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.xml" ContentType="application/vnd.openxmlformats-officedocument.presentationml.slide+xml"/>
  <Override PartName="/ppt/slideLayouts/slideLayout58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Layouts/slideLayout56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6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Masters/slideMaster5.xml" ContentType="application/vnd.openxmlformats-officedocument.presentationml.slideMaster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0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theme/theme6.xml" ContentType="application/vnd.openxmlformats-officedocument.theme+xml"/>
  <Override PartName="/ppt/theme/theme1.xml" ContentType="application/vnd.openxmlformats-officedocument.theme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theme/theme5.xml" ContentType="application/vnd.openxmlformats-officedocument.theme+xml"/>
  <Override PartName="/ppt/theme/theme4.xml" ContentType="application/vnd.openxmlformats-officedocument.theme+xml"/>
  <Override PartName="/ppt/theme/theme3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ags/tag1.xml" ContentType="application/vnd.openxmlformats-officedocument.presentationml.tags+xml"/>
  <Override PartName="/customXml/itemProps1.xml" ContentType="application/vnd.openxmlformats-officedocument.customXmlProperties+xml"/>
  <Override PartName="/customXml/itemProps2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857" r:id="rId1"/>
    <p:sldMasterId id="2147483755" r:id="rId2"/>
    <p:sldMasterId id="2147483770" r:id="rId3"/>
    <p:sldMasterId id="2147483780" r:id="rId4"/>
    <p:sldMasterId id="2147483882" r:id="rId5"/>
  </p:sldMasterIdLst>
  <p:notesMasterIdLst>
    <p:notesMasterId r:id="rId13"/>
  </p:notesMasterIdLst>
  <p:handoutMasterIdLst>
    <p:handoutMasterId r:id="rId14"/>
  </p:handoutMasterIdLst>
  <p:sldIdLst>
    <p:sldId id="486" r:id="rId6"/>
    <p:sldId id="533" r:id="rId7"/>
    <p:sldId id="515" r:id="rId8"/>
    <p:sldId id="530" r:id="rId9"/>
    <p:sldId id="529" r:id="rId10"/>
    <p:sldId id="531" r:id="rId11"/>
    <p:sldId id="532" r:id="rId12"/>
  </p:sldIdLst>
  <p:sldSz cx="12192000" cy="6858000"/>
  <p:notesSz cx="6819900" cy="99187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E774C503-AB7A-4111-8D40-E45AF8471791}">
          <p14:sldIdLst>
            <p14:sldId id="486"/>
            <p14:sldId id="533"/>
            <p14:sldId id="515"/>
            <p14:sldId id="530"/>
            <p14:sldId id="529"/>
            <p14:sldId id="531"/>
            <p14:sldId id="532"/>
          </p14:sldIdLst>
        </p14:section>
      </p14:sectionLst>
    </p:ex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q MG" initials="Rq MG" lastIdx="13" clrIdx="0">
    <p:extLst>
      <p:ext uri="{19B8F6BF-5375-455C-9EA6-DF929625EA0E}">
        <p15:presenceInfo xmlns:p15="http://schemas.microsoft.com/office/powerpoint/2012/main" userId="Rq MG" providerId="None"/>
      </p:ext>
    </p:extLst>
  </p:cmAuthor>
  <p:cmAuthor id="2" name="Langlois Stephanie" initials="LS" lastIdx="6" clrIdx="1">
    <p:extLst>
      <p:ext uri="{19B8F6BF-5375-455C-9EA6-DF929625EA0E}">
        <p15:presenceInfo xmlns:p15="http://schemas.microsoft.com/office/powerpoint/2012/main" userId="S-1-5-21-3009843245-2099980036-838960570-90797" providerId="AD"/>
      </p:ext>
    </p:extLst>
  </p:cmAuthor>
  <p:cmAuthor id="3" name="GROUD Alain" initials="GA" lastIdx="1" clrIdx="2">
    <p:extLst>
      <p:ext uri="{19B8F6BF-5375-455C-9EA6-DF929625EA0E}">
        <p15:presenceInfo xmlns:p15="http://schemas.microsoft.com/office/powerpoint/2012/main" userId="S-1-5-21-3009843245-2099980036-838960570-649831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23DC"/>
    <a:srgbClr val="0F1AA5"/>
    <a:srgbClr val="C94815"/>
    <a:srgbClr val="00B2A9"/>
    <a:srgbClr val="EF376F"/>
    <a:srgbClr val="424242"/>
    <a:srgbClr val="FFBE23"/>
    <a:srgbClr val="005EB8"/>
    <a:srgbClr val="93C90E"/>
    <a:srgbClr val="9948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96" autoAdjust="0"/>
    <p:restoredTop sz="94087" autoAdjust="0"/>
  </p:normalViewPr>
  <p:slideViewPr>
    <p:cSldViewPr snapToGrid="0" snapToObjects="1">
      <p:cViewPr varScale="1">
        <p:scale>
          <a:sx n="84" d="100"/>
          <a:sy n="84" d="100"/>
        </p:scale>
        <p:origin x="63" y="162"/>
      </p:cViewPr>
      <p:guideLst/>
    </p:cSldViewPr>
  </p:slideViewPr>
  <p:outlineViewPr>
    <p:cViewPr>
      <p:scale>
        <a:sx n="33" d="100"/>
        <a:sy n="33" d="100"/>
      </p:scale>
      <p:origin x="0" y="-16088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592"/>
    </p:cViewPr>
  </p:sorterViewPr>
  <p:notesViewPr>
    <p:cSldViewPr snapToGrid="0" snapToObjects="1">
      <p:cViewPr varScale="1">
        <p:scale>
          <a:sx n="78" d="100"/>
          <a:sy n="78" d="100"/>
        </p:scale>
        <p:origin x="397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customXml" Target="../customXml/item2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commentAuthors" Target="commentAuthors.xml"/><Relationship Id="rId10" Type="http://schemas.openxmlformats.org/officeDocument/2006/relationships/slide" Target="slides/slide5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62388" y="0"/>
            <a:ext cx="2955925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5644B2-32E2-4895-B87E-D4764D051DE7}" type="datetimeFigureOut">
              <a:rPr lang="fr-FR" smtClean="0"/>
              <a:t>07/05/2023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62388" y="9421813"/>
            <a:ext cx="2955925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1F752A-0B9D-4E71-A00E-02001A0D27F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504254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765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B5FF19-E744-0449-9047-9410654C969B}" type="datetimeFigureOut">
              <a:rPr lang="fr-FR" smtClean="0"/>
              <a:t>07/05/2023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39838"/>
            <a:ext cx="5949950" cy="33480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1990" y="4773374"/>
            <a:ext cx="5455920" cy="39054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765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177A38-ADFF-D043-8BDF-BCE2B6D31F4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84595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C7F45-C8B6-48F3-9E99-449A597CF57D}" type="slidenum">
              <a:rPr lang="fr-FR" smtClean="0"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75721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7C7F45-C8B6-48F3-9E99-449A597CF57D}" type="slidenum">
              <a:rPr lang="fr-FR" smtClean="0"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148470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0.svg"/><Relationship Id="rId4" Type="http://schemas.openxmlformats.org/officeDocument/2006/relationships/image" Target="../media/image8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uver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aphique 10"/>
          <p:cNvGrpSpPr>
            <a:grpSpLocks/>
          </p:cNvGrpSpPr>
          <p:nvPr/>
        </p:nvGrpSpPr>
        <p:grpSpPr bwMode="auto">
          <a:xfrm>
            <a:off x="514350" y="5991225"/>
            <a:ext cx="1716088" cy="347663"/>
            <a:chOff x="513998" y="5991475"/>
            <a:chExt cx="1716673" cy="346912"/>
          </a:xfrm>
        </p:grpSpPr>
        <p:sp>
          <p:nvSpPr>
            <p:cNvPr id="6" name="Forme libre : forme 6"/>
            <p:cNvSpPr>
              <a:spLocks/>
            </p:cNvSpPr>
            <p:nvPr/>
          </p:nvSpPr>
          <p:spPr bwMode="auto">
            <a:xfrm>
              <a:off x="1129494" y="5991488"/>
              <a:ext cx="373834" cy="346899"/>
            </a:xfrm>
            <a:custGeom>
              <a:avLst/>
              <a:gdLst>
                <a:gd name="T0" fmla="*/ 173802 w 373834"/>
                <a:gd name="T1" fmla="*/ 283740 h 346899"/>
                <a:gd name="T2" fmla="*/ 108846 w 373834"/>
                <a:gd name="T3" fmla="*/ 223698 h 346899"/>
                <a:gd name="T4" fmla="*/ 108987 w 373834"/>
                <a:gd name="T5" fmla="*/ 212802 h 346899"/>
                <a:gd name="T6" fmla="*/ 247493 w 373834"/>
                <a:gd name="T7" fmla="*/ 212802 h 346899"/>
                <a:gd name="T8" fmla="*/ 334413 w 373834"/>
                <a:gd name="T9" fmla="*/ 132012 h 346899"/>
                <a:gd name="T10" fmla="*/ 334413 w 373834"/>
                <a:gd name="T11" fmla="*/ 80827 h 346899"/>
                <a:gd name="T12" fmla="*/ 247493 w 373834"/>
                <a:gd name="T13" fmla="*/ 37 h 346899"/>
                <a:gd name="T14" fmla="*/ 126637 w 373834"/>
                <a:gd name="T15" fmla="*/ 37 h 346899"/>
                <a:gd name="T16" fmla="*/ 106457 w 373834"/>
                <a:gd name="T17" fmla="*/ 1579 h 346899"/>
                <a:gd name="T18" fmla="*/ 39864 w 373834"/>
                <a:gd name="T19" fmla="*/ 80827 h 346899"/>
                <a:gd name="T20" fmla="*/ 39864 w 373834"/>
                <a:gd name="T21" fmla="*/ 110539 h 346899"/>
                <a:gd name="T22" fmla="*/ 50958 w 373834"/>
                <a:gd name="T23" fmla="*/ 122881 h 346899"/>
                <a:gd name="T24" fmla="*/ 97868 w 373834"/>
                <a:gd name="T25" fmla="*/ 122881 h 346899"/>
                <a:gd name="T26" fmla="*/ 108974 w 373834"/>
                <a:gd name="T27" fmla="*/ 110539 h 346899"/>
                <a:gd name="T28" fmla="*/ 108974 w 373834"/>
                <a:gd name="T29" fmla="*/ 91359 h 346899"/>
                <a:gd name="T30" fmla="*/ 139769 w 373834"/>
                <a:gd name="T31" fmla="*/ 63240 h 346899"/>
                <a:gd name="T32" fmla="*/ 234533 w 373834"/>
                <a:gd name="T33" fmla="*/ 63240 h 346899"/>
                <a:gd name="T34" fmla="*/ 265335 w 373834"/>
                <a:gd name="T35" fmla="*/ 91359 h 346899"/>
                <a:gd name="T36" fmla="*/ 265335 w 373834"/>
                <a:gd name="T37" fmla="*/ 121741 h 346899"/>
                <a:gd name="T38" fmla="*/ 234533 w 373834"/>
                <a:gd name="T39" fmla="*/ 149834 h 346899"/>
                <a:gd name="T40" fmla="*/ 250 w 373834"/>
                <a:gd name="T41" fmla="*/ 149834 h 346899"/>
                <a:gd name="T42" fmla="*/ 250 w 373834"/>
                <a:gd name="T43" fmla="*/ 212802 h 346899"/>
                <a:gd name="T44" fmla="*/ 39698 w 373834"/>
                <a:gd name="T45" fmla="*/ 212802 h 346899"/>
                <a:gd name="T46" fmla="*/ 39698 w 373834"/>
                <a:gd name="T47" fmla="*/ 223685 h 346899"/>
                <a:gd name="T48" fmla="*/ 174031 w 373834"/>
                <a:gd name="T49" fmla="*/ 346937 h 346899"/>
                <a:gd name="T50" fmla="*/ 374084 w 373834"/>
                <a:gd name="T51" fmla="*/ 346937 h 346899"/>
                <a:gd name="T52" fmla="*/ 374084 w 373834"/>
                <a:gd name="T53" fmla="*/ 283734 h 346899"/>
                <a:gd name="T54" fmla="*/ 173802 w 373834"/>
                <a:gd name="T55" fmla="*/ 283740 h 346899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373834" h="346899">
                  <a:moveTo>
                    <a:pt x="173802" y="283740"/>
                  </a:moveTo>
                  <a:cubicBezTo>
                    <a:pt x="137985" y="283740"/>
                    <a:pt x="108846" y="256991"/>
                    <a:pt x="108846" y="223698"/>
                  </a:cubicBezTo>
                  <a:lnTo>
                    <a:pt x="108987" y="212802"/>
                  </a:lnTo>
                  <a:lnTo>
                    <a:pt x="247493" y="212802"/>
                  </a:lnTo>
                  <a:cubicBezTo>
                    <a:pt x="295429" y="212802"/>
                    <a:pt x="334413" y="176564"/>
                    <a:pt x="334413" y="132012"/>
                  </a:cubicBezTo>
                  <a:lnTo>
                    <a:pt x="334413" y="80827"/>
                  </a:lnTo>
                  <a:cubicBezTo>
                    <a:pt x="334413" y="36274"/>
                    <a:pt x="295429" y="37"/>
                    <a:pt x="247493" y="37"/>
                  </a:cubicBezTo>
                  <a:lnTo>
                    <a:pt x="126637" y="37"/>
                  </a:lnTo>
                  <a:cubicBezTo>
                    <a:pt x="119921" y="37"/>
                    <a:pt x="113135" y="101"/>
                    <a:pt x="106457" y="1579"/>
                  </a:cubicBezTo>
                  <a:cubicBezTo>
                    <a:pt x="67161" y="10302"/>
                    <a:pt x="39864" y="43290"/>
                    <a:pt x="39864" y="80827"/>
                  </a:cubicBezTo>
                  <a:lnTo>
                    <a:pt x="39864" y="110539"/>
                  </a:lnTo>
                  <a:cubicBezTo>
                    <a:pt x="39864" y="117338"/>
                    <a:pt x="44834" y="122881"/>
                    <a:pt x="50958" y="122881"/>
                  </a:cubicBezTo>
                  <a:lnTo>
                    <a:pt x="97868" y="122881"/>
                  </a:lnTo>
                  <a:cubicBezTo>
                    <a:pt x="103997" y="122881"/>
                    <a:pt x="108974" y="117338"/>
                    <a:pt x="108974" y="110539"/>
                  </a:cubicBezTo>
                  <a:lnTo>
                    <a:pt x="108974" y="91359"/>
                  </a:lnTo>
                  <a:cubicBezTo>
                    <a:pt x="108974" y="75856"/>
                    <a:pt x="122788" y="63240"/>
                    <a:pt x="139769" y="63240"/>
                  </a:cubicBezTo>
                  <a:lnTo>
                    <a:pt x="234533" y="63240"/>
                  </a:lnTo>
                  <a:cubicBezTo>
                    <a:pt x="251520" y="63240"/>
                    <a:pt x="265335" y="75856"/>
                    <a:pt x="265335" y="91359"/>
                  </a:cubicBezTo>
                  <a:lnTo>
                    <a:pt x="265335" y="121741"/>
                  </a:lnTo>
                  <a:cubicBezTo>
                    <a:pt x="265335" y="137231"/>
                    <a:pt x="251520" y="149834"/>
                    <a:pt x="234533" y="149834"/>
                  </a:cubicBezTo>
                  <a:lnTo>
                    <a:pt x="250" y="149834"/>
                  </a:lnTo>
                  <a:lnTo>
                    <a:pt x="250" y="212802"/>
                  </a:lnTo>
                  <a:lnTo>
                    <a:pt x="39698" y="212802"/>
                  </a:lnTo>
                  <a:lnTo>
                    <a:pt x="39698" y="223685"/>
                  </a:lnTo>
                  <a:cubicBezTo>
                    <a:pt x="39698" y="291871"/>
                    <a:pt x="100130" y="346937"/>
                    <a:pt x="174031" y="346937"/>
                  </a:cubicBezTo>
                  <a:lnTo>
                    <a:pt x="374084" y="346937"/>
                  </a:lnTo>
                  <a:lnTo>
                    <a:pt x="374084" y="283734"/>
                  </a:lnTo>
                  <a:lnTo>
                    <a:pt x="173802" y="283740"/>
                  </a:lnTo>
                  <a:close/>
                </a:path>
              </a:pathLst>
            </a:custGeom>
            <a:solidFill>
              <a:srgbClr val="96C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62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7" name="Forme libre : forme 7"/>
            <p:cNvSpPr>
              <a:spLocks/>
            </p:cNvSpPr>
            <p:nvPr/>
          </p:nvSpPr>
          <p:spPr bwMode="auto">
            <a:xfrm>
              <a:off x="513998" y="5991475"/>
              <a:ext cx="1716673" cy="346905"/>
            </a:xfrm>
            <a:custGeom>
              <a:avLst/>
              <a:gdLst>
                <a:gd name="T0" fmla="*/ 1386221 w 1716673"/>
                <a:gd name="T1" fmla="*/ 12407 h 346905"/>
                <a:gd name="T2" fmla="*/ 1328351 w 1716673"/>
                <a:gd name="T3" fmla="*/ 78 h 346905"/>
                <a:gd name="T4" fmla="*/ 1317245 w 1716673"/>
                <a:gd name="T5" fmla="*/ 26425 h 346905"/>
                <a:gd name="T6" fmla="*/ 1317353 w 1716673"/>
                <a:gd name="T7" fmla="*/ 50976 h 346905"/>
                <a:gd name="T8" fmla="*/ 1375223 w 1716673"/>
                <a:gd name="T9" fmla="*/ 63306 h 346905"/>
                <a:gd name="T10" fmla="*/ 1386329 w 1716673"/>
                <a:gd name="T11" fmla="*/ 26425 h 346905"/>
                <a:gd name="T12" fmla="*/ 1386323 w 1716673"/>
                <a:gd name="T13" fmla="*/ 218602 h 346905"/>
                <a:gd name="T14" fmla="*/ 1375114 w 1716673"/>
                <a:gd name="T15" fmla="*/ 90310 h 346905"/>
                <a:gd name="T16" fmla="*/ 1317245 w 1716673"/>
                <a:gd name="T17" fmla="*/ 102640 h 346905"/>
                <a:gd name="T18" fmla="*/ 1317251 w 1716673"/>
                <a:gd name="T19" fmla="*/ 218602 h 346905"/>
                <a:gd name="T20" fmla="*/ 1328459 w 1716673"/>
                <a:gd name="T21" fmla="*/ 346888 h 346905"/>
                <a:gd name="T22" fmla="*/ 1386329 w 1716673"/>
                <a:gd name="T23" fmla="*/ 334558 h 346905"/>
                <a:gd name="T24" fmla="*/ 1386323 w 1716673"/>
                <a:gd name="T25" fmla="*/ 218602 h 346905"/>
                <a:gd name="T26" fmla="*/ 1000796 w 1716673"/>
                <a:gd name="T27" fmla="*/ 78 h 346905"/>
                <a:gd name="T28" fmla="*/ 989683 w 1716673"/>
                <a:gd name="T29" fmla="*/ 216448 h 346905"/>
                <a:gd name="T30" fmla="*/ 1047636 w 1716673"/>
                <a:gd name="T31" fmla="*/ 228791 h 346905"/>
                <a:gd name="T32" fmla="*/ 1058806 w 1716673"/>
                <a:gd name="T33" fmla="*/ 63274 h 346905"/>
                <a:gd name="T34" fmla="*/ 1208559 w 1716673"/>
                <a:gd name="T35" fmla="*/ 123731 h 346905"/>
                <a:gd name="T36" fmla="*/ 1143597 w 1716673"/>
                <a:gd name="T37" fmla="*/ 283634 h 346905"/>
                <a:gd name="T38" fmla="*/ 989683 w 1716673"/>
                <a:gd name="T39" fmla="*/ 346983 h 346905"/>
                <a:gd name="T40" fmla="*/ 1277624 w 1716673"/>
                <a:gd name="T41" fmla="*/ 235124 h 346905"/>
                <a:gd name="T42" fmla="*/ 1151339 w 1716673"/>
                <a:gd name="T43" fmla="*/ 78 h 346905"/>
                <a:gd name="T44" fmla="*/ 1716694 w 1716673"/>
                <a:gd name="T45" fmla="*/ 217608 h 346905"/>
                <a:gd name="T46" fmla="*/ 1527881 w 1716673"/>
                <a:gd name="T47" fmla="*/ 149881 h 346905"/>
                <a:gd name="T48" fmla="*/ 1495066 w 1716673"/>
                <a:gd name="T49" fmla="*/ 117040 h 346905"/>
                <a:gd name="T50" fmla="*/ 1528002 w 1716673"/>
                <a:gd name="T51" fmla="*/ 63331 h 346905"/>
                <a:gd name="T52" fmla="*/ 1569382 w 1716673"/>
                <a:gd name="T53" fmla="*/ 63344 h 346905"/>
                <a:gd name="T54" fmla="*/ 1684599 w 1716673"/>
                <a:gd name="T55" fmla="*/ 55666 h 346905"/>
                <a:gd name="T56" fmla="*/ 1685261 w 1716673"/>
                <a:gd name="T57" fmla="*/ 11184 h 346905"/>
                <a:gd name="T58" fmla="*/ 1511391 w 1716673"/>
                <a:gd name="T59" fmla="*/ 109 h 346905"/>
                <a:gd name="T60" fmla="*/ 1425950 w 1716673"/>
                <a:gd name="T61" fmla="*/ 127955 h 346905"/>
                <a:gd name="T62" fmla="*/ 1617904 w 1716673"/>
                <a:gd name="T63" fmla="*/ 212855 h 346905"/>
                <a:gd name="T64" fmla="*/ 1647896 w 1716673"/>
                <a:gd name="T65" fmla="*/ 253571 h 346905"/>
                <a:gd name="T66" fmla="*/ 1438279 w 1716673"/>
                <a:gd name="T67" fmla="*/ 283710 h 346905"/>
                <a:gd name="T68" fmla="*/ 1425937 w 1716673"/>
                <a:gd name="T69" fmla="*/ 294804 h 346905"/>
                <a:gd name="T70" fmla="*/ 1438279 w 1716673"/>
                <a:gd name="T71" fmla="*/ 346964 h 346905"/>
                <a:gd name="T72" fmla="*/ 1632241 w 1716673"/>
                <a:gd name="T73" fmla="*/ 346939 h 346905"/>
                <a:gd name="T74" fmla="*/ 1717026 w 1716673"/>
                <a:gd name="T75" fmla="*/ 227440 h 346905"/>
                <a:gd name="T76" fmla="*/ 276199 w 1716673"/>
                <a:gd name="T77" fmla="*/ 63306 h 346905"/>
                <a:gd name="T78" fmla="*/ 288293 w 1716673"/>
                <a:gd name="T79" fmla="*/ 10999 h 346905"/>
                <a:gd name="T80" fmla="*/ 92911 w 1716673"/>
                <a:gd name="T81" fmla="*/ 78 h 346905"/>
                <a:gd name="T82" fmla="*/ 352 w 1716673"/>
                <a:gd name="T83" fmla="*/ 261721 h 346905"/>
                <a:gd name="T84" fmla="*/ 276199 w 1716673"/>
                <a:gd name="T85" fmla="*/ 346983 h 346905"/>
                <a:gd name="T86" fmla="*/ 288293 w 1716673"/>
                <a:gd name="T87" fmla="*/ 294670 h 346905"/>
                <a:gd name="T88" fmla="*/ 94179 w 1716673"/>
                <a:gd name="T89" fmla="*/ 283793 h 346905"/>
                <a:gd name="T90" fmla="*/ 69475 w 1716673"/>
                <a:gd name="T91" fmla="*/ 212230 h 346905"/>
                <a:gd name="T92" fmla="*/ 190420 w 1716673"/>
                <a:gd name="T93" fmla="*/ 201334 h 346905"/>
                <a:gd name="T94" fmla="*/ 178333 w 1716673"/>
                <a:gd name="T95" fmla="*/ 149881 h 346905"/>
                <a:gd name="T96" fmla="*/ 69475 w 1716673"/>
                <a:gd name="T97" fmla="*/ 86481 h 346905"/>
                <a:gd name="T98" fmla="*/ 397068 w 1716673"/>
                <a:gd name="T99" fmla="*/ 63312 h 346905"/>
                <a:gd name="T100" fmla="*/ 385943 w 1716673"/>
                <a:gd name="T101" fmla="*/ 346977 h 346905"/>
                <a:gd name="T102" fmla="*/ 327914 w 1716673"/>
                <a:gd name="T103" fmla="*/ 334647 h 346905"/>
                <a:gd name="T104" fmla="*/ 339026 w 1716673"/>
                <a:gd name="T105" fmla="*/ 90 h 346905"/>
                <a:gd name="T106" fmla="*/ 615855 w 1716673"/>
                <a:gd name="T107" fmla="*/ 123756 h 346905"/>
                <a:gd name="T108" fmla="*/ 603519 w 1716673"/>
                <a:gd name="T109" fmla="*/ 346977 h 346905"/>
                <a:gd name="T110" fmla="*/ 546789 w 1716673"/>
                <a:gd name="T111" fmla="*/ 335883 h 346905"/>
                <a:gd name="T112" fmla="*/ 481840 w 1716673"/>
                <a:gd name="T113" fmla="*/ 63344 h 346905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716673" h="346905">
                  <a:moveTo>
                    <a:pt x="1386323" y="26425"/>
                  </a:moveTo>
                  <a:lnTo>
                    <a:pt x="1386221" y="12407"/>
                  </a:lnTo>
                  <a:cubicBezTo>
                    <a:pt x="1386221" y="5608"/>
                    <a:pt x="1381238" y="78"/>
                    <a:pt x="1375114" y="78"/>
                  </a:cubicBezTo>
                  <a:lnTo>
                    <a:pt x="1328351" y="78"/>
                  </a:lnTo>
                  <a:cubicBezTo>
                    <a:pt x="1322234" y="78"/>
                    <a:pt x="1317245" y="5608"/>
                    <a:pt x="1317245" y="12407"/>
                  </a:cubicBezTo>
                  <a:lnTo>
                    <a:pt x="1317245" y="26425"/>
                  </a:lnTo>
                  <a:lnTo>
                    <a:pt x="1317251" y="26425"/>
                  </a:lnTo>
                  <a:lnTo>
                    <a:pt x="1317353" y="50976"/>
                  </a:lnTo>
                  <a:cubicBezTo>
                    <a:pt x="1317353" y="57775"/>
                    <a:pt x="1322329" y="63306"/>
                    <a:pt x="1328459" y="63306"/>
                  </a:cubicBezTo>
                  <a:lnTo>
                    <a:pt x="1375223" y="63306"/>
                  </a:lnTo>
                  <a:cubicBezTo>
                    <a:pt x="1381340" y="63306"/>
                    <a:pt x="1386329" y="57775"/>
                    <a:pt x="1386329" y="50976"/>
                  </a:cubicBezTo>
                  <a:lnTo>
                    <a:pt x="1386329" y="26425"/>
                  </a:lnTo>
                  <a:lnTo>
                    <a:pt x="1386323" y="26425"/>
                  </a:lnTo>
                  <a:close/>
                  <a:moveTo>
                    <a:pt x="1386323" y="218602"/>
                  </a:moveTo>
                  <a:lnTo>
                    <a:pt x="1386221" y="102640"/>
                  </a:lnTo>
                  <a:cubicBezTo>
                    <a:pt x="1386221" y="95835"/>
                    <a:pt x="1381238" y="90310"/>
                    <a:pt x="1375114" y="90310"/>
                  </a:cubicBezTo>
                  <a:lnTo>
                    <a:pt x="1328351" y="90310"/>
                  </a:lnTo>
                  <a:cubicBezTo>
                    <a:pt x="1322234" y="90310"/>
                    <a:pt x="1317245" y="95835"/>
                    <a:pt x="1317245" y="102640"/>
                  </a:cubicBezTo>
                  <a:lnTo>
                    <a:pt x="1317245" y="218602"/>
                  </a:lnTo>
                  <a:lnTo>
                    <a:pt x="1317251" y="218602"/>
                  </a:lnTo>
                  <a:lnTo>
                    <a:pt x="1317353" y="334558"/>
                  </a:lnTo>
                  <a:cubicBezTo>
                    <a:pt x="1317353" y="341357"/>
                    <a:pt x="1322329" y="346888"/>
                    <a:pt x="1328459" y="346888"/>
                  </a:cubicBezTo>
                  <a:lnTo>
                    <a:pt x="1375223" y="346888"/>
                  </a:lnTo>
                  <a:cubicBezTo>
                    <a:pt x="1381340" y="346888"/>
                    <a:pt x="1386329" y="341357"/>
                    <a:pt x="1386329" y="334558"/>
                  </a:cubicBezTo>
                  <a:lnTo>
                    <a:pt x="1386329" y="218602"/>
                  </a:lnTo>
                  <a:lnTo>
                    <a:pt x="1386323" y="218602"/>
                  </a:lnTo>
                  <a:close/>
                  <a:moveTo>
                    <a:pt x="1151339" y="78"/>
                  </a:moveTo>
                  <a:lnTo>
                    <a:pt x="1000796" y="78"/>
                  </a:lnTo>
                  <a:cubicBezTo>
                    <a:pt x="994666" y="78"/>
                    <a:pt x="989683" y="5627"/>
                    <a:pt x="989683" y="12439"/>
                  </a:cubicBezTo>
                  <a:lnTo>
                    <a:pt x="989683" y="216448"/>
                  </a:lnTo>
                  <a:cubicBezTo>
                    <a:pt x="989683" y="223260"/>
                    <a:pt x="994659" y="228791"/>
                    <a:pt x="1000776" y="228791"/>
                  </a:cubicBezTo>
                  <a:lnTo>
                    <a:pt x="1047636" y="228791"/>
                  </a:lnTo>
                  <a:cubicBezTo>
                    <a:pt x="1053765" y="228791"/>
                    <a:pt x="1058742" y="223260"/>
                    <a:pt x="1058742" y="216448"/>
                  </a:cubicBezTo>
                  <a:lnTo>
                    <a:pt x="1058806" y="63274"/>
                  </a:lnTo>
                  <a:lnTo>
                    <a:pt x="1143597" y="63306"/>
                  </a:lnTo>
                  <a:cubicBezTo>
                    <a:pt x="1179420" y="63306"/>
                    <a:pt x="1208559" y="90412"/>
                    <a:pt x="1208559" y="123731"/>
                  </a:cubicBezTo>
                  <a:lnTo>
                    <a:pt x="1208559" y="235124"/>
                  </a:lnTo>
                  <a:cubicBezTo>
                    <a:pt x="1208559" y="268430"/>
                    <a:pt x="1179420" y="283634"/>
                    <a:pt x="1143597" y="283634"/>
                  </a:cubicBezTo>
                  <a:lnTo>
                    <a:pt x="989683" y="283793"/>
                  </a:lnTo>
                  <a:lnTo>
                    <a:pt x="989683" y="346983"/>
                  </a:lnTo>
                  <a:lnTo>
                    <a:pt x="1143597" y="346888"/>
                  </a:lnTo>
                  <a:cubicBezTo>
                    <a:pt x="1217498" y="346888"/>
                    <a:pt x="1277624" y="303310"/>
                    <a:pt x="1277624" y="235124"/>
                  </a:cubicBezTo>
                  <a:lnTo>
                    <a:pt x="1277624" y="123004"/>
                  </a:lnTo>
                  <a:cubicBezTo>
                    <a:pt x="1277624" y="57578"/>
                    <a:pt x="1222730" y="78"/>
                    <a:pt x="1151339" y="78"/>
                  </a:cubicBezTo>
                  <a:moveTo>
                    <a:pt x="1717026" y="227440"/>
                  </a:moveTo>
                  <a:cubicBezTo>
                    <a:pt x="1717026" y="224305"/>
                    <a:pt x="1717000" y="221094"/>
                    <a:pt x="1716694" y="217608"/>
                  </a:cubicBezTo>
                  <a:cubicBezTo>
                    <a:pt x="1713285" y="179077"/>
                    <a:pt x="1673575" y="149881"/>
                    <a:pt x="1631712" y="149881"/>
                  </a:cubicBezTo>
                  <a:lnTo>
                    <a:pt x="1527881" y="149881"/>
                  </a:lnTo>
                  <a:lnTo>
                    <a:pt x="1525218" y="149875"/>
                  </a:lnTo>
                  <a:cubicBezTo>
                    <a:pt x="1508587" y="149875"/>
                    <a:pt x="1495066" y="135137"/>
                    <a:pt x="1495066" y="117040"/>
                  </a:cubicBezTo>
                  <a:lnTo>
                    <a:pt x="1495168" y="93477"/>
                  </a:lnTo>
                  <a:cubicBezTo>
                    <a:pt x="1495168" y="76859"/>
                    <a:pt x="1509900" y="63331"/>
                    <a:pt x="1528002" y="63331"/>
                  </a:cubicBezTo>
                  <a:lnTo>
                    <a:pt x="1568980" y="63331"/>
                  </a:lnTo>
                  <a:lnTo>
                    <a:pt x="1569382" y="63344"/>
                  </a:lnTo>
                  <a:lnTo>
                    <a:pt x="1672932" y="63344"/>
                  </a:lnTo>
                  <a:cubicBezTo>
                    <a:pt x="1678227" y="63344"/>
                    <a:pt x="1682917" y="60260"/>
                    <a:pt x="1684599" y="55666"/>
                  </a:cubicBezTo>
                  <a:cubicBezTo>
                    <a:pt x="1685045" y="54443"/>
                    <a:pt x="1685261" y="53321"/>
                    <a:pt x="1685261" y="52238"/>
                  </a:cubicBezTo>
                  <a:lnTo>
                    <a:pt x="1685261" y="11184"/>
                  </a:lnTo>
                  <a:cubicBezTo>
                    <a:pt x="1685261" y="5054"/>
                    <a:pt x="1679731" y="90"/>
                    <a:pt x="1672932" y="90"/>
                  </a:cubicBezTo>
                  <a:lnTo>
                    <a:pt x="1511391" y="109"/>
                  </a:lnTo>
                  <a:cubicBezTo>
                    <a:pt x="1464583" y="109"/>
                    <a:pt x="1425943" y="35442"/>
                    <a:pt x="1425943" y="78841"/>
                  </a:cubicBezTo>
                  <a:lnTo>
                    <a:pt x="1425950" y="127955"/>
                  </a:lnTo>
                  <a:cubicBezTo>
                    <a:pt x="1425950" y="174770"/>
                    <a:pt x="1461276" y="212855"/>
                    <a:pt x="1504707" y="212855"/>
                  </a:cubicBezTo>
                  <a:lnTo>
                    <a:pt x="1617904" y="212855"/>
                  </a:lnTo>
                  <a:cubicBezTo>
                    <a:pt x="1634522" y="212855"/>
                    <a:pt x="1647896" y="227587"/>
                    <a:pt x="1647896" y="245695"/>
                  </a:cubicBezTo>
                  <a:lnTo>
                    <a:pt x="1647896" y="253571"/>
                  </a:lnTo>
                  <a:cubicBezTo>
                    <a:pt x="1647896" y="270195"/>
                    <a:pt x="1633324" y="283710"/>
                    <a:pt x="1615221" y="283710"/>
                  </a:cubicBezTo>
                  <a:lnTo>
                    <a:pt x="1438279" y="283710"/>
                  </a:lnTo>
                  <a:cubicBezTo>
                    <a:pt x="1432978" y="283710"/>
                    <a:pt x="1428288" y="286775"/>
                    <a:pt x="1426625" y="291344"/>
                  </a:cubicBezTo>
                  <a:cubicBezTo>
                    <a:pt x="1426160" y="292593"/>
                    <a:pt x="1425937" y="293727"/>
                    <a:pt x="1425937" y="294804"/>
                  </a:cubicBezTo>
                  <a:lnTo>
                    <a:pt x="1425937" y="335858"/>
                  </a:lnTo>
                  <a:cubicBezTo>
                    <a:pt x="1425937" y="341981"/>
                    <a:pt x="1431474" y="346964"/>
                    <a:pt x="1438279" y="346964"/>
                  </a:cubicBezTo>
                  <a:lnTo>
                    <a:pt x="1583113" y="346964"/>
                  </a:lnTo>
                  <a:lnTo>
                    <a:pt x="1632241" y="346939"/>
                  </a:lnTo>
                  <a:cubicBezTo>
                    <a:pt x="1679036" y="346939"/>
                    <a:pt x="1717026" y="311613"/>
                    <a:pt x="1717026" y="268169"/>
                  </a:cubicBezTo>
                  <a:lnTo>
                    <a:pt x="1717026" y="227440"/>
                  </a:lnTo>
                  <a:close/>
                  <a:moveTo>
                    <a:pt x="94179" y="63306"/>
                  </a:moveTo>
                  <a:lnTo>
                    <a:pt x="276199" y="63306"/>
                  </a:lnTo>
                  <a:cubicBezTo>
                    <a:pt x="282864" y="63306"/>
                    <a:pt x="288293" y="58425"/>
                    <a:pt x="288293" y="52423"/>
                  </a:cubicBezTo>
                  <a:lnTo>
                    <a:pt x="288293" y="10999"/>
                  </a:lnTo>
                  <a:cubicBezTo>
                    <a:pt x="288293" y="4984"/>
                    <a:pt x="283119" y="78"/>
                    <a:pt x="276199" y="78"/>
                  </a:cubicBezTo>
                  <a:lnTo>
                    <a:pt x="92911" y="78"/>
                  </a:lnTo>
                  <a:cubicBezTo>
                    <a:pt x="41878" y="78"/>
                    <a:pt x="352" y="38283"/>
                    <a:pt x="352" y="85346"/>
                  </a:cubicBezTo>
                  <a:lnTo>
                    <a:pt x="352" y="261721"/>
                  </a:lnTo>
                  <a:cubicBezTo>
                    <a:pt x="352" y="308765"/>
                    <a:pt x="41878" y="346983"/>
                    <a:pt x="92911" y="346983"/>
                  </a:cubicBezTo>
                  <a:lnTo>
                    <a:pt x="276199" y="346983"/>
                  </a:lnTo>
                  <a:cubicBezTo>
                    <a:pt x="282864" y="346983"/>
                    <a:pt x="288293" y="342096"/>
                    <a:pt x="288293" y="336094"/>
                  </a:cubicBezTo>
                  <a:lnTo>
                    <a:pt x="288293" y="294670"/>
                  </a:lnTo>
                  <a:cubicBezTo>
                    <a:pt x="288293" y="288668"/>
                    <a:pt x="282864" y="283793"/>
                    <a:pt x="276199" y="283793"/>
                  </a:cubicBezTo>
                  <a:lnTo>
                    <a:pt x="94179" y="283793"/>
                  </a:lnTo>
                  <a:cubicBezTo>
                    <a:pt x="80791" y="283793"/>
                    <a:pt x="69475" y="273184"/>
                    <a:pt x="69475" y="260631"/>
                  </a:cubicBezTo>
                  <a:lnTo>
                    <a:pt x="69475" y="212230"/>
                  </a:lnTo>
                  <a:lnTo>
                    <a:pt x="178333" y="212230"/>
                  </a:lnTo>
                  <a:cubicBezTo>
                    <a:pt x="184998" y="212230"/>
                    <a:pt x="190420" y="207337"/>
                    <a:pt x="190420" y="201334"/>
                  </a:cubicBezTo>
                  <a:lnTo>
                    <a:pt x="190420" y="160790"/>
                  </a:lnTo>
                  <a:cubicBezTo>
                    <a:pt x="190420" y="154775"/>
                    <a:pt x="184998" y="149881"/>
                    <a:pt x="178333" y="149881"/>
                  </a:cubicBezTo>
                  <a:lnTo>
                    <a:pt x="69475" y="149881"/>
                  </a:lnTo>
                  <a:lnTo>
                    <a:pt x="69475" y="86481"/>
                  </a:lnTo>
                  <a:cubicBezTo>
                    <a:pt x="69475" y="73915"/>
                    <a:pt x="80791" y="63306"/>
                    <a:pt x="94179" y="63306"/>
                  </a:cubicBezTo>
                  <a:moveTo>
                    <a:pt x="397068" y="63312"/>
                  </a:moveTo>
                  <a:lnTo>
                    <a:pt x="397068" y="334647"/>
                  </a:lnTo>
                  <a:cubicBezTo>
                    <a:pt x="397068" y="341446"/>
                    <a:pt x="392073" y="346977"/>
                    <a:pt x="385943" y="346977"/>
                  </a:cubicBezTo>
                  <a:lnTo>
                    <a:pt x="339026" y="346977"/>
                  </a:lnTo>
                  <a:cubicBezTo>
                    <a:pt x="332897" y="346977"/>
                    <a:pt x="327914" y="341446"/>
                    <a:pt x="327914" y="334647"/>
                  </a:cubicBezTo>
                  <a:lnTo>
                    <a:pt x="327914" y="12439"/>
                  </a:lnTo>
                  <a:cubicBezTo>
                    <a:pt x="327914" y="5627"/>
                    <a:pt x="332897" y="90"/>
                    <a:pt x="339026" y="90"/>
                  </a:cubicBezTo>
                  <a:lnTo>
                    <a:pt x="481840" y="90"/>
                  </a:lnTo>
                  <a:cubicBezTo>
                    <a:pt x="555736" y="90"/>
                    <a:pt x="615855" y="55558"/>
                    <a:pt x="615855" y="123756"/>
                  </a:cubicBezTo>
                  <a:lnTo>
                    <a:pt x="615855" y="335883"/>
                  </a:lnTo>
                  <a:cubicBezTo>
                    <a:pt x="615855" y="342007"/>
                    <a:pt x="610324" y="346977"/>
                    <a:pt x="603519" y="346977"/>
                  </a:cubicBezTo>
                  <a:lnTo>
                    <a:pt x="559119" y="346977"/>
                  </a:lnTo>
                  <a:cubicBezTo>
                    <a:pt x="552320" y="346977"/>
                    <a:pt x="546789" y="342007"/>
                    <a:pt x="546789" y="335883"/>
                  </a:cubicBezTo>
                  <a:lnTo>
                    <a:pt x="546789" y="123756"/>
                  </a:lnTo>
                  <a:cubicBezTo>
                    <a:pt x="546789" y="90450"/>
                    <a:pt x="517657" y="63344"/>
                    <a:pt x="481840" y="63344"/>
                  </a:cubicBezTo>
                  <a:lnTo>
                    <a:pt x="397068" y="63312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6362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FR"/>
            </a:p>
          </p:txBody>
        </p:sp>
      </p:grpSp>
      <p:pic>
        <p:nvPicPr>
          <p:cNvPr id="8" name="Graphiqu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02050"/>
            <a:ext cx="12192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2248" y="461010"/>
            <a:ext cx="7320632" cy="2161361"/>
          </a:xfrm>
        </p:spPr>
        <p:txBody>
          <a:bodyPr anchor="b"/>
          <a:lstStyle>
            <a:lvl1pPr algn="l">
              <a:lnSpc>
                <a:spcPct val="76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948" y="2854145"/>
            <a:ext cx="6432902" cy="615553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500">
                <a:solidFill>
                  <a:schemeClr val="tx2"/>
                </a:solidFill>
                <a:latin typeface="Enedis Light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en-US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B6F8A9-9A1E-478A-8B80-2A55B884E0AE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058786" y="6168695"/>
            <a:ext cx="2636837" cy="207749"/>
          </a:xfrm>
        </p:spPr>
        <p:txBody>
          <a:bodyPr/>
          <a:lstStyle>
            <a:lvl1pPr algn="r">
              <a:defRPr sz="1500">
                <a:solidFill>
                  <a:schemeClr val="tx2"/>
                </a:solidFill>
                <a:latin typeface="Enedis Light" pitchFamily="50" charset="0"/>
              </a:defRPr>
            </a:lvl1pPr>
          </a:lstStyle>
          <a:p>
            <a:pPr lvl="0"/>
            <a:r>
              <a:rPr lang="fr-FR" smtClean="0"/>
              <a:t>Modifier les styles du texte du masque</a:t>
            </a:r>
          </a:p>
        </p:txBody>
      </p:sp>
    </p:spTree>
    <p:extLst>
      <p:ext uri="{BB962C8B-B14F-4D97-AF65-F5344CB8AC3E}">
        <p14:creationId xmlns:p14="http://schemas.microsoft.com/office/powerpoint/2010/main" val="10513173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IHEDATE - Journée d’étude « Comment planifier et territorialiser le déploiement des énergies renouvelables électriques ? » - Mai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4387" y="515230"/>
            <a:ext cx="10515600" cy="415498"/>
          </a:xfrm>
        </p:spPr>
        <p:txBody>
          <a:bodyPr anchor="b"/>
          <a:lstStyle>
            <a:lvl1pPr>
              <a:defRPr sz="2900" b="0" cap="all" baseline="0">
                <a:latin typeface="Enedis Light" pitchFamily="50" charset="0"/>
              </a:defRPr>
            </a:lvl1pPr>
          </a:lstStyle>
          <a:p>
            <a:r>
              <a:rPr lang="fr-FR"/>
              <a:t>sommaire</a:t>
            </a:r>
            <a:endParaRPr lang="en-US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333A2529-524E-424E-924E-41868CE076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8782" y="1464167"/>
            <a:ext cx="2594766" cy="339324"/>
          </a:xfrm>
        </p:spPr>
        <p:txBody>
          <a:bodyPr/>
          <a:lstStyle>
            <a:lvl1pPr>
              <a:defRPr sz="245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Lorem </a:t>
            </a:r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A4741A7F-2E50-495A-917A-7B763C6DA07E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816769" y="1963894"/>
            <a:ext cx="349020" cy="47313"/>
          </a:xfrm>
          <a:solidFill>
            <a:schemeClr val="accent4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1BF9193B-B2D7-4C09-A23D-F377355B7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798" y="2195267"/>
            <a:ext cx="2594766" cy="501612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sz="100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1.1	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  <a:p>
            <a:pPr lvl="0"/>
            <a:r>
              <a:rPr lang="fr-FR" dirty="0"/>
              <a:t>1.2</a:t>
            </a:r>
          </a:p>
          <a:p>
            <a:pPr lvl="1"/>
            <a:r>
              <a:rPr lang="fr-FR" dirty="0"/>
              <a:t>Lorem ipsum </a:t>
            </a:r>
          </a:p>
        </p:txBody>
      </p:sp>
      <p:sp>
        <p:nvSpPr>
          <p:cNvPr id="33" name="Espace réservé du graphique SmartArt 11">
            <a:extLst>
              <a:ext uri="{FF2B5EF4-FFF2-40B4-BE49-F238E27FC236}">
                <a16:creationId xmlns:a16="http://schemas.microsoft.com/office/drawing/2014/main" id="{1575C659-8717-45D7-AD17-F5BE89E96DE2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3683794" y="1963894"/>
            <a:ext cx="349020" cy="47313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34" name="Espace réservé du texte 13">
            <a:extLst>
              <a:ext uri="{FF2B5EF4-FFF2-40B4-BE49-F238E27FC236}">
                <a16:creationId xmlns:a16="http://schemas.microsoft.com/office/drawing/2014/main" id="{CC49C434-2CBF-4EE6-887C-B670156BAE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9823" y="2195267"/>
            <a:ext cx="2594766" cy="501612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sz="100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2.1	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  <a:p>
            <a:pPr lvl="0"/>
            <a:r>
              <a:rPr lang="fr-FR" dirty="0"/>
              <a:t>1.2</a:t>
            </a:r>
          </a:p>
          <a:p>
            <a:pPr lvl="1"/>
            <a:r>
              <a:rPr lang="fr-FR" dirty="0"/>
              <a:t>Lorem ipsum </a:t>
            </a:r>
          </a:p>
        </p:txBody>
      </p:sp>
      <p:sp>
        <p:nvSpPr>
          <p:cNvPr id="36" name="Espace réservé du graphique SmartArt 11">
            <a:extLst>
              <a:ext uri="{FF2B5EF4-FFF2-40B4-BE49-F238E27FC236}">
                <a16:creationId xmlns:a16="http://schemas.microsoft.com/office/drawing/2014/main" id="{D76339D7-380A-4CAD-8DC6-F87ABD51F4C2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6550819" y="1963894"/>
            <a:ext cx="349020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37" name="Espace réservé du texte 13">
            <a:extLst>
              <a:ext uri="{FF2B5EF4-FFF2-40B4-BE49-F238E27FC236}">
                <a16:creationId xmlns:a16="http://schemas.microsoft.com/office/drawing/2014/main" id="{3794E4C0-570C-43AC-9B90-033E52E41D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6848" y="2195267"/>
            <a:ext cx="2594766" cy="501612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sz="100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3.1	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  <a:p>
            <a:pPr lvl="0"/>
            <a:r>
              <a:rPr lang="fr-FR" dirty="0"/>
              <a:t>1.2</a:t>
            </a:r>
          </a:p>
          <a:p>
            <a:pPr lvl="1"/>
            <a:r>
              <a:rPr lang="fr-FR" dirty="0"/>
              <a:t>Lorem ipsum </a:t>
            </a:r>
          </a:p>
        </p:txBody>
      </p:sp>
      <p:sp>
        <p:nvSpPr>
          <p:cNvPr id="39" name="Espace réservé du graphique SmartArt 11">
            <a:extLst>
              <a:ext uri="{FF2B5EF4-FFF2-40B4-BE49-F238E27FC236}">
                <a16:creationId xmlns:a16="http://schemas.microsoft.com/office/drawing/2014/main" id="{5B9C1650-E33A-490E-97E5-3BB054BA4C58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>
          <a:xfrm>
            <a:off x="9417844" y="1963894"/>
            <a:ext cx="349020" cy="47313"/>
          </a:xfrm>
          <a:solidFill>
            <a:srgbClr val="1D80D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40" name="Espace réservé du texte 13">
            <a:extLst>
              <a:ext uri="{FF2B5EF4-FFF2-40B4-BE49-F238E27FC236}">
                <a16:creationId xmlns:a16="http://schemas.microsoft.com/office/drawing/2014/main" id="{6CAC93EF-2024-4B0D-90A8-AE4CD90E3C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3873" y="2195267"/>
            <a:ext cx="2594766" cy="501612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sz="100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4.1	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  <a:p>
            <a:pPr lvl="0"/>
            <a:r>
              <a:rPr lang="fr-FR" dirty="0"/>
              <a:t>1.2</a:t>
            </a:r>
          </a:p>
          <a:p>
            <a:pPr lvl="1"/>
            <a:r>
              <a:rPr lang="fr-FR" dirty="0"/>
              <a:t>Lorem ipsum </a:t>
            </a:r>
          </a:p>
        </p:txBody>
      </p:sp>
      <p:sp>
        <p:nvSpPr>
          <p:cNvPr id="32" name="Espace réservé du texte 9">
            <a:extLst>
              <a:ext uri="{FF2B5EF4-FFF2-40B4-BE49-F238E27FC236}">
                <a16:creationId xmlns:a16="http://schemas.microsoft.com/office/drawing/2014/main" id="{375B2F9A-7E2E-40ED-AD2C-009AAA59EA79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630252" y="1464167"/>
            <a:ext cx="2594766" cy="339324"/>
          </a:xfrm>
        </p:spPr>
        <p:txBody>
          <a:bodyPr/>
          <a:lstStyle>
            <a:lvl1pPr>
              <a:defRPr sz="245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Lorem </a:t>
            </a:r>
          </a:p>
        </p:txBody>
      </p:sp>
      <p:sp>
        <p:nvSpPr>
          <p:cNvPr id="53" name="Espace réservé du texte 9">
            <a:extLst>
              <a:ext uri="{FF2B5EF4-FFF2-40B4-BE49-F238E27FC236}">
                <a16:creationId xmlns:a16="http://schemas.microsoft.com/office/drawing/2014/main" id="{C74C91B5-2379-4EC1-A4EC-49FE4BA6FB4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6501722" y="1464167"/>
            <a:ext cx="2594766" cy="339324"/>
          </a:xfrm>
        </p:spPr>
        <p:txBody>
          <a:bodyPr/>
          <a:lstStyle>
            <a:lvl1pPr>
              <a:defRPr sz="245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Lorem </a:t>
            </a:r>
          </a:p>
        </p:txBody>
      </p:sp>
      <p:sp>
        <p:nvSpPr>
          <p:cNvPr id="54" name="Espace réservé du texte 9">
            <a:extLst>
              <a:ext uri="{FF2B5EF4-FFF2-40B4-BE49-F238E27FC236}">
                <a16:creationId xmlns:a16="http://schemas.microsoft.com/office/drawing/2014/main" id="{562A56C2-8259-4FB8-8BC5-5352A5A5FE85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373192" y="1464167"/>
            <a:ext cx="2594766" cy="339324"/>
          </a:xfrm>
        </p:spPr>
        <p:txBody>
          <a:bodyPr/>
          <a:lstStyle>
            <a:lvl1pPr>
              <a:defRPr sz="245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Lorem </a:t>
            </a:r>
          </a:p>
        </p:txBody>
      </p:sp>
      <p:sp>
        <p:nvSpPr>
          <p:cNvPr id="55" name="Espace réservé du texte 9">
            <a:extLst>
              <a:ext uri="{FF2B5EF4-FFF2-40B4-BE49-F238E27FC236}">
                <a16:creationId xmlns:a16="http://schemas.microsoft.com/office/drawing/2014/main" id="{536A55D1-81F7-4C2C-9F18-48A210DB371C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746877" y="3817191"/>
            <a:ext cx="2594766" cy="339324"/>
          </a:xfrm>
        </p:spPr>
        <p:txBody>
          <a:bodyPr/>
          <a:lstStyle>
            <a:lvl1pPr>
              <a:defRPr sz="245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Lorem </a:t>
            </a:r>
          </a:p>
        </p:txBody>
      </p:sp>
      <p:sp>
        <p:nvSpPr>
          <p:cNvPr id="56" name="Espace réservé du graphique SmartArt 11">
            <a:extLst>
              <a:ext uri="{FF2B5EF4-FFF2-40B4-BE49-F238E27FC236}">
                <a16:creationId xmlns:a16="http://schemas.microsoft.com/office/drawing/2014/main" id="{991A45C9-E54F-4D9E-A45A-67AA948B7C8E}"/>
              </a:ext>
            </a:extLst>
          </p:cNvPr>
          <p:cNvSpPr>
            <a:spLocks noGrp="1"/>
          </p:cNvSpPr>
          <p:nvPr>
            <p:ph type="dgm" sz="quarter" idx="29"/>
          </p:nvPr>
        </p:nvSpPr>
        <p:spPr>
          <a:xfrm>
            <a:off x="804864" y="4316918"/>
            <a:ext cx="349020" cy="47313"/>
          </a:xfrm>
          <a:solidFill>
            <a:schemeClr val="accent5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57" name="Espace réservé du texte 13">
            <a:extLst>
              <a:ext uri="{FF2B5EF4-FFF2-40B4-BE49-F238E27FC236}">
                <a16:creationId xmlns:a16="http://schemas.microsoft.com/office/drawing/2014/main" id="{80E5D45A-138B-4A0A-846F-2FBF4453246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800893" y="4548291"/>
            <a:ext cx="2594766" cy="501612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sz="100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5.1	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  <a:p>
            <a:pPr lvl="0"/>
            <a:r>
              <a:rPr lang="fr-FR" dirty="0"/>
              <a:t>1.2</a:t>
            </a:r>
          </a:p>
          <a:p>
            <a:pPr lvl="1"/>
            <a:r>
              <a:rPr lang="fr-FR" dirty="0"/>
              <a:t>Lorem ipsum </a:t>
            </a:r>
          </a:p>
        </p:txBody>
      </p:sp>
      <p:sp>
        <p:nvSpPr>
          <p:cNvPr id="58" name="Espace réservé du graphique SmartArt 11">
            <a:extLst>
              <a:ext uri="{FF2B5EF4-FFF2-40B4-BE49-F238E27FC236}">
                <a16:creationId xmlns:a16="http://schemas.microsoft.com/office/drawing/2014/main" id="{DCB4FA3B-43AF-48A1-9C3C-CA505DFEB03C}"/>
              </a:ext>
            </a:extLst>
          </p:cNvPr>
          <p:cNvSpPr>
            <a:spLocks noGrp="1"/>
          </p:cNvSpPr>
          <p:nvPr>
            <p:ph type="dgm" sz="quarter" idx="31"/>
          </p:nvPr>
        </p:nvSpPr>
        <p:spPr>
          <a:xfrm>
            <a:off x="3683794" y="4316918"/>
            <a:ext cx="349020" cy="47313"/>
          </a:xfrm>
          <a:solidFill>
            <a:srgbClr val="41A67E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59" name="Espace réservé du texte 13">
            <a:extLst>
              <a:ext uri="{FF2B5EF4-FFF2-40B4-BE49-F238E27FC236}">
                <a16:creationId xmlns:a16="http://schemas.microsoft.com/office/drawing/2014/main" id="{0B31BF32-BED9-4C30-BB73-2D1137BF656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3679823" y="4548291"/>
            <a:ext cx="2594766" cy="501612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sz="100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6.1	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  <a:p>
            <a:pPr lvl="0"/>
            <a:r>
              <a:rPr lang="fr-FR" dirty="0"/>
              <a:t>1.2</a:t>
            </a:r>
          </a:p>
          <a:p>
            <a:pPr lvl="1"/>
            <a:r>
              <a:rPr lang="fr-FR" dirty="0"/>
              <a:t>Lorem ipsum </a:t>
            </a:r>
          </a:p>
        </p:txBody>
      </p:sp>
      <p:sp>
        <p:nvSpPr>
          <p:cNvPr id="60" name="Espace réservé du graphique SmartArt 11">
            <a:extLst>
              <a:ext uri="{FF2B5EF4-FFF2-40B4-BE49-F238E27FC236}">
                <a16:creationId xmlns:a16="http://schemas.microsoft.com/office/drawing/2014/main" id="{6D8F2386-4235-47D8-BA11-503F3F8027AE}"/>
              </a:ext>
            </a:extLst>
          </p:cNvPr>
          <p:cNvSpPr>
            <a:spLocks noGrp="1"/>
          </p:cNvSpPr>
          <p:nvPr>
            <p:ph type="dgm" sz="quarter" idx="33"/>
          </p:nvPr>
        </p:nvSpPr>
        <p:spPr>
          <a:xfrm>
            <a:off x="6550819" y="4316918"/>
            <a:ext cx="349020" cy="47313"/>
          </a:xfrm>
          <a:solidFill>
            <a:srgbClr val="C8AF87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61" name="Espace réservé du texte 13">
            <a:extLst>
              <a:ext uri="{FF2B5EF4-FFF2-40B4-BE49-F238E27FC236}">
                <a16:creationId xmlns:a16="http://schemas.microsoft.com/office/drawing/2014/main" id="{79705AFB-5AB6-4782-9C11-7C6CCA7F219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546848" y="4548291"/>
            <a:ext cx="2594766" cy="501612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sz="100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7.1	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  <a:p>
            <a:pPr lvl="0"/>
            <a:r>
              <a:rPr lang="fr-FR" dirty="0"/>
              <a:t>1.2</a:t>
            </a:r>
          </a:p>
          <a:p>
            <a:pPr lvl="1"/>
            <a:r>
              <a:rPr lang="fr-FR" dirty="0"/>
              <a:t>Lorem ipsum </a:t>
            </a:r>
          </a:p>
        </p:txBody>
      </p:sp>
      <p:sp>
        <p:nvSpPr>
          <p:cNvPr id="62" name="Espace réservé du graphique SmartArt 11">
            <a:extLst>
              <a:ext uri="{FF2B5EF4-FFF2-40B4-BE49-F238E27FC236}">
                <a16:creationId xmlns:a16="http://schemas.microsoft.com/office/drawing/2014/main" id="{25219691-6C81-4B44-9473-A1D9EDD433CA}"/>
              </a:ext>
            </a:extLst>
          </p:cNvPr>
          <p:cNvSpPr>
            <a:spLocks noGrp="1"/>
          </p:cNvSpPr>
          <p:nvPr>
            <p:ph type="dgm" sz="quarter" idx="35"/>
          </p:nvPr>
        </p:nvSpPr>
        <p:spPr>
          <a:xfrm>
            <a:off x="9417844" y="4316918"/>
            <a:ext cx="349020" cy="47313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63" name="Espace réservé du texte 13">
            <a:extLst>
              <a:ext uri="{FF2B5EF4-FFF2-40B4-BE49-F238E27FC236}">
                <a16:creationId xmlns:a16="http://schemas.microsoft.com/office/drawing/2014/main" id="{53D012DA-BBBF-42DC-8B52-E1A561E8BE8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13873" y="4548291"/>
            <a:ext cx="2594766" cy="501612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sz="100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8.1	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  <a:p>
            <a:pPr lvl="0"/>
            <a:r>
              <a:rPr lang="fr-FR" dirty="0"/>
              <a:t>1.2</a:t>
            </a:r>
          </a:p>
          <a:p>
            <a:pPr lvl="1"/>
            <a:r>
              <a:rPr lang="fr-FR" dirty="0"/>
              <a:t>Lorem ipsum </a:t>
            </a:r>
          </a:p>
        </p:txBody>
      </p:sp>
      <p:sp>
        <p:nvSpPr>
          <p:cNvPr id="64" name="Espace réservé du texte 9">
            <a:extLst>
              <a:ext uri="{FF2B5EF4-FFF2-40B4-BE49-F238E27FC236}">
                <a16:creationId xmlns:a16="http://schemas.microsoft.com/office/drawing/2014/main" id="{98933293-7168-4516-B54F-77EAA0C4FAAB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3630252" y="3817191"/>
            <a:ext cx="2594766" cy="339324"/>
          </a:xfrm>
        </p:spPr>
        <p:txBody>
          <a:bodyPr/>
          <a:lstStyle>
            <a:lvl1pPr>
              <a:defRPr sz="245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Lorem </a:t>
            </a:r>
          </a:p>
        </p:txBody>
      </p:sp>
      <p:sp>
        <p:nvSpPr>
          <p:cNvPr id="65" name="Espace réservé du texte 9">
            <a:extLst>
              <a:ext uri="{FF2B5EF4-FFF2-40B4-BE49-F238E27FC236}">
                <a16:creationId xmlns:a16="http://schemas.microsoft.com/office/drawing/2014/main" id="{52049412-F507-4BAA-9C49-42DEB4BF2C6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9373192" y="3817191"/>
            <a:ext cx="2594766" cy="339324"/>
          </a:xfrm>
        </p:spPr>
        <p:txBody>
          <a:bodyPr/>
          <a:lstStyle>
            <a:lvl1pPr>
              <a:defRPr sz="245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Lorem </a:t>
            </a:r>
          </a:p>
        </p:txBody>
      </p:sp>
      <p:sp>
        <p:nvSpPr>
          <p:cNvPr id="66" name="Espace réservé du texte 9">
            <a:extLst>
              <a:ext uri="{FF2B5EF4-FFF2-40B4-BE49-F238E27FC236}">
                <a16:creationId xmlns:a16="http://schemas.microsoft.com/office/drawing/2014/main" id="{DE14B68C-0485-4619-A269-91E8FEFCE5B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501722" y="3817191"/>
            <a:ext cx="2594766" cy="339324"/>
          </a:xfrm>
        </p:spPr>
        <p:txBody>
          <a:bodyPr/>
          <a:lstStyle>
            <a:lvl1pPr>
              <a:defRPr sz="245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Lorem </a:t>
            </a:r>
          </a:p>
        </p:txBody>
      </p:sp>
    </p:spTree>
    <p:extLst>
      <p:ext uri="{BB962C8B-B14F-4D97-AF65-F5344CB8AC3E}">
        <p14:creationId xmlns:p14="http://schemas.microsoft.com/office/powerpoint/2010/main" val="2061166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IHEDATE - Journée d’étude « Comment planifier et territorialiser le déploiement des énergies renouvelables électriques ? » - Mai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4387" y="515230"/>
            <a:ext cx="10515600" cy="415498"/>
          </a:xfrm>
        </p:spPr>
        <p:txBody>
          <a:bodyPr anchor="b"/>
          <a:lstStyle>
            <a:lvl1pPr>
              <a:defRPr sz="2900" b="0" cap="all" baseline="0">
                <a:latin typeface="Enedis Light" pitchFamily="50" charset="0"/>
              </a:defRPr>
            </a:lvl1pPr>
          </a:lstStyle>
          <a:p>
            <a:r>
              <a:rPr lang="fr-FR"/>
              <a:t>sommaire</a:t>
            </a:r>
            <a:endParaRPr lang="en-US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333A2529-524E-424E-924E-41868CE076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8782" y="1227947"/>
            <a:ext cx="1191938" cy="761747"/>
          </a:xfrm>
        </p:spPr>
        <p:txBody>
          <a:bodyPr/>
          <a:lstStyle>
            <a:lvl1pPr>
              <a:defRPr sz="55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A4741A7F-2E50-495A-917A-7B763C6DA07E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816769" y="2049623"/>
            <a:ext cx="349020" cy="47313"/>
          </a:xfrm>
          <a:solidFill>
            <a:schemeClr val="accent4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1BF9193B-B2D7-4C09-A23D-F377355B7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798" y="2276236"/>
            <a:ext cx="2594766" cy="190758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lang="fr-FR" sz="13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600"/>
              </a:spcAft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35" name="Espace réservé du texte 9">
            <a:extLst>
              <a:ext uri="{FF2B5EF4-FFF2-40B4-BE49-F238E27FC236}">
                <a16:creationId xmlns:a16="http://schemas.microsoft.com/office/drawing/2014/main" id="{F7260935-477B-4F97-8E6C-838F2D8700A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23039" y="1227947"/>
            <a:ext cx="1191938" cy="761747"/>
          </a:xfrm>
        </p:spPr>
        <p:txBody>
          <a:bodyPr/>
          <a:lstStyle>
            <a:lvl1pPr>
              <a:defRPr sz="55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38" name="Espace réservé du graphique SmartArt 11">
            <a:extLst>
              <a:ext uri="{FF2B5EF4-FFF2-40B4-BE49-F238E27FC236}">
                <a16:creationId xmlns:a16="http://schemas.microsoft.com/office/drawing/2014/main" id="{B5BF68D7-52F5-4247-ACC8-4F8FC3E6F5BD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3681026" y="2049623"/>
            <a:ext cx="349020" cy="47313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41" name="Espace réservé du texte 13">
            <a:extLst>
              <a:ext uri="{FF2B5EF4-FFF2-40B4-BE49-F238E27FC236}">
                <a16:creationId xmlns:a16="http://schemas.microsoft.com/office/drawing/2014/main" id="{D6DE9329-390B-4B45-B4F2-9095F3ABF71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7055" y="2276236"/>
            <a:ext cx="2594766" cy="190758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lang="fr-FR" sz="13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600"/>
              </a:spcAft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42" name="Espace réservé du texte 9">
            <a:extLst>
              <a:ext uri="{FF2B5EF4-FFF2-40B4-BE49-F238E27FC236}">
                <a16:creationId xmlns:a16="http://schemas.microsoft.com/office/drawing/2014/main" id="{B47DE182-FF63-44B6-AC33-05C734E5D8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87296" y="1227947"/>
            <a:ext cx="1191938" cy="761747"/>
          </a:xfrm>
        </p:spPr>
        <p:txBody>
          <a:bodyPr/>
          <a:lstStyle>
            <a:lvl1pPr>
              <a:defRPr sz="55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43" name="Espace réservé du graphique SmartArt 11">
            <a:extLst>
              <a:ext uri="{FF2B5EF4-FFF2-40B4-BE49-F238E27FC236}">
                <a16:creationId xmlns:a16="http://schemas.microsoft.com/office/drawing/2014/main" id="{5187BB9A-7C1D-4310-9489-FB26E0472634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6545283" y="2049623"/>
            <a:ext cx="349020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44" name="Espace réservé du texte 13">
            <a:extLst>
              <a:ext uri="{FF2B5EF4-FFF2-40B4-BE49-F238E27FC236}">
                <a16:creationId xmlns:a16="http://schemas.microsoft.com/office/drawing/2014/main" id="{4E3F7D7D-234A-4EE7-8B12-2F9B31C9732B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1312" y="2276236"/>
            <a:ext cx="2594766" cy="190758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lang="fr-FR" sz="13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600"/>
              </a:spcAft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45" name="Espace réservé du texte 9">
            <a:extLst>
              <a:ext uri="{FF2B5EF4-FFF2-40B4-BE49-F238E27FC236}">
                <a16:creationId xmlns:a16="http://schemas.microsoft.com/office/drawing/2014/main" id="{C6404AE8-3D44-4F59-98DB-413F4BB8405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51553" y="1227947"/>
            <a:ext cx="1191938" cy="761747"/>
          </a:xfrm>
        </p:spPr>
        <p:txBody>
          <a:bodyPr/>
          <a:lstStyle>
            <a:lvl1pPr>
              <a:defRPr sz="55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46" name="Espace réservé du graphique SmartArt 11">
            <a:extLst>
              <a:ext uri="{FF2B5EF4-FFF2-40B4-BE49-F238E27FC236}">
                <a16:creationId xmlns:a16="http://schemas.microsoft.com/office/drawing/2014/main" id="{3147A675-EE16-4D24-82D6-217BE544942D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>
          <a:xfrm>
            <a:off x="9409540" y="2049623"/>
            <a:ext cx="349020" cy="47313"/>
          </a:xfrm>
          <a:solidFill>
            <a:srgbClr val="1D80D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47" name="Espace réservé du texte 13">
            <a:extLst>
              <a:ext uri="{FF2B5EF4-FFF2-40B4-BE49-F238E27FC236}">
                <a16:creationId xmlns:a16="http://schemas.microsoft.com/office/drawing/2014/main" id="{3840FC2B-ADDF-4FAB-A2AA-ED3512790E84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05569" y="2276236"/>
            <a:ext cx="2594766" cy="190758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lang="fr-FR" sz="13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600"/>
              </a:spcAft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48" name="Espace réservé du texte 9">
            <a:extLst>
              <a:ext uri="{FF2B5EF4-FFF2-40B4-BE49-F238E27FC236}">
                <a16:creationId xmlns:a16="http://schemas.microsoft.com/office/drawing/2014/main" id="{FDDDD0B9-A8F8-44B8-9936-0BFCDF5C4B6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8782" y="2811546"/>
            <a:ext cx="1191938" cy="761747"/>
          </a:xfrm>
        </p:spPr>
        <p:txBody>
          <a:bodyPr/>
          <a:lstStyle>
            <a:lvl1pPr>
              <a:defRPr sz="55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05</a:t>
            </a:r>
          </a:p>
        </p:txBody>
      </p:sp>
      <p:sp>
        <p:nvSpPr>
          <p:cNvPr id="49" name="Espace réservé du graphique SmartArt 11">
            <a:extLst>
              <a:ext uri="{FF2B5EF4-FFF2-40B4-BE49-F238E27FC236}">
                <a16:creationId xmlns:a16="http://schemas.microsoft.com/office/drawing/2014/main" id="{E71E8FCD-B654-420D-B3B2-25DD060E6022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>
          <a:xfrm>
            <a:off x="816769" y="3633222"/>
            <a:ext cx="349020" cy="47313"/>
          </a:xfrm>
          <a:solidFill>
            <a:schemeClr val="accent5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50" name="Espace réservé du texte 13">
            <a:extLst>
              <a:ext uri="{FF2B5EF4-FFF2-40B4-BE49-F238E27FC236}">
                <a16:creationId xmlns:a16="http://schemas.microsoft.com/office/drawing/2014/main" id="{CC5691C6-D57A-4AC8-8096-ADD43722379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798" y="3859835"/>
            <a:ext cx="2594766" cy="190758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lang="fr-FR" sz="13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600"/>
              </a:spcAft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51" name="Espace réservé du texte 9">
            <a:extLst>
              <a:ext uri="{FF2B5EF4-FFF2-40B4-BE49-F238E27FC236}">
                <a16:creationId xmlns:a16="http://schemas.microsoft.com/office/drawing/2014/main" id="{425FF4AC-70F5-42D1-B5EF-8398179ABBA5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23039" y="2811546"/>
            <a:ext cx="1191938" cy="761747"/>
          </a:xfrm>
        </p:spPr>
        <p:txBody>
          <a:bodyPr/>
          <a:lstStyle>
            <a:lvl1pPr>
              <a:defRPr sz="55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06</a:t>
            </a:r>
          </a:p>
        </p:txBody>
      </p:sp>
      <p:sp>
        <p:nvSpPr>
          <p:cNvPr id="52" name="Espace réservé du graphique SmartArt 11">
            <a:extLst>
              <a:ext uri="{FF2B5EF4-FFF2-40B4-BE49-F238E27FC236}">
                <a16:creationId xmlns:a16="http://schemas.microsoft.com/office/drawing/2014/main" id="{958DD78F-5632-4DD9-AAD5-614008DC268E}"/>
              </a:ext>
            </a:extLst>
          </p:cNvPr>
          <p:cNvSpPr>
            <a:spLocks noGrp="1"/>
          </p:cNvSpPr>
          <p:nvPr>
            <p:ph type="dgm" sz="quarter" idx="29"/>
          </p:nvPr>
        </p:nvSpPr>
        <p:spPr>
          <a:xfrm>
            <a:off x="3681026" y="3633222"/>
            <a:ext cx="349020" cy="47313"/>
          </a:xfrm>
          <a:solidFill>
            <a:srgbClr val="3EA47A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67" name="Espace réservé du texte 13">
            <a:extLst>
              <a:ext uri="{FF2B5EF4-FFF2-40B4-BE49-F238E27FC236}">
                <a16:creationId xmlns:a16="http://schemas.microsoft.com/office/drawing/2014/main" id="{AEB0D907-16AA-41B8-B835-804778056275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77055" y="3859835"/>
            <a:ext cx="2594766" cy="190758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lang="fr-FR" sz="13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600"/>
              </a:spcAft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68" name="Espace réservé du texte 9">
            <a:extLst>
              <a:ext uri="{FF2B5EF4-FFF2-40B4-BE49-F238E27FC236}">
                <a16:creationId xmlns:a16="http://schemas.microsoft.com/office/drawing/2014/main" id="{246BF4DD-231B-48D7-BF51-CABC5C1183F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87296" y="2811546"/>
            <a:ext cx="1191938" cy="761747"/>
          </a:xfrm>
        </p:spPr>
        <p:txBody>
          <a:bodyPr/>
          <a:lstStyle>
            <a:lvl1pPr>
              <a:defRPr sz="55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07</a:t>
            </a:r>
          </a:p>
        </p:txBody>
      </p:sp>
      <p:sp>
        <p:nvSpPr>
          <p:cNvPr id="69" name="Espace réservé du graphique SmartArt 11">
            <a:extLst>
              <a:ext uri="{FF2B5EF4-FFF2-40B4-BE49-F238E27FC236}">
                <a16:creationId xmlns:a16="http://schemas.microsoft.com/office/drawing/2014/main" id="{D1BF291B-7107-4E68-82D4-8C5821164C87}"/>
              </a:ext>
            </a:extLst>
          </p:cNvPr>
          <p:cNvSpPr>
            <a:spLocks noGrp="1"/>
          </p:cNvSpPr>
          <p:nvPr>
            <p:ph type="dgm" sz="quarter" idx="32"/>
          </p:nvPr>
        </p:nvSpPr>
        <p:spPr>
          <a:xfrm>
            <a:off x="6545283" y="3633222"/>
            <a:ext cx="349020" cy="47313"/>
          </a:xfrm>
          <a:solidFill>
            <a:srgbClr val="C8AF87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70" name="Espace réservé du texte 13">
            <a:extLst>
              <a:ext uri="{FF2B5EF4-FFF2-40B4-BE49-F238E27FC236}">
                <a16:creationId xmlns:a16="http://schemas.microsoft.com/office/drawing/2014/main" id="{55799E9D-DD0E-4C5E-A31F-EEBC6C61D061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41312" y="3859835"/>
            <a:ext cx="2594766" cy="190758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lang="fr-FR" sz="13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600"/>
              </a:spcAft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71" name="Espace réservé du texte 9">
            <a:extLst>
              <a:ext uri="{FF2B5EF4-FFF2-40B4-BE49-F238E27FC236}">
                <a16:creationId xmlns:a16="http://schemas.microsoft.com/office/drawing/2014/main" id="{F8C8D051-3498-4F76-BF65-4BD69C4A87B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51553" y="2811546"/>
            <a:ext cx="1191938" cy="761747"/>
          </a:xfrm>
        </p:spPr>
        <p:txBody>
          <a:bodyPr/>
          <a:lstStyle>
            <a:lvl1pPr>
              <a:defRPr sz="55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08</a:t>
            </a:r>
          </a:p>
        </p:txBody>
      </p:sp>
      <p:sp>
        <p:nvSpPr>
          <p:cNvPr id="72" name="Espace réservé du graphique SmartArt 11">
            <a:extLst>
              <a:ext uri="{FF2B5EF4-FFF2-40B4-BE49-F238E27FC236}">
                <a16:creationId xmlns:a16="http://schemas.microsoft.com/office/drawing/2014/main" id="{D433FF9C-32AD-4B24-96B3-182CDFD17971}"/>
              </a:ext>
            </a:extLst>
          </p:cNvPr>
          <p:cNvSpPr>
            <a:spLocks noGrp="1"/>
          </p:cNvSpPr>
          <p:nvPr>
            <p:ph type="dgm" sz="quarter" idx="35"/>
          </p:nvPr>
        </p:nvSpPr>
        <p:spPr>
          <a:xfrm>
            <a:off x="9409540" y="3633222"/>
            <a:ext cx="349020" cy="47313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73" name="Espace réservé du texte 13">
            <a:extLst>
              <a:ext uri="{FF2B5EF4-FFF2-40B4-BE49-F238E27FC236}">
                <a16:creationId xmlns:a16="http://schemas.microsoft.com/office/drawing/2014/main" id="{DD96420E-C83A-4E93-8AD5-1E3BF03AB47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05569" y="3859835"/>
            <a:ext cx="2594766" cy="190758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lang="fr-FR" sz="13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600"/>
              </a:spcAft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74" name="Espace réservé du texte 9">
            <a:extLst>
              <a:ext uri="{FF2B5EF4-FFF2-40B4-BE49-F238E27FC236}">
                <a16:creationId xmlns:a16="http://schemas.microsoft.com/office/drawing/2014/main" id="{23BDBDD3-DE60-4D44-B84E-13F744B60402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758782" y="4401629"/>
            <a:ext cx="1191938" cy="761747"/>
          </a:xfrm>
        </p:spPr>
        <p:txBody>
          <a:bodyPr/>
          <a:lstStyle>
            <a:lvl1pPr>
              <a:defRPr sz="55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09</a:t>
            </a:r>
          </a:p>
        </p:txBody>
      </p:sp>
      <p:sp>
        <p:nvSpPr>
          <p:cNvPr id="75" name="Espace réservé du graphique SmartArt 11">
            <a:extLst>
              <a:ext uri="{FF2B5EF4-FFF2-40B4-BE49-F238E27FC236}">
                <a16:creationId xmlns:a16="http://schemas.microsoft.com/office/drawing/2014/main" id="{86DB54E1-4DF0-46AC-929D-7657070FD47D}"/>
              </a:ext>
            </a:extLst>
          </p:cNvPr>
          <p:cNvSpPr>
            <a:spLocks noGrp="1"/>
          </p:cNvSpPr>
          <p:nvPr>
            <p:ph type="dgm" sz="quarter" idx="38"/>
          </p:nvPr>
        </p:nvSpPr>
        <p:spPr>
          <a:xfrm>
            <a:off x="816769" y="5223305"/>
            <a:ext cx="349020" cy="47313"/>
          </a:xfrm>
          <a:solidFill>
            <a:schemeClr val="accent4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76" name="Espace réservé du texte 13">
            <a:extLst>
              <a:ext uri="{FF2B5EF4-FFF2-40B4-BE49-F238E27FC236}">
                <a16:creationId xmlns:a16="http://schemas.microsoft.com/office/drawing/2014/main" id="{719F7700-8CE8-4182-8FE3-17396E649F44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812798" y="5449918"/>
            <a:ext cx="2594766" cy="190758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lang="fr-FR" sz="13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600"/>
              </a:spcAft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77" name="Espace réservé du texte 9">
            <a:extLst>
              <a:ext uri="{FF2B5EF4-FFF2-40B4-BE49-F238E27FC236}">
                <a16:creationId xmlns:a16="http://schemas.microsoft.com/office/drawing/2014/main" id="{56E26E0D-19B1-48DF-8F8F-F0E198B2C606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3623039" y="4401629"/>
            <a:ext cx="1191938" cy="761747"/>
          </a:xfrm>
        </p:spPr>
        <p:txBody>
          <a:bodyPr/>
          <a:lstStyle>
            <a:lvl1pPr>
              <a:defRPr sz="55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10</a:t>
            </a:r>
          </a:p>
        </p:txBody>
      </p:sp>
      <p:sp>
        <p:nvSpPr>
          <p:cNvPr id="78" name="Espace réservé du graphique SmartArt 11">
            <a:extLst>
              <a:ext uri="{FF2B5EF4-FFF2-40B4-BE49-F238E27FC236}">
                <a16:creationId xmlns:a16="http://schemas.microsoft.com/office/drawing/2014/main" id="{B439DB3B-4CAC-449A-B8C3-63823AD42D49}"/>
              </a:ext>
            </a:extLst>
          </p:cNvPr>
          <p:cNvSpPr>
            <a:spLocks noGrp="1"/>
          </p:cNvSpPr>
          <p:nvPr>
            <p:ph type="dgm" sz="quarter" idx="41"/>
          </p:nvPr>
        </p:nvSpPr>
        <p:spPr>
          <a:xfrm>
            <a:off x="3681026" y="5223305"/>
            <a:ext cx="349020" cy="47313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79" name="Espace réservé du texte 13">
            <a:extLst>
              <a:ext uri="{FF2B5EF4-FFF2-40B4-BE49-F238E27FC236}">
                <a16:creationId xmlns:a16="http://schemas.microsoft.com/office/drawing/2014/main" id="{5C11CC14-A412-4E17-9F8A-C57D368D629F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677055" y="5449918"/>
            <a:ext cx="2594766" cy="190758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lang="fr-FR" sz="13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600"/>
              </a:spcAft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80" name="Espace réservé du texte 9">
            <a:extLst>
              <a:ext uri="{FF2B5EF4-FFF2-40B4-BE49-F238E27FC236}">
                <a16:creationId xmlns:a16="http://schemas.microsoft.com/office/drawing/2014/main" id="{2D7FE739-11F6-40EF-B5D2-FFFE535789D7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6487296" y="4401629"/>
            <a:ext cx="1191938" cy="761747"/>
          </a:xfrm>
        </p:spPr>
        <p:txBody>
          <a:bodyPr/>
          <a:lstStyle>
            <a:lvl1pPr>
              <a:defRPr sz="55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11</a:t>
            </a:r>
          </a:p>
        </p:txBody>
      </p:sp>
      <p:sp>
        <p:nvSpPr>
          <p:cNvPr id="81" name="Espace réservé du graphique SmartArt 11">
            <a:extLst>
              <a:ext uri="{FF2B5EF4-FFF2-40B4-BE49-F238E27FC236}">
                <a16:creationId xmlns:a16="http://schemas.microsoft.com/office/drawing/2014/main" id="{3DD4DE29-144F-43D2-AE69-506989A18B0D}"/>
              </a:ext>
            </a:extLst>
          </p:cNvPr>
          <p:cNvSpPr>
            <a:spLocks noGrp="1"/>
          </p:cNvSpPr>
          <p:nvPr>
            <p:ph type="dgm" sz="quarter" idx="44"/>
          </p:nvPr>
        </p:nvSpPr>
        <p:spPr>
          <a:xfrm>
            <a:off x="6545283" y="5223305"/>
            <a:ext cx="349020" cy="47313"/>
          </a:xfrm>
          <a:solidFill>
            <a:schemeClr val="accent3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82" name="Espace réservé du texte 13">
            <a:extLst>
              <a:ext uri="{FF2B5EF4-FFF2-40B4-BE49-F238E27FC236}">
                <a16:creationId xmlns:a16="http://schemas.microsoft.com/office/drawing/2014/main" id="{AF5995F4-5159-43E5-B84C-7C6D3C319B2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6541312" y="5449918"/>
            <a:ext cx="2594766" cy="190758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lang="fr-FR" sz="13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600"/>
              </a:spcAft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  <p:sp>
        <p:nvSpPr>
          <p:cNvPr id="83" name="Espace réservé du texte 9">
            <a:extLst>
              <a:ext uri="{FF2B5EF4-FFF2-40B4-BE49-F238E27FC236}">
                <a16:creationId xmlns:a16="http://schemas.microsoft.com/office/drawing/2014/main" id="{EA594B80-A1B5-4A14-8753-3F4986B53BEC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351553" y="4401629"/>
            <a:ext cx="1191938" cy="761747"/>
          </a:xfrm>
        </p:spPr>
        <p:txBody>
          <a:bodyPr/>
          <a:lstStyle>
            <a:lvl1pPr>
              <a:defRPr sz="55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12</a:t>
            </a:r>
          </a:p>
        </p:txBody>
      </p:sp>
      <p:sp>
        <p:nvSpPr>
          <p:cNvPr id="84" name="Espace réservé du graphique SmartArt 11">
            <a:extLst>
              <a:ext uri="{FF2B5EF4-FFF2-40B4-BE49-F238E27FC236}">
                <a16:creationId xmlns:a16="http://schemas.microsoft.com/office/drawing/2014/main" id="{CE28391D-C5A1-4E5D-B9DF-8AC1AB56A2EB}"/>
              </a:ext>
            </a:extLst>
          </p:cNvPr>
          <p:cNvSpPr>
            <a:spLocks noGrp="1"/>
          </p:cNvSpPr>
          <p:nvPr>
            <p:ph type="dgm" sz="quarter" idx="47"/>
          </p:nvPr>
        </p:nvSpPr>
        <p:spPr>
          <a:xfrm>
            <a:off x="9409540" y="5223305"/>
            <a:ext cx="349020" cy="47313"/>
          </a:xfrm>
          <a:solidFill>
            <a:schemeClr val="accent5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85" name="Espace réservé du texte 13">
            <a:extLst>
              <a:ext uri="{FF2B5EF4-FFF2-40B4-BE49-F238E27FC236}">
                <a16:creationId xmlns:a16="http://schemas.microsoft.com/office/drawing/2014/main" id="{913B9F71-2608-4803-8B3E-D61341F998BD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9405569" y="5449918"/>
            <a:ext cx="2594766" cy="190758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lang="fr-FR" sz="1300" b="1" kern="1200" dirty="0" smtClean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0">
              <a:lnSpc>
                <a:spcPct val="101000"/>
              </a:lnSpc>
              <a:spcAft>
                <a:spcPts val="600"/>
              </a:spcAft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/>
              <a:t>Lorem ipsum </a:t>
            </a:r>
          </a:p>
        </p:txBody>
      </p:sp>
    </p:spTree>
    <p:extLst>
      <p:ext uri="{BB962C8B-B14F-4D97-AF65-F5344CB8AC3E}">
        <p14:creationId xmlns:p14="http://schemas.microsoft.com/office/powerpoint/2010/main" val="9557461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XX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D897123F-D901-478D-82CD-A0470270B98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696172" y="2225697"/>
            <a:ext cx="6168168" cy="1127103"/>
          </a:xfrm>
        </p:spPr>
        <p:txBody>
          <a:bodyPr anchor="b"/>
          <a:lstStyle>
            <a:lvl1pPr algn="l">
              <a:lnSpc>
                <a:spcPct val="76000"/>
              </a:lnSpc>
              <a:defRPr sz="48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5BBA776A-4032-4800-8574-8A600ADC61E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696172" y="3954608"/>
            <a:ext cx="6168168" cy="492443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000">
                <a:solidFill>
                  <a:schemeClr val="tx2"/>
                </a:solidFill>
                <a:latin typeface="Enedis Light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1" name="Espace réservé du graphique SmartArt 11">
            <a:extLst>
              <a:ext uri="{FF2B5EF4-FFF2-40B4-BE49-F238E27FC236}">
                <a16:creationId xmlns:a16="http://schemas.microsoft.com/office/drawing/2014/main" id="{B3FA731E-91B9-4FBB-8C2A-5462411AB8A0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5720786" y="3619811"/>
            <a:ext cx="284727" cy="45719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16" name="Espace réservé de la date 15">
            <a:extLst>
              <a:ext uri="{FF2B5EF4-FFF2-40B4-BE49-F238E27FC236}">
                <a16:creationId xmlns:a16="http://schemas.microsoft.com/office/drawing/2014/main" id="{69127F32-3308-4E85-85F1-3AB927F38230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7" name="Espace réservé du pied de page 16">
            <a:extLst>
              <a:ext uri="{FF2B5EF4-FFF2-40B4-BE49-F238E27FC236}">
                <a16:creationId xmlns:a16="http://schemas.microsoft.com/office/drawing/2014/main" id="{13F1004C-A18D-4381-AC35-0A66F24AFF2F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fr-FR" smtClean="0"/>
              <a:t>IHEDATE - Journée d’étude « Comment planifier et territorialiser le déploiement des énergies renouvelables électriques ? » - Mai 2023</a:t>
            </a:r>
            <a:endParaRPr lang="fr-FR"/>
          </a:p>
        </p:txBody>
      </p:sp>
      <p:sp>
        <p:nvSpPr>
          <p:cNvPr id="18" name="Espace réservé du numéro de diapositive 17">
            <a:extLst>
              <a:ext uri="{FF2B5EF4-FFF2-40B4-BE49-F238E27FC236}">
                <a16:creationId xmlns:a16="http://schemas.microsoft.com/office/drawing/2014/main" id="{DF54EC1F-1688-469F-9A19-7928E8DF23A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31968095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3137">
          <p15:clr>
            <a:srgbClr val="FBAE40"/>
          </p15:clr>
        </p15:guide>
        <p15:guide id="2" orient="horz" pos="1321">
          <p15:clr>
            <a:srgbClr val="FBAE40"/>
          </p15:clr>
        </p15:guide>
        <p15:guide id="3" orient="horz" pos="2999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2248" y="1097954"/>
            <a:ext cx="7320632" cy="1408847"/>
          </a:xfrm>
        </p:spPr>
        <p:txBody>
          <a:bodyPr anchor="b"/>
          <a:lstStyle>
            <a:lvl1pPr algn="l">
              <a:lnSpc>
                <a:spcPct val="7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du la partie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248" y="2721430"/>
            <a:ext cx="7320632" cy="615553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500">
                <a:solidFill>
                  <a:schemeClr val="bg1"/>
                </a:solidFill>
                <a:latin typeface="Enedis Light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Sous-titre de la partie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7BC255B-DFCD-4EF7-9463-34D91D976B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8307" y="6473033"/>
            <a:ext cx="767567" cy="155112"/>
            <a:chOff x="3231832" y="7185063"/>
            <a:chExt cx="5132298" cy="1037158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D506600-C9A7-4A00-A946-6E4283064B70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28A74C4-9E5C-4375-A3C1-F3DDF3707BFD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AE59B26C-795B-4E60-952C-13FBE9E2C5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307" y="533591"/>
            <a:ext cx="1310493" cy="373665"/>
          </a:xfrm>
          <a:solidFill>
            <a:schemeClr val="accent4"/>
          </a:solidFill>
        </p:spPr>
        <p:txBody>
          <a:bodyPr lIns="180000" tIns="28800" anchor="ctr" anchorCtr="0">
            <a:noAutofit/>
          </a:bodyPr>
          <a:lstStyle>
            <a:lvl1pPr>
              <a:defRPr sz="2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Partie 1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1858399F-58D3-4C88-999B-1B7FD1F2E9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37525" y="0"/>
            <a:ext cx="4054475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7352CA86-6F03-499F-8553-BA74B435BC3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16065" y="3474281"/>
            <a:ext cx="10675935" cy="3383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0506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arti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>
            <a:extLst>
              <a:ext uri="{FF2B5EF4-FFF2-40B4-BE49-F238E27FC236}">
                <a16:creationId xmlns:a16="http://schemas.microsoft.com/office/drawing/2014/main" id="{AF993D41-02DF-4EF2-BC75-495E2452E1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2055" r="3970" b="1368"/>
          <a:stretch/>
        </p:blipFill>
        <p:spPr>
          <a:xfrm>
            <a:off x="0" y="2845646"/>
            <a:ext cx="12192000" cy="401235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2248" y="1097954"/>
            <a:ext cx="7320632" cy="1408847"/>
          </a:xfrm>
        </p:spPr>
        <p:txBody>
          <a:bodyPr anchor="b"/>
          <a:lstStyle>
            <a:lvl1pPr algn="l">
              <a:lnSpc>
                <a:spcPct val="7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/>
              <a:t>Titre du la partie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248" y="2721430"/>
            <a:ext cx="7320632" cy="615553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500">
                <a:solidFill>
                  <a:schemeClr val="bg1"/>
                </a:solidFill>
                <a:latin typeface="Enedis Light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Sous-titre de la partie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7BC255B-DFCD-4EF7-9463-34D91D976B6D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8307" y="6473033"/>
            <a:ext cx="767567" cy="155112"/>
            <a:chOff x="3231832" y="7185063"/>
            <a:chExt cx="5132298" cy="1037158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DD506600-C9A7-4A00-A946-6E4283064B70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E28A74C4-9E5C-4375-A3C1-F3DDF3707BFD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bg1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2" name="Espace réservé du texte 9">
            <a:extLst>
              <a:ext uri="{FF2B5EF4-FFF2-40B4-BE49-F238E27FC236}">
                <a16:creationId xmlns:a16="http://schemas.microsoft.com/office/drawing/2014/main" id="{AE59B26C-795B-4E60-952C-13FBE9E2C53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8307" y="533591"/>
            <a:ext cx="1310493" cy="373665"/>
          </a:xfrm>
          <a:solidFill>
            <a:schemeClr val="accent2"/>
          </a:solidFill>
        </p:spPr>
        <p:txBody>
          <a:bodyPr lIns="180000" tIns="28800" anchor="ctr" anchorCtr="0">
            <a:noAutofit/>
          </a:bodyPr>
          <a:lstStyle>
            <a:lvl1pPr>
              <a:defRPr sz="215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Partie 1</a:t>
            </a:r>
          </a:p>
        </p:txBody>
      </p:sp>
      <p:sp>
        <p:nvSpPr>
          <p:cNvPr id="10" name="Espace réservé pour une image  9">
            <a:extLst>
              <a:ext uri="{FF2B5EF4-FFF2-40B4-BE49-F238E27FC236}">
                <a16:creationId xmlns:a16="http://schemas.microsoft.com/office/drawing/2014/main" id="{1858399F-58D3-4C88-999B-1B7FD1F2E92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137525" y="0"/>
            <a:ext cx="4054475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28992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eine pag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9D446AA-FDC7-4D66-8E3A-32C22BE3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IHEDATE - Journée d’étude « Comment planifier et territorialiser le déploiement des énergies renouvelables électriques ? » - Mai 2023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3341B1-4C9E-4262-887A-DA3F522EF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37725E6-819C-481D-AE01-0A871E24B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772" y="488357"/>
            <a:ext cx="10495820" cy="361959"/>
          </a:xfrm>
        </p:spPr>
        <p:txBody>
          <a:bodyPr/>
          <a:lstStyle>
            <a:lvl1pPr>
              <a:lnSpc>
                <a:spcPct val="84000"/>
              </a:lnSpc>
              <a:defRPr sz="2800"/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/>
              <a:t>, </a:t>
            </a:r>
            <a:r>
              <a:rPr lang="fr-FR" dirty="0" err="1" smtClean="0"/>
              <a:t>consectetuer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/>
              <a:t>elit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3537730-4C20-4085-9A70-3E75B18C06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85772" y="949457"/>
            <a:ext cx="10495820" cy="1212320"/>
          </a:xfrm>
        </p:spPr>
        <p:txBody>
          <a:bodyPr/>
          <a:lstStyle>
            <a:lvl1pPr>
              <a:defRPr sz="1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</a:t>
            </a:r>
            <a:r>
              <a:rPr lang="fr-FR" dirty="0" smtClean="0"/>
              <a:t>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7035777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part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99D446AA-FDC7-4D66-8E3A-32C22BE3FE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IHEDATE - Journée d’étude « Comment planifier et territorialiser le déploiement des énergies renouvelables électriques ? » - Mai 2023</a:t>
            </a:r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63341B1-4C9E-4262-887A-DA3F522EF7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8" name="Espace réservé du texte 9">
            <a:extLst>
              <a:ext uri="{FF2B5EF4-FFF2-40B4-BE49-F238E27FC236}">
                <a16:creationId xmlns:a16="http://schemas.microsoft.com/office/drawing/2014/main" id="{9FF19B2D-1C59-45C9-A227-9DB884FB34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19112" y="290513"/>
            <a:ext cx="497681" cy="140493"/>
          </a:xfrm>
          <a:solidFill>
            <a:schemeClr val="accent4"/>
          </a:solidFill>
        </p:spPr>
        <p:txBody>
          <a:bodyPr lIns="72000" tIns="3600" anchor="ctr" anchorCtr="0">
            <a:noAutofit/>
          </a:bodyPr>
          <a:lstStyle>
            <a:lvl1pPr>
              <a:defRPr sz="82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Partie 1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37725E6-819C-481D-AE01-0A871E24B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85772" y="488357"/>
            <a:ext cx="5575304" cy="1085875"/>
          </a:xfrm>
        </p:spPr>
        <p:txBody>
          <a:bodyPr/>
          <a:lstStyle>
            <a:lvl1pPr>
              <a:lnSpc>
                <a:spcPct val="84000"/>
              </a:lnSpc>
              <a:defRPr sz="2800"/>
            </a:lvl1pPr>
          </a:lstStyle>
          <a:p>
            <a:r>
              <a:rPr lang="fr-FR" dirty="0" err="1"/>
              <a:t>Lorem</a:t>
            </a:r>
            <a:r>
              <a:rPr lang="fr-FR" dirty="0"/>
              <a:t> </a:t>
            </a:r>
            <a:r>
              <a:rPr lang="fr-FR" dirty="0" err="1"/>
              <a:t>ipsum</a:t>
            </a:r>
            <a:r>
              <a:rPr lang="fr-FR" dirty="0"/>
              <a:t>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amet</a:t>
            </a:r>
            <a:r>
              <a:rPr lang="fr-FR" dirty="0"/>
              <a:t>, </a:t>
            </a:r>
            <a:r>
              <a:rPr lang="fr-FR" dirty="0" err="1"/>
              <a:t>consectetuer</a:t>
            </a:r>
            <a:r>
              <a:rPr lang="fr-FR" dirty="0"/>
              <a:t/>
            </a:r>
            <a:br>
              <a:rPr lang="fr-FR" dirty="0"/>
            </a:br>
            <a:r>
              <a:rPr lang="fr-FR" dirty="0" err="1"/>
              <a:t>adipiscing</a:t>
            </a:r>
            <a:r>
              <a:rPr lang="fr-FR" dirty="0"/>
              <a:t> </a:t>
            </a:r>
            <a:r>
              <a:rPr lang="fr-FR" dirty="0" err="1"/>
              <a:t>elit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3537730-4C20-4085-9A70-3E75B18C0663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19112" y="2066080"/>
            <a:ext cx="5541963" cy="1150187"/>
          </a:xfrm>
        </p:spPr>
        <p:txBody>
          <a:bodyPr/>
          <a:lstStyle>
            <a:lvl1pPr>
              <a:defRPr sz="1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</a:t>
            </a:r>
            <a:r>
              <a:rPr lang="fr-FR" dirty="0" smtClean="0"/>
              <a:t>niveau</a:t>
            </a:r>
          </a:p>
          <a:p>
            <a:pPr lvl="4"/>
            <a:endParaRPr lang="fr-FR" dirty="0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9FF19B2D-1C59-45C9-A227-9DB884FB341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72239" y="290513"/>
            <a:ext cx="497681" cy="140493"/>
          </a:xfrm>
          <a:solidFill>
            <a:schemeClr val="accent4"/>
          </a:solidFill>
        </p:spPr>
        <p:txBody>
          <a:bodyPr lIns="72000" tIns="3600" anchor="ctr" anchorCtr="0">
            <a:noAutofit/>
          </a:bodyPr>
          <a:lstStyle>
            <a:lvl1pPr>
              <a:defRPr sz="82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Partie </a:t>
            </a:r>
            <a:r>
              <a:rPr lang="fr-FR" dirty="0" smtClean="0"/>
              <a:t>2</a:t>
            </a:r>
            <a:endParaRPr lang="fr-FR" dirty="0"/>
          </a:p>
        </p:txBody>
      </p:sp>
      <p:sp>
        <p:nvSpPr>
          <p:cNvPr id="11" name="Titre 8">
            <a:extLst>
              <a:ext uri="{FF2B5EF4-FFF2-40B4-BE49-F238E27FC236}">
                <a16:creationId xmlns:a16="http://schemas.microsoft.com/office/drawing/2014/main" id="{437725E6-819C-481D-AE01-0A871E24BC5F}"/>
              </a:ext>
            </a:extLst>
          </p:cNvPr>
          <p:cNvSpPr txBox="1">
            <a:spLocks/>
          </p:cNvSpPr>
          <p:nvPr userDrawn="1"/>
        </p:nvSpPr>
        <p:spPr>
          <a:xfrm>
            <a:off x="6438899" y="488357"/>
            <a:ext cx="5575304" cy="108587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77" rtl="0" eaLnBrk="1" latinLnBrk="0" hangingPunct="1">
              <a:lnSpc>
                <a:spcPct val="84000"/>
              </a:lnSpc>
              <a:spcBef>
                <a:spcPct val="0"/>
              </a:spcBef>
              <a:buNone/>
              <a:defRPr sz="3450" b="1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r-FR" sz="2800" dirty="0" err="1" smtClean="0"/>
              <a:t>Lorem</a:t>
            </a:r>
            <a:r>
              <a:rPr lang="fr-FR" sz="2800" dirty="0" smtClean="0"/>
              <a:t> </a:t>
            </a:r>
            <a:r>
              <a:rPr lang="fr-FR" sz="2800" dirty="0" err="1" smtClean="0"/>
              <a:t>ipsum</a:t>
            </a:r>
            <a:r>
              <a:rPr lang="fr-FR" sz="2800" dirty="0" smtClean="0"/>
              <a:t> </a:t>
            </a:r>
            <a:r>
              <a:rPr lang="fr-FR" sz="2800" dirty="0" err="1" smtClean="0"/>
              <a:t>dolor</a:t>
            </a:r>
            <a:r>
              <a:rPr lang="fr-FR" sz="2800" dirty="0" smtClean="0"/>
              <a:t> </a:t>
            </a:r>
            <a:r>
              <a:rPr lang="fr-FR" sz="2800" dirty="0" err="1" smtClean="0"/>
              <a:t>sit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err="1" smtClean="0"/>
              <a:t>amet</a:t>
            </a:r>
            <a:r>
              <a:rPr lang="fr-FR" sz="2800" dirty="0" smtClean="0"/>
              <a:t>, </a:t>
            </a:r>
            <a:r>
              <a:rPr lang="fr-FR" sz="2800" dirty="0" err="1" smtClean="0"/>
              <a:t>consectetuer</a:t>
            </a:r>
            <a:r>
              <a:rPr lang="fr-FR" sz="2800" dirty="0" smtClean="0"/>
              <a:t/>
            </a:r>
            <a:br>
              <a:rPr lang="fr-FR" sz="2800" dirty="0" smtClean="0"/>
            </a:br>
            <a:r>
              <a:rPr lang="fr-FR" sz="2800" dirty="0" err="1" smtClean="0"/>
              <a:t>adipiscing</a:t>
            </a:r>
            <a:r>
              <a:rPr lang="fr-FR" sz="2800" dirty="0" smtClean="0"/>
              <a:t> </a:t>
            </a:r>
            <a:r>
              <a:rPr lang="fr-FR" sz="2800" dirty="0" err="1" smtClean="0"/>
              <a:t>elit</a:t>
            </a:r>
            <a:endParaRPr lang="fr-FR" sz="2800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13537730-4C20-4085-9A70-3E75B18C06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472239" y="2066080"/>
            <a:ext cx="5541963" cy="901529"/>
          </a:xfrm>
        </p:spPr>
        <p:txBody>
          <a:bodyPr/>
          <a:lstStyle>
            <a:lvl1pPr>
              <a:defRPr sz="1400"/>
            </a:lvl1pPr>
            <a:lvl2pPr>
              <a:defRPr sz="1800"/>
            </a:lvl2pPr>
            <a:lvl3pPr>
              <a:defRPr sz="1400"/>
            </a:lvl3pPr>
            <a:lvl4pPr>
              <a:defRPr sz="1200"/>
            </a:lvl4pPr>
            <a:lvl5pPr>
              <a:defRPr/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</a:t>
            </a:r>
            <a:r>
              <a:rPr lang="fr-FR" dirty="0" smtClean="0"/>
              <a:t>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965555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Espace réservé pour une image  9">
            <a:extLst>
              <a:ext uri="{FF2B5EF4-FFF2-40B4-BE49-F238E27FC236}">
                <a16:creationId xmlns:a16="http://schemas.microsoft.com/office/drawing/2014/main" id="{8CDD498F-3BD8-4C27-B207-38D690F7CE5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5943600" cy="6858000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smtClean="0"/>
              <a:t>Cliquez sur l'icône pour ajouter une image</a:t>
            </a:r>
            <a:endParaRPr lang="fr-FR"/>
          </a:p>
        </p:txBody>
      </p:sp>
      <p:sp>
        <p:nvSpPr>
          <p:cNvPr id="8" name="Espace réservé du texte 9">
            <a:extLst>
              <a:ext uri="{FF2B5EF4-FFF2-40B4-BE49-F238E27FC236}">
                <a16:creationId xmlns:a16="http://schemas.microsoft.com/office/drawing/2014/main" id="{9FF19B2D-1C59-45C9-A227-9DB884FB341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48401" y="290513"/>
            <a:ext cx="497681" cy="140493"/>
          </a:xfrm>
          <a:solidFill>
            <a:schemeClr val="accent4"/>
          </a:solidFill>
        </p:spPr>
        <p:txBody>
          <a:bodyPr lIns="72000" tIns="3600" anchor="ctr" anchorCtr="0">
            <a:noAutofit/>
          </a:bodyPr>
          <a:lstStyle>
            <a:lvl1pPr>
              <a:defRPr sz="82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/>
              <a:t>Partie 1</a:t>
            </a:r>
          </a:p>
        </p:txBody>
      </p:sp>
      <p:sp>
        <p:nvSpPr>
          <p:cNvPr id="9" name="Titre 8">
            <a:extLst>
              <a:ext uri="{FF2B5EF4-FFF2-40B4-BE49-F238E27FC236}">
                <a16:creationId xmlns:a16="http://schemas.microsoft.com/office/drawing/2014/main" id="{437725E6-819C-481D-AE01-0A871E24BC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15061" y="488357"/>
            <a:ext cx="5575304" cy="1353832"/>
          </a:xfrm>
        </p:spPr>
        <p:txBody>
          <a:bodyPr/>
          <a:lstStyle>
            <a:lvl1pPr>
              <a:lnSpc>
                <a:spcPct val="84000"/>
              </a:lnSpc>
              <a:defRPr sz="3450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/>
            </a:r>
            <a:br>
              <a:rPr lang="fr-FR"/>
            </a:b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/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endParaRPr lang="fr-FR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13537730-4C20-4085-9A70-3E75B18C066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248401" y="2066080"/>
            <a:ext cx="5541963" cy="87254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mtClean="0"/>
              <a:t>IHEDATE - Journée d’étude « Comment planifier et territorialiser le déploiement des énergies renouvelables électriques ? » - Mai 2023</a:t>
            </a:r>
            <a:endParaRPr lang="fr-FR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6B54B0F7-55DD-40D6-B7F4-70B586885C0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9" name="Espace réservé du graphique SmartArt 18">
            <a:extLst>
              <a:ext uri="{FF2B5EF4-FFF2-40B4-BE49-F238E27FC236}">
                <a16:creationId xmlns:a16="http://schemas.microsoft.com/office/drawing/2014/main" id="{AFA680B8-3A1C-4F3E-BC1D-A1CE66259CDB}"/>
              </a:ext>
            </a:extLst>
          </p:cNvPr>
          <p:cNvSpPr>
            <a:spLocks noGrp="1"/>
          </p:cNvSpPr>
          <p:nvPr>
            <p:ph type="dgm" sz="quarter" idx="22"/>
          </p:nvPr>
        </p:nvSpPr>
        <p:spPr>
          <a:xfrm>
            <a:off x="518360" y="6473045"/>
            <a:ext cx="767567" cy="155109"/>
          </a:xfrm>
          <a:custGeom>
            <a:avLst/>
            <a:gdLst>
              <a:gd name="connsiteX0" fmla="*/ 593781 w 767567"/>
              <a:gd name="connsiteY0" fmla="*/ 40345 h 155109"/>
              <a:gd name="connsiteX1" fmla="*/ 614690 w 767567"/>
              <a:gd name="connsiteY1" fmla="*/ 40345 h 155109"/>
              <a:gd name="connsiteX2" fmla="*/ 619656 w 767567"/>
              <a:gd name="connsiteY2" fmla="*/ 45858 h 155109"/>
              <a:gd name="connsiteX3" fmla="*/ 619701 w 767567"/>
              <a:gd name="connsiteY3" fmla="*/ 97707 h 155109"/>
              <a:gd name="connsiteX4" fmla="*/ 619704 w 767567"/>
              <a:gd name="connsiteY4" fmla="*/ 97707 h 155109"/>
              <a:gd name="connsiteX5" fmla="*/ 619704 w 767567"/>
              <a:gd name="connsiteY5" fmla="*/ 149553 h 155109"/>
              <a:gd name="connsiteX6" fmla="*/ 614738 w 767567"/>
              <a:gd name="connsiteY6" fmla="*/ 155066 h 155109"/>
              <a:gd name="connsiteX7" fmla="*/ 593829 w 767567"/>
              <a:gd name="connsiteY7" fmla="*/ 155066 h 155109"/>
              <a:gd name="connsiteX8" fmla="*/ 588863 w 767567"/>
              <a:gd name="connsiteY8" fmla="*/ 149553 h 155109"/>
              <a:gd name="connsiteX9" fmla="*/ 588818 w 767567"/>
              <a:gd name="connsiteY9" fmla="*/ 97707 h 155109"/>
              <a:gd name="connsiteX10" fmla="*/ 588815 w 767567"/>
              <a:gd name="connsiteY10" fmla="*/ 97707 h 155109"/>
              <a:gd name="connsiteX11" fmla="*/ 588815 w 767567"/>
              <a:gd name="connsiteY11" fmla="*/ 45858 h 155109"/>
              <a:gd name="connsiteX12" fmla="*/ 593781 w 767567"/>
              <a:gd name="connsiteY12" fmla="*/ 40345 h 155109"/>
              <a:gd name="connsiteX13" fmla="*/ 747851 w 767567"/>
              <a:gd name="connsiteY13" fmla="*/ 6 h 155109"/>
              <a:gd name="connsiteX14" fmla="*/ 753364 w 767567"/>
              <a:gd name="connsiteY14" fmla="*/ 4966 h 155109"/>
              <a:gd name="connsiteX15" fmla="*/ 753364 w 767567"/>
              <a:gd name="connsiteY15" fmla="*/ 23322 h 155109"/>
              <a:gd name="connsiteX16" fmla="*/ 753068 w 767567"/>
              <a:gd name="connsiteY16" fmla="*/ 24855 h 155109"/>
              <a:gd name="connsiteX17" fmla="*/ 747851 w 767567"/>
              <a:gd name="connsiteY17" fmla="*/ 28288 h 155109"/>
              <a:gd name="connsiteX18" fmla="*/ 701552 w 767567"/>
              <a:gd name="connsiteY18" fmla="*/ 28288 h 155109"/>
              <a:gd name="connsiteX19" fmla="*/ 701372 w 767567"/>
              <a:gd name="connsiteY19" fmla="*/ 28282 h 155109"/>
              <a:gd name="connsiteX20" fmla="*/ 683050 w 767567"/>
              <a:gd name="connsiteY20" fmla="*/ 28282 h 155109"/>
              <a:gd name="connsiteX21" fmla="*/ 668369 w 767567"/>
              <a:gd name="connsiteY21" fmla="*/ 41761 h 155109"/>
              <a:gd name="connsiteX22" fmla="*/ 668323 w 767567"/>
              <a:gd name="connsiteY22" fmla="*/ 52296 h 155109"/>
              <a:gd name="connsiteX23" fmla="*/ 681805 w 767567"/>
              <a:gd name="connsiteY23" fmla="*/ 66977 h 155109"/>
              <a:gd name="connsiteX24" fmla="*/ 682996 w 767567"/>
              <a:gd name="connsiteY24" fmla="*/ 66980 h 155109"/>
              <a:gd name="connsiteX25" fmla="*/ 729421 w 767567"/>
              <a:gd name="connsiteY25" fmla="*/ 66980 h 155109"/>
              <a:gd name="connsiteX26" fmla="*/ 767419 w 767567"/>
              <a:gd name="connsiteY26" fmla="*/ 97262 h 155109"/>
              <a:gd name="connsiteX27" fmla="*/ 767567 w 767567"/>
              <a:gd name="connsiteY27" fmla="*/ 101659 h 155109"/>
              <a:gd name="connsiteX28" fmla="*/ 767567 w 767567"/>
              <a:gd name="connsiteY28" fmla="*/ 119869 h 155109"/>
              <a:gd name="connsiteX29" fmla="*/ 729658 w 767567"/>
              <a:gd name="connsiteY29" fmla="*/ 155089 h 155109"/>
              <a:gd name="connsiteX30" fmla="*/ 707691 w 767567"/>
              <a:gd name="connsiteY30" fmla="*/ 155100 h 155109"/>
              <a:gd name="connsiteX31" fmla="*/ 642933 w 767567"/>
              <a:gd name="connsiteY31" fmla="*/ 155100 h 155109"/>
              <a:gd name="connsiteX32" fmla="*/ 637414 w 767567"/>
              <a:gd name="connsiteY32" fmla="*/ 150134 h 155109"/>
              <a:gd name="connsiteX33" fmla="*/ 637414 w 767567"/>
              <a:gd name="connsiteY33" fmla="*/ 131778 h 155109"/>
              <a:gd name="connsiteX34" fmla="*/ 637722 w 767567"/>
              <a:gd name="connsiteY34" fmla="*/ 130231 h 155109"/>
              <a:gd name="connsiteX35" fmla="*/ 642933 w 767567"/>
              <a:gd name="connsiteY35" fmla="*/ 126818 h 155109"/>
              <a:gd name="connsiteX36" fmla="*/ 722048 w 767567"/>
              <a:gd name="connsiteY36" fmla="*/ 126818 h 155109"/>
              <a:gd name="connsiteX37" fmla="*/ 736658 w 767567"/>
              <a:gd name="connsiteY37" fmla="*/ 113342 h 155109"/>
              <a:gd name="connsiteX38" fmla="*/ 736658 w 767567"/>
              <a:gd name="connsiteY38" fmla="*/ 109821 h 155109"/>
              <a:gd name="connsiteX39" fmla="*/ 723247 w 767567"/>
              <a:gd name="connsiteY39" fmla="*/ 95137 h 155109"/>
              <a:gd name="connsiteX40" fmla="*/ 672634 w 767567"/>
              <a:gd name="connsiteY40" fmla="*/ 95137 h 155109"/>
              <a:gd name="connsiteX41" fmla="*/ 637420 w 767567"/>
              <a:gd name="connsiteY41" fmla="*/ 57177 h 155109"/>
              <a:gd name="connsiteX42" fmla="*/ 637417 w 767567"/>
              <a:gd name="connsiteY42" fmla="*/ 35217 h 155109"/>
              <a:gd name="connsiteX43" fmla="*/ 675622 w 767567"/>
              <a:gd name="connsiteY43" fmla="*/ 14 h 155109"/>
              <a:gd name="connsiteX44" fmla="*/ 151429 w 767567"/>
              <a:gd name="connsiteY44" fmla="*/ 6 h 155109"/>
              <a:gd name="connsiteX45" fmla="*/ 215285 w 767567"/>
              <a:gd name="connsiteY45" fmla="*/ 6 h 155109"/>
              <a:gd name="connsiteX46" fmla="*/ 275206 w 767567"/>
              <a:gd name="connsiteY46" fmla="*/ 55299 h 155109"/>
              <a:gd name="connsiteX47" fmla="*/ 275206 w 767567"/>
              <a:gd name="connsiteY47" fmla="*/ 150146 h 155109"/>
              <a:gd name="connsiteX48" fmla="*/ 269690 w 767567"/>
              <a:gd name="connsiteY48" fmla="*/ 155106 h 155109"/>
              <a:gd name="connsiteX49" fmla="*/ 249838 w 767567"/>
              <a:gd name="connsiteY49" fmla="*/ 155106 h 155109"/>
              <a:gd name="connsiteX50" fmla="*/ 244325 w 767567"/>
              <a:gd name="connsiteY50" fmla="*/ 150146 h 155109"/>
              <a:gd name="connsiteX51" fmla="*/ 244325 w 767567"/>
              <a:gd name="connsiteY51" fmla="*/ 55299 h 155109"/>
              <a:gd name="connsiteX52" fmla="*/ 215285 w 767567"/>
              <a:gd name="connsiteY52" fmla="*/ 28288 h 155109"/>
              <a:gd name="connsiteX53" fmla="*/ 177381 w 767567"/>
              <a:gd name="connsiteY53" fmla="*/ 28274 h 155109"/>
              <a:gd name="connsiteX54" fmla="*/ 177381 w 767567"/>
              <a:gd name="connsiteY54" fmla="*/ 149593 h 155109"/>
              <a:gd name="connsiteX55" fmla="*/ 172407 w 767567"/>
              <a:gd name="connsiteY55" fmla="*/ 155106 h 155109"/>
              <a:gd name="connsiteX56" fmla="*/ 151429 w 767567"/>
              <a:gd name="connsiteY56" fmla="*/ 155106 h 155109"/>
              <a:gd name="connsiteX57" fmla="*/ 146461 w 767567"/>
              <a:gd name="connsiteY57" fmla="*/ 149593 h 155109"/>
              <a:gd name="connsiteX58" fmla="*/ 146461 w 767567"/>
              <a:gd name="connsiteY58" fmla="*/ 5527 h 155109"/>
              <a:gd name="connsiteX59" fmla="*/ 151429 w 767567"/>
              <a:gd name="connsiteY59" fmla="*/ 6 h 155109"/>
              <a:gd name="connsiteX60" fmla="*/ 593781 w 767567"/>
              <a:gd name="connsiteY60" fmla="*/ 0 h 155109"/>
              <a:gd name="connsiteX61" fmla="*/ 614690 w 767567"/>
              <a:gd name="connsiteY61" fmla="*/ 0 h 155109"/>
              <a:gd name="connsiteX62" fmla="*/ 619656 w 767567"/>
              <a:gd name="connsiteY62" fmla="*/ 5513 h 155109"/>
              <a:gd name="connsiteX63" fmla="*/ 619701 w 767567"/>
              <a:gd name="connsiteY63" fmla="*/ 11780 h 155109"/>
              <a:gd name="connsiteX64" fmla="*/ 619704 w 767567"/>
              <a:gd name="connsiteY64" fmla="*/ 11780 h 155109"/>
              <a:gd name="connsiteX65" fmla="*/ 619704 w 767567"/>
              <a:gd name="connsiteY65" fmla="*/ 22758 h 155109"/>
              <a:gd name="connsiteX66" fmla="*/ 614738 w 767567"/>
              <a:gd name="connsiteY66" fmla="*/ 28271 h 155109"/>
              <a:gd name="connsiteX67" fmla="*/ 593829 w 767567"/>
              <a:gd name="connsiteY67" fmla="*/ 28271 h 155109"/>
              <a:gd name="connsiteX68" fmla="*/ 588863 w 767567"/>
              <a:gd name="connsiteY68" fmla="*/ 22758 h 155109"/>
              <a:gd name="connsiteX69" fmla="*/ 588818 w 767567"/>
              <a:gd name="connsiteY69" fmla="*/ 11780 h 155109"/>
              <a:gd name="connsiteX70" fmla="*/ 588815 w 767567"/>
              <a:gd name="connsiteY70" fmla="*/ 11780 h 155109"/>
              <a:gd name="connsiteX71" fmla="*/ 588815 w 767567"/>
              <a:gd name="connsiteY71" fmla="*/ 5513 h 155109"/>
              <a:gd name="connsiteX72" fmla="*/ 593781 w 767567"/>
              <a:gd name="connsiteY72" fmla="*/ 0 h 155109"/>
              <a:gd name="connsiteX73" fmla="*/ 447323 w 767567"/>
              <a:gd name="connsiteY73" fmla="*/ 0 h 155109"/>
              <a:gd name="connsiteX74" fmla="*/ 514634 w 767567"/>
              <a:gd name="connsiteY74" fmla="*/ 0 h 155109"/>
              <a:gd name="connsiteX75" fmla="*/ 571100 w 767567"/>
              <a:gd name="connsiteY75" fmla="*/ 54963 h 155109"/>
              <a:gd name="connsiteX76" fmla="*/ 571100 w 767567"/>
              <a:gd name="connsiteY76" fmla="*/ 105094 h 155109"/>
              <a:gd name="connsiteX77" fmla="*/ 511173 w 767567"/>
              <a:gd name="connsiteY77" fmla="*/ 155066 h 155109"/>
              <a:gd name="connsiteX78" fmla="*/ 442354 w 767567"/>
              <a:gd name="connsiteY78" fmla="*/ 155109 h 155109"/>
              <a:gd name="connsiteX79" fmla="*/ 442354 w 767567"/>
              <a:gd name="connsiteY79" fmla="*/ 126855 h 155109"/>
              <a:gd name="connsiteX80" fmla="*/ 511173 w 767567"/>
              <a:gd name="connsiteY80" fmla="*/ 126784 h 155109"/>
              <a:gd name="connsiteX81" fmla="*/ 540219 w 767567"/>
              <a:gd name="connsiteY81" fmla="*/ 105094 h 155109"/>
              <a:gd name="connsiteX82" fmla="*/ 540219 w 767567"/>
              <a:gd name="connsiteY82" fmla="*/ 55288 h 155109"/>
              <a:gd name="connsiteX83" fmla="*/ 511173 w 767567"/>
              <a:gd name="connsiteY83" fmla="*/ 28271 h 155109"/>
              <a:gd name="connsiteX84" fmla="*/ 473260 w 767567"/>
              <a:gd name="connsiteY84" fmla="*/ 28256 h 155109"/>
              <a:gd name="connsiteX85" fmla="*/ 473232 w 767567"/>
              <a:gd name="connsiteY85" fmla="*/ 96744 h 155109"/>
              <a:gd name="connsiteX86" fmla="*/ 468266 w 767567"/>
              <a:gd name="connsiteY86" fmla="*/ 102262 h 155109"/>
              <a:gd name="connsiteX87" fmla="*/ 447314 w 767567"/>
              <a:gd name="connsiteY87" fmla="*/ 102262 h 155109"/>
              <a:gd name="connsiteX88" fmla="*/ 442354 w 767567"/>
              <a:gd name="connsiteY88" fmla="*/ 96744 h 155109"/>
              <a:gd name="connsiteX89" fmla="*/ 442354 w 767567"/>
              <a:gd name="connsiteY89" fmla="*/ 5527 h 155109"/>
              <a:gd name="connsiteX90" fmla="*/ 447323 w 767567"/>
              <a:gd name="connsiteY90" fmla="*/ 0 h 155109"/>
              <a:gd name="connsiteX91" fmla="*/ 41385 w 767567"/>
              <a:gd name="connsiteY91" fmla="*/ 0 h 155109"/>
              <a:gd name="connsiteX92" fmla="*/ 123338 w 767567"/>
              <a:gd name="connsiteY92" fmla="*/ 0 h 155109"/>
              <a:gd name="connsiteX93" fmla="*/ 128745 w 767567"/>
              <a:gd name="connsiteY93" fmla="*/ 4883 h 155109"/>
              <a:gd name="connsiteX94" fmla="*/ 128745 w 767567"/>
              <a:gd name="connsiteY94" fmla="*/ 23404 h 155109"/>
              <a:gd name="connsiteX95" fmla="*/ 123338 w 767567"/>
              <a:gd name="connsiteY95" fmla="*/ 28271 h 155109"/>
              <a:gd name="connsiteX96" fmla="*/ 41952 w 767567"/>
              <a:gd name="connsiteY96" fmla="*/ 28271 h 155109"/>
              <a:gd name="connsiteX97" fmla="*/ 30906 w 767567"/>
              <a:gd name="connsiteY97" fmla="*/ 38632 h 155109"/>
              <a:gd name="connsiteX98" fmla="*/ 30906 w 767567"/>
              <a:gd name="connsiteY98" fmla="*/ 66980 h 155109"/>
              <a:gd name="connsiteX99" fmla="*/ 79579 w 767567"/>
              <a:gd name="connsiteY99" fmla="*/ 66980 h 155109"/>
              <a:gd name="connsiteX100" fmla="*/ 84984 w 767567"/>
              <a:gd name="connsiteY100" fmla="*/ 71858 h 155109"/>
              <a:gd name="connsiteX101" fmla="*/ 84984 w 767567"/>
              <a:gd name="connsiteY101" fmla="*/ 89986 h 155109"/>
              <a:gd name="connsiteX102" fmla="*/ 79579 w 767567"/>
              <a:gd name="connsiteY102" fmla="*/ 94858 h 155109"/>
              <a:gd name="connsiteX103" fmla="*/ 30906 w 767567"/>
              <a:gd name="connsiteY103" fmla="*/ 94858 h 155109"/>
              <a:gd name="connsiteX104" fmla="*/ 30906 w 767567"/>
              <a:gd name="connsiteY104" fmla="*/ 116499 h 155109"/>
              <a:gd name="connsiteX105" fmla="*/ 41952 w 767567"/>
              <a:gd name="connsiteY105" fmla="*/ 126855 h 155109"/>
              <a:gd name="connsiteX106" fmla="*/ 123338 w 767567"/>
              <a:gd name="connsiteY106" fmla="*/ 126855 h 155109"/>
              <a:gd name="connsiteX107" fmla="*/ 128745 w 767567"/>
              <a:gd name="connsiteY107" fmla="*/ 131718 h 155109"/>
              <a:gd name="connsiteX108" fmla="*/ 128745 w 767567"/>
              <a:gd name="connsiteY108" fmla="*/ 150240 h 155109"/>
              <a:gd name="connsiteX109" fmla="*/ 123338 w 767567"/>
              <a:gd name="connsiteY109" fmla="*/ 155109 h 155109"/>
              <a:gd name="connsiteX110" fmla="*/ 41385 w 767567"/>
              <a:gd name="connsiteY110" fmla="*/ 155109 h 155109"/>
              <a:gd name="connsiteX111" fmla="*/ 0 w 767567"/>
              <a:gd name="connsiteY111" fmla="*/ 116986 h 155109"/>
              <a:gd name="connsiteX112" fmla="*/ 0 w 767567"/>
              <a:gd name="connsiteY112" fmla="*/ 38125 h 155109"/>
              <a:gd name="connsiteX113" fmla="*/ 41385 w 767567"/>
              <a:gd name="connsiteY113" fmla="*/ 0 h 1551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</a:cxnLst>
            <a:rect l="l" t="t" r="r" b="b"/>
            <a:pathLst>
              <a:path w="767567" h="155109">
                <a:moveTo>
                  <a:pt x="593781" y="40345"/>
                </a:moveTo>
                <a:lnTo>
                  <a:pt x="614690" y="40345"/>
                </a:lnTo>
                <a:cubicBezTo>
                  <a:pt x="617428" y="40345"/>
                  <a:pt x="619656" y="42815"/>
                  <a:pt x="619656" y="45858"/>
                </a:cubicBezTo>
                <a:lnTo>
                  <a:pt x="619701" y="97707"/>
                </a:lnTo>
                <a:lnTo>
                  <a:pt x="619704" y="97707"/>
                </a:lnTo>
                <a:lnTo>
                  <a:pt x="619704" y="149553"/>
                </a:lnTo>
                <a:cubicBezTo>
                  <a:pt x="619704" y="152593"/>
                  <a:pt x="617473" y="155066"/>
                  <a:pt x="614738" y="155066"/>
                </a:cubicBezTo>
                <a:lnTo>
                  <a:pt x="593829" y="155066"/>
                </a:lnTo>
                <a:cubicBezTo>
                  <a:pt x="591088" y="155066"/>
                  <a:pt x="588863" y="152593"/>
                  <a:pt x="588863" y="149553"/>
                </a:cubicBezTo>
                <a:lnTo>
                  <a:pt x="588818" y="97707"/>
                </a:lnTo>
                <a:lnTo>
                  <a:pt x="588815" y="97707"/>
                </a:lnTo>
                <a:lnTo>
                  <a:pt x="588815" y="45858"/>
                </a:lnTo>
                <a:cubicBezTo>
                  <a:pt x="588815" y="42815"/>
                  <a:pt x="591046" y="40345"/>
                  <a:pt x="593781" y="40345"/>
                </a:cubicBezTo>
                <a:close/>
                <a:moveTo>
                  <a:pt x="747851" y="6"/>
                </a:moveTo>
                <a:cubicBezTo>
                  <a:pt x="750891" y="6"/>
                  <a:pt x="753364" y="2225"/>
                  <a:pt x="753364" y="4966"/>
                </a:cubicBezTo>
                <a:lnTo>
                  <a:pt x="753364" y="23322"/>
                </a:lnTo>
                <a:cubicBezTo>
                  <a:pt x="753364" y="23806"/>
                  <a:pt x="753268" y="24308"/>
                  <a:pt x="753068" y="24855"/>
                </a:cubicBezTo>
                <a:cubicBezTo>
                  <a:pt x="752316" y="26909"/>
                  <a:pt x="750219" y="28288"/>
                  <a:pt x="747851" y="28288"/>
                </a:cubicBezTo>
                <a:lnTo>
                  <a:pt x="701552" y="28288"/>
                </a:lnTo>
                <a:lnTo>
                  <a:pt x="701372" y="28282"/>
                </a:lnTo>
                <a:lnTo>
                  <a:pt x="683050" y="28282"/>
                </a:lnTo>
                <a:cubicBezTo>
                  <a:pt x="674956" y="28282"/>
                  <a:pt x="668369" y="34330"/>
                  <a:pt x="668369" y="41761"/>
                </a:cubicBezTo>
                <a:lnTo>
                  <a:pt x="668323" y="52296"/>
                </a:lnTo>
                <a:cubicBezTo>
                  <a:pt x="668323" y="60388"/>
                  <a:pt x="674369" y="66977"/>
                  <a:pt x="681805" y="66977"/>
                </a:cubicBezTo>
                <a:lnTo>
                  <a:pt x="682996" y="66980"/>
                </a:lnTo>
                <a:lnTo>
                  <a:pt x="729421" y="66980"/>
                </a:lnTo>
                <a:cubicBezTo>
                  <a:pt x="748139" y="66980"/>
                  <a:pt x="765895" y="80034"/>
                  <a:pt x="767419" y="97262"/>
                </a:cubicBezTo>
                <a:cubicBezTo>
                  <a:pt x="767556" y="98821"/>
                  <a:pt x="767567" y="100257"/>
                  <a:pt x="767567" y="101659"/>
                </a:cubicBezTo>
                <a:lnTo>
                  <a:pt x="767567" y="119869"/>
                </a:lnTo>
                <a:cubicBezTo>
                  <a:pt x="767567" y="139294"/>
                  <a:pt x="750581" y="155089"/>
                  <a:pt x="729658" y="155089"/>
                </a:cubicBezTo>
                <a:lnTo>
                  <a:pt x="707691" y="155100"/>
                </a:lnTo>
                <a:lnTo>
                  <a:pt x="642933" y="155100"/>
                </a:lnTo>
                <a:cubicBezTo>
                  <a:pt x="639890" y="155100"/>
                  <a:pt x="637414" y="152872"/>
                  <a:pt x="637414" y="150134"/>
                </a:cubicBezTo>
                <a:lnTo>
                  <a:pt x="637414" y="131778"/>
                </a:lnTo>
                <a:cubicBezTo>
                  <a:pt x="637414" y="131297"/>
                  <a:pt x="637514" y="130790"/>
                  <a:pt x="637722" y="130231"/>
                </a:cubicBezTo>
                <a:cubicBezTo>
                  <a:pt x="638465" y="128188"/>
                  <a:pt x="640562" y="126818"/>
                  <a:pt x="642933" y="126818"/>
                </a:cubicBezTo>
                <a:lnTo>
                  <a:pt x="722048" y="126818"/>
                </a:lnTo>
                <a:cubicBezTo>
                  <a:pt x="730142" y="126818"/>
                  <a:pt x="736658" y="120775"/>
                  <a:pt x="736658" y="113342"/>
                </a:cubicBezTo>
                <a:lnTo>
                  <a:pt x="736658" y="109821"/>
                </a:lnTo>
                <a:cubicBezTo>
                  <a:pt x="736658" y="101724"/>
                  <a:pt x="730678" y="95137"/>
                  <a:pt x="723247" y="95137"/>
                </a:cubicBezTo>
                <a:lnTo>
                  <a:pt x="672634" y="95137"/>
                </a:lnTo>
                <a:cubicBezTo>
                  <a:pt x="653215" y="95137"/>
                  <a:pt x="637420" y="78108"/>
                  <a:pt x="637420" y="57177"/>
                </a:cubicBezTo>
                <a:lnTo>
                  <a:pt x="637417" y="35217"/>
                </a:lnTo>
                <a:cubicBezTo>
                  <a:pt x="637417" y="15812"/>
                  <a:pt x="654693" y="14"/>
                  <a:pt x="675622" y="14"/>
                </a:cubicBezTo>
                <a:close/>
                <a:moveTo>
                  <a:pt x="151429" y="6"/>
                </a:moveTo>
                <a:lnTo>
                  <a:pt x="215285" y="6"/>
                </a:lnTo>
                <a:cubicBezTo>
                  <a:pt x="248325" y="6"/>
                  <a:pt x="275206" y="24806"/>
                  <a:pt x="275206" y="55299"/>
                </a:cubicBezTo>
                <a:lnTo>
                  <a:pt x="275206" y="150146"/>
                </a:lnTo>
                <a:cubicBezTo>
                  <a:pt x="275206" y="152884"/>
                  <a:pt x="272733" y="155106"/>
                  <a:pt x="269690" y="155106"/>
                </a:cubicBezTo>
                <a:lnTo>
                  <a:pt x="249838" y="155106"/>
                </a:lnTo>
                <a:cubicBezTo>
                  <a:pt x="246798" y="155106"/>
                  <a:pt x="244325" y="152884"/>
                  <a:pt x="244325" y="150146"/>
                </a:cubicBezTo>
                <a:lnTo>
                  <a:pt x="244325" y="55299"/>
                </a:lnTo>
                <a:cubicBezTo>
                  <a:pt x="244325" y="40407"/>
                  <a:pt x="231299" y="28288"/>
                  <a:pt x="215285" y="28288"/>
                </a:cubicBezTo>
                <a:lnTo>
                  <a:pt x="177381" y="28274"/>
                </a:lnTo>
                <a:lnTo>
                  <a:pt x="177381" y="149593"/>
                </a:lnTo>
                <a:cubicBezTo>
                  <a:pt x="177381" y="152633"/>
                  <a:pt x="175148" y="155106"/>
                  <a:pt x="172407" y="155106"/>
                </a:cubicBezTo>
                <a:lnTo>
                  <a:pt x="151429" y="155106"/>
                </a:lnTo>
                <a:cubicBezTo>
                  <a:pt x="148689" y="155106"/>
                  <a:pt x="146461" y="152633"/>
                  <a:pt x="146461" y="149593"/>
                </a:cubicBezTo>
                <a:lnTo>
                  <a:pt x="146461" y="5527"/>
                </a:lnTo>
                <a:cubicBezTo>
                  <a:pt x="146461" y="2481"/>
                  <a:pt x="148689" y="6"/>
                  <a:pt x="151429" y="6"/>
                </a:cubicBezTo>
                <a:close/>
                <a:moveTo>
                  <a:pt x="593781" y="0"/>
                </a:moveTo>
                <a:lnTo>
                  <a:pt x="614690" y="0"/>
                </a:lnTo>
                <a:cubicBezTo>
                  <a:pt x="617428" y="0"/>
                  <a:pt x="619656" y="2473"/>
                  <a:pt x="619656" y="5513"/>
                </a:cubicBezTo>
                <a:lnTo>
                  <a:pt x="619701" y="11780"/>
                </a:lnTo>
                <a:lnTo>
                  <a:pt x="619704" y="11780"/>
                </a:lnTo>
                <a:lnTo>
                  <a:pt x="619704" y="22758"/>
                </a:lnTo>
                <a:cubicBezTo>
                  <a:pt x="619704" y="25798"/>
                  <a:pt x="617473" y="28271"/>
                  <a:pt x="614738" y="28271"/>
                </a:cubicBezTo>
                <a:lnTo>
                  <a:pt x="593829" y="28271"/>
                </a:lnTo>
                <a:cubicBezTo>
                  <a:pt x="591088" y="28271"/>
                  <a:pt x="588863" y="25798"/>
                  <a:pt x="588863" y="22758"/>
                </a:cubicBezTo>
                <a:lnTo>
                  <a:pt x="588818" y="11780"/>
                </a:lnTo>
                <a:lnTo>
                  <a:pt x="588815" y="11780"/>
                </a:lnTo>
                <a:lnTo>
                  <a:pt x="588815" y="5513"/>
                </a:lnTo>
                <a:cubicBezTo>
                  <a:pt x="588815" y="2473"/>
                  <a:pt x="591046" y="0"/>
                  <a:pt x="593781" y="0"/>
                </a:cubicBezTo>
                <a:close/>
                <a:moveTo>
                  <a:pt x="447323" y="0"/>
                </a:moveTo>
                <a:lnTo>
                  <a:pt x="514634" y="0"/>
                </a:lnTo>
                <a:cubicBezTo>
                  <a:pt x="546555" y="0"/>
                  <a:pt x="571100" y="25709"/>
                  <a:pt x="571100" y="54963"/>
                </a:cubicBezTo>
                <a:lnTo>
                  <a:pt x="571100" y="105094"/>
                </a:lnTo>
                <a:cubicBezTo>
                  <a:pt x="571100" y="135582"/>
                  <a:pt x="544216" y="155066"/>
                  <a:pt x="511173" y="155066"/>
                </a:cubicBezTo>
                <a:lnTo>
                  <a:pt x="442354" y="155109"/>
                </a:lnTo>
                <a:lnTo>
                  <a:pt x="442354" y="126855"/>
                </a:lnTo>
                <a:lnTo>
                  <a:pt x="511173" y="126784"/>
                </a:lnTo>
                <a:cubicBezTo>
                  <a:pt x="527190" y="126784"/>
                  <a:pt x="540219" y="119986"/>
                  <a:pt x="540219" y="105094"/>
                </a:cubicBezTo>
                <a:lnTo>
                  <a:pt x="540219" y="55288"/>
                </a:lnTo>
                <a:cubicBezTo>
                  <a:pt x="540219" y="40390"/>
                  <a:pt x="527190" y="28271"/>
                  <a:pt x="511173" y="28271"/>
                </a:cubicBezTo>
                <a:lnTo>
                  <a:pt x="473260" y="28256"/>
                </a:lnTo>
                <a:lnTo>
                  <a:pt x="473232" y="96744"/>
                </a:lnTo>
                <a:cubicBezTo>
                  <a:pt x="473232" y="99790"/>
                  <a:pt x="471007" y="102262"/>
                  <a:pt x="468266" y="102262"/>
                </a:cubicBezTo>
                <a:lnTo>
                  <a:pt x="447314" y="102262"/>
                </a:lnTo>
                <a:cubicBezTo>
                  <a:pt x="444579" y="102262"/>
                  <a:pt x="442354" y="99790"/>
                  <a:pt x="442354" y="96744"/>
                </a:cubicBezTo>
                <a:lnTo>
                  <a:pt x="442354" y="5527"/>
                </a:lnTo>
                <a:cubicBezTo>
                  <a:pt x="442354" y="2481"/>
                  <a:pt x="444582" y="0"/>
                  <a:pt x="447323" y="0"/>
                </a:cubicBezTo>
                <a:close/>
                <a:moveTo>
                  <a:pt x="41385" y="0"/>
                </a:moveTo>
                <a:lnTo>
                  <a:pt x="123338" y="0"/>
                </a:lnTo>
                <a:cubicBezTo>
                  <a:pt x="126432" y="0"/>
                  <a:pt x="128745" y="2194"/>
                  <a:pt x="128745" y="4883"/>
                </a:cubicBezTo>
                <a:lnTo>
                  <a:pt x="128745" y="23404"/>
                </a:lnTo>
                <a:cubicBezTo>
                  <a:pt x="128745" y="26088"/>
                  <a:pt x="126318" y="28271"/>
                  <a:pt x="123338" y="28271"/>
                </a:cubicBezTo>
                <a:lnTo>
                  <a:pt x="41952" y="28271"/>
                </a:lnTo>
                <a:cubicBezTo>
                  <a:pt x="35966" y="28271"/>
                  <a:pt x="30906" y="33014"/>
                  <a:pt x="30906" y="38632"/>
                </a:cubicBezTo>
                <a:lnTo>
                  <a:pt x="30906" y="66980"/>
                </a:lnTo>
                <a:lnTo>
                  <a:pt x="79579" y="66980"/>
                </a:lnTo>
                <a:cubicBezTo>
                  <a:pt x="82559" y="66980"/>
                  <a:pt x="84984" y="69168"/>
                  <a:pt x="84984" y="71858"/>
                </a:cubicBezTo>
                <a:lnTo>
                  <a:pt x="84984" y="89986"/>
                </a:lnTo>
                <a:cubicBezTo>
                  <a:pt x="84984" y="92670"/>
                  <a:pt x="82559" y="94858"/>
                  <a:pt x="79579" y="94858"/>
                </a:cubicBezTo>
                <a:lnTo>
                  <a:pt x="30906" y="94858"/>
                </a:lnTo>
                <a:lnTo>
                  <a:pt x="30906" y="116499"/>
                </a:lnTo>
                <a:cubicBezTo>
                  <a:pt x="30906" y="122112"/>
                  <a:pt x="35966" y="126855"/>
                  <a:pt x="41952" y="126855"/>
                </a:cubicBezTo>
                <a:lnTo>
                  <a:pt x="123338" y="126855"/>
                </a:lnTo>
                <a:cubicBezTo>
                  <a:pt x="126318" y="126855"/>
                  <a:pt x="128745" y="129035"/>
                  <a:pt x="128745" y="131718"/>
                </a:cubicBezTo>
                <a:lnTo>
                  <a:pt x="128745" y="150240"/>
                </a:lnTo>
                <a:cubicBezTo>
                  <a:pt x="128745" y="152924"/>
                  <a:pt x="126318" y="155109"/>
                  <a:pt x="123338" y="155109"/>
                </a:cubicBezTo>
                <a:lnTo>
                  <a:pt x="41385" y="155109"/>
                </a:lnTo>
                <a:cubicBezTo>
                  <a:pt x="18567" y="155109"/>
                  <a:pt x="0" y="138020"/>
                  <a:pt x="0" y="116986"/>
                </a:cubicBezTo>
                <a:lnTo>
                  <a:pt x="0" y="38125"/>
                </a:lnTo>
                <a:cubicBezTo>
                  <a:pt x="0" y="17082"/>
                  <a:pt x="18567" y="0"/>
                  <a:pt x="41385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22" name="Espace réservé du graphique SmartArt 21">
            <a:extLst>
              <a:ext uri="{FF2B5EF4-FFF2-40B4-BE49-F238E27FC236}">
                <a16:creationId xmlns:a16="http://schemas.microsoft.com/office/drawing/2014/main" id="{48CF0776-4B37-4E29-BAA3-34D7A7B17806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>
          <a:xfrm>
            <a:off x="793547" y="6473045"/>
            <a:ext cx="167151" cy="155106"/>
          </a:xfrm>
          <a:custGeom>
            <a:avLst/>
            <a:gdLst>
              <a:gd name="connsiteX0" fmla="*/ 56511 w 167151"/>
              <a:gd name="connsiteY0" fmla="*/ 0 h 155106"/>
              <a:gd name="connsiteX1" fmla="*/ 110549 w 167151"/>
              <a:gd name="connsiteY1" fmla="*/ 0 h 155106"/>
              <a:gd name="connsiteX2" fmla="*/ 149413 w 167151"/>
              <a:gd name="connsiteY2" fmla="*/ 36122 h 155106"/>
              <a:gd name="connsiteX3" fmla="*/ 149413 w 167151"/>
              <a:gd name="connsiteY3" fmla="*/ 59009 h 155106"/>
              <a:gd name="connsiteX4" fmla="*/ 110549 w 167151"/>
              <a:gd name="connsiteY4" fmla="*/ 95131 h 155106"/>
              <a:gd name="connsiteX5" fmla="*/ 48620 w 167151"/>
              <a:gd name="connsiteY5" fmla="*/ 95131 h 155106"/>
              <a:gd name="connsiteX6" fmla="*/ 48557 w 167151"/>
              <a:gd name="connsiteY6" fmla="*/ 100003 h 155106"/>
              <a:gd name="connsiteX7" fmla="*/ 77600 w 167151"/>
              <a:gd name="connsiteY7" fmla="*/ 126849 h 155106"/>
              <a:gd name="connsiteX8" fmla="*/ 167151 w 167151"/>
              <a:gd name="connsiteY8" fmla="*/ 126846 h 155106"/>
              <a:gd name="connsiteX9" fmla="*/ 167151 w 167151"/>
              <a:gd name="connsiteY9" fmla="*/ 155106 h 155106"/>
              <a:gd name="connsiteX10" fmla="*/ 77703 w 167151"/>
              <a:gd name="connsiteY10" fmla="*/ 155106 h 155106"/>
              <a:gd name="connsiteX11" fmla="*/ 17639 w 167151"/>
              <a:gd name="connsiteY11" fmla="*/ 99997 h 155106"/>
              <a:gd name="connsiteX12" fmla="*/ 17639 w 167151"/>
              <a:gd name="connsiteY12" fmla="*/ 95131 h 155106"/>
              <a:gd name="connsiteX13" fmla="*/ 0 w 167151"/>
              <a:gd name="connsiteY13" fmla="*/ 95131 h 155106"/>
              <a:gd name="connsiteX14" fmla="*/ 0 w 167151"/>
              <a:gd name="connsiteY14" fmla="*/ 66977 h 155106"/>
              <a:gd name="connsiteX15" fmla="*/ 104754 w 167151"/>
              <a:gd name="connsiteY15" fmla="*/ 66977 h 155106"/>
              <a:gd name="connsiteX16" fmla="*/ 118527 w 167151"/>
              <a:gd name="connsiteY16" fmla="*/ 54416 h 155106"/>
              <a:gd name="connsiteX17" fmla="*/ 118527 w 167151"/>
              <a:gd name="connsiteY17" fmla="*/ 40832 h 155106"/>
              <a:gd name="connsiteX18" fmla="*/ 104754 w 167151"/>
              <a:gd name="connsiteY18" fmla="*/ 28259 h 155106"/>
              <a:gd name="connsiteX19" fmla="*/ 62383 w 167151"/>
              <a:gd name="connsiteY19" fmla="*/ 28259 h 155106"/>
              <a:gd name="connsiteX20" fmla="*/ 48614 w 167151"/>
              <a:gd name="connsiteY20" fmla="*/ 40832 h 155106"/>
              <a:gd name="connsiteX21" fmla="*/ 48614 w 167151"/>
              <a:gd name="connsiteY21" fmla="*/ 49407 h 155106"/>
              <a:gd name="connsiteX22" fmla="*/ 43648 w 167151"/>
              <a:gd name="connsiteY22" fmla="*/ 54926 h 155106"/>
              <a:gd name="connsiteX23" fmla="*/ 22673 w 167151"/>
              <a:gd name="connsiteY23" fmla="*/ 54926 h 155106"/>
              <a:gd name="connsiteX24" fmla="*/ 17713 w 167151"/>
              <a:gd name="connsiteY24" fmla="*/ 49407 h 155106"/>
              <a:gd name="connsiteX25" fmla="*/ 17713 w 167151"/>
              <a:gd name="connsiteY25" fmla="*/ 36122 h 155106"/>
              <a:gd name="connsiteX26" fmla="*/ 47488 w 167151"/>
              <a:gd name="connsiteY26" fmla="*/ 689 h 155106"/>
              <a:gd name="connsiteX27" fmla="*/ 56511 w 167151"/>
              <a:gd name="connsiteY27" fmla="*/ 0 h 1551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67151" h="155106">
                <a:moveTo>
                  <a:pt x="56511" y="0"/>
                </a:moveTo>
                <a:lnTo>
                  <a:pt x="110549" y="0"/>
                </a:lnTo>
                <a:cubicBezTo>
                  <a:pt x="131983" y="0"/>
                  <a:pt x="149413" y="16202"/>
                  <a:pt x="149413" y="36122"/>
                </a:cubicBezTo>
                <a:lnTo>
                  <a:pt x="149413" y="59009"/>
                </a:lnTo>
                <a:cubicBezTo>
                  <a:pt x="149413" y="78929"/>
                  <a:pt x="131983" y="95131"/>
                  <a:pt x="110549" y="95131"/>
                </a:cubicBezTo>
                <a:lnTo>
                  <a:pt x="48620" y="95131"/>
                </a:lnTo>
                <a:lnTo>
                  <a:pt x="48557" y="100003"/>
                </a:lnTo>
                <a:cubicBezTo>
                  <a:pt x="48557" y="114889"/>
                  <a:pt x="61586" y="126849"/>
                  <a:pt x="77600" y="126849"/>
                </a:cubicBezTo>
                <a:lnTo>
                  <a:pt x="167151" y="126846"/>
                </a:lnTo>
                <a:lnTo>
                  <a:pt x="167151" y="155106"/>
                </a:lnTo>
                <a:lnTo>
                  <a:pt x="77703" y="155106"/>
                </a:lnTo>
                <a:cubicBezTo>
                  <a:pt x="44659" y="155106"/>
                  <a:pt x="17639" y="130485"/>
                  <a:pt x="17639" y="99997"/>
                </a:cubicBezTo>
                <a:lnTo>
                  <a:pt x="17639" y="95131"/>
                </a:lnTo>
                <a:lnTo>
                  <a:pt x="0" y="95131"/>
                </a:lnTo>
                <a:lnTo>
                  <a:pt x="0" y="66977"/>
                </a:lnTo>
                <a:lnTo>
                  <a:pt x="104754" y="66977"/>
                </a:lnTo>
                <a:cubicBezTo>
                  <a:pt x="112350" y="66977"/>
                  <a:pt x="118527" y="61342"/>
                  <a:pt x="118527" y="54416"/>
                </a:cubicBezTo>
                <a:lnTo>
                  <a:pt x="118527" y="40832"/>
                </a:lnTo>
                <a:cubicBezTo>
                  <a:pt x="118527" y="33900"/>
                  <a:pt x="112350" y="28259"/>
                  <a:pt x="104754" y="28259"/>
                </a:cubicBezTo>
                <a:lnTo>
                  <a:pt x="62383" y="28259"/>
                </a:lnTo>
                <a:cubicBezTo>
                  <a:pt x="54791" y="28259"/>
                  <a:pt x="48614" y="33900"/>
                  <a:pt x="48614" y="40832"/>
                </a:cubicBezTo>
                <a:lnTo>
                  <a:pt x="48614" y="49407"/>
                </a:lnTo>
                <a:cubicBezTo>
                  <a:pt x="48614" y="52447"/>
                  <a:pt x="46389" y="54926"/>
                  <a:pt x="43648" y="54926"/>
                </a:cubicBezTo>
                <a:lnTo>
                  <a:pt x="22673" y="54926"/>
                </a:lnTo>
                <a:cubicBezTo>
                  <a:pt x="19935" y="54926"/>
                  <a:pt x="17713" y="52447"/>
                  <a:pt x="17713" y="49407"/>
                </a:cubicBezTo>
                <a:lnTo>
                  <a:pt x="17713" y="36122"/>
                </a:lnTo>
                <a:cubicBezTo>
                  <a:pt x="17713" y="19339"/>
                  <a:pt x="29918" y="4590"/>
                  <a:pt x="47488" y="689"/>
                </a:cubicBezTo>
                <a:cubicBezTo>
                  <a:pt x="50474" y="28"/>
                  <a:pt x="53509" y="0"/>
                  <a:pt x="56511" y="0"/>
                </a:cubicBezTo>
                <a:close/>
              </a:path>
            </a:pathLst>
          </a:custGeom>
          <a:solidFill>
            <a:schemeClr val="accent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42108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D9F9ED3-28A3-4E16-9B7B-702BB50C75A3}"/>
              </a:ext>
            </a:extLst>
          </p:cNvPr>
          <p:cNvSpPr/>
          <p:nvPr userDrawn="1"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mtClean="0"/>
              <a:t>IHEDATE - Journée d’étude « Comment planifier et territorialiser le déploiement des énergies renouvelables électriques ? » - Mai 2023</a:t>
            </a:r>
            <a:endParaRPr lang="fr-FR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D1203CFD-6366-4ACD-B1CE-A7B111FCE2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6732" y="1615891"/>
            <a:ext cx="7357918" cy="664797"/>
          </a:xfrm>
        </p:spPr>
        <p:txBody>
          <a:bodyPr/>
          <a:lstStyle>
            <a:lvl1pPr>
              <a:defRPr lang="fr-FR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suscipit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nisl</a:t>
            </a:r>
            <a:r>
              <a:rPr lang="fr-FR"/>
              <a:t> ut </a:t>
            </a:r>
            <a:r>
              <a:rPr lang="fr-FR" err="1"/>
              <a:t>aliquip</a:t>
            </a:r>
            <a:r>
              <a:rPr lang="fr-FR"/>
              <a:t> ex </a:t>
            </a:r>
            <a:r>
              <a:rPr lang="fr-FR" err="1"/>
              <a:t>ea</a:t>
            </a:r>
            <a:r>
              <a:rPr lang="fr-FR"/>
              <a:t> commodo </a:t>
            </a:r>
            <a:r>
              <a:rPr lang="fr-FR" err="1"/>
              <a:t>consequat</a:t>
            </a:r>
            <a:r>
              <a:rPr lang="fr-FR"/>
              <a:t/>
            </a:r>
            <a:br>
              <a:rPr lang="fr-FR"/>
            </a:br>
            <a:r>
              <a:rPr lang="fr-FR"/>
              <a:t>Duis </a:t>
            </a:r>
            <a:r>
              <a:rPr lang="fr-FR" err="1"/>
              <a:t>autem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eum</a:t>
            </a:r>
            <a:r>
              <a:rPr lang="fr-FR"/>
              <a:t> </a:t>
            </a:r>
            <a:r>
              <a:rPr lang="fr-FR" err="1"/>
              <a:t>iriure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in </a:t>
            </a:r>
            <a:r>
              <a:rPr lang="fr-FR" err="1"/>
              <a:t>hendrerit</a:t>
            </a:r>
            <a:r>
              <a:rPr lang="fr-FR"/>
              <a:t> in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velit</a:t>
            </a:r>
            <a:r>
              <a:rPr lang="fr-FR"/>
              <a:t> esse </a:t>
            </a:r>
            <a:r>
              <a:rPr lang="fr-FR" err="1"/>
              <a:t>molestie</a:t>
            </a:r>
            <a:r>
              <a:rPr lang="fr-FR"/>
              <a:t/>
            </a:r>
            <a:br>
              <a:rPr lang="fr-FR"/>
            </a:br>
            <a:r>
              <a:rPr lang="fr-FR" err="1"/>
              <a:t>consequat</a:t>
            </a:r>
            <a:r>
              <a:rPr lang="fr-FR"/>
              <a:t>,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illum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eu </a:t>
            </a:r>
            <a:r>
              <a:rPr lang="fr-FR" err="1"/>
              <a:t>feugiat</a:t>
            </a:r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1" y="488357"/>
            <a:ext cx="7357919" cy="891911"/>
          </a:xfrm>
        </p:spPr>
        <p:txBody>
          <a:bodyPr/>
          <a:lstStyle>
            <a:lvl1pPr>
              <a:lnSpc>
                <a:spcPct val="84000"/>
              </a:lnSpc>
              <a:defRPr sz="3450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F7B134B-CEE1-4B3F-99F2-084E5E6AFD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6732" y="2462760"/>
            <a:ext cx="3511869" cy="87254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endParaRPr lang="fr-FR"/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F7D1A913-9D94-48B5-9EB5-8799E4D9FB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39441" y="2462760"/>
            <a:ext cx="3511869" cy="87254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endParaRPr lang="fr-FR"/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4271554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473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orient="horz" pos="3294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pha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mtClean="0"/>
              <a:t>IHEDATE - Journée d’étude « Comment planifier et territorialiser le déploiement des énergies renouvelables électriques ? » - Mai 2023</a:t>
            </a:r>
            <a:endParaRPr lang="fr-FR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1" y="488357"/>
            <a:ext cx="11175540" cy="891911"/>
          </a:xfrm>
        </p:spPr>
        <p:txBody>
          <a:bodyPr/>
          <a:lstStyle>
            <a:lvl1pPr>
              <a:lnSpc>
                <a:spcPct val="84000"/>
              </a:lnSpc>
              <a:defRPr sz="3450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/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23" name="Espace réservé du texte 12">
            <a:extLst>
              <a:ext uri="{FF2B5EF4-FFF2-40B4-BE49-F238E27FC236}">
                <a16:creationId xmlns:a16="http://schemas.microsoft.com/office/drawing/2014/main" id="{159B7C29-C90B-4392-BEAD-DADA66C2E7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08399" y="3926485"/>
            <a:ext cx="2557925" cy="435953"/>
          </a:xfrm>
        </p:spPr>
        <p:txBody>
          <a:bodyPr/>
          <a:lstStyle>
            <a:lvl1pPr algn="ctr">
              <a:spcAft>
                <a:spcPts val="0"/>
              </a:spcAft>
              <a:defRPr/>
            </a:lvl1pPr>
            <a:lvl2pPr algn="ctr">
              <a:spcBef>
                <a:spcPts val="0"/>
              </a:spcBef>
              <a:spcAft>
                <a:spcPts val="600"/>
              </a:spcAft>
              <a:buNone/>
              <a:defRPr lang="fr-FR" sz="17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 dirty="0"/>
              <a:t>Lorem ipsum</a:t>
            </a:r>
          </a:p>
          <a:p>
            <a:pPr lvl="1"/>
            <a:r>
              <a:rPr lang="fr-FR" dirty="0"/>
              <a:t>Lorem ipsum </a:t>
            </a:r>
            <a:r>
              <a:rPr lang="fr-FR" dirty="0" err="1"/>
              <a:t>dolor</a:t>
            </a:r>
            <a:endParaRPr lang="fr-FR" dirty="0"/>
          </a:p>
        </p:txBody>
      </p:sp>
      <p:sp>
        <p:nvSpPr>
          <p:cNvPr id="27" name="Espace réservé du texte 26">
            <a:extLst>
              <a:ext uri="{FF2B5EF4-FFF2-40B4-BE49-F238E27FC236}">
                <a16:creationId xmlns:a16="http://schemas.microsoft.com/office/drawing/2014/main" id="{42D09871-79A1-414E-9478-80275393F57E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3250806" y="2298460"/>
            <a:ext cx="3103956" cy="1289225"/>
          </a:xfrm>
          <a:custGeom>
            <a:avLst/>
            <a:gdLst>
              <a:gd name="connsiteX0" fmla="*/ 0 w 3103956"/>
              <a:gd name="connsiteY0" fmla="*/ 0 h 1289225"/>
              <a:gd name="connsiteX1" fmla="*/ 2511738 w 3103956"/>
              <a:gd name="connsiteY1" fmla="*/ 0 h 1289225"/>
              <a:gd name="connsiteX2" fmla="*/ 3103956 w 3103956"/>
              <a:gd name="connsiteY2" fmla="*/ 644613 h 1289225"/>
              <a:gd name="connsiteX3" fmla="*/ 2511738 w 3103956"/>
              <a:gd name="connsiteY3" fmla="*/ 1289225 h 1289225"/>
              <a:gd name="connsiteX4" fmla="*/ 0 w 3103956"/>
              <a:gd name="connsiteY4" fmla="*/ 1289225 h 1289225"/>
              <a:gd name="connsiteX5" fmla="*/ 592218 w 3103956"/>
              <a:gd name="connsiteY5" fmla="*/ 644613 h 128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3956" h="1289225">
                <a:moveTo>
                  <a:pt x="0" y="0"/>
                </a:moveTo>
                <a:lnTo>
                  <a:pt x="2511738" y="0"/>
                </a:lnTo>
                <a:lnTo>
                  <a:pt x="3103956" y="644613"/>
                </a:lnTo>
                <a:lnTo>
                  <a:pt x="2511738" y="1289225"/>
                </a:lnTo>
                <a:lnTo>
                  <a:pt x="0" y="1289225"/>
                </a:lnTo>
                <a:lnTo>
                  <a:pt x="592218" y="644613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anchor="ctr" anchorCtr="1">
            <a:noAutofit/>
          </a:bodyPr>
          <a:lstStyle>
            <a:lvl1pPr>
              <a:defRPr sz="5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28" name="Espace réservé du texte 27">
            <a:extLst>
              <a:ext uri="{FF2B5EF4-FFF2-40B4-BE49-F238E27FC236}">
                <a16:creationId xmlns:a16="http://schemas.microsoft.com/office/drawing/2014/main" id="{00499062-E389-4BA7-8F0D-27788F305896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515544" y="2298460"/>
            <a:ext cx="3103956" cy="1289225"/>
          </a:xfrm>
          <a:custGeom>
            <a:avLst/>
            <a:gdLst>
              <a:gd name="connsiteX0" fmla="*/ 0 w 3103956"/>
              <a:gd name="connsiteY0" fmla="*/ 0 h 1289225"/>
              <a:gd name="connsiteX1" fmla="*/ 2511738 w 3103956"/>
              <a:gd name="connsiteY1" fmla="*/ 0 h 1289225"/>
              <a:gd name="connsiteX2" fmla="*/ 3103956 w 3103956"/>
              <a:gd name="connsiteY2" fmla="*/ 644613 h 1289225"/>
              <a:gd name="connsiteX3" fmla="*/ 2511738 w 3103956"/>
              <a:gd name="connsiteY3" fmla="*/ 1289225 h 1289225"/>
              <a:gd name="connsiteX4" fmla="*/ 0 w 3103956"/>
              <a:gd name="connsiteY4" fmla="*/ 1289225 h 1289225"/>
              <a:gd name="connsiteX5" fmla="*/ 592218 w 3103956"/>
              <a:gd name="connsiteY5" fmla="*/ 644613 h 128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3956" h="1289225">
                <a:moveTo>
                  <a:pt x="0" y="0"/>
                </a:moveTo>
                <a:lnTo>
                  <a:pt x="2511738" y="0"/>
                </a:lnTo>
                <a:lnTo>
                  <a:pt x="3103956" y="644613"/>
                </a:lnTo>
                <a:lnTo>
                  <a:pt x="2511738" y="1289225"/>
                </a:lnTo>
                <a:lnTo>
                  <a:pt x="0" y="1289225"/>
                </a:lnTo>
                <a:lnTo>
                  <a:pt x="592218" y="644613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 anchor="ctr" anchorCtr="1">
            <a:noAutofit/>
          </a:bodyPr>
          <a:lstStyle>
            <a:lvl1pPr>
              <a:defRPr sz="5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29" name="Espace réservé du texte 28">
            <a:extLst>
              <a:ext uri="{FF2B5EF4-FFF2-40B4-BE49-F238E27FC236}">
                <a16:creationId xmlns:a16="http://schemas.microsoft.com/office/drawing/2014/main" id="{6E439620-C355-44B9-A213-3FA67B7487C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5986068" y="2298460"/>
            <a:ext cx="3103956" cy="1289225"/>
          </a:xfrm>
          <a:custGeom>
            <a:avLst/>
            <a:gdLst>
              <a:gd name="connsiteX0" fmla="*/ 0 w 3103956"/>
              <a:gd name="connsiteY0" fmla="*/ 0 h 1289225"/>
              <a:gd name="connsiteX1" fmla="*/ 2511738 w 3103956"/>
              <a:gd name="connsiteY1" fmla="*/ 0 h 1289225"/>
              <a:gd name="connsiteX2" fmla="*/ 3103956 w 3103956"/>
              <a:gd name="connsiteY2" fmla="*/ 644613 h 1289225"/>
              <a:gd name="connsiteX3" fmla="*/ 2511738 w 3103956"/>
              <a:gd name="connsiteY3" fmla="*/ 1289225 h 1289225"/>
              <a:gd name="connsiteX4" fmla="*/ 0 w 3103956"/>
              <a:gd name="connsiteY4" fmla="*/ 1289225 h 1289225"/>
              <a:gd name="connsiteX5" fmla="*/ 592218 w 3103956"/>
              <a:gd name="connsiteY5" fmla="*/ 644613 h 128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3956" h="1289225">
                <a:moveTo>
                  <a:pt x="0" y="0"/>
                </a:moveTo>
                <a:lnTo>
                  <a:pt x="2511738" y="0"/>
                </a:lnTo>
                <a:lnTo>
                  <a:pt x="3103956" y="644613"/>
                </a:lnTo>
                <a:lnTo>
                  <a:pt x="2511738" y="1289225"/>
                </a:lnTo>
                <a:lnTo>
                  <a:pt x="0" y="1289225"/>
                </a:lnTo>
                <a:lnTo>
                  <a:pt x="592218" y="644613"/>
                </a:lnTo>
                <a:close/>
              </a:path>
            </a:pathLst>
          </a:custGeom>
          <a:solidFill>
            <a:srgbClr val="3EA47A"/>
          </a:solidFill>
        </p:spPr>
        <p:txBody>
          <a:bodyPr wrap="square" anchor="ctr" anchorCtr="1">
            <a:noAutofit/>
          </a:bodyPr>
          <a:lstStyle>
            <a:lvl1pPr>
              <a:defRPr sz="5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30" name="Espace réservé du texte 29">
            <a:extLst>
              <a:ext uri="{FF2B5EF4-FFF2-40B4-BE49-F238E27FC236}">
                <a16:creationId xmlns:a16="http://schemas.microsoft.com/office/drawing/2014/main" id="{96E37C34-332B-4988-9F20-6114CC44505E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8721331" y="2298460"/>
            <a:ext cx="3103956" cy="1289225"/>
          </a:xfrm>
          <a:custGeom>
            <a:avLst/>
            <a:gdLst>
              <a:gd name="connsiteX0" fmla="*/ 0 w 3103956"/>
              <a:gd name="connsiteY0" fmla="*/ 0 h 1289225"/>
              <a:gd name="connsiteX1" fmla="*/ 2511738 w 3103956"/>
              <a:gd name="connsiteY1" fmla="*/ 0 h 1289225"/>
              <a:gd name="connsiteX2" fmla="*/ 3103956 w 3103956"/>
              <a:gd name="connsiteY2" fmla="*/ 644613 h 1289225"/>
              <a:gd name="connsiteX3" fmla="*/ 2511738 w 3103956"/>
              <a:gd name="connsiteY3" fmla="*/ 1289225 h 1289225"/>
              <a:gd name="connsiteX4" fmla="*/ 0 w 3103956"/>
              <a:gd name="connsiteY4" fmla="*/ 1289225 h 1289225"/>
              <a:gd name="connsiteX5" fmla="*/ 592218 w 3103956"/>
              <a:gd name="connsiteY5" fmla="*/ 644613 h 12892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103956" h="1289225">
                <a:moveTo>
                  <a:pt x="0" y="0"/>
                </a:moveTo>
                <a:lnTo>
                  <a:pt x="2511738" y="0"/>
                </a:lnTo>
                <a:lnTo>
                  <a:pt x="3103956" y="644613"/>
                </a:lnTo>
                <a:lnTo>
                  <a:pt x="2511738" y="1289225"/>
                </a:lnTo>
                <a:lnTo>
                  <a:pt x="0" y="1289225"/>
                </a:lnTo>
                <a:lnTo>
                  <a:pt x="592218" y="644613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anchor="ctr" anchorCtr="1">
            <a:noAutofit/>
          </a:bodyPr>
          <a:lstStyle>
            <a:lvl1pPr>
              <a:defRPr sz="5600" b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31" name="Espace réservé du texte 12">
            <a:extLst>
              <a:ext uri="{FF2B5EF4-FFF2-40B4-BE49-F238E27FC236}">
                <a16:creationId xmlns:a16="http://schemas.microsoft.com/office/drawing/2014/main" id="{88AD2F90-3E58-4711-A917-780A2039D1E7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9111006" y="3926485"/>
            <a:ext cx="2557925" cy="435953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600"/>
              </a:spcAft>
              <a:buNone/>
              <a:defRPr lang="fr-FR" sz="17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 dirty="0"/>
              <a:t>Lorem ipsum </a:t>
            </a:r>
            <a:r>
              <a:rPr lang="fr-FR" dirty="0" err="1"/>
              <a:t>dolor</a:t>
            </a:r>
            <a:endParaRPr lang="fr-FR" dirty="0"/>
          </a:p>
          <a:p>
            <a:pPr lvl="1"/>
            <a:r>
              <a:rPr lang="fr-FR" dirty="0"/>
              <a:t>Lorem ipsum </a:t>
            </a:r>
            <a:r>
              <a:rPr lang="fr-FR" dirty="0" err="1"/>
              <a:t>dolor</a:t>
            </a:r>
            <a:endParaRPr lang="fr-FR" dirty="0"/>
          </a:p>
        </p:txBody>
      </p:sp>
      <p:sp>
        <p:nvSpPr>
          <p:cNvPr id="32" name="Espace réservé du texte 12">
            <a:extLst>
              <a:ext uri="{FF2B5EF4-FFF2-40B4-BE49-F238E27FC236}">
                <a16:creationId xmlns:a16="http://schemas.microsoft.com/office/drawing/2014/main" id="{F49A95ED-C2F7-43DE-BFFA-60E2BE66C0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375935" y="3926485"/>
            <a:ext cx="2557925" cy="435953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600"/>
              </a:spcAft>
              <a:buNone/>
              <a:defRPr lang="fr-FR" sz="17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 dirty="0"/>
              <a:t>Lorem ipsum</a:t>
            </a:r>
          </a:p>
          <a:p>
            <a:pPr lvl="1"/>
            <a:r>
              <a:rPr lang="fr-FR" dirty="0"/>
              <a:t>Lorem ipsum </a:t>
            </a:r>
            <a:r>
              <a:rPr lang="fr-FR" dirty="0" err="1"/>
              <a:t>dolor</a:t>
            </a:r>
            <a:endParaRPr lang="fr-FR" dirty="0"/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B3DEFAA0-EA6E-4ECD-9811-2AD541E1CA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243471" y="3926485"/>
            <a:ext cx="2557925" cy="435953"/>
          </a:xfrm>
        </p:spPr>
        <p:txBody>
          <a:bodyPr/>
          <a:lstStyle>
            <a:lvl1pPr algn="ctr">
              <a:defRPr/>
            </a:lvl1pPr>
            <a:lvl2pPr algn="ctr">
              <a:spcAft>
                <a:spcPts val="600"/>
              </a:spcAft>
              <a:buNone/>
              <a:defRPr lang="fr-FR" sz="17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 dirty="0"/>
              <a:t>Lorem ipsum</a:t>
            </a:r>
          </a:p>
          <a:p>
            <a:pPr lvl="1"/>
            <a:r>
              <a:rPr lang="fr-FR" dirty="0"/>
              <a:t>Lorem ipsum </a:t>
            </a:r>
            <a:r>
              <a:rPr lang="fr-FR" dirty="0" err="1"/>
              <a:t>dolor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56690521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91" y="488357"/>
            <a:ext cx="11175540" cy="891911"/>
          </a:xfrm>
        </p:spPr>
        <p:txBody>
          <a:bodyPr/>
          <a:lstStyle>
            <a:lvl1pPr>
              <a:lnSpc>
                <a:spcPct val="84000"/>
              </a:lnSpc>
              <a:defRPr sz="345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DCE6F3B6-60EE-44F2-BA84-2C199F1096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91" y="1620838"/>
            <a:ext cx="7298059" cy="87254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IHEDATE - Journée d’étude « Comment planifier et territorialiser le déploiement des énergies renouvelables électriques ? » - Mai 2023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A7120E-8DE9-4326-9733-93BF2238DBD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48307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chéanc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mtClean="0"/>
              <a:t>IHEDATE - Journée d’étude « Comment planifier et territorialiser le déploiement des énergies renouvelables électriques ? » - Mai 2023</a:t>
            </a:r>
            <a:endParaRPr lang="fr-FR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1" y="488357"/>
            <a:ext cx="11175540" cy="891911"/>
          </a:xfrm>
        </p:spPr>
        <p:txBody>
          <a:bodyPr/>
          <a:lstStyle>
            <a:lvl1pPr>
              <a:lnSpc>
                <a:spcPct val="84000"/>
              </a:lnSpc>
              <a:defRPr sz="3450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/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23" name="Espace réservé du texte 12">
            <a:extLst>
              <a:ext uri="{FF2B5EF4-FFF2-40B4-BE49-F238E27FC236}">
                <a16:creationId xmlns:a16="http://schemas.microsoft.com/office/drawing/2014/main" id="{159B7C29-C90B-4392-BEAD-DADA66C2E7C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987781" y="3933116"/>
            <a:ext cx="1084809" cy="220060"/>
          </a:xfrm>
        </p:spPr>
        <p:txBody>
          <a:bodyPr/>
          <a:lstStyle>
            <a:lvl1pPr algn="ctr">
              <a:defRPr lang="fr-FR" sz="15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algn="ctr">
              <a:buNone/>
              <a:defRPr lang="fr-FR" sz="15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 dirty="0"/>
              <a:t>2010</a:t>
            </a:r>
          </a:p>
        </p:txBody>
      </p:sp>
      <p:sp>
        <p:nvSpPr>
          <p:cNvPr id="32" name="Espace réservé du texte 12">
            <a:extLst>
              <a:ext uri="{FF2B5EF4-FFF2-40B4-BE49-F238E27FC236}">
                <a16:creationId xmlns:a16="http://schemas.microsoft.com/office/drawing/2014/main" id="{F49A95ED-C2F7-43DE-BFFA-60E2BE66C04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56637" y="4783037"/>
            <a:ext cx="1747096" cy="401648"/>
          </a:xfrm>
        </p:spPr>
        <p:txBody>
          <a:bodyPr/>
          <a:lstStyle>
            <a:lvl1pPr algn="ctr">
              <a:defRPr/>
            </a:lvl1pPr>
            <a:lvl2pPr algn="ctr">
              <a:buNone/>
              <a:defRPr lang="fr-FR" sz="17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</a:t>
            </a:r>
          </a:p>
        </p:txBody>
      </p:sp>
      <p:sp>
        <p:nvSpPr>
          <p:cNvPr id="7" name="Espace réservé du graphique SmartArt 6">
            <a:extLst>
              <a:ext uri="{FF2B5EF4-FFF2-40B4-BE49-F238E27FC236}">
                <a16:creationId xmlns:a16="http://schemas.microsoft.com/office/drawing/2014/main" id="{8B8A9226-5474-4D40-937D-ECC2E8543A85}"/>
              </a:ext>
            </a:extLst>
          </p:cNvPr>
          <p:cNvSpPr>
            <a:spLocks noGrp="1"/>
          </p:cNvSpPr>
          <p:nvPr>
            <p:ph type="dgm" sz="quarter" idx="32"/>
          </p:nvPr>
        </p:nvSpPr>
        <p:spPr>
          <a:xfrm>
            <a:off x="522287" y="4447524"/>
            <a:ext cx="11147426" cy="32881"/>
          </a:xfr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20" name="Espace réservé du texte 12">
            <a:extLst>
              <a:ext uri="{FF2B5EF4-FFF2-40B4-BE49-F238E27FC236}">
                <a16:creationId xmlns:a16="http://schemas.microsoft.com/office/drawing/2014/main" id="{404DED29-E90A-4D3B-89F3-36397AFA9BAE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515616" y="1629520"/>
            <a:ext cx="7538723" cy="87254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9" name="Espace réservé du graphique SmartArt 8">
            <a:extLst>
              <a:ext uri="{FF2B5EF4-FFF2-40B4-BE49-F238E27FC236}">
                <a16:creationId xmlns:a16="http://schemas.microsoft.com/office/drawing/2014/main" id="{E7884008-475F-4740-BBB1-EF3D8DE77E5C}"/>
              </a:ext>
            </a:extLst>
          </p:cNvPr>
          <p:cNvSpPr>
            <a:spLocks noGrp="1" noChangeAspect="1"/>
          </p:cNvSpPr>
          <p:nvPr>
            <p:ph type="dgm" sz="quarter" idx="34"/>
          </p:nvPr>
        </p:nvSpPr>
        <p:spPr>
          <a:xfrm>
            <a:off x="1418420" y="4349587"/>
            <a:ext cx="223532" cy="223532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24" name="Espace réservé du graphique SmartArt 8">
            <a:extLst>
              <a:ext uri="{FF2B5EF4-FFF2-40B4-BE49-F238E27FC236}">
                <a16:creationId xmlns:a16="http://schemas.microsoft.com/office/drawing/2014/main" id="{390A66A7-C7BB-486A-9C84-37A285B79381}"/>
              </a:ext>
            </a:extLst>
          </p:cNvPr>
          <p:cNvSpPr>
            <a:spLocks noGrp="1" noChangeAspect="1"/>
          </p:cNvSpPr>
          <p:nvPr>
            <p:ph type="dgm" sz="quarter" idx="35"/>
          </p:nvPr>
        </p:nvSpPr>
        <p:spPr>
          <a:xfrm>
            <a:off x="3623840" y="4349587"/>
            <a:ext cx="223532" cy="223532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25" name="Espace réservé du graphique SmartArt 8">
            <a:extLst>
              <a:ext uri="{FF2B5EF4-FFF2-40B4-BE49-F238E27FC236}">
                <a16:creationId xmlns:a16="http://schemas.microsoft.com/office/drawing/2014/main" id="{99C0753E-FBE4-4641-8FAF-570F30FD950F}"/>
              </a:ext>
            </a:extLst>
          </p:cNvPr>
          <p:cNvSpPr>
            <a:spLocks noGrp="1" noChangeAspect="1"/>
          </p:cNvSpPr>
          <p:nvPr>
            <p:ph type="dgm" sz="quarter" idx="36"/>
          </p:nvPr>
        </p:nvSpPr>
        <p:spPr>
          <a:xfrm>
            <a:off x="5829260" y="4349587"/>
            <a:ext cx="223532" cy="223532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26" name="Espace réservé du graphique SmartArt 8">
            <a:extLst>
              <a:ext uri="{FF2B5EF4-FFF2-40B4-BE49-F238E27FC236}">
                <a16:creationId xmlns:a16="http://schemas.microsoft.com/office/drawing/2014/main" id="{36A8206A-8CE6-4996-B140-02C64A02D8CD}"/>
              </a:ext>
            </a:extLst>
          </p:cNvPr>
          <p:cNvSpPr>
            <a:spLocks noGrp="1" noChangeAspect="1"/>
          </p:cNvSpPr>
          <p:nvPr>
            <p:ph type="dgm" sz="quarter" idx="37"/>
          </p:nvPr>
        </p:nvSpPr>
        <p:spPr>
          <a:xfrm>
            <a:off x="8034680" y="4349587"/>
            <a:ext cx="223532" cy="223532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34" name="Espace réservé du graphique SmartArt 8">
            <a:extLst>
              <a:ext uri="{FF2B5EF4-FFF2-40B4-BE49-F238E27FC236}">
                <a16:creationId xmlns:a16="http://schemas.microsoft.com/office/drawing/2014/main" id="{D6162C6C-4E3D-4ADC-93F6-DFB56C7A06BA}"/>
              </a:ext>
            </a:extLst>
          </p:cNvPr>
          <p:cNvSpPr>
            <a:spLocks noGrp="1" noChangeAspect="1"/>
          </p:cNvSpPr>
          <p:nvPr>
            <p:ph type="dgm" sz="quarter" idx="38"/>
          </p:nvPr>
        </p:nvSpPr>
        <p:spPr>
          <a:xfrm>
            <a:off x="10240098" y="4349587"/>
            <a:ext cx="223532" cy="223532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96D9F143-BF9D-46CC-AF91-5DCAACB457A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3206353" y="3933116"/>
            <a:ext cx="1084809" cy="220060"/>
          </a:xfrm>
        </p:spPr>
        <p:txBody>
          <a:bodyPr/>
          <a:lstStyle>
            <a:lvl1pPr algn="ctr">
              <a:defRPr lang="fr-FR" sz="15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algn="ctr">
              <a:buNone/>
              <a:defRPr lang="fr-FR" sz="15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 dirty="0"/>
              <a:t>2010</a:t>
            </a:r>
          </a:p>
        </p:txBody>
      </p:sp>
      <p:sp>
        <p:nvSpPr>
          <p:cNvPr id="36" name="Espace réservé du texte 12">
            <a:extLst>
              <a:ext uri="{FF2B5EF4-FFF2-40B4-BE49-F238E27FC236}">
                <a16:creationId xmlns:a16="http://schemas.microsoft.com/office/drawing/2014/main" id="{F4F038BC-E7EF-481C-A6C0-AD4B97CBC0B8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2875209" y="4783037"/>
            <a:ext cx="1747096" cy="401648"/>
          </a:xfrm>
        </p:spPr>
        <p:txBody>
          <a:bodyPr/>
          <a:lstStyle>
            <a:lvl1pPr algn="ctr">
              <a:defRPr/>
            </a:lvl1pPr>
            <a:lvl2pPr algn="ctr">
              <a:buNone/>
              <a:defRPr lang="fr-FR" sz="17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</a:t>
            </a:r>
          </a:p>
        </p:txBody>
      </p:sp>
      <p:sp>
        <p:nvSpPr>
          <p:cNvPr id="37" name="Espace réservé du texte 12">
            <a:extLst>
              <a:ext uri="{FF2B5EF4-FFF2-40B4-BE49-F238E27FC236}">
                <a16:creationId xmlns:a16="http://schemas.microsoft.com/office/drawing/2014/main" id="{7A2A836A-3F71-4868-81AE-A35C86521F3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5412800" y="3933116"/>
            <a:ext cx="1084809" cy="220060"/>
          </a:xfrm>
        </p:spPr>
        <p:txBody>
          <a:bodyPr/>
          <a:lstStyle>
            <a:lvl1pPr algn="ctr">
              <a:defRPr lang="fr-FR" sz="15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algn="ctr">
              <a:buNone/>
              <a:defRPr lang="fr-FR" sz="15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 dirty="0"/>
              <a:t>2010</a:t>
            </a:r>
          </a:p>
        </p:txBody>
      </p:sp>
      <p:sp>
        <p:nvSpPr>
          <p:cNvPr id="38" name="Espace réservé du texte 12">
            <a:extLst>
              <a:ext uri="{FF2B5EF4-FFF2-40B4-BE49-F238E27FC236}">
                <a16:creationId xmlns:a16="http://schemas.microsoft.com/office/drawing/2014/main" id="{14F6C40C-55CE-4F53-9169-105D19847CC3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5081656" y="4783037"/>
            <a:ext cx="1747096" cy="401648"/>
          </a:xfrm>
        </p:spPr>
        <p:txBody>
          <a:bodyPr/>
          <a:lstStyle>
            <a:lvl1pPr algn="ctr">
              <a:defRPr/>
            </a:lvl1pPr>
            <a:lvl2pPr algn="ctr">
              <a:buNone/>
              <a:defRPr lang="fr-FR" sz="17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</a:t>
            </a:r>
          </a:p>
        </p:txBody>
      </p:sp>
      <p:sp>
        <p:nvSpPr>
          <p:cNvPr id="39" name="Espace réservé du texte 12">
            <a:extLst>
              <a:ext uri="{FF2B5EF4-FFF2-40B4-BE49-F238E27FC236}">
                <a16:creationId xmlns:a16="http://schemas.microsoft.com/office/drawing/2014/main" id="{79CBE28D-83DE-49BC-AA1F-52ABBC701C8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7608512" y="3933116"/>
            <a:ext cx="1084809" cy="220060"/>
          </a:xfrm>
        </p:spPr>
        <p:txBody>
          <a:bodyPr/>
          <a:lstStyle>
            <a:lvl1pPr algn="ctr">
              <a:defRPr lang="fr-FR" sz="15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algn="ctr">
              <a:buNone/>
              <a:defRPr lang="fr-FR" sz="15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 dirty="0"/>
              <a:t>2010</a:t>
            </a:r>
          </a:p>
        </p:txBody>
      </p:sp>
      <p:sp>
        <p:nvSpPr>
          <p:cNvPr id="40" name="Espace réservé du texte 12">
            <a:extLst>
              <a:ext uri="{FF2B5EF4-FFF2-40B4-BE49-F238E27FC236}">
                <a16:creationId xmlns:a16="http://schemas.microsoft.com/office/drawing/2014/main" id="{CA62E8A6-9511-484D-AA87-40D8CD41246B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7277368" y="4783037"/>
            <a:ext cx="1747096" cy="401648"/>
          </a:xfrm>
        </p:spPr>
        <p:txBody>
          <a:bodyPr/>
          <a:lstStyle>
            <a:lvl1pPr algn="ctr">
              <a:defRPr/>
            </a:lvl1pPr>
            <a:lvl2pPr algn="ctr">
              <a:buNone/>
              <a:defRPr lang="fr-FR" sz="17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</a:t>
            </a:r>
          </a:p>
        </p:txBody>
      </p:sp>
      <p:sp>
        <p:nvSpPr>
          <p:cNvPr id="41" name="Espace réservé du texte 12">
            <a:extLst>
              <a:ext uri="{FF2B5EF4-FFF2-40B4-BE49-F238E27FC236}">
                <a16:creationId xmlns:a16="http://schemas.microsoft.com/office/drawing/2014/main" id="{23DA2B46-D907-4F62-B45B-74BEA859F69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9804224" y="3933116"/>
            <a:ext cx="1084809" cy="220060"/>
          </a:xfrm>
        </p:spPr>
        <p:txBody>
          <a:bodyPr/>
          <a:lstStyle>
            <a:lvl1pPr algn="ctr">
              <a:defRPr lang="fr-FR" sz="15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algn="ctr">
              <a:buNone/>
              <a:defRPr lang="fr-FR" sz="15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 dirty="0"/>
              <a:t>2010</a:t>
            </a:r>
          </a:p>
        </p:txBody>
      </p:sp>
      <p:sp>
        <p:nvSpPr>
          <p:cNvPr id="42" name="Espace réservé du texte 12">
            <a:extLst>
              <a:ext uri="{FF2B5EF4-FFF2-40B4-BE49-F238E27FC236}">
                <a16:creationId xmlns:a16="http://schemas.microsoft.com/office/drawing/2014/main" id="{9BB4DBD8-CDDB-4443-99A3-71074FFA6E8F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9473080" y="4783037"/>
            <a:ext cx="1747096" cy="401648"/>
          </a:xfrm>
        </p:spPr>
        <p:txBody>
          <a:bodyPr/>
          <a:lstStyle>
            <a:lvl1pPr algn="ctr">
              <a:defRPr/>
            </a:lvl1pPr>
            <a:lvl2pPr algn="ctr">
              <a:buNone/>
              <a:defRPr lang="fr-FR" sz="17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5pPr>
              <a:defRPr/>
            </a:lvl5pPr>
          </a:lstStyle>
          <a:p>
            <a:pPr lvl="0"/>
            <a:r>
              <a:rPr lang="fr-FR"/>
              <a:t>Lorem ipsum</a:t>
            </a:r>
          </a:p>
          <a:p>
            <a:pPr lvl="1"/>
            <a:r>
              <a:rPr lang="fr-FR"/>
              <a:t>Lorem ipsum</a:t>
            </a:r>
          </a:p>
        </p:txBody>
      </p:sp>
    </p:spTree>
    <p:extLst>
      <p:ext uri="{BB962C8B-B14F-4D97-AF65-F5344CB8AC3E}">
        <p14:creationId xmlns:p14="http://schemas.microsoft.com/office/powerpoint/2010/main" val="1489683515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erc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mtClean="0"/>
              <a:t>IHEDATE - Journée d’étude « Comment planifier et territorialiser le déploiement des énergies renouvelables électriques ? » - Mai 2023</a:t>
            </a:r>
            <a:endParaRPr lang="fr-FR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1" y="488357"/>
            <a:ext cx="11175540" cy="891911"/>
          </a:xfrm>
        </p:spPr>
        <p:txBody>
          <a:bodyPr/>
          <a:lstStyle>
            <a:lvl1pPr>
              <a:lnSpc>
                <a:spcPct val="84000"/>
              </a:lnSpc>
              <a:defRPr sz="3450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/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9" name="Espace réservé du texte 12">
            <a:extLst>
              <a:ext uri="{FF2B5EF4-FFF2-40B4-BE49-F238E27FC236}">
                <a16:creationId xmlns:a16="http://schemas.microsoft.com/office/drawing/2014/main" id="{F0C630BF-41CF-4CB9-8F07-2DB7ACDA189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512439" y="1623034"/>
            <a:ext cx="5717764" cy="87254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20" name="Espace réservé du texte 19">
            <a:extLst>
              <a:ext uri="{FF2B5EF4-FFF2-40B4-BE49-F238E27FC236}">
                <a16:creationId xmlns:a16="http://schemas.microsoft.com/office/drawing/2014/main" id="{EC2E2208-2F77-4260-9C56-272D6A66665B}"/>
              </a:ext>
            </a:extLst>
          </p:cNvPr>
          <p:cNvSpPr>
            <a:spLocks noGrp="1" noChangeAspect="1"/>
          </p:cNvSpPr>
          <p:nvPr>
            <p:ph type="body" sz="quarter" idx="27" hasCustomPrompt="1"/>
          </p:nvPr>
        </p:nvSpPr>
        <p:spPr>
          <a:xfrm>
            <a:off x="8105758" y="2705071"/>
            <a:ext cx="2052000" cy="2052000"/>
          </a:xfrm>
          <a:custGeom>
            <a:avLst/>
            <a:gdLst>
              <a:gd name="connsiteX0" fmla="*/ 508380 w 1016760"/>
              <a:gd name="connsiteY0" fmla="*/ 0 h 1016760"/>
              <a:gd name="connsiteX1" fmla="*/ 1016760 w 1016760"/>
              <a:gd name="connsiteY1" fmla="*/ 508380 h 1016760"/>
              <a:gd name="connsiteX2" fmla="*/ 508380 w 1016760"/>
              <a:gd name="connsiteY2" fmla="*/ 1016760 h 1016760"/>
              <a:gd name="connsiteX3" fmla="*/ 0 w 1016760"/>
              <a:gd name="connsiteY3" fmla="*/ 508380 h 1016760"/>
              <a:gd name="connsiteX4" fmla="*/ 508380 w 1016760"/>
              <a:gd name="connsiteY4" fmla="*/ 0 h 1016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6760" h="1016760">
                <a:moveTo>
                  <a:pt x="508380" y="0"/>
                </a:moveTo>
                <a:cubicBezTo>
                  <a:pt x="789151" y="0"/>
                  <a:pt x="1016760" y="227609"/>
                  <a:pt x="1016760" y="508380"/>
                </a:cubicBezTo>
                <a:cubicBezTo>
                  <a:pt x="1016760" y="789151"/>
                  <a:pt x="789151" y="1016760"/>
                  <a:pt x="508380" y="1016760"/>
                </a:cubicBezTo>
                <a:cubicBezTo>
                  <a:pt x="227609" y="1016760"/>
                  <a:pt x="0" y="789151"/>
                  <a:pt x="0" y="508380"/>
                </a:cubicBezTo>
                <a:cubicBezTo>
                  <a:pt x="0" y="227609"/>
                  <a:pt x="227609" y="0"/>
                  <a:pt x="508380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 lIns="0" tIns="0" anchor="ctr" anchorCtr="1">
            <a:noAutofit/>
          </a:bodyPr>
          <a:lstStyle>
            <a:lvl1pPr algn="ctr">
              <a:lnSpc>
                <a:spcPct val="101000"/>
              </a:lnSpc>
              <a:defRPr sz="900" cap="all" baseline="0">
                <a:solidFill>
                  <a:schemeClr val="bg1"/>
                </a:solidFill>
                <a:latin typeface="Enedis Medium" pitchFamily="50" charset="0"/>
              </a:defRPr>
            </a:lvl1pPr>
            <a:lvl2pPr marL="0" indent="0" algn="ctr">
              <a:lnSpc>
                <a:spcPct val="101000"/>
              </a:lnSpc>
              <a:buNone/>
              <a:defRPr sz="4000" b="1">
                <a:solidFill>
                  <a:schemeClr val="bg1"/>
                </a:solidFill>
                <a:latin typeface="+mj-lt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Turpe 6 </a:t>
            </a:r>
          </a:p>
          <a:p>
            <a:pPr lvl="1"/>
            <a:r>
              <a:rPr lang="fr-FR"/>
              <a:t>265 M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CCD368EA-2ECB-4E12-A103-3538D6E8B97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7330" y="2409043"/>
            <a:ext cx="2688857" cy="2644055"/>
          </a:xfrm>
          <a:prstGeom prst="rect">
            <a:avLst/>
          </a:prstGeom>
        </p:spPr>
      </p:pic>
      <p:sp>
        <p:nvSpPr>
          <p:cNvPr id="22" name="Espace réservé du graphique SmartArt 8">
            <a:extLst>
              <a:ext uri="{FF2B5EF4-FFF2-40B4-BE49-F238E27FC236}">
                <a16:creationId xmlns:a16="http://schemas.microsoft.com/office/drawing/2014/main" id="{9308853B-A637-4163-9FB9-88969E99BACC}"/>
              </a:ext>
            </a:extLst>
          </p:cNvPr>
          <p:cNvSpPr>
            <a:spLocks noGrp="1" noChangeAspect="1"/>
          </p:cNvSpPr>
          <p:nvPr>
            <p:ph type="dgm" sz="quarter" idx="37"/>
          </p:nvPr>
        </p:nvSpPr>
        <p:spPr>
          <a:xfrm>
            <a:off x="8139920" y="4569118"/>
            <a:ext cx="167943" cy="167943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23" name="Espace réservé du graphique SmartArt 8">
            <a:extLst>
              <a:ext uri="{FF2B5EF4-FFF2-40B4-BE49-F238E27FC236}">
                <a16:creationId xmlns:a16="http://schemas.microsoft.com/office/drawing/2014/main" id="{CF34D806-5829-45C4-9530-B11964E5AC1E}"/>
              </a:ext>
            </a:extLst>
          </p:cNvPr>
          <p:cNvSpPr>
            <a:spLocks noGrp="1" noChangeAspect="1"/>
          </p:cNvSpPr>
          <p:nvPr>
            <p:ph type="dgm" sz="quarter" idx="38"/>
          </p:nvPr>
        </p:nvSpPr>
        <p:spPr>
          <a:xfrm>
            <a:off x="9047786" y="4949197"/>
            <a:ext cx="167943" cy="167943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24" name="Espace réservé du graphique SmartArt 8">
            <a:extLst>
              <a:ext uri="{FF2B5EF4-FFF2-40B4-BE49-F238E27FC236}">
                <a16:creationId xmlns:a16="http://schemas.microsoft.com/office/drawing/2014/main" id="{9CC9463E-67BA-4E49-88E4-B45AEE411786}"/>
              </a:ext>
            </a:extLst>
          </p:cNvPr>
          <p:cNvSpPr>
            <a:spLocks noGrp="1" noChangeAspect="1"/>
          </p:cNvSpPr>
          <p:nvPr>
            <p:ph type="dgm" sz="quarter" idx="39"/>
          </p:nvPr>
        </p:nvSpPr>
        <p:spPr>
          <a:xfrm>
            <a:off x="9952661" y="4569117"/>
            <a:ext cx="167943" cy="167943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25" name="Espace réservé du graphique SmartArt 8">
            <a:extLst>
              <a:ext uri="{FF2B5EF4-FFF2-40B4-BE49-F238E27FC236}">
                <a16:creationId xmlns:a16="http://schemas.microsoft.com/office/drawing/2014/main" id="{B3FA48D9-581B-450E-9D20-96295C3E355E}"/>
              </a:ext>
            </a:extLst>
          </p:cNvPr>
          <p:cNvSpPr>
            <a:spLocks noGrp="1" noChangeAspect="1"/>
          </p:cNvSpPr>
          <p:nvPr>
            <p:ph type="dgm" sz="quarter" idx="40"/>
          </p:nvPr>
        </p:nvSpPr>
        <p:spPr>
          <a:xfrm>
            <a:off x="10340011" y="3647099"/>
            <a:ext cx="167943" cy="167943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26" name="Espace réservé du graphique SmartArt 8">
            <a:extLst>
              <a:ext uri="{FF2B5EF4-FFF2-40B4-BE49-F238E27FC236}">
                <a16:creationId xmlns:a16="http://schemas.microsoft.com/office/drawing/2014/main" id="{F4E36404-C72D-4C3A-9F42-D847F517CC34}"/>
              </a:ext>
            </a:extLst>
          </p:cNvPr>
          <p:cNvSpPr>
            <a:spLocks noGrp="1" noChangeAspect="1"/>
          </p:cNvSpPr>
          <p:nvPr>
            <p:ph type="dgm" sz="quarter" idx="41"/>
          </p:nvPr>
        </p:nvSpPr>
        <p:spPr>
          <a:xfrm>
            <a:off x="7755562" y="3647099"/>
            <a:ext cx="167943" cy="167943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27" name="Espace réservé du graphique SmartArt 8">
            <a:extLst>
              <a:ext uri="{FF2B5EF4-FFF2-40B4-BE49-F238E27FC236}">
                <a16:creationId xmlns:a16="http://schemas.microsoft.com/office/drawing/2014/main" id="{A4F39823-1042-4F79-AC54-EC1D7CA2A4BF}"/>
              </a:ext>
            </a:extLst>
          </p:cNvPr>
          <p:cNvSpPr>
            <a:spLocks noGrp="1" noChangeAspect="1"/>
          </p:cNvSpPr>
          <p:nvPr>
            <p:ph type="dgm" sz="quarter" idx="42"/>
          </p:nvPr>
        </p:nvSpPr>
        <p:spPr>
          <a:xfrm>
            <a:off x="8139919" y="2725917"/>
            <a:ext cx="167943" cy="167943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29" name="Espace réservé du graphique SmartArt 8">
            <a:extLst>
              <a:ext uri="{FF2B5EF4-FFF2-40B4-BE49-F238E27FC236}">
                <a16:creationId xmlns:a16="http://schemas.microsoft.com/office/drawing/2014/main" id="{18217AA2-6FC2-40A6-B227-6A6F5D9C88CD}"/>
              </a:ext>
            </a:extLst>
          </p:cNvPr>
          <p:cNvSpPr>
            <a:spLocks noGrp="1" noChangeAspect="1"/>
          </p:cNvSpPr>
          <p:nvPr>
            <p:ph type="dgm" sz="quarter" idx="43"/>
          </p:nvPr>
        </p:nvSpPr>
        <p:spPr>
          <a:xfrm>
            <a:off x="9952661" y="2725916"/>
            <a:ext cx="167943" cy="167943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30" name="Espace réservé du graphique SmartArt 8">
            <a:extLst>
              <a:ext uri="{FF2B5EF4-FFF2-40B4-BE49-F238E27FC236}">
                <a16:creationId xmlns:a16="http://schemas.microsoft.com/office/drawing/2014/main" id="{C9735A35-8535-45E4-92DF-DE829F99B24D}"/>
              </a:ext>
            </a:extLst>
          </p:cNvPr>
          <p:cNvSpPr>
            <a:spLocks noGrp="1" noChangeAspect="1"/>
          </p:cNvSpPr>
          <p:nvPr>
            <p:ph type="dgm" sz="quarter" idx="44"/>
          </p:nvPr>
        </p:nvSpPr>
        <p:spPr>
          <a:xfrm>
            <a:off x="9047786" y="2359641"/>
            <a:ext cx="167943" cy="167943"/>
          </a:xfrm>
          <a:prstGeom prst="ellipse">
            <a:avLst/>
          </a:prstGeom>
          <a:solidFill>
            <a:schemeClr val="tx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33" name="Espace réservé du texte 12">
            <a:extLst>
              <a:ext uri="{FF2B5EF4-FFF2-40B4-BE49-F238E27FC236}">
                <a16:creationId xmlns:a16="http://schemas.microsoft.com/office/drawing/2014/main" id="{D2278900-8E81-4B4E-9E1D-C20F556F7D99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10261098" y="2742223"/>
            <a:ext cx="1612078" cy="145424"/>
          </a:xfrm>
        </p:spPr>
        <p:txBody>
          <a:bodyPr/>
          <a:lstStyle>
            <a:lvl1pPr>
              <a:defRPr sz="1050">
                <a:latin typeface="Enedis Medium" pitchFamily="50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Lorem </a:t>
            </a:r>
            <a:r>
              <a:rPr lang="fr-FR" err="1"/>
              <a:t>iipsulm</a:t>
            </a:r>
            <a:endParaRPr lang="fr-FR"/>
          </a:p>
        </p:txBody>
      </p:sp>
      <p:sp>
        <p:nvSpPr>
          <p:cNvPr id="35" name="Espace réservé du texte 12">
            <a:extLst>
              <a:ext uri="{FF2B5EF4-FFF2-40B4-BE49-F238E27FC236}">
                <a16:creationId xmlns:a16="http://schemas.microsoft.com/office/drawing/2014/main" id="{1D54A5FB-59CC-4BB3-9B0F-033BF4AE73C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10631789" y="3657135"/>
            <a:ext cx="1612078" cy="145424"/>
          </a:xfrm>
        </p:spPr>
        <p:txBody>
          <a:bodyPr/>
          <a:lstStyle>
            <a:lvl1pPr>
              <a:defRPr sz="1050">
                <a:latin typeface="Enedis Medium" pitchFamily="50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Lorem </a:t>
            </a:r>
            <a:r>
              <a:rPr lang="fr-FR" err="1"/>
              <a:t>iipsulm</a:t>
            </a:r>
            <a:endParaRPr lang="fr-FR"/>
          </a:p>
        </p:txBody>
      </p:sp>
      <p:sp>
        <p:nvSpPr>
          <p:cNvPr id="36" name="Espace réservé du texte 12">
            <a:extLst>
              <a:ext uri="{FF2B5EF4-FFF2-40B4-BE49-F238E27FC236}">
                <a16:creationId xmlns:a16="http://schemas.microsoft.com/office/drawing/2014/main" id="{AB6CA24B-8DC9-4B3E-A654-E6C5DA4D3932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10276666" y="4591636"/>
            <a:ext cx="1612078" cy="145424"/>
          </a:xfrm>
        </p:spPr>
        <p:txBody>
          <a:bodyPr/>
          <a:lstStyle>
            <a:lvl1pPr>
              <a:defRPr sz="1050">
                <a:latin typeface="Enedis Medium" pitchFamily="50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Lorem </a:t>
            </a:r>
            <a:r>
              <a:rPr lang="fr-FR" err="1"/>
              <a:t>iipsulm</a:t>
            </a:r>
            <a:endParaRPr lang="fr-FR"/>
          </a:p>
        </p:txBody>
      </p:sp>
      <p:sp>
        <p:nvSpPr>
          <p:cNvPr id="37" name="Espace réservé du texte 12">
            <a:extLst>
              <a:ext uri="{FF2B5EF4-FFF2-40B4-BE49-F238E27FC236}">
                <a16:creationId xmlns:a16="http://schemas.microsoft.com/office/drawing/2014/main" id="{33CCE965-48DA-4D1B-BD83-285FED0C0C8D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390979" y="4591636"/>
            <a:ext cx="1612078" cy="145424"/>
          </a:xfrm>
        </p:spPr>
        <p:txBody>
          <a:bodyPr/>
          <a:lstStyle>
            <a:lvl1pPr algn="r">
              <a:defRPr sz="1050">
                <a:latin typeface="Enedis Medium" pitchFamily="50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Lorem </a:t>
            </a:r>
            <a:r>
              <a:rPr lang="fr-FR" err="1"/>
              <a:t>iipsulm</a:t>
            </a:r>
            <a:endParaRPr lang="fr-FR"/>
          </a:p>
        </p:txBody>
      </p:sp>
      <p:sp>
        <p:nvSpPr>
          <p:cNvPr id="38" name="Espace réservé du texte 12">
            <a:extLst>
              <a:ext uri="{FF2B5EF4-FFF2-40B4-BE49-F238E27FC236}">
                <a16:creationId xmlns:a16="http://schemas.microsoft.com/office/drawing/2014/main" id="{B1206C18-7BDF-4EAF-86E6-17F19F882B4B}"/>
              </a:ext>
            </a:extLst>
          </p:cNvPr>
          <p:cNvSpPr>
            <a:spLocks noGrp="1"/>
          </p:cNvSpPr>
          <p:nvPr>
            <p:ph type="body" sz="quarter" idx="50" hasCustomPrompt="1"/>
          </p:nvPr>
        </p:nvSpPr>
        <p:spPr>
          <a:xfrm>
            <a:off x="8316768" y="2109442"/>
            <a:ext cx="1612078" cy="145424"/>
          </a:xfrm>
        </p:spPr>
        <p:txBody>
          <a:bodyPr/>
          <a:lstStyle>
            <a:lvl1pPr algn="ctr">
              <a:defRPr sz="1050">
                <a:latin typeface="Enedis Medium" pitchFamily="50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Lorem </a:t>
            </a:r>
            <a:r>
              <a:rPr lang="fr-FR" err="1"/>
              <a:t>iipsulm</a:t>
            </a:r>
            <a:endParaRPr lang="fr-FR"/>
          </a:p>
        </p:txBody>
      </p:sp>
      <p:sp>
        <p:nvSpPr>
          <p:cNvPr id="39" name="Espace réservé du texte 12">
            <a:extLst>
              <a:ext uri="{FF2B5EF4-FFF2-40B4-BE49-F238E27FC236}">
                <a16:creationId xmlns:a16="http://schemas.microsoft.com/office/drawing/2014/main" id="{830A20CD-0B89-4B33-9D5D-B0DB5C50E43D}"/>
              </a:ext>
            </a:extLst>
          </p:cNvPr>
          <p:cNvSpPr>
            <a:spLocks noGrp="1"/>
          </p:cNvSpPr>
          <p:nvPr>
            <p:ph type="body" sz="quarter" idx="51" hasCustomPrompt="1"/>
          </p:nvPr>
        </p:nvSpPr>
        <p:spPr>
          <a:xfrm>
            <a:off x="8325718" y="5244912"/>
            <a:ext cx="1612078" cy="145424"/>
          </a:xfrm>
        </p:spPr>
        <p:txBody>
          <a:bodyPr/>
          <a:lstStyle>
            <a:lvl1pPr algn="ctr">
              <a:defRPr sz="1050">
                <a:latin typeface="Enedis Medium" pitchFamily="50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Lorem </a:t>
            </a:r>
            <a:r>
              <a:rPr lang="fr-FR" err="1"/>
              <a:t>iipsulm</a:t>
            </a:r>
            <a:endParaRPr lang="fr-FR"/>
          </a:p>
        </p:txBody>
      </p:sp>
      <p:sp>
        <p:nvSpPr>
          <p:cNvPr id="40" name="Espace réservé du texte 12">
            <a:extLst>
              <a:ext uri="{FF2B5EF4-FFF2-40B4-BE49-F238E27FC236}">
                <a16:creationId xmlns:a16="http://schemas.microsoft.com/office/drawing/2014/main" id="{09DA45A2-6CDE-414A-9C75-870E2756B09C}"/>
              </a:ext>
            </a:extLst>
          </p:cNvPr>
          <p:cNvSpPr>
            <a:spLocks noGrp="1"/>
          </p:cNvSpPr>
          <p:nvPr>
            <p:ph type="body" sz="quarter" idx="52" hasCustomPrompt="1"/>
          </p:nvPr>
        </p:nvSpPr>
        <p:spPr>
          <a:xfrm>
            <a:off x="6039749" y="3657135"/>
            <a:ext cx="1612078" cy="145424"/>
          </a:xfrm>
        </p:spPr>
        <p:txBody>
          <a:bodyPr/>
          <a:lstStyle>
            <a:lvl1pPr algn="r">
              <a:defRPr sz="1050">
                <a:latin typeface="Enedis Medium" pitchFamily="50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Lorem </a:t>
            </a:r>
            <a:r>
              <a:rPr lang="fr-FR" err="1"/>
              <a:t>iipsulm</a:t>
            </a:r>
            <a:endParaRPr lang="fr-FR"/>
          </a:p>
        </p:txBody>
      </p:sp>
      <p:sp>
        <p:nvSpPr>
          <p:cNvPr id="41" name="Espace réservé du texte 12">
            <a:extLst>
              <a:ext uri="{FF2B5EF4-FFF2-40B4-BE49-F238E27FC236}">
                <a16:creationId xmlns:a16="http://schemas.microsoft.com/office/drawing/2014/main" id="{F2427857-3448-4823-8020-0772F77E64A7}"/>
              </a:ext>
            </a:extLst>
          </p:cNvPr>
          <p:cNvSpPr>
            <a:spLocks noGrp="1"/>
          </p:cNvSpPr>
          <p:nvPr>
            <p:ph type="body" sz="quarter" idx="53" hasCustomPrompt="1"/>
          </p:nvPr>
        </p:nvSpPr>
        <p:spPr>
          <a:xfrm>
            <a:off x="6389945" y="2742223"/>
            <a:ext cx="1612078" cy="145424"/>
          </a:xfrm>
        </p:spPr>
        <p:txBody>
          <a:bodyPr/>
          <a:lstStyle>
            <a:lvl1pPr algn="r">
              <a:defRPr sz="1050">
                <a:latin typeface="Enedis Medium" pitchFamily="50" charset="0"/>
              </a:defRPr>
            </a:lvl1pPr>
            <a:lvl5pPr>
              <a:defRPr/>
            </a:lvl5pPr>
          </a:lstStyle>
          <a:p>
            <a:pPr lvl="0"/>
            <a:r>
              <a:rPr lang="fr-FR"/>
              <a:t>Lorem </a:t>
            </a:r>
            <a:r>
              <a:rPr lang="fr-FR" err="1"/>
              <a:t>iipsulm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38429037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fin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phique 9">
            <a:extLst>
              <a:ext uri="{FF2B5EF4-FFF2-40B4-BE49-F238E27FC236}">
                <a16:creationId xmlns:a16="http://schemas.microsoft.com/office/drawing/2014/main" id="{E7E00268-DFEE-40A0-8BA0-46BB9D234D6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r="3125"/>
          <a:stretch/>
        </p:blipFill>
        <p:spPr>
          <a:xfrm>
            <a:off x="-1" y="605605"/>
            <a:ext cx="12192001" cy="565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2248" y="2156499"/>
            <a:ext cx="7320632" cy="1408847"/>
          </a:xfrm>
        </p:spPr>
        <p:txBody>
          <a:bodyPr anchor="b"/>
          <a:lstStyle>
            <a:lvl1pPr algn="l">
              <a:lnSpc>
                <a:spcPct val="76000"/>
              </a:lnSpc>
              <a:defRPr sz="600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Merci de</a:t>
            </a:r>
            <a:br>
              <a:rPr lang="fr-FR" dirty="0"/>
            </a:br>
            <a:r>
              <a:rPr lang="fr-FR" dirty="0" err="1"/>
              <a:t>votra</a:t>
            </a:r>
            <a:r>
              <a:rPr lang="fr-FR" dirty="0"/>
              <a:t> attention</a:t>
            </a:r>
            <a:endParaRPr lang="en-US" dirty="0"/>
          </a:p>
        </p:txBody>
      </p:sp>
      <p:pic>
        <p:nvPicPr>
          <p:cNvPr id="11" name="Graphique 10">
            <a:extLst>
              <a:ext uri="{FF2B5EF4-FFF2-40B4-BE49-F238E27FC236}">
                <a16:creationId xmlns:a16="http://schemas.microsoft.com/office/drawing/2014/main" id="{DDD9CC10-5D4B-493F-9CC4-F817D28FB66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513998" y="5991463"/>
            <a:ext cx="1717234" cy="347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859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cont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raphique 10">
            <a:extLst>
              <a:ext uri="{FF2B5EF4-FFF2-40B4-BE49-F238E27FC236}">
                <a16:creationId xmlns:a16="http://schemas.microsoft.com/office/drawing/2014/main" id="{DDD9CC10-5D4B-493F-9CC4-F817D28FB66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513998" y="5991463"/>
            <a:ext cx="1717234" cy="347269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6B193B2-1E56-44B7-B75B-DFEE080234F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225050"/>
            <a:ext cx="12192001" cy="5632950"/>
          </a:xfrm>
          <a:prstGeom prst="rect">
            <a:avLst/>
          </a:prstGeom>
        </p:spPr>
      </p:pic>
      <p:sp>
        <p:nvSpPr>
          <p:cNvPr id="14" name="Espace réservé du graphique SmartArt 13">
            <a:extLst>
              <a:ext uri="{FF2B5EF4-FFF2-40B4-BE49-F238E27FC236}">
                <a16:creationId xmlns:a16="http://schemas.microsoft.com/office/drawing/2014/main" id="{973E2610-5285-4FB7-81EE-50D1FD63F89E}"/>
              </a:ext>
            </a:extLst>
          </p:cNvPr>
          <p:cNvSpPr>
            <a:spLocks noGrp="1" noChangeAspect="1"/>
          </p:cNvSpPr>
          <p:nvPr>
            <p:ph type="dgm" sz="quarter" idx="10"/>
          </p:nvPr>
        </p:nvSpPr>
        <p:spPr>
          <a:xfrm>
            <a:off x="499724" y="2333405"/>
            <a:ext cx="430615" cy="305020"/>
          </a:xfrm>
          <a:custGeom>
            <a:avLst/>
            <a:gdLst>
              <a:gd name="connsiteX0" fmla="*/ 223917 w 5374797"/>
              <a:gd name="connsiteY0" fmla="*/ 382270 h 3807141"/>
              <a:gd name="connsiteX1" fmla="*/ 223917 w 5374797"/>
              <a:gd name="connsiteY1" fmla="*/ 3424871 h 3807141"/>
              <a:gd name="connsiteX2" fmla="*/ 1488440 w 5374797"/>
              <a:gd name="connsiteY2" fmla="*/ 2160349 h 3807141"/>
              <a:gd name="connsiteX3" fmla="*/ 1646793 w 5374797"/>
              <a:gd name="connsiteY3" fmla="*/ 2318702 h 3807141"/>
              <a:gd name="connsiteX4" fmla="*/ 382270 w 5374797"/>
              <a:gd name="connsiteY4" fmla="*/ 3583224 h 3807141"/>
              <a:gd name="connsiteX5" fmla="*/ 4992527 w 5374797"/>
              <a:gd name="connsiteY5" fmla="*/ 3583224 h 3807141"/>
              <a:gd name="connsiteX6" fmla="*/ 3728004 w 5374797"/>
              <a:gd name="connsiteY6" fmla="*/ 2318702 h 3807141"/>
              <a:gd name="connsiteX7" fmla="*/ 3886357 w 5374797"/>
              <a:gd name="connsiteY7" fmla="*/ 2160349 h 3807141"/>
              <a:gd name="connsiteX8" fmla="*/ 5150880 w 5374797"/>
              <a:gd name="connsiteY8" fmla="*/ 3424871 h 3807141"/>
              <a:gd name="connsiteX9" fmla="*/ 5150880 w 5374797"/>
              <a:gd name="connsiteY9" fmla="*/ 382270 h 3807141"/>
              <a:gd name="connsiteX10" fmla="*/ 2959258 w 5374797"/>
              <a:gd name="connsiteY10" fmla="*/ 2573892 h 3807141"/>
              <a:gd name="connsiteX11" fmla="*/ 2687398 w 5374797"/>
              <a:gd name="connsiteY11" fmla="*/ 2686208 h 3807141"/>
              <a:gd name="connsiteX12" fmla="*/ 2415539 w 5374797"/>
              <a:gd name="connsiteY12" fmla="*/ 2573892 h 3807141"/>
              <a:gd name="connsiteX13" fmla="*/ 111998 w 5374797"/>
              <a:gd name="connsiteY13" fmla="*/ 0 h 3807141"/>
              <a:gd name="connsiteX14" fmla="*/ 3807141 w 5374797"/>
              <a:gd name="connsiteY14" fmla="*/ 0 h 3807141"/>
              <a:gd name="connsiteX15" fmla="*/ 3807141 w 5374797"/>
              <a:gd name="connsiteY15" fmla="*/ 223917 h 3807141"/>
              <a:gd name="connsiteX16" fmla="*/ 382270 w 5374797"/>
              <a:gd name="connsiteY16" fmla="*/ 223917 h 3807141"/>
              <a:gd name="connsiteX17" fmla="*/ 2573892 w 5374797"/>
              <a:gd name="connsiteY17" fmla="*/ 2415539 h 3807141"/>
              <a:gd name="connsiteX18" fmla="*/ 2800905 w 5374797"/>
              <a:gd name="connsiteY18" fmla="*/ 2415539 h 3807141"/>
              <a:gd name="connsiteX19" fmla="*/ 4992527 w 5374797"/>
              <a:gd name="connsiteY19" fmla="*/ 223917 h 3807141"/>
              <a:gd name="connsiteX20" fmla="*/ 4255054 w 5374797"/>
              <a:gd name="connsiteY20" fmla="*/ 223917 h 3807141"/>
              <a:gd name="connsiteX21" fmla="*/ 4255054 w 5374797"/>
              <a:gd name="connsiteY21" fmla="*/ 0 h 3807141"/>
              <a:gd name="connsiteX22" fmla="*/ 5262799 w 5374797"/>
              <a:gd name="connsiteY22" fmla="*/ 0 h 3807141"/>
              <a:gd name="connsiteX23" fmla="*/ 5374797 w 5374797"/>
              <a:gd name="connsiteY23" fmla="*/ 111998 h 3807141"/>
              <a:gd name="connsiteX24" fmla="*/ 5374797 w 5374797"/>
              <a:gd name="connsiteY24" fmla="*/ 3695222 h 3807141"/>
              <a:gd name="connsiteX25" fmla="*/ 5262799 w 5374797"/>
              <a:gd name="connsiteY25" fmla="*/ 3807141 h 3807141"/>
              <a:gd name="connsiteX26" fmla="*/ 111998 w 5374797"/>
              <a:gd name="connsiteY26" fmla="*/ 3807141 h 3807141"/>
              <a:gd name="connsiteX27" fmla="*/ 0 w 5374797"/>
              <a:gd name="connsiteY27" fmla="*/ 3695222 h 3807141"/>
              <a:gd name="connsiteX28" fmla="*/ 0 w 5374797"/>
              <a:gd name="connsiteY28" fmla="*/ 111998 h 3807141"/>
              <a:gd name="connsiteX29" fmla="*/ 111998 w 5374797"/>
              <a:gd name="connsiteY29" fmla="*/ 0 h 380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374797" h="3807141">
                <a:moveTo>
                  <a:pt x="223917" y="382270"/>
                </a:moveTo>
                <a:lnTo>
                  <a:pt x="223917" y="3424871"/>
                </a:lnTo>
                <a:lnTo>
                  <a:pt x="1488440" y="2160349"/>
                </a:lnTo>
                <a:lnTo>
                  <a:pt x="1646793" y="2318702"/>
                </a:lnTo>
                <a:lnTo>
                  <a:pt x="382270" y="3583224"/>
                </a:lnTo>
                <a:lnTo>
                  <a:pt x="4992527" y="3583224"/>
                </a:lnTo>
                <a:lnTo>
                  <a:pt x="3728004" y="2318702"/>
                </a:lnTo>
                <a:lnTo>
                  <a:pt x="3886357" y="2160349"/>
                </a:lnTo>
                <a:lnTo>
                  <a:pt x="5150880" y="3424871"/>
                </a:lnTo>
                <a:lnTo>
                  <a:pt x="5150880" y="382270"/>
                </a:lnTo>
                <a:lnTo>
                  <a:pt x="2959258" y="2573892"/>
                </a:lnTo>
                <a:cubicBezTo>
                  <a:pt x="2884248" y="2648822"/>
                  <a:pt x="2785823" y="2686208"/>
                  <a:pt x="2687398" y="2686208"/>
                </a:cubicBezTo>
                <a:cubicBezTo>
                  <a:pt x="2588974" y="2686208"/>
                  <a:pt x="2490549" y="2648822"/>
                  <a:pt x="2415539" y="2573892"/>
                </a:cubicBezTo>
                <a:close/>
                <a:moveTo>
                  <a:pt x="111998" y="0"/>
                </a:moveTo>
                <a:lnTo>
                  <a:pt x="3807141" y="0"/>
                </a:lnTo>
                <a:lnTo>
                  <a:pt x="3807141" y="223917"/>
                </a:lnTo>
                <a:lnTo>
                  <a:pt x="382270" y="223917"/>
                </a:lnTo>
                <a:lnTo>
                  <a:pt x="2573892" y="2415539"/>
                </a:lnTo>
                <a:cubicBezTo>
                  <a:pt x="2636440" y="2478087"/>
                  <a:pt x="2738357" y="2478087"/>
                  <a:pt x="2800905" y="2415539"/>
                </a:cubicBezTo>
                <a:lnTo>
                  <a:pt x="4992527" y="223917"/>
                </a:lnTo>
                <a:lnTo>
                  <a:pt x="4255054" y="223917"/>
                </a:lnTo>
                <a:lnTo>
                  <a:pt x="4255054" y="0"/>
                </a:lnTo>
                <a:lnTo>
                  <a:pt x="5262799" y="0"/>
                </a:lnTo>
                <a:cubicBezTo>
                  <a:pt x="5324711" y="0"/>
                  <a:pt x="5374797" y="50086"/>
                  <a:pt x="5374797" y="111998"/>
                </a:cubicBezTo>
                <a:lnTo>
                  <a:pt x="5374797" y="3695222"/>
                </a:lnTo>
                <a:cubicBezTo>
                  <a:pt x="5374797" y="3757055"/>
                  <a:pt x="5324711" y="3807141"/>
                  <a:pt x="5262799" y="3807141"/>
                </a:cubicBezTo>
                <a:lnTo>
                  <a:pt x="111998" y="3807141"/>
                </a:lnTo>
                <a:cubicBezTo>
                  <a:pt x="50086" y="3807141"/>
                  <a:pt x="0" y="3757055"/>
                  <a:pt x="0" y="3695222"/>
                </a:cubicBezTo>
                <a:lnTo>
                  <a:pt x="0" y="111998"/>
                </a:lnTo>
                <a:cubicBezTo>
                  <a:pt x="0" y="50086"/>
                  <a:pt x="50086" y="0"/>
                  <a:pt x="111998" y="0"/>
                </a:cubicBez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7814" y="2416725"/>
            <a:ext cx="1649199" cy="212174"/>
          </a:xfrm>
        </p:spPr>
        <p:txBody>
          <a:bodyPr anchor="b"/>
          <a:lstStyle>
            <a:lvl1pPr algn="l">
              <a:lnSpc>
                <a:spcPct val="76000"/>
              </a:lnSpc>
              <a:defRPr sz="1800" b="0">
                <a:solidFill>
                  <a:schemeClr val="bg1"/>
                </a:solidFill>
                <a:latin typeface="Enedis Medium" pitchFamily="50" charset="0"/>
              </a:defRPr>
            </a:lvl1pPr>
          </a:lstStyle>
          <a:p>
            <a:r>
              <a:rPr lang="fr-FR" dirty="0"/>
              <a:t>CONTACT</a:t>
            </a:r>
            <a:endParaRPr lang="en-US" dirty="0"/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190F6F84-45B1-4AB4-831B-9B733BCD93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9724" y="2855952"/>
            <a:ext cx="4420914" cy="412742"/>
          </a:xfrm>
        </p:spPr>
        <p:txBody>
          <a:bodyPr/>
          <a:lstStyle>
            <a:lvl1pPr algn="l">
              <a:defRPr sz="1480">
                <a:solidFill>
                  <a:schemeClr val="bg1"/>
                </a:solidFill>
              </a:defRPr>
            </a:lvl1pPr>
            <a:lvl2pPr algn="l">
              <a:spcAft>
                <a:spcPts val="700"/>
              </a:spcAft>
              <a:buNone/>
              <a:defRPr lang="fr-FR" sz="1500" b="1" kern="1200" dirty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 marL="0" indent="0" algn="l">
              <a:buNone/>
              <a:defRPr sz="4800">
                <a:solidFill>
                  <a:schemeClr val="bg1"/>
                </a:solidFill>
                <a:latin typeface="Enedis Black" pitchFamily="50" charset="0"/>
              </a:defRPr>
            </a:lvl3pPr>
            <a:lvl5pPr>
              <a:defRPr/>
            </a:lvl5pPr>
          </a:lstStyle>
          <a:p>
            <a:pPr lvl="0"/>
            <a:r>
              <a:rPr lang="fr-FR" dirty="0"/>
              <a:t>Enedis  </a:t>
            </a:r>
            <a:r>
              <a:rPr lang="fr-FR" dirty="0" err="1"/>
              <a:t>psum</a:t>
            </a:r>
            <a:endParaRPr lang="fr-FR" dirty="0"/>
          </a:p>
          <a:p>
            <a:pPr lvl="1"/>
            <a:r>
              <a:rPr lang="fr-FR" dirty="0"/>
              <a:t>Lorem ipsum </a:t>
            </a:r>
            <a:r>
              <a:rPr lang="fr-FR" dirty="0" err="1"/>
              <a:t>dolor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350504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 colon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848" y="2094966"/>
            <a:ext cx="10515600" cy="979179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IHEDATE - Journée d’étude « Comment planifier et territorialiser le déploiement des énergies renouvelables électriques ? » - Mai 2023</a:t>
            </a: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1516601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ations clients_Sous-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>
            <a:extLst>
              <a:ext uri="{FF2B5EF4-FFF2-40B4-BE49-F238E27FC236}">
                <a16:creationId xmlns:a16="http://schemas.microsoft.com/office/drawing/2014/main" id="{55CC7601-7442-A449-A9D6-3716C4C7475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15" y="-3206"/>
            <a:ext cx="12192000" cy="6827340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CAF6F604-609E-AB46-9B4B-4A1290797C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4" y="1"/>
            <a:ext cx="12184194" cy="6858000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7DEDF6F-566F-3A4B-B843-607715C891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0800000" flipV="1">
            <a:off x="16486" y="-1"/>
            <a:ext cx="12193200" cy="6857999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55BF48B-0D59-B74D-A8A0-2701D638A3C8}"/>
              </a:ext>
            </a:extLst>
          </p:cNvPr>
          <p:cNvSpPr/>
          <p:nvPr userDrawn="1"/>
        </p:nvSpPr>
        <p:spPr>
          <a:xfrm>
            <a:off x="0" y="6127924"/>
            <a:ext cx="12192000" cy="758952"/>
          </a:xfrm>
          <a:prstGeom prst="rect">
            <a:avLst/>
          </a:prstGeom>
          <a:solidFill>
            <a:srgbClr val="00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1E4239-0026-3A4E-83C2-183E8C984A27}"/>
              </a:ext>
            </a:extLst>
          </p:cNvPr>
          <p:cNvSpPr/>
          <p:nvPr userDrawn="1"/>
        </p:nvSpPr>
        <p:spPr>
          <a:xfrm>
            <a:off x="4934" y="3142010"/>
            <a:ext cx="12187066" cy="2963963"/>
          </a:xfrm>
          <a:prstGeom prst="rect">
            <a:avLst/>
          </a:prstGeom>
          <a:solidFill>
            <a:srgbClr val="1423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DBE9CC86-167B-CF43-8112-42B1B20316C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5012" y="3135084"/>
            <a:ext cx="5435936" cy="2963963"/>
          </a:xfrm>
        </p:spPr>
        <p:txBody>
          <a:bodyPr lIns="0" tIns="360000" rIns="0" bIns="360000" anchor="ctr"/>
          <a:lstStyle>
            <a:lvl1pPr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Titre rubriques</a:t>
            </a: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9966C22C-9772-0E47-BE91-91FCA51BF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7392" y="6279342"/>
            <a:ext cx="82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2E2DDC6D-6C05-874A-9E0D-157D88DE7241}" type="slidenum">
              <a:rPr lang="fr-FR" smtClean="0"/>
              <a:pPr/>
              <a:t>‹N°›</a:t>
            </a:fld>
            <a:endParaRPr lang="fr-FR" dirty="0">
              <a:solidFill>
                <a:schemeClr val="bg1"/>
              </a:solidFill>
            </a:endParaRPr>
          </a:p>
        </p:txBody>
      </p:sp>
      <p:sp>
        <p:nvSpPr>
          <p:cNvPr id="22" name="Espace réservé du contenu 2">
            <a:extLst>
              <a:ext uri="{FF2B5EF4-FFF2-40B4-BE49-F238E27FC236}">
                <a16:creationId xmlns:a16="http://schemas.microsoft.com/office/drawing/2014/main" id="{EAC89130-1BE0-4341-9B05-26CBDE81C298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07558" y="3142010"/>
            <a:ext cx="5638789" cy="2963963"/>
          </a:xfrm>
        </p:spPr>
        <p:txBody>
          <a:bodyPr lIns="0" tIns="360000" rIns="0" bIns="360000" anchor="ctr"/>
          <a:lstStyle>
            <a:lvl1pPr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Titre rubriques</a:t>
            </a: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755E5F86-46E9-BD40-A76D-156E7A24A849}"/>
              </a:ext>
            </a:extLst>
          </p:cNvPr>
          <p:cNvSpPr txBox="1"/>
          <p:nvPr userDrawn="1"/>
        </p:nvSpPr>
        <p:spPr>
          <a:xfrm>
            <a:off x="6093533" y="6323406"/>
            <a:ext cx="1773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Enedis" pitchFamily="2" charset="0"/>
              </a:rPr>
              <a:t>CCPS </a:t>
            </a:r>
            <a:r>
              <a:rPr lang="fr-FR" sz="1200" b="1" dirty="0">
                <a:solidFill>
                  <a:srgbClr val="1423DC"/>
                </a:solidFill>
                <a:latin typeface="Enedis" pitchFamily="2" charset="0"/>
              </a:rPr>
              <a:t>•</a:t>
            </a:r>
            <a:r>
              <a:rPr lang="fr-FR" sz="1200" b="1" dirty="0">
                <a:solidFill>
                  <a:srgbClr val="005EB8"/>
                </a:solidFill>
                <a:latin typeface="Enedis" pitchFamily="2" charset="0"/>
              </a:rPr>
              <a:t> </a:t>
            </a:r>
            <a:r>
              <a:rPr lang="fr-FR" sz="1200" b="1" dirty="0" smtClean="0">
                <a:solidFill>
                  <a:schemeClr val="bg1"/>
                </a:solidFill>
                <a:latin typeface="Enedis" pitchFamily="2" charset="0"/>
              </a:rPr>
              <a:t>19/05/2022</a:t>
            </a:r>
            <a:endParaRPr lang="fr-FR" sz="1200" b="1" dirty="0">
              <a:solidFill>
                <a:schemeClr val="bg1"/>
              </a:solidFill>
              <a:latin typeface="Enedis" pitchFamily="2" charset="0"/>
            </a:endParaRP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15913523-6EEF-C347-B87D-5BB0609AD12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801579" y="416644"/>
            <a:ext cx="9144000" cy="879006"/>
          </a:xfrm>
        </p:spPr>
        <p:txBody>
          <a:bodyPr rIns="180000" anchor="ctr"/>
          <a:lstStyle>
            <a:lvl1pPr algn="r">
              <a:defRPr sz="36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r>
              <a:rPr lang="fr-FR" dirty="0"/>
              <a:t>Relations clients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B73ED887-BC7F-B847-B45E-DBF3F0093F13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8451" y="390629"/>
            <a:ext cx="900000" cy="900000"/>
          </a:xfrm>
          <a:prstGeom prst="rect">
            <a:avLst/>
          </a:prstGeom>
        </p:spPr>
      </p:pic>
      <p:sp>
        <p:nvSpPr>
          <p:cNvPr id="25" name="ZoneTexte 24">
            <a:extLst>
              <a:ext uri="{FF2B5EF4-FFF2-40B4-BE49-F238E27FC236}">
                <a16:creationId xmlns:a16="http://schemas.microsoft.com/office/drawing/2014/main" id="{CA0F5880-E2C8-4B46-A3A3-F21C9A41D4FC}"/>
              </a:ext>
            </a:extLst>
          </p:cNvPr>
          <p:cNvSpPr txBox="1"/>
          <p:nvPr userDrawn="1"/>
        </p:nvSpPr>
        <p:spPr>
          <a:xfrm>
            <a:off x="514686" y="6306039"/>
            <a:ext cx="54722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005EB8"/>
                </a:solidFill>
                <a:latin typeface="Enedis" pitchFamily="2" charset="0"/>
              </a:rPr>
              <a:t>                     </a:t>
            </a:r>
            <a:r>
              <a:rPr lang="fr-FR" sz="1200" b="1" dirty="0">
                <a:solidFill>
                  <a:schemeClr val="bg1"/>
                </a:solidFill>
                <a:latin typeface="Enedis" pitchFamily="2" charset="0"/>
              </a:rPr>
              <a:t>Direction </a:t>
            </a:r>
            <a:r>
              <a:rPr lang="fr-FR" sz="1200" b="1" dirty="0" smtClean="0">
                <a:solidFill>
                  <a:schemeClr val="bg1"/>
                </a:solidFill>
                <a:latin typeface="Enedis" pitchFamily="2" charset="0"/>
              </a:rPr>
              <a:t>Clients et Territoires </a:t>
            </a:r>
            <a:r>
              <a:rPr lang="fr-FR" sz="1200" b="1" dirty="0">
                <a:solidFill>
                  <a:srgbClr val="1423DC"/>
                </a:solidFill>
                <a:latin typeface="Enedis" pitchFamily="2" charset="0"/>
              </a:rPr>
              <a:t>•</a:t>
            </a:r>
            <a:r>
              <a:rPr lang="fr-FR" sz="1200" b="1" dirty="0">
                <a:solidFill>
                  <a:srgbClr val="005EB8"/>
                </a:solidFill>
                <a:latin typeface="Enedis" pitchFamily="2" charset="0"/>
              </a:rPr>
              <a:t> </a:t>
            </a:r>
            <a:r>
              <a:rPr lang="fr-FR" sz="1200" b="1" dirty="0">
                <a:solidFill>
                  <a:schemeClr val="bg1"/>
                </a:solidFill>
                <a:latin typeface="Enedis" pitchFamily="2" charset="0"/>
              </a:rPr>
              <a:t>Pôle Transition énergétique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72871" y="6246622"/>
            <a:ext cx="879891" cy="3818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443209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ations clients_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E9C50-C938-7B46-99E6-7A23E690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89" y="343586"/>
            <a:ext cx="7148059" cy="422533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28C9BD-291B-7643-989B-868FE7D390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2090" y="1527143"/>
            <a:ext cx="7148060" cy="4137057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400" b="1">
                <a:solidFill>
                  <a:srgbClr val="1423DC"/>
                </a:solidFill>
              </a:defRPr>
            </a:lvl1pPr>
            <a:lvl2pPr>
              <a:defRPr sz="1800">
                <a:solidFill>
                  <a:srgbClr val="424242"/>
                </a:solidFill>
              </a:defRPr>
            </a:lvl2pPr>
            <a:lvl3pPr>
              <a:defRPr>
                <a:solidFill>
                  <a:srgbClr val="424242"/>
                </a:solidFill>
              </a:defRPr>
            </a:lvl3pPr>
            <a:lvl4pPr>
              <a:defRPr>
                <a:solidFill>
                  <a:srgbClr val="424242"/>
                </a:solidFill>
              </a:defRPr>
            </a:lvl4pPr>
            <a:lvl5pPr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1FC7D-E9C9-824A-9CD3-D80AC8118E8E}"/>
              </a:ext>
            </a:extLst>
          </p:cNvPr>
          <p:cNvSpPr/>
          <p:nvPr userDrawn="1"/>
        </p:nvSpPr>
        <p:spPr>
          <a:xfrm>
            <a:off x="8119872" y="3054284"/>
            <a:ext cx="4072128" cy="3044763"/>
          </a:xfrm>
          <a:prstGeom prst="rect">
            <a:avLst/>
          </a:prstGeom>
          <a:solidFill>
            <a:srgbClr val="00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l"/>
            <a:endParaRPr lang="fr-FR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7453D-8904-EB4B-8455-DF69E62CADEA}"/>
              </a:ext>
            </a:extLst>
          </p:cNvPr>
          <p:cNvSpPr/>
          <p:nvPr userDrawn="1"/>
        </p:nvSpPr>
        <p:spPr>
          <a:xfrm>
            <a:off x="8119872" y="0"/>
            <a:ext cx="4072128" cy="3054286"/>
          </a:xfrm>
          <a:prstGeom prst="rect">
            <a:avLst/>
          </a:prstGeom>
          <a:solidFill>
            <a:srgbClr val="142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B8"/>
              </a:solidFill>
            </a:endParaRP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A7D7B206-06C0-A948-9FF7-93A77A487AD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454452" y="266687"/>
            <a:ext cx="3398146" cy="246838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8" name="Espace réservé du contenu 2">
            <a:extLst>
              <a:ext uri="{FF2B5EF4-FFF2-40B4-BE49-F238E27FC236}">
                <a16:creationId xmlns:a16="http://schemas.microsoft.com/office/drawing/2014/main" id="{FEAA82E5-2A4A-CA44-9F44-978D68D2885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454452" y="3320973"/>
            <a:ext cx="3398146" cy="2468382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800" b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75FCDE46-75E3-3148-A4D8-176D73568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7392" y="6279342"/>
            <a:ext cx="82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423DC"/>
                </a:solidFill>
              </a:defRPr>
            </a:lvl1pPr>
          </a:lstStyle>
          <a:p>
            <a:fld id="{4F7EADE3-6169-9C41-94EA-0E574320A34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25" name="Sous-titre 2">
            <a:extLst>
              <a:ext uri="{FF2B5EF4-FFF2-40B4-BE49-F238E27FC236}">
                <a16:creationId xmlns:a16="http://schemas.microsoft.com/office/drawing/2014/main" id="{9B63A073-4202-FB41-894F-BEB62D7013B9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47154" y="809545"/>
            <a:ext cx="7148059" cy="33532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rgbClr val="00B2A9"/>
                </a:solidFill>
                <a:latin typeface="Public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C3DBE488-427A-A440-86A2-0B37C120CA67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328854" y="6307104"/>
            <a:ext cx="2487600" cy="309600"/>
          </a:xfrm>
          <a:prstGeom prst="rect">
            <a:avLst/>
          </a:prstGeom>
        </p:spPr>
        <p:txBody>
          <a:bodyPr lIns="72000" anchor="ctr"/>
          <a:lstStyle>
            <a:lvl1pPr>
              <a:defRPr sz="1200">
                <a:solidFill>
                  <a:srgbClr val="00B2A9"/>
                </a:solidFill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D29E8145-E02E-41BC-98DC-CB9C96846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4934" y="62039"/>
            <a:ext cx="4077065" cy="299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0515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ations clients_2/3-1/3_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 12">
            <a:extLst>
              <a:ext uri="{FF2B5EF4-FFF2-40B4-BE49-F238E27FC236}">
                <a16:creationId xmlns:a16="http://schemas.microsoft.com/office/drawing/2014/main" id="{C499562F-49F5-224C-BC7A-CF2E505535F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715" y="1052736"/>
            <a:ext cx="252000" cy="252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1AE9C50-C938-7B46-99E6-7A23E690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89" y="343586"/>
            <a:ext cx="7148059" cy="422533"/>
          </a:xfrm>
        </p:spPr>
        <p:txBody>
          <a:bodyPr/>
          <a:lstStyle>
            <a:lvl1pPr>
              <a:defRPr>
                <a:solidFill>
                  <a:srgbClr val="1423DC"/>
                </a:solidFill>
              </a:defRPr>
            </a:lvl1pPr>
          </a:lstStyle>
          <a:p>
            <a:r>
              <a:rPr lang="fr-FR" dirty="0"/>
              <a:t>Modifiez le style 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28C9BD-291B-7643-989B-868FE7D390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090" y="1527143"/>
            <a:ext cx="7148060" cy="4137057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400" b="1">
                <a:solidFill>
                  <a:srgbClr val="1423DC"/>
                </a:solidFill>
              </a:defRPr>
            </a:lvl1pPr>
            <a:lvl2pPr>
              <a:defRPr sz="1800">
                <a:solidFill>
                  <a:srgbClr val="424242"/>
                </a:solidFill>
              </a:defRPr>
            </a:lvl2pPr>
            <a:lvl3pPr>
              <a:defRPr>
                <a:solidFill>
                  <a:srgbClr val="424242"/>
                </a:solidFill>
              </a:defRPr>
            </a:lvl3pPr>
            <a:lvl4pPr>
              <a:defRPr>
                <a:solidFill>
                  <a:srgbClr val="424242"/>
                </a:solidFill>
              </a:defRPr>
            </a:lvl4pPr>
            <a:lvl5pPr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1FC7D-E9C9-824A-9CD3-D80AC8118E8E}"/>
              </a:ext>
            </a:extLst>
          </p:cNvPr>
          <p:cNvSpPr/>
          <p:nvPr userDrawn="1"/>
        </p:nvSpPr>
        <p:spPr>
          <a:xfrm>
            <a:off x="8119872" y="0"/>
            <a:ext cx="4072128" cy="6099047"/>
          </a:xfrm>
          <a:prstGeom prst="rect">
            <a:avLst/>
          </a:prstGeom>
          <a:solidFill>
            <a:srgbClr val="142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l"/>
            <a:endParaRPr lang="fr-FR" sz="1800" dirty="0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6C4EDE9B-BC8C-C344-B26B-6EDB6E52C080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47154" y="809545"/>
            <a:ext cx="7148059" cy="33532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rgbClr val="00B2A9"/>
                </a:solidFill>
                <a:latin typeface="Public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75FCDE46-75E3-3148-A4D8-176D735683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7392" y="6279342"/>
            <a:ext cx="82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423DC"/>
                </a:solidFill>
              </a:defRPr>
            </a:lvl1pPr>
          </a:lstStyle>
          <a:p>
            <a:fld id="{4F7EADE3-6169-9C41-94EA-0E574320A34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AE12E54-6E62-2540-8B4E-0DECC622C0F0}"/>
              </a:ext>
            </a:extLst>
          </p:cNvPr>
          <p:cNvSpPr/>
          <p:nvPr userDrawn="1"/>
        </p:nvSpPr>
        <p:spPr>
          <a:xfrm>
            <a:off x="8112224" y="1508044"/>
            <a:ext cx="4072128" cy="3077941"/>
          </a:xfrm>
          <a:prstGeom prst="rect">
            <a:avLst/>
          </a:prstGeom>
          <a:solidFill>
            <a:srgbClr val="00B2A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7" name="Espace réservé pour une image  2">
            <a:extLst>
              <a:ext uri="{FF2B5EF4-FFF2-40B4-BE49-F238E27FC236}">
                <a16:creationId xmlns:a16="http://schemas.microsoft.com/office/drawing/2014/main" id="{E149BEAF-13BC-C249-9CC2-708EBBFA182A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122095" y="1508044"/>
            <a:ext cx="4062257" cy="3039743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41B83251-9D9A-1B46-A4B4-AA5EBB1F1FBB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328854" y="6307104"/>
            <a:ext cx="2487600" cy="309600"/>
          </a:xfrm>
          <a:prstGeom prst="rect">
            <a:avLst/>
          </a:prstGeom>
        </p:spPr>
        <p:txBody>
          <a:bodyPr lIns="72000" anchor="ctr"/>
          <a:lstStyle>
            <a:lvl1pPr>
              <a:defRPr sz="1200">
                <a:solidFill>
                  <a:srgbClr val="00B2A9"/>
                </a:solidFill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4182441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ations clients_50/50 Bleu clients_50/50_Bleu En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F1FC7D-E9C9-824A-9CD3-D80AC8118E8E}"/>
              </a:ext>
            </a:extLst>
          </p:cNvPr>
          <p:cNvSpPr/>
          <p:nvPr userDrawn="1"/>
        </p:nvSpPr>
        <p:spPr>
          <a:xfrm>
            <a:off x="6125209" y="0"/>
            <a:ext cx="6066791" cy="6099047"/>
          </a:xfrm>
          <a:prstGeom prst="rect">
            <a:avLst/>
          </a:prstGeom>
          <a:solidFill>
            <a:srgbClr val="142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l"/>
            <a:endParaRPr lang="fr-FR" sz="1800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29E8145-E02E-41BC-98DC-CB9C96846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0144" y="0"/>
            <a:ext cx="6071726" cy="609904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1AE9C50-C938-7B46-99E6-7A23E690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0" y="343586"/>
            <a:ext cx="5062379" cy="465959"/>
          </a:xfrm>
        </p:spPr>
        <p:txBody>
          <a:bodyPr/>
          <a:lstStyle>
            <a:lvl1pPr>
              <a:defRPr>
                <a:solidFill>
                  <a:srgbClr val="1423DC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28C9BD-291B-7643-989B-868FE7D390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090" y="1527143"/>
            <a:ext cx="5067314" cy="4137057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400" b="1">
                <a:solidFill>
                  <a:srgbClr val="1423DC"/>
                </a:solidFill>
              </a:defRPr>
            </a:lvl1pPr>
            <a:lvl2pPr>
              <a:defRPr sz="1800">
                <a:solidFill>
                  <a:srgbClr val="424242"/>
                </a:solidFill>
              </a:defRPr>
            </a:lvl2pPr>
            <a:lvl3pPr>
              <a:defRPr>
                <a:solidFill>
                  <a:srgbClr val="424242"/>
                </a:solidFill>
              </a:defRPr>
            </a:lvl3pPr>
            <a:lvl4pPr>
              <a:defRPr>
                <a:solidFill>
                  <a:srgbClr val="424242"/>
                </a:solidFill>
              </a:defRPr>
            </a:lvl4pPr>
            <a:lvl5pPr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B5851AA1-0E75-4C48-AEF2-79EFC9EBB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7392" y="6279342"/>
            <a:ext cx="82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423DC"/>
                </a:solidFill>
              </a:defRPr>
            </a:lvl1pPr>
          </a:lstStyle>
          <a:p>
            <a:fld id="{026C8047-9891-2F48-A6CC-EC3798EBBF5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0CD8892-F26F-CC44-A643-F82C1FD913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715" y="1052736"/>
            <a:ext cx="252000" cy="252000"/>
          </a:xfrm>
          <a:prstGeom prst="rect">
            <a:avLst/>
          </a:prstGeom>
        </p:spPr>
      </p:pic>
      <p:sp>
        <p:nvSpPr>
          <p:cNvPr id="11" name="Sous-titre 2">
            <a:extLst>
              <a:ext uri="{FF2B5EF4-FFF2-40B4-BE49-F238E27FC236}">
                <a16:creationId xmlns:a16="http://schemas.microsoft.com/office/drawing/2014/main" id="{D772E903-4382-CE48-88FE-C88E2D05C55B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47155" y="830329"/>
            <a:ext cx="5072250" cy="31454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rgbClr val="00B2A9"/>
                </a:solidFill>
                <a:latin typeface="Public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D6568D1B-70A4-F44E-A2E9-BCA605E30B58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328854" y="6307104"/>
            <a:ext cx="2487600" cy="309600"/>
          </a:xfrm>
          <a:prstGeom prst="rect">
            <a:avLst/>
          </a:prstGeom>
        </p:spPr>
        <p:txBody>
          <a:bodyPr lIns="72000" anchor="ctr"/>
          <a:lstStyle>
            <a:lvl1pPr>
              <a:defRPr sz="1200">
                <a:solidFill>
                  <a:srgbClr val="00B2A9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FEAA82E5-2A4A-CA44-9F44-978D68D2885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94203" y="1527143"/>
            <a:ext cx="5109059" cy="4137057"/>
          </a:xfrm>
        </p:spPr>
        <p:txBody>
          <a:bodyPr lIns="0" tIns="0" rIns="0" bIns="0" anchor="ctr"/>
          <a:lstStyle>
            <a:lvl1pPr>
              <a:buNone/>
              <a:defRPr sz="2400" b="1">
                <a:solidFill>
                  <a:schemeClr val="bg1"/>
                </a:solidFill>
              </a:defRPr>
            </a:lvl1pPr>
            <a:lvl2pPr marL="285750" indent="-285750">
              <a:buClr>
                <a:schemeClr val="bg1"/>
              </a:buClr>
              <a:buFont typeface="Public Sans" pitchFamily="50" charset="0"/>
              <a:buChar char="—"/>
              <a:defRPr sz="1800">
                <a:solidFill>
                  <a:schemeClr val="bg1"/>
                </a:solidFill>
              </a:defRPr>
            </a:lvl2pPr>
            <a:lvl3pPr>
              <a:buFontTx/>
              <a:buNone/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</a:t>
            </a:r>
            <a:r>
              <a:rPr lang="fr-FR" dirty="0" smtClean="0"/>
              <a:t>niveau</a:t>
            </a:r>
          </a:p>
          <a:p>
            <a:pPr lvl="1"/>
            <a:r>
              <a:rPr lang="fr-FR" dirty="0" smtClean="0"/>
              <a:t>Troisième </a:t>
            </a:r>
            <a:r>
              <a:rPr lang="fr-FR" dirty="0"/>
              <a:t>niveau</a:t>
            </a:r>
          </a:p>
          <a:p>
            <a:pPr lvl="4"/>
            <a:r>
              <a:rPr lang="fr-FR" dirty="0" smtClean="0"/>
              <a:t>Cinquième </a:t>
            </a:r>
            <a:r>
              <a:rPr lang="fr-FR" dirty="0"/>
              <a:t>niveau</a:t>
            </a:r>
          </a:p>
        </p:txBody>
      </p:sp>
    </p:spTree>
    <p:extLst>
      <p:ext uri="{BB962C8B-B14F-4D97-AF65-F5344CB8AC3E}">
        <p14:creationId xmlns:p14="http://schemas.microsoft.com/office/powerpoint/2010/main" val="24708998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ations Clients_50/50_Turquoise Enedis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E9C50-C938-7B46-99E6-7A23E690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0" y="343586"/>
            <a:ext cx="5062379" cy="465959"/>
          </a:xfrm>
        </p:spPr>
        <p:txBody>
          <a:bodyPr/>
          <a:lstStyle>
            <a:lvl1pPr>
              <a:defRPr>
                <a:solidFill>
                  <a:srgbClr val="1423DC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28C9BD-291B-7643-989B-868FE7D390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090" y="1527143"/>
            <a:ext cx="5067314" cy="4137057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400" b="1">
                <a:solidFill>
                  <a:srgbClr val="1423DC"/>
                </a:solidFill>
              </a:defRPr>
            </a:lvl1pPr>
            <a:lvl2pPr>
              <a:defRPr sz="1800">
                <a:solidFill>
                  <a:srgbClr val="424242"/>
                </a:solidFill>
              </a:defRPr>
            </a:lvl2pPr>
            <a:lvl3pPr>
              <a:defRPr>
                <a:solidFill>
                  <a:srgbClr val="424242"/>
                </a:solidFill>
              </a:defRPr>
            </a:lvl3pPr>
            <a:lvl4pPr>
              <a:defRPr>
                <a:solidFill>
                  <a:srgbClr val="424242"/>
                </a:solidFill>
              </a:defRPr>
            </a:lvl4pPr>
            <a:lvl5pPr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1FC7D-E9C9-824A-9CD3-D80AC8118E8E}"/>
              </a:ext>
            </a:extLst>
          </p:cNvPr>
          <p:cNvSpPr/>
          <p:nvPr userDrawn="1"/>
        </p:nvSpPr>
        <p:spPr>
          <a:xfrm>
            <a:off x="6125209" y="0"/>
            <a:ext cx="6066791" cy="6099047"/>
          </a:xfrm>
          <a:prstGeom prst="rect">
            <a:avLst/>
          </a:prstGeom>
          <a:solidFill>
            <a:srgbClr val="00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l"/>
            <a:endParaRPr lang="fr-FR" sz="1800" dirty="0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B5851AA1-0E75-4C48-AEF2-79EFC9EBB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7392" y="6279342"/>
            <a:ext cx="82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423DC"/>
                </a:solidFill>
              </a:defRPr>
            </a:lvl1pPr>
          </a:lstStyle>
          <a:p>
            <a:fld id="{026C8047-9891-2F48-A6CC-EC3798EBBF5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0CD8892-F26F-CC44-A643-F82C1FD913D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715" y="1052736"/>
            <a:ext cx="252000" cy="252000"/>
          </a:xfrm>
          <a:prstGeom prst="rect">
            <a:avLst/>
          </a:prstGeom>
        </p:spPr>
      </p:pic>
      <p:sp>
        <p:nvSpPr>
          <p:cNvPr id="11" name="Sous-titre 2">
            <a:extLst>
              <a:ext uri="{FF2B5EF4-FFF2-40B4-BE49-F238E27FC236}">
                <a16:creationId xmlns:a16="http://schemas.microsoft.com/office/drawing/2014/main" id="{CC6E9077-442B-554A-BF58-4C535B89EACC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47155" y="809545"/>
            <a:ext cx="5062379" cy="33532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rgbClr val="00B2A9"/>
                </a:solidFill>
                <a:latin typeface="Public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4BF29652-83C7-1046-B008-16E4DFD54FA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328854" y="6307104"/>
            <a:ext cx="2487600" cy="309600"/>
          </a:xfrm>
          <a:prstGeom prst="rect">
            <a:avLst/>
          </a:prstGeom>
        </p:spPr>
        <p:txBody>
          <a:bodyPr lIns="72000" anchor="ctr"/>
          <a:lstStyle>
            <a:lvl1pPr>
              <a:defRPr sz="1200">
                <a:solidFill>
                  <a:srgbClr val="00B2A9"/>
                </a:solidFill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29E8145-E02E-41BC-98DC-CB9C96846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5079" y="0"/>
            <a:ext cx="6071726" cy="6099047"/>
          </a:xfrm>
          <a:prstGeom prst="rect">
            <a:avLst/>
          </a:prstGeom>
        </p:spPr>
      </p:pic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FEAA82E5-2A4A-CA44-9F44-978D68D2885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94203" y="1527143"/>
            <a:ext cx="5109059" cy="4137057"/>
          </a:xfrm>
        </p:spPr>
        <p:txBody>
          <a:bodyPr lIns="0" tIns="0" rIns="0" bIns="0" anchor="ctr"/>
          <a:lstStyle>
            <a:lvl1pPr>
              <a:buNone/>
              <a:defRPr sz="2400" b="1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buFontTx/>
              <a:buNone/>
              <a:defRPr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</a:t>
            </a:r>
            <a:r>
              <a:rPr lang="fr-FR" dirty="0" smtClean="0"/>
              <a:t>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1"/>
            <a:r>
              <a:rPr lang="fr-FR" dirty="0" smtClean="0"/>
              <a:t>Quatrième </a:t>
            </a:r>
            <a:r>
              <a:rPr lang="fr-FR" dirty="0"/>
              <a:t>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15" name="Espace réservé pour une image  2">
            <a:extLst>
              <a:ext uri="{FF2B5EF4-FFF2-40B4-BE49-F238E27FC236}">
                <a16:creationId xmlns:a16="http://schemas.microsoft.com/office/drawing/2014/main" id="{4B08D5CA-BA50-B64D-983F-A6224C52C57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84332" y="292951"/>
            <a:ext cx="5118930" cy="1234192"/>
          </a:xfrm>
          <a:noFill/>
        </p:spPr>
        <p:txBody>
          <a:bodyPr anchor="ctr"/>
          <a:lstStyle>
            <a:lvl1pPr marL="0" indent="0" algn="ctr"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656568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3391" y="488357"/>
            <a:ext cx="11175540" cy="891911"/>
          </a:xfrm>
        </p:spPr>
        <p:txBody>
          <a:bodyPr/>
          <a:lstStyle>
            <a:lvl1pPr>
              <a:lnSpc>
                <a:spcPct val="84000"/>
              </a:lnSpc>
              <a:defRPr sz="345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13" name="Espace réservé pour une image  9">
            <a:extLst>
              <a:ext uri="{FF2B5EF4-FFF2-40B4-BE49-F238E27FC236}">
                <a16:creationId xmlns:a16="http://schemas.microsoft.com/office/drawing/2014/main" id="{D477D808-AC77-4B40-8AE2-7D345B62B029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93391" y="1629520"/>
            <a:ext cx="11175540" cy="4527439"/>
          </a:xfrm>
        </p:spPr>
        <p:txBody>
          <a:bodyPr>
            <a:noAutofit/>
          </a:bodyPr>
          <a:lstStyle>
            <a:lvl1pPr>
              <a:defRPr>
                <a:noFill/>
              </a:defRPr>
            </a:lvl1pPr>
          </a:lstStyle>
          <a:p>
            <a:pPr lvl="0"/>
            <a:endParaRPr lang="fr-FR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8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 smtClean="0"/>
              <a:t>IHEDATE - Journée d’étude « Comment planifier et territorialiser le déploiement des énergies renouvelables électriques ? » - Mai 2023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B67DDB-76E7-4775-B9F1-1539A6F06D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520482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ganisation_50/50_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E9C50-C938-7B46-99E6-7A23E690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0" y="343586"/>
            <a:ext cx="5062379" cy="465959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28C9BD-291B-7643-989B-868FE7D390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090" y="1527143"/>
            <a:ext cx="5067314" cy="4137057"/>
          </a:xfrm>
        </p:spPr>
        <p:txBody>
          <a:bodyPr anchor="ctr"/>
          <a:lstStyle>
            <a:lvl1pPr>
              <a:buNone/>
              <a:defRPr sz="2400" b="1">
                <a:solidFill>
                  <a:srgbClr val="1423DC"/>
                </a:solidFill>
              </a:defRPr>
            </a:lvl1pPr>
            <a:lvl2pPr>
              <a:defRPr sz="1800">
                <a:solidFill>
                  <a:srgbClr val="424242"/>
                </a:solidFill>
              </a:defRPr>
            </a:lvl2pPr>
            <a:lvl3pPr>
              <a:defRPr>
                <a:solidFill>
                  <a:srgbClr val="424242"/>
                </a:solidFill>
              </a:defRPr>
            </a:lvl3pPr>
            <a:lvl4pPr>
              <a:defRPr>
                <a:solidFill>
                  <a:srgbClr val="424242"/>
                </a:solidFill>
              </a:defRPr>
            </a:lvl4pPr>
            <a:lvl5pPr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</a:t>
            </a:r>
            <a:r>
              <a:rPr lang="fr-FR" dirty="0" smtClean="0"/>
              <a:t>niveau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1FC7D-E9C9-824A-9CD3-D80AC8118E8E}"/>
              </a:ext>
            </a:extLst>
          </p:cNvPr>
          <p:cNvSpPr/>
          <p:nvPr userDrawn="1"/>
        </p:nvSpPr>
        <p:spPr>
          <a:xfrm>
            <a:off x="6125209" y="4396335"/>
            <a:ext cx="6066791" cy="1702712"/>
          </a:xfrm>
          <a:prstGeom prst="rect">
            <a:avLst/>
          </a:prstGeom>
          <a:solidFill>
            <a:srgbClr val="00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l"/>
            <a:endParaRPr lang="fr-FR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7453D-8904-EB4B-8455-DF69E62CADEA}"/>
              </a:ext>
            </a:extLst>
          </p:cNvPr>
          <p:cNvSpPr/>
          <p:nvPr userDrawn="1"/>
        </p:nvSpPr>
        <p:spPr>
          <a:xfrm>
            <a:off x="6125209" y="-1"/>
            <a:ext cx="6066791" cy="4391315"/>
          </a:xfrm>
          <a:prstGeom prst="rect">
            <a:avLst/>
          </a:prstGeom>
          <a:solidFill>
            <a:srgbClr val="142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5EB8"/>
              </a:solidFill>
            </a:endParaRP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6C4EDE9B-BC8C-C344-B26B-6EDB6E52C080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47155" y="846227"/>
            <a:ext cx="5067314" cy="422533"/>
          </a:xfr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rgbClr val="00B2A9"/>
                </a:solidFill>
                <a:latin typeface="Public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</a:t>
            </a:r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A7D7B206-06C0-A948-9FF7-93A77A487AD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30144" y="-5022"/>
            <a:ext cx="6061856" cy="4396336"/>
          </a:xfrm>
          <a:noFill/>
        </p:spPr>
        <p:txBody>
          <a:bodyPr anchor="ctr"/>
          <a:lstStyle>
            <a:lvl1pPr marL="0" indent="0" algn="ctr"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B5851AA1-0E75-4C48-AEF2-79EFC9EBB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7392" y="6279342"/>
            <a:ext cx="82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423DC"/>
                </a:solidFill>
              </a:defRPr>
            </a:lvl1pPr>
          </a:lstStyle>
          <a:p>
            <a:fld id="{026C8047-9891-2F48-A6CC-EC3798EBBF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515C70CE-E4C8-0248-9AF0-A67971218A8D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83927" y="4738255"/>
            <a:ext cx="5368672" cy="1033153"/>
          </a:xfrm>
        </p:spPr>
        <p:txBody>
          <a:bodyPr lIns="0" tIns="0" rIns="0" bIns="0" anchor="ctr"/>
          <a:lstStyle>
            <a:lvl1pPr>
              <a:buNone/>
              <a:defRPr sz="1800" b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6" name="Espace réservé du texte 10">
            <a:extLst>
              <a:ext uri="{FF2B5EF4-FFF2-40B4-BE49-F238E27FC236}">
                <a16:creationId xmlns:a16="http://schemas.microsoft.com/office/drawing/2014/main" id="{5EC8EDE4-9630-A744-9529-B7626432C7DC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328854" y="6321392"/>
            <a:ext cx="2487600" cy="309600"/>
          </a:xfrm>
        </p:spPr>
        <p:txBody>
          <a:bodyPr lIns="72000" anchor="ctr"/>
          <a:lstStyle>
            <a:lvl1pPr>
              <a:defRPr sz="1200">
                <a:solidFill>
                  <a:srgbClr val="93C90E"/>
                </a:solidFill>
              </a:defRPr>
            </a:lvl1pPr>
          </a:lstStyle>
          <a:p>
            <a:pPr lvl="0"/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AABA688-7B98-9B46-BA23-6548748D28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9011" y="0"/>
            <a:ext cx="5578053" cy="2218544"/>
          </a:xfrm>
          <a:prstGeom prst="rect">
            <a:avLst/>
          </a:prstGeom>
        </p:spPr>
      </p:pic>
      <p:pic>
        <p:nvPicPr>
          <p:cNvPr id="17" name="Image 16">
            <a:extLst>
              <a:ext uri="{FF2B5EF4-FFF2-40B4-BE49-F238E27FC236}">
                <a16:creationId xmlns:a16="http://schemas.microsoft.com/office/drawing/2014/main" id="{D29E8145-E02E-41BC-98DC-CB9C96846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0273" y="1"/>
            <a:ext cx="6071726" cy="439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8697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_Turquoise En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03ADB2FA-3AE9-0E4C-A2BE-24E2FCA3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7392" y="6279342"/>
            <a:ext cx="82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423DC"/>
                </a:solidFill>
              </a:defRPr>
            </a:lvl1pPr>
          </a:lstStyle>
          <a:p>
            <a:fld id="{791260C6-6F45-0A44-8EA8-F3B5D4FC87A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EE575D6-A09E-4E42-8471-F01DC95B19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0" y="343587"/>
            <a:ext cx="10515302" cy="365126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32CC9118-198D-5A4E-9BC7-F959C133F6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715" y="1052736"/>
            <a:ext cx="252000" cy="252000"/>
          </a:xfrm>
          <a:prstGeom prst="rect">
            <a:avLst/>
          </a:prstGeom>
        </p:spPr>
      </p:pic>
      <p:sp>
        <p:nvSpPr>
          <p:cNvPr id="7" name="Sous-titre 2">
            <a:extLst>
              <a:ext uri="{FF2B5EF4-FFF2-40B4-BE49-F238E27FC236}">
                <a16:creationId xmlns:a16="http://schemas.microsoft.com/office/drawing/2014/main" id="{993B7C05-A754-D646-877B-3B42342BE00A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47154" y="764704"/>
            <a:ext cx="10515302" cy="36512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rgbClr val="00B2A9"/>
                </a:solidFill>
                <a:latin typeface="Public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6" name="Espace réservé du texte 10">
            <a:extLst>
              <a:ext uri="{FF2B5EF4-FFF2-40B4-BE49-F238E27FC236}">
                <a16:creationId xmlns:a16="http://schemas.microsoft.com/office/drawing/2014/main" id="{2DA6DF4F-3E6A-644F-AEE5-9A3F7E2C0967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328854" y="6307104"/>
            <a:ext cx="2487600" cy="309600"/>
          </a:xfrm>
          <a:prstGeom prst="rect">
            <a:avLst/>
          </a:prstGeom>
        </p:spPr>
        <p:txBody>
          <a:bodyPr lIns="72000" anchor="ctr"/>
          <a:lstStyle>
            <a:lvl1pPr>
              <a:defRPr sz="1200">
                <a:solidFill>
                  <a:srgbClr val="00B2A9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0" name="Espace réservé du texte 2">
            <a:extLst>
              <a:ext uri="{FF2B5EF4-FFF2-40B4-BE49-F238E27FC236}">
                <a16:creationId xmlns:a16="http://schemas.microsoft.com/office/drawing/2014/main" id="{78DB160D-DCFC-5A45-9E88-82CC904495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090" y="1728553"/>
            <a:ext cx="10515600" cy="34008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spcAft>
                <a:spcPts val="0"/>
              </a:spcAft>
              <a:defRPr lang="fr-FR" sz="2400" b="1" kern="1200" dirty="0" smtClean="0">
                <a:solidFill>
                  <a:srgbClr val="1423DC"/>
                </a:solidFill>
                <a:latin typeface="Enedis" pitchFamily="2" charset="0"/>
                <a:ea typeface="+mn-ea"/>
                <a:cs typeface="+mn-cs"/>
              </a:defRPr>
            </a:lvl1pPr>
            <a:lvl2pPr marL="0" indent="-171450" algn="l" defTabSz="914400" rtl="0" eaLnBrk="1" latinLnBrk="0" hangingPunct="1">
              <a:spcBef>
                <a:spcPts val="400"/>
              </a:spcBef>
              <a:spcAft>
                <a:spcPts val="0"/>
              </a:spcAft>
              <a:buFont typeface="Public Sans" pitchFamily="50" charset="0"/>
              <a:buChar char="—"/>
              <a:defRPr lang="fr-FR" sz="1200" b="1" kern="1200" dirty="0" smtClean="0">
                <a:solidFill>
                  <a:srgbClr val="1423DC"/>
                </a:solidFill>
                <a:latin typeface="Public Sans" pitchFamily="50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400"/>
              </a:spcBef>
              <a:spcAft>
                <a:spcPts val="0"/>
              </a:spcAft>
              <a:defRPr lang="fr-FR" sz="1200" b="0" kern="1200" baseline="0" dirty="0" smtClean="0">
                <a:solidFill>
                  <a:srgbClr val="424242"/>
                </a:solidFill>
                <a:latin typeface="Public Sans" pitchFamily="50" charset="0"/>
                <a:ea typeface="+mn-ea"/>
                <a:cs typeface="+mn-cs"/>
              </a:defRPr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1"/>
            <a:r>
              <a:rPr lang="fr-FR" dirty="0" smtClean="0"/>
              <a:t>Quatrième niveau</a:t>
            </a:r>
          </a:p>
          <a:p>
            <a:pPr lvl="2"/>
            <a:r>
              <a:rPr lang="fr-FR" dirty="0" smtClean="0"/>
              <a:t>Cinquième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73670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lations clients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8599187-C725-9342-A344-88B5838BFFE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5008" y="2297344"/>
            <a:ext cx="5181600" cy="3401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2A9"/>
                </a:solidFill>
              </a:defRPr>
            </a:lvl1pPr>
            <a:lvl2pPr marL="171450" indent="-171450">
              <a:buFont typeface="Public Sans" pitchFamily="50" charset="0"/>
              <a:buChar char="—"/>
              <a:defRPr>
                <a:solidFill>
                  <a:srgbClr val="1423DC"/>
                </a:solidFill>
              </a:defRPr>
            </a:lvl2pPr>
            <a:lvl3pPr>
              <a:defRPr>
                <a:solidFill>
                  <a:srgbClr val="424242"/>
                </a:solidFill>
              </a:defRPr>
            </a:lvl3pPr>
            <a:lvl4pPr marL="311400" indent="0">
              <a:buNone/>
              <a:defRPr>
                <a:solidFill>
                  <a:srgbClr val="424242"/>
                </a:solidFill>
              </a:defRPr>
            </a:lvl4pPr>
            <a:lvl5pPr>
              <a:defRPr sz="1200">
                <a:solidFill>
                  <a:srgbClr val="424242"/>
                </a:solidFill>
                <a:latin typeface="Public Sans" pitchFamily="50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</a:t>
            </a:r>
            <a:r>
              <a:rPr lang="fr-FR" dirty="0" smtClean="0"/>
              <a:t>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1"/>
            <a:r>
              <a:rPr lang="fr-FR" dirty="0" smtClean="0"/>
              <a:t>Quatrième </a:t>
            </a:r>
            <a:r>
              <a:rPr lang="fr-FR" dirty="0"/>
              <a:t>niveau</a:t>
            </a:r>
          </a:p>
          <a:p>
            <a:pPr lvl="4"/>
            <a:r>
              <a:rPr lang="fr-FR" dirty="0"/>
              <a:t>Cinquième niveau</a:t>
            </a:r>
          </a:p>
          <a:p>
            <a:pPr lvl="0"/>
            <a:endParaRPr lang="fr-FR" dirty="0"/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1E0D6A0-2C0A-F648-9D9D-1A15F50EA44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30635" y="2293072"/>
            <a:ext cx="5504793" cy="3401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2A9"/>
                </a:solidFill>
              </a:defRPr>
            </a:lvl1pPr>
            <a:lvl2pPr>
              <a:defRPr>
                <a:solidFill>
                  <a:srgbClr val="1423DC"/>
                </a:solidFill>
              </a:defRPr>
            </a:lvl2pPr>
            <a:lvl3pPr>
              <a:defRPr>
                <a:solidFill>
                  <a:srgbClr val="424242"/>
                </a:solidFill>
              </a:defRPr>
            </a:lvl3pPr>
            <a:lvl4pPr>
              <a:defRPr>
                <a:solidFill>
                  <a:srgbClr val="424242"/>
                </a:solidFill>
              </a:defRPr>
            </a:lvl4pPr>
            <a:lvl5pPr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1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0"/>
            <a:endParaRPr lang="fr-FR" dirty="0" smtClean="0"/>
          </a:p>
          <a:p>
            <a:pPr lvl="0"/>
            <a:endParaRPr lang="fr-FR" dirty="0"/>
          </a:p>
        </p:txBody>
      </p:sp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F75B94C6-8A63-AF48-93F3-F352F12D2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7392" y="6279342"/>
            <a:ext cx="82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423DC"/>
                </a:solidFill>
              </a:defRPr>
            </a:lvl1pPr>
          </a:lstStyle>
          <a:p>
            <a:fld id="{26B9E567-4B84-2E44-9F07-92F900AD531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67A1E3F5-DA46-A242-B2F0-F9AC0614A9B9}"/>
              </a:ext>
            </a:extLst>
          </p:cNvPr>
          <p:cNvSpPr txBox="1">
            <a:spLocks/>
          </p:cNvSpPr>
          <p:nvPr userDrawn="1"/>
        </p:nvSpPr>
        <p:spPr>
          <a:xfrm>
            <a:off x="500714" y="1734828"/>
            <a:ext cx="5195893" cy="422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93C90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1423DC"/>
                </a:solidFill>
                <a:latin typeface="Enedis" pitchFamily="2" charset="0"/>
              </a:rPr>
              <a:t>Catégorie à comparer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DA3E93E-A5A4-E643-964E-060B3E16CF07}"/>
              </a:ext>
            </a:extLst>
          </p:cNvPr>
          <p:cNvSpPr txBox="1">
            <a:spLocks/>
          </p:cNvSpPr>
          <p:nvPr userDrawn="1"/>
        </p:nvSpPr>
        <p:spPr>
          <a:xfrm>
            <a:off x="6172198" y="1762259"/>
            <a:ext cx="5504793" cy="422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93C90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1423DC"/>
                </a:solidFill>
                <a:latin typeface="Enedis" pitchFamily="2" charset="0"/>
              </a:rPr>
              <a:t>Catégorie à comparer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09A96D0-9879-AE43-85B7-F22355100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0" y="343586"/>
            <a:ext cx="11118997" cy="465959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766097E-677E-314E-A8B8-09CF3A056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715" y="1052736"/>
            <a:ext cx="252000" cy="252000"/>
          </a:xfrm>
          <a:prstGeom prst="rect">
            <a:avLst/>
          </a:prstGeom>
        </p:spPr>
      </p:pic>
      <p:sp>
        <p:nvSpPr>
          <p:cNvPr id="11" name="Sous-titre 2">
            <a:extLst>
              <a:ext uri="{FF2B5EF4-FFF2-40B4-BE49-F238E27FC236}">
                <a16:creationId xmlns:a16="http://schemas.microsoft.com/office/drawing/2014/main" id="{8E193601-9BB4-4740-BAAB-8229AE9217FD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47154" y="830327"/>
            <a:ext cx="7148059" cy="33532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rgbClr val="00B2A9"/>
                </a:solidFill>
                <a:latin typeface="Public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5537EBA4-B1AF-1D46-9172-04A28C2DE65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328854" y="6307104"/>
            <a:ext cx="2487600" cy="309600"/>
          </a:xfrm>
          <a:prstGeom prst="rect">
            <a:avLst/>
          </a:prstGeom>
        </p:spPr>
        <p:txBody>
          <a:bodyPr lIns="72000" anchor="ctr"/>
          <a:lstStyle>
            <a:lvl1pPr>
              <a:defRPr sz="1200">
                <a:solidFill>
                  <a:srgbClr val="00B2A9"/>
                </a:solidFill>
              </a:defRPr>
            </a:lvl1pPr>
          </a:lstStyle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8449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ique_Sous-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>
            <a:extLst>
              <a:ext uri="{FF2B5EF4-FFF2-40B4-BE49-F238E27FC236}">
                <a16:creationId xmlns:a16="http://schemas.microsoft.com/office/drawing/2014/main" id="{CAF6F604-609E-AB46-9B4B-4A1290797C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934" y="1"/>
            <a:ext cx="12184194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20F54390-8259-EA4F-B6F1-06017A4D2082}"/>
              </a:ext>
            </a:extLst>
          </p:cNvPr>
          <p:cNvSpPr/>
          <p:nvPr userDrawn="1"/>
        </p:nvSpPr>
        <p:spPr>
          <a:xfrm>
            <a:off x="7401" y="0"/>
            <a:ext cx="12187066" cy="6099047"/>
          </a:xfrm>
          <a:prstGeom prst="rect">
            <a:avLst/>
          </a:prstGeom>
          <a:solidFill>
            <a:schemeClr val="tx1">
              <a:lumMod val="95000"/>
              <a:lumOff val="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20" name="Image 19">
            <a:extLst>
              <a:ext uri="{FF2B5EF4-FFF2-40B4-BE49-F238E27FC236}">
                <a16:creationId xmlns:a16="http://schemas.microsoft.com/office/drawing/2014/main" id="{E7DEDF6F-566F-3A4B-B843-607715C891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Sous-titre 2">
            <a:extLst>
              <a:ext uri="{FF2B5EF4-FFF2-40B4-BE49-F238E27FC236}">
                <a16:creationId xmlns:a16="http://schemas.microsoft.com/office/drawing/2014/main" id="{DB48940A-403F-C642-9759-E2DA009EFD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01800" y="-2890254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5BF48B-0D59-B74D-A8A0-2701D638A3C8}"/>
              </a:ext>
            </a:extLst>
          </p:cNvPr>
          <p:cNvSpPr/>
          <p:nvPr userDrawn="1"/>
        </p:nvSpPr>
        <p:spPr>
          <a:xfrm>
            <a:off x="0" y="6099048"/>
            <a:ext cx="12192000" cy="758952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1E4239-0026-3A4E-83C2-183E8C984A27}"/>
              </a:ext>
            </a:extLst>
          </p:cNvPr>
          <p:cNvSpPr/>
          <p:nvPr userDrawn="1"/>
        </p:nvSpPr>
        <p:spPr>
          <a:xfrm>
            <a:off x="7401" y="3135086"/>
            <a:ext cx="12187066" cy="2963963"/>
          </a:xfrm>
          <a:prstGeom prst="rect">
            <a:avLst/>
          </a:prstGeom>
          <a:solidFill>
            <a:srgbClr val="1423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DBE9CC86-167B-CF43-8112-42B1B20316C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5011" y="3135084"/>
            <a:ext cx="5638789" cy="2963963"/>
          </a:xfrm>
          <a:prstGeom prst="rect">
            <a:avLst/>
          </a:prstGeom>
        </p:spPr>
        <p:txBody>
          <a:bodyPr lIns="0" tIns="360000" rIns="0" bIns="360000" anchor="ctr"/>
          <a:lstStyle>
            <a:lvl1pPr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Titre rubriques</a:t>
            </a: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1C93DE-3C9B-C340-BF99-F0EF24E92D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97050" y="411625"/>
            <a:ext cx="9144000" cy="879006"/>
          </a:xfrm>
        </p:spPr>
        <p:txBody>
          <a:bodyPr rIns="180000" anchor="ctr"/>
          <a:lstStyle>
            <a:lvl1pPr algn="r"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titre de la rubrique</a:t>
            </a: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9966C22C-9772-0E47-BE91-91FCA51BF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7392" y="6279342"/>
            <a:ext cx="82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2E2DDC6D-6C05-874A-9E0D-157D88DE72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4FC92C8-701E-BD4A-9566-3FA29CE6FB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8451" y="390629"/>
            <a:ext cx="900000" cy="900000"/>
          </a:xfrm>
          <a:prstGeom prst="rect">
            <a:avLst/>
          </a:prstGeom>
        </p:spPr>
      </p:pic>
      <p:sp>
        <p:nvSpPr>
          <p:cNvPr id="18" name="ZoneTexte 17">
            <a:extLst>
              <a:ext uri="{FF2B5EF4-FFF2-40B4-BE49-F238E27FC236}">
                <a16:creationId xmlns:a16="http://schemas.microsoft.com/office/drawing/2014/main" id="{0A42E4E9-BFFF-974D-9B68-5C08D9FB9A38}"/>
              </a:ext>
            </a:extLst>
          </p:cNvPr>
          <p:cNvSpPr txBox="1"/>
          <p:nvPr userDrawn="1"/>
        </p:nvSpPr>
        <p:spPr>
          <a:xfrm>
            <a:off x="511298" y="6298202"/>
            <a:ext cx="5080646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005EB8"/>
                </a:solidFill>
                <a:latin typeface="Enedis" pitchFamily="2" charset="0"/>
              </a:rPr>
              <a:t>                     </a:t>
            </a:r>
            <a:r>
              <a:rPr lang="fr-FR" sz="1200" b="1" dirty="0">
                <a:solidFill>
                  <a:schemeClr val="bg1"/>
                </a:solidFill>
                <a:latin typeface="Enedis" pitchFamily="2" charset="0"/>
              </a:rPr>
              <a:t>Direction technique </a:t>
            </a:r>
            <a:r>
              <a:rPr lang="fr-FR" sz="1200" b="1" dirty="0">
                <a:solidFill>
                  <a:srgbClr val="1423DC"/>
                </a:solidFill>
                <a:latin typeface="Enedis" pitchFamily="2" charset="0"/>
              </a:rPr>
              <a:t>• </a:t>
            </a:r>
            <a:r>
              <a:rPr lang="fr-FR" sz="1200" b="1" dirty="0">
                <a:solidFill>
                  <a:schemeClr val="bg1"/>
                </a:solidFill>
                <a:latin typeface="Enedis" pitchFamily="2" charset="0"/>
              </a:rPr>
              <a:t>Pôle Transition énergétique</a:t>
            </a: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D87FF09-C4B9-684B-8DF9-92122A7E27D6}"/>
              </a:ext>
            </a:extLst>
          </p:cNvPr>
          <p:cNvSpPr txBox="1"/>
          <p:nvPr userDrawn="1"/>
        </p:nvSpPr>
        <p:spPr>
          <a:xfrm>
            <a:off x="6093533" y="6323406"/>
            <a:ext cx="1773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  <a:latin typeface="Enedis" pitchFamily="2" charset="0"/>
              </a:rPr>
              <a:t>CCPS </a:t>
            </a:r>
            <a:r>
              <a:rPr lang="fr-FR" sz="1200" b="1" dirty="0">
                <a:solidFill>
                  <a:srgbClr val="1423DC"/>
                </a:solidFill>
                <a:latin typeface="Enedis" pitchFamily="2" charset="0"/>
              </a:rPr>
              <a:t>• </a:t>
            </a:r>
            <a:r>
              <a:rPr lang="fr-FR" sz="1200" b="1" dirty="0" smtClean="0">
                <a:solidFill>
                  <a:schemeClr val="bg1"/>
                </a:solidFill>
                <a:latin typeface="Enedis" pitchFamily="2" charset="0"/>
              </a:rPr>
              <a:t>19/05/2022</a:t>
            </a:r>
            <a:endParaRPr lang="fr-FR" sz="1200" b="1" dirty="0">
              <a:solidFill>
                <a:schemeClr val="bg1"/>
              </a:solidFill>
              <a:latin typeface="Enedis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393502" y="6232973"/>
            <a:ext cx="848156" cy="386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0944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ique_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E9C50-C938-7B46-99E6-7A23E690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89" y="343586"/>
            <a:ext cx="7148059" cy="422533"/>
          </a:xfrm>
        </p:spPr>
        <p:txBody>
          <a:bodyPr/>
          <a:lstStyle>
            <a:lvl1pPr>
              <a:defRPr sz="3450" b="1">
                <a:solidFill>
                  <a:srgbClr val="1423DC"/>
                </a:solidFill>
                <a:latin typeface="Enedis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528C9BD-291B-7643-989B-868FE7D390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090" y="1527143"/>
            <a:ext cx="7148060" cy="4137057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400" b="1">
                <a:solidFill>
                  <a:srgbClr val="1423DC"/>
                </a:solidFill>
              </a:defRPr>
            </a:lvl1pPr>
            <a:lvl2pPr>
              <a:defRPr sz="1200">
                <a:solidFill>
                  <a:srgbClr val="1423DC"/>
                </a:solidFill>
              </a:defRPr>
            </a:lvl2pPr>
            <a:lvl3pPr>
              <a:defRPr>
                <a:solidFill>
                  <a:srgbClr val="424242"/>
                </a:solidFill>
              </a:defRPr>
            </a:lvl3pPr>
            <a:lvl4pPr marL="311400" indent="0">
              <a:buNone/>
              <a:defRPr>
                <a:solidFill>
                  <a:srgbClr val="424242"/>
                </a:solidFill>
              </a:defRPr>
            </a:lvl4pPr>
            <a:lvl5pPr marL="851400" indent="0">
              <a:buNone/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</a:t>
            </a:r>
            <a:r>
              <a:rPr lang="fr-FR" dirty="0" smtClean="0"/>
              <a:t>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1"/>
            <a:r>
              <a:rPr lang="fr-FR" dirty="0" smtClean="0"/>
              <a:t>Quatrième niveau</a:t>
            </a:r>
          </a:p>
          <a:p>
            <a:pPr lvl="2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1FC7D-E9C9-824A-9CD3-D80AC8118E8E}"/>
              </a:ext>
            </a:extLst>
          </p:cNvPr>
          <p:cNvSpPr/>
          <p:nvPr userDrawn="1"/>
        </p:nvSpPr>
        <p:spPr>
          <a:xfrm>
            <a:off x="8119872" y="3054284"/>
            <a:ext cx="4072128" cy="3044763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l"/>
            <a:endParaRPr lang="fr-FR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7453D-8904-EB4B-8455-DF69E62CADEA}"/>
              </a:ext>
            </a:extLst>
          </p:cNvPr>
          <p:cNvSpPr/>
          <p:nvPr userDrawn="1"/>
        </p:nvSpPr>
        <p:spPr>
          <a:xfrm>
            <a:off x="8119872" y="0"/>
            <a:ext cx="4072128" cy="3054286"/>
          </a:xfrm>
          <a:prstGeom prst="rect">
            <a:avLst/>
          </a:prstGeom>
          <a:solidFill>
            <a:srgbClr val="142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11BF777-AD27-F447-93DC-4C03A55AF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914" y="1068019"/>
            <a:ext cx="252000" cy="252000"/>
          </a:xfrm>
          <a:prstGeom prst="rect">
            <a:avLst/>
          </a:prstGeom>
        </p:spPr>
      </p:pic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48AE8E8C-9FBF-0B4B-8274-A238A2DF1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7392" y="6279342"/>
            <a:ext cx="82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423DC"/>
                </a:solidFill>
              </a:defRPr>
            </a:lvl1pPr>
          </a:lstStyle>
          <a:p>
            <a:fld id="{8002CDF7-B35C-3043-9768-74E8B05D838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pour une image  2">
            <a:extLst>
              <a:ext uri="{FF2B5EF4-FFF2-40B4-BE49-F238E27FC236}">
                <a16:creationId xmlns:a16="http://schemas.microsoft.com/office/drawing/2014/main" id="{25E1A5E5-07B0-8B4D-992E-176C10CAB0F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454452" y="266687"/>
            <a:ext cx="3398146" cy="246838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4B755687-3B60-1A4F-9083-2F4D3831D75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454452" y="3320973"/>
            <a:ext cx="3398146" cy="2468382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800" b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1" name="Espace réservé du texte 10">
            <a:extLst>
              <a:ext uri="{FF2B5EF4-FFF2-40B4-BE49-F238E27FC236}">
                <a16:creationId xmlns:a16="http://schemas.microsoft.com/office/drawing/2014/main" id="{C8C5A801-93E2-7048-986A-3546FB4E027F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328854" y="6307104"/>
            <a:ext cx="2487600" cy="309600"/>
          </a:xfrm>
          <a:prstGeom prst="rect">
            <a:avLst/>
          </a:prstGeom>
        </p:spPr>
        <p:txBody>
          <a:bodyPr lIns="72000" anchor="ctr"/>
          <a:lstStyle>
            <a:lvl1pPr>
              <a:defRPr sz="1200">
                <a:solidFill>
                  <a:srgbClr val="00A3E0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C7CF2CB4-F7E1-2545-8298-7837834EF9D8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47154" y="809545"/>
            <a:ext cx="7148059" cy="33532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rgbClr val="00A3E0"/>
                </a:solidFill>
                <a:latin typeface="Public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pic>
        <p:nvPicPr>
          <p:cNvPr id="18" name="Image 17">
            <a:extLst>
              <a:ext uri="{FF2B5EF4-FFF2-40B4-BE49-F238E27FC236}">
                <a16:creationId xmlns:a16="http://schemas.microsoft.com/office/drawing/2014/main" id="{D29E8145-E02E-41BC-98DC-CB9C96846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4934" y="62039"/>
            <a:ext cx="4077065" cy="299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8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ique_2/3-1/3_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E9C50-C938-7B46-99E6-7A23E690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89" y="343586"/>
            <a:ext cx="7148059" cy="422533"/>
          </a:xfrm>
        </p:spPr>
        <p:txBody>
          <a:bodyPr/>
          <a:lstStyle>
            <a:lvl1pPr>
              <a:defRPr sz="3450" b="1">
                <a:solidFill>
                  <a:srgbClr val="1423DC"/>
                </a:solidFill>
                <a:latin typeface="Enedis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7453D-8904-EB4B-8455-DF69E62CADEA}"/>
              </a:ext>
            </a:extLst>
          </p:cNvPr>
          <p:cNvSpPr/>
          <p:nvPr userDrawn="1"/>
        </p:nvSpPr>
        <p:spPr>
          <a:xfrm>
            <a:off x="8119872" y="0"/>
            <a:ext cx="4072128" cy="6093296"/>
          </a:xfrm>
          <a:prstGeom prst="rect">
            <a:avLst/>
          </a:prstGeom>
          <a:solidFill>
            <a:srgbClr val="142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111BF777-AD27-F447-93DC-4C03A55AFEB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1914" y="1068019"/>
            <a:ext cx="252000" cy="252000"/>
          </a:xfrm>
          <a:prstGeom prst="rect">
            <a:avLst/>
          </a:prstGeom>
        </p:spPr>
      </p:pic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48AE8E8C-9FBF-0B4B-8274-A238A2DF1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7392" y="6279342"/>
            <a:ext cx="82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423DC"/>
                </a:solidFill>
              </a:defRPr>
            </a:lvl1pPr>
          </a:lstStyle>
          <a:p>
            <a:fld id="{8002CDF7-B35C-3043-9768-74E8B05D838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4B755687-3B60-1A4F-9083-2F4D3831D75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454452" y="4829179"/>
            <a:ext cx="3398146" cy="1264118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800" b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C7CF2CB4-F7E1-2545-8298-7837834EF9D8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47154" y="809545"/>
            <a:ext cx="7148059" cy="33532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rgbClr val="00A3E0"/>
                </a:solidFill>
                <a:latin typeface="Public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1FC7D-E9C9-824A-9CD3-D80AC8118E8E}"/>
              </a:ext>
            </a:extLst>
          </p:cNvPr>
          <p:cNvSpPr/>
          <p:nvPr userDrawn="1"/>
        </p:nvSpPr>
        <p:spPr>
          <a:xfrm>
            <a:off x="8114936" y="1784415"/>
            <a:ext cx="4072128" cy="3044763"/>
          </a:xfrm>
          <a:prstGeom prst="rect">
            <a:avLst/>
          </a:prstGeom>
          <a:solidFill>
            <a:srgbClr val="00A3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l"/>
            <a:endParaRPr lang="fr-FR" sz="1800" dirty="0">
              <a:solidFill>
                <a:srgbClr val="EF376F"/>
              </a:solidFill>
            </a:endParaRP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0543EA5C-8A55-6645-A92E-16416D45029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328854" y="6307104"/>
            <a:ext cx="2487600" cy="309600"/>
          </a:xfrm>
          <a:prstGeom prst="rect">
            <a:avLst/>
          </a:prstGeom>
        </p:spPr>
        <p:txBody>
          <a:bodyPr lIns="72000" anchor="ctr"/>
          <a:lstStyle>
            <a:lvl1pPr>
              <a:defRPr sz="1200">
                <a:solidFill>
                  <a:srgbClr val="00A3E0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20" name="Espace réservé du contenu 2">
            <a:extLst>
              <a:ext uri="{FF2B5EF4-FFF2-40B4-BE49-F238E27FC236}">
                <a16:creationId xmlns:a16="http://schemas.microsoft.com/office/drawing/2014/main" id="{5528C9BD-291B-7643-989B-868FE7D390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090" y="1527143"/>
            <a:ext cx="7148060" cy="4137057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400" b="1">
                <a:solidFill>
                  <a:srgbClr val="1423DC"/>
                </a:solidFill>
              </a:defRPr>
            </a:lvl1pPr>
            <a:lvl2pPr>
              <a:defRPr sz="1200">
                <a:solidFill>
                  <a:srgbClr val="1423DC"/>
                </a:solidFill>
              </a:defRPr>
            </a:lvl2pPr>
            <a:lvl3pPr>
              <a:defRPr>
                <a:solidFill>
                  <a:srgbClr val="424242"/>
                </a:solidFill>
              </a:defRPr>
            </a:lvl3pPr>
            <a:lvl4pPr marL="311400" indent="0">
              <a:buNone/>
              <a:defRPr>
                <a:solidFill>
                  <a:srgbClr val="424242"/>
                </a:solidFill>
              </a:defRPr>
            </a:lvl4pPr>
            <a:lvl5pPr marL="851400" indent="0">
              <a:buNone/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</a:t>
            </a:r>
            <a:r>
              <a:rPr lang="fr-FR" dirty="0" smtClean="0"/>
              <a:t>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1"/>
            <a:r>
              <a:rPr lang="fr-FR" dirty="0" smtClean="0"/>
              <a:t>Quatrième niveau</a:t>
            </a:r>
          </a:p>
          <a:p>
            <a:pPr lvl="2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2361661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ique_50/50_Bleu En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B0F1FC7D-E9C9-824A-9CD3-D80AC8118E8E}"/>
              </a:ext>
            </a:extLst>
          </p:cNvPr>
          <p:cNvSpPr/>
          <p:nvPr userDrawn="1"/>
        </p:nvSpPr>
        <p:spPr>
          <a:xfrm>
            <a:off x="6125209" y="0"/>
            <a:ext cx="6066791" cy="6099047"/>
          </a:xfrm>
          <a:prstGeom prst="rect">
            <a:avLst/>
          </a:prstGeom>
          <a:solidFill>
            <a:srgbClr val="142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l"/>
            <a:endParaRPr lang="fr-FR" sz="1800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29E8145-E02E-41BC-98DC-CB9C96846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0144" y="0"/>
            <a:ext cx="6071726" cy="6099047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81AE9C50-C938-7B46-99E6-7A23E690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0" y="343586"/>
            <a:ext cx="5062379" cy="465959"/>
          </a:xfrm>
        </p:spPr>
        <p:txBody>
          <a:bodyPr/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B5851AA1-0E75-4C48-AEF2-79EFC9EBB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7392" y="6279342"/>
            <a:ext cx="82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423DC"/>
                </a:solidFill>
              </a:defRPr>
            </a:lvl1pPr>
          </a:lstStyle>
          <a:p>
            <a:fld id="{026C8047-9891-2F48-A6CC-EC3798EBBF5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0CD8892-F26F-CC44-A643-F82C1FD913D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715" y="1052736"/>
            <a:ext cx="252000" cy="252000"/>
          </a:xfrm>
          <a:prstGeom prst="rect">
            <a:avLst/>
          </a:prstGeom>
        </p:spPr>
      </p:pic>
      <p:sp>
        <p:nvSpPr>
          <p:cNvPr id="9" name="Sous-titre 2">
            <a:extLst>
              <a:ext uri="{FF2B5EF4-FFF2-40B4-BE49-F238E27FC236}">
                <a16:creationId xmlns:a16="http://schemas.microsoft.com/office/drawing/2014/main" id="{2F041657-745A-C247-A0A7-4C571DEE003B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47155" y="809545"/>
            <a:ext cx="5072250" cy="33532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rgbClr val="00A3E0"/>
                </a:solidFill>
                <a:latin typeface="Public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C75EE01D-1E12-B748-8110-9A1FC4842804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328854" y="6307104"/>
            <a:ext cx="2487600" cy="309600"/>
          </a:xfrm>
          <a:prstGeom prst="rect">
            <a:avLst/>
          </a:prstGeom>
        </p:spPr>
        <p:txBody>
          <a:bodyPr lIns="72000" anchor="ctr"/>
          <a:lstStyle>
            <a:lvl1pPr>
              <a:defRPr sz="1200">
                <a:solidFill>
                  <a:srgbClr val="00A3E0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5528C9BD-291B-7643-989B-868FE7D390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089" y="1527143"/>
            <a:ext cx="5203817" cy="4137057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400" b="1">
                <a:solidFill>
                  <a:srgbClr val="1423DC"/>
                </a:solidFill>
              </a:defRPr>
            </a:lvl1pPr>
            <a:lvl2pPr>
              <a:defRPr sz="1200">
                <a:solidFill>
                  <a:srgbClr val="1423DC"/>
                </a:solidFill>
              </a:defRPr>
            </a:lvl2pPr>
            <a:lvl3pPr>
              <a:defRPr>
                <a:solidFill>
                  <a:srgbClr val="424242"/>
                </a:solidFill>
              </a:defRPr>
            </a:lvl3pPr>
            <a:lvl4pPr marL="311400" indent="0">
              <a:buNone/>
              <a:defRPr>
                <a:solidFill>
                  <a:srgbClr val="424242"/>
                </a:solidFill>
              </a:defRPr>
            </a:lvl4pPr>
            <a:lvl5pPr marL="851400" indent="0">
              <a:buNone/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</a:t>
            </a:r>
            <a:r>
              <a:rPr lang="fr-FR" dirty="0" smtClean="0"/>
              <a:t>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1"/>
            <a:r>
              <a:rPr lang="fr-FR" dirty="0" smtClean="0"/>
              <a:t>Quatrième niveau</a:t>
            </a:r>
          </a:p>
          <a:p>
            <a:pPr lvl="2"/>
            <a:r>
              <a:rPr lang="fr-FR" dirty="0" smtClean="0"/>
              <a:t>Cinquième niveau</a:t>
            </a:r>
            <a:endParaRPr lang="fr-FR" dirty="0"/>
          </a:p>
        </p:txBody>
      </p:sp>
      <p:sp>
        <p:nvSpPr>
          <p:cNvPr id="13" name="Espace réservé du contenu 2">
            <a:extLst>
              <a:ext uri="{FF2B5EF4-FFF2-40B4-BE49-F238E27FC236}">
                <a16:creationId xmlns:a16="http://schemas.microsoft.com/office/drawing/2014/main" id="{FEAA82E5-2A4A-CA44-9F44-978D68D2885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94203" y="1527143"/>
            <a:ext cx="5109059" cy="4137057"/>
          </a:xfrm>
        </p:spPr>
        <p:txBody>
          <a:bodyPr lIns="0" tIns="0" rIns="0" bIns="0" anchor="ctr"/>
          <a:lstStyle>
            <a:lvl1pPr>
              <a:buNone/>
              <a:defRPr sz="2400" b="1">
                <a:solidFill>
                  <a:schemeClr val="bg1"/>
                </a:solidFill>
              </a:defRPr>
            </a:lvl1pPr>
            <a:lvl2pPr marL="285750" indent="-285750">
              <a:buClr>
                <a:schemeClr val="bg1"/>
              </a:buClr>
              <a:buFont typeface="Public Sans" pitchFamily="50" charset="0"/>
              <a:buChar char="—"/>
              <a:defRPr sz="1800">
                <a:solidFill>
                  <a:schemeClr val="bg1"/>
                </a:solidFill>
              </a:defRPr>
            </a:lvl2pPr>
            <a:lvl3pPr>
              <a:buFontTx/>
              <a:buNone/>
              <a:defRPr>
                <a:solidFill>
                  <a:schemeClr val="bg1"/>
                </a:solidFill>
              </a:defRPr>
            </a:lvl3pPr>
            <a:lvl4pPr>
              <a:buFontTx/>
              <a:buBlip>
                <a:blip r:embed="rId4"/>
              </a:buBlip>
              <a:defRPr>
                <a:solidFill>
                  <a:schemeClr val="bg1"/>
                </a:solidFill>
              </a:defRPr>
            </a:lvl4pPr>
            <a:lvl5pPr marL="851400" indent="0">
              <a:buClr>
                <a:schemeClr val="bg1"/>
              </a:buClr>
              <a:buNone/>
              <a:defRPr>
                <a:solidFill>
                  <a:schemeClr val="bg1"/>
                </a:solidFill>
                <a:latin typeface="Public Sans" pitchFamily="50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</a:t>
            </a:r>
            <a:r>
              <a:rPr lang="fr-FR" dirty="0" smtClean="0"/>
              <a:t>niveau</a:t>
            </a:r>
          </a:p>
          <a:p>
            <a:pPr lvl="1"/>
            <a:r>
              <a:rPr lang="fr-FR" dirty="0" smtClean="0"/>
              <a:t>Troisième </a:t>
            </a:r>
            <a:r>
              <a:rPr lang="fr-FR" dirty="0"/>
              <a:t>niveau</a:t>
            </a:r>
          </a:p>
          <a:p>
            <a:pPr lvl="4"/>
            <a:r>
              <a:rPr lang="fr-FR" dirty="0" smtClean="0"/>
              <a:t>Cinquième </a:t>
            </a:r>
            <a:r>
              <a:rPr lang="fr-FR" dirty="0"/>
              <a:t>niveau</a:t>
            </a:r>
          </a:p>
        </p:txBody>
      </p:sp>
    </p:spTree>
    <p:extLst>
      <p:ext uri="{BB962C8B-B14F-4D97-AF65-F5344CB8AC3E}">
        <p14:creationId xmlns:p14="http://schemas.microsoft.com/office/powerpoint/2010/main" val="26742300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ique_50/50_Grande Image_Bleu clair En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B0F1FC7D-E9C9-824A-9CD3-D80AC8118E8E}"/>
              </a:ext>
            </a:extLst>
          </p:cNvPr>
          <p:cNvSpPr/>
          <p:nvPr userDrawn="1"/>
        </p:nvSpPr>
        <p:spPr>
          <a:xfrm>
            <a:off x="6125209" y="0"/>
            <a:ext cx="6066791" cy="6099047"/>
          </a:xfrm>
          <a:prstGeom prst="rect">
            <a:avLst/>
          </a:prstGeom>
          <a:solidFill>
            <a:srgbClr val="00B2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l"/>
            <a:endParaRPr lang="fr-FR" sz="1800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81AE9C50-C938-7B46-99E6-7A23E690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0" y="343586"/>
            <a:ext cx="5062379" cy="465959"/>
          </a:xfrm>
        </p:spPr>
        <p:txBody>
          <a:bodyPr/>
          <a:lstStyle>
            <a:lvl1pPr>
              <a:defRPr>
                <a:solidFill>
                  <a:srgbClr val="1423DC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B5851AA1-0E75-4C48-AEF2-79EFC9EBB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7392" y="6279342"/>
            <a:ext cx="82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423DC"/>
                </a:solidFill>
              </a:defRPr>
            </a:lvl1pPr>
          </a:lstStyle>
          <a:p>
            <a:fld id="{026C8047-9891-2F48-A6CC-EC3798EBBF5F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FA12EFD8-66BB-F746-973B-EDEF6BAE340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715" y="1052736"/>
            <a:ext cx="252000" cy="252000"/>
          </a:xfrm>
          <a:prstGeom prst="rect">
            <a:avLst/>
          </a:prstGeom>
        </p:spPr>
      </p:pic>
      <p:sp>
        <p:nvSpPr>
          <p:cNvPr id="10" name="Sous-titre 2">
            <a:extLst>
              <a:ext uri="{FF2B5EF4-FFF2-40B4-BE49-F238E27FC236}">
                <a16:creationId xmlns:a16="http://schemas.microsoft.com/office/drawing/2014/main" id="{8F549488-6F2E-E442-870F-8CC0B51A1A55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47155" y="892874"/>
            <a:ext cx="5072250" cy="252000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rgbClr val="00A3E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1604D8B7-AC28-E54F-8A85-B629E9C708E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328854" y="6307104"/>
            <a:ext cx="2487600" cy="309600"/>
          </a:xfrm>
          <a:prstGeom prst="rect">
            <a:avLst/>
          </a:prstGeom>
        </p:spPr>
        <p:txBody>
          <a:bodyPr lIns="72000" anchor="ctr"/>
          <a:lstStyle>
            <a:lvl1pPr>
              <a:defRPr sz="1200">
                <a:solidFill>
                  <a:srgbClr val="00A3E0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5528C9BD-291B-7643-989B-868FE7D390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089" y="1527143"/>
            <a:ext cx="5203817" cy="4137057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400" b="1">
                <a:solidFill>
                  <a:srgbClr val="1423DC"/>
                </a:solidFill>
              </a:defRPr>
            </a:lvl1pPr>
            <a:lvl2pPr>
              <a:defRPr sz="1200">
                <a:solidFill>
                  <a:srgbClr val="1423DC"/>
                </a:solidFill>
              </a:defRPr>
            </a:lvl2pPr>
            <a:lvl3pPr>
              <a:defRPr>
                <a:solidFill>
                  <a:srgbClr val="424242"/>
                </a:solidFill>
              </a:defRPr>
            </a:lvl3pPr>
            <a:lvl4pPr marL="311400" indent="0">
              <a:buNone/>
              <a:defRPr>
                <a:solidFill>
                  <a:srgbClr val="424242"/>
                </a:solidFill>
              </a:defRPr>
            </a:lvl4pPr>
            <a:lvl5pPr marL="851400" indent="0">
              <a:buNone/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</a:t>
            </a:r>
            <a:r>
              <a:rPr lang="fr-FR" dirty="0" smtClean="0"/>
              <a:t>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1"/>
            <a:r>
              <a:rPr lang="fr-FR" dirty="0" smtClean="0"/>
              <a:t>Quatrième niveau</a:t>
            </a:r>
          </a:p>
          <a:p>
            <a:pPr lvl="2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29E8145-E02E-41BC-98DC-CB9C96846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0273" y="0"/>
            <a:ext cx="6071726" cy="6099047"/>
          </a:xfrm>
          <a:prstGeom prst="rect">
            <a:avLst/>
          </a:prstGeom>
          <a:solidFill>
            <a:srgbClr val="00B0F0"/>
          </a:solidFill>
        </p:spPr>
      </p:pic>
      <p:sp>
        <p:nvSpPr>
          <p:cNvPr id="22" name="Espace réservé pour une image  2">
            <a:extLst>
              <a:ext uri="{FF2B5EF4-FFF2-40B4-BE49-F238E27FC236}">
                <a16:creationId xmlns:a16="http://schemas.microsoft.com/office/drawing/2014/main" id="{4B08D5CA-BA50-B64D-983F-A6224C52C57D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584332" y="292951"/>
            <a:ext cx="5118930" cy="1234192"/>
          </a:xfrm>
          <a:noFill/>
        </p:spPr>
        <p:txBody>
          <a:bodyPr anchor="ctr"/>
          <a:lstStyle>
            <a:lvl1pPr marL="0" indent="0" algn="ctr">
              <a:buNone/>
              <a:defRPr sz="3200" b="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23" name="Espace réservé du contenu 2">
            <a:extLst>
              <a:ext uri="{FF2B5EF4-FFF2-40B4-BE49-F238E27FC236}">
                <a16:creationId xmlns:a16="http://schemas.microsoft.com/office/drawing/2014/main" id="{FEAA82E5-2A4A-CA44-9F44-978D68D28857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594203" y="1527143"/>
            <a:ext cx="5109059" cy="4137057"/>
          </a:xfrm>
        </p:spPr>
        <p:txBody>
          <a:bodyPr lIns="0" tIns="0" rIns="0" bIns="0" anchor="ctr"/>
          <a:lstStyle>
            <a:lvl1pPr>
              <a:buNone/>
              <a:defRPr sz="2400" b="1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>
              <a:buFontTx/>
              <a:buNone/>
              <a:defRPr>
                <a:solidFill>
                  <a:schemeClr val="bg1"/>
                </a:solidFill>
              </a:defRPr>
            </a:lvl3pPr>
            <a:lvl4pPr>
              <a:buFontTx/>
              <a:buNone/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</a:t>
            </a:r>
            <a:r>
              <a:rPr lang="fr-FR" dirty="0" smtClean="0"/>
              <a:t>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1"/>
            <a:r>
              <a:rPr lang="fr-FR" dirty="0" smtClean="0"/>
              <a:t>Quatrième </a:t>
            </a:r>
            <a:r>
              <a:rPr lang="fr-FR" dirty="0"/>
              <a:t>niveau</a:t>
            </a:r>
          </a:p>
          <a:p>
            <a:pPr lvl="4"/>
            <a:r>
              <a:rPr lang="fr-FR" dirty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053597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ualités règlementaires_50/50_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E9C50-C938-7B46-99E6-7A23E690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0" y="343586"/>
            <a:ext cx="5062379" cy="465959"/>
          </a:xfrm>
        </p:spPr>
        <p:txBody>
          <a:bodyPr/>
          <a:lstStyle>
            <a:lvl1pPr>
              <a:defRPr sz="345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1FC7D-E9C9-824A-9CD3-D80AC8118E8E}"/>
              </a:ext>
            </a:extLst>
          </p:cNvPr>
          <p:cNvSpPr/>
          <p:nvPr userDrawn="1"/>
        </p:nvSpPr>
        <p:spPr>
          <a:xfrm>
            <a:off x="6125209" y="4396335"/>
            <a:ext cx="6066791" cy="170271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l"/>
            <a:endParaRPr lang="fr-FR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7453D-8904-EB4B-8455-DF69E62CADEA}"/>
              </a:ext>
            </a:extLst>
          </p:cNvPr>
          <p:cNvSpPr/>
          <p:nvPr userDrawn="1"/>
        </p:nvSpPr>
        <p:spPr>
          <a:xfrm>
            <a:off x="6125209" y="-1"/>
            <a:ext cx="6066791" cy="4391315"/>
          </a:xfrm>
          <a:prstGeom prst="rect">
            <a:avLst/>
          </a:prstGeom>
          <a:solidFill>
            <a:srgbClr val="142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A7D7B206-06C0-A948-9FF7-93A77A487AD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30144" y="0"/>
            <a:ext cx="6061855" cy="43913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1E018AC2-2518-CD42-922C-E51E6010F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7392" y="6279342"/>
            <a:ext cx="82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423DC"/>
                </a:solidFill>
              </a:defRPr>
            </a:lvl1pPr>
          </a:lstStyle>
          <a:p>
            <a:fld id="{78151BC9-6183-F046-8053-A3C6AE4F866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5CA6F3A0-DB8D-6647-8E2C-79A77AE7B4E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83927" y="4738255"/>
            <a:ext cx="5368672" cy="1033153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800" b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EEAD0A91-DB46-044A-9829-FB7B0BEE7FB3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52090" y="861423"/>
            <a:ext cx="5039854" cy="418737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rgbClr val="EF376F"/>
                </a:solidFill>
                <a:latin typeface="Public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169168E1-C87F-0148-AAAA-C44D12305D2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349636" y="6307104"/>
            <a:ext cx="2487600" cy="309600"/>
          </a:xfrm>
          <a:prstGeom prst="rect">
            <a:avLst/>
          </a:prstGeom>
        </p:spPr>
        <p:txBody>
          <a:bodyPr lIns="72000" anchor="ctr"/>
          <a:lstStyle>
            <a:lvl1pPr>
              <a:defRPr sz="1200">
                <a:solidFill>
                  <a:srgbClr val="EF376F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5528C9BD-291B-7643-989B-868FE7D390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090" y="1527143"/>
            <a:ext cx="4818807" cy="4137057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400" b="1">
                <a:solidFill>
                  <a:srgbClr val="1423DC"/>
                </a:solidFill>
              </a:defRPr>
            </a:lvl1pPr>
            <a:lvl2pPr>
              <a:defRPr sz="1200">
                <a:solidFill>
                  <a:srgbClr val="1423DC"/>
                </a:solidFill>
              </a:defRPr>
            </a:lvl2pPr>
            <a:lvl3pPr>
              <a:defRPr>
                <a:solidFill>
                  <a:srgbClr val="424242"/>
                </a:solidFill>
              </a:defRPr>
            </a:lvl3pPr>
            <a:lvl4pPr marL="311400" indent="0">
              <a:buNone/>
              <a:defRPr>
                <a:solidFill>
                  <a:srgbClr val="424242"/>
                </a:solidFill>
              </a:defRPr>
            </a:lvl4pPr>
            <a:lvl5pPr marL="851400" indent="0">
              <a:buNone/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</a:t>
            </a:r>
            <a:r>
              <a:rPr lang="fr-FR" dirty="0" smtClean="0"/>
              <a:t>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1"/>
            <a:r>
              <a:rPr lang="fr-FR" dirty="0" smtClean="0"/>
              <a:t>Quatrième niveau</a:t>
            </a:r>
          </a:p>
          <a:p>
            <a:pPr lvl="2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D29E8145-E02E-41BC-98DC-CB9C96846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20273" y="1"/>
            <a:ext cx="6071726" cy="4391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962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chnique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">
            <a:extLst>
              <a:ext uri="{FF2B5EF4-FFF2-40B4-BE49-F238E27FC236}">
                <a16:creationId xmlns:a16="http://schemas.microsoft.com/office/drawing/2014/main" id="{EFA4B874-A691-1B47-BE02-51A059D9C3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7392" y="6279342"/>
            <a:ext cx="82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423DC"/>
                </a:solidFill>
              </a:defRPr>
            </a:lvl1pPr>
          </a:lstStyle>
          <a:p>
            <a:fld id="{30630469-5253-AF45-AAD3-0D8160A10A77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id="{5827B64D-A932-9C43-BAE5-B372E5E278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0" y="343586"/>
            <a:ext cx="10515600" cy="422533"/>
          </a:xfrm>
        </p:spPr>
        <p:txBody>
          <a:bodyPr/>
          <a:lstStyle>
            <a:lvl1pPr>
              <a:defRPr>
                <a:solidFill>
                  <a:srgbClr val="1423DC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86E3631-FDCB-3048-BA23-235F016CA7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7232" y="1052736"/>
            <a:ext cx="251999" cy="251999"/>
          </a:xfrm>
          <a:prstGeom prst="rect">
            <a:avLst/>
          </a:prstGeom>
        </p:spPr>
      </p:pic>
      <p:sp>
        <p:nvSpPr>
          <p:cNvPr id="6" name="Sous-titre 2">
            <a:extLst>
              <a:ext uri="{FF2B5EF4-FFF2-40B4-BE49-F238E27FC236}">
                <a16:creationId xmlns:a16="http://schemas.microsoft.com/office/drawing/2014/main" id="{34B22FF4-3934-294C-9897-B53CB296D5E4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47154" y="809545"/>
            <a:ext cx="7148059" cy="33532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rgbClr val="00A3E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7" name="Espace réservé du texte 10">
            <a:extLst>
              <a:ext uri="{FF2B5EF4-FFF2-40B4-BE49-F238E27FC236}">
                <a16:creationId xmlns:a16="http://schemas.microsoft.com/office/drawing/2014/main" id="{61DD38EE-5D7F-FB4E-81EA-733373625A98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328854" y="6307104"/>
            <a:ext cx="2487600" cy="309600"/>
          </a:xfrm>
          <a:prstGeom prst="rect">
            <a:avLst/>
          </a:prstGeom>
        </p:spPr>
        <p:txBody>
          <a:bodyPr lIns="72000" anchor="ctr"/>
          <a:lstStyle>
            <a:lvl1pPr>
              <a:defRPr sz="1200">
                <a:solidFill>
                  <a:srgbClr val="00A3E0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8" name="Espace réservé du texte 2">
            <a:extLst>
              <a:ext uri="{FF2B5EF4-FFF2-40B4-BE49-F238E27FC236}">
                <a16:creationId xmlns:a16="http://schemas.microsoft.com/office/drawing/2014/main" id="{78DB160D-DCFC-5A45-9E88-82CC904495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090" y="1728553"/>
            <a:ext cx="10515600" cy="34008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spcAft>
                <a:spcPts val="0"/>
              </a:spcAft>
              <a:defRPr lang="fr-FR" sz="2400" b="1" kern="1200" dirty="0" smtClean="0">
                <a:solidFill>
                  <a:srgbClr val="1423DC"/>
                </a:solidFill>
                <a:latin typeface="Enedis" pitchFamily="2" charset="0"/>
                <a:ea typeface="+mn-ea"/>
                <a:cs typeface="+mn-cs"/>
              </a:defRPr>
            </a:lvl1pPr>
            <a:lvl2pPr marL="0" indent="-171450" algn="l" defTabSz="914400" rtl="0" eaLnBrk="1" latinLnBrk="0" hangingPunct="1">
              <a:spcBef>
                <a:spcPts val="400"/>
              </a:spcBef>
              <a:spcAft>
                <a:spcPts val="0"/>
              </a:spcAft>
              <a:buFont typeface="Public Sans" pitchFamily="50" charset="0"/>
              <a:buChar char="—"/>
              <a:defRPr lang="fr-FR" sz="1200" b="1" kern="1200" dirty="0" smtClean="0">
                <a:solidFill>
                  <a:srgbClr val="1423DC"/>
                </a:solidFill>
                <a:latin typeface="Public Sans" pitchFamily="50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400"/>
              </a:spcBef>
              <a:spcAft>
                <a:spcPts val="0"/>
              </a:spcAft>
              <a:defRPr lang="fr-FR" sz="1200" b="0" kern="1200" baseline="0" dirty="0" smtClean="0">
                <a:solidFill>
                  <a:srgbClr val="424242"/>
                </a:solidFill>
                <a:latin typeface="Public Sans" pitchFamily="50" charset="0"/>
                <a:ea typeface="+mn-ea"/>
                <a:cs typeface="+mn-cs"/>
              </a:defRPr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1"/>
            <a:r>
              <a:rPr lang="fr-FR" dirty="0" smtClean="0"/>
              <a:t>Quatrième niveau</a:t>
            </a:r>
          </a:p>
          <a:p>
            <a:pPr lvl="2"/>
            <a:r>
              <a:rPr lang="fr-FR" dirty="0" smtClean="0"/>
              <a:t>Cinquième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4541911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664232-EC4E-4A17-9163-C20F00E735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CC4B4E9-8341-4644-88E7-D9AACA808AE7}"/>
              </a:ext>
            </a:extLst>
          </p:cNvPr>
          <p:cNvSpPr>
            <a:spLocks noGrp="1"/>
          </p:cNvSpPr>
          <p:nvPr>
            <p:ph type="sldNum" sz="quarter" idx="10"/>
            <p:custDataLst>
              <p:tags r:id="rId1"/>
            </p:custDataLst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64A249-E9E3-4424-A311-51727C109EA5}" type="slidenum">
              <a:rPr lang="fr-FR"/>
              <a:pPr>
                <a:defRPr/>
              </a:pPr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517597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aison - Dbl c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F75B94C6-8A63-AF48-93F3-F352F12D2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7392" y="6279342"/>
            <a:ext cx="82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423DC"/>
                </a:solidFill>
              </a:defRPr>
            </a:lvl1pPr>
          </a:lstStyle>
          <a:p>
            <a:fld id="{26B9E567-4B84-2E44-9F07-92F900AD531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67A1E3F5-DA46-A242-B2F0-F9AC0614A9B9}"/>
              </a:ext>
            </a:extLst>
          </p:cNvPr>
          <p:cNvSpPr txBox="1">
            <a:spLocks/>
          </p:cNvSpPr>
          <p:nvPr userDrawn="1"/>
        </p:nvSpPr>
        <p:spPr>
          <a:xfrm>
            <a:off x="500714" y="1734828"/>
            <a:ext cx="5195893" cy="422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93C90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1423DC"/>
                </a:solidFill>
              </a:rPr>
              <a:t>Catégorie à comparer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DA3E93E-A5A4-E643-964E-060B3E16CF07}"/>
              </a:ext>
            </a:extLst>
          </p:cNvPr>
          <p:cNvSpPr txBox="1">
            <a:spLocks/>
          </p:cNvSpPr>
          <p:nvPr userDrawn="1"/>
        </p:nvSpPr>
        <p:spPr>
          <a:xfrm>
            <a:off x="6172198" y="1762259"/>
            <a:ext cx="5504793" cy="422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93C90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1423DC"/>
                </a:solidFill>
              </a:rPr>
              <a:t>Catégorie à comparer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09A96D0-9879-AE43-85B7-F22355100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0" y="343586"/>
            <a:ext cx="11118997" cy="465959"/>
          </a:xfrm>
        </p:spPr>
        <p:txBody>
          <a:bodyPr/>
          <a:lstStyle>
            <a:lvl1pPr>
              <a:defRPr>
                <a:solidFill>
                  <a:srgbClr val="1423DC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C766097E-677E-314E-A8B8-09CF3A056E6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715" y="1052736"/>
            <a:ext cx="252000" cy="252000"/>
          </a:xfrm>
          <a:prstGeom prst="rect">
            <a:avLst/>
          </a:prstGeom>
        </p:spPr>
      </p:pic>
      <p:sp>
        <p:nvSpPr>
          <p:cNvPr id="11" name="Sous-titre 2">
            <a:extLst>
              <a:ext uri="{FF2B5EF4-FFF2-40B4-BE49-F238E27FC236}">
                <a16:creationId xmlns:a16="http://schemas.microsoft.com/office/drawing/2014/main" id="{EB4B7EEB-3FC1-F04A-9D06-E1CFDFF9D369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47154" y="836712"/>
            <a:ext cx="7148059" cy="33532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rgbClr val="00A3E0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828655C2-2B51-7C4A-B918-093589142432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328854" y="6307104"/>
            <a:ext cx="2487600" cy="309600"/>
          </a:xfrm>
          <a:prstGeom prst="rect">
            <a:avLst/>
          </a:prstGeom>
        </p:spPr>
        <p:txBody>
          <a:bodyPr lIns="72000" anchor="ctr"/>
          <a:lstStyle>
            <a:lvl1pPr>
              <a:defRPr sz="1200">
                <a:solidFill>
                  <a:srgbClr val="00A3E0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88599187-C725-9342-A344-88B5838BFFE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5008" y="2297344"/>
            <a:ext cx="5181600" cy="3401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  <a:lvl2pPr marL="171450" indent="-171450">
              <a:buFont typeface="Public Sans" pitchFamily="50" charset="0"/>
              <a:buChar char="—"/>
              <a:defRPr>
                <a:solidFill>
                  <a:srgbClr val="1423DC"/>
                </a:solidFill>
              </a:defRPr>
            </a:lvl2pPr>
            <a:lvl3pPr>
              <a:defRPr>
                <a:solidFill>
                  <a:srgbClr val="424242"/>
                </a:solidFill>
              </a:defRPr>
            </a:lvl3pPr>
            <a:lvl4pPr marL="311400" indent="0">
              <a:buNone/>
              <a:defRPr>
                <a:solidFill>
                  <a:srgbClr val="424242"/>
                </a:solidFill>
              </a:defRPr>
            </a:lvl4pPr>
            <a:lvl5pPr>
              <a:defRPr sz="1200">
                <a:solidFill>
                  <a:srgbClr val="424242"/>
                </a:solidFill>
                <a:latin typeface="Public Sans" pitchFamily="50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</a:t>
            </a:r>
            <a:r>
              <a:rPr lang="fr-FR" dirty="0" smtClean="0"/>
              <a:t>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1"/>
            <a:r>
              <a:rPr lang="fr-FR" dirty="0" smtClean="0"/>
              <a:t>Quatrième </a:t>
            </a:r>
            <a:r>
              <a:rPr lang="fr-FR" dirty="0"/>
              <a:t>niveau</a:t>
            </a:r>
          </a:p>
          <a:p>
            <a:pPr lvl="4"/>
            <a:r>
              <a:rPr lang="fr-FR" dirty="0"/>
              <a:t>Cinquième niveau</a:t>
            </a:r>
          </a:p>
          <a:p>
            <a:pPr lvl="0"/>
            <a:endParaRPr lang="fr-FR" dirty="0"/>
          </a:p>
        </p:txBody>
      </p:sp>
      <p:sp>
        <p:nvSpPr>
          <p:cNvPr id="16" name="Espace réservé du contenu 3">
            <a:extLst>
              <a:ext uri="{FF2B5EF4-FFF2-40B4-BE49-F238E27FC236}">
                <a16:creationId xmlns:a16="http://schemas.microsoft.com/office/drawing/2014/main" id="{D1E0D6A0-2C0A-F648-9D9D-1A15F50EA44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30635" y="2293072"/>
            <a:ext cx="5504793" cy="3401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B0F0"/>
                </a:solidFill>
              </a:defRPr>
            </a:lvl1pPr>
            <a:lvl2pPr>
              <a:defRPr>
                <a:solidFill>
                  <a:srgbClr val="1423DC"/>
                </a:solidFill>
              </a:defRPr>
            </a:lvl2pPr>
            <a:lvl3pPr>
              <a:defRPr>
                <a:solidFill>
                  <a:srgbClr val="424242"/>
                </a:solidFill>
              </a:defRPr>
            </a:lvl3pPr>
            <a:lvl4pPr>
              <a:defRPr>
                <a:solidFill>
                  <a:srgbClr val="424242"/>
                </a:solidFill>
              </a:defRPr>
            </a:lvl4pPr>
            <a:lvl5pPr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1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0"/>
            <a:endParaRPr lang="fr-FR" dirty="0" smtClean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557283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ualités règlementaires_Sous-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Image 27">
            <a:extLst>
              <a:ext uri="{FF2B5EF4-FFF2-40B4-BE49-F238E27FC236}">
                <a16:creationId xmlns:a16="http://schemas.microsoft.com/office/drawing/2014/main" id="{9893FA68-DD2A-0941-86DC-8CFD905F32A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1" y="0"/>
            <a:ext cx="12192000" cy="6858001"/>
          </a:xfrm>
          <a:prstGeom prst="rect">
            <a:avLst/>
          </a:prstGeom>
        </p:spPr>
      </p:pic>
      <p:pic>
        <p:nvPicPr>
          <p:cNvPr id="20" name="Image 19">
            <a:extLst>
              <a:ext uri="{FF2B5EF4-FFF2-40B4-BE49-F238E27FC236}">
                <a16:creationId xmlns:a16="http://schemas.microsoft.com/office/drawing/2014/main" id="{E7DEDF6F-566F-3A4B-B843-607715C891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401" y="0"/>
            <a:ext cx="12177198" cy="685800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355BF48B-0D59-B74D-A8A0-2701D638A3C8}"/>
              </a:ext>
            </a:extLst>
          </p:cNvPr>
          <p:cNvSpPr/>
          <p:nvPr userDrawn="1"/>
        </p:nvSpPr>
        <p:spPr>
          <a:xfrm>
            <a:off x="0" y="6099048"/>
            <a:ext cx="12192000" cy="758952"/>
          </a:xfrm>
          <a:prstGeom prst="rect">
            <a:avLst/>
          </a:prstGeom>
          <a:solidFill>
            <a:srgbClr val="EF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00B0F0"/>
              </a:solidFill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1E4239-0026-3A4E-83C2-183E8C984A27}"/>
              </a:ext>
            </a:extLst>
          </p:cNvPr>
          <p:cNvSpPr/>
          <p:nvPr userDrawn="1"/>
        </p:nvSpPr>
        <p:spPr>
          <a:xfrm>
            <a:off x="7401" y="3135086"/>
            <a:ext cx="12187066" cy="2963963"/>
          </a:xfrm>
          <a:prstGeom prst="rect">
            <a:avLst/>
          </a:prstGeom>
          <a:solidFill>
            <a:srgbClr val="1423DC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DBE9CC86-167B-CF43-8112-42B1B20316C7}"/>
              </a:ext>
            </a:extLst>
          </p:cNvPr>
          <p:cNvSpPr>
            <a:spLocks noGrp="1"/>
          </p:cNvSpPr>
          <p:nvPr>
            <p:ph idx="12" hasCustomPrompt="1"/>
          </p:nvPr>
        </p:nvSpPr>
        <p:spPr>
          <a:xfrm>
            <a:off x="635012" y="3135084"/>
            <a:ext cx="5458522" cy="2963963"/>
          </a:xfrm>
          <a:prstGeom prst="rect">
            <a:avLst/>
          </a:prstGeom>
        </p:spPr>
        <p:txBody>
          <a:bodyPr lIns="0" tIns="360000" rIns="0" bIns="360000" anchor="ctr"/>
          <a:lstStyle>
            <a:lvl1pPr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Titre rubriques</a:t>
            </a:r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9966C22C-9772-0E47-BE91-91FCA51BFE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7392" y="6279342"/>
            <a:ext cx="82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bg1"/>
                </a:solidFill>
              </a:defRPr>
            </a:lvl1pPr>
          </a:lstStyle>
          <a:p>
            <a:fld id="{2E2DDC6D-6C05-874A-9E0D-157D88DE7241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B4FC92C8-701E-BD4A-9566-3FA29CE6FB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948451" y="391703"/>
            <a:ext cx="900000" cy="897852"/>
          </a:xfrm>
          <a:prstGeom prst="rect">
            <a:avLst/>
          </a:prstGeom>
        </p:spPr>
      </p:pic>
      <p:sp>
        <p:nvSpPr>
          <p:cNvPr id="24" name="ZoneTexte 23">
            <a:extLst>
              <a:ext uri="{FF2B5EF4-FFF2-40B4-BE49-F238E27FC236}">
                <a16:creationId xmlns:a16="http://schemas.microsoft.com/office/drawing/2014/main" id="{E4697D60-E2EE-814C-AF90-8CFE8FA9846C}"/>
              </a:ext>
            </a:extLst>
          </p:cNvPr>
          <p:cNvSpPr txBox="1"/>
          <p:nvPr userDrawn="1"/>
        </p:nvSpPr>
        <p:spPr>
          <a:xfrm>
            <a:off x="6093533" y="6323406"/>
            <a:ext cx="1773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chemeClr val="bg1"/>
                </a:solidFill>
                <a:latin typeface="Enedis" pitchFamily="2" charset="0"/>
              </a:rPr>
              <a:t>CCPS </a:t>
            </a:r>
            <a:r>
              <a:rPr lang="fr-FR" sz="1200" b="1" dirty="0" smtClean="0">
                <a:solidFill>
                  <a:srgbClr val="1423DC"/>
                </a:solidFill>
                <a:latin typeface="Enedis" pitchFamily="2" charset="0"/>
              </a:rPr>
              <a:t>•</a:t>
            </a:r>
            <a:r>
              <a:rPr lang="fr-FR" sz="1200" b="1" dirty="0" smtClean="0">
                <a:solidFill>
                  <a:schemeClr val="bg1"/>
                </a:solidFill>
                <a:latin typeface="Enedis" pitchFamily="2" charset="0"/>
              </a:rPr>
              <a:t> 19/05/2022</a:t>
            </a:r>
            <a:endParaRPr lang="fr-FR" sz="1200" b="1" dirty="0">
              <a:solidFill>
                <a:schemeClr val="bg1"/>
              </a:solidFill>
              <a:latin typeface="Enedis" pitchFamily="2" charset="0"/>
            </a:endParaRPr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101C93DE-3C9B-C340-BF99-F0EF24E92D9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797050" y="411625"/>
            <a:ext cx="9144000" cy="879006"/>
          </a:xfrm>
        </p:spPr>
        <p:txBody>
          <a:bodyPr rIns="180000" anchor="ctr"/>
          <a:lstStyle>
            <a:lvl1pPr algn="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fr-FR" dirty="0"/>
              <a:t>Modifiez le titre de la rubrique</a:t>
            </a:r>
          </a:p>
        </p:txBody>
      </p:sp>
      <p:sp>
        <p:nvSpPr>
          <p:cNvPr id="26" name="Espace réservé du contenu 2">
            <a:extLst>
              <a:ext uri="{FF2B5EF4-FFF2-40B4-BE49-F238E27FC236}">
                <a16:creationId xmlns:a16="http://schemas.microsoft.com/office/drawing/2014/main" id="{D96AF949-62F6-4F4D-BC80-6D1074459AB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157070" y="3140292"/>
            <a:ext cx="5458522" cy="2963963"/>
          </a:xfrm>
          <a:prstGeom prst="rect">
            <a:avLst/>
          </a:prstGeom>
        </p:spPr>
        <p:txBody>
          <a:bodyPr lIns="0" tIns="360000" rIns="0" bIns="360000" anchor="ctr"/>
          <a:lstStyle>
            <a:lvl1pPr>
              <a:buFont typeface="Arial" panose="020B0604020202020204" pitchFamily="34" charset="0"/>
              <a:buNone/>
              <a:defRPr sz="1800" b="1">
                <a:solidFill>
                  <a:schemeClr val="bg1"/>
                </a:solidFill>
              </a:defRPr>
            </a:lvl1pPr>
            <a:lvl2pPr>
              <a:buNone/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Titre rubriques</a:t>
            </a: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42963589-A66B-9347-BA19-5B56890989DF}"/>
              </a:ext>
            </a:extLst>
          </p:cNvPr>
          <p:cNvSpPr txBox="1"/>
          <p:nvPr userDrawn="1"/>
        </p:nvSpPr>
        <p:spPr>
          <a:xfrm>
            <a:off x="504875" y="6323405"/>
            <a:ext cx="557385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005EB8"/>
                </a:solidFill>
                <a:latin typeface="Enedis" pitchFamily="2" charset="0"/>
              </a:rPr>
              <a:t>                     </a:t>
            </a:r>
            <a:r>
              <a:rPr lang="fr-FR" sz="1200" b="1" dirty="0">
                <a:solidFill>
                  <a:schemeClr val="bg1"/>
                </a:solidFill>
                <a:latin typeface="Enedis" pitchFamily="2" charset="0"/>
              </a:rPr>
              <a:t>Direction </a:t>
            </a:r>
            <a:r>
              <a:rPr lang="fr-FR" sz="1200" b="1" dirty="0" smtClean="0">
                <a:solidFill>
                  <a:schemeClr val="bg1"/>
                </a:solidFill>
                <a:latin typeface="Enedis" pitchFamily="2" charset="0"/>
              </a:rPr>
              <a:t>Clients et Territoires </a:t>
            </a:r>
            <a:r>
              <a:rPr lang="fr-FR" sz="1200" b="1" dirty="0">
                <a:solidFill>
                  <a:srgbClr val="1423DC"/>
                </a:solidFill>
                <a:latin typeface="Enedis" pitchFamily="2" charset="0"/>
              </a:rPr>
              <a:t>•</a:t>
            </a:r>
            <a:r>
              <a:rPr lang="fr-FR" sz="1200" b="1" dirty="0">
                <a:solidFill>
                  <a:srgbClr val="005EB8"/>
                </a:solidFill>
                <a:latin typeface="Enedis" pitchFamily="2" charset="0"/>
              </a:rPr>
              <a:t> </a:t>
            </a:r>
            <a:r>
              <a:rPr lang="fr-FR" sz="1200" b="1" dirty="0">
                <a:solidFill>
                  <a:schemeClr val="bg1"/>
                </a:solidFill>
                <a:latin typeface="Enedis" pitchFamily="2" charset="0"/>
              </a:rPr>
              <a:t>Pôle Transition énergétique</a:t>
            </a:r>
          </a:p>
        </p:txBody>
      </p:sp>
      <p:pic>
        <p:nvPicPr>
          <p:cNvPr id="15" name="Image 14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02270" y="6294483"/>
            <a:ext cx="811992" cy="334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00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ualités règlementaires_2/3-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E9C50-C938-7B46-99E6-7A23E690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89" y="343586"/>
            <a:ext cx="7148059" cy="422533"/>
          </a:xfrm>
        </p:spPr>
        <p:txBody>
          <a:bodyPr/>
          <a:lstStyle>
            <a:lvl1pPr>
              <a:defRPr sz="3450" b="1">
                <a:solidFill>
                  <a:srgbClr val="1423DC"/>
                </a:solidFill>
                <a:latin typeface="Enedis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 smtClean="0"/>
              <a:t>Modifiez </a:t>
            </a:r>
            <a:r>
              <a:rPr lang="fr-FR" dirty="0"/>
              <a:t>le style du titre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1FC7D-E9C9-824A-9CD3-D80AC8118E8E}"/>
              </a:ext>
            </a:extLst>
          </p:cNvPr>
          <p:cNvSpPr/>
          <p:nvPr userDrawn="1"/>
        </p:nvSpPr>
        <p:spPr>
          <a:xfrm>
            <a:off x="8119872" y="3054284"/>
            <a:ext cx="4072128" cy="3044763"/>
          </a:xfrm>
          <a:prstGeom prst="rect">
            <a:avLst/>
          </a:prstGeom>
          <a:solidFill>
            <a:srgbClr val="EF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l"/>
            <a:endParaRPr lang="fr-FR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7453D-8904-EB4B-8455-DF69E62CADEA}"/>
              </a:ext>
            </a:extLst>
          </p:cNvPr>
          <p:cNvSpPr/>
          <p:nvPr userDrawn="1"/>
        </p:nvSpPr>
        <p:spPr>
          <a:xfrm>
            <a:off x="8119872" y="0"/>
            <a:ext cx="4072128" cy="3054286"/>
          </a:xfrm>
          <a:prstGeom prst="rect">
            <a:avLst/>
          </a:prstGeom>
          <a:solidFill>
            <a:srgbClr val="142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48AE8E8C-9FBF-0B4B-8274-A238A2DF1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7392" y="6279342"/>
            <a:ext cx="82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423DC"/>
                </a:solidFill>
              </a:defRPr>
            </a:lvl1pPr>
          </a:lstStyle>
          <a:p>
            <a:fld id="{8002CDF7-B35C-3043-9768-74E8B05D838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pour une image  2">
            <a:extLst>
              <a:ext uri="{FF2B5EF4-FFF2-40B4-BE49-F238E27FC236}">
                <a16:creationId xmlns:a16="http://schemas.microsoft.com/office/drawing/2014/main" id="{25E1A5E5-07B0-8B4D-992E-176C10CAB0F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454452" y="266687"/>
            <a:ext cx="3398146" cy="2468384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4B755687-3B60-1A4F-9083-2F4D3831D75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454452" y="3320973"/>
            <a:ext cx="3398146" cy="2468382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800" b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2" name="Sous-titre 2">
            <a:extLst>
              <a:ext uri="{FF2B5EF4-FFF2-40B4-BE49-F238E27FC236}">
                <a16:creationId xmlns:a16="http://schemas.microsoft.com/office/drawing/2014/main" id="{80C3A7CF-9B7F-064E-80DE-926894289CDA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47154" y="809545"/>
            <a:ext cx="7148059" cy="33532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rgbClr val="EF376F"/>
                </a:solidFill>
                <a:latin typeface="Public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 du masque</a:t>
            </a:r>
          </a:p>
        </p:txBody>
      </p:sp>
      <p:sp>
        <p:nvSpPr>
          <p:cNvPr id="18" name="Espace réservé du texte 10">
            <a:extLst>
              <a:ext uri="{FF2B5EF4-FFF2-40B4-BE49-F238E27FC236}">
                <a16:creationId xmlns:a16="http://schemas.microsoft.com/office/drawing/2014/main" id="{B36D2405-98D0-8D45-8103-840FBBF771D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328854" y="6320167"/>
            <a:ext cx="2487600" cy="309600"/>
          </a:xfrm>
          <a:prstGeom prst="rect">
            <a:avLst/>
          </a:prstGeom>
        </p:spPr>
        <p:txBody>
          <a:bodyPr lIns="72000" anchor="ctr"/>
          <a:lstStyle>
            <a:lvl1pPr>
              <a:defRPr sz="1200">
                <a:solidFill>
                  <a:srgbClr val="EF376F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7" name="Espace réservé du contenu 2">
            <a:extLst>
              <a:ext uri="{FF2B5EF4-FFF2-40B4-BE49-F238E27FC236}">
                <a16:creationId xmlns:a16="http://schemas.microsoft.com/office/drawing/2014/main" id="{5528C9BD-291B-7643-989B-868FE7D390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090" y="1527143"/>
            <a:ext cx="7148060" cy="4137057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400" b="1">
                <a:solidFill>
                  <a:srgbClr val="1423DC"/>
                </a:solidFill>
              </a:defRPr>
            </a:lvl1pPr>
            <a:lvl2pPr>
              <a:defRPr sz="1200">
                <a:solidFill>
                  <a:srgbClr val="1423DC"/>
                </a:solidFill>
              </a:defRPr>
            </a:lvl2pPr>
            <a:lvl3pPr>
              <a:defRPr>
                <a:solidFill>
                  <a:srgbClr val="424242"/>
                </a:solidFill>
              </a:defRPr>
            </a:lvl3pPr>
            <a:lvl4pPr marL="311400" indent="0">
              <a:buNone/>
              <a:defRPr>
                <a:solidFill>
                  <a:srgbClr val="424242"/>
                </a:solidFill>
              </a:defRPr>
            </a:lvl4pPr>
            <a:lvl5pPr marL="851400" indent="0">
              <a:buNone/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</a:t>
            </a:r>
            <a:r>
              <a:rPr lang="fr-FR" dirty="0" smtClean="0"/>
              <a:t>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1"/>
            <a:r>
              <a:rPr lang="fr-FR" dirty="0" smtClean="0"/>
              <a:t>Quatrième niveau</a:t>
            </a:r>
          </a:p>
          <a:p>
            <a:pPr lvl="2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9" name="Image 18">
            <a:extLst>
              <a:ext uri="{FF2B5EF4-FFF2-40B4-BE49-F238E27FC236}">
                <a16:creationId xmlns:a16="http://schemas.microsoft.com/office/drawing/2014/main" id="{D29E8145-E02E-41BC-98DC-CB9C96846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114934" y="62039"/>
            <a:ext cx="4077065" cy="2992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6994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ualités règlementaires_2/3-1/3_Varian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E9C50-C938-7B46-99E6-7A23E690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89" y="343586"/>
            <a:ext cx="7148059" cy="422533"/>
          </a:xfrm>
        </p:spPr>
        <p:txBody>
          <a:bodyPr/>
          <a:lstStyle>
            <a:lvl1pPr>
              <a:defRPr sz="3450" b="1">
                <a:solidFill>
                  <a:srgbClr val="1423DC"/>
                </a:solidFill>
                <a:latin typeface="Enedis" pitchFamily="2" charset="0"/>
                <a:cs typeface="Calibri" panose="020F0502020204030204" pitchFamily="34" charset="0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7453D-8904-EB4B-8455-DF69E62CADEA}"/>
              </a:ext>
            </a:extLst>
          </p:cNvPr>
          <p:cNvSpPr/>
          <p:nvPr userDrawn="1"/>
        </p:nvSpPr>
        <p:spPr>
          <a:xfrm>
            <a:off x="8119872" y="0"/>
            <a:ext cx="4072128" cy="6093296"/>
          </a:xfrm>
          <a:prstGeom prst="rect">
            <a:avLst/>
          </a:prstGeom>
          <a:solidFill>
            <a:srgbClr val="142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Espace réservé du numéro de diapositive 5">
            <a:extLst>
              <a:ext uri="{FF2B5EF4-FFF2-40B4-BE49-F238E27FC236}">
                <a16:creationId xmlns:a16="http://schemas.microsoft.com/office/drawing/2014/main" id="{48AE8E8C-9FBF-0B4B-8274-A238A2DF1C9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7392" y="6279342"/>
            <a:ext cx="82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423DC"/>
                </a:solidFill>
              </a:defRPr>
            </a:lvl1pPr>
          </a:lstStyle>
          <a:p>
            <a:fld id="{8002CDF7-B35C-3043-9768-74E8B05D838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pour une image  2">
            <a:extLst>
              <a:ext uri="{FF2B5EF4-FFF2-40B4-BE49-F238E27FC236}">
                <a16:creationId xmlns:a16="http://schemas.microsoft.com/office/drawing/2014/main" id="{25E1A5E5-07B0-8B4D-992E-176C10CAB0F5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8454452" y="266687"/>
            <a:ext cx="3398146" cy="1517728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5" name="Espace réservé du contenu 2">
            <a:extLst>
              <a:ext uri="{FF2B5EF4-FFF2-40B4-BE49-F238E27FC236}">
                <a16:creationId xmlns:a16="http://schemas.microsoft.com/office/drawing/2014/main" id="{4B755687-3B60-1A4F-9083-2F4D3831D75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8454452" y="4829179"/>
            <a:ext cx="3398146" cy="1264118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800" b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Texte</a:t>
            </a:r>
          </a:p>
        </p:txBody>
      </p:sp>
      <p:sp>
        <p:nvSpPr>
          <p:cNvPr id="16" name="Sous-titre 2">
            <a:extLst>
              <a:ext uri="{FF2B5EF4-FFF2-40B4-BE49-F238E27FC236}">
                <a16:creationId xmlns:a16="http://schemas.microsoft.com/office/drawing/2014/main" id="{C7CF2CB4-F7E1-2545-8298-7837834EF9D8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47154" y="809545"/>
            <a:ext cx="7148059" cy="33532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rgbClr val="EF376F"/>
                </a:solidFill>
                <a:latin typeface="Public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1FC7D-E9C9-824A-9CD3-D80AC8118E8E}"/>
              </a:ext>
            </a:extLst>
          </p:cNvPr>
          <p:cNvSpPr/>
          <p:nvPr userDrawn="1"/>
        </p:nvSpPr>
        <p:spPr>
          <a:xfrm>
            <a:off x="8114936" y="1784415"/>
            <a:ext cx="4072128" cy="3044763"/>
          </a:xfrm>
          <a:prstGeom prst="rect">
            <a:avLst/>
          </a:prstGeom>
          <a:solidFill>
            <a:srgbClr val="EF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l"/>
            <a:endParaRPr lang="fr-FR" sz="1800" dirty="0"/>
          </a:p>
        </p:txBody>
      </p:sp>
      <p:sp>
        <p:nvSpPr>
          <p:cNvPr id="17" name="Espace réservé du texte 10">
            <a:extLst>
              <a:ext uri="{FF2B5EF4-FFF2-40B4-BE49-F238E27FC236}">
                <a16:creationId xmlns:a16="http://schemas.microsoft.com/office/drawing/2014/main" id="{6D585F5C-5F49-5140-9934-370FD760AB39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349636" y="6307104"/>
            <a:ext cx="2487600" cy="309600"/>
          </a:xfrm>
          <a:prstGeom prst="rect">
            <a:avLst/>
          </a:prstGeom>
        </p:spPr>
        <p:txBody>
          <a:bodyPr lIns="72000" anchor="ctr"/>
          <a:lstStyle>
            <a:lvl1pPr>
              <a:defRPr sz="1200">
                <a:solidFill>
                  <a:srgbClr val="EF376F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9" name="Espace réservé du contenu 2">
            <a:extLst>
              <a:ext uri="{FF2B5EF4-FFF2-40B4-BE49-F238E27FC236}">
                <a16:creationId xmlns:a16="http://schemas.microsoft.com/office/drawing/2014/main" id="{5528C9BD-291B-7643-989B-868FE7D390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090" y="1527143"/>
            <a:ext cx="7148060" cy="4137057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400" b="1">
                <a:solidFill>
                  <a:srgbClr val="1423DC"/>
                </a:solidFill>
              </a:defRPr>
            </a:lvl1pPr>
            <a:lvl2pPr>
              <a:defRPr sz="1200">
                <a:solidFill>
                  <a:srgbClr val="1423DC"/>
                </a:solidFill>
              </a:defRPr>
            </a:lvl2pPr>
            <a:lvl3pPr>
              <a:defRPr>
                <a:solidFill>
                  <a:srgbClr val="424242"/>
                </a:solidFill>
              </a:defRPr>
            </a:lvl3pPr>
            <a:lvl4pPr marL="311400" indent="0">
              <a:buNone/>
              <a:defRPr>
                <a:solidFill>
                  <a:srgbClr val="424242"/>
                </a:solidFill>
              </a:defRPr>
            </a:lvl4pPr>
            <a:lvl5pPr marL="851400" indent="0">
              <a:buNone/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</a:t>
            </a:r>
            <a:r>
              <a:rPr lang="fr-FR" dirty="0" smtClean="0"/>
              <a:t>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1"/>
            <a:r>
              <a:rPr lang="fr-FR" dirty="0" smtClean="0"/>
              <a:t>Quatrième niveau</a:t>
            </a:r>
          </a:p>
          <a:p>
            <a:pPr lvl="2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2930833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ualités règlementaires_50/50_Ble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E9C50-C938-7B46-99E6-7A23E690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0" y="343586"/>
            <a:ext cx="5062379" cy="465959"/>
          </a:xfrm>
        </p:spPr>
        <p:txBody>
          <a:bodyPr/>
          <a:lstStyle>
            <a:lvl1pPr>
              <a:defRPr sz="2400">
                <a:solidFill>
                  <a:srgbClr val="1423DC"/>
                </a:solidFill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1FC7D-E9C9-824A-9CD3-D80AC8118E8E}"/>
              </a:ext>
            </a:extLst>
          </p:cNvPr>
          <p:cNvSpPr/>
          <p:nvPr userDrawn="1"/>
        </p:nvSpPr>
        <p:spPr>
          <a:xfrm>
            <a:off x="6125209" y="0"/>
            <a:ext cx="6066791" cy="6099047"/>
          </a:xfrm>
          <a:prstGeom prst="rect">
            <a:avLst/>
          </a:prstGeom>
          <a:solidFill>
            <a:srgbClr val="142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l"/>
            <a:endParaRPr lang="fr-FR" sz="1800" dirty="0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B5851AA1-0E75-4C48-AEF2-79EFC9EBB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7392" y="6279342"/>
            <a:ext cx="82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423DC"/>
                </a:solidFill>
              </a:defRPr>
            </a:lvl1pPr>
          </a:lstStyle>
          <a:p>
            <a:fld id="{026C8047-9891-2F48-A6CC-EC3798EBBF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35FF8BE1-CE45-4540-B9CE-F04EF8BEC37C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47155" y="809545"/>
            <a:ext cx="5072250" cy="3842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rgbClr val="EF376F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</a:t>
            </a: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24000D85-0880-474B-B96B-AD46D9ADC85C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328854" y="6320167"/>
            <a:ext cx="2487600" cy="309600"/>
          </a:xfrm>
          <a:prstGeom prst="rect">
            <a:avLst/>
          </a:prstGeom>
        </p:spPr>
        <p:txBody>
          <a:bodyPr lIns="72000" anchor="ctr"/>
          <a:lstStyle>
            <a:lvl1pPr>
              <a:defRPr sz="1200">
                <a:solidFill>
                  <a:srgbClr val="EF376F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" name="Espace réservé du contenu 2">
            <a:extLst>
              <a:ext uri="{FF2B5EF4-FFF2-40B4-BE49-F238E27FC236}">
                <a16:creationId xmlns:a16="http://schemas.microsoft.com/office/drawing/2014/main" id="{5528C9BD-291B-7643-989B-868FE7D390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090" y="1527143"/>
            <a:ext cx="5251944" cy="4137057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400" b="1">
                <a:solidFill>
                  <a:srgbClr val="1423DC"/>
                </a:solidFill>
              </a:defRPr>
            </a:lvl1pPr>
            <a:lvl2pPr>
              <a:defRPr sz="1200">
                <a:solidFill>
                  <a:srgbClr val="1423DC"/>
                </a:solidFill>
              </a:defRPr>
            </a:lvl2pPr>
            <a:lvl3pPr>
              <a:defRPr>
                <a:solidFill>
                  <a:srgbClr val="424242"/>
                </a:solidFill>
              </a:defRPr>
            </a:lvl3pPr>
            <a:lvl4pPr marL="311400" indent="0">
              <a:buNone/>
              <a:defRPr>
                <a:solidFill>
                  <a:srgbClr val="424242"/>
                </a:solidFill>
              </a:defRPr>
            </a:lvl4pPr>
            <a:lvl5pPr marL="851400" indent="0">
              <a:buNone/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</a:t>
            </a:r>
            <a:r>
              <a:rPr lang="fr-FR" dirty="0" smtClean="0"/>
              <a:t>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1"/>
            <a:r>
              <a:rPr lang="fr-FR" dirty="0" smtClean="0"/>
              <a:t>Quatrième niveau</a:t>
            </a:r>
          </a:p>
          <a:p>
            <a:pPr lvl="2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2" name="Image 11">
            <a:extLst>
              <a:ext uri="{FF2B5EF4-FFF2-40B4-BE49-F238E27FC236}">
                <a16:creationId xmlns:a16="http://schemas.microsoft.com/office/drawing/2014/main" id="{D29E8145-E02E-41BC-98DC-CB9C96846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0144" y="0"/>
            <a:ext cx="6071726" cy="60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9875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ualités règlementaires_50/50_Rose Ened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E9C50-C938-7B46-99E6-7A23E690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0" y="343586"/>
            <a:ext cx="5062379" cy="465959"/>
          </a:xfrm>
        </p:spPr>
        <p:txBody>
          <a:bodyPr/>
          <a:lstStyle>
            <a:lvl1pPr>
              <a:defRPr sz="3450"/>
            </a:lvl1pPr>
          </a:lstStyle>
          <a:p>
            <a:r>
              <a:rPr lang="fr-FR" dirty="0" smtClean="0"/>
              <a:t>Modifiez le style du titre</a:t>
            </a:r>
            <a:endParaRPr lang="fr-FR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1FC7D-E9C9-824A-9CD3-D80AC8118E8E}"/>
              </a:ext>
            </a:extLst>
          </p:cNvPr>
          <p:cNvSpPr/>
          <p:nvPr userDrawn="1"/>
        </p:nvSpPr>
        <p:spPr>
          <a:xfrm>
            <a:off x="6125209" y="0"/>
            <a:ext cx="6066791" cy="6099047"/>
          </a:xfrm>
          <a:prstGeom prst="rect">
            <a:avLst/>
          </a:prstGeom>
          <a:solidFill>
            <a:srgbClr val="EF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l"/>
            <a:endParaRPr lang="fr-FR" sz="1800" dirty="0"/>
          </a:p>
        </p:txBody>
      </p:sp>
      <p:sp>
        <p:nvSpPr>
          <p:cNvPr id="21" name="Espace réservé du numéro de diapositive 5">
            <a:extLst>
              <a:ext uri="{FF2B5EF4-FFF2-40B4-BE49-F238E27FC236}">
                <a16:creationId xmlns:a16="http://schemas.microsoft.com/office/drawing/2014/main" id="{B5851AA1-0E75-4C48-AEF2-79EFC9EBBD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7392" y="6279342"/>
            <a:ext cx="82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423DC"/>
                </a:solidFill>
              </a:defRPr>
            </a:lvl1pPr>
          </a:lstStyle>
          <a:p>
            <a:fld id="{026C8047-9891-2F48-A6CC-EC3798EBBF5F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A5603AA8-DDE6-FD4B-B877-CE54D5DBB178}"/>
              </a:ext>
            </a:extLst>
          </p:cNvPr>
          <p:cNvSpPr txBox="1">
            <a:spLocks/>
          </p:cNvSpPr>
          <p:nvPr userDrawn="1"/>
        </p:nvSpPr>
        <p:spPr>
          <a:xfrm>
            <a:off x="551384" y="874809"/>
            <a:ext cx="5062379" cy="465959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5EB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endParaRPr lang="fr-FR" dirty="0">
              <a:solidFill>
                <a:srgbClr val="EF376F"/>
              </a:solidFill>
            </a:endParaRPr>
          </a:p>
        </p:txBody>
      </p:sp>
      <p:sp>
        <p:nvSpPr>
          <p:cNvPr id="14" name="Espace réservé du texte 10">
            <a:extLst>
              <a:ext uri="{FF2B5EF4-FFF2-40B4-BE49-F238E27FC236}">
                <a16:creationId xmlns:a16="http://schemas.microsoft.com/office/drawing/2014/main" id="{9EB7C3D5-C6ED-0347-8FDA-12463F03761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328854" y="6320167"/>
            <a:ext cx="2487600" cy="309600"/>
          </a:xfrm>
          <a:prstGeom prst="rect">
            <a:avLst/>
          </a:prstGeom>
        </p:spPr>
        <p:txBody>
          <a:bodyPr lIns="72000" anchor="ctr"/>
          <a:lstStyle>
            <a:lvl1pPr>
              <a:defRPr sz="1200">
                <a:solidFill>
                  <a:srgbClr val="EF376F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2" name="Espace réservé du contenu 2">
            <a:extLst>
              <a:ext uri="{FF2B5EF4-FFF2-40B4-BE49-F238E27FC236}">
                <a16:creationId xmlns:a16="http://schemas.microsoft.com/office/drawing/2014/main" id="{5528C9BD-291B-7643-989B-868FE7D390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090" y="1527143"/>
            <a:ext cx="5271194" cy="4137057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400" b="1">
                <a:solidFill>
                  <a:srgbClr val="1423DC"/>
                </a:solidFill>
              </a:defRPr>
            </a:lvl1pPr>
            <a:lvl2pPr>
              <a:defRPr sz="1200">
                <a:solidFill>
                  <a:srgbClr val="1423DC"/>
                </a:solidFill>
              </a:defRPr>
            </a:lvl2pPr>
            <a:lvl3pPr>
              <a:defRPr>
                <a:solidFill>
                  <a:srgbClr val="424242"/>
                </a:solidFill>
              </a:defRPr>
            </a:lvl3pPr>
            <a:lvl4pPr marL="311400" indent="0">
              <a:buNone/>
              <a:defRPr>
                <a:solidFill>
                  <a:srgbClr val="424242"/>
                </a:solidFill>
              </a:defRPr>
            </a:lvl4pPr>
            <a:lvl5pPr marL="851400" indent="0">
              <a:buNone/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</a:t>
            </a:r>
            <a:r>
              <a:rPr lang="fr-FR" dirty="0" smtClean="0"/>
              <a:t>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1"/>
            <a:r>
              <a:rPr lang="fr-FR" dirty="0" smtClean="0"/>
              <a:t>Quatrième niveau</a:t>
            </a:r>
          </a:p>
          <a:p>
            <a:pPr lvl="2"/>
            <a:r>
              <a:rPr lang="fr-FR" dirty="0" smtClean="0"/>
              <a:t>Cinquième niveau</a:t>
            </a:r>
            <a:endParaRPr lang="fr-FR" dirty="0"/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D29E8145-E02E-41BC-98DC-CB9C96846E9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30144" y="0"/>
            <a:ext cx="6071726" cy="60990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79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ualités règlementaires_50/50_Gran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1AE9C50-C938-7B46-99E6-7A23E6908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0" y="343586"/>
            <a:ext cx="5062379" cy="465959"/>
          </a:xfrm>
        </p:spPr>
        <p:txBody>
          <a:bodyPr/>
          <a:lstStyle>
            <a:lvl1pPr>
              <a:defRPr sz="345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0F1FC7D-E9C9-824A-9CD3-D80AC8118E8E}"/>
              </a:ext>
            </a:extLst>
          </p:cNvPr>
          <p:cNvSpPr/>
          <p:nvPr userDrawn="1"/>
        </p:nvSpPr>
        <p:spPr>
          <a:xfrm>
            <a:off x="6125209" y="4396335"/>
            <a:ext cx="6066791" cy="1702712"/>
          </a:xfrm>
          <a:prstGeom prst="rect">
            <a:avLst/>
          </a:prstGeom>
          <a:solidFill>
            <a:srgbClr val="EF37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0" tIns="360000" rIns="360000" bIns="360000" rtlCol="0" anchor="ctr"/>
          <a:lstStyle/>
          <a:p>
            <a:pPr algn="l"/>
            <a:endParaRPr lang="fr-FR" sz="18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BE7453D-8904-EB4B-8455-DF69E62CADEA}"/>
              </a:ext>
            </a:extLst>
          </p:cNvPr>
          <p:cNvSpPr/>
          <p:nvPr userDrawn="1"/>
        </p:nvSpPr>
        <p:spPr>
          <a:xfrm>
            <a:off x="6125209" y="-1"/>
            <a:ext cx="6066791" cy="4391315"/>
          </a:xfrm>
          <a:prstGeom prst="rect">
            <a:avLst/>
          </a:prstGeom>
          <a:solidFill>
            <a:srgbClr val="1423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2" name="Espace réservé pour une image  2">
            <a:extLst>
              <a:ext uri="{FF2B5EF4-FFF2-40B4-BE49-F238E27FC236}">
                <a16:creationId xmlns:a16="http://schemas.microsoft.com/office/drawing/2014/main" id="{A7D7B206-06C0-A948-9FF7-93A77A487AD1}"/>
              </a:ext>
            </a:extLst>
          </p:cNvPr>
          <p:cNvSpPr>
            <a:spLocks noGrp="1"/>
          </p:cNvSpPr>
          <p:nvPr>
            <p:ph type="pic" idx="13"/>
          </p:nvPr>
        </p:nvSpPr>
        <p:spPr>
          <a:xfrm>
            <a:off x="6130144" y="0"/>
            <a:ext cx="6061855" cy="439131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 dirty="0"/>
          </a:p>
        </p:txBody>
      </p:sp>
      <p:sp>
        <p:nvSpPr>
          <p:cNvPr id="19" name="Espace réservé du numéro de diapositive 5">
            <a:extLst>
              <a:ext uri="{FF2B5EF4-FFF2-40B4-BE49-F238E27FC236}">
                <a16:creationId xmlns:a16="http://schemas.microsoft.com/office/drawing/2014/main" id="{1E018AC2-2518-CD42-922C-E51E6010FB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7392" y="6279342"/>
            <a:ext cx="82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423DC"/>
                </a:solidFill>
              </a:defRPr>
            </a:lvl1pPr>
          </a:lstStyle>
          <a:p>
            <a:fld id="{78151BC9-6183-F046-8053-A3C6AE4F8665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5CA6F3A0-DB8D-6647-8E2C-79A77AE7B4E2}"/>
              </a:ext>
            </a:extLst>
          </p:cNvPr>
          <p:cNvSpPr>
            <a:spLocks noGrp="1"/>
          </p:cNvSpPr>
          <p:nvPr>
            <p:ph idx="15" hasCustomPrompt="1"/>
          </p:nvPr>
        </p:nvSpPr>
        <p:spPr>
          <a:xfrm>
            <a:off x="6483927" y="4738255"/>
            <a:ext cx="5368672" cy="1033153"/>
          </a:xfrm>
          <a:prstGeom prst="rect">
            <a:avLst/>
          </a:prstGeom>
        </p:spPr>
        <p:txBody>
          <a:bodyPr lIns="0" tIns="0" rIns="0" bIns="0" anchor="ctr"/>
          <a:lstStyle>
            <a:lvl1pPr>
              <a:buNone/>
              <a:defRPr sz="1800" b="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</a:lstStyle>
          <a:p>
            <a:pPr lvl="0"/>
            <a:r>
              <a:rPr lang="fr-FR" dirty="0"/>
              <a:t>Titre</a:t>
            </a:r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EEAD0A91-DB46-044A-9829-FB7B0BEE7FB3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19694" y="861423"/>
            <a:ext cx="5072250" cy="335329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rgbClr val="EF376F"/>
                </a:solidFill>
                <a:latin typeface="Public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</a:t>
            </a:r>
          </a:p>
        </p:txBody>
      </p:sp>
      <p:sp>
        <p:nvSpPr>
          <p:cNvPr id="13" name="Espace réservé du texte 10">
            <a:extLst>
              <a:ext uri="{FF2B5EF4-FFF2-40B4-BE49-F238E27FC236}">
                <a16:creationId xmlns:a16="http://schemas.microsoft.com/office/drawing/2014/main" id="{169168E1-C87F-0148-AAAA-C44D12305D21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349636" y="6307104"/>
            <a:ext cx="2487600" cy="309600"/>
          </a:xfrm>
          <a:prstGeom prst="rect">
            <a:avLst/>
          </a:prstGeom>
        </p:spPr>
        <p:txBody>
          <a:bodyPr lIns="72000" anchor="ctr"/>
          <a:lstStyle>
            <a:lvl1pPr>
              <a:defRPr sz="1200">
                <a:solidFill>
                  <a:srgbClr val="EF376F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6" name="Espace réservé du contenu 2">
            <a:extLst>
              <a:ext uri="{FF2B5EF4-FFF2-40B4-BE49-F238E27FC236}">
                <a16:creationId xmlns:a16="http://schemas.microsoft.com/office/drawing/2014/main" id="{5528C9BD-291B-7643-989B-868FE7D3908F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090" y="1527143"/>
            <a:ext cx="4818807" cy="4137057"/>
          </a:xfrm>
          <a:prstGeom prst="rect">
            <a:avLst/>
          </a:prstGeom>
        </p:spPr>
        <p:txBody>
          <a:bodyPr anchor="ctr"/>
          <a:lstStyle>
            <a:lvl1pPr>
              <a:buNone/>
              <a:defRPr sz="2400" b="1">
                <a:solidFill>
                  <a:srgbClr val="1423DC"/>
                </a:solidFill>
              </a:defRPr>
            </a:lvl1pPr>
            <a:lvl2pPr>
              <a:defRPr sz="1200">
                <a:solidFill>
                  <a:srgbClr val="1423DC"/>
                </a:solidFill>
              </a:defRPr>
            </a:lvl2pPr>
            <a:lvl3pPr>
              <a:defRPr>
                <a:solidFill>
                  <a:srgbClr val="424242"/>
                </a:solidFill>
              </a:defRPr>
            </a:lvl3pPr>
            <a:lvl4pPr marL="311400" indent="0">
              <a:buNone/>
              <a:defRPr>
                <a:solidFill>
                  <a:srgbClr val="424242"/>
                </a:solidFill>
              </a:defRPr>
            </a:lvl4pPr>
            <a:lvl5pPr marL="851400" indent="0">
              <a:buNone/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</a:t>
            </a:r>
            <a:r>
              <a:rPr lang="fr-FR" dirty="0" smtClean="0"/>
              <a:t>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1"/>
            <a:r>
              <a:rPr lang="fr-FR" dirty="0" smtClean="0"/>
              <a:t>Quatrième niveau</a:t>
            </a:r>
          </a:p>
          <a:p>
            <a:pPr lvl="2"/>
            <a:r>
              <a:rPr lang="fr-FR" dirty="0" smtClean="0"/>
              <a:t>Cinquième niveau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973880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ualités règlementaires_Titre seul règlementaires_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numéro de diapositive 5">
            <a:extLst>
              <a:ext uri="{FF2B5EF4-FFF2-40B4-BE49-F238E27FC236}">
                <a16:creationId xmlns:a16="http://schemas.microsoft.com/office/drawing/2014/main" id="{03ADB2FA-3AE9-0E4C-A2BE-24E2FCA30A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67392" y="6279342"/>
            <a:ext cx="82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423DC"/>
                </a:solidFill>
              </a:defRPr>
            </a:lvl1pPr>
          </a:lstStyle>
          <a:p>
            <a:fld id="{791260C6-6F45-0A44-8EA8-F3B5D4FC87A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AEE575D6-A09E-4E42-8471-F01DC95B19C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52090" y="343587"/>
            <a:ext cx="10515302" cy="365126"/>
          </a:xfrm>
        </p:spPr>
        <p:txBody>
          <a:bodyPr/>
          <a:lstStyle>
            <a:lvl1pPr>
              <a:defRPr sz="3450"/>
            </a:lvl1pPr>
          </a:lstStyle>
          <a:p>
            <a:r>
              <a:rPr lang="fr-FR" dirty="0"/>
              <a:t>Modifiez le style du titre du masque</a:t>
            </a:r>
          </a:p>
        </p:txBody>
      </p:sp>
      <p:sp>
        <p:nvSpPr>
          <p:cNvPr id="10" name="Espace réservé du texte 10">
            <a:extLst>
              <a:ext uri="{FF2B5EF4-FFF2-40B4-BE49-F238E27FC236}">
                <a16:creationId xmlns:a16="http://schemas.microsoft.com/office/drawing/2014/main" id="{3142D64F-410E-234C-AD22-5521F1B3BF4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328854" y="6320167"/>
            <a:ext cx="2487600" cy="309600"/>
          </a:xfrm>
          <a:prstGeom prst="rect">
            <a:avLst/>
          </a:prstGeom>
        </p:spPr>
        <p:txBody>
          <a:bodyPr lIns="72000" anchor="ctr"/>
          <a:lstStyle>
            <a:lvl1pPr>
              <a:defRPr sz="1200">
                <a:solidFill>
                  <a:srgbClr val="EF376F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1" name="Sous-titre 2">
            <a:extLst>
              <a:ext uri="{FF2B5EF4-FFF2-40B4-BE49-F238E27FC236}">
                <a16:creationId xmlns:a16="http://schemas.microsoft.com/office/drawing/2014/main" id="{35FF8BE1-CE45-4540-B9CE-F04EF8BEC37C}"/>
              </a:ext>
            </a:extLst>
          </p:cNvPr>
          <p:cNvSpPr>
            <a:spLocks noGrp="1"/>
          </p:cNvSpPr>
          <p:nvPr>
            <p:ph type="subTitle" idx="11"/>
          </p:nvPr>
        </p:nvSpPr>
        <p:spPr>
          <a:xfrm>
            <a:off x="547154" y="809545"/>
            <a:ext cx="10520237" cy="384255"/>
          </a:xfrm>
          <a:prstGeom prst="rect">
            <a:avLst/>
          </a:prstGeom>
        </p:spPr>
        <p:txBody>
          <a:bodyPr lIns="0" tIns="0" rIns="0" bIns="0"/>
          <a:lstStyle>
            <a:lvl1pPr marL="0" indent="0" algn="l">
              <a:buNone/>
              <a:defRPr sz="2400" b="1">
                <a:solidFill>
                  <a:srgbClr val="EF376F"/>
                </a:solidFill>
                <a:latin typeface="Public Sans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Modifiez le style des sous-titres</a:t>
            </a:r>
          </a:p>
        </p:txBody>
      </p:sp>
      <p:sp>
        <p:nvSpPr>
          <p:cNvPr id="7" name="Espace réservé du texte 2">
            <a:extLst>
              <a:ext uri="{FF2B5EF4-FFF2-40B4-BE49-F238E27FC236}">
                <a16:creationId xmlns:a16="http://schemas.microsoft.com/office/drawing/2014/main" id="{78DB160D-DCFC-5A45-9E88-82CC90449542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52090" y="1728553"/>
            <a:ext cx="10515600" cy="34008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algn="l" defTabSz="914400" rtl="0" eaLnBrk="1" latinLnBrk="0" hangingPunct="1">
              <a:spcBef>
                <a:spcPts val="400"/>
              </a:spcBef>
              <a:spcAft>
                <a:spcPts val="0"/>
              </a:spcAft>
              <a:defRPr lang="fr-FR" sz="2400" b="1" kern="1200" dirty="0" smtClean="0">
                <a:solidFill>
                  <a:srgbClr val="1423DC"/>
                </a:solidFill>
                <a:latin typeface="Enedis" pitchFamily="2" charset="0"/>
                <a:ea typeface="+mn-ea"/>
                <a:cs typeface="+mn-cs"/>
              </a:defRPr>
            </a:lvl1pPr>
            <a:lvl2pPr marL="0" indent="-171450" algn="l" defTabSz="914400" rtl="0" eaLnBrk="1" latinLnBrk="0" hangingPunct="1">
              <a:spcBef>
                <a:spcPts val="400"/>
              </a:spcBef>
              <a:spcAft>
                <a:spcPts val="0"/>
              </a:spcAft>
              <a:buFont typeface="Public Sans" pitchFamily="50" charset="0"/>
              <a:buChar char="—"/>
              <a:defRPr lang="fr-FR" sz="1200" b="1" kern="1200" dirty="0" smtClean="0">
                <a:solidFill>
                  <a:srgbClr val="1423DC"/>
                </a:solidFill>
                <a:latin typeface="Public Sans" pitchFamily="50" charset="0"/>
                <a:ea typeface="+mn-ea"/>
                <a:cs typeface="+mn-cs"/>
              </a:defRPr>
            </a:lvl2pPr>
            <a:lvl3pPr algn="l" defTabSz="914400" rtl="0" eaLnBrk="1" latinLnBrk="0" hangingPunct="1">
              <a:spcBef>
                <a:spcPts val="400"/>
              </a:spcBef>
              <a:spcAft>
                <a:spcPts val="0"/>
              </a:spcAft>
              <a:defRPr lang="fr-FR" sz="1200" b="0" kern="1200" baseline="0" dirty="0" smtClean="0">
                <a:solidFill>
                  <a:srgbClr val="424242"/>
                </a:solidFill>
                <a:latin typeface="Public Sans" pitchFamily="50" charset="0"/>
                <a:ea typeface="+mn-ea"/>
                <a:cs typeface="+mn-cs"/>
              </a:defRPr>
            </a:lvl3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1"/>
            <a:r>
              <a:rPr lang="fr-FR" dirty="0" smtClean="0"/>
              <a:t>Quatrième niveau</a:t>
            </a:r>
          </a:p>
          <a:p>
            <a:pPr lvl="2"/>
            <a:r>
              <a:rPr lang="fr-FR" dirty="0" smtClean="0"/>
              <a:t>Cinquième niveau</a:t>
            </a:r>
          </a:p>
          <a:p>
            <a:pPr lvl="4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301464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ctualités règlementaires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ce réservé du numéro de diapositive 5">
            <a:extLst>
              <a:ext uri="{FF2B5EF4-FFF2-40B4-BE49-F238E27FC236}">
                <a16:creationId xmlns:a16="http://schemas.microsoft.com/office/drawing/2014/main" id="{F75B94C6-8A63-AF48-93F3-F352F12D235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7392" y="6279342"/>
            <a:ext cx="82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423DC"/>
                </a:solidFill>
              </a:defRPr>
            </a:lvl1pPr>
          </a:lstStyle>
          <a:p>
            <a:fld id="{26B9E567-4B84-2E44-9F07-92F900AD531D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Sous-titre 2">
            <a:extLst>
              <a:ext uri="{FF2B5EF4-FFF2-40B4-BE49-F238E27FC236}">
                <a16:creationId xmlns:a16="http://schemas.microsoft.com/office/drawing/2014/main" id="{67A1E3F5-DA46-A242-B2F0-F9AC0614A9B9}"/>
              </a:ext>
            </a:extLst>
          </p:cNvPr>
          <p:cNvSpPr txBox="1">
            <a:spLocks/>
          </p:cNvSpPr>
          <p:nvPr userDrawn="1"/>
        </p:nvSpPr>
        <p:spPr>
          <a:xfrm>
            <a:off x="500714" y="1734828"/>
            <a:ext cx="5195893" cy="422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93C90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1423DC"/>
                </a:solidFill>
                <a:latin typeface="Enedis" pitchFamily="2" charset="0"/>
              </a:rPr>
              <a:t>Catégorie à comparer</a:t>
            </a:r>
          </a:p>
        </p:txBody>
      </p:sp>
      <p:sp>
        <p:nvSpPr>
          <p:cNvPr id="9" name="Sous-titre 2">
            <a:extLst>
              <a:ext uri="{FF2B5EF4-FFF2-40B4-BE49-F238E27FC236}">
                <a16:creationId xmlns:a16="http://schemas.microsoft.com/office/drawing/2014/main" id="{EDA3E93E-A5A4-E643-964E-060B3E16CF07}"/>
              </a:ext>
            </a:extLst>
          </p:cNvPr>
          <p:cNvSpPr txBox="1">
            <a:spLocks/>
          </p:cNvSpPr>
          <p:nvPr userDrawn="1"/>
        </p:nvSpPr>
        <p:spPr>
          <a:xfrm>
            <a:off x="6172198" y="1762259"/>
            <a:ext cx="5504793" cy="42253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rgbClr val="93C90E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30000"/>
              <a:buFont typeface="Wingdings" pitchFamily="2" charset="2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dirty="0">
                <a:solidFill>
                  <a:srgbClr val="1423DC"/>
                </a:solidFill>
                <a:latin typeface="Enedis" pitchFamily="2" charset="0"/>
              </a:rPr>
              <a:t>Catégorie à comparer</a:t>
            </a:r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709A96D0-9879-AE43-85B7-F22355100C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0" y="343586"/>
            <a:ext cx="11118997" cy="465959"/>
          </a:xfrm>
        </p:spPr>
        <p:txBody>
          <a:bodyPr/>
          <a:lstStyle>
            <a:lvl1pPr>
              <a:defRPr sz="3450"/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12" name="Espace réservé du texte 10">
            <a:extLst>
              <a:ext uri="{FF2B5EF4-FFF2-40B4-BE49-F238E27FC236}">
                <a16:creationId xmlns:a16="http://schemas.microsoft.com/office/drawing/2014/main" id="{733A7940-3CA4-0240-BCBE-2D2693E32453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8349636" y="6307104"/>
            <a:ext cx="2487600" cy="309600"/>
          </a:xfrm>
          <a:prstGeom prst="rect">
            <a:avLst/>
          </a:prstGeom>
        </p:spPr>
        <p:txBody>
          <a:bodyPr lIns="72000" anchor="ctr"/>
          <a:lstStyle>
            <a:lvl1pPr>
              <a:defRPr sz="1200">
                <a:solidFill>
                  <a:srgbClr val="EF376F"/>
                </a:solidFill>
              </a:defRPr>
            </a:lvl1pPr>
          </a:lstStyle>
          <a:p>
            <a:pPr lvl="0"/>
            <a:endParaRPr lang="fr-FR" dirty="0"/>
          </a:p>
        </p:txBody>
      </p:sp>
      <p:sp>
        <p:nvSpPr>
          <p:cNvPr id="13" name="Titre 1">
            <a:extLst>
              <a:ext uri="{FF2B5EF4-FFF2-40B4-BE49-F238E27FC236}">
                <a16:creationId xmlns:a16="http://schemas.microsoft.com/office/drawing/2014/main" id="{140F6E52-BDA8-CC4D-A68E-E8DC991CA60D}"/>
              </a:ext>
            </a:extLst>
          </p:cNvPr>
          <p:cNvSpPr txBox="1">
            <a:spLocks/>
          </p:cNvSpPr>
          <p:nvPr userDrawn="1"/>
        </p:nvSpPr>
        <p:spPr>
          <a:xfrm>
            <a:off x="552090" y="836712"/>
            <a:ext cx="10515302" cy="365126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400" b="1" kern="1200">
                <a:solidFill>
                  <a:srgbClr val="005EB8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r>
              <a:rPr lang="fr-FR" dirty="0">
                <a:solidFill>
                  <a:srgbClr val="EF376F"/>
                </a:solidFill>
                <a:latin typeface="Public Sans" pitchFamily="50" charset="0"/>
              </a:rPr>
              <a:t>Modifiez le style du sous-titre du masque</a:t>
            </a:r>
          </a:p>
        </p:txBody>
      </p:sp>
      <p:sp>
        <p:nvSpPr>
          <p:cNvPr id="14" name="Espace réservé du contenu 2">
            <a:extLst>
              <a:ext uri="{FF2B5EF4-FFF2-40B4-BE49-F238E27FC236}">
                <a16:creationId xmlns:a16="http://schemas.microsoft.com/office/drawing/2014/main" id="{88599187-C725-9342-A344-88B5838BFFEE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515008" y="2297344"/>
            <a:ext cx="5181600" cy="3401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376F"/>
                </a:solidFill>
              </a:defRPr>
            </a:lvl1pPr>
            <a:lvl2pPr marL="171450" indent="-171450">
              <a:buFont typeface="Public Sans" pitchFamily="50" charset="0"/>
              <a:buChar char="—"/>
              <a:defRPr>
                <a:solidFill>
                  <a:srgbClr val="1423DC"/>
                </a:solidFill>
              </a:defRPr>
            </a:lvl2pPr>
            <a:lvl3pPr>
              <a:defRPr>
                <a:solidFill>
                  <a:srgbClr val="424242"/>
                </a:solidFill>
              </a:defRPr>
            </a:lvl3pPr>
            <a:lvl4pPr marL="311400" indent="0">
              <a:buNone/>
              <a:defRPr>
                <a:solidFill>
                  <a:srgbClr val="424242"/>
                </a:solidFill>
              </a:defRPr>
            </a:lvl4pPr>
            <a:lvl5pPr>
              <a:defRPr sz="1200">
                <a:solidFill>
                  <a:srgbClr val="424242"/>
                </a:solidFill>
                <a:latin typeface="Public Sans" pitchFamily="50" charset="0"/>
              </a:defRPr>
            </a:lvl5pPr>
          </a:lstStyle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</a:t>
            </a:r>
            <a:r>
              <a:rPr lang="fr-FR" dirty="0" smtClean="0"/>
              <a:t>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1"/>
            <a:r>
              <a:rPr lang="fr-FR" dirty="0" smtClean="0"/>
              <a:t>Quatrième </a:t>
            </a:r>
            <a:r>
              <a:rPr lang="fr-FR" dirty="0"/>
              <a:t>niveau</a:t>
            </a:r>
          </a:p>
          <a:p>
            <a:pPr lvl="4"/>
            <a:r>
              <a:rPr lang="fr-FR" dirty="0"/>
              <a:t>Cinquième niveau</a:t>
            </a:r>
          </a:p>
          <a:p>
            <a:pPr lvl="0"/>
            <a:endParaRPr lang="fr-FR" dirty="0"/>
          </a:p>
        </p:txBody>
      </p:sp>
      <p:sp>
        <p:nvSpPr>
          <p:cNvPr id="15" name="Espace réservé du contenu 3">
            <a:extLst>
              <a:ext uri="{FF2B5EF4-FFF2-40B4-BE49-F238E27FC236}">
                <a16:creationId xmlns:a16="http://schemas.microsoft.com/office/drawing/2014/main" id="{D1E0D6A0-2C0A-F648-9D9D-1A15F50EA44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30635" y="2293072"/>
            <a:ext cx="5504793" cy="3401999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EF376F"/>
                </a:solidFill>
              </a:defRPr>
            </a:lvl1pPr>
            <a:lvl2pPr>
              <a:defRPr>
                <a:solidFill>
                  <a:srgbClr val="1423DC"/>
                </a:solidFill>
              </a:defRPr>
            </a:lvl2pPr>
            <a:lvl3pPr>
              <a:defRPr>
                <a:solidFill>
                  <a:srgbClr val="424242"/>
                </a:solidFill>
              </a:defRPr>
            </a:lvl3pPr>
            <a:lvl4pPr>
              <a:defRPr>
                <a:solidFill>
                  <a:srgbClr val="424242"/>
                </a:solidFill>
              </a:defRPr>
            </a:lvl4pPr>
            <a:lvl5pPr>
              <a:defRPr>
                <a:solidFill>
                  <a:srgbClr val="424242"/>
                </a:solidFill>
              </a:defRPr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1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0"/>
            <a:endParaRPr lang="fr-FR" dirty="0" smtClean="0"/>
          </a:p>
          <a:p>
            <a:pPr lvl="0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592874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2248" y="461010"/>
            <a:ext cx="7320632" cy="2161361"/>
          </a:xfrm>
        </p:spPr>
        <p:txBody>
          <a:bodyPr anchor="b"/>
          <a:lstStyle>
            <a:lvl1pPr algn="l">
              <a:lnSpc>
                <a:spcPct val="76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de la </a:t>
            </a:r>
            <a:br>
              <a:rPr lang="fr-FR"/>
            </a:br>
            <a:r>
              <a:rPr lang="fr-FR"/>
              <a:t>présentation 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4948" y="2854145"/>
            <a:ext cx="6432902" cy="615553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500">
                <a:solidFill>
                  <a:schemeClr val="tx2"/>
                </a:solidFill>
                <a:latin typeface="Enedis Light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Sous-titre de la présentation 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grpSp>
        <p:nvGrpSpPr>
          <p:cNvPr id="6" name="Graphique 10">
            <a:extLst>
              <a:ext uri="{FF2B5EF4-FFF2-40B4-BE49-F238E27FC236}">
                <a16:creationId xmlns:a16="http://schemas.microsoft.com/office/drawing/2014/main" id="{3270F1C2-39F4-4808-A348-572B35FDA73D}"/>
              </a:ext>
            </a:extLst>
          </p:cNvPr>
          <p:cNvGrpSpPr/>
          <p:nvPr/>
        </p:nvGrpSpPr>
        <p:grpSpPr>
          <a:xfrm>
            <a:off x="513998" y="5991475"/>
            <a:ext cx="1716673" cy="346912"/>
            <a:chOff x="513998" y="5991475"/>
            <a:chExt cx="1716673" cy="346912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91D61045-1864-4893-AB9C-647365F6D11E}"/>
                </a:ext>
              </a:extLst>
            </p:cNvPr>
            <p:cNvSpPr/>
            <p:nvPr/>
          </p:nvSpPr>
          <p:spPr>
            <a:xfrm>
              <a:off x="1129494" y="5991488"/>
              <a:ext cx="373834" cy="346899"/>
            </a:xfrm>
            <a:custGeom>
              <a:avLst/>
              <a:gdLst>
                <a:gd name="connsiteX0" fmla="*/ 173802 w 373834"/>
                <a:gd name="connsiteY0" fmla="*/ 283740 h 346899"/>
                <a:gd name="connsiteX1" fmla="*/ 108846 w 373834"/>
                <a:gd name="connsiteY1" fmla="*/ 223698 h 346899"/>
                <a:gd name="connsiteX2" fmla="*/ 108987 w 373834"/>
                <a:gd name="connsiteY2" fmla="*/ 212802 h 346899"/>
                <a:gd name="connsiteX3" fmla="*/ 247493 w 373834"/>
                <a:gd name="connsiteY3" fmla="*/ 212802 h 346899"/>
                <a:gd name="connsiteX4" fmla="*/ 334413 w 373834"/>
                <a:gd name="connsiteY4" fmla="*/ 132012 h 346899"/>
                <a:gd name="connsiteX5" fmla="*/ 334413 w 373834"/>
                <a:gd name="connsiteY5" fmla="*/ 80827 h 346899"/>
                <a:gd name="connsiteX6" fmla="*/ 247493 w 373834"/>
                <a:gd name="connsiteY6" fmla="*/ 37 h 346899"/>
                <a:gd name="connsiteX7" fmla="*/ 126637 w 373834"/>
                <a:gd name="connsiteY7" fmla="*/ 37 h 346899"/>
                <a:gd name="connsiteX8" fmla="*/ 106457 w 373834"/>
                <a:gd name="connsiteY8" fmla="*/ 1579 h 346899"/>
                <a:gd name="connsiteX9" fmla="*/ 39864 w 373834"/>
                <a:gd name="connsiteY9" fmla="*/ 80827 h 346899"/>
                <a:gd name="connsiteX10" fmla="*/ 39864 w 373834"/>
                <a:gd name="connsiteY10" fmla="*/ 110539 h 346899"/>
                <a:gd name="connsiteX11" fmla="*/ 50958 w 373834"/>
                <a:gd name="connsiteY11" fmla="*/ 122881 h 346899"/>
                <a:gd name="connsiteX12" fmla="*/ 97868 w 373834"/>
                <a:gd name="connsiteY12" fmla="*/ 122881 h 346899"/>
                <a:gd name="connsiteX13" fmla="*/ 108974 w 373834"/>
                <a:gd name="connsiteY13" fmla="*/ 110539 h 346899"/>
                <a:gd name="connsiteX14" fmla="*/ 108974 w 373834"/>
                <a:gd name="connsiteY14" fmla="*/ 91359 h 346899"/>
                <a:gd name="connsiteX15" fmla="*/ 139769 w 373834"/>
                <a:gd name="connsiteY15" fmla="*/ 63240 h 346899"/>
                <a:gd name="connsiteX16" fmla="*/ 234533 w 373834"/>
                <a:gd name="connsiteY16" fmla="*/ 63240 h 346899"/>
                <a:gd name="connsiteX17" fmla="*/ 265335 w 373834"/>
                <a:gd name="connsiteY17" fmla="*/ 91359 h 346899"/>
                <a:gd name="connsiteX18" fmla="*/ 265335 w 373834"/>
                <a:gd name="connsiteY18" fmla="*/ 121741 h 346899"/>
                <a:gd name="connsiteX19" fmla="*/ 234533 w 373834"/>
                <a:gd name="connsiteY19" fmla="*/ 149834 h 346899"/>
                <a:gd name="connsiteX20" fmla="*/ 250 w 373834"/>
                <a:gd name="connsiteY20" fmla="*/ 149834 h 346899"/>
                <a:gd name="connsiteX21" fmla="*/ 250 w 373834"/>
                <a:gd name="connsiteY21" fmla="*/ 212802 h 346899"/>
                <a:gd name="connsiteX22" fmla="*/ 39698 w 373834"/>
                <a:gd name="connsiteY22" fmla="*/ 212802 h 346899"/>
                <a:gd name="connsiteX23" fmla="*/ 39698 w 373834"/>
                <a:gd name="connsiteY23" fmla="*/ 223685 h 346899"/>
                <a:gd name="connsiteX24" fmla="*/ 174031 w 373834"/>
                <a:gd name="connsiteY24" fmla="*/ 346937 h 346899"/>
                <a:gd name="connsiteX25" fmla="*/ 374084 w 373834"/>
                <a:gd name="connsiteY25" fmla="*/ 346937 h 346899"/>
                <a:gd name="connsiteX26" fmla="*/ 374084 w 373834"/>
                <a:gd name="connsiteY26" fmla="*/ 283734 h 346899"/>
                <a:gd name="connsiteX27" fmla="*/ 173802 w 373834"/>
                <a:gd name="connsiteY27" fmla="*/ 283740 h 34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3834" h="346899">
                  <a:moveTo>
                    <a:pt x="173802" y="283740"/>
                  </a:moveTo>
                  <a:cubicBezTo>
                    <a:pt x="137985" y="283740"/>
                    <a:pt x="108846" y="256991"/>
                    <a:pt x="108846" y="223698"/>
                  </a:cubicBezTo>
                  <a:lnTo>
                    <a:pt x="108987" y="212802"/>
                  </a:lnTo>
                  <a:lnTo>
                    <a:pt x="247493" y="212802"/>
                  </a:lnTo>
                  <a:cubicBezTo>
                    <a:pt x="295429" y="212802"/>
                    <a:pt x="334413" y="176564"/>
                    <a:pt x="334413" y="132012"/>
                  </a:cubicBezTo>
                  <a:lnTo>
                    <a:pt x="334413" y="80827"/>
                  </a:lnTo>
                  <a:cubicBezTo>
                    <a:pt x="334413" y="36274"/>
                    <a:pt x="295429" y="37"/>
                    <a:pt x="247493" y="37"/>
                  </a:cubicBezTo>
                  <a:lnTo>
                    <a:pt x="126637" y="37"/>
                  </a:lnTo>
                  <a:cubicBezTo>
                    <a:pt x="119921" y="37"/>
                    <a:pt x="113135" y="101"/>
                    <a:pt x="106457" y="1579"/>
                  </a:cubicBezTo>
                  <a:cubicBezTo>
                    <a:pt x="67161" y="10302"/>
                    <a:pt x="39864" y="43290"/>
                    <a:pt x="39864" y="80827"/>
                  </a:cubicBezTo>
                  <a:lnTo>
                    <a:pt x="39864" y="110539"/>
                  </a:lnTo>
                  <a:cubicBezTo>
                    <a:pt x="39864" y="117338"/>
                    <a:pt x="44834" y="122881"/>
                    <a:pt x="50958" y="122881"/>
                  </a:cubicBezTo>
                  <a:lnTo>
                    <a:pt x="97868" y="122881"/>
                  </a:lnTo>
                  <a:cubicBezTo>
                    <a:pt x="103997" y="122881"/>
                    <a:pt x="108974" y="117338"/>
                    <a:pt x="108974" y="110539"/>
                  </a:cubicBezTo>
                  <a:lnTo>
                    <a:pt x="108974" y="91359"/>
                  </a:lnTo>
                  <a:cubicBezTo>
                    <a:pt x="108974" y="75856"/>
                    <a:pt x="122788" y="63240"/>
                    <a:pt x="139769" y="63240"/>
                  </a:cubicBezTo>
                  <a:lnTo>
                    <a:pt x="234533" y="63240"/>
                  </a:lnTo>
                  <a:cubicBezTo>
                    <a:pt x="251520" y="63240"/>
                    <a:pt x="265335" y="75856"/>
                    <a:pt x="265335" y="91359"/>
                  </a:cubicBezTo>
                  <a:lnTo>
                    <a:pt x="265335" y="121741"/>
                  </a:lnTo>
                  <a:cubicBezTo>
                    <a:pt x="265335" y="137231"/>
                    <a:pt x="251520" y="149834"/>
                    <a:pt x="234533" y="149834"/>
                  </a:cubicBezTo>
                  <a:lnTo>
                    <a:pt x="250" y="149834"/>
                  </a:lnTo>
                  <a:lnTo>
                    <a:pt x="250" y="212802"/>
                  </a:lnTo>
                  <a:lnTo>
                    <a:pt x="39698" y="212802"/>
                  </a:lnTo>
                  <a:lnTo>
                    <a:pt x="39698" y="223685"/>
                  </a:lnTo>
                  <a:cubicBezTo>
                    <a:pt x="39698" y="291871"/>
                    <a:pt x="100130" y="346937"/>
                    <a:pt x="174031" y="346937"/>
                  </a:cubicBezTo>
                  <a:lnTo>
                    <a:pt x="374084" y="346937"/>
                  </a:lnTo>
                  <a:lnTo>
                    <a:pt x="374084" y="283734"/>
                  </a:lnTo>
                  <a:lnTo>
                    <a:pt x="173802" y="283740"/>
                  </a:lnTo>
                  <a:close/>
                </a:path>
              </a:pathLst>
            </a:custGeom>
            <a:solidFill>
              <a:srgbClr val="96CD32"/>
            </a:solidFill>
            <a:ln w="636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90266735-E994-4E7C-84F7-3430D095B16A}"/>
                </a:ext>
              </a:extLst>
            </p:cNvPr>
            <p:cNvSpPr/>
            <p:nvPr/>
          </p:nvSpPr>
          <p:spPr>
            <a:xfrm>
              <a:off x="513998" y="5991475"/>
              <a:ext cx="1716673" cy="346905"/>
            </a:xfrm>
            <a:custGeom>
              <a:avLst/>
              <a:gdLst>
                <a:gd name="connsiteX0" fmla="*/ 1386323 w 1716673"/>
                <a:gd name="connsiteY0" fmla="*/ 26425 h 346905"/>
                <a:gd name="connsiteX1" fmla="*/ 1386221 w 1716673"/>
                <a:gd name="connsiteY1" fmla="*/ 12407 h 346905"/>
                <a:gd name="connsiteX2" fmla="*/ 1375114 w 1716673"/>
                <a:gd name="connsiteY2" fmla="*/ 78 h 346905"/>
                <a:gd name="connsiteX3" fmla="*/ 1328351 w 1716673"/>
                <a:gd name="connsiteY3" fmla="*/ 78 h 346905"/>
                <a:gd name="connsiteX4" fmla="*/ 1317245 w 1716673"/>
                <a:gd name="connsiteY4" fmla="*/ 12407 h 346905"/>
                <a:gd name="connsiteX5" fmla="*/ 1317245 w 1716673"/>
                <a:gd name="connsiteY5" fmla="*/ 26425 h 346905"/>
                <a:gd name="connsiteX6" fmla="*/ 1317251 w 1716673"/>
                <a:gd name="connsiteY6" fmla="*/ 26425 h 346905"/>
                <a:gd name="connsiteX7" fmla="*/ 1317353 w 1716673"/>
                <a:gd name="connsiteY7" fmla="*/ 50976 h 346905"/>
                <a:gd name="connsiteX8" fmla="*/ 1328459 w 1716673"/>
                <a:gd name="connsiteY8" fmla="*/ 63306 h 346905"/>
                <a:gd name="connsiteX9" fmla="*/ 1375223 w 1716673"/>
                <a:gd name="connsiteY9" fmla="*/ 63306 h 346905"/>
                <a:gd name="connsiteX10" fmla="*/ 1386329 w 1716673"/>
                <a:gd name="connsiteY10" fmla="*/ 50976 h 346905"/>
                <a:gd name="connsiteX11" fmla="*/ 1386329 w 1716673"/>
                <a:gd name="connsiteY11" fmla="*/ 26425 h 346905"/>
                <a:gd name="connsiteX12" fmla="*/ 1386323 w 1716673"/>
                <a:gd name="connsiteY12" fmla="*/ 26425 h 346905"/>
                <a:gd name="connsiteX13" fmla="*/ 1386323 w 1716673"/>
                <a:gd name="connsiteY13" fmla="*/ 218602 h 346905"/>
                <a:gd name="connsiteX14" fmla="*/ 1386221 w 1716673"/>
                <a:gd name="connsiteY14" fmla="*/ 102640 h 346905"/>
                <a:gd name="connsiteX15" fmla="*/ 1375114 w 1716673"/>
                <a:gd name="connsiteY15" fmla="*/ 90310 h 346905"/>
                <a:gd name="connsiteX16" fmla="*/ 1328351 w 1716673"/>
                <a:gd name="connsiteY16" fmla="*/ 90310 h 346905"/>
                <a:gd name="connsiteX17" fmla="*/ 1317245 w 1716673"/>
                <a:gd name="connsiteY17" fmla="*/ 102640 h 346905"/>
                <a:gd name="connsiteX18" fmla="*/ 1317245 w 1716673"/>
                <a:gd name="connsiteY18" fmla="*/ 218602 h 346905"/>
                <a:gd name="connsiteX19" fmla="*/ 1317251 w 1716673"/>
                <a:gd name="connsiteY19" fmla="*/ 218602 h 346905"/>
                <a:gd name="connsiteX20" fmla="*/ 1317353 w 1716673"/>
                <a:gd name="connsiteY20" fmla="*/ 334558 h 346905"/>
                <a:gd name="connsiteX21" fmla="*/ 1328459 w 1716673"/>
                <a:gd name="connsiteY21" fmla="*/ 346888 h 346905"/>
                <a:gd name="connsiteX22" fmla="*/ 1375223 w 1716673"/>
                <a:gd name="connsiteY22" fmla="*/ 346888 h 346905"/>
                <a:gd name="connsiteX23" fmla="*/ 1386329 w 1716673"/>
                <a:gd name="connsiteY23" fmla="*/ 334558 h 346905"/>
                <a:gd name="connsiteX24" fmla="*/ 1386329 w 1716673"/>
                <a:gd name="connsiteY24" fmla="*/ 218602 h 346905"/>
                <a:gd name="connsiteX25" fmla="*/ 1386323 w 1716673"/>
                <a:gd name="connsiteY25" fmla="*/ 218602 h 346905"/>
                <a:gd name="connsiteX26" fmla="*/ 1151339 w 1716673"/>
                <a:gd name="connsiteY26" fmla="*/ 78 h 346905"/>
                <a:gd name="connsiteX27" fmla="*/ 1000796 w 1716673"/>
                <a:gd name="connsiteY27" fmla="*/ 78 h 346905"/>
                <a:gd name="connsiteX28" fmla="*/ 989683 w 1716673"/>
                <a:gd name="connsiteY28" fmla="*/ 12439 h 346905"/>
                <a:gd name="connsiteX29" fmla="*/ 989683 w 1716673"/>
                <a:gd name="connsiteY29" fmla="*/ 216448 h 346905"/>
                <a:gd name="connsiteX30" fmla="*/ 1000776 w 1716673"/>
                <a:gd name="connsiteY30" fmla="*/ 228791 h 346905"/>
                <a:gd name="connsiteX31" fmla="*/ 1047636 w 1716673"/>
                <a:gd name="connsiteY31" fmla="*/ 228791 h 346905"/>
                <a:gd name="connsiteX32" fmla="*/ 1058742 w 1716673"/>
                <a:gd name="connsiteY32" fmla="*/ 216448 h 346905"/>
                <a:gd name="connsiteX33" fmla="*/ 1058806 w 1716673"/>
                <a:gd name="connsiteY33" fmla="*/ 63274 h 346905"/>
                <a:gd name="connsiteX34" fmla="*/ 1143597 w 1716673"/>
                <a:gd name="connsiteY34" fmla="*/ 63306 h 346905"/>
                <a:gd name="connsiteX35" fmla="*/ 1208559 w 1716673"/>
                <a:gd name="connsiteY35" fmla="*/ 123731 h 346905"/>
                <a:gd name="connsiteX36" fmla="*/ 1208559 w 1716673"/>
                <a:gd name="connsiteY36" fmla="*/ 235124 h 346905"/>
                <a:gd name="connsiteX37" fmla="*/ 1143597 w 1716673"/>
                <a:gd name="connsiteY37" fmla="*/ 283634 h 346905"/>
                <a:gd name="connsiteX38" fmla="*/ 989683 w 1716673"/>
                <a:gd name="connsiteY38" fmla="*/ 283793 h 346905"/>
                <a:gd name="connsiteX39" fmla="*/ 989683 w 1716673"/>
                <a:gd name="connsiteY39" fmla="*/ 346983 h 346905"/>
                <a:gd name="connsiteX40" fmla="*/ 1143597 w 1716673"/>
                <a:gd name="connsiteY40" fmla="*/ 346888 h 346905"/>
                <a:gd name="connsiteX41" fmla="*/ 1277624 w 1716673"/>
                <a:gd name="connsiteY41" fmla="*/ 235124 h 346905"/>
                <a:gd name="connsiteX42" fmla="*/ 1277624 w 1716673"/>
                <a:gd name="connsiteY42" fmla="*/ 123004 h 346905"/>
                <a:gd name="connsiteX43" fmla="*/ 1151339 w 1716673"/>
                <a:gd name="connsiteY43" fmla="*/ 78 h 346905"/>
                <a:gd name="connsiteX44" fmla="*/ 1717026 w 1716673"/>
                <a:gd name="connsiteY44" fmla="*/ 227440 h 346905"/>
                <a:gd name="connsiteX45" fmla="*/ 1716694 w 1716673"/>
                <a:gd name="connsiteY45" fmla="*/ 217608 h 346905"/>
                <a:gd name="connsiteX46" fmla="*/ 1631712 w 1716673"/>
                <a:gd name="connsiteY46" fmla="*/ 149881 h 346905"/>
                <a:gd name="connsiteX47" fmla="*/ 1527881 w 1716673"/>
                <a:gd name="connsiteY47" fmla="*/ 149881 h 346905"/>
                <a:gd name="connsiteX48" fmla="*/ 1525218 w 1716673"/>
                <a:gd name="connsiteY48" fmla="*/ 149875 h 346905"/>
                <a:gd name="connsiteX49" fmla="*/ 1495066 w 1716673"/>
                <a:gd name="connsiteY49" fmla="*/ 117040 h 346905"/>
                <a:gd name="connsiteX50" fmla="*/ 1495168 w 1716673"/>
                <a:gd name="connsiteY50" fmla="*/ 93477 h 346905"/>
                <a:gd name="connsiteX51" fmla="*/ 1528002 w 1716673"/>
                <a:gd name="connsiteY51" fmla="*/ 63331 h 346905"/>
                <a:gd name="connsiteX52" fmla="*/ 1568980 w 1716673"/>
                <a:gd name="connsiteY52" fmla="*/ 63331 h 346905"/>
                <a:gd name="connsiteX53" fmla="*/ 1569382 w 1716673"/>
                <a:gd name="connsiteY53" fmla="*/ 63344 h 346905"/>
                <a:gd name="connsiteX54" fmla="*/ 1672932 w 1716673"/>
                <a:gd name="connsiteY54" fmla="*/ 63344 h 346905"/>
                <a:gd name="connsiteX55" fmla="*/ 1684599 w 1716673"/>
                <a:gd name="connsiteY55" fmla="*/ 55666 h 346905"/>
                <a:gd name="connsiteX56" fmla="*/ 1685261 w 1716673"/>
                <a:gd name="connsiteY56" fmla="*/ 52238 h 346905"/>
                <a:gd name="connsiteX57" fmla="*/ 1685261 w 1716673"/>
                <a:gd name="connsiteY57" fmla="*/ 11184 h 346905"/>
                <a:gd name="connsiteX58" fmla="*/ 1672932 w 1716673"/>
                <a:gd name="connsiteY58" fmla="*/ 90 h 346905"/>
                <a:gd name="connsiteX59" fmla="*/ 1511391 w 1716673"/>
                <a:gd name="connsiteY59" fmla="*/ 109 h 346905"/>
                <a:gd name="connsiteX60" fmla="*/ 1425943 w 1716673"/>
                <a:gd name="connsiteY60" fmla="*/ 78841 h 346905"/>
                <a:gd name="connsiteX61" fmla="*/ 1425950 w 1716673"/>
                <a:gd name="connsiteY61" fmla="*/ 127955 h 346905"/>
                <a:gd name="connsiteX62" fmla="*/ 1504707 w 1716673"/>
                <a:gd name="connsiteY62" fmla="*/ 212855 h 346905"/>
                <a:gd name="connsiteX63" fmla="*/ 1617904 w 1716673"/>
                <a:gd name="connsiteY63" fmla="*/ 212855 h 346905"/>
                <a:gd name="connsiteX64" fmla="*/ 1647896 w 1716673"/>
                <a:gd name="connsiteY64" fmla="*/ 245695 h 346905"/>
                <a:gd name="connsiteX65" fmla="*/ 1647896 w 1716673"/>
                <a:gd name="connsiteY65" fmla="*/ 253571 h 346905"/>
                <a:gd name="connsiteX66" fmla="*/ 1615221 w 1716673"/>
                <a:gd name="connsiteY66" fmla="*/ 283710 h 346905"/>
                <a:gd name="connsiteX67" fmla="*/ 1438279 w 1716673"/>
                <a:gd name="connsiteY67" fmla="*/ 283710 h 346905"/>
                <a:gd name="connsiteX68" fmla="*/ 1426625 w 1716673"/>
                <a:gd name="connsiteY68" fmla="*/ 291344 h 346905"/>
                <a:gd name="connsiteX69" fmla="*/ 1425937 w 1716673"/>
                <a:gd name="connsiteY69" fmla="*/ 294804 h 346905"/>
                <a:gd name="connsiteX70" fmla="*/ 1425937 w 1716673"/>
                <a:gd name="connsiteY70" fmla="*/ 335858 h 346905"/>
                <a:gd name="connsiteX71" fmla="*/ 1438279 w 1716673"/>
                <a:gd name="connsiteY71" fmla="*/ 346964 h 346905"/>
                <a:gd name="connsiteX72" fmla="*/ 1583113 w 1716673"/>
                <a:gd name="connsiteY72" fmla="*/ 346964 h 346905"/>
                <a:gd name="connsiteX73" fmla="*/ 1632241 w 1716673"/>
                <a:gd name="connsiteY73" fmla="*/ 346939 h 346905"/>
                <a:gd name="connsiteX74" fmla="*/ 1717026 w 1716673"/>
                <a:gd name="connsiteY74" fmla="*/ 268169 h 346905"/>
                <a:gd name="connsiteX75" fmla="*/ 1717026 w 1716673"/>
                <a:gd name="connsiteY75" fmla="*/ 227440 h 346905"/>
                <a:gd name="connsiteX76" fmla="*/ 94179 w 1716673"/>
                <a:gd name="connsiteY76" fmla="*/ 63306 h 346905"/>
                <a:gd name="connsiteX77" fmla="*/ 276199 w 1716673"/>
                <a:gd name="connsiteY77" fmla="*/ 63306 h 346905"/>
                <a:gd name="connsiteX78" fmla="*/ 288293 w 1716673"/>
                <a:gd name="connsiteY78" fmla="*/ 52423 h 346905"/>
                <a:gd name="connsiteX79" fmla="*/ 288293 w 1716673"/>
                <a:gd name="connsiteY79" fmla="*/ 10999 h 346905"/>
                <a:gd name="connsiteX80" fmla="*/ 276199 w 1716673"/>
                <a:gd name="connsiteY80" fmla="*/ 78 h 346905"/>
                <a:gd name="connsiteX81" fmla="*/ 92911 w 1716673"/>
                <a:gd name="connsiteY81" fmla="*/ 78 h 346905"/>
                <a:gd name="connsiteX82" fmla="*/ 352 w 1716673"/>
                <a:gd name="connsiteY82" fmla="*/ 85346 h 346905"/>
                <a:gd name="connsiteX83" fmla="*/ 352 w 1716673"/>
                <a:gd name="connsiteY83" fmla="*/ 261721 h 346905"/>
                <a:gd name="connsiteX84" fmla="*/ 92911 w 1716673"/>
                <a:gd name="connsiteY84" fmla="*/ 346983 h 346905"/>
                <a:gd name="connsiteX85" fmla="*/ 276199 w 1716673"/>
                <a:gd name="connsiteY85" fmla="*/ 346983 h 346905"/>
                <a:gd name="connsiteX86" fmla="*/ 288293 w 1716673"/>
                <a:gd name="connsiteY86" fmla="*/ 336094 h 346905"/>
                <a:gd name="connsiteX87" fmla="*/ 288293 w 1716673"/>
                <a:gd name="connsiteY87" fmla="*/ 294670 h 346905"/>
                <a:gd name="connsiteX88" fmla="*/ 276199 w 1716673"/>
                <a:gd name="connsiteY88" fmla="*/ 283793 h 346905"/>
                <a:gd name="connsiteX89" fmla="*/ 94179 w 1716673"/>
                <a:gd name="connsiteY89" fmla="*/ 283793 h 346905"/>
                <a:gd name="connsiteX90" fmla="*/ 69475 w 1716673"/>
                <a:gd name="connsiteY90" fmla="*/ 260631 h 346905"/>
                <a:gd name="connsiteX91" fmla="*/ 69475 w 1716673"/>
                <a:gd name="connsiteY91" fmla="*/ 212230 h 346905"/>
                <a:gd name="connsiteX92" fmla="*/ 178333 w 1716673"/>
                <a:gd name="connsiteY92" fmla="*/ 212230 h 346905"/>
                <a:gd name="connsiteX93" fmla="*/ 190420 w 1716673"/>
                <a:gd name="connsiteY93" fmla="*/ 201334 h 346905"/>
                <a:gd name="connsiteX94" fmla="*/ 190420 w 1716673"/>
                <a:gd name="connsiteY94" fmla="*/ 160790 h 346905"/>
                <a:gd name="connsiteX95" fmla="*/ 178333 w 1716673"/>
                <a:gd name="connsiteY95" fmla="*/ 149881 h 346905"/>
                <a:gd name="connsiteX96" fmla="*/ 69475 w 1716673"/>
                <a:gd name="connsiteY96" fmla="*/ 149881 h 346905"/>
                <a:gd name="connsiteX97" fmla="*/ 69475 w 1716673"/>
                <a:gd name="connsiteY97" fmla="*/ 86481 h 346905"/>
                <a:gd name="connsiteX98" fmla="*/ 94179 w 1716673"/>
                <a:gd name="connsiteY98" fmla="*/ 63306 h 346905"/>
                <a:gd name="connsiteX99" fmla="*/ 397068 w 1716673"/>
                <a:gd name="connsiteY99" fmla="*/ 63312 h 346905"/>
                <a:gd name="connsiteX100" fmla="*/ 397068 w 1716673"/>
                <a:gd name="connsiteY100" fmla="*/ 334647 h 346905"/>
                <a:gd name="connsiteX101" fmla="*/ 385943 w 1716673"/>
                <a:gd name="connsiteY101" fmla="*/ 346977 h 346905"/>
                <a:gd name="connsiteX102" fmla="*/ 339026 w 1716673"/>
                <a:gd name="connsiteY102" fmla="*/ 346977 h 346905"/>
                <a:gd name="connsiteX103" fmla="*/ 327914 w 1716673"/>
                <a:gd name="connsiteY103" fmla="*/ 334647 h 346905"/>
                <a:gd name="connsiteX104" fmla="*/ 327914 w 1716673"/>
                <a:gd name="connsiteY104" fmla="*/ 12439 h 346905"/>
                <a:gd name="connsiteX105" fmla="*/ 339026 w 1716673"/>
                <a:gd name="connsiteY105" fmla="*/ 90 h 346905"/>
                <a:gd name="connsiteX106" fmla="*/ 481840 w 1716673"/>
                <a:gd name="connsiteY106" fmla="*/ 90 h 346905"/>
                <a:gd name="connsiteX107" fmla="*/ 615855 w 1716673"/>
                <a:gd name="connsiteY107" fmla="*/ 123756 h 346905"/>
                <a:gd name="connsiteX108" fmla="*/ 615855 w 1716673"/>
                <a:gd name="connsiteY108" fmla="*/ 335883 h 346905"/>
                <a:gd name="connsiteX109" fmla="*/ 603519 w 1716673"/>
                <a:gd name="connsiteY109" fmla="*/ 346977 h 346905"/>
                <a:gd name="connsiteX110" fmla="*/ 559119 w 1716673"/>
                <a:gd name="connsiteY110" fmla="*/ 346977 h 346905"/>
                <a:gd name="connsiteX111" fmla="*/ 546789 w 1716673"/>
                <a:gd name="connsiteY111" fmla="*/ 335883 h 346905"/>
                <a:gd name="connsiteX112" fmla="*/ 546789 w 1716673"/>
                <a:gd name="connsiteY112" fmla="*/ 123756 h 346905"/>
                <a:gd name="connsiteX113" fmla="*/ 481840 w 1716673"/>
                <a:gd name="connsiteY113" fmla="*/ 63344 h 346905"/>
                <a:gd name="connsiteX114" fmla="*/ 397068 w 1716673"/>
                <a:gd name="connsiteY114" fmla="*/ 63312 h 34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16673" h="346905">
                  <a:moveTo>
                    <a:pt x="1386323" y="26425"/>
                  </a:moveTo>
                  <a:lnTo>
                    <a:pt x="1386221" y="12407"/>
                  </a:lnTo>
                  <a:cubicBezTo>
                    <a:pt x="1386221" y="5608"/>
                    <a:pt x="1381238" y="78"/>
                    <a:pt x="1375114" y="78"/>
                  </a:cubicBezTo>
                  <a:lnTo>
                    <a:pt x="1328351" y="78"/>
                  </a:lnTo>
                  <a:cubicBezTo>
                    <a:pt x="1322234" y="78"/>
                    <a:pt x="1317245" y="5608"/>
                    <a:pt x="1317245" y="12407"/>
                  </a:cubicBezTo>
                  <a:lnTo>
                    <a:pt x="1317245" y="26425"/>
                  </a:lnTo>
                  <a:lnTo>
                    <a:pt x="1317251" y="26425"/>
                  </a:lnTo>
                  <a:lnTo>
                    <a:pt x="1317353" y="50976"/>
                  </a:lnTo>
                  <a:cubicBezTo>
                    <a:pt x="1317353" y="57775"/>
                    <a:pt x="1322329" y="63306"/>
                    <a:pt x="1328459" y="63306"/>
                  </a:cubicBezTo>
                  <a:lnTo>
                    <a:pt x="1375223" y="63306"/>
                  </a:lnTo>
                  <a:cubicBezTo>
                    <a:pt x="1381340" y="63306"/>
                    <a:pt x="1386329" y="57775"/>
                    <a:pt x="1386329" y="50976"/>
                  </a:cubicBezTo>
                  <a:lnTo>
                    <a:pt x="1386329" y="26425"/>
                  </a:lnTo>
                  <a:lnTo>
                    <a:pt x="1386323" y="26425"/>
                  </a:lnTo>
                  <a:close/>
                  <a:moveTo>
                    <a:pt x="1386323" y="218602"/>
                  </a:moveTo>
                  <a:lnTo>
                    <a:pt x="1386221" y="102640"/>
                  </a:lnTo>
                  <a:cubicBezTo>
                    <a:pt x="1386221" y="95835"/>
                    <a:pt x="1381238" y="90310"/>
                    <a:pt x="1375114" y="90310"/>
                  </a:cubicBezTo>
                  <a:lnTo>
                    <a:pt x="1328351" y="90310"/>
                  </a:lnTo>
                  <a:cubicBezTo>
                    <a:pt x="1322234" y="90310"/>
                    <a:pt x="1317245" y="95835"/>
                    <a:pt x="1317245" y="102640"/>
                  </a:cubicBezTo>
                  <a:lnTo>
                    <a:pt x="1317245" y="218602"/>
                  </a:lnTo>
                  <a:lnTo>
                    <a:pt x="1317251" y="218602"/>
                  </a:lnTo>
                  <a:lnTo>
                    <a:pt x="1317353" y="334558"/>
                  </a:lnTo>
                  <a:cubicBezTo>
                    <a:pt x="1317353" y="341357"/>
                    <a:pt x="1322329" y="346888"/>
                    <a:pt x="1328459" y="346888"/>
                  </a:cubicBezTo>
                  <a:lnTo>
                    <a:pt x="1375223" y="346888"/>
                  </a:lnTo>
                  <a:cubicBezTo>
                    <a:pt x="1381340" y="346888"/>
                    <a:pt x="1386329" y="341357"/>
                    <a:pt x="1386329" y="334558"/>
                  </a:cubicBezTo>
                  <a:lnTo>
                    <a:pt x="1386329" y="218602"/>
                  </a:lnTo>
                  <a:lnTo>
                    <a:pt x="1386323" y="218602"/>
                  </a:lnTo>
                  <a:close/>
                  <a:moveTo>
                    <a:pt x="1151339" y="78"/>
                  </a:moveTo>
                  <a:lnTo>
                    <a:pt x="1000796" y="78"/>
                  </a:lnTo>
                  <a:cubicBezTo>
                    <a:pt x="994666" y="78"/>
                    <a:pt x="989683" y="5627"/>
                    <a:pt x="989683" y="12439"/>
                  </a:cubicBezTo>
                  <a:lnTo>
                    <a:pt x="989683" y="216448"/>
                  </a:lnTo>
                  <a:cubicBezTo>
                    <a:pt x="989683" y="223260"/>
                    <a:pt x="994659" y="228791"/>
                    <a:pt x="1000776" y="228791"/>
                  </a:cubicBezTo>
                  <a:lnTo>
                    <a:pt x="1047636" y="228791"/>
                  </a:lnTo>
                  <a:cubicBezTo>
                    <a:pt x="1053765" y="228791"/>
                    <a:pt x="1058742" y="223260"/>
                    <a:pt x="1058742" y="216448"/>
                  </a:cubicBezTo>
                  <a:lnTo>
                    <a:pt x="1058806" y="63274"/>
                  </a:lnTo>
                  <a:lnTo>
                    <a:pt x="1143597" y="63306"/>
                  </a:lnTo>
                  <a:cubicBezTo>
                    <a:pt x="1179420" y="63306"/>
                    <a:pt x="1208559" y="90412"/>
                    <a:pt x="1208559" y="123731"/>
                  </a:cubicBezTo>
                  <a:lnTo>
                    <a:pt x="1208559" y="235124"/>
                  </a:lnTo>
                  <a:cubicBezTo>
                    <a:pt x="1208559" y="268430"/>
                    <a:pt x="1179420" y="283634"/>
                    <a:pt x="1143597" y="283634"/>
                  </a:cubicBezTo>
                  <a:lnTo>
                    <a:pt x="989683" y="283793"/>
                  </a:lnTo>
                  <a:lnTo>
                    <a:pt x="989683" y="346983"/>
                  </a:lnTo>
                  <a:lnTo>
                    <a:pt x="1143597" y="346888"/>
                  </a:lnTo>
                  <a:cubicBezTo>
                    <a:pt x="1217498" y="346888"/>
                    <a:pt x="1277624" y="303310"/>
                    <a:pt x="1277624" y="235124"/>
                  </a:cubicBezTo>
                  <a:lnTo>
                    <a:pt x="1277624" y="123004"/>
                  </a:lnTo>
                  <a:cubicBezTo>
                    <a:pt x="1277624" y="57578"/>
                    <a:pt x="1222730" y="78"/>
                    <a:pt x="1151339" y="78"/>
                  </a:cubicBezTo>
                  <a:moveTo>
                    <a:pt x="1717026" y="227440"/>
                  </a:moveTo>
                  <a:cubicBezTo>
                    <a:pt x="1717026" y="224305"/>
                    <a:pt x="1717000" y="221094"/>
                    <a:pt x="1716694" y="217608"/>
                  </a:cubicBezTo>
                  <a:cubicBezTo>
                    <a:pt x="1713285" y="179077"/>
                    <a:pt x="1673575" y="149881"/>
                    <a:pt x="1631712" y="149881"/>
                  </a:cubicBezTo>
                  <a:lnTo>
                    <a:pt x="1527881" y="149881"/>
                  </a:lnTo>
                  <a:lnTo>
                    <a:pt x="1525218" y="149875"/>
                  </a:lnTo>
                  <a:cubicBezTo>
                    <a:pt x="1508587" y="149875"/>
                    <a:pt x="1495066" y="135137"/>
                    <a:pt x="1495066" y="117040"/>
                  </a:cubicBezTo>
                  <a:lnTo>
                    <a:pt x="1495168" y="93477"/>
                  </a:lnTo>
                  <a:cubicBezTo>
                    <a:pt x="1495168" y="76859"/>
                    <a:pt x="1509900" y="63331"/>
                    <a:pt x="1528002" y="63331"/>
                  </a:cubicBezTo>
                  <a:lnTo>
                    <a:pt x="1568980" y="63331"/>
                  </a:lnTo>
                  <a:lnTo>
                    <a:pt x="1569382" y="63344"/>
                  </a:lnTo>
                  <a:lnTo>
                    <a:pt x="1672932" y="63344"/>
                  </a:lnTo>
                  <a:cubicBezTo>
                    <a:pt x="1678227" y="63344"/>
                    <a:pt x="1682917" y="60260"/>
                    <a:pt x="1684599" y="55666"/>
                  </a:cubicBezTo>
                  <a:cubicBezTo>
                    <a:pt x="1685045" y="54443"/>
                    <a:pt x="1685261" y="53321"/>
                    <a:pt x="1685261" y="52238"/>
                  </a:cubicBezTo>
                  <a:lnTo>
                    <a:pt x="1685261" y="11184"/>
                  </a:lnTo>
                  <a:cubicBezTo>
                    <a:pt x="1685261" y="5054"/>
                    <a:pt x="1679731" y="90"/>
                    <a:pt x="1672932" y="90"/>
                  </a:cubicBezTo>
                  <a:lnTo>
                    <a:pt x="1511391" y="109"/>
                  </a:lnTo>
                  <a:cubicBezTo>
                    <a:pt x="1464583" y="109"/>
                    <a:pt x="1425943" y="35442"/>
                    <a:pt x="1425943" y="78841"/>
                  </a:cubicBezTo>
                  <a:lnTo>
                    <a:pt x="1425950" y="127955"/>
                  </a:lnTo>
                  <a:cubicBezTo>
                    <a:pt x="1425950" y="174770"/>
                    <a:pt x="1461276" y="212855"/>
                    <a:pt x="1504707" y="212855"/>
                  </a:cubicBezTo>
                  <a:lnTo>
                    <a:pt x="1617904" y="212855"/>
                  </a:lnTo>
                  <a:cubicBezTo>
                    <a:pt x="1634522" y="212855"/>
                    <a:pt x="1647896" y="227587"/>
                    <a:pt x="1647896" y="245695"/>
                  </a:cubicBezTo>
                  <a:lnTo>
                    <a:pt x="1647896" y="253571"/>
                  </a:lnTo>
                  <a:cubicBezTo>
                    <a:pt x="1647896" y="270195"/>
                    <a:pt x="1633324" y="283710"/>
                    <a:pt x="1615221" y="283710"/>
                  </a:cubicBezTo>
                  <a:lnTo>
                    <a:pt x="1438279" y="283710"/>
                  </a:lnTo>
                  <a:cubicBezTo>
                    <a:pt x="1432978" y="283710"/>
                    <a:pt x="1428288" y="286775"/>
                    <a:pt x="1426625" y="291344"/>
                  </a:cubicBezTo>
                  <a:cubicBezTo>
                    <a:pt x="1426160" y="292593"/>
                    <a:pt x="1425937" y="293727"/>
                    <a:pt x="1425937" y="294804"/>
                  </a:cubicBezTo>
                  <a:lnTo>
                    <a:pt x="1425937" y="335858"/>
                  </a:lnTo>
                  <a:cubicBezTo>
                    <a:pt x="1425937" y="341981"/>
                    <a:pt x="1431474" y="346964"/>
                    <a:pt x="1438279" y="346964"/>
                  </a:cubicBezTo>
                  <a:lnTo>
                    <a:pt x="1583113" y="346964"/>
                  </a:lnTo>
                  <a:lnTo>
                    <a:pt x="1632241" y="346939"/>
                  </a:lnTo>
                  <a:cubicBezTo>
                    <a:pt x="1679036" y="346939"/>
                    <a:pt x="1717026" y="311613"/>
                    <a:pt x="1717026" y="268169"/>
                  </a:cubicBezTo>
                  <a:lnTo>
                    <a:pt x="1717026" y="227440"/>
                  </a:lnTo>
                  <a:close/>
                  <a:moveTo>
                    <a:pt x="94179" y="63306"/>
                  </a:moveTo>
                  <a:lnTo>
                    <a:pt x="276199" y="63306"/>
                  </a:lnTo>
                  <a:cubicBezTo>
                    <a:pt x="282864" y="63306"/>
                    <a:pt x="288293" y="58425"/>
                    <a:pt x="288293" y="52423"/>
                  </a:cubicBezTo>
                  <a:lnTo>
                    <a:pt x="288293" y="10999"/>
                  </a:lnTo>
                  <a:cubicBezTo>
                    <a:pt x="288293" y="4984"/>
                    <a:pt x="283119" y="78"/>
                    <a:pt x="276199" y="78"/>
                  </a:cubicBezTo>
                  <a:lnTo>
                    <a:pt x="92911" y="78"/>
                  </a:lnTo>
                  <a:cubicBezTo>
                    <a:pt x="41878" y="78"/>
                    <a:pt x="352" y="38283"/>
                    <a:pt x="352" y="85346"/>
                  </a:cubicBezTo>
                  <a:lnTo>
                    <a:pt x="352" y="261721"/>
                  </a:lnTo>
                  <a:cubicBezTo>
                    <a:pt x="352" y="308765"/>
                    <a:pt x="41878" y="346983"/>
                    <a:pt x="92911" y="346983"/>
                  </a:cubicBezTo>
                  <a:lnTo>
                    <a:pt x="276199" y="346983"/>
                  </a:lnTo>
                  <a:cubicBezTo>
                    <a:pt x="282864" y="346983"/>
                    <a:pt x="288293" y="342096"/>
                    <a:pt x="288293" y="336094"/>
                  </a:cubicBezTo>
                  <a:lnTo>
                    <a:pt x="288293" y="294670"/>
                  </a:lnTo>
                  <a:cubicBezTo>
                    <a:pt x="288293" y="288668"/>
                    <a:pt x="282864" y="283793"/>
                    <a:pt x="276199" y="283793"/>
                  </a:cubicBezTo>
                  <a:lnTo>
                    <a:pt x="94179" y="283793"/>
                  </a:lnTo>
                  <a:cubicBezTo>
                    <a:pt x="80791" y="283793"/>
                    <a:pt x="69475" y="273184"/>
                    <a:pt x="69475" y="260631"/>
                  </a:cubicBezTo>
                  <a:lnTo>
                    <a:pt x="69475" y="212230"/>
                  </a:lnTo>
                  <a:lnTo>
                    <a:pt x="178333" y="212230"/>
                  </a:lnTo>
                  <a:cubicBezTo>
                    <a:pt x="184998" y="212230"/>
                    <a:pt x="190420" y="207337"/>
                    <a:pt x="190420" y="201334"/>
                  </a:cubicBezTo>
                  <a:lnTo>
                    <a:pt x="190420" y="160790"/>
                  </a:lnTo>
                  <a:cubicBezTo>
                    <a:pt x="190420" y="154775"/>
                    <a:pt x="184998" y="149881"/>
                    <a:pt x="178333" y="149881"/>
                  </a:cubicBezTo>
                  <a:lnTo>
                    <a:pt x="69475" y="149881"/>
                  </a:lnTo>
                  <a:lnTo>
                    <a:pt x="69475" y="86481"/>
                  </a:lnTo>
                  <a:cubicBezTo>
                    <a:pt x="69475" y="73915"/>
                    <a:pt x="80791" y="63306"/>
                    <a:pt x="94179" y="63306"/>
                  </a:cubicBezTo>
                  <a:moveTo>
                    <a:pt x="397068" y="63312"/>
                  </a:moveTo>
                  <a:lnTo>
                    <a:pt x="397068" y="334647"/>
                  </a:lnTo>
                  <a:cubicBezTo>
                    <a:pt x="397068" y="341446"/>
                    <a:pt x="392073" y="346977"/>
                    <a:pt x="385943" y="346977"/>
                  </a:cubicBezTo>
                  <a:lnTo>
                    <a:pt x="339026" y="346977"/>
                  </a:lnTo>
                  <a:cubicBezTo>
                    <a:pt x="332897" y="346977"/>
                    <a:pt x="327914" y="341446"/>
                    <a:pt x="327914" y="334647"/>
                  </a:cubicBezTo>
                  <a:lnTo>
                    <a:pt x="327914" y="12439"/>
                  </a:lnTo>
                  <a:cubicBezTo>
                    <a:pt x="327914" y="5627"/>
                    <a:pt x="332897" y="90"/>
                    <a:pt x="339026" y="90"/>
                  </a:cubicBezTo>
                  <a:lnTo>
                    <a:pt x="481840" y="90"/>
                  </a:lnTo>
                  <a:cubicBezTo>
                    <a:pt x="555736" y="90"/>
                    <a:pt x="615855" y="55558"/>
                    <a:pt x="615855" y="123756"/>
                  </a:cubicBezTo>
                  <a:lnTo>
                    <a:pt x="615855" y="335883"/>
                  </a:lnTo>
                  <a:cubicBezTo>
                    <a:pt x="615855" y="342007"/>
                    <a:pt x="610324" y="346977"/>
                    <a:pt x="603519" y="346977"/>
                  </a:cubicBezTo>
                  <a:lnTo>
                    <a:pt x="559119" y="346977"/>
                  </a:lnTo>
                  <a:cubicBezTo>
                    <a:pt x="552320" y="346977"/>
                    <a:pt x="546789" y="342007"/>
                    <a:pt x="546789" y="335883"/>
                  </a:cubicBezTo>
                  <a:lnTo>
                    <a:pt x="546789" y="123756"/>
                  </a:lnTo>
                  <a:cubicBezTo>
                    <a:pt x="546789" y="90450"/>
                    <a:pt x="517657" y="63344"/>
                    <a:pt x="481840" y="63344"/>
                  </a:cubicBezTo>
                  <a:lnTo>
                    <a:pt x="397068" y="63312"/>
                  </a:lnTo>
                  <a:close/>
                </a:path>
              </a:pathLst>
            </a:custGeom>
            <a:solidFill>
              <a:schemeClr val="tx2"/>
            </a:solidFill>
            <a:ln w="636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B6F8A9-9A1E-478A-8B80-2A55B884E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58786" y="6168695"/>
            <a:ext cx="2636837" cy="207749"/>
          </a:xfrm>
        </p:spPr>
        <p:txBody>
          <a:bodyPr/>
          <a:lstStyle>
            <a:lvl1pPr algn="r">
              <a:defRPr sz="1500">
                <a:solidFill>
                  <a:schemeClr val="tx2"/>
                </a:solidFill>
                <a:latin typeface="Enedis Light" pitchFamily="50" charset="0"/>
              </a:defRPr>
            </a:lvl1pPr>
          </a:lstStyle>
          <a:p>
            <a:pPr lvl="0"/>
            <a:r>
              <a:rPr lang="fr-FR"/>
              <a:t>00 / 00 / 2021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B8B49D24-AAE8-4F13-AFEA-073C45BC55A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3702273"/>
            <a:ext cx="12192000" cy="171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1693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apositiv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9CBA605-0E90-4646-BDB7-3778D56D26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112125" y="6514469"/>
            <a:ext cx="3067051" cy="154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11652447-3622-E34E-8FE5-B5B407C788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03781" y="6514718"/>
            <a:ext cx="465150" cy="154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 b="1">
                <a:solidFill>
                  <a:schemeClr val="tx2"/>
                </a:solidFill>
                <a:latin typeface="+mj-lt"/>
              </a:defRPr>
            </a:lvl1pPr>
          </a:lstStyle>
          <a:p>
            <a:fld id="{6B54B0F7-55DD-40D6-B7F4-70B586885C0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4660AB28-FE83-8E4A-96C4-D5E81E87A8A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15927" y="6468664"/>
            <a:ext cx="767549" cy="155109"/>
          </a:xfrm>
          <a:prstGeom prst="rect">
            <a:avLst/>
          </a:prstGeom>
        </p:spPr>
      </p:pic>
      <p:sp>
        <p:nvSpPr>
          <p:cNvPr id="10" name="Title Placeholder 1">
            <a:extLst>
              <a:ext uri="{FF2B5EF4-FFF2-40B4-BE49-F238E27FC236}">
                <a16:creationId xmlns:a16="http://schemas.microsoft.com/office/drawing/2014/main" id="{EA4C4D94-C490-F743-BA88-8C2A00D5EA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9600" y="489600"/>
            <a:ext cx="6778865" cy="4847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37932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2003">
          <p15:clr>
            <a:srgbClr val="FBAE40"/>
          </p15:clr>
        </p15:guide>
        <p15:guide id="2" orient="horz" pos="1094">
          <p15:clr>
            <a:srgbClr val="FBAE40"/>
          </p15:clr>
        </p15:guide>
        <p15:guide id="3" orient="horz" pos="3203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IHEDATE - Journée d’étude « Comment planifier et territorialiser le déploiement des énergies renouvelables électriques ? » - Mai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4387" y="515230"/>
            <a:ext cx="10515600" cy="415498"/>
          </a:xfrm>
        </p:spPr>
        <p:txBody>
          <a:bodyPr anchor="b"/>
          <a:lstStyle>
            <a:lvl1pPr>
              <a:defRPr sz="2900" b="0" cap="all" baseline="0">
                <a:latin typeface="Enedis Light" pitchFamily="50" charset="0"/>
              </a:defRPr>
            </a:lvl1pPr>
          </a:lstStyle>
          <a:p>
            <a:r>
              <a:rPr lang="fr-FR"/>
              <a:t>sommaire</a:t>
            </a:r>
            <a:endParaRPr lang="en-US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333A2529-524E-424E-924E-41868CE076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8782" y="1245914"/>
            <a:ext cx="1441494" cy="914096"/>
          </a:xfrm>
        </p:spPr>
        <p:txBody>
          <a:bodyPr/>
          <a:lstStyle>
            <a:lvl1pPr>
              <a:defRPr sz="65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A4741A7F-2E50-495A-917A-7B763C6DA07E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816769" y="2178621"/>
            <a:ext cx="349020" cy="47313"/>
          </a:xfrm>
          <a:solidFill>
            <a:schemeClr val="accent4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1BF9193B-B2D7-4C09-A23D-F377355B7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798" y="2409994"/>
            <a:ext cx="2594766" cy="501612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sz="100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1.1	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  <a:p>
            <a:pPr lvl="0"/>
            <a:r>
              <a:rPr lang="fr-FR" dirty="0"/>
              <a:t>1.2</a:t>
            </a:r>
          </a:p>
          <a:p>
            <a:pPr lvl="1"/>
            <a:r>
              <a:rPr lang="fr-FR" dirty="0"/>
              <a:t>Lorem ipsum </a:t>
            </a:r>
          </a:p>
        </p:txBody>
      </p:sp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id="{C874C626-45C1-4869-80A0-9802D226AF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25807" y="1245914"/>
            <a:ext cx="1441494" cy="914096"/>
          </a:xfrm>
        </p:spPr>
        <p:txBody>
          <a:bodyPr/>
          <a:lstStyle>
            <a:lvl1pPr>
              <a:defRPr sz="65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33" name="Espace réservé du graphique SmartArt 11">
            <a:extLst>
              <a:ext uri="{FF2B5EF4-FFF2-40B4-BE49-F238E27FC236}">
                <a16:creationId xmlns:a16="http://schemas.microsoft.com/office/drawing/2014/main" id="{1575C659-8717-45D7-AD17-F5BE89E96DE2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3683794" y="2178621"/>
            <a:ext cx="349020" cy="47313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34" name="Espace réservé du texte 13">
            <a:extLst>
              <a:ext uri="{FF2B5EF4-FFF2-40B4-BE49-F238E27FC236}">
                <a16:creationId xmlns:a16="http://schemas.microsoft.com/office/drawing/2014/main" id="{CC49C434-2CBF-4EE6-887C-B670156BAE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9823" y="2409994"/>
            <a:ext cx="2594766" cy="501612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sz="100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2.1	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  <a:p>
            <a:pPr lvl="0"/>
            <a:r>
              <a:rPr lang="fr-FR" dirty="0"/>
              <a:t>1.2</a:t>
            </a:r>
          </a:p>
          <a:p>
            <a:pPr lvl="1"/>
            <a:r>
              <a:rPr lang="fr-FR" dirty="0"/>
              <a:t>Lorem ipsum </a:t>
            </a:r>
          </a:p>
        </p:txBody>
      </p:sp>
      <p:sp>
        <p:nvSpPr>
          <p:cNvPr id="35" name="Espace réservé du texte 9">
            <a:extLst>
              <a:ext uri="{FF2B5EF4-FFF2-40B4-BE49-F238E27FC236}">
                <a16:creationId xmlns:a16="http://schemas.microsoft.com/office/drawing/2014/main" id="{B07ED754-1EDD-4CED-A1B6-D7DA04EEBE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2832" y="1245914"/>
            <a:ext cx="1441494" cy="914096"/>
          </a:xfrm>
        </p:spPr>
        <p:txBody>
          <a:bodyPr/>
          <a:lstStyle>
            <a:lvl1pPr>
              <a:defRPr sz="65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36" name="Espace réservé du graphique SmartArt 11">
            <a:extLst>
              <a:ext uri="{FF2B5EF4-FFF2-40B4-BE49-F238E27FC236}">
                <a16:creationId xmlns:a16="http://schemas.microsoft.com/office/drawing/2014/main" id="{D76339D7-380A-4CAD-8DC6-F87ABD51F4C2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6550819" y="2178621"/>
            <a:ext cx="349020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37" name="Espace réservé du texte 13">
            <a:extLst>
              <a:ext uri="{FF2B5EF4-FFF2-40B4-BE49-F238E27FC236}">
                <a16:creationId xmlns:a16="http://schemas.microsoft.com/office/drawing/2014/main" id="{3794E4C0-570C-43AC-9B90-033E52E41D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6848" y="2409994"/>
            <a:ext cx="2594766" cy="501612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sz="100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3.1	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  <a:p>
            <a:pPr lvl="0"/>
            <a:r>
              <a:rPr lang="fr-FR" dirty="0"/>
              <a:t>1.2</a:t>
            </a:r>
          </a:p>
          <a:p>
            <a:pPr lvl="1"/>
            <a:r>
              <a:rPr lang="fr-FR" dirty="0"/>
              <a:t>Lorem ipsum </a:t>
            </a:r>
          </a:p>
        </p:txBody>
      </p:sp>
      <p:sp>
        <p:nvSpPr>
          <p:cNvPr id="38" name="Espace réservé du texte 9">
            <a:extLst>
              <a:ext uri="{FF2B5EF4-FFF2-40B4-BE49-F238E27FC236}">
                <a16:creationId xmlns:a16="http://schemas.microsoft.com/office/drawing/2014/main" id="{B3FD27EA-E9C9-4E24-8811-EFBEAC1E52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59857" y="1245914"/>
            <a:ext cx="1441494" cy="914096"/>
          </a:xfrm>
        </p:spPr>
        <p:txBody>
          <a:bodyPr/>
          <a:lstStyle>
            <a:lvl1pPr>
              <a:defRPr sz="65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39" name="Espace réservé du graphique SmartArt 11">
            <a:extLst>
              <a:ext uri="{FF2B5EF4-FFF2-40B4-BE49-F238E27FC236}">
                <a16:creationId xmlns:a16="http://schemas.microsoft.com/office/drawing/2014/main" id="{5B9C1650-E33A-490E-97E5-3BB054BA4C58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>
          <a:xfrm>
            <a:off x="9417844" y="2178621"/>
            <a:ext cx="349020" cy="47313"/>
          </a:xfrm>
          <a:solidFill>
            <a:srgbClr val="1D80D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40" name="Espace réservé du texte 13">
            <a:extLst>
              <a:ext uri="{FF2B5EF4-FFF2-40B4-BE49-F238E27FC236}">
                <a16:creationId xmlns:a16="http://schemas.microsoft.com/office/drawing/2014/main" id="{6CAC93EF-2024-4B0D-90A8-AE4CD90E3C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3873" y="2409994"/>
            <a:ext cx="2594766" cy="501612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sz="100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4.1	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  <a:p>
            <a:pPr lvl="0"/>
            <a:r>
              <a:rPr lang="fr-FR" dirty="0"/>
              <a:t>1.2</a:t>
            </a:r>
          </a:p>
          <a:p>
            <a:pPr lvl="1"/>
            <a:r>
              <a:rPr lang="fr-FR" dirty="0"/>
              <a:t>Lorem ipsum </a:t>
            </a:r>
          </a:p>
        </p:txBody>
      </p:sp>
      <p:sp>
        <p:nvSpPr>
          <p:cNvPr id="41" name="Espace réservé du texte 9">
            <a:extLst>
              <a:ext uri="{FF2B5EF4-FFF2-40B4-BE49-F238E27FC236}">
                <a16:creationId xmlns:a16="http://schemas.microsoft.com/office/drawing/2014/main" id="{6DC5F123-E1B0-40B1-B95D-C900AF328A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8782" y="3593133"/>
            <a:ext cx="1441494" cy="914096"/>
          </a:xfrm>
        </p:spPr>
        <p:txBody>
          <a:bodyPr/>
          <a:lstStyle>
            <a:lvl1pPr>
              <a:defRPr sz="65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05</a:t>
            </a:r>
          </a:p>
        </p:txBody>
      </p:sp>
      <p:sp>
        <p:nvSpPr>
          <p:cNvPr id="42" name="Espace réservé du graphique SmartArt 11">
            <a:extLst>
              <a:ext uri="{FF2B5EF4-FFF2-40B4-BE49-F238E27FC236}">
                <a16:creationId xmlns:a16="http://schemas.microsoft.com/office/drawing/2014/main" id="{9BEDF3BA-F00A-4514-A432-A0E832836261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>
          <a:xfrm>
            <a:off x="816769" y="4525840"/>
            <a:ext cx="349020" cy="47313"/>
          </a:xfrm>
          <a:solidFill>
            <a:schemeClr val="accent5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43" name="Espace réservé du texte 13">
            <a:extLst>
              <a:ext uri="{FF2B5EF4-FFF2-40B4-BE49-F238E27FC236}">
                <a16:creationId xmlns:a16="http://schemas.microsoft.com/office/drawing/2014/main" id="{EEF505F8-687B-4B5F-A320-CBD06625D2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798" y="4757213"/>
            <a:ext cx="2594766" cy="501612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sz="100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5.1	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  <a:p>
            <a:pPr lvl="0"/>
            <a:r>
              <a:rPr lang="fr-FR" dirty="0"/>
              <a:t>1.2</a:t>
            </a:r>
          </a:p>
          <a:p>
            <a:pPr lvl="1"/>
            <a:r>
              <a:rPr lang="fr-FR" dirty="0"/>
              <a:t>Lorem ipsum </a:t>
            </a:r>
          </a:p>
        </p:txBody>
      </p:sp>
      <p:sp>
        <p:nvSpPr>
          <p:cNvPr id="44" name="Espace réservé du texte 9">
            <a:extLst>
              <a:ext uri="{FF2B5EF4-FFF2-40B4-BE49-F238E27FC236}">
                <a16:creationId xmlns:a16="http://schemas.microsoft.com/office/drawing/2014/main" id="{16973B62-3419-4129-A2E6-4F7715103E2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25807" y="3593133"/>
            <a:ext cx="1441494" cy="914096"/>
          </a:xfrm>
        </p:spPr>
        <p:txBody>
          <a:bodyPr/>
          <a:lstStyle>
            <a:lvl1pPr>
              <a:defRPr sz="65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06</a:t>
            </a:r>
          </a:p>
        </p:txBody>
      </p:sp>
      <p:sp>
        <p:nvSpPr>
          <p:cNvPr id="45" name="Espace réservé du graphique SmartArt 11">
            <a:extLst>
              <a:ext uri="{FF2B5EF4-FFF2-40B4-BE49-F238E27FC236}">
                <a16:creationId xmlns:a16="http://schemas.microsoft.com/office/drawing/2014/main" id="{F5251D23-12DD-4A77-B2F1-63D7461C418B}"/>
              </a:ext>
            </a:extLst>
          </p:cNvPr>
          <p:cNvSpPr>
            <a:spLocks noGrp="1"/>
          </p:cNvSpPr>
          <p:nvPr>
            <p:ph type="dgm" sz="quarter" idx="29"/>
          </p:nvPr>
        </p:nvSpPr>
        <p:spPr>
          <a:xfrm>
            <a:off x="3683794" y="4525840"/>
            <a:ext cx="349020" cy="47313"/>
          </a:xfrm>
          <a:solidFill>
            <a:srgbClr val="41A67E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46" name="Espace réservé du texte 13">
            <a:extLst>
              <a:ext uri="{FF2B5EF4-FFF2-40B4-BE49-F238E27FC236}">
                <a16:creationId xmlns:a16="http://schemas.microsoft.com/office/drawing/2014/main" id="{575B7750-B561-46E8-9C6B-13A8CB98B6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79823" y="4757213"/>
            <a:ext cx="2594766" cy="501612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sz="100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6.1	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  <a:p>
            <a:pPr lvl="0"/>
            <a:r>
              <a:rPr lang="fr-FR" dirty="0"/>
              <a:t>1.2</a:t>
            </a:r>
          </a:p>
          <a:p>
            <a:pPr lvl="1"/>
            <a:r>
              <a:rPr lang="fr-FR" dirty="0"/>
              <a:t>Lorem ipsum </a:t>
            </a:r>
          </a:p>
        </p:txBody>
      </p:sp>
      <p:sp>
        <p:nvSpPr>
          <p:cNvPr id="47" name="Espace réservé du texte 9">
            <a:extLst>
              <a:ext uri="{FF2B5EF4-FFF2-40B4-BE49-F238E27FC236}">
                <a16:creationId xmlns:a16="http://schemas.microsoft.com/office/drawing/2014/main" id="{AC9DFC03-9E7B-4C05-9638-1F101542EBA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92832" y="3593133"/>
            <a:ext cx="1441494" cy="914096"/>
          </a:xfrm>
        </p:spPr>
        <p:txBody>
          <a:bodyPr/>
          <a:lstStyle>
            <a:lvl1pPr>
              <a:defRPr sz="65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07</a:t>
            </a:r>
          </a:p>
        </p:txBody>
      </p:sp>
      <p:sp>
        <p:nvSpPr>
          <p:cNvPr id="48" name="Espace réservé du graphique SmartArt 11">
            <a:extLst>
              <a:ext uri="{FF2B5EF4-FFF2-40B4-BE49-F238E27FC236}">
                <a16:creationId xmlns:a16="http://schemas.microsoft.com/office/drawing/2014/main" id="{BD654057-923B-4E41-9B3A-2265447B2DA0}"/>
              </a:ext>
            </a:extLst>
          </p:cNvPr>
          <p:cNvSpPr>
            <a:spLocks noGrp="1"/>
          </p:cNvSpPr>
          <p:nvPr>
            <p:ph type="dgm" sz="quarter" idx="32"/>
          </p:nvPr>
        </p:nvSpPr>
        <p:spPr>
          <a:xfrm>
            <a:off x="6550819" y="4525840"/>
            <a:ext cx="349020" cy="47313"/>
          </a:xfrm>
          <a:solidFill>
            <a:srgbClr val="C8AF87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E6554B18-892E-447C-83A8-74996E0AF30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46848" y="4757213"/>
            <a:ext cx="2594766" cy="501612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sz="100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7.1	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  <a:p>
            <a:pPr lvl="0"/>
            <a:r>
              <a:rPr lang="fr-FR" dirty="0"/>
              <a:t>1.2</a:t>
            </a:r>
          </a:p>
          <a:p>
            <a:pPr lvl="1"/>
            <a:r>
              <a:rPr lang="fr-FR" dirty="0"/>
              <a:t>Lorem ipsum </a:t>
            </a:r>
          </a:p>
        </p:txBody>
      </p:sp>
      <p:sp>
        <p:nvSpPr>
          <p:cNvPr id="50" name="Espace réservé du texte 9">
            <a:extLst>
              <a:ext uri="{FF2B5EF4-FFF2-40B4-BE49-F238E27FC236}">
                <a16:creationId xmlns:a16="http://schemas.microsoft.com/office/drawing/2014/main" id="{A562011F-95DD-4B3E-9FA5-C856AAC67EE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59857" y="3593133"/>
            <a:ext cx="1441494" cy="914096"/>
          </a:xfrm>
        </p:spPr>
        <p:txBody>
          <a:bodyPr/>
          <a:lstStyle>
            <a:lvl1pPr>
              <a:defRPr sz="65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08</a:t>
            </a:r>
          </a:p>
        </p:txBody>
      </p:sp>
      <p:sp>
        <p:nvSpPr>
          <p:cNvPr id="51" name="Espace réservé du graphique SmartArt 11">
            <a:extLst>
              <a:ext uri="{FF2B5EF4-FFF2-40B4-BE49-F238E27FC236}">
                <a16:creationId xmlns:a16="http://schemas.microsoft.com/office/drawing/2014/main" id="{8888B22D-3F45-4EBB-BC4F-CE8ED1B58C86}"/>
              </a:ext>
            </a:extLst>
          </p:cNvPr>
          <p:cNvSpPr>
            <a:spLocks noGrp="1"/>
          </p:cNvSpPr>
          <p:nvPr>
            <p:ph type="dgm" sz="quarter" idx="35"/>
          </p:nvPr>
        </p:nvSpPr>
        <p:spPr>
          <a:xfrm>
            <a:off x="9417844" y="4525840"/>
            <a:ext cx="349020" cy="47313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sp>
        <p:nvSpPr>
          <p:cNvPr id="52" name="Espace réservé du texte 13">
            <a:extLst>
              <a:ext uri="{FF2B5EF4-FFF2-40B4-BE49-F238E27FC236}">
                <a16:creationId xmlns:a16="http://schemas.microsoft.com/office/drawing/2014/main" id="{9E2A303D-7266-42FB-9330-C2712394C02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13873" y="4757213"/>
            <a:ext cx="2594766" cy="501612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sz="100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8.1	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  <a:p>
            <a:pPr lvl="0"/>
            <a:r>
              <a:rPr lang="fr-FR" dirty="0"/>
              <a:t>1.2</a:t>
            </a:r>
          </a:p>
          <a:p>
            <a:pPr lvl="1"/>
            <a:r>
              <a:rPr lang="fr-FR" dirty="0"/>
              <a:t>Lorem ipsum </a:t>
            </a:r>
          </a:p>
        </p:txBody>
      </p:sp>
    </p:spTree>
    <p:extLst>
      <p:ext uri="{BB962C8B-B14F-4D97-AF65-F5344CB8AC3E}">
        <p14:creationId xmlns:p14="http://schemas.microsoft.com/office/powerpoint/2010/main" val="218297077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1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B2BECFC6-BD6E-48C1-8316-E77029C3E54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701416" y="1"/>
            <a:ext cx="4490583" cy="6858000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01B44EE4-3310-4F01-B01F-7EF3CB5AB62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2248" y="1219183"/>
            <a:ext cx="7320632" cy="2110578"/>
          </a:xfrm>
        </p:spPr>
        <p:txBody>
          <a:bodyPr anchor="b"/>
          <a:lstStyle>
            <a:lvl1pPr algn="l">
              <a:lnSpc>
                <a:spcPct val="76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du </a:t>
            </a:r>
            <a:br>
              <a:rPr lang="fr-FR"/>
            </a:br>
            <a:r>
              <a:rPr lang="fr-FR"/>
              <a:t>chapitre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B6B3D307-BACE-4719-B90F-E143C5937AB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248" y="4009210"/>
            <a:ext cx="6432902" cy="615553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500">
                <a:solidFill>
                  <a:schemeClr val="tx2"/>
                </a:solidFill>
                <a:latin typeface="Enedis Light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8" name="Espace réservé du graphique SmartArt 11">
            <a:extLst>
              <a:ext uri="{FF2B5EF4-FFF2-40B4-BE49-F238E27FC236}">
                <a16:creationId xmlns:a16="http://schemas.microsoft.com/office/drawing/2014/main" id="{B796FD99-BC03-492C-B455-F334B00DF92E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520922" y="3589627"/>
            <a:ext cx="349020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79699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2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5557F0E-5907-4AEC-AAA2-E6F105EC1CB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4385" y="0"/>
            <a:ext cx="5447616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2BCA3319-61D0-45B6-B980-D8E01B7C9D9F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2248" y="1219183"/>
            <a:ext cx="7320632" cy="2110578"/>
          </a:xfrm>
        </p:spPr>
        <p:txBody>
          <a:bodyPr anchor="b"/>
          <a:lstStyle>
            <a:lvl1pPr algn="l">
              <a:lnSpc>
                <a:spcPct val="76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du </a:t>
            </a:r>
            <a:br>
              <a:rPr lang="fr-FR"/>
            </a:br>
            <a:r>
              <a:rPr lang="fr-FR"/>
              <a:t>chapitre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92F4D6C-45D2-448F-89AD-76DAFD632A6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248" y="4009210"/>
            <a:ext cx="6432902" cy="615553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500">
                <a:solidFill>
                  <a:schemeClr val="tx2"/>
                </a:solidFill>
                <a:latin typeface="Enedis Light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3" name="Espace réservé du graphique SmartArt 11">
            <a:extLst>
              <a:ext uri="{FF2B5EF4-FFF2-40B4-BE49-F238E27FC236}">
                <a16:creationId xmlns:a16="http://schemas.microsoft.com/office/drawing/2014/main" id="{88EFF02B-90FE-4510-804C-21DDCC629A10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520922" y="3589627"/>
            <a:ext cx="349020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793802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3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‹N°›</a:t>
            </a:fld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D74A44D0-AF6B-4693-BA78-E8A706C558A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5540" y="0"/>
            <a:ext cx="5245105" cy="6858000"/>
          </a:xfrm>
          <a:prstGeom prst="rect">
            <a:avLst/>
          </a:prstGeom>
        </p:spPr>
      </p:pic>
      <p:sp>
        <p:nvSpPr>
          <p:cNvPr id="11" name="Title 1">
            <a:extLst>
              <a:ext uri="{FF2B5EF4-FFF2-40B4-BE49-F238E27FC236}">
                <a16:creationId xmlns:a16="http://schemas.microsoft.com/office/drawing/2014/main" id="{E215E934-17E5-42BF-9D34-ED89C3CD5FC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82248" y="1219183"/>
            <a:ext cx="7320632" cy="2110578"/>
          </a:xfrm>
        </p:spPr>
        <p:txBody>
          <a:bodyPr anchor="b"/>
          <a:lstStyle>
            <a:lvl1pPr algn="l">
              <a:lnSpc>
                <a:spcPct val="76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du </a:t>
            </a:r>
            <a:br>
              <a:rPr lang="fr-FR"/>
            </a:br>
            <a:r>
              <a:rPr lang="fr-FR"/>
              <a:t>chapitre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7E201E54-7660-48D7-8482-76F22082BB1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2248" y="4009210"/>
            <a:ext cx="6432902" cy="615553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500">
                <a:solidFill>
                  <a:schemeClr val="tx2"/>
                </a:solidFill>
                <a:latin typeface="Enedis Light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3" name="Espace réservé du graphique SmartArt 11">
            <a:extLst>
              <a:ext uri="{FF2B5EF4-FFF2-40B4-BE49-F238E27FC236}">
                <a16:creationId xmlns:a16="http://schemas.microsoft.com/office/drawing/2014/main" id="{ED229EA9-F65F-4AD5-9499-621F09860557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520922" y="3589627"/>
            <a:ext cx="349020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100279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4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2248" y="1219183"/>
            <a:ext cx="7320632" cy="2110578"/>
          </a:xfrm>
        </p:spPr>
        <p:txBody>
          <a:bodyPr anchor="b"/>
          <a:lstStyle>
            <a:lvl1pPr algn="l">
              <a:lnSpc>
                <a:spcPct val="76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du </a:t>
            </a:r>
            <a:br>
              <a:rPr lang="fr-FR"/>
            </a:br>
            <a:r>
              <a:rPr lang="fr-FR"/>
              <a:t>chapitre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248" y="4009210"/>
            <a:ext cx="6432902" cy="615553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500">
                <a:solidFill>
                  <a:schemeClr val="tx2"/>
                </a:solidFill>
                <a:latin typeface="Enedis Light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520922" y="3589627"/>
            <a:ext cx="349020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450943E-31EA-45C3-BC4D-FD95D405005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5005" y="0"/>
            <a:ext cx="54469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502642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5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2248" y="1219183"/>
            <a:ext cx="7320632" cy="2110578"/>
          </a:xfrm>
        </p:spPr>
        <p:txBody>
          <a:bodyPr anchor="b"/>
          <a:lstStyle>
            <a:lvl1pPr algn="l">
              <a:lnSpc>
                <a:spcPct val="76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du </a:t>
            </a:r>
            <a:br>
              <a:rPr lang="fr-FR"/>
            </a:br>
            <a:r>
              <a:rPr lang="fr-FR"/>
              <a:t>chapitre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248" y="4009210"/>
            <a:ext cx="6432902" cy="615553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500">
                <a:solidFill>
                  <a:schemeClr val="tx2"/>
                </a:solidFill>
                <a:latin typeface="Enedis Light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520922" y="3589627"/>
            <a:ext cx="349020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E49919D-E1A2-4F91-B748-43B94438A4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945627" y="-1"/>
            <a:ext cx="5246373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422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 6 (fond blanc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2248" y="1219183"/>
            <a:ext cx="7320632" cy="2110578"/>
          </a:xfrm>
        </p:spPr>
        <p:txBody>
          <a:bodyPr anchor="b"/>
          <a:lstStyle>
            <a:lvl1pPr algn="l">
              <a:lnSpc>
                <a:spcPct val="76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du </a:t>
            </a:r>
            <a:br>
              <a:rPr lang="fr-FR"/>
            </a:br>
            <a:r>
              <a:rPr lang="fr-FR"/>
              <a:t>chapitre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82248" y="4009210"/>
            <a:ext cx="6432902" cy="615553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500">
                <a:solidFill>
                  <a:schemeClr val="tx2"/>
                </a:solidFill>
                <a:latin typeface="Enedis Light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Sous-titre du chapitre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FDC00936-BF14-4A2E-8AFC-70AF3C367646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graphique SmartArt 11">
            <a:extLst>
              <a:ext uri="{FF2B5EF4-FFF2-40B4-BE49-F238E27FC236}">
                <a16:creationId xmlns:a16="http://schemas.microsoft.com/office/drawing/2014/main" id="{CFB53AB0-4BB0-4F43-A0F3-8ADB2202AD6C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520922" y="3589627"/>
            <a:ext cx="349020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endParaRPr lang="fr-FR"/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B7BF5FAB-2AC3-4197-80A7-349284E065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12737" y="0"/>
            <a:ext cx="56779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265476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mtClean="0"/>
              <a:t>IHEDATE - Journée d’étude « Comment planifier et territorialiser le déploiement des énergies renouvelables électriques ? » - Mai 2023</a:t>
            </a:r>
            <a:endParaRPr lang="fr-FR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1" y="488357"/>
            <a:ext cx="11175540" cy="891911"/>
          </a:xfrm>
        </p:spPr>
        <p:txBody>
          <a:bodyPr/>
          <a:lstStyle>
            <a:lvl1pPr>
              <a:lnSpc>
                <a:spcPct val="84000"/>
              </a:lnSpc>
              <a:defRPr sz="3450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r>
              <a:rPr lang="fr-FR"/>
              <a:t/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 </a:t>
            </a:r>
            <a:r>
              <a:rPr lang="fr-FR" err="1"/>
              <a:t>nonummy</a:t>
            </a:r>
            <a:r>
              <a:rPr lang="fr-FR"/>
              <a:t> </a:t>
            </a:r>
            <a:r>
              <a:rPr lang="fr-FR" err="1"/>
              <a:t>nibh</a:t>
            </a:r>
            <a:r>
              <a:rPr lang="fr-FR"/>
              <a:t> </a:t>
            </a:r>
            <a:r>
              <a:rPr lang="fr-FR" err="1"/>
              <a:t>euismod</a:t>
            </a:r>
            <a:endParaRPr lang="fr-FR"/>
          </a:p>
        </p:txBody>
      </p: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DCE6F3B6-60EE-44F2-BA84-2C199F1096D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93391" y="1620838"/>
            <a:ext cx="7298059" cy="87254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8518111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pos="5110">
          <p15:clr>
            <a:srgbClr val="FBAE40"/>
          </p15:clr>
        </p15:guide>
        <p15:guide id="2" orient="horz" pos="1275">
          <p15:clr>
            <a:srgbClr val="FBAE40"/>
          </p15:clr>
        </p15:guide>
        <p15:guide id="3" orient="horz" pos="3385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nifesto 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C722BB2F-C0D5-4A5B-8CD8-7C18263BD46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752136"/>
            <a:ext cx="12192000" cy="3372346"/>
          </a:xfrm>
          <a:prstGeom prst="rect">
            <a:avLst/>
          </a:prstGeom>
        </p:spPr>
      </p:pic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fr-FR" smtClean="0"/>
              <a:t>IHEDATE - Journée d’étude « Comment planifier et territorialiser le déploiement des énergies renouvelables électriques ? » - Mai 2023</a:t>
            </a:r>
            <a:endParaRPr lang="fr-FR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2" name="Espace réservé du texte 27">
            <a:extLst>
              <a:ext uri="{FF2B5EF4-FFF2-40B4-BE49-F238E27FC236}">
                <a16:creationId xmlns:a16="http://schemas.microsoft.com/office/drawing/2014/main" id="{3468FDD1-723F-4D50-9059-33EBA0CD9153}"/>
              </a:ext>
            </a:extLst>
          </p:cNvPr>
          <p:cNvSpPr>
            <a:spLocks noGrp="1" noChangeAspect="1"/>
          </p:cNvSpPr>
          <p:nvPr>
            <p:ph type="body" sz="quarter" idx="26" hasCustomPrompt="1"/>
          </p:nvPr>
        </p:nvSpPr>
        <p:spPr>
          <a:xfrm>
            <a:off x="3111443" y="1804688"/>
            <a:ext cx="5969114" cy="3419475"/>
          </a:xfrm>
          <a:prstGeom prst="rect">
            <a:avLst/>
          </a:prstGeom>
          <a:noFill/>
        </p:spPr>
        <p:txBody>
          <a:bodyPr wrap="square" lIns="0" tIns="108000" anchor="t" anchorCtr="1">
            <a:noAutofit/>
          </a:bodyPr>
          <a:lstStyle>
            <a:lvl1pPr algn="ctr">
              <a:defRPr sz="3200">
                <a:solidFill>
                  <a:schemeClr val="tx2"/>
                </a:solidFill>
                <a:latin typeface="Enedis Medium" pitchFamily="50" charset="0"/>
              </a:defRPr>
            </a:lvl1pPr>
            <a:lvl2pPr marL="0" indent="0" algn="ctr">
              <a:spcAft>
                <a:spcPts val="1200"/>
              </a:spcAft>
              <a:buNone/>
              <a:defRPr sz="11000" b="1">
                <a:solidFill>
                  <a:schemeClr val="tx2"/>
                </a:solidFill>
                <a:latin typeface="Enedis Black" pitchFamily="50" charset="0"/>
              </a:defRPr>
            </a:lvl2pPr>
            <a:lvl3pPr algn="ctr">
              <a:defRPr/>
            </a:lvl3pPr>
            <a:lvl5pPr>
              <a:defRPr/>
            </a:lvl5pPr>
          </a:lstStyle>
          <a:p>
            <a:pPr lvl="0"/>
            <a:r>
              <a:rPr lang="fr-FR"/>
              <a:t>Lorem ipsum </a:t>
            </a:r>
          </a:p>
          <a:p>
            <a:pPr lvl="1"/>
            <a:r>
              <a:rPr lang="fr-FR"/>
              <a:t>56%</a:t>
            </a:r>
          </a:p>
        </p:txBody>
      </p:sp>
    </p:spTree>
    <p:extLst>
      <p:ext uri="{BB962C8B-B14F-4D97-AF65-F5344CB8AC3E}">
        <p14:creationId xmlns:p14="http://schemas.microsoft.com/office/powerpoint/2010/main" val="3001645168"/>
      </p:ext>
    </p:extLst>
  </p:cSld>
  <p:clrMapOvr>
    <a:masterClrMapping/>
  </p:clrMapOvr>
  <p:extLst mod="1"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fin A- Blan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>
            <a:extLst>
              <a:ext uri="{FF2B5EF4-FFF2-40B4-BE49-F238E27FC236}">
                <a16:creationId xmlns:a16="http://schemas.microsoft.com/office/drawing/2014/main" id="{8FE91F48-1D03-4E67-9DA1-35B037BF48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305" r="2425"/>
          <a:stretch/>
        </p:blipFill>
        <p:spPr>
          <a:xfrm>
            <a:off x="0" y="600075"/>
            <a:ext cx="12192000" cy="5624661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A307F58C-00EC-4874-89D0-0E45DF44A7C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98" y="5986706"/>
            <a:ext cx="1717200" cy="3520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2248" y="2156499"/>
            <a:ext cx="7320632" cy="1408847"/>
          </a:xfrm>
        </p:spPr>
        <p:txBody>
          <a:bodyPr anchor="b"/>
          <a:lstStyle>
            <a:lvl1pPr algn="l">
              <a:lnSpc>
                <a:spcPct val="76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Merci de</a:t>
            </a:r>
            <a:r>
              <a:rPr lang="fr-FR"/>
              <a:t/>
            </a:r>
            <a:br>
              <a:rPr lang="fr-FR"/>
            </a:br>
            <a:r>
              <a:rPr lang="fr-FR"/>
              <a:t>votre </a:t>
            </a:r>
            <a:r>
              <a:rPr lang="fr-FR" dirty="0"/>
              <a:t>attention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15390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uvertu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82248" y="461010"/>
            <a:ext cx="7320632" cy="2161361"/>
          </a:xfrm>
        </p:spPr>
        <p:txBody>
          <a:bodyPr anchor="b"/>
          <a:lstStyle>
            <a:lvl1pPr algn="l">
              <a:lnSpc>
                <a:spcPct val="76000"/>
              </a:lnSpc>
              <a:defRPr sz="6000">
                <a:solidFill>
                  <a:schemeClr val="tx2"/>
                </a:solidFill>
              </a:defRPr>
            </a:lvl1pPr>
          </a:lstStyle>
          <a:p>
            <a:r>
              <a:rPr lang="fr-FR"/>
              <a:t>Titre de la </a:t>
            </a:r>
            <a:br>
              <a:rPr lang="fr-FR"/>
            </a:br>
            <a:r>
              <a:rPr lang="fr-FR"/>
              <a:t>présentation </a:t>
            </a:r>
            <a:br>
              <a:rPr lang="fr-FR"/>
            </a:br>
            <a:r>
              <a:rPr lang="fr-FR"/>
              <a:t>sur trois lignes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94948" y="2854145"/>
            <a:ext cx="6432902" cy="615553"/>
          </a:xfrm>
        </p:spPr>
        <p:txBody>
          <a:bodyPr/>
          <a:lstStyle>
            <a:lvl1pPr marL="0" indent="0" algn="l">
              <a:lnSpc>
                <a:spcPct val="80000"/>
              </a:lnSpc>
              <a:buNone/>
              <a:defRPr sz="2500">
                <a:solidFill>
                  <a:schemeClr val="tx2"/>
                </a:solidFill>
                <a:latin typeface="Enedis Light" pitchFamily="50" charset="0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fr-FR"/>
              <a:t>Sous-titre de la présentation </a:t>
            </a:r>
            <a:br>
              <a:rPr lang="fr-FR"/>
            </a:br>
            <a:r>
              <a:rPr lang="fr-FR"/>
              <a:t>sur deux lignes</a:t>
            </a:r>
            <a:endParaRPr lang="en-US"/>
          </a:p>
        </p:txBody>
      </p:sp>
      <p:grpSp>
        <p:nvGrpSpPr>
          <p:cNvPr id="6" name="Graphique 10">
            <a:extLst>
              <a:ext uri="{FF2B5EF4-FFF2-40B4-BE49-F238E27FC236}">
                <a16:creationId xmlns:a16="http://schemas.microsoft.com/office/drawing/2014/main" id="{3270F1C2-39F4-4808-A348-572B35FDA73D}"/>
              </a:ext>
            </a:extLst>
          </p:cNvPr>
          <p:cNvGrpSpPr/>
          <p:nvPr/>
        </p:nvGrpSpPr>
        <p:grpSpPr>
          <a:xfrm>
            <a:off x="513998" y="5991475"/>
            <a:ext cx="1716673" cy="346912"/>
            <a:chOff x="513998" y="5991475"/>
            <a:chExt cx="1716673" cy="346912"/>
          </a:xfrm>
        </p:grpSpPr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91D61045-1864-4893-AB9C-647365F6D11E}"/>
                </a:ext>
              </a:extLst>
            </p:cNvPr>
            <p:cNvSpPr/>
            <p:nvPr/>
          </p:nvSpPr>
          <p:spPr>
            <a:xfrm>
              <a:off x="1129494" y="5991488"/>
              <a:ext cx="373834" cy="346899"/>
            </a:xfrm>
            <a:custGeom>
              <a:avLst/>
              <a:gdLst>
                <a:gd name="connsiteX0" fmla="*/ 173802 w 373834"/>
                <a:gd name="connsiteY0" fmla="*/ 283740 h 346899"/>
                <a:gd name="connsiteX1" fmla="*/ 108846 w 373834"/>
                <a:gd name="connsiteY1" fmla="*/ 223698 h 346899"/>
                <a:gd name="connsiteX2" fmla="*/ 108987 w 373834"/>
                <a:gd name="connsiteY2" fmla="*/ 212802 h 346899"/>
                <a:gd name="connsiteX3" fmla="*/ 247493 w 373834"/>
                <a:gd name="connsiteY3" fmla="*/ 212802 h 346899"/>
                <a:gd name="connsiteX4" fmla="*/ 334413 w 373834"/>
                <a:gd name="connsiteY4" fmla="*/ 132012 h 346899"/>
                <a:gd name="connsiteX5" fmla="*/ 334413 w 373834"/>
                <a:gd name="connsiteY5" fmla="*/ 80827 h 346899"/>
                <a:gd name="connsiteX6" fmla="*/ 247493 w 373834"/>
                <a:gd name="connsiteY6" fmla="*/ 37 h 346899"/>
                <a:gd name="connsiteX7" fmla="*/ 126637 w 373834"/>
                <a:gd name="connsiteY7" fmla="*/ 37 h 346899"/>
                <a:gd name="connsiteX8" fmla="*/ 106457 w 373834"/>
                <a:gd name="connsiteY8" fmla="*/ 1579 h 346899"/>
                <a:gd name="connsiteX9" fmla="*/ 39864 w 373834"/>
                <a:gd name="connsiteY9" fmla="*/ 80827 h 346899"/>
                <a:gd name="connsiteX10" fmla="*/ 39864 w 373834"/>
                <a:gd name="connsiteY10" fmla="*/ 110539 h 346899"/>
                <a:gd name="connsiteX11" fmla="*/ 50958 w 373834"/>
                <a:gd name="connsiteY11" fmla="*/ 122881 h 346899"/>
                <a:gd name="connsiteX12" fmla="*/ 97868 w 373834"/>
                <a:gd name="connsiteY12" fmla="*/ 122881 h 346899"/>
                <a:gd name="connsiteX13" fmla="*/ 108974 w 373834"/>
                <a:gd name="connsiteY13" fmla="*/ 110539 h 346899"/>
                <a:gd name="connsiteX14" fmla="*/ 108974 w 373834"/>
                <a:gd name="connsiteY14" fmla="*/ 91359 h 346899"/>
                <a:gd name="connsiteX15" fmla="*/ 139769 w 373834"/>
                <a:gd name="connsiteY15" fmla="*/ 63240 h 346899"/>
                <a:gd name="connsiteX16" fmla="*/ 234533 w 373834"/>
                <a:gd name="connsiteY16" fmla="*/ 63240 h 346899"/>
                <a:gd name="connsiteX17" fmla="*/ 265335 w 373834"/>
                <a:gd name="connsiteY17" fmla="*/ 91359 h 346899"/>
                <a:gd name="connsiteX18" fmla="*/ 265335 w 373834"/>
                <a:gd name="connsiteY18" fmla="*/ 121741 h 346899"/>
                <a:gd name="connsiteX19" fmla="*/ 234533 w 373834"/>
                <a:gd name="connsiteY19" fmla="*/ 149834 h 346899"/>
                <a:gd name="connsiteX20" fmla="*/ 250 w 373834"/>
                <a:gd name="connsiteY20" fmla="*/ 149834 h 346899"/>
                <a:gd name="connsiteX21" fmla="*/ 250 w 373834"/>
                <a:gd name="connsiteY21" fmla="*/ 212802 h 346899"/>
                <a:gd name="connsiteX22" fmla="*/ 39698 w 373834"/>
                <a:gd name="connsiteY22" fmla="*/ 212802 h 346899"/>
                <a:gd name="connsiteX23" fmla="*/ 39698 w 373834"/>
                <a:gd name="connsiteY23" fmla="*/ 223685 h 346899"/>
                <a:gd name="connsiteX24" fmla="*/ 174031 w 373834"/>
                <a:gd name="connsiteY24" fmla="*/ 346937 h 346899"/>
                <a:gd name="connsiteX25" fmla="*/ 374084 w 373834"/>
                <a:gd name="connsiteY25" fmla="*/ 346937 h 346899"/>
                <a:gd name="connsiteX26" fmla="*/ 374084 w 373834"/>
                <a:gd name="connsiteY26" fmla="*/ 283734 h 346899"/>
                <a:gd name="connsiteX27" fmla="*/ 173802 w 373834"/>
                <a:gd name="connsiteY27" fmla="*/ 283740 h 3468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373834" h="346899">
                  <a:moveTo>
                    <a:pt x="173802" y="283740"/>
                  </a:moveTo>
                  <a:cubicBezTo>
                    <a:pt x="137985" y="283740"/>
                    <a:pt x="108846" y="256991"/>
                    <a:pt x="108846" y="223698"/>
                  </a:cubicBezTo>
                  <a:lnTo>
                    <a:pt x="108987" y="212802"/>
                  </a:lnTo>
                  <a:lnTo>
                    <a:pt x="247493" y="212802"/>
                  </a:lnTo>
                  <a:cubicBezTo>
                    <a:pt x="295429" y="212802"/>
                    <a:pt x="334413" y="176564"/>
                    <a:pt x="334413" y="132012"/>
                  </a:cubicBezTo>
                  <a:lnTo>
                    <a:pt x="334413" y="80827"/>
                  </a:lnTo>
                  <a:cubicBezTo>
                    <a:pt x="334413" y="36274"/>
                    <a:pt x="295429" y="37"/>
                    <a:pt x="247493" y="37"/>
                  </a:cubicBezTo>
                  <a:lnTo>
                    <a:pt x="126637" y="37"/>
                  </a:lnTo>
                  <a:cubicBezTo>
                    <a:pt x="119921" y="37"/>
                    <a:pt x="113135" y="101"/>
                    <a:pt x="106457" y="1579"/>
                  </a:cubicBezTo>
                  <a:cubicBezTo>
                    <a:pt x="67161" y="10302"/>
                    <a:pt x="39864" y="43290"/>
                    <a:pt x="39864" y="80827"/>
                  </a:cubicBezTo>
                  <a:lnTo>
                    <a:pt x="39864" y="110539"/>
                  </a:lnTo>
                  <a:cubicBezTo>
                    <a:pt x="39864" y="117338"/>
                    <a:pt x="44834" y="122881"/>
                    <a:pt x="50958" y="122881"/>
                  </a:cubicBezTo>
                  <a:lnTo>
                    <a:pt x="97868" y="122881"/>
                  </a:lnTo>
                  <a:cubicBezTo>
                    <a:pt x="103997" y="122881"/>
                    <a:pt x="108974" y="117338"/>
                    <a:pt x="108974" y="110539"/>
                  </a:cubicBezTo>
                  <a:lnTo>
                    <a:pt x="108974" y="91359"/>
                  </a:lnTo>
                  <a:cubicBezTo>
                    <a:pt x="108974" y="75856"/>
                    <a:pt x="122788" y="63240"/>
                    <a:pt x="139769" y="63240"/>
                  </a:cubicBezTo>
                  <a:lnTo>
                    <a:pt x="234533" y="63240"/>
                  </a:lnTo>
                  <a:cubicBezTo>
                    <a:pt x="251520" y="63240"/>
                    <a:pt x="265335" y="75856"/>
                    <a:pt x="265335" y="91359"/>
                  </a:cubicBezTo>
                  <a:lnTo>
                    <a:pt x="265335" y="121741"/>
                  </a:lnTo>
                  <a:cubicBezTo>
                    <a:pt x="265335" y="137231"/>
                    <a:pt x="251520" y="149834"/>
                    <a:pt x="234533" y="149834"/>
                  </a:cubicBezTo>
                  <a:lnTo>
                    <a:pt x="250" y="149834"/>
                  </a:lnTo>
                  <a:lnTo>
                    <a:pt x="250" y="212802"/>
                  </a:lnTo>
                  <a:lnTo>
                    <a:pt x="39698" y="212802"/>
                  </a:lnTo>
                  <a:lnTo>
                    <a:pt x="39698" y="223685"/>
                  </a:lnTo>
                  <a:cubicBezTo>
                    <a:pt x="39698" y="291871"/>
                    <a:pt x="100130" y="346937"/>
                    <a:pt x="174031" y="346937"/>
                  </a:cubicBezTo>
                  <a:lnTo>
                    <a:pt x="374084" y="346937"/>
                  </a:lnTo>
                  <a:lnTo>
                    <a:pt x="374084" y="283734"/>
                  </a:lnTo>
                  <a:lnTo>
                    <a:pt x="173802" y="283740"/>
                  </a:lnTo>
                  <a:close/>
                </a:path>
              </a:pathLst>
            </a:custGeom>
            <a:solidFill>
              <a:srgbClr val="96CD32"/>
            </a:solidFill>
            <a:ln w="636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90266735-E994-4E7C-84F7-3430D095B16A}"/>
                </a:ext>
              </a:extLst>
            </p:cNvPr>
            <p:cNvSpPr/>
            <p:nvPr/>
          </p:nvSpPr>
          <p:spPr>
            <a:xfrm>
              <a:off x="513998" y="5991475"/>
              <a:ext cx="1716673" cy="346905"/>
            </a:xfrm>
            <a:custGeom>
              <a:avLst/>
              <a:gdLst>
                <a:gd name="connsiteX0" fmla="*/ 1386323 w 1716673"/>
                <a:gd name="connsiteY0" fmla="*/ 26425 h 346905"/>
                <a:gd name="connsiteX1" fmla="*/ 1386221 w 1716673"/>
                <a:gd name="connsiteY1" fmla="*/ 12407 h 346905"/>
                <a:gd name="connsiteX2" fmla="*/ 1375114 w 1716673"/>
                <a:gd name="connsiteY2" fmla="*/ 78 h 346905"/>
                <a:gd name="connsiteX3" fmla="*/ 1328351 w 1716673"/>
                <a:gd name="connsiteY3" fmla="*/ 78 h 346905"/>
                <a:gd name="connsiteX4" fmla="*/ 1317245 w 1716673"/>
                <a:gd name="connsiteY4" fmla="*/ 12407 h 346905"/>
                <a:gd name="connsiteX5" fmla="*/ 1317245 w 1716673"/>
                <a:gd name="connsiteY5" fmla="*/ 26425 h 346905"/>
                <a:gd name="connsiteX6" fmla="*/ 1317251 w 1716673"/>
                <a:gd name="connsiteY6" fmla="*/ 26425 h 346905"/>
                <a:gd name="connsiteX7" fmla="*/ 1317353 w 1716673"/>
                <a:gd name="connsiteY7" fmla="*/ 50976 h 346905"/>
                <a:gd name="connsiteX8" fmla="*/ 1328459 w 1716673"/>
                <a:gd name="connsiteY8" fmla="*/ 63306 h 346905"/>
                <a:gd name="connsiteX9" fmla="*/ 1375223 w 1716673"/>
                <a:gd name="connsiteY9" fmla="*/ 63306 h 346905"/>
                <a:gd name="connsiteX10" fmla="*/ 1386329 w 1716673"/>
                <a:gd name="connsiteY10" fmla="*/ 50976 h 346905"/>
                <a:gd name="connsiteX11" fmla="*/ 1386329 w 1716673"/>
                <a:gd name="connsiteY11" fmla="*/ 26425 h 346905"/>
                <a:gd name="connsiteX12" fmla="*/ 1386323 w 1716673"/>
                <a:gd name="connsiteY12" fmla="*/ 26425 h 346905"/>
                <a:gd name="connsiteX13" fmla="*/ 1386323 w 1716673"/>
                <a:gd name="connsiteY13" fmla="*/ 218602 h 346905"/>
                <a:gd name="connsiteX14" fmla="*/ 1386221 w 1716673"/>
                <a:gd name="connsiteY14" fmla="*/ 102640 h 346905"/>
                <a:gd name="connsiteX15" fmla="*/ 1375114 w 1716673"/>
                <a:gd name="connsiteY15" fmla="*/ 90310 h 346905"/>
                <a:gd name="connsiteX16" fmla="*/ 1328351 w 1716673"/>
                <a:gd name="connsiteY16" fmla="*/ 90310 h 346905"/>
                <a:gd name="connsiteX17" fmla="*/ 1317245 w 1716673"/>
                <a:gd name="connsiteY17" fmla="*/ 102640 h 346905"/>
                <a:gd name="connsiteX18" fmla="*/ 1317245 w 1716673"/>
                <a:gd name="connsiteY18" fmla="*/ 218602 h 346905"/>
                <a:gd name="connsiteX19" fmla="*/ 1317251 w 1716673"/>
                <a:gd name="connsiteY19" fmla="*/ 218602 h 346905"/>
                <a:gd name="connsiteX20" fmla="*/ 1317353 w 1716673"/>
                <a:gd name="connsiteY20" fmla="*/ 334558 h 346905"/>
                <a:gd name="connsiteX21" fmla="*/ 1328459 w 1716673"/>
                <a:gd name="connsiteY21" fmla="*/ 346888 h 346905"/>
                <a:gd name="connsiteX22" fmla="*/ 1375223 w 1716673"/>
                <a:gd name="connsiteY22" fmla="*/ 346888 h 346905"/>
                <a:gd name="connsiteX23" fmla="*/ 1386329 w 1716673"/>
                <a:gd name="connsiteY23" fmla="*/ 334558 h 346905"/>
                <a:gd name="connsiteX24" fmla="*/ 1386329 w 1716673"/>
                <a:gd name="connsiteY24" fmla="*/ 218602 h 346905"/>
                <a:gd name="connsiteX25" fmla="*/ 1386323 w 1716673"/>
                <a:gd name="connsiteY25" fmla="*/ 218602 h 346905"/>
                <a:gd name="connsiteX26" fmla="*/ 1151339 w 1716673"/>
                <a:gd name="connsiteY26" fmla="*/ 78 h 346905"/>
                <a:gd name="connsiteX27" fmla="*/ 1000796 w 1716673"/>
                <a:gd name="connsiteY27" fmla="*/ 78 h 346905"/>
                <a:gd name="connsiteX28" fmla="*/ 989683 w 1716673"/>
                <a:gd name="connsiteY28" fmla="*/ 12439 h 346905"/>
                <a:gd name="connsiteX29" fmla="*/ 989683 w 1716673"/>
                <a:gd name="connsiteY29" fmla="*/ 216448 h 346905"/>
                <a:gd name="connsiteX30" fmla="*/ 1000776 w 1716673"/>
                <a:gd name="connsiteY30" fmla="*/ 228791 h 346905"/>
                <a:gd name="connsiteX31" fmla="*/ 1047636 w 1716673"/>
                <a:gd name="connsiteY31" fmla="*/ 228791 h 346905"/>
                <a:gd name="connsiteX32" fmla="*/ 1058742 w 1716673"/>
                <a:gd name="connsiteY32" fmla="*/ 216448 h 346905"/>
                <a:gd name="connsiteX33" fmla="*/ 1058806 w 1716673"/>
                <a:gd name="connsiteY33" fmla="*/ 63274 h 346905"/>
                <a:gd name="connsiteX34" fmla="*/ 1143597 w 1716673"/>
                <a:gd name="connsiteY34" fmla="*/ 63306 h 346905"/>
                <a:gd name="connsiteX35" fmla="*/ 1208559 w 1716673"/>
                <a:gd name="connsiteY35" fmla="*/ 123731 h 346905"/>
                <a:gd name="connsiteX36" fmla="*/ 1208559 w 1716673"/>
                <a:gd name="connsiteY36" fmla="*/ 235124 h 346905"/>
                <a:gd name="connsiteX37" fmla="*/ 1143597 w 1716673"/>
                <a:gd name="connsiteY37" fmla="*/ 283634 h 346905"/>
                <a:gd name="connsiteX38" fmla="*/ 989683 w 1716673"/>
                <a:gd name="connsiteY38" fmla="*/ 283793 h 346905"/>
                <a:gd name="connsiteX39" fmla="*/ 989683 w 1716673"/>
                <a:gd name="connsiteY39" fmla="*/ 346983 h 346905"/>
                <a:gd name="connsiteX40" fmla="*/ 1143597 w 1716673"/>
                <a:gd name="connsiteY40" fmla="*/ 346888 h 346905"/>
                <a:gd name="connsiteX41" fmla="*/ 1277624 w 1716673"/>
                <a:gd name="connsiteY41" fmla="*/ 235124 h 346905"/>
                <a:gd name="connsiteX42" fmla="*/ 1277624 w 1716673"/>
                <a:gd name="connsiteY42" fmla="*/ 123004 h 346905"/>
                <a:gd name="connsiteX43" fmla="*/ 1151339 w 1716673"/>
                <a:gd name="connsiteY43" fmla="*/ 78 h 346905"/>
                <a:gd name="connsiteX44" fmla="*/ 1717026 w 1716673"/>
                <a:gd name="connsiteY44" fmla="*/ 227440 h 346905"/>
                <a:gd name="connsiteX45" fmla="*/ 1716694 w 1716673"/>
                <a:gd name="connsiteY45" fmla="*/ 217608 h 346905"/>
                <a:gd name="connsiteX46" fmla="*/ 1631712 w 1716673"/>
                <a:gd name="connsiteY46" fmla="*/ 149881 h 346905"/>
                <a:gd name="connsiteX47" fmla="*/ 1527881 w 1716673"/>
                <a:gd name="connsiteY47" fmla="*/ 149881 h 346905"/>
                <a:gd name="connsiteX48" fmla="*/ 1525218 w 1716673"/>
                <a:gd name="connsiteY48" fmla="*/ 149875 h 346905"/>
                <a:gd name="connsiteX49" fmla="*/ 1495066 w 1716673"/>
                <a:gd name="connsiteY49" fmla="*/ 117040 h 346905"/>
                <a:gd name="connsiteX50" fmla="*/ 1495168 w 1716673"/>
                <a:gd name="connsiteY50" fmla="*/ 93477 h 346905"/>
                <a:gd name="connsiteX51" fmla="*/ 1528002 w 1716673"/>
                <a:gd name="connsiteY51" fmla="*/ 63331 h 346905"/>
                <a:gd name="connsiteX52" fmla="*/ 1568980 w 1716673"/>
                <a:gd name="connsiteY52" fmla="*/ 63331 h 346905"/>
                <a:gd name="connsiteX53" fmla="*/ 1569382 w 1716673"/>
                <a:gd name="connsiteY53" fmla="*/ 63344 h 346905"/>
                <a:gd name="connsiteX54" fmla="*/ 1672932 w 1716673"/>
                <a:gd name="connsiteY54" fmla="*/ 63344 h 346905"/>
                <a:gd name="connsiteX55" fmla="*/ 1684599 w 1716673"/>
                <a:gd name="connsiteY55" fmla="*/ 55666 h 346905"/>
                <a:gd name="connsiteX56" fmla="*/ 1685261 w 1716673"/>
                <a:gd name="connsiteY56" fmla="*/ 52238 h 346905"/>
                <a:gd name="connsiteX57" fmla="*/ 1685261 w 1716673"/>
                <a:gd name="connsiteY57" fmla="*/ 11184 h 346905"/>
                <a:gd name="connsiteX58" fmla="*/ 1672932 w 1716673"/>
                <a:gd name="connsiteY58" fmla="*/ 90 h 346905"/>
                <a:gd name="connsiteX59" fmla="*/ 1511391 w 1716673"/>
                <a:gd name="connsiteY59" fmla="*/ 109 h 346905"/>
                <a:gd name="connsiteX60" fmla="*/ 1425943 w 1716673"/>
                <a:gd name="connsiteY60" fmla="*/ 78841 h 346905"/>
                <a:gd name="connsiteX61" fmla="*/ 1425950 w 1716673"/>
                <a:gd name="connsiteY61" fmla="*/ 127955 h 346905"/>
                <a:gd name="connsiteX62" fmla="*/ 1504707 w 1716673"/>
                <a:gd name="connsiteY62" fmla="*/ 212855 h 346905"/>
                <a:gd name="connsiteX63" fmla="*/ 1617904 w 1716673"/>
                <a:gd name="connsiteY63" fmla="*/ 212855 h 346905"/>
                <a:gd name="connsiteX64" fmla="*/ 1647896 w 1716673"/>
                <a:gd name="connsiteY64" fmla="*/ 245695 h 346905"/>
                <a:gd name="connsiteX65" fmla="*/ 1647896 w 1716673"/>
                <a:gd name="connsiteY65" fmla="*/ 253571 h 346905"/>
                <a:gd name="connsiteX66" fmla="*/ 1615221 w 1716673"/>
                <a:gd name="connsiteY66" fmla="*/ 283710 h 346905"/>
                <a:gd name="connsiteX67" fmla="*/ 1438279 w 1716673"/>
                <a:gd name="connsiteY67" fmla="*/ 283710 h 346905"/>
                <a:gd name="connsiteX68" fmla="*/ 1426625 w 1716673"/>
                <a:gd name="connsiteY68" fmla="*/ 291344 h 346905"/>
                <a:gd name="connsiteX69" fmla="*/ 1425937 w 1716673"/>
                <a:gd name="connsiteY69" fmla="*/ 294804 h 346905"/>
                <a:gd name="connsiteX70" fmla="*/ 1425937 w 1716673"/>
                <a:gd name="connsiteY70" fmla="*/ 335858 h 346905"/>
                <a:gd name="connsiteX71" fmla="*/ 1438279 w 1716673"/>
                <a:gd name="connsiteY71" fmla="*/ 346964 h 346905"/>
                <a:gd name="connsiteX72" fmla="*/ 1583113 w 1716673"/>
                <a:gd name="connsiteY72" fmla="*/ 346964 h 346905"/>
                <a:gd name="connsiteX73" fmla="*/ 1632241 w 1716673"/>
                <a:gd name="connsiteY73" fmla="*/ 346939 h 346905"/>
                <a:gd name="connsiteX74" fmla="*/ 1717026 w 1716673"/>
                <a:gd name="connsiteY74" fmla="*/ 268169 h 346905"/>
                <a:gd name="connsiteX75" fmla="*/ 1717026 w 1716673"/>
                <a:gd name="connsiteY75" fmla="*/ 227440 h 346905"/>
                <a:gd name="connsiteX76" fmla="*/ 94179 w 1716673"/>
                <a:gd name="connsiteY76" fmla="*/ 63306 h 346905"/>
                <a:gd name="connsiteX77" fmla="*/ 276199 w 1716673"/>
                <a:gd name="connsiteY77" fmla="*/ 63306 h 346905"/>
                <a:gd name="connsiteX78" fmla="*/ 288293 w 1716673"/>
                <a:gd name="connsiteY78" fmla="*/ 52423 h 346905"/>
                <a:gd name="connsiteX79" fmla="*/ 288293 w 1716673"/>
                <a:gd name="connsiteY79" fmla="*/ 10999 h 346905"/>
                <a:gd name="connsiteX80" fmla="*/ 276199 w 1716673"/>
                <a:gd name="connsiteY80" fmla="*/ 78 h 346905"/>
                <a:gd name="connsiteX81" fmla="*/ 92911 w 1716673"/>
                <a:gd name="connsiteY81" fmla="*/ 78 h 346905"/>
                <a:gd name="connsiteX82" fmla="*/ 352 w 1716673"/>
                <a:gd name="connsiteY82" fmla="*/ 85346 h 346905"/>
                <a:gd name="connsiteX83" fmla="*/ 352 w 1716673"/>
                <a:gd name="connsiteY83" fmla="*/ 261721 h 346905"/>
                <a:gd name="connsiteX84" fmla="*/ 92911 w 1716673"/>
                <a:gd name="connsiteY84" fmla="*/ 346983 h 346905"/>
                <a:gd name="connsiteX85" fmla="*/ 276199 w 1716673"/>
                <a:gd name="connsiteY85" fmla="*/ 346983 h 346905"/>
                <a:gd name="connsiteX86" fmla="*/ 288293 w 1716673"/>
                <a:gd name="connsiteY86" fmla="*/ 336094 h 346905"/>
                <a:gd name="connsiteX87" fmla="*/ 288293 w 1716673"/>
                <a:gd name="connsiteY87" fmla="*/ 294670 h 346905"/>
                <a:gd name="connsiteX88" fmla="*/ 276199 w 1716673"/>
                <a:gd name="connsiteY88" fmla="*/ 283793 h 346905"/>
                <a:gd name="connsiteX89" fmla="*/ 94179 w 1716673"/>
                <a:gd name="connsiteY89" fmla="*/ 283793 h 346905"/>
                <a:gd name="connsiteX90" fmla="*/ 69475 w 1716673"/>
                <a:gd name="connsiteY90" fmla="*/ 260631 h 346905"/>
                <a:gd name="connsiteX91" fmla="*/ 69475 w 1716673"/>
                <a:gd name="connsiteY91" fmla="*/ 212230 h 346905"/>
                <a:gd name="connsiteX92" fmla="*/ 178333 w 1716673"/>
                <a:gd name="connsiteY92" fmla="*/ 212230 h 346905"/>
                <a:gd name="connsiteX93" fmla="*/ 190420 w 1716673"/>
                <a:gd name="connsiteY93" fmla="*/ 201334 h 346905"/>
                <a:gd name="connsiteX94" fmla="*/ 190420 w 1716673"/>
                <a:gd name="connsiteY94" fmla="*/ 160790 h 346905"/>
                <a:gd name="connsiteX95" fmla="*/ 178333 w 1716673"/>
                <a:gd name="connsiteY95" fmla="*/ 149881 h 346905"/>
                <a:gd name="connsiteX96" fmla="*/ 69475 w 1716673"/>
                <a:gd name="connsiteY96" fmla="*/ 149881 h 346905"/>
                <a:gd name="connsiteX97" fmla="*/ 69475 w 1716673"/>
                <a:gd name="connsiteY97" fmla="*/ 86481 h 346905"/>
                <a:gd name="connsiteX98" fmla="*/ 94179 w 1716673"/>
                <a:gd name="connsiteY98" fmla="*/ 63306 h 346905"/>
                <a:gd name="connsiteX99" fmla="*/ 397068 w 1716673"/>
                <a:gd name="connsiteY99" fmla="*/ 63312 h 346905"/>
                <a:gd name="connsiteX100" fmla="*/ 397068 w 1716673"/>
                <a:gd name="connsiteY100" fmla="*/ 334647 h 346905"/>
                <a:gd name="connsiteX101" fmla="*/ 385943 w 1716673"/>
                <a:gd name="connsiteY101" fmla="*/ 346977 h 346905"/>
                <a:gd name="connsiteX102" fmla="*/ 339026 w 1716673"/>
                <a:gd name="connsiteY102" fmla="*/ 346977 h 346905"/>
                <a:gd name="connsiteX103" fmla="*/ 327914 w 1716673"/>
                <a:gd name="connsiteY103" fmla="*/ 334647 h 346905"/>
                <a:gd name="connsiteX104" fmla="*/ 327914 w 1716673"/>
                <a:gd name="connsiteY104" fmla="*/ 12439 h 346905"/>
                <a:gd name="connsiteX105" fmla="*/ 339026 w 1716673"/>
                <a:gd name="connsiteY105" fmla="*/ 90 h 346905"/>
                <a:gd name="connsiteX106" fmla="*/ 481840 w 1716673"/>
                <a:gd name="connsiteY106" fmla="*/ 90 h 346905"/>
                <a:gd name="connsiteX107" fmla="*/ 615855 w 1716673"/>
                <a:gd name="connsiteY107" fmla="*/ 123756 h 346905"/>
                <a:gd name="connsiteX108" fmla="*/ 615855 w 1716673"/>
                <a:gd name="connsiteY108" fmla="*/ 335883 h 346905"/>
                <a:gd name="connsiteX109" fmla="*/ 603519 w 1716673"/>
                <a:gd name="connsiteY109" fmla="*/ 346977 h 346905"/>
                <a:gd name="connsiteX110" fmla="*/ 559119 w 1716673"/>
                <a:gd name="connsiteY110" fmla="*/ 346977 h 346905"/>
                <a:gd name="connsiteX111" fmla="*/ 546789 w 1716673"/>
                <a:gd name="connsiteY111" fmla="*/ 335883 h 346905"/>
                <a:gd name="connsiteX112" fmla="*/ 546789 w 1716673"/>
                <a:gd name="connsiteY112" fmla="*/ 123756 h 346905"/>
                <a:gd name="connsiteX113" fmla="*/ 481840 w 1716673"/>
                <a:gd name="connsiteY113" fmla="*/ 63344 h 346905"/>
                <a:gd name="connsiteX114" fmla="*/ 397068 w 1716673"/>
                <a:gd name="connsiteY114" fmla="*/ 63312 h 3469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1716673" h="346905">
                  <a:moveTo>
                    <a:pt x="1386323" y="26425"/>
                  </a:moveTo>
                  <a:lnTo>
                    <a:pt x="1386221" y="12407"/>
                  </a:lnTo>
                  <a:cubicBezTo>
                    <a:pt x="1386221" y="5608"/>
                    <a:pt x="1381238" y="78"/>
                    <a:pt x="1375114" y="78"/>
                  </a:cubicBezTo>
                  <a:lnTo>
                    <a:pt x="1328351" y="78"/>
                  </a:lnTo>
                  <a:cubicBezTo>
                    <a:pt x="1322234" y="78"/>
                    <a:pt x="1317245" y="5608"/>
                    <a:pt x="1317245" y="12407"/>
                  </a:cubicBezTo>
                  <a:lnTo>
                    <a:pt x="1317245" y="26425"/>
                  </a:lnTo>
                  <a:lnTo>
                    <a:pt x="1317251" y="26425"/>
                  </a:lnTo>
                  <a:lnTo>
                    <a:pt x="1317353" y="50976"/>
                  </a:lnTo>
                  <a:cubicBezTo>
                    <a:pt x="1317353" y="57775"/>
                    <a:pt x="1322329" y="63306"/>
                    <a:pt x="1328459" y="63306"/>
                  </a:cubicBezTo>
                  <a:lnTo>
                    <a:pt x="1375223" y="63306"/>
                  </a:lnTo>
                  <a:cubicBezTo>
                    <a:pt x="1381340" y="63306"/>
                    <a:pt x="1386329" y="57775"/>
                    <a:pt x="1386329" y="50976"/>
                  </a:cubicBezTo>
                  <a:lnTo>
                    <a:pt x="1386329" y="26425"/>
                  </a:lnTo>
                  <a:lnTo>
                    <a:pt x="1386323" y="26425"/>
                  </a:lnTo>
                  <a:close/>
                  <a:moveTo>
                    <a:pt x="1386323" y="218602"/>
                  </a:moveTo>
                  <a:lnTo>
                    <a:pt x="1386221" y="102640"/>
                  </a:lnTo>
                  <a:cubicBezTo>
                    <a:pt x="1386221" y="95835"/>
                    <a:pt x="1381238" y="90310"/>
                    <a:pt x="1375114" y="90310"/>
                  </a:cubicBezTo>
                  <a:lnTo>
                    <a:pt x="1328351" y="90310"/>
                  </a:lnTo>
                  <a:cubicBezTo>
                    <a:pt x="1322234" y="90310"/>
                    <a:pt x="1317245" y="95835"/>
                    <a:pt x="1317245" y="102640"/>
                  </a:cubicBezTo>
                  <a:lnTo>
                    <a:pt x="1317245" y="218602"/>
                  </a:lnTo>
                  <a:lnTo>
                    <a:pt x="1317251" y="218602"/>
                  </a:lnTo>
                  <a:lnTo>
                    <a:pt x="1317353" y="334558"/>
                  </a:lnTo>
                  <a:cubicBezTo>
                    <a:pt x="1317353" y="341357"/>
                    <a:pt x="1322329" y="346888"/>
                    <a:pt x="1328459" y="346888"/>
                  </a:cubicBezTo>
                  <a:lnTo>
                    <a:pt x="1375223" y="346888"/>
                  </a:lnTo>
                  <a:cubicBezTo>
                    <a:pt x="1381340" y="346888"/>
                    <a:pt x="1386329" y="341357"/>
                    <a:pt x="1386329" y="334558"/>
                  </a:cubicBezTo>
                  <a:lnTo>
                    <a:pt x="1386329" y="218602"/>
                  </a:lnTo>
                  <a:lnTo>
                    <a:pt x="1386323" y="218602"/>
                  </a:lnTo>
                  <a:close/>
                  <a:moveTo>
                    <a:pt x="1151339" y="78"/>
                  </a:moveTo>
                  <a:lnTo>
                    <a:pt x="1000796" y="78"/>
                  </a:lnTo>
                  <a:cubicBezTo>
                    <a:pt x="994666" y="78"/>
                    <a:pt x="989683" y="5627"/>
                    <a:pt x="989683" y="12439"/>
                  </a:cubicBezTo>
                  <a:lnTo>
                    <a:pt x="989683" y="216448"/>
                  </a:lnTo>
                  <a:cubicBezTo>
                    <a:pt x="989683" y="223260"/>
                    <a:pt x="994659" y="228791"/>
                    <a:pt x="1000776" y="228791"/>
                  </a:cubicBezTo>
                  <a:lnTo>
                    <a:pt x="1047636" y="228791"/>
                  </a:lnTo>
                  <a:cubicBezTo>
                    <a:pt x="1053765" y="228791"/>
                    <a:pt x="1058742" y="223260"/>
                    <a:pt x="1058742" y="216448"/>
                  </a:cubicBezTo>
                  <a:lnTo>
                    <a:pt x="1058806" y="63274"/>
                  </a:lnTo>
                  <a:lnTo>
                    <a:pt x="1143597" y="63306"/>
                  </a:lnTo>
                  <a:cubicBezTo>
                    <a:pt x="1179420" y="63306"/>
                    <a:pt x="1208559" y="90412"/>
                    <a:pt x="1208559" y="123731"/>
                  </a:cubicBezTo>
                  <a:lnTo>
                    <a:pt x="1208559" y="235124"/>
                  </a:lnTo>
                  <a:cubicBezTo>
                    <a:pt x="1208559" y="268430"/>
                    <a:pt x="1179420" y="283634"/>
                    <a:pt x="1143597" y="283634"/>
                  </a:cubicBezTo>
                  <a:lnTo>
                    <a:pt x="989683" y="283793"/>
                  </a:lnTo>
                  <a:lnTo>
                    <a:pt x="989683" y="346983"/>
                  </a:lnTo>
                  <a:lnTo>
                    <a:pt x="1143597" y="346888"/>
                  </a:lnTo>
                  <a:cubicBezTo>
                    <a:pt x="1217498" y="346888"/>
                    <a:pt x="1277624" y="303310"/>
                    <a:pt x="1277624" y="235124"/>
                  </a:cubicBezTo>
                  <a:lnTo>
                    <a:pt x="1277624" y="123004"/>
                  </a:lnTo>
                  <a:cubicBezTo>
                    <a:pt x="1277624" y="57578"/>
                    <a:pt x="1222730" y="78"/>
                    <a:pt x="1151339" y="78"/>
                  </a:cubicBezTo>
                  <a:moveTo>
                    <a:pt x="1717026" y="227440"/>
                  </a:moveTo>
                  <a:cubicBezTo>
                    <a:pt x="1717026" y="224305"/>
                    <a:pt x="1717000" y="221094"/>
                    <a:pt x="1716694" y="217608"/>
                  </a:cubicBezTo>
                  <a:cubicBezTo>
                    <a:pt x="1713285" y="179077"/>
                    <a:pt x="1673575" y="149881"/>
                    <a:pt x="1631712" y="149881"/>
                  </a:cubicBezTo>
                  <a:lnTo>
                    <a:pt x="1527881" y="149881"/>
                  </a:lnTo>
                  <a:lnTo>
                    <a:pt x="1525218" y="149875"/>
                  </a:lnTo>
                  <a:cubicBezTo>
                    <a:pt x="1508587" y="149875"/>
                    <a:pt x="1495066" y="135137"/>
                    <a:pt x="1495066" y="117040"/>
                  </a:cubicBezTo>
                  <a:lnTo>
                    <a:pt x="1495168" y="93477"/>
                  </a:lnTo>
                  <a:cubicBezTo>
                    <a:pt x="1495168" y="76859"/>
                    <a:pt x="1509900" y="63331"/>
                    <a:pt x="1528002" y="63331"/>
                  </a:cubicBezTo>
                  <a:lnTo>
                    <a:pt x="1568980" y="63331"/>
                  </a:lnTo>
                  <a:lnTo>
                    <a:pt x="1569382" y="63344"/>
                  </a:lnTo>
                  <a:lnTo>
                    <a:pt x="1672932" y="63344"/>
                  </a:lnTo>
                  <a:cubicBezTo>
                    <a:pt x="1678227" y="63344"/>
                    <a:pt x="1682917" y="60260"/>
                    <a:pt x="1684599" y="55666"/>
                  </a:cubicBezTo>
                  <a:cubicBezTo>
                    <a:pt x="1685045" y="54443"/>
                    <a:pt x="1685261" y="53321"/>
                    <a:pt x="1685261" y="52238"/>
                  </a:cubicBezTo>
                  <a:lnTo>
                    <a:pt x="1685261" y="11184"/>
                  </a:lnTo>
                  <a:cubicBezTo>
                    <a:pt x="1685261" y="5054"/>
                    <a:pt x="1679731" y="90"/>
                    <a:pt x="1672932" y="90"/>
                  </a:cubicBezTo>
                  <a:lnTo>
                    <a:pt x="1511391" y="109"/>
                  </a:lnTo>
                  <a:cubicBezTo>
                    <a:pt x="1464583" y="109"/>
                    <a:pt x="1425943" y="35442"/>
                    <a:pt x="1425943" y="78841"/>
                  </a:cubicBezTo>
                  <a:lnTo>
                    <a:pt x="1425950" y="127955"/>
                  </a:lnTo>
                  <a:cubicBezTo>
                    <a:pt x="1425950" y="174770"/>
                    <a:pt x="1461276" y="212855"/>
                    <a:pt x="1504707" y="212855"/>
                  </a:cubicBezTo>
                  <a:lnTo>
                    <a:pt x="1617904" y="212855"/>
                  </a:lnTo>
                  <a:cubicBezTo>
                    <a:pt x="1634522" y="212855"/>
                    <a:pt x="1647896" y="227587"/>
                    <a:pt x="1647896" y="245695"/>
                  </a:cubicBezTo>
                  <a:lnTo>
                    <a:pt x="1647896" y="253571"/>
                  </a:lnTo>
                  <a:cubicBezTo>
                    <a:pt x="1647896" y="270195"/>
                    <a:pt x="1633324" y="283710"/>
                    <a:pt x="1615221" y="283710"/>
                  </a:cubicBezTo>
                  <a:lnTo>
                    <a:pt x="1438279" y="283710"/>
                  </a:lnTo>
                  <a:cubicBezTo>
                    <a:pt x="1432978" y="283710"/>
                    <a:pt x="1428288" y="286775"/>
                    <a:pt x="1426625" y="291344"/>
                  </a:cubicBezTo>
                  <a:cubicBezTo>
                    <a:pt x="1426160" y="292593"/>
                    <a:pt x="1425937" y="293727"/>
                    <a:pt x="1425937" y="294804"/>
                  </a:cubicBezTo>
                  <a:lnTo>
                    <a:pt x="1425937" y="335858"/>
                  </a:lnTo>
                  <a:cubicBezTo>
                    <a:pt x="1425937" y="341981"/>
                    <a:pt x="1431474" y="346964"/>
                    <a:pt x="1438279" y="346964"/>
                  </a:cubicBezTo>
                  <a:lnTo>
                    <a:pt x="1583113" y="346964"/>
                  </a:lnTo>
                  <a:lnTo>
                    <a:pt x="1632241" y="346939"/>
                  </a:lnTo>
                  <a:cubicBezTo>
                    <a:pt x="1679036" y="346939"/>
                    <a:pt x="1717026" y="311613"/>
                    <a:pt x="1717026" y="268169"/>
                  </a:cubicBezTo>
                  <a:lnTo>
                    <a:pt x="1717026" y="227440"/>
                  </a:lnTo>
                  <a:close/>
                  <a:moveTo>
                    <a:pt x="94179" y="63306"/>
                  </a:moveTo>
                  <a:lnTo>
                    <a:pt x="276199" y="63306"/>
                  </a:lnTo>
                  <a:cubicBezTo>
                    <a:pt x="282864" y="63306"/>
                    <a:pt x="288293" y="58425"/>
                    <a:pt x="288293" y="52423"/>
                  </a:cubicBezTo>
                  <a:lnTo>
                    <a:pt x="288293" y="10999"/>
                  </a:lnTo>
                  <a:cubicBezTo>
                    <a:pt x="288293" y="4984"/>
                    <a:pt x="283119" y="78"/>
                    <a:pt x="276199" y="78"/>
                  </a:cubicBezTo>
                  <a:lnTo>
                    <a:pt x="92911" y="78"/>
                  </a:lnTo>
                  <a:cubicBezTo>
                    <a:pt x="41878" y="78"/>
                    <a:pt x="352" y="38283"/>
                    <a:pt x="352" y="85346"/>
                  </a:cubicBezTo>
                  <a:lnTo>
                    <a:pt x="352" y="261721"/>
                  </a:lnTo>
                  <a:cubicBezTo>
                    <a:pt x="352" y="308765"/>
                    <a:pt x="41878" y="346983"/>
                    <a:pt x="92911" y="346983"/>
                  </a:cubicBezTo>
                  <a:lnTo>
                    <a:pt x="276199" y="346983"/>
                  </a:lnTo>
                  <a:cubicBezTo>
                    <a:pt x="282864" y="346983"/>
                    <a:pt x="288293" y="342096"/>
                    <a:pt x="288293" y="336094"/>
                  </a:cubicBezTo>
                  <a:lnTo>
                    <a:pt x="288293" y="294670"/>
                  </a:lnTo>
                  <a:cubicBezTo>
                    <a:pt x="288293" y="288668"/>
                    <a:pt x="282864" y="283793"/>
                    <a:pt x="276199" y="283793"/>
                  </a:cubicBezTo>
                  <a:lnTo>
                    <a:pt x="94179" y="283793"/>
                  </a:lnTo>
                  <a:cubicBezTo>
                    <a:pt x="80791" y="283793"/>
                    <a:pt x="69475" y="273184"/>
                    <a:pt x="69475" y="260631"/>
                  </a:cubicBezTo>
                  <a:lnTo>
                    <a:pt x="69475" y="212230"/>
                  </a:lnTo>
                  <a:lnTo>
                    <a:pt x="178333" y="212230"/>
                  </a:lnTo>
                  <a:cubicBezTo>
                    <a:pt x="184998" y="212230"/>
                    <a:pt x="190420" y="207337"/>
                    <a:pt x="190420" y="201334"/>
                  </a:cubicBezTo>
                  <a:lnTo>
                    <a:pt x="190420" y="160790"/>
                  </a:lnTo>
                  <a:cubicBezTo>
                    <a:pt x="190420" y="154775"/>
                    <a:pt x="184998" y="149881"/>
                    <a:pt x="178333" y="149881"/>
                  </a:cubicBezTo>
                  <a:lnTo>
                    <a:pt x="69475" y="149881"/>
                  </a:lnTo>
                  <a:lnTo>
                    <a:pt x="69475" y="86481"/>
                  </a:lnTo>
                  <a:cubicBezTo>
                    <a:pt x="69475" y="73915"/>
                    <a:pt x="80791" y="63306"/>
                    <a:pt x="94179" y="63306"/>
                  </a:cubicBezTo>
                  <a:moveTo>
                    <a:pt x="397068" y="63312"/>
                  </a:moveTo>
                  <a:lnTo>
                    <a:pt x="397068" y="334647"/>
                  </a:lnTo>
                  <a:cubicBezTo>
                    <a:pt x="397068" y="341446"/>
                    <a:pt x="392073" y="346977"/>
                    <a:pt x="385943" y="346977"/>
                  </a:cubicBezTo>
                  <a:lnTo>
                    <a:pt x="339026" y="346977"/>
                  </a:lnTo>
                  <a:cubicBezTo>
                    <a:pt x="332897" y="346977"/>
                    <a:pt x="327914" y="341446"/>
                    <a:pt x="327914" y="334647"/>
                  </a:cubicBezTo>
                  <a:lnTo>
                    <a:pt x="327914" y="12439"/>
                  </a:lnTo>
                  <a:cubicBezTo>
                    <a:pt x="327914" y="5627"/>
                    <a:pt x="332897" y="90"/>
                    <a:pt x="339026" y="90"/>
                  </a:cubicBezTo>
                  <a:lnTo>
                    <a:pt x="481840" y="90"/>
                  </a:lnTo>
                  <a:cubicBezTo>
                    <a:pt x="555736" y="90"/>
                    <a:pt x="615855" y="55558"/>
                    <a:pt x="615855" y="123756"/>
                  </a:cubicBezTo>
                  <a:lnTo>
                    <a:pt x="615855" y="335883"/>
                  </a:lnTo>
                  <a:cubicBezTo>
                    <a:pt x="615855" y="342007"/>
                    <a:pt x="610324" y="346977"/>
                    <a:pt x="603519" y="346977"/>
                  </a:cubicBezTo>
                  <a:lnTo>
                    <a:pt x="559119" y="346977"/>
                  </a:lnTo>
                  <a:cubicBezTo>
                    <a:pt x="552320" y="346977"/>
                    <a:pt x="546789" y="342007"/>
                    <a:pt x="546789" y="335883"/>
                  </a:cubicBezTo>
                  <a:lnTo>
                    <a:pt x="546789" y="123756"/>
                  </a:lnTo>
                  <a:cubicBezTo>
                    <a:pt x="546789" y="90450"/>
                    <a:pt x="517657" y="63344"/>
                    <a:pt x="481840" y="63344"/>
                  </a:cubicBezTo>
                  <a:lnTo>
                    <a:pt x="397068" y="63312"/>
                  </a:lnTo>
                  <a:close/>
                </a:path>
              </a:pathLst>
            </a:custGeom>
            <a:solidFill>
              <a:schemeClr val="tx2"/>
            </a:solidFill>
            <a:ln w="6362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F9B6F8A9-9A1E-478A-8B80-2A55B884E0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058786" y="6168695"/>
            <a:ext cx="2636837" cy="207749"/>
          </a:xfrm>
        </p:spPr>
        <p:txBody>
          <a:bodyPr/>
          <a:lstStyle>
            <a:lvl1pPr algn="r">
              <a:defRPr sz="1500">
                <a:solidFill>
                  <a:schemeClr val="tx2"/>
                </a:solidFill>
                <a:latin typeface="Enedis Light" pitchFamily="50" charset="0"/>
              </a:defRPr>
            </a:lvl1pPr>
          </a:lstStyle>
          <a:p>
            <a:pPr lvl="0"/>
            <a:r>
              <a:rPr lang="fr-FR"/>
              <a:t>00 / 00 / 2021</a:t>
            </a:r>
          </a:p>
        </p:txBody>
      </p:sp>
      <p:pic>
        <p:nvPicPr>
          <p:cNvPr id="12" name="Graphique 11">
            <a:extLst>
              <a:ext uri="{FF2B5EF4-FFF2-40B4-BE49-F238E27FC236}">
                <a16:creationId xmlns:a16="http://schemas.microsoft.com/office/drawing/2014/main" id="{B8B49D24-AAE8-4F13-AFEA-073C45BC55A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tretch>
            <a:fillRect/>
          </a:stretch>
        </p:blipFill>
        <p:spPr>
          <a:xfrm>
            <a:off x="0" y="3702273"/>
            <a:ext cx="12192000" cy="171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4718911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fin B - Blanch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9">
            <a:extLst>
              <a:ext uri="{FF2B5EF4-FFF2-40B4-BE49-F238E27FC236}">
                <a16:creationId xmlns:a16="http://schemas.microsoft.com/office/drawing/2014/main" id="{04571A2D-757C-413B-A5A0-616194E1EAF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164" r="677"/>
          <a:stretch/>
        </p:blipFill>
        <p:spPr>
          <a:xfrm>
            <a:off x="-2" y="1235075"/>
            <a:ext cx="12192002" cy="5652000"/>
          </a:xfrm>
          <a:prstGeom prst="rect">
            <a:avLst/>
          </a:prstGeom>
        </p:spPr>
      </p:pic>
      <p:sp>
        <p:nvSpPr>
          <p:cNvPr id="14" name="Espace réservé du graphique SmartArt 13">
            <a:extLst>
              <a:ext uri="{FF2B5EF4-FFF2-40B4-BE49-F238E27FC236}">
                <a16:creationId xmlns:a16="http://schemas.microsoft.com/office/drawing/2014/main" id="{973E2610-5285-4FB7-81EE-50D1FD63F89E}"/>
              </a:ext>
            </a:extLst>
          </p:cNvPr>
          <p:cNvSpPr>
            <a:spLocks noGrp="1" noChangeAspect="1"/>
          </p:cNvSpPr>
          <p:nvPr>
            <p:ph type="dgm" sz="quarter" idx="10"/>
          </p:nvPr>
        </p:nvSpPr>
        <p:spPr>
          <a:xfrm>
            <a:off x="499724" y="2333405"/>
            <a:ext cx="430615" cy="305020"/>
          </a:xfrm>
          <a:custGeom>
            <a:avLst/>
            <a:gdLst>
              <a:gd name="connsiteX0" fmla="*/ 223917 w 5374797"/>
              <a:gd name="connsiteY0" fmla="*/ 382270 h 3807141"/>
              <a:gd name="connsiteX1" fmla="*/ 223917 w 5374797"/>
              <a:gd name="connsiteY1" fmla="*/ 3424871 h 3807141"/>
              <a:gd name="connsiteX2" fmla="*/ 1488440 w 5374797"/>
              <a:gd name="connsiteY2" fmla="*/ 2160349 h 3807141"/>
              <a:gd name="connsiteX3" fmla="*/ 1646793 w 5374797"/>
              <a:gd name="connsiteY3" fmla="*/ 2318702 h 3807141"/>
              <a:gd name="connsiteX4" fmla="*/ 382270 w 5374797"/>
              <a:gd name="connsiteY4" fmla="*/ 3583224 h 3807141"/>
              <a:gd name="connsiteX5" fmla="*/ 4992527 w 5374797"/>
              <a:gd name="connsiteY5" fmla="*/ 3583224 h 3807141"/>
              <a:gd name="connsiteX6" fmla="*/ 3728004 w 5374797"/>
              <a:gd name="connsiteY6" fmla="*/ 2318702 h 3807141"/>
              <a:gd name="connsiteX7" fmla="*/ 3886357 w 5374797"/>
              <a:gd name="connsiteY7" fmla="*/ 2160349 h 3807141"/>
              <a:gd name="connsiteX8" fmla="*/ 5150880 w 5374797"/>
              <a:gd name="connsiteY8" fmla="*/ 3424871 h 3807141"/>
              <a:gd name="connsiteX9" fmla="*/ 5150880 w 5374797"/>
              <a:gd name="connsiteY9" fmla="*/ 382270 h 3807141"/>
              <a:gd name="connsiteX10" fmla="*/ 2959258 w 5374797"/>
              <a:gd name="connsiteY10" fmla="*/ 2573892 h 3807141"/>
              <a:gd name="connsiteX11" fmla="*/ 2687398 w 5374797"/>
              <a:gd name="connsiteY11" fmla="*/ 2686208 h 3807141"/>
              <a:gd name="connsiteX12" fmla="*/ 2415539 w 5374797"/>
              <a:gd name="connsiteY12" fmla="*/ 2573892 h 3807141"/>
              <a:gd name="connsiteX13" fmla="*/ 111998 w 5374797"/>
              <a:gd name="connsiteY13" fmla="*/ 0 h 3807141"/>
              <a:gd name="connsiteX14" fmla="*/ 3807141 w 5374797"/>
              <a:gd name="connsiteY14" fmla="*/ 0 h 3807141"/>
              <a:gd name="connsiteX15" fmla="*/ 3807141 w 5374797"/>
              <a:gd name="connsiteY15" fmla="*/ 223917 h 3807141"/>
              <a:gd name="connsiteX16" fmla="*/ 382270 w 5374797"/>
              <a:gd name="connsiteY16" fmla="*/ 223917 h 3807141"/>
              <a:gd name="connsiteX17" fmla="*/ 2573892 w 5374797"/>
              <a:gd name="connsiteY17" fmla="*/ 2415539 h 3807141"/>
              <a:gd name="connsiteX18" fmla="*/ 2800905 w 5374797"/>
              <a:gd name="connsiteY18" fmla="*/ 2415539 h 3807141"/>
              <a:gd name="connsiteX19" fmla="*/ 4992527 w 5374797"/>
              <a:gd name="connsiteY19" fmla="*/ 223917 h 3807141"/>
              <a:gd name="connsiteX20" fmla="*/ 4255054 w 5374797"/>
              <a:gd name="connsiteY20" fmla="*/ 223917 h 3807141"/>
              <a:gd name="connsiteX21" fmla="*/ 4255054 w 5374797"/>
              <a:gd name="connsiteY21" fmla="*/ 0 h 3807141"/>
              <a:gd name="connsiteX22" fmla="*/ 5262799 w 5374797"/>
              <a:gd name="connsiteY22" fmla="*/ 0 h 3807141"/>
              <a:gd name="connsiteX23" fmla="*/ 5374797 w 5374797"/>
              <a:gd name="connsiteY23" fmla="*/ 111998 h 3807141"/>
              <a:gd name="connsiteX24" fmla="*/ 5374797 w 5374797"/>
              <a:gd name="connsiteY24" fmla="*/ 3695222 h 3807141"/>
              <a:gd name="connsiteX25" fmla="*/ 5262799 w 5374797"/>
              <a:gd name="connsiteY25" fmla="*/ 3807141 h 3807141"/>
              <a:gd name="connsiteX26" fmla="*/ 111998 w 5374797"/>
              <a:gd name="connsiteY26" fmla="*/ 3807141 h 3807141"/>
              <a:gd name="connsiteX27" fmla="*/ 0 w 5374797"/>
              <a:gd name="connsiteY27" fmla="*/ 3695222 h 3807141"/>
              <a:gd name="connsiteX28" fmla="*/ 0 w 5374797"/>
              <a:gd name="connsiteY28" fmla="*/ 111998 h 3807141"/>
              <a:gd name="connsiteX29" fmla="*/ 111998 w 5374797"/>
              <a:gd name="connsiteY29" fmla="*/ 0 h 3807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5374797" h="3807141">
                <a:moveTo>
                  <a:pt x="223917" y="382270"/>
                </a:moveTo>
                <a:lnTo>
                  <a:pt x="223917" y="3424871"/>
                </a:lnTo>
                <a:lnTo>
                  <a:pt x="1488440" y="2160349"/>
                </a:lnTo>
                <a:lnTo>
                  <a:pt x="1646793" y="2318702"/>
                </a:lnTo>
                <a:lnTo>
                  <a:pt x="382270" y="3583224"/>
                </a:lnTo>
                <a:lnTo>
                  <a:pt x="4992527" y="3583224"/>
                </a:lnTo>
                <a:lnTo>
                  <a:pt x="3728004" y="2318702"/>
                </a:lnTo>
                <a:lnTo>
                  <a:pt x="3886357" y="2160349"/>
                </a:lnTo>
                <a:lnTo>
                  <a:pt x="5150880" y="3424871"/>
                </a:lnTo>
                <a:lnTo>
                  <a:pt x="5150880" y="382270"/>
                </a:lnTo>
                <a:lnTo>
                  <a:pt x="2959258" y="2573892"/>
                </a:lnTo>
                <a:cubicBezTo>
                  <a:pt x="2884248" y="2648822"/>
                  <a:pt x="2785823" y="2686208"/>
                  <a:pt x="2687398" y="2686208"/>
                </a:cubicBezTo>
                <a:cubicBezTo>
                  <a:pt x="2588974" y="2686208"/>
                  <a:pt x="2490549" y="2648822"/>
                  <a:pt x="2415539" y="2573892"/>
                </a:cubicBezTo>
                <a:close/>
                <a:moveTo>
                  <a:pt x="111998" y="0"/>
                </a:moveTo>
                <a:lnTo>
                  <a:pt x="3807141" y="0"/>
                </a:lnTo>
                <a:lnTo>
                  <a:pt x="3807141" y="223917"/>
                </a:lnTo>
                <a:lnTo>
                  <a:pt x="382270" y="223917"/>
                </a:lnTo>
                <a:lnTo>
                  <a:pt x="2573892" y="2415539"/>
                </a:lnTo>
                <a:cubicBezTo>
                  <a:pt x="2636440" y="2478087"/>
                  <a:pt x="2738357" y="2478087"/>
                  <a:pt x="2800905" y="2415539"/>
                </a:cubicBezTo>
                <a:lnTo>
                  <a:pt x="4992527" y="223917"/>
                </a:lnTo>
                <a:lnTo>
                  <a:pt x="4255054" y="223917"/>
                </a:lnTo>
                <a:lnTo>
                  <a:pt x="4255054" y="0"/>
                </a:lnTo>
                <a:lnTo>
                  <a:pt x="5262799" y="0"/>
                </a:lnTo>
                <a:cubicBezTo>
                  <a:pt x="5324711" y="0"/>
                  <a:pt x="5374797" y="50086"/>
                  <a:pt x="5374797" y="111998"/>
                </a:cubicBezTo>
                <a:lnTo>
                  <a:pt x="5374797" y="3695222"/>
                </a:lnTo>
                <a:cubicBezTo>
                  <a:pt x="5374797" y="3757055"/>
                  <a:pt x="5324711" y="3807141"/>
                  <a:pt x="5262799" y="3807141"/>
                </a:cubicBezTo>
                <a:lnTo>
                  <a:pt x="111998" y="3807141"/>
                </a:lnTo>
                <a:cubicBezTo>
                  <a:pt x="50086" y="3807141"/>
                  <a:pt x="0" y="3757055"/>
                  <a:pt x="0" y="3695222"/>
                </a:cubicBezTo>
                <a:lnTo>
                  <a:pt x="0" y="111998"/>
                </a:lnTo>
                <a:cubicBezTo>
                  <a:pt x="0" y="50086"/>
                  <a:pt x="50086" y="0"/>
                  <a:pt x="111998" y="0"/>
                </a:cubicBez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>
              <a:defRPr>
                <a:noFill/>
              </a:defRPr>
            </a:lvl1pPr>
          </a:lstStyle>
          <a:p>
            <a:endParaRPr lang="fr-FR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17814" y="2416725"/>
            <a:ext cx="1649199" cy="212174"/>
          </a:xfrm>
        </p:spPr>
        <p:txBody>
          <a:bodyPr anchor="b"/>
          <a:lstStyle>
            <a:lvl1pPr algn="l">
              <a:lnSpc>
                <a:spcPct val="76000"/>
              </a:lnSpc>
              <a:defRPr sz="1800" b="0">
                <a:solidFill>
                  <a:schemeClr val="tx2"/>
                </a:solidFill>
                <a:latin typeface="Enedis Medium" pitchFamily="50" charset="0"/>
              </a:defRPr>
            </a:lvl1pPr>
          </a:lstStyle>
          <a:p>
            <a:r>
              <a:rPr lang="fr-FR" dirty="0"/>
              <a:t>CONTACT</a:t>
            </a:r>
            <a:endParaRPr lang="en-US" dirty="0"/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190F6F84-45B1-4AB4-831B-9B733BCD932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9724" y="2855952"/>
            <a:ext cx="4420914" cy="450123"/>
          </a:xfrm>
        </p:spPr>
        <p:txBody>
          <a:bodyPr/>
          <a:lstStyle>
            <a:lvl1pPr algn="l">
              <a:defRPr sz="1480">
                <a:solidFill>
                  <a:schemeClr val="tx2"/>
                </a:solidFill>
              </a:defRPr>
            </a:lvl1pPr>
            <a:lvl2pPr algn="l">
              <a:spcAft>
                <a:spcPts val="700"/>
              </a:spcAft>
              <a:buNone/>
              <a:defRPr lang="fr-FR" sz="1500" b="1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2pPr>
            <a:lvl3pPr marL="0" indent="0" algn="l">
              <a:buNone/>
              <a:defRPr sz="4800">
                <a:solidFill>
                  <a:schemeClr val="bg1"/>
                </a:solidFill>
                <a:latin typeface="Enedis Black" pitchFamily="50" charset="0"/>
              </a:defRPr>
            </a:lvl3pPr>
            <a:lvl5pPr>
              <a:defRPr/>
            </a:lvl5pPr>
          </a:lstStyle>
          <a:p>
            <a:pPr lvl="0"/>
            <a:r>
              <a:rPr lang="fr-FR" dirty="0"/>
              <a:t>Enedis  </a:t>
            </a:r>
            <a:r>
              <a:rPr lang="fr-FR" dirty="0" err="1"/>
              <a:t>psum</a:t>
            </a:r>
            <a:endParaRPr lang="fr-FR" dirty="0"/>
          </a:p>
          <a:p>
            <a:pPr lvl="1"/>
            <a:r>
              <a:rPr lang="fr-FR" dirty="0"/>
              <a:t>Lorem ipsum </a:t>
            </a:r>
            <a:r>
              <a:rPr lang="fr-FR" dirty="0" err="1"/>
              <a:t>dolor</a:t>
            </a:r>
            <a:endParaRPr lang="fr-FR" dirty="0"/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AFEDC3E6-122A-4B0E-94B1-AB192F131F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3998" y="5986706"/>
            <a:ext cx="1717200" cy="352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229292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D9F9ED3-28A3-4E16-9B7B-702BB50C75A3}"/>
              </a:ext>
            </a:extLst>
          </p:cNvPr>
          <p:cNvSpPr/>
          <p:nvPr/>
        </p:nvSpPr>
        <p:spPr>
          <a:xfrm>
            <a:off x="8153400" y="0"/>
            <a:ext cx="403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mtClean="0"/>
              <a:t>IHEDATE - Journée d’étude « Comment planifier et territorialiser le déploiement des énergies renouvelables électriques ? » - Mai 2023</a:t>
            </a:r>
            <a:endParaRPr lang="fr-FR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D1203CFD-6366-4ACD-B1CE-A7B111FCE2B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26732" y="1615891"/>
            <a:ext cx="7357918" cy="664797"/>
          </a:xfrm>
        </p:spPr>
        <p:txBody>
          <a:bodyPr/>
          <a:lstStyle>
            <a:lvl1pPr>
              <a:defRPr lang="fr-FR" sz="1600" kern="1200" dirty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5pPr>
              <a:defRPr/>
            </a:lvl5pPr>
          </a:lstStyle>
          <a:p>
            <a:pPr lvl="0"/>
            <a:r>
              <a:rPr lang="fr-FR" err="1"/>
              <a:t>Tation</a:t>
            </a:r>
            <a:r>
              <a:rPr lang="fr-FR"/>
              <a:t> </a:t>
            </a:r>
            <a:r>
              <a:rPr lang="fr-FR" err="1"/>
              <a:t>ullamcorper</a:t>
            </a:r>
            <a:r>
              <a:rPr lang="fr-FR"/>
              <a:t> </a:t>
            </a:r>
            <a:r>
              <a:rPr lang="fr-FR" err="1"/>
              <a:t>suscipit</a:t>
            </a:r>
            <a:r>
              <a:rPr lang="fr-FR"/>
              <a:t> </a:t>
            </a:r>
            <a:r>
              <a:rPr lang="fr-FR" err="1"/>
              <a:t>lobortis</a:t>
            </a:r>
            <a:r>
              <a:rPr lang="fr-FR"/>
              <a:t> </a:t>
            </a:r>
            <a:r>
              <a:rPr lang="fr-FR" err="1"/>
              <a:t>nisl</a:t>
            </a:r>
            <a:r>
              <a:rPr lang="fr-FR"/>
              <a:t> ut </a:t>
            </a:r>
            <a:r>
              <a:rPr lang="fr-FR" err="1"/>
              <a:t>aliquip</a:t>
            </a:r>
            <a:r>
              <a:rPr lang="fr-FR"/>
              <a:t> ex </a:t>
            </a:r>
            <a:r>
              <a:rPr lang="fr-FR" err="1"/>
              <a:t>ea</a:t>
            </a:r>
            <a:r>
              <a:rPr lang="fr-FR"/>
              <a:t> commodo </a:t>
            </a:r>
            <a:r>
              <a:rPr lang="fr-FR" err="1"/>
              <a:t>consequat</a:t>
            </a:r>
            <a:r>
              <a:rPr lang="fr-FR"/>
              <a:t/>
            </a:r>
            <a:br>
              <a:rPr lang="fr-FR"/>
            </a:br>
            <a:r>
              <a:rPr lang="fr-FR"/>
              <a:t>Duis </a:t>
            </a:r>
            <a:r>
              <a:rPr lang="fr-FR" err="1"/>
              <a:t>autem</a:t>
            </a:r>
            <a:r>
              <a:rPr lang="fr-FR"/>
              <a:t>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eum</a:t>
            </a:r>
            <a:r>
              <a:rPr lang="fr-FR"/>
              <a:t> </a:t>
            </a:r>
            <a:r>
              <a:rPr lang="fr-FR" err="1"/>
              <a:t>iriure</a:t>
            </a:r>
            <a:r>
              <a:rPr lang="fr-FR"/>
              <a:t> </a:t>
            </a:r>
            <a:r>
              <a:rPr lang="fr-FR" err="1"/>
              <a:t>dolor</a:t>
            </a:r>
            <a:r>
              <a:rPr lang="fr-FR"/>
              <a:t> in </a:t>
            </a:r>
            <a:r>
              <a:rPr lang="fr-FR" err="1"/>
              <a:t>hendrerit</a:t>
            </a:r>
            <a:r>
              <a:rPr lang="fr-FR"/>
              <a:t> in </a:t>
            </a:r>
            <a:r>
              <a:rPr lang="fr-FR" err="1"/>
              <a:t>vulputate</a:t>
            </a:r>
            <a:r>
              <a:rPr lang="fr-FR"/>
              <a:t> </a:t>
            </a:r>
            <a:r>
              <a:rPr lang="fr-FR" err="1"/>
              <a:t>velit</a:t>
            </a:r>
            <a:r>
              <a:rPr lang="fr-FR"/>
              <a:t> esse </a:t>
            </a:r>
            <a:r>
              <a:rPr lang="fr-FR" err="1"/>
              <a:t>molestie</a:t>
            </a:r>
            <a:r>
              <a:rPr lang="fr-FR"/>
              <a:t/>
            </a:r>
            <a:br>
              <a:rPr lang="fr-FR"/>
            </a:br>
            <a:r>
              <a:rPr lang="fr-FR" err="1"/>
              <a:t>consequat</a:t>
            </a:r>
            <a:r>
              <a:rPr lang="fr-FR"/>
              <a:t>, </a:t>
            </a:r>
            <a:r>
              <a:rPr lang="fr-FR" err="1"/>
              <a:t>vel</a:t>
            </a:r>
            <a:r>
              <a:rPr lang="fr-FR"/>
              <a:t> </a:t>
            </a:r>
            <a:r>
              <a:rPr lang="fr-FR" err="1"/>
              <a:t>illum</a:t>
            </a:r>
            <a:r>
              <a:rPr lang="fr-FR"/>
              <a:t> </a:t>
            </a:r>
            <a:r>
              <a:rPr lang="fr-FR" err="1"/>
              <a:t>dolore</a:t>
            </a:r>
            <a:r>
              <a:rPr lang="fr-FR"/>
              <a:t> eu </a:t>
            </a:r>
            <a:r>
              <a:rPr lang="fr-FR" err="1"/>
              <a:t>feugiat</a:t>
            </a:r>
            <a:endParaRPr lang="fr-FR"/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1" y="488357"/>
            <a:ext cx="7357919" cy="891911"/>
          </a:xfrm>
        </p:spPr>
        <p:txBody>
          <a:bodyPr/>
          <a:lstStyle>
            <a:lvl1pPr>
              <a:lnSpc>
                <a:spcPct val="84000"/>
              </a:lnSpc>
              <a:defRPr sz="3450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CF7B134B-CEE1-4B3F-99F2-084E5E6AFD72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526732" y="2462760"/>
            <a:ext cx="3511869" cy="87254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endParaRPr lang="fr-FR"/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F7D1A913-9D94-48B5-9EB5-8799E4D9FB98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339441" y="2462760"/>
            <a:ext cx="3511869" cy="87254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 </a:t>
            </a:r>
            <a:r>
              <a:rPr lang="fr-FR" err="1"/>
              <a:t>consectetuer</a:t>
            </a:r>
            <a:endParaRPr lang="fr-FR"/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1611158487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5473">
          <p15:clr>
            <a:srgbClr val="FBAE40"/>
          </p15:clr>
        </p15:guide>
        <p15:guide id="2" orient="horz" pos="1003">
          <p15:clr>
            <a:srgbClr val="FBAE40"/>
          </p15:clr>
        </p15:guide>
        <p15:guide id="3" orient="horz" pos="3294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apositive 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D9F9ED3-28A3-4E16-9B7B-702BB50C75A3}"/>
              </a:ext>
            </a:extLst>
          </p:cNvPr>
          <p:cNvSpPr/>
          <p:nvPr/>
        </p:nvSpPr>
        <p:spPr>
          <a:xfrm>
            <a:off x="0" y="0"/>
            <a:ext cx="403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506D7A77-3261-4789-90AF-4391ECC68EB7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fr-FR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070C08-0C4F-480C-A4AD-38AC3DBE4AC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fr-FR" smtClean="0"/>
              <a:t>IHEDATE - Journée d’étude « Comment planifier et territorialiser le déploiement des énergies renouvelables électriques ? » - Mai 2023</a:t>
            </a:r>
            <a:endParaRPr lang="fr-FR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20B3F73-B7A3-4D47-82E4-C5AA9E80D66F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B54B0F7-55DD-40D6-B7F4-70B586885C0B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D1203CFD-6366-4ACD-B1CE-A7B111FCE2B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4344352" y="1615891"/>
            <a:ext cx="7357918" cy="872547"/>
          </a:xfrm>
        </p:spPr>
        <p:txBody>
          <a:bodyPr/>
          <a:lstStyle>
            <a:lvl1pPr>
              <a:defRPr/>
            </a:lvl1pPr>
            <a:lvl5pPr>
              <a:defRPr/>
            </a:lvl5pPr>
          </a:lstStyle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16" name="Titre 8">
            <a:extLst>
              <a:ext uri="{FF2B5EF4-FFF2-40B4-BE49-F238E27FC236}">
                <a16:creationId xmlns:a16="http://schemas.microsoft.com/office/drawing/2014/main" id="{EC6C1856-89A9-40CF-B4C0-D16A188E2C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11011" y="488357"/>
            <a:ext cx="7357919" cy="891911"/>
          </a:xfrm>
        </p:spPr>
        <p:txBody>
          <a:bodyPr/>
          <a:lstStyle>
            <a:lvl1pPr>
              <a:lnSpc>
                <a:spcPct val="84000"/>
              </a:lnSpc>
              <a:defRPr sz="3450"/>
            </a:lvl1pPr>
          </a:lstStyle>
          <a:p>
            <a:r>
              <a:rPr lang="fr-FR"/>
              <a:t>Lorem ipsum </a:t>
            </a:r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,</a:t>
            </a:r>
            <a:br>
              <a:rPr lang="fr-FR"/>
            </a:br>
            <a:r>
              <a:rPr lang="fr-FR" err="1"/>
              <a:t>adipiscing</a:t>
            </a:r>
            <a:r>
              <a:rPr lang="fr-FR"/>
              <a:t> </a:t>
            </a:r>
            <a:r>
              <a:rPr lang="fr-FR" err="1"/>
              <a:t>elit</a:t>
            </a:r>
            <a:r>
              <a:rPr lang="fr-FR"/>
              <a:t>, </a:t>
            </a:r>
            <a:r>
              <a:rPr lang="fr-FR" err="1"/>
              <a:t>sed</a:t>
            </a:r>
            <a:r>
              <a:rPr lang="fr-FR"/>
              <a:t> diam</a:t>
            </a:r>
          </a:p>
        </p:txBody>
      </p:sp>
    </p:spTree>
    <p:extLst>
      <p:ext uri="{BB962C8B-B14F-4D97-AF65-F5344CB8AC3E}">
        <p14:creationId xmlns:p14="http://schemas.microsoft.com/office/powerpoint/2010/main" val="235524484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>
        <p15:guide id="1" pos="2003">
          <p15:clr>
            <a:srgbClr val="FBAE40"/>
          </p15:clr>
        </p15:guide>
        <p15:guide id="2" orient="horz" pos="1094">
          <p15:clr>
            <a:srgbClr val="FBAE40"/>
          </p15:clr>
        </p15:guide>
        <p15:guide id="3" orient="horz" pos="3203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IHEDATE - Journée d’étude « Comment planifier et territorialiser le déploiement des énergies renouvelables électriques ? » - Mai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5417" y="1341524"/>
            <a:ext cx="10515600" cy="415498"/>
          </a:xfrm>
        </p:spPr>
        <p:txBody>
          <a:bodyPr anchor="b"/>
          <a:lstStyle>
            <a:lvl1pPr>
              <a:defRPr sz="2900" b="0" cap="all" baseline="0">
                <a:latin typeface="Enedis Light" pitchFamily="50" charset="0"/>
              </a:defRPr>
            </a:lvl1pPr>
          </a:lstStyle>
          <a:p>
            <a:r>
              <a:rPr lang="fr-FR"/>
              <a:t>sommaire</a:t>
            </a:r>
            <a:endParaRPr lang="en-US"/>
          </a:p>
        </p:txBody>
      </p:sp>
      <p:sp>
        <p:nvSpPr>
          <p:cNvPr id="10" name="Espace réservé du texte 9">
            <a:extLst>
              <a:ext uri="{FF2B5EF4-FFF2-40B4-BE49-F238E27FC236}">
                <a16:creationId xmlns:a16="http://schemas.microsoft.com/office/drawing/2014/main" id="{12AA1315-127C-4D9F-9D23-288A3BA03D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81597" y="1991220"/>
            <a:ext cx="2540723" cy="1301895"/>
          </a:xfrm>
        </p:spPr>
        <p:txBody>
          <a:bodyPr/>
          <a:lstStyle>
            <a:lvl1pPr>
              <a:defRPr sz="93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12" name="Espace réservé du graphique SmartArt 11">
            <a:extLst>
              <a:ext uri="{FF2B5EF4-FFF2-40B4-BE49-F238E27FC236}">
                <a16:creationId xmlns:a16="http://schemas.microsoft.com/office/drawing/2014/main" id="{4D60CC07-941F-49FE-B4A3-940DAE7B42DC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867799" y="3336443"/>
            <a:ext cx="349020" cy="47313"/>
          </a:xfrm>
          <a:solidFill>
            <a:schemeClr val="accent4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14" name="Espace réservé du texte 13">
            <a:extLst>
              <a:ext uri="{FF2B5EF4-FFF2-40B4-BE49-F238E27FC236}">
                <a16:creationId xmlns:a16="http://schemas.microsoft.com/office/drawing/2014/main" id="{4E792D4C-793F-4C5B-BA93-5F723ACE2CA0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65417" y="3663040"/>
            <a:ext cx="3009900" cy="611321"/>
          </a:xfrm>
        </p:spPr>
        <p:txBody>
          <a:bodyPr/>
          <a:lstStyle>
            <a:lvl1pPr>
              <a:lnSpc>
                <a:spcPct val="101000"/>
              </a:lnSpc>
              <a:tabLst>
                <a:tab pos="361950" algn="l"/>
              </a:tabLst>
              <a:defRPr sz="140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800"/>
              </a:spcAft>
              <a:buNone/>
              <a:defRPr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1.1	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  <a:p>
            <a:pPr lvl="0"/>
            <a:r>
              <a:rPr lang="fr-FR" dirty="0"/>
              <a:t>1.2</a:t>
            </a:r>
          </a:p>
          <a:p>
            <a:pPr lvl="1"/>
            <a:r>
              <a:rPr lang="fr-FR" dirty="0"/>
              <a:t>Lorem ipsum </a:t>
            </a:r>
          </a:p>
        </p:txBody>
      </p:sp>
      <p:sp>
        <p:nvSpPr>
          <p:cNvPr id="15" name="Espace réservé du texte 9">
            <a:extLst>
              <a:ext uri="{FF2B5EF4-FFF2-40B4-BE49-F238E27FC236}">
                <a16:creationId xmlns:a16="http://schemas.microsoft.com/office/drawing/2014/main" id="{9F834AC8-2CEB-4052-9436-7EAF7A88BEC1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592235" y="1990098"/>
            <a:ext cx="2540723" cy="1301895"/>
          </a:xfrm>
        </p:spPr>
        <p:txBody>
          <a:bodyPr/>
          <a:lstStyle>
            <a:lvl1pPr>
              <a:defRPr sz="93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16" name="Espace réservé du graphique SmartArt 11">
            <a:extLst>
              <a:ext uri="{FF2B5EF4-FFF2-40B4-BE49-F238E27FC236}">
                <a16:creationId xmlns:a16="http://schemas.microsoft.com/office/drawing/2014/main" id="{EA18FD4C-29DC-4523-86DA-570BEB10C0B0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4678437" y="3335321"/>
            <a:ext cx="349020" cy="47313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17" name="Espace réservé du texte 13">
            <a:extLst>
              <a:ext uri="{FF2B5EF4-FFF2-40B4-BE49-F238E27FC236}">
                <a16:creationId xmlns:a16="http://schemas.microsoft.com/office/drawing/2014/main" id="{D4E791AC-82FB-49DE-A7E2-E0509CB3352B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676055" y="3661918"/>
            <a:ext cx="3009900" cy="611321"/>
          </a:xfrm>
        </p:spPr>
        <p:txBody>
          <a:bodyPr/>
          <a:lstStyle>
            <a:lvl1pPr>
              <a:lnSpc>
                <a:spcPct val="101000"/>
              </a:lnSpc>
              <a:tabLst>
                <a:tab pos="361950" algn="l"/>
              </a:tabLst>
              <a:defRPr sz="140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800"/>
              </a:spcAft>
              <a:buNone/>
              <a:defRPr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2.1	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  <a:p>
            <a:pPr lvl="0"/>
            <a:r>
              <a:rPr lang="fr-FR" dirty="0"/>
              <a:t>2.2</a:t>
            </a:r>
          </a:p>
          <a:p>
            <a:pPr lvl="1"/>
            <a:r>
              <a:rPr lang="fr-FR" dirty="0"/>
              <a:t>Lorem ipsum </a:t>
            </a:r>
          </a:p>
        </p:txBody>
      </p:sp>
      <p:sp>
        <p:nvSpPr>
          <p:cNvPr id="18" name="Espace réservé du texte 9">
            <a:extLst>
              <a:ext uri="{FF2B5EF4-FFF2-40B4-BE49-F238E27FC236}">
                <a16:creationId xmlns:a16="http://schemas.microsoft.com/office/drawing/2014/main" id="{AA27E8A2-26D4-49B7-820C-512B08D08B3C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8435802" y="1990098"/>
            <a:ext cx="2540723" cy="1301895"/>
          </a:xfrm>
        </p:spPr>
        <p:txBody>
          <a:bodyPr/>
          <a:lstStyle>
            <a:lvl1pPr>
              <a:defRPr sz="93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19" name="Espace réservé du graphique SmartArt 11">
            <a:extLst>
              <a:ext uri="{FF2B5EF4-FFF2-40B4-BE49-F238E27FC236}">
                <a16:creationId xmlns:a16="http://schemas.microsoft.com/office/drawing/2014/main" id="{67FC1B92-223F-4F9B-ACA2-CD6D250404DF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8522004" y="3335321"/>
            <a:ext cx="349020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20" name="Espace réservé du texte 13">
            <a:extLst>
              <a:ext uri="{FF2B5EF4-FFF2-40B4-BE49-F238E27FC236}">
                <a16:creationId xmlns:a16="http://schemas.microsoft.com/office/drawing/2014/main" id="{818CE6F3-27AD-4062-87BD-5450CD2D00A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519622" y="3661918"/>
            <a:ext cx="3009900" cy="611321"/>
          </a:xfrm>
        </p:spPr>
        <p:txBody>
          <a:bodyPr/>
          <a:lstStyle>
            <a:lvl1pPr>
              <a:lnSpc>
                <a:spcPct val="101000"/>
              </a:lnSpc>
              <a:tabLst>
                <a:tab pos="361950" algn="l"/>
              </a:tabLst>
              <a:defRPr sz="140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800"/>
              </a:spcAft>
              <a:buNone/>
              <a:defRPr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3.1	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  <a:p>
            <a:pPr lvl="0"/>
            <a:r>
              <a:rPr lang="fr-FR" dirty="0"/>
              <a:t>3.2</a:t>
            </a:r>
          </a:p>
          <a:p>
            <a:pPr lvl="1"/>
            <a:r>
              <a:rPr lang="fr-FR" dirty="0"/>
              <a:t>Lorem ipsum </a:t>
            </a:r>
          </a:p>
        </p:txBody>
      </p:sp>
    </p:spTree>
    <p:extLst>
      <p:ext uri="{BB962C8B-B14F-4D97-AF65-F5344CB8AC3E}">
        <p14:creationId xmlns:p14="http://schemas.microsoft.com/office/powerpoint/2010/main" val="874056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IHEDATE - Journée d’étude « Comment planifier et territorialiser le déploiement des énergies renouvelables électriques ? » - Mai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4526" y="1655849"/>
            <a:ext cx="10515600" cy="415498"/>
          </a:xfrm>
        </p:spPr>
        <p:txBody>
          <a:bodyPr anchor="b"/>
          <a:lstStyle>
            <a:lvl1pPr>
              <a:defRPr sz="2900" b="0" cap="all" baseline="0">
                <a:latin typeface="Enedis Light" pitchFamily="50" charset="0"/>
              </a:defRPr>
            </a:lvl1pPr>
          </a:lstStyle>
          <a:p>
            <a:r>
              <a:rPr lang="fr-FR"/>
              <a:t>sommaire</a:t>
            </a:r>
            <a:endParaRPr lang="en-US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333A2529-524E-424E-924E-41868CE076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01663" y="2374187"/>
            <a:ext cx="2540723" cy="1052596"/>
          </a:xfrm>
        </p:spPr>
        <p:txBody>
          <a:bodyPr/>
          <a:lstStyle>
            <a:lvl1pPr>
              <a:defRPr sz="76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A4741A7F-2E50-495A-917A-7B763C6DA07E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644526" y="3462803"/>
            <a:ext cx="349020" cy="47313"/>
          </a:xfrm>
          <a:solidFill>
            <a:schemeClr val="accent4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1BF9193B-B2D7-4C09-A23D-F377355B7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637384" y="3736720"/>
            <a:ext cx="2594766" cy="580480"/>
          </a:xfrm>
        </p:spPr>
        <p:txBody>
          <a:bodyPr/>
          <a:lstStyle>
            <a:lvl1pPr>
              <a:lnSpc>
                <a:spcPct val="101000"/>
              </a:lnSpc>
              <a:tabLst>
                <a:tab pos="361950" algn="l"/>
              </a:tabLst>
              <a:defRPr sz="11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sz="152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1.1	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  <a:p>
            <a:pPr lvl="0"/>
            <a:r>
              <a:rPr lang="fr-FR" dirty="0"/>
              <a:t>1.2</a:t>
            </a:r>
          </a:p>
          <a:p>
            <a:pPr lvl="1"/>
            <a:r>
              <a:rPr lang="fr-FR" dirty="0"/>
              <a:t>Lorem ipsum </a:t>
            </a:r>
          </a:p>
        </p:txBody>
      </p:sp>
      <p:sp>
        <p:nvSpPr>
          <p:cNvPr id="24" name="Espace réservé du texte 9">
            <a:extLst>
              <a:ext uri="{FF2B5EF4-FFF2-40B4-BE49-F238E27FC236}">
                <a16:creationId xmlns:a16="http://schemas.microsoft.com/office/drawing/2014/main" id="{13202AFE-0458-4F45-93A0-0E788091033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465513" y="2374187"/>
            <a:ext cx="2540723" cy="1052596"/>
          </a:xfrm>
        </p:spPr>
        <p:txBody>
          <a:bodyPr/>
          <a:lstStyle>
            <a:lvl1pPr>
              <a:defRPr sz="76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25" name="Espace réservé du graphique SmartArt 11">
            <a:extLst>
              <a:ext uri="{FF2B5EF4-FFF2-40B4-BE49-F238E27FC236}">
                <a16:creationId xmlns:a16="http://schemas.microsoft.com/office/drawing/2014/main" id="{FC85D5B2-BCE1-4991-BCD9-8506BB0951B3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3508376" y="3462803"/>
            <a:ext cx="349020" cy="47313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26" name="Espace réservé du texte 13">
            <a:extLst>
              <a:ext uri="{FF2B5EF4-FFF2-40B4-BE49-F238E27FC236}">
                <a16:creationId xmlns:a16="http://schemas.microsoft.com/office/drawing/2014/main" id="{3458365B-908A-457C-91A9-F6222797ABD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501234" y="3736720"/>
            <a:ext cx="2594766" cy="580480"/>
          </a:xfrm>
        </p:spPr>
        <p:txBody>
          <a:bodyPr/>
          <a:lstStyle>
            <a:lvl1pPr>
              <a:lnSpc>
                <a:spcPct val="101000"/>
              </a:lnSpc>
              <a:tabLst>
                <a:tab pos="361950" algn="l"/>
              </a:tabLst>
              <a:defRPr sz="11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sz="152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2.1	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  <a:p>
            <a:pPr lvl="0"/>
            <a:r>
              <a:rPr lang="fr-FR" dirty="0"/>
              <a:t>1.2</a:t>
            </a:r>
          </a:p>
          <a:p>
            <a:pPr lvl="1"/>
            <a:r>
              <a:rPr lang="fr-FR" dirty="0"/>
              <a:t>Lorem ipsum </a:t>
            </a:r>
          </a:p>
        </p:txBody>
      </p:sp>
      <p:sp>
        <p:nvSpPr>
          <p:cNvPr id="27" name="Espace réservé du texte 9">
            <a:extLst>
              <a:ext uri="{FF2B5EF4-FFF2-40B4-BE49-F238E27FC236}">
                <a16:creationId xmlns:a16="http://schemas.microsoft.com/office/drawing/2014/main" id="{2196C402-93DB-4DE9-8192-EB4F777D263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347784" y="2379824"/>
            <a:ext cx="2540723" cy="1052596"/>
          </a:xfrm>
        </p:spPr>
        <p:txBody>
          <a:bodyPr/>
          <a:lstStyle>
            <a:lvl1pPr>
              <a:defRPr sz="76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28" name="Espace réservé du graphique SmartArt 11">
            <a:extLst>
              <a:ext uri="{FF2B5EF4-FFF2-40B4-BE49-F238E27FC236}">
                <a16:creationId xmlns:a16="http://schemas.microsoft.com/office/drawing/2014/main" id="{D9D41744-C32A-4DA2-886E-E9D1FA84E36A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6390647" y="3468440"/>
            <a:ext cx="349020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EDABD2B4-6E57-4A4E-9B78-AF643E81CB7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83505" y="3742357"/>
            <a:ext cx="2594766" cy="580480"/>
          </a:xfrm>
        </p:spPr>
        <p:txBody>
          <a:bodyPr/>
          <a:lstStyle>
            <a:lvl1pPr>
              <a:lnSpc>
                <a:spcPct val="101000"/>
              </a:lnSpc>
              <a:tabLst>
                <a:tab pos="361950" algn="l"/>
              </a:tabLst>
              <a:defRPr sz="11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sz="152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3.1	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  <a:p>
            <a:pPr lvl="0"/>
            <a:r>
              <a:rPr lang="fr-FR" dirty="0"/>
              <a:t>1.2</a:t>
            </a:r>
          </a:p>
          <a:p>
            <a:pPr lvl="1"/>
            <a:r>
              <a:rPr lang="fr-FR" dirty="0"/>
              <a:t>Lorem ipsum </a:t>
            </a:r>
          </a:p>
        </p:txBody>
      </p:sp>
      <p:sp>
        <p:nvSpPr>
          <p:cNvPr id="30" name="Espace réservé du texte 9">
            <a:extLst>
              <a:ext uri="{FF2B5EF4-FFF2-40B4-BE49-F238E27FC236}">
                <a16:creationId xmlns:a16="http://schemas.microsoft.com/office/drawing/2014/main" id="{9C15C1B1-177F-4A57-9A6D-2BD71141E2B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211634" y="2374187"/>
            <a:ext cx="2540723" cy="1052596"/>
          </a:xfrm>
        </p:spPr>
        <p:txBody>
          <a:bodyPr/>
          <a:lstStyle>
            <a:lvl1pPr>
              <a:defRPr sz="76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31" name="Espace réservé du graphique SmartArt 11">
            <a:extLst>
              <a:ext uri="{FF2B5EF4-FFF2-40B4-BE49-F238E27FC236}">
                <a16:creationId xmlns:a16="http://schemas.microsoft.com/office/drawing/2014/main" id="{FB75016A-AD9C-431C-A565-811EC8D9B456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>
          <a:xfrm>
            <a:off x="9254497" y="3462803"/>
            <a:ext cx="349020" cy="47313"/>
          </a:xfrm>
          <a:solidFill>
            <a:srgbClr val="1D80D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32" name="Espace réservé du texte 13">
            <a:extLst>
              <a:ext uri="{FF2B5EF4-FFF2-40B4-BE49-F238E27FC236}">
                <a16:creationId xmlns:a16="http://schemas.microsoft.com/office/drawing/2014/main" id="{26D4ACD2-2013-4C0C-9BD8-57BF43C38FB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247355" y="3736720"/>
            <a:ext cx="2594766" cy="580480"/>
          </a:xfrm>
        </p:spPr>
        <p:txBody>
          <a:bodyPr/>
          <a:lstStyle>
            <a:lvl1pPr>
              <a:lnSpc>
                <a:spcPct val="101000"/>
              </a:lnSpc>
              <a:tabLst>
                <a:tab pos="361950" algn="l"/>
              </a:tabLst>
              <a:defRPr sz="115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sz="152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4.1	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  <a:p>
            <a:pPr lvl="0"/>
            <a:r>
              <a:rPr lang="fr-FR" dirty="0"/>
              <a:t>1.2</a:t>
            </a:r>
          </a:p>
          <a:p>
            <a:pPr lvl="1"/>
            <a:r>
              <a:rPr lang="fr-FR" dirty="0"/>
              <a:t>Lorem ipsum </a:t>
            </a:r>
          </a:p>
        </p:txBody>
      </p:sp>
    </p:spTree>
    <p:extLst>
      <p:ext uri="{BB962C8B-B14F-4D97-AF65-F5344CB8AC3E}">
        <p14:creationId xmlns:p14="http://schemas.microsoft.com/office/powerpoint/2010/main" val="4239955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 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fr-FR" smtClean="0"/>
              <a:t>IHEDATE - Journée d’étude « Comment planifier et territorialiser le déploiement des énergies renouvelables électriques ? » - Mai 2023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‹N°›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14387" y="515230"/>
            <a:ext cx="10515600" cy="415498"/>
          </a:xfrm>
        </p:spPr>
        <p:txBody>
          <a:bodyPr anchor="b"/>
          <a:lstStyle>
            <a:lvl1pPr>
              <a:defRPr sz="2900" b="0" cap="all" baseline="0">
                <a:latin typeface="Enedis Light" pitchFamily="50" charset="0"/>
              </a:defRPr>
            </a:lvl1pPr>
          </a:lstStyle>
          <a:p>
            <a:r>
              <a:rPr lang="fr-FR"/>
              <a:t>sommaire</a:t>
            </a:r>
            <a:endParaRPr lang="en-US"/>
          </a:p>
        </p:txBody>
      </p:sp>
      <p:sp>
        <p:nvSpPr>
          <p:cNvPr id="21" name="Espace réservé du texte 9">
            <a:extLst>
              <a:ext uri="{FF2B5EF4-FFF2-40B4-BE49-F238E27FC236}">
                <a16:creationId xmlns:a16="http://schemas.microsoft.com/office/drawing/2014/main" id="{333A2529-524E-424E-924E-41868CE0763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58782" y="1245914"/>
            <a:ext cx="1441494" cy="914096"/>
          </a:xfrm>
        </p:spPr>
        <p:txBody>
          <a:bodyPr/>
          <a:lstStyle>
            <a:lvl1pPr>
              <a:defRPr sz="65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01</a:t>
            </a:r>
          </a:p>
        </p:txBody>
      </p:sp>
      <p:sp>
        <p:nvSpPr>
          <p:cNvPr id="22" name="Espace réservé du graphique SmartArt 11">
            <a:extLst>
              <a:ext uri="{FF2B5EF4-FFF2-40B4-BE49-F238E27FC236}">
                <a16:creationId xmlns:a16="http://schemas.microsoft.com/office/drawing/2014/main" id="{A4741A7F-2E50-495A-917A-7B763C6DA07E}"/>
              </a:ext>
            </a:extLst>
          </p:cNvPr>
          <p:cNvSpPr>
            <a:spLocks noGrp="1"/>
          </p:cNvSpPr>
          <p:nvPr>
            <p:ph type="dgm" sz="quarter" idx="14"/>
          </p:nvPr>
        </p:nvSpPr>
        <p:spPr>
          <a:xfrm>
            <a:off x="816769" y="2178621"/>
            <a:ext cx="349020" cy="47313"/>
          </a:xfrm>
          <a:solidFill>
            <a:schemeClr val="accent4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23" name="Espace réservé du texte 13">
            <a:extLst>
              <a:ext uri="{FF2B5EF4-FFF2-40B4-BE49-F238E27FC236}">
                <a16:creationId xmlns:a16="http://schemas.microsoft.com/office/drawing/2014/main" id="{1BF9193B-B2D7-4C09-A23D-F377355B7F8C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2798" y="2409994"/>
            <a:ext cx="2594766" cy="501612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sz="100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1.1	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  <a:p>
            <a:pPr lvl="0"/>
            <a:r>
              <a:rPr lang="fr-FR" dirty="0"/>
              <a:t>1.2</a:t>
            </a:r>
          </a:p>
          <a:p>
            <a:pPr lvl="1"/>
            <a:r>
              <a:rPr lang="fr-FR" dirty="0"/>
              <a:t>Lorem ipsum </a:t>
            </a:r>
          </a:p>
        </p:txBody>
      </p:sp>
      <p:sp>
        <p:nvSpPr>
          <p:cNvPr id="20" name="Espace réservé du texte 9">
            <a:extLst>
              <a:ext uri="{FF2B5EF4-FFF2-40B4-BE49-F238E27FC236}">
                <a16:creationId xmlns:a16="http://schemas.microsoft.com/office/drawing/2014/main" id="{C874C626-45C1-4869-80A0-9802D226AF9D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625807" y="1245914"/>
            <a:ext cx="1441494" cy="914096"/>
          </a:xfrm>
        </p:spPr>
        <p:txBody>
          <a:bodyPr/>
          <a:lstStyle>
            <a:lvl1pPr>
              <a:defRPr sz="65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02</a:t>
            </a:r>
          </a:p>
        </p:txBody>
      </p:sp>
      <p:sp>
        <p:nvSpPr>
          <p:cNvPr id="33" name="Espace réservé du graphique SmartArt 11">
            <a:extLst>
              <a:ext uri="{FF2B5EF4-FFF2-40B4-BE49-F238E27FC236}">
                <a16:creationId xmlns:a16="http://schemas.microsoft.com/office/drawing/2014/main" id="{1575C659-8717-45D7-AD17-F5BE89E96DE2}"/>
              </a:ext>
            </a:extLst>
          </p:cNvPr>
          <p:cNvSpPr>
            <a:spLocks noGrp="1"/>
          </p:cNvSpPr>
          <p:nvPr>
            <p:ph type="dgm" sz="quarter" idx="17"/>
          </p:nvPr>
        </p:nvSpPr>
        <p:spPr>
          <a:xfrm>
            <a:off x="3683794" y="2178621"/>
            <a:ext cx="349020" cy="47313"/>
          </a:xfrm>
          <a:solidFill>
            <a:schemeClr val="accent2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34" name="Espace réservé du texte 13">
            <a:extLst>
              <a:ext uri="{FF2B5EF4-FFF2-40B4-BE49-F238E27FC236}">
                <a16:creationId xmlns:a16="http://schemas.microsoft.com/office/drawing/2014/main" id="{CC49C434-2CBF-4EE6-887C-B670156BAE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3679823" y="2409994"/>
            <a:ext cx="2594766" cy="501612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sz="100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2.1	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  <a:p>
            <a:pPr lvl="0"/>
            <a:r>
              <a:rPr lang="fr-FR" dirty="0"/>
              <a:t>1.2</a:t>
            </a:r>
          </a:p>
          <a:p>
            <a:pPr lvl="1"/>
            <a:r>
              <a:rPr lang="fr-FR" dirty="0"/>
              <a:t>Lorem ipsum </a:t>
            </a:r>
          </a:p>
        </p:txBody>
      </p:sp>
      <p:sp>
        <p:nvSpPr>
          <p:cNvPr id="35" name="Espace réservé du texte 9">
            <a:extLst>
              <a:ext uri="{FF2B5EF4-FFF2-40B4-BE49-F238E27FC236}">
                <a16:creationId xmlns:a16="http://schemas.microsoft.com/office/drawing/2014/main" id="{B07ED754-1EDD-4CED-A1B6-D7DA04EEBE42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492832" y="1245914"/>
            <a:ext cx="1441494" cy="914096"/>
          </a:xfrm>
        </p:spPr>
        <p:txBody>
          <a:bodyPr/>
          <a:lstStyle>
            <a:lvl1pPr>
              <a:defRPr sz="65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03</a:t>
            </a:r>
          </a:p>
        </p:txBody>
      </p:sp>
      <p:sp>
        <p:nvSpPr>
          <p:cNvPr id="36" name="Espace réservé du graphique SmartArt 11">
            <a:extLst>
              <a:ext uri="{FF2B5EF4-FFF2-40B4-BE49-F238E27FC236}">
                <a16:creationId xmlns:a16="http://schemas.microsoft.com/office/drawing/2014/main" id="{D76339D7-380A-4CAD-8DC6-F87ABD51F4C2}"/>
              </a:ext>
            </a:extLst>
          </p:cNvPr>
          <p:cNvSpPr>
            <a:spLocks noGrp="1"/>
          </p:cNvSpPr>
          <p:nvPr>
            <p:ph type="dgm" sz="quarter" idx="20"/>
          </p:nvPr>
        </p:nvSpPr>
        <p:spPr>
          <a:xfrm>
            <a:off x="6550819" y="2178621"/>
            <a:ext cx="349020" cy="47313"/>
          </a:xfrm>
          <a:solidFill>
            <a:schemeClr val="accent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37" name="Espace réservé du texte 13">
            <a:extLst>
              <a:ext uri="{FF2B5EF4-FFF2-40B4-BE49-F238E27FC236}">
                <a16:creationId xmlns:a16="http://schemas.microsoft.com/office/drawing/2014/main" id="{3794E4C0-570C-43AC-9B90-033E52E41DD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546848" y="2409994"/>
            <a:ext cx="2594766" cy="501612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sz="100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3.1	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  <a:p>
            <a:pPr lvl="0"/>
            <a:r>
              <a:rPr lang="fr-FR" dirty="0"/>
              <a:t>1.2</a:t>
            </a:r>
          </a:p>
          <a:p>
            <a:pPr lvl="1"/>
            <a:r>
              <a:rPr lang="fr-FR" dirty="0"/>
              <a:t>Lorem ipsum </a:t>
            </a:r>
          </a:p>
        </p:txBody>
      </p:sp>
      <p:sp>
        <p:nvSpPr>
          <p:cNvPr id="38" name="Espace réservé du texte 9">
            <a:extLst>
              <a:ext uri="{FF2B5EF4-FFF2-40B4-BE49-F238E27FC236}">
                <a16:creationId xmlns:a16="http://schemas.microsoft.com/office/drawing/2014/main" id="{B3FD27EA-E9C9-4E24-8811-EFBEAC1E5285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59857" y="1245914"/>
            <a:ext cx="1441494" cy="914096"/>
          </a:xfrm>
        </p:spPr>
        <p:txBody>
          <a:bodyPr/>
          <a:lstStyle>
            <a:lvl1pPr>
              <a:defRPr sz="65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04</a:t>
            </a:r>
          </a:p>
        </p:txBody>
      </p:sp>
      <p:sp>
        <p:nvSpPr>
          <p:cNvPr id="39" name="Espace réservé du graphique SmartArt 11">
            <a:extLst>
              <a:ext uri="{FF2B5EF4-FFF2-40B4-BE49-F238E27FC236}">
                <a16:creationId xmlns:a16="http://schemas.microsoft.com/office/drawing/2014/main" id="{5B9C1650-E33A-490E-97E5-3BB054BA4C58}"/>
              </a:ext>
            </a:extLst>
          </p:cNvPr>
          <p:cNvSpPr>
            <a:spLocks noGrp="1"/>
          </p:cNvSpPr>
          <p:nvPr>
            <p:ph type="dgm" sz="quarter" idx="23"/>
          </p:nvPr>
        </p:nvSpPr>
        <p:spPr>
          <a:xfrm>
            <a:off x="9417844" y="2178621"/>
            <a:ext cx="349020" cy="47313"/>
          </a:xfrm>
          <a:solidFill>
            <a:srgbClr val="1D80D1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40" name="Espace réservé du texte 13">
            <a:extLst>
              <a:ext uri="{FF2B5EF4-FFF2-40B4-BE49-F238E27FC236}">
                <a16:creationId xmlns:a16="http://schemas.microsoft.com/office/drawing/2014/main" id="{6CAC93EF-2024-4B0D-90A8-AE4CD90E3C65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9413873" y="2409994"/>
            <a:ext cx="2594766" cy="501612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sz="100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4.1	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  <a:p>
            <a:pPr lvl="0"/>
            <a:r>
              <a:rPr lang="fr-FR" dirty="0"/>
              <a:t>1.2</a:t>
            </a:r>
          </a:p>
          <a:p>
            <a:pPr lvl="1"/>
            <a:r>
              <a:rPr lang="fr-FR" dirty="0"/>
              <a:t>Lorem ipsum </a:t>
            </a:r>
          </a:p>
        </p:txBody>
      </p:sp>
      <p:sp>
        <p:nvSpPr>
          <p:cNvPr id="41" name="Espace réservé du texte 9">
            <a:extLst>
              <a:ext uri="{FF2B5EF4-FFF2-40B4-BE49-F238E27FC236}">
                <a16:creationId xmlns:a16="http://schemas.microsoft.com/office/drawing/2014/main" id="{6DC5F123-E1B0-40B1-B95D-C900AF328AAC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758782" y="3593133"/>
            <a:ext cx="1441494" cy="914096"/>
          </a:xfrm>
        </p:spPr>
        <p:txBody>
          <a:bodyPr/>
          <a:lstStyle>
            <a:lvl1pPr>
              <a:defRPr sz="65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05</a:t>
            </a:r>
          </a:p>
        </p:txBody>
      </p:sp>
      <p:sp>
        <p:nvSpPr>
          <p:cNvPr id="42" name="Espace réservé du graphique SmartArt 11">
            <a:extLst>
              <a:ext uri="{FF2B5EF4-FFF2-40B4-BE49-F238E27FC236}">
                <a16:creationId xmlns:a16="http://schemas.microsoft.com/office/drawing/2014/main" id="{9BEDF3BA-F00A-4514-A432-A0E832836261}"/>
              </a:ext>
            </a:extLst>
          </p:cNvPr>
          <p:cNvSpPr>
            <a:spLocks noGrp="1"/>
          </p:cNvSpPr>
          <p:nvPr>
            <p:ph type="dgm" sz="quarter" idx="26"/>
          </p:nvPr>
        </p:nvSpPr>
        <p:spPr>
          <a:xfrm>
            <a:off x="816769" y="4525840"/>
            <a:ext cx="349020" cy="47313"/>
          </a:xfrm>
          <a:solidFill>
            <a:schemeClr val="accent5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43" name="Espace réservé du texte 13">
            <a:extLst>
              <a:ext uri="{FF2B5EF4-FFF2-40B4-BE49-F238E27FC236}">
                <a16:creationId xmlns:a16="http://schemas.microsoft.com/office/drawing/2014/main" id="{EEF505F8-687B-4B5F-A320-CBD06625D26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12798" y="4757213"/>
            <a:ext cx="2594766" cy="501612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sz="100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5.1	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  <a:p>
            <a:pPr lvl="0"/>
            <a:r>
              <a:rPr lang="fr-FR" dirty="0"/>
              <a:t>1.2</a:t>
            </a:r>
          </a:p>
          <a:p>
            <a:pPr lvl="1"/>
            <a:r>
              <a:rPr lang="fr-FR" dirty="0"/>
              <a:t>Lorem ipsum </a:t>
            </a:r>
          </a:p>
        </p:txBody>
      </p:sp>
      <p:sp>
        <p:nvSpPr>
          <p:cNvPr id="44" name="Espace réservé du texte 9">
            <a:extLst>
              <a:ext uri="{FF2B5EF4-FFF2-40B4-BE49-F238E27FC236}">
                <a16:creationId xmlns:a16="http://schemas.microsoft.com/office/drawing/2014/main" id="{16973B62-3419-4129-A2E6-4F7715103E2D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3625807" y="3593133"/>
            <a:ext cx="1441494" cy="914096"/>
          </a:xfrm>
        </p:spPr>
        <p:txBody>
          <a:bodyPr/>
          <a:lstStyle>
            <a:lvl1pPr>
              <a:defRPr sz="65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06</a:t>
            </a:r>
          </a:p>
        </p:txBody>
      </p:sp>
      <p:sp>
        <p:nvSpPr>
          <p:cNvPr id="45" name="Espace réservé du graphique SmartArt 11">
            <a:extLst>
              <a:ext uri="{FF2B5EF4-FFF2-40B4-BE49-F238E27FC236}">
                <a16:creationId xmlns:a16="http://schemas.microsoft.com/office/drawing/2014/main" id="{F5251D23-12DD-4A77-B2F1-63D7461C418B}"/>
              </a:ext>
            </a:extLst>
          </p:cNvPr>
          <p:cNvSpPr>
            <a:spLocks noGrp="1"/>
          </p:cNvSpPr>
          <p:nvPr>
            <p:ph type="dgm" sz="quarter" idx="29"/>
          </p:nvPr>
        </p:nvSpPr>
        <p:spPr>
          <a:xfrm>
            <a:off x="3683794" y="4525840"/>
            <a:ext cx="349020" cy="47313"/>
          </a:xfrm>
          <a:solidFill>
            <a:srgbClr val="41A67E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46" name="Espace réservé du texte 13">
            <a:extLst>
              <a:ext uri="{FF2B5EF4-FFF2-40B4-BE49-F238E27FC236}">
                <a16:creationId xmlns:a16="http://schemas.microsoft.com/office/drawing/2014/main" id="{575B7750-B561-46E8-9C6B-13A8CB98B6C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3679823" y="4757213"/>
            <a:ext cx="2594766" cy="501612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sz="100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6.1	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  <a:p>
            <a:pPr lvl="0"/>
            <a:r>
              <a:rPr lang="fr-FR" dirty="0"/>
              <a:t>1.2</a:t>
            </a:r>
          </a:p>
          <a:p>
            <a:pPr lvl="1"/>
            <a:r>
              <a:rPr lang="fr-FR" dirty="0"/>
              <a:t>Lorem ipsum </a:t>
            </a:r>
          </a:p>
        </p:txBody>
      </p:sp>
      <p:sp>
        <p:nvSpPr>
          <p:cNvPr id="47" name="Espace réservé du texte 9">
            <a:extLst>
              <a:ext uri="{FF2B5EF4-FFF2-40B4-BE49-F238E27FC236}">
                <a16:creationId xmlns:a16="http://schemas.microsoft.com/office/drawing/2014/main" id="{AC9DFC03-9E7B-4C05-9638-1F101542EBA0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492832" y="3593133"/>
            <a:ext cx="1441494" cy="914096"/>
          </a:xfrm>
        </p:spPr>
        <p:txBody>
          <a:bodyPr/>
          <a:lstStyle>
            <a:lvl1pPr>
              <a:defRPr sz="65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07</a:t>
            </a:r>
          </a:p>
        </p:txBody>
      </p:sp>
      <p:sp>
        <p:nvSpPr>
          <p:cNvPr id="48" name="Espace réservé du graphique SmartArt 11">
            <a:extLst>
              <a:ext uri="{FF2B5EF4-FFF2-40B4-BE49-F238E27FC236}">
                <a16:creationId xmlns:a16="http://schemas.microsoft.com/office/drawing/2014/main" id="{BD654057-923B-4E41-9B3A-2265447B2DA0}"/>
              </a:ext>
            </a:extLst>
          </p:cNvPr>
          <p:cNvSpPr>
            <a:spLocks noGrp="1"/>
          </p:cNvSpPr>
          <p:nvPr>
            <p:ph type="dgm" sz="quarter" idx="32"/>
          </p:nvPr>
        </p:nvSpPr>
        <p:spPr>
          <a:xfrm>
            <a:off x="6550819" y="4525840"/>
            <a:ext cx="349020" cy="47313"/>
          </a:xfrm>
          <a:solidFill>
            <a:srgbClr val="C8AF87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49" name="Espace réservé du texte 13">
            <a:extLst>
              <a:ext uri="{FF2B5EF4-FFF2-40B4-BE49-F238E27FC236}">
                <a16:creationId xmlns:a16="http://schemas.microsoft.com/office/drawing/2014/main" id="{E6554B18-892E-447C-83A8-74996E0AF30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546848" y="4757213"/>
            <a:ext cx="2594766" cy="501612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sz="100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7.1	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  <a:p>
            <a:pPr lvl="0"/>
            <a:r>
              <a:rPr lang="fr-FR" dirty="0"/>
              <a:t>1.2</a:t>
            </a:r>
          </a:p>
          <a:p>
            <a:pPr lvl="1"/>
            <a:r>
              <a:rPr lang="fr-FR" dirty="0"/>
              <a:t>Lorem ipsum </a:t>
            </a:r>
          </a:p>
        </p:txBody>
      </p:sp>
      <p:sp>
        <p:nvSpPr>
          <p:cNvPr id="50" name="Espace réservé du texte 9">
            <a:extLst>
              <a:ext uri="{FF2B5EF4-FFF2-40B4-BE49-F238E27FC236}">
                <a16:creationId xmlns:a16="http://schemas.microsoft.com/office/drawing/2014/main" id="{A562011F-95DD-4B3E-9FA5-C856AAC67EE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9359857" y="3593133"/>
            <a:ext cx="1441494" cy="914096"/>
          </a:xfrm>
        </p:spPr>
        <p:txBody>
          <a:bodyPr/>
          <a:lstStyle>
            <a:lvl1pPr>
              <a:defRPr sz="6500">
                <a:solidFill>
                  <a:schemeClr val="tx2"/>
                </a:solidFill>
                <a:latin typeface="Enedis Black" pitchFamily="50" charset="0"/>
              </a:defRPr>
            </a:lvl1pPr>
          </a:lstStyle>
          <a:p>
            <a:pPr lvl="0"/>
            <a:r>
              <a:rPr lang="fr-FR"/>
              <a:t>08</a:t>
            </a:r>
          </a:p>
        </p:txBody>
      </p:sp>
      <p:sp>
        <p:nvSpPr>
          <p:cNvPr id="51" name="Espace réservé du graphique SmartArt 11">
            <a:extLst>
              <a:ext uri="{FF2B5EF4-FFF2-40B4-BE49-F238E27FC236}">
                <a16:creationId xmlns:a16="http://schemas.microsoft.com/office/drawing/2014/main" id="{8888B22D-3F45-4EBB-BC4F-CE8ED1B58C86}"/>
              </a:ext>
            </a:extLst>
          </p:cNvPr>
          <p:cNvSpPr>
            <a:spLocks noGrp="1"/>
          </p:cNvSpPr>
          <p:nvPr>
            <p:ph type="dgm" sz="quarter" idx="35"/>
          </p:nvPr>
        </p:nvSpPr>
        <p:spPr>
          <a:xfrm>
            <a:off x="9417844" y="4525840"/>
            <a:ext cx="349020" cy="47313"/>
          </a:xfrm>
          <a:solidFill>
            <a:schemeClr val="accent6"/>
          </a:solidFill>
        </p:spPr>
        <p:txBody>
          <a:bodyPr>
            <a:noAutofit/>
          </a:bodyPr>
          <a:lstStyle>
            <a:lvl1pPr>
              <a:defRPr sz="100">
                <a:noFill/>
              </a:defRPr>
            </a:lvl1pPr>
          </a:lstStyle>
          <a:p>
            <a:r>
              <a:rPr lang="fr-FR" smtClean="0"/>
              <a:t>Cliquez sur l'icône pour ajouter un graphique SmartArt</a:t>
            </a:r>
            <a:endParaRPr lang="fr-FR"/>
          </a:p>
        </p:txBody>
      </p:sp>
      <p:sp>
        <p:nvSpPr>
          <p:cNvPr id="52" name="Espace réservé du texte 13">
            <a:extLst>
              <a:ext uri="{FF2B5EF4-FFF2-40B4-BE49-F238E27FC236}">
                <a16:creationId xmlns:a16="http://schemas.microsoft.com/office/drawing/2014/main" id="{9E2A303D-7266-42FB-9330-C2712394C02E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9413873" y="4757213"/>
            <a:ext cx="2594766" cy="501612"/>
          </a:xfrm>
        </p:spPr>
        <p:txBody>
          <a:bodyPr/>
          <a:lstStyle>
            <a:lvl1pPr>
              <a:lnSpc>
                <a:spcPct val="101000"/>
              </a:lnSpc>
              <a:tabLst>
                <a:tab pos="266700" algn="l"/>
              </a:tabLst>
              <a:defRPr sz="1000">
                <a:solidFill>
                  <a:schemeClr val="tx2"/>
                </a:solidFill>
                <a:latin typeface="Enedis Light" pitchFamily="50" charset="0"/>
              </a:defRPr>
            </a:lvl1pPr>
            <a:lvl2pPr marL="0" indent="0">
              <a:lnSpc>
                <a:spcPct val="101000"/>
              </a:lnSpc>
              <a:spcAft>
                <a:spcPts val="600"/>
              </a:spcAft>
              <a:buNone/>
              <a:defRPr sz="1300" b="1">
                <a:solidFill>
                  <a:schemeClr val="tx2"/>
                </a:solidFill>
                <a:latin typeface="+mj-lt"/>
              </a:defRPr>
            </a:lvl2pPr>
          </a:lstStyle>
          <a:p>
            <a:pPr lvl="0"/>
            <a:r>
              <a:rPr lang="fr-FR" dirty="0"/>
              <a:t>8.1	 Lorem ipsum </a:t>
            </a:r>
            <a:r>
              <a:rPr lang="fr-FR" dirty="0" err="1"/>
              <a:t>dolor</a:t>
            </a:r>
            <a:r>
              <a:rPr lang="fr-FR" dirty="0"/>
              <a:t> </a:t>
            </a:r>
            <a:r>
              <a:rPr lang="fr-FR" dirty="0" err="1"/>
              <a:t>sit</a:t>
            </a:r>
            <a:endParaRPr lang="fr-FR" dirty="0"/>
          </a:p>
          <a:p>
            <a:pPr lvl="0"/>
            <a:r>
              <a:rPr lang="fr-FR" dirty="0"/>
              <a:t>1.2</a:t>
            </a:r>
          </a:p>
          <a:p>
            <a:pPr lvl="1"/>
            <a:r>
              <a:rPr lang="fr-FR" dirty="0"/>
              <a:t>Lorem ipsum </a:t>
            </a:r>
          </a:p>
        </p:txBody>
      </p:sp>
    </p:spTree>
    <p:extLst>
      <p:ext uri="{BB962C8B-B14F-4D97-AF65-F5344CB8AC3E}">
        <p14:creationId xmlns:p14="http://schemas.microsoft.com/office/powerpoint/2010/main" val="2246813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image" Target="../media/image12.png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8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12" Type="http://schemas.openxmlformats.org/officeDocument/2006/relationships/image" Target="../media/image23.png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image" Target="../media/image11.png"/><Relationship Id="rId5" Type="http://schemas.openxmlformats.org/officeDocument/2006/relationships/slideLayout" Target="../slideLayouts/slideLayout37.xml"/><Relationship Id="rId10" Type="http://schemas.openxmlformats.org/officeDocument/2006/relationships/image" Target="../media/image22.png"/><Relationship Id="rId4" Type="http://schemas.openxmlformats.org/officeDocument/2006/relationships/slideLayout" Target="../slideLayouts/slideLayout3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image" Target="../media/image11.pn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image" Target="../media/image13.png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image" Target="../media/image27.png"/><Relationship Id="rId5" Type="http://schemas.openxmlformats.org/officeDocument/2006/relationships/slideLayout" Target="../slideLayouts/slideLayout45.xml"/><Relationship Id="rId10" Type="http://schemas.openxmlformats.org/officeDocument/2006/relationships/image" Target="../media/image26.png"/><Relationship Id="rId4" Type="http://schemas.openxmlformats.org/officeDocument/2006/relationships/slideLayout" Target="../slideLayouts/slideLayout44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slideLayout" Target="../slideLayouts/slideLayout61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95300" y="452438"/>
            <a:ext cx="67786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fr-FR" altLang="fr-FR" smtClean="0"/>
              <a:t>Modifiez le style du titre</a:t>
            </a:r>
            <a:endParaRPr lang="en-US" altLang="fr-FR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113" y="2095500"/>
            <a:ext cx="10515600" cy="1066800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fr-FR" dirty="0"/>
              <a:t>Lorem</a:t>
            </a:r>
          </a:p>
          <a:p>
            <a:pPr lvl="1"/>
            <a:r>
              <a:rPr lang="fr-FR" dirty="0"/>
              <a:t>Lorem niveau</a:t>
            </a:r>
          </a:p>
          <a:p>
            <a:pPr lvl="2"/>
            <a:r>
              <a:rPr lang="fr-FR" dirty="0"/>
              <a:t>Lorem niveau</a:t>
            </a:r>
          </a:p>
          <a:p>
            <a:pPr lvl="3"/>
            <a:r>
              <a:rPr lang="fr-FR" dirty="0"/>
              <a:t>Lorem me niveau</a:t>
            </a:r>
          </a:p>
          <a:p>
            <a:pPr lvl="4"/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ullamcorper</a:t>
            </a:r>
            <a:endParaRPr lang="en-US" dirty="0"/>
          </a:p>
          <a:p>
            <a:pPr lvl="5"/>
            <a:r>
              <a:rPr lang="en-US" dirty="0"/>
              <a:t>Lorem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2125" y="6515100"/>
            <a:ext cx="3067050" cy="1539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defTabSz="609585" eaLnBrk="1" fontAlgn="auto" hangingPunct="1">
              <a:spcBef>
                <a:spcPts val="0"/>
              </a:spcBef>
              <a:spcAft>
                <a:spcPts val="0"/>
              </a:spcAft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5600" y="6469063"/>
            <a:ext cx="4813300" cy="227012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 defTabSz="609585" eaLnBrk="1" fontAlgn="auto" hangingPunct="1">
              <a:spcBef>
                <a:spcPts val="0"/>
              </a:spcBef>
              <a:spcAft>
                <a:spcPts val="0"/>
              </a:spcAft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fr-FR" smtClean="0"/>
              <a:t>IHEDATE - Journée d’étude « Comment planifier et territorialiser le déploiement des énergies renouvelables électriques ? » - Mai 2023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2988" y="6515100"/>
            <a:ext cx="466725" cy="15398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 defTabSz="609585" eaLnBrk="1" fontAlgn="auto" hangingPunct="1">
              <a:spcBef>
                <a:spcPts val="0"/>
              </a:spcBef>
              <a:spcAft>
                <a:spcPts val="0"/>
              </a:spcAft>
              <a:defRPr sz="750" b="1">
                <a:solidFill>
                  <a:schemeClr val="tx2"/>
                </a:solidFill>
                <a:latin typeface="+mj-lt"/>
              </a:defRPr>
            </a:lvl1pPr>
          </a:lstStyle>
          <a:p>
            <a:pPr>
              <a:defRPr/>
            </a:pPr>
            <a:fld id="{2D2FC308-CBB4-409F-9A60-AC6AAC258AF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  <p:grpSp>
        <p:nvGrpSpPr>
          <p:cNvPr id="1031" name="Groupe 13"/>
          <p:cNvGrpSpPr>
            <a:grpSpLocks noChangeAspect="1"/>
          </p:cNvGrpSpPr>
          <p:nvPr userDrawn="1"/>
        </p:nvGrpSpPr>
        <p:grpSpPr bwMode="auto">
          <a:xfrm>
            <a:off x="517525" y="6473825"/>
            <a:ext cx="768350" cy="153988"/>
            <a:chOff x="3231832" y="7185063"/>
            <a:chExt cx="5132298" cy="1037158"/>
          </a:xfrm>
        </p:grpSpPr>
        <p:sp>
          <p:nvSpPr>
            <p:cNvPr id="1042" name="Forme libre : forme 11"/>
            <p:cNvSpPr>
              <a:spLocks/>
            </p:cNvSpPr>
            <p:nvPr/>
          </p:nvSpPr>
          <p:spPr bwMode="auto">
            <a:xfrm>
              <a:off x="5071966" y="7185101"/>
              <a:ext cx="1117644" cy="1037120"/>
            </a:xfrm>
            <a:custGeom>
              <a:avLst/>
              <a:gdLst>
                <a:gd name="T0" fmla="*/ 519115 w 1117644"/>
                <a:gd name="T1" fmla="*/ 848219 h 1037120"/>
                <a:gd name="T2" fmla="*/ 324919 w 1117644"/>
                <a:gd name="T3" fmla="*/ 668711 h 1037120"/>
                <a:gd name="T4" fmla="*/ 325338 w 1117644"/>
                <a:gd name="T5" fmla="*/ 636136 h 1037120"/>
                <a:gd name="T6" fmla="*/ 739428 w 1117644"/>
                <a:gd name="T7" fmla="*/ 636136 h 1037120"/>
                <a:gd name="T8" fmla="*/ 999289 w 1117644"/>
                <a:gd name="T9" fmla="*/ 394601 h 1037120"/>
                <a:gd name="T10" fmla="*/ 999289 w 1117644"/>
                <a:gd name="T11" fmla="*/ 241572 h 1037120"/>
                <a:gd name="T12" fmla="*/ 739428 w 1117644"/>
                <a:gd name="T13" fmla="*/ 37 h 1037120"/>
                <a:gd name="T14" fmla="*/ 378107 w 1117644"/>
                <a:gd name="T15" fmla="*/ 37 h 1037120"/>
                <a:gd name="T16" fmla="*/ 317775 w 1117644"/>
                <a:gd name="T17" fmla="*/ 4647 h 1037120"/>
                <a:gd name="T18" fmla="*/ 118684 w 1117644"/>
                <a:gd name="T19" fmla="*/ 241572 h 1037120"/>
                <a:gd name="T20" fmla="*/ 118684 w 1117644"/>
                <a:gd name="T21" fmla="*/ 330402 h 1037120"/>
                <a:gd name="T22" fmla="*/ 151850 w 1117644"/>
                <a:gd name="T23" fmla="*/ 367302 h 1037120"/>
                <a:gd name="T24" fmla="*/ 292096 w 1117644"/>
                <a:gd name="T25" fmla="*/ 367302 h 1037120"/>
                <a:gd name="T26" fmla="*/ 325300 w 1117644"/>
                <a:gd name="T27" fmla="*/ 330402 h 1037120"/>
                <a:gd name="T28" fmla="*/ 325300 w 1117644"/>
                <a:gd name="T29" fmla="*/ 273062 h 1037120"/>
                <a:gd name="T30" fmla="*/ 417369 w 1117644"/>
                <a:gd name="T31" fmla="*/ 188994 h 1037120"/>
                <a:gd name="T32" fmla="*/ 700680 w 1117644"/>
                <a:gd name="T33" fmla="*/ 188994 h 1037120"/>
                <a:gd name="T34" fmla="*/ 792768 w 1117644"/>
                <a:gd name="T35" fmla="*/ 273062 h 1037120"/>
                <a:gd name="T36" fmla="*/ 792768 w 1117644"/>
                <a:gd name="T37" fmla="*/ 363892 h 1037120"/>
                <a:gd name="T38" fmla="*/ 700680 w 1117644"/>
                <a:gd name="T39" fmla="*/ 447884 h 1037120"/>
                <a:gd name="T40" fmla="*/ 250 w 1117644"/>
                <a:gd name="T41" fmla="*/ 447884 h 1037120"/>
                <a:gd name="T42" fmla="*/ 250 w 1117644"/>
                <a:gd name="T43" fmla="*/ 636136 h 1037120"/>
                <a:gd name="T44" fmla="*/ 118188 w 1117644"/>
                <a:gd name="T45" fmla="*/ 636136 h 1037120"/>
                <a:gd name="T46" fmla="*/ 118188 w 1117644"/>
                <a:gd name="T47" fmla="*/ 668673 h 1037120"/>
                <a:gd name="T48" fmla="*/ 519800 w 1117644"/>
                <a:gd name="T49" fmla="*/ 1037157 h 1037120"/>
                <a:gd name="T50" fmla="*/ 1117894 w 1117644"/>
                <a:gd name="T51" fmla="*/ 1037157 h 1037120"/>
                <a:gd name="T52" fmla="*/ 1117894 w 1117644"/>
                <a:gd name="T53" fmla="*/ 848200 h 1037120"/>
                <a:gd name="T54" fmla="*/ 519115 w 1117644"/>
                <a:gd name="T55" fmla="*/ 848219 h 1037120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FR"/>
            </a:p>
          </p:txBody>
        </p:sp>
        <p:sp>
          <p:nvSpPr>
            <p:cNvPr id="1043" name="Forme libre : forme 12"/>
            <p:cNvSpPr>
              <a:spLocks/>
            </p:cNvSpPr>
            <p:nvPr/>
          </p:nvSpPr>
          <p:spPr bwMode="auto">
            <a:xfrm>
              <a:off x="3231832" y="7185063"/>
              <a:ext cx="5132298" cy="1037139"/>
            </a:xfrm>
            <a:custGeom>
              <a:avLst/>
              <a:gdLst>
                <a:gd name="T0" fmla="*/ 4143651 w 5132298"/>
                <a:gd name="T1" fmla="*/ 36939 h 1037139"/>
                <a:gd name="T2" fmla="*/ 3970639 w 5132298"/>
                <a:gd name="T3" fmla="*/ 78 h 1037139"/>
                <a:gd name="T4" fmla="*/ 3937435 w 5132298"/>
                <a:gd name="T5" fmla="*/ 78849 h 1037139"/>
                <a:gd name="T6" fmla="*/ 3937759 w 5132298"/>
                <a:gd name="T7" fmla="*/ 152249 h 1037139"/>
                <a:gd name="T8" fmla="*/ 4110771 w 5132298"/>
                <a:gd name="T9" fmla="*/ 189111 h 1037139"/>
                <a:gd name="T10" fmla="*/ 4143975 w 5132298"/>
                <a:gd name="T11" fmla="*/ 78849 h 1037139"/>
                <a:gd name="T12" fmla="*/ 4143956 w 5132298"/>
                <a:gd name="T13" fmla="*/ 653397 h 1037139"/>
                <a:gd name="T14" fmla="*/ 4110447 w 5132298"/>
                <a:gd name="T15" fmla="*/ 269845 h 1037139"/>
                <a:gd name="T16" fmla="*/ 3937435 w 5132298"/>
                <a:gd name="T17" fmla="*/ 306706 h 1037139"/>
                <a:gd name="T18" fmla="*/ 3937454 w 5132298"/>
                <a:gd name="T19" fmla="*/ 653397 h 1037139"/>
                <a:gd name="T20" fmla="*/ 3970963 w 5132298"/>
                <a:gd name="T21" fmla="*/ 1036931 h 1037139"/>
                <a:gd name="T22" fmla="*/ 4143975 w 5132298"/>
                <a:gd name="T23" fmla="*/ 1000069 h 1037139"/>
                <a:gd name="T24" fmla="*/ 4143956 w 5132298"/>
                <a:gd name="T25" fmla="*/ 653397 h 1037139"/>
                <a:gd name="T26" fmla="*/ 2991355 w 5132298"/>
                <a:gd name="T27" fmla="*/ 78 h 1037139"/>
                <a:gd name="T28" fmla="*/ 2958131 w 5132298"/>
                <a:gd name="T29" fmla="*/ 646958 h 1037139"/>
                <a:gd name="T30" fmla="*/ 3131391 w 5132298"/>
                <a:gd name="T31" fmla="*/ 683858 h 1037139"/>
                <a:gd name="T32" fmla="*/ 3164786 w 5132298"/>
                <a:gd name="T33" fmla="*/ 189015 h 1037139"/>
                <a:gd name="T34" fmla="*/ 3612499 w 5132298"/>
                <a:gd name="T35" fmla="*/ 369762 h 1037139"/>
                <a:gd name="T36" fmla="*/ 3418284 w 5132298"/>
                <a:gd name="T37" fmla="*/ 847822 h 1037139"/>
                <a:gd name="T38" fmla="*/ 2958131 w 5132298"/>
                <a:gd name="T39" fmla="*/ 1037217 h 1037139"/>
                <a:gd name="T40" fmla="*/ 3818982 w 5132298"/>
                <a:gd name="T41" fmla="*/ 702794 h 1037139"/>
                <a:gd name="T42" fmla="*/ 3441430 w 5132298"/>
                <a:gd name="T43" fmla="*/ 78 h 1037139"/>
                <a:gd name="T44" fmla="*/ 5131660 w 5132298"/>
                <a:gd name="T45" fmla="*/ 650425 h 1037139"/>
                <a:gd name="T46" fmla="*/ 4567171 w 5132298"/>
                <a:gd name="T47" fmla="*/ 447943 h 1037139"/>
                <a:gd name="T48" fmla="*/ 4469063 w 5132298"/>
                <a:gd name="T49" fmla="*/ 349759 h 1037139"/>
                <a:gd name="T50" fmla="*/ 4567533 w 5132298"/>
                <a:gd name="T51" fmla="*/ 189187 h 1037139"/>
                <a:gd name="T52" fmla="*/ 4691243 w 5132298"/>
                <a:gd name="T53" fmla="*/ 189225 h 1037139"/>
                <a:gd name="T54" fmla="*/ 5035706 w 5132298"/>
                <a:gd name="T55" fmla="*/ 166270 h 1037139"/>
                <a:gd name="T56" fmla="*/ 5037687 w 5132298"/>
                <a:gd name="T57" fmla="*/ 33282 h 1037139"/>
                <a:gd name="T58" fmla="*/ 4517869 w 5132298"/>
                <a:gd name="T59" fmla="*/ 173 h 1037139"/>
                <a:gd name="T60" fmla="*/ 4262428 w 5132298"/>
                <a:gd name="T61" fmla="*/ 382392 h 1037139"/>
                <a:gd name="T62" fmla="*/ 4836309 w 5132298"/>
                <a:gd name="T63" fmla="*/ 636214 h 1037139"/>
                <a:gd name="T64" fmla="*/ 4925977 w 5132298"/>
                <a:gd name="T65" fmla="*/ 757944 h 1037139"/>
                <a:gd name="T66" fmla="*/ 4299290 w 5132298"/>
                <a:gd name="T67" fmla="*/ 848050 h 1037139"/>
                <a:gd name="T68" fmla="*/ 4262390 w 5132298"/>
                <a:gd name="T69" fmla="*/ 881216 h 1037139"/>
                <a:gd name="T70" fmla="*/ 4299290 w 5132298"/>
                <a:gd name="T71" fmla="*/ 1037160 h 1037139"/>
                <a:gd name="T72" fmla="*/ 4879172 w 5132298"/>
                <a:gd name="T73" fmla="*/ 1037083 h 1037139"/>
                <a:gd name="T74" fmla="*/ 5132651 w 5132298"/>
                <a:gd name="T75" fmla="*/ 679820 h 1037139"/>
                <a:gd name="T76" fmla="*/ 825046 w 5132298"/>
                <a:gd name="T77" fmla="*/ 189111 h 1037139"/>
                <a:gd name="T78" fmla="*/ 861203 w 5132298"/>
                <a:gd name="T79" fmla="*/ 32729 h 1037139"/>
                <a:gd name="T80" fmla="*/ 277073 w 5132298"/>
                <a:gd name="T81" fmla="*/ 78 h 1037139"/>
                <a:gd name="T82" fmla="*/ 352 w 5132298"/>
                <a:gd name="T83" fmla="*/ 782309 h 1037139"/>
                <a:gd name="T84" fmla="*/ 825046 w 5132298"/>
                <a:gd name="T85" fmla="*/ 1037217 h 1037139"/>
                <a:gd name="T86" fmla="*/ 861203 w 5132298"/>
                <a:gd name="T87" fmla="*/ 880816 h 1037139"/>
                <a:gd name="T88" fmla="*/ 280863 w 5132298"/>
                <a:gd name="T89" fmla="*/ 848298 h 1037139"/>
                <a:gd name="T90" fmla="*/ 207006 w 5132298"/>
                <a:gd name="T91" fmla="*/ 634347 h 1037139"/>
                <a:gd name="T92" fmla="*/ 568595 w 5132298"/>
                <a:gd name="T93" fmla="*/ 601772 h 1037139"/>
                <a:gd name="T94" fmla="*/ 532457 w 5132298"/>
                <a:gd name="T95" fmla="*/ 447943 h 1037139"/>
                <a:gd name="T96" fmla="*/ 207006 w 5132298"/>
                <a:gd name="T97" fmla="*/ 258395 h 1037139"/>
                <a:gd name="T98" fmla="*/ 1186405 w 5132298"/>
                <a:gd name="T99" fmla="*/ 189130 h 1037139"/>
                <a:gd name="T100" fmla="*/ 1153144 w 5132298"/>
                <a:gd name="T101" fmla="*/ 1037198 h 1037139"/>
                <a:gd name="T102" fmla="*/ 979656 w 5132298"/>
                <a:gd name="T103" fmla="*/ 1000336 h 1037139"/>
                <a:gd name="T104" fmla="*/ 1012879 w 5132298"/>
                <a:gd name="T105" fmla="*/ 116 h 1037139"/>
                <a:gd name="T106" fmla="*/ 1840506 w 5132298"/>
                <a:gd name="T107" fmla="*/ 369838 h 1037139"/>
                <a:gd name="T108" fmla="*/ 1803625 w 5132298"/>
                <a:gd name="T109" fmla="*/ 1037198 h 1037139"/>
                <a:gd name="T110" fmla="*/ 1634023 w 5132298"/>
                <a:gd name="T111" fmla="*/ 1004032 h 1037139"/>
                <a:gd name="T112" fmla="*/ 1439846 w 5132298"/>
                <a:gd name="T113" fmla="*/ 189225 h 1037139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905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fr-FR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8821EFE-88B0-4E18-9A27-016423FF1972}"/>
              </a:ext>
            </a:extLst>
          </p:cNvPr>
          <p:cNvSpPr/>
          <p:nvPr userDrawn="1"/>
        </p:nvSpPr>
        <p:spPr>
          <a:xfrm>
            <a:off x="4810125" y="-250825"/>
            <a:ext cx="179388" cy="1793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A7A67B-B3C3-4FA0-BD0E-026447A3CBA4}"/>
              </a:ext>
            </a:extLst>
          </p:cNvPr>
          <p:cNvSpPr/>
          <p:nvPr userDrawn="1"/>
        </p:nvSpPr>
        <p:spPr>
          <a:xfrm>
            <a:off x="5051425" y="-250825"/>
            <a:ext cx="180975" cy="17938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B40B1F-2606-4D95-8B73-9F1473B4EC17}"/>
              </a:ext>
            </a:extLst>
          </p:cNvPr>
          <p:cNvSpPr/>
          <p:nvPr userDrawn="1"/>
        </p:nvSpPr>
        <p:spPr>
          <a:xfrm>
            <a:off x="5500688" y="-250825"/>
            <a:ext cx="179387" cy="17938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2E27E0-7B9F-448A-A05C-14382BAC5EE1}"/>
              </a:ext>
            </a:extLst>
          </p:cNvPr>
          <p:cNvSpPr/>
          <p:nvPr userDrawn="1"/>
        </p:nvSpPr>
        <p:spPr>
          <a:xfrm>
            <a:off x="5991225" y="-250825"/>
            <a:ext cx="179388" cy="179387"/>
          </a:xfrm>
          <a:prstGeom prst="rect">
            <a:avLst/>
          </a:prstGeom>
          <a:solidFill>
            <a:srgbClr val="1D8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AEB5EA-BC67-454F-B72F-9C3D7307DC32}"/>
              </a:ext>
            </a:extLst>
          </p:cNvPr>
          <p:cNvSpPr/>
          <p:nvPr userDrawn="1"/>
        </p:nvSpPr>
        <p:spPr>
          <a:xfrm>
            <a:off x="6234113" y="-250825"/>
            <a:ext cx="179387" cy="17938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D15E66-A588-4A8A-A903-0E9F8031CEA3}"/>
              </a:ext>
            </a:extLst>
          </p:cNvPr>
          <p:cNvSpPr/>
          <p:nvPr userDrawn="1"/>
        </p:nvSpPr>
        <p:spPr>
          <a:xfrm>
            <a:off x="6475413" y="-250825"/>
            <a:ext cx="179387" cy="17938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9A9072-0ACF-4135-8463-BBF0A32BC16E}"/>
              </a:ext>
            </a:extLst>
          </p:cNvPr>
          <p:cNvSpPr/>
          <p:nvPr userDrawn="1"/>
        </p:nvSpPr>
        <p:spPr>
          <a:xfrm>
            <a:off x="6718300" y="-250825"/>
            <a:ext cx="179388" cy="179387"/>
          </a:xfrm>
          <a:prstGeom prst="rect">
            <a:avLst/>
          </a:prstGeom>
          <a:solidFill>
            <a:srgbClr val="C8A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6B1BAA-0F64-47E8-916D-4610AB9EA46C}"/>
              </a:ext>
            </a:extLst>
          </p:cNvPr>
          <p:cNvSpPr/>
          <p:nvPr userDrawn="1"/>
        </p:nvSpPr>
        <p:spPr>
          <a:xfrm>
            <a:off x="6959600" y="-250825"/>
            <a:ext cx="180975" cy="179387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C28B40-3CEF-4E68-B5B8-262D8FA8D7B3}"/>
              </a:ext>
            </a:extLst>
          </p:cNvPr>
          <p:cNvSpPr/>
          <p:nvPr userDrawn="1"/>
        </p:nvSpPr>
        <p:spPr>
          <a:xfrm>
            <a:off x="7202488" y="-250825"/>
            <a:ext cx="179387" cy="179387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D58350-5D15-4D25-9F1D-210DF8763903}"/>
              </a:ext>
            </a:extLst>
          </p:cNvPr>
          <p:cNvSpPr/>
          <p:nvPr userDrawn="1"/>
        </p:nvSpPr>
        <p:spPr>
          <a:xfrm>
            <a:off x="5745163" y="-250825"/>
            <a:ext cx="180975" cy="179387"/>
          </a:xfrm>
          <a:prstGeom prst="rect">
            <a:avLst/>
          </a:prstGeom>
          <a:solidFill>
            <a:srgbClr val="3EA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60958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702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  <p:sldLayoutId id="2147483871" r:id="rId14"/>
    <p:sldLayoutId id="2147483872" r:id="rId15"/>
    <p:sldLayoutId id="2147483873" r:id="rId16"/>
    <p:sldLayoutId id="2147483874" r:id="rId17"/>
    <p:sldLayoutId id="2147483875" r:id="rId18"/>
    <p:sldLayoutId id="2147483876" r:id="rId19"/>
    <p:sldLayoutId id="2147483877" r:id="rId20"/>
    <p:sldLayoutId id="2147483878" r:id="rId21"/>
    <p:sldLayoutId id="2147483879" r:id="rId22"/>
    <p:sldLayoutId id="2147483880" r:id="rId23"/>
    <p:sldLayoutId id="2147483897" r:id="rId24"/>
  </p:sldLayoutIdLst>
  <p:hf hdr="0" dt="0"/>
  <p:txStyles>
    <p:titleStyle>
      <a:lvl1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 kern="1200">
          <a:solidFill>
            <a:schemeClr val="tx2"/>
          </a:solidFill>
          <a:latin typeface="+mj-lt"/>
          <a:ea typeface="+mj-ea"/>
          <a:cs typeface="+mj-cs"/>
        </a:defRPr>
      </a:lvl1pPr>
      <a:lvl2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Enedis" pitchFamily="2" charset="0"/>
        </a:defRPr>
      </a:lvl2pPr>
      <a:lvl3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Enedis" pitchFamily="2" charset="0"/>
        </a:defRPr>
      </a:lvl3pPr>
      <a:lvl4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Enedis" pitchFamily="2" charset="0"/>
        </a:defRPr>
      </a:lvl4pPr>
      <a:lvl5pPr algn="l" defTabSz="912813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Enedis" pitchFamily="2" charset="0"/>
        </a:defRPr>
      </a:lvl5pPr>
      <a:lvl6pPr marL="4572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Enedis" pitchFamily="2" charset="0"/>
        </a:defRPr>
      </a:lvl6pPr>
      <a:lvl7pPr marL="9144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Enedis" pitchFamily="2" charset="0"/>
        </a:defRPr>
      </a:lvl7pPr>
      <a:lvl8pPr marL="13716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Enedis" pitchFamily="2" charset="0"/>
        </a:defRPr>
      </a:lvl8pPr>
      <a:lvl9pPr marL="1828800" algn="l" defTabSz="912813" rtl="0" fontAlgn="base">
        <a:lnSpc>
          <a:spcPct val="90000"/>
        </a:lnSpc>
        <a:spcBef>
          <a:spcPct val="0"/>
        </a:spcBef>
        <a:spcAft>
          <a:spcPct val="0"/>
        </a:spcAft>
        <a:defRPr sz="3500" b="1">
          <a:solidFill>
            <a:schemeClr val="tx2"/>
          </a:solidFill>
          <a:latin typeface="Enedis" pitchFamily="2" charset="0"/>
        </a:defRPr>
      </a:lvl9pPr>
    </p:titleStyle>
    <p:bodyStyle>
      <a:lvl1pPr algn="l" defTabSz="91281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15900" indent="-215900" algn="l" defTabSz="91281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Clr>
          <a:schemeClr val="tx2"/>
        </a:buClr>
        <a:buSzPct val="120000"/>
        <a:buFont typeface="Public Sans" pitchFamily="2" charset="0"/>
        <a:buChar char="—"/>
        <a:defRPr sz="1200" b="1" kern="1200">
          <a:solidFill>
            <a:schemeClr val="tx2"/>
          </a:solidFill>
          <a:latin typeface="Public Sans" pitchFamily="2" charset="0"/>
          <a:ea typeface="+mn-ea"/>
          <a:cs typeface="+mn-cs"/>
        </a:defRPr>
      </a:lvl2pPr>
      <a:lvl3pPr marL="574675" indent="-107950" algn="l" defTabSz="91281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-"/>
        <a:defRPr sz="1200" kern="1200">
          <a:solidFill>
            <a:schemeClr val="tx1"/>
          </a:solidFill>
          <a:latin typeface="Public Sans" pitchFamily="2" charset="0"/>
          <a:ea typeface="+mn-ea"/>
          <a:cs typeface="+mn-cs"/>
        </a:defRPr>
      </a:lvl3pPr>
      <a:lvl4pPr marL="1150938" indent="-215900" algn="l" defTabSz="91281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2813" rtl="0" eaLnBrk="0" fontAlgn="base" hangingPunct="0">
        <a:lnSpc>
          <a:spcPct val="101000"/>
        </a:lnSpc>
        <a:spcBef>
          <a:spcPct val="0"/>
        </a:spcBef>
        <a:spcAft>
          <a:spcPct val="0"/>
        </a:spcAft>
        <a:buFont typeface="Arial" panose="020B0604020202020204" pitchFamily="34" charset="0"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0" indent="0" algn="l" defTabSz="914377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None/>
        <a:defRPr sz="600" i="1" kern="1200">
          <a:solidFill>
            <a:schemeClr val="tx1"/>
          </a:solidFill>
          <a:latin typeface="Public Sans" pitchFamily="2" charset="0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C27790B-B64B-F847-8010-B2B78B197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0" y="314710"/>
            <a:ext cx="10515600" cy="4225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 err="1" smtClean="0"/>
              <a:t>Lorem</a:t>
            </a:r>
            <a:r>
              <a:rPr lang="fr-FR" dirty="0" smtClean="0"/>
              <a:t> </a:t>
            </a:r>
            <a:r>
              <a:rPr lang="fr-FR" dirty="0" err="1" smtClean="0"/>
              <a:t>ipsum</a:t>
            </a:r>
            <a:r>
              <a:rPr lang="fr-FR" dirty="0" smtClean="0"/>
              <a:t> </a:t>
            </a:r>
            <a:r>
              <a:rPr lang="fr-FR" dirty="0" err="1" smtClean="0"/>
              <a:t>dolor</a:t>
            </a:r>
            <a:r>
              <a:rPr lang="fr-FR" dirty="0" smtClean="0"/>
              <a:t> </a:t>
            </a:r>
            <a:r>
              <a:rPr lang="fr-FR" dirty="0" err="1" smtClean="0"/>
              <a:t>sit</a:t>
            </a:r>
            <a:r>
              <a:rPr lang="fr-FR" dirty="0" smtClean="0"/>
              <a:t> </a:t>
            </a:r>
            <a:r>
              <a:rPr lang="fr-FR" dirty="0" err="1" smtClean="0"/>
              <a:t>amet</a:t>
            </a:r>
            <a:r>
              <a:rPr lang="fr-FR" dirty="0" smtClean="0"/>
              <a:t>, </a:t>
            </a:r>
            <a:r>
              <a:rPr lang="fr-FR" dirty="0" err="1" smtClean="0"/>
              <a:t>consectetuer</a:t>
            </a:r>
            <a:r>
              <a:rPr lang="fr-FR" dirty="0" smtClean="0"/>
              <a:t> </a:t>
            </a:r>
            <a:r>
              <a:rPr lang="fr-FR" dirty="0" err="1" smtClean="0"/>
              <a:t>adipiscing</a:t>
            </a:r>
            <a:r>
              <a:rPr lang="fr-FR" dirty="0" smtClean="0"/>
              <a:t> </a:t>
            </a:r>
            <a:r>
              <a:rPr lang="fr-FR" dirty="0" err="1" smtClean="0"/>
              <a:t>elit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4CD03F-E5DF-FE4C-8CC0-640F7668A4B5}"/>
              </a:ext>
            </a:extLst>
          </p:cNvPr>
          <p:cNvSpPr/>
          <p:nvPr userDrawn="1"/>
        </p:nvSpPr>
        <p:spPr>
          <a:xfrm>
            <a:off x="0" y="6099048"/>
            <a:ext cx="12187066" cy="758952"/>
          </a:xfrm>
          <a:prstGeom prst="rect">
            <a:avLst/>
          </a:prstGeom>
          <a:solidFill>
            <a:srgbClr val="F5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B184392-1107-5E4C-87FF-E72522782FC2}"/>
              </a:ext>
            </a:extLst>
          </p:cNvPr>
          <p:cNvSpPr txBox="1"/>
          <p:nvPr userDrawn="1"/>
        </p:nvSpPr>
        <p:spPr>
          <a:xfrm>
            <a:off x="6031187" y="6323406"/>
            <a:ext cx="1773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 smtClean="0">
                <a:solidFill>
                  <a:srgbClr val="93D500"/>
                </a:solidFill>
                <a:latin typeface="Enedis" pitchFamily="2" charset="0"/>
              </a:rPr>
              <a:t>COMEX </a:t>
            </a:r>
            <a:r>
              <a:rPr lang="fr-FR" sz="1200" b="1" dirty="0">
                <a:solidFill>
                  <a:srgbClr val="1423DC"/>
                </a:solidFill>
                <a:latin typeface="Enedis" pitchFamily="2" charset="0"/>
              </a:rPr>
              <a:t>• </a:t>
            </a:r>
            <a:r>
              <a:rPr lang="fr-FR" sz="1200" b="1" dirty="0" smtClean="0">
                <a:solidFill>
                  <a:srgbClr val="93D500"/>
                </a:solidFill>
                <a:latin typeface="Enedis" pitchFamily="2" charset="0"/>
              </a:rPr>
              <a:t>11/04/2023</a:t>
            </a:r>
            <a:endParaRPr lang="fr-FR" sz="1200" b="1" dirty="0">
              <a:solidFill>
                <a:srgbClr val="93D500"/>
              </a:solidFill>
              <a:latin typeface="Enedis" pitchFamily="2" charset="0"/>
            </a:endParaRP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5D4219B2-A230-A940-8AFE-D0EC2039B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7392" y="6279342"/>
            <a:ext cx="82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423DC"/>
                </a:solidFill>
                <a:latin typeface="Enedis" pitchFamily="2" charset="0"/>
              </a:defRPr>
            </a:lvl1pPr>
          </a:lstStyle>
          <a:p>
            <a:fld id="{7F3BFDD3-CF0B-2A48-A033-05B114D849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703BE31-A13C-984B-849A-7C74F8C176D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715" y="1052736"/>
            <a:ext cx="252000" cy="252000"/>
          </a:xfrm>
          <a:prstGeom prst="rect">
            <a:avLst/>
          </a:prstGeom>
        </p:spPr>
      </p:pic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42C7A55F-0B71-FE4A-AA44-BFBE1B4BD206}"/>
              </a:ext>
            </a:extLst>
          </p:cNvPr>
          <p:cNvSpPr txBox="1">
            <a:spLocks/>
          </p:cNvSpPr>
          <p:nvPr userDrawn="1"/>
        </p:nvSpPr>
        <p:spPr>
          <a:xfrm>
            <a:off x="8328854" y="6307104"/>
            <a:ext cx="2487600" cy="309600"/>
          </a:xfrm>
          <a:prstGeom prst="rect">
            <a:avLst/>
          </a:prstGeom>
        </p:spPr>
        <p:txBody>
          <a:bodyPr lIns="7200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11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11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4" name="Image 13">
            <a:extLst>
              <a:ext uri="{FF2B5EF4-FFF2-40B4-BE49-F238E27FC236}">
                <a16:creationId xmlns:a16="http://schemas.microsoft.com/office/drawing/2014/main" id="{8EF591EE-01BC-A446-A794-1B7CCDDDEBBD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3824" y="6299993"/>
            <a:ext cx="360000" cy="354929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4BFA5FC-67E7-B540-ACB4-5EEB1B1DB02C}"/>
              </a:ext>
            </a:extLst>
          </p:cNvPr>
          <p:cNvSpPr txBox="1"/>
          <p:nvPr userDrawn="1"/>
        </p:nvSpPr>
        <p:spPr>
          <a:xfrm>
            <a:off x="500714" y="6323406"/>
            <a:ext cx="543807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005EB8"/>
                </a:solidFill>
                <a:latin typeface="Enedis" pitchFamily="2" charset="0"/>
              </a:rPr>
              <a:t>                     </a:t>
            </a:r>
            <a:r>
              <a:rPr lang="fr-FR" sz="1200" b="1" dirty="0">
                <a:solidFill>
                  <a:srgbClr val="1423DC"/>
                </a:solidFill>
                <a:latin typeface="Enedis" pitchFamily="2" charset="0"/>
              </a:rPr>
              <a:t>Direction </a:t>
            </a:r>
            <a:r>
              <a:rPr lang="fr-FR" sz="1200" b="1" dirty="0" smtClean="0">
                <a:solidFill>
                  <a:srgbClr val="1423DC"/>
                </a:solidFill>
                <a:latin typeface="Enedis" pitchFamily="2" charset="0"/>
              </a:rPr>
              <a:t>Clients et Territoires </a:t>
            </a:r>
            <a:r>
              <a:rPr lang="fr-FR" sz="1200" b="1" dirty="0">
                <a:solidFill>
                  <a:srgbClr val="93D500"/>
                </a:solidFill>
                <a:latin typeface="Enedis" pitchFamily="2" charset="0"/>
              </a:rPr>
              <a:t>• </a:t>
            </a:r>
            <a:r>
              <a:rPr lang="fr-FR" sz="1200" b="1" dirty="0">
                <a:solidFill>
                  <a:srgbClr val="1423DC"/>
                </a:solidFill>
                <a:latin typeface="Enedis" pitchFamily="2" charset="0"/>
              </a:rPr>
              <a:t>Pôle Transition énergétique</a:t>
            </a:r>
          </a:p>
        </p:txBody>
      </p:sp>
      <p:pic>
        <p:nvPicPr>
          <p:cNvPr id="16" name="Image 15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05465" y="6333434"/>
            <a:ext cx="845817" cy="276185"/>
          </a:xfrm>
          <a:prstGeom prst="rect">
            <a:avLst/>
          </a:prstGeom>
        </p:spPr>
      </p:pic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78DB160D-DCFC-5A45-9E88-82CC90449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090" y="1728553"/>
            <a:ext cx="10515600" cy="34008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1"/>
            <a:r>
              <a:rPr lang="fr-FR" dirty="0" smtClean="0"/>
              <a:t>Quatrième niveau</a:t>
            </a:r>
            <a:endParaRPr lang="fr-FR" dirty="0"/>
          </a:p>
          <a:p>
            <a:pPr lvl="2"/>
            <a:r>
              <a:rPr lang="fr-FR" dirty="0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2146756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4" r:id="rId1"/>
    <p:sldLayoutId id="2147483822" r:id="rId2"/>
    <p:sldLayoutId id="2147483823" r:id="rId3"/>
    <p:sldLayoutId id="2147483760" r:id="rId4"/>
    <p:sldLayoutId id="2147483761" r:id="rId5"/>
    <p:sldLayoutId id="2147483853" r:id="rId6"/>
    <p:sldLayoutId id="2147483763" r:id="rId7"/>
    <p:sldLayoutId id="2147483764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50" b="1" kern="1200">
          <a:solidFill>
            <a:srgbClr val="1423DC"/>
          </a:solidFill>
          <a:latin typeface="Enedis" pitchFamily="2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Font typeface="Arial" panose="020B0604020202020204" pitchFamily="34" charset="0"/>
        <a:buNone/>
        <a:defRPr sz="2400" b="1" kern="1200">
          <a:solidFill>
            <a:srgbClr val="1423DC"/>
          </a:solidFill>
          <a:latin typeface="Enedis" pitchFamily="2" charset="0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1423DC"/>
        </a:buClr>
        <a:buFont typeface="Calibri" panose="020F0502020204030204" pitchFamily="34" charset="0"/>
        <a:buChar char="—"/>
        <a:defRPr sz="1200" b="1" kern="1200">
          <a:solidFill>
            <a:srgbClr val="1423DC"/>
          </a:solidFill>
          <a:latin typeface="Public Sans" pitchFamily="50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SzPct val="80000"/>
        <a:buFontTx/>
        <a:buNone/>
        <a:defRPr sz="1200" kern="1200" baseline="0">
          <a:solidFill>
            <a:schemeClr val="tx1">
              <a:lumMod val="85000"/>
              <a:lumOff val="15000"/>
            </a:schemeClr>
          </a:solidFill>
          <a:latin typeface="Public Sans" pitchFamily="50" charset="0"/>
          <a:ea typeface="+mn-ea"/>
          <a:cs typeface="+mn-cs"/>
        </a:defRPr>
      </a:lvl3pPr>
      <a:lvl4pPr marL="5400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SzPct val="80000"/>
        <a:buFontTx/>
        <a:buBlip>
          <a:blip r:embed="rId11"/>
        </a:buBlip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851400" indent="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bg1">
            <a:lumMod val="50000"/>
          </a:schemeClr>
        </a:buClr>
        <a:buSzPct val="130000"/>
        <a:buFont typeface="Wingdings" pitchFamily="2" charset="2"/>
        <a:buNone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C27790B-B64B-F847-8010-B2B78B197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0" y="343586"/>
            <a:ext cx="10515600" cy="4225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4CD03F-E5DF-FE4C-8CC0-640F7668A4B5}"/>
              </a:ext>
            </a:extLst>
          </p:cNvPr>
          <p:cNvSpPr/>
          <p:nvPr userDrawn="1"/>
        </p:nvSpPr>
        <p:spPr>
          <a:xfrm>
            <a:off x="0" y="6099048"/>
            <a:ext cx="12187066" cy="758952"/>
          </a:xfrm>
          <a:prstGeom prst="rect">
            <a:avLst/>
          </a:prstGeom>
          <a:solidFill>
            <a:srgbClr val="F5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B184392-1107-5E4C-87FF-E72522782FC2}"/>
              </a:ext>
            </a:extLst>
          </p:cNvPr>
          <p:cNvSpPr txBox="1"/>
          <p:nvPr userDrawn="1"/>
        </p:nvSpPr>
        <p:spPr>
          <a:xfrm>
            <a:off x="6031187" y="6323406"/>
            <a:ext cx="1773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93D500"/>
                </a:solidFill>
                <a:latin typeface="Enedis" pitchFamily="2" charset="0"/>
              </a:rPr>
              <a:t>CCPS </a:t>
            </a:r>
            <a:r>
              <a:rPr lang="fr-FR" sz="1200" b="1" dirty="0">
                <a:solidFill>
                  <a:srgbClr val="1423DC"/>
                </a:solidFill>
                <a:latin typeface="Enedis" pitchFamily="2" charset="0"/>
              </a:rPr>
              <a:t>•</a:t>
            </a:r>
            <a:r>
              <a:rPr lang="fr-FR" sz="1200" b="1" dirty="0">
                <a:solidFill>
                  <a:srgbClr val="93D500"/>
                </a:solidFill>
                <a:latin typeface="Enedis" pitchFamily="2" charset="0"/>
              </a:rPr>
              <a:t> </a:t>
            </a:r>
            <a:r>
              <a:rPr lang="fr-FR" sz="1200" b="1" dirty="0" smtClean="0">
                <a:solidFill>
                  <a:srgbClr val="93D500"/>
                </a:solidFill>
                <a:latin typeface="Enedis" pitchFamily="2" charset="0"/>
              </a:rPr>
              <a:t>19/05/2022</a:t>
            </a:r>
            <a:endParaRPr lang="fr-FR" sz="1200" b="1" dirty="0">
              <a:solidFill>
                <a:srgbClr val="93D500"/>
              </a:solidFill>
              <a:latin typeface="Enedis" pitchFamily="2" charset="0"/>
            </a:endParaRP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5D4219B2-A230-A940-8AFE-D0EC2039B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7392" y="6279342"/>
            <a:ext cx="82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423DC"/>
                </a:solidFill>
                <a:latin typeface="Enedis" pitchFamily="2" charset="0"/>
              </a:defRPr>
            </a:lvl1pPr>
          </a:lstStyle>
          <a:p>
            <a:fld id="{7F3BFDD3-CF0B-2A48-A033-05B114D849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703BE31-A13C-984B-849A-7C74F8C176D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715" y="1052736"/>
            <a:ext cx="252000" cy="252000"/>
          </a:xfrm>
          <a:prstGeom prst="rect">
            <a:avLst/>
          </a:prstGeom>
        </p:spPr>
      </p:pic>
      <p:sp>
        <p:nvSpPr>
          <p:cNvPr id="15" name="Espace réservé du texte 10">
            <a:extLst>
              <a:ext uri="{FF2B5EF4-FFF2-40B4-BE49-F238E27FC236}">
                <a16:creationId xmlns:a16="http://schemas.microsoft.com/office/drawing/2014/main" id="{42C7A55F-0B71-FE4A-AA44-BFBE1B4BD206}"/>
              </a:ext>
            </a:extLst>
          </p:cNvPr>
          <p:cNvSpPr txBox="1">
            <a:spLocks/>
          </p:cNvSpPr>
          <p:nvPr userDrawn="1"/>
        </p:nvSpPr>
        <p:spPr>
          <a:xfrm>
            <a:off x="8328854" y="6307104"/>
            <a:ext cx="2487600" cy="309600"/>
          </a:xfrm>
          <a:prstGeom prst="rect">
            <a:avLst/>
          </a:prstGeom>
        </p:spPr>
        <p:txBody>
          <a:bodyPr lIns="72000" anchor="ctr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200" b="1" kern="1200">
                <a:solidFill>
                  <a:srgbClr val="005EB8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11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54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SzPct val="80000"/>
              <a:buFontTx/>
              <a:buBlip>
                <a:blip r:embed="rId11"/>
              </a:buBlip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80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bg1">
                  <a:lumMod val="50000"/>
                </a:schemeClr>
              </a:buClr>
              <a:buSzPct val="130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r-FR" dirty="0"/>
          </a:p>
        </p:txBody>
      </p:sp>
      <p:pic>
        <p:nvPicPr>
          <p:cNvPr id="16" name="Image 15">
            <a:extLst>
              <a:ext uri="{FF2B5EF4-FFF2-40B4-BE49-F238E27FC236}">
                <a16:creationId xmlns:a16="http://schemas.microsoft.com/office/drawing/2014/main" id="{EFD4C1EA-F2E8-CF48-9C71-22BFAF069848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3824" y="6297458"/>
            <a:ext cx="360000" cy="360000"/>
          </a:xfrm>
          <a:prstGeom prst="rect">
            <a:avLst/>
          </a:prstGeom>
        </p:spPr>
      </p:pic>
      <p:sp>
        <p:nvSpPr>
          <p:cNvPr id="17" name="ZoneTexte 16">
            <a:extLst>
              <a:ext uri="{FF2B5EF4-FFF2-40B4-BE49-F238E27FC236}">
                <a16:creationId xmlns:a16="http://schemas.microsoft.com/office/drawing/2014/main" id="{34BFA5FC-67E7-B540-ACB4-5EEB1B1DB02C}"/>
              </a:ext>
            </a:extLst>
          </p:cNvPr>
          <p:cNvSpPr txBox="1"/>
          <p:nvPr userDrawn="1"/>
        </p:nvSpPr>
        <p:spPr>
          <a:xfrm>
            <a:off x="500714" y="6323406"/>
            <a:ext cx="52401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005EB8"/>
                </a:solidFill>
                <a:latin typeface="Enedis" pitchFamily="2" charset="0"/>
              </a:rPr>
              <a:t>                     </a:t>
            </a:r>
            <a:r>
              <a:rPr lang="fr-FR" sz="1200" b="1" dirty="0">
                <a:solidFill>
                  <a:srgbClr val="1423DC"/>
                </a:solidFill>
                <a:latin typeface="Enedis" pitchFamily="2" charset="0"/>
              </a:rPr>
              <a:t>Direction </a:t>
            </a:r>
            <a:r>
              <a:rPr lang="fr-FR" sz="1200" b="1" dirty="0" smtClean="0">
                <a:solidFill>
                  <a:srgbClr val="1423DC"/>
                </a:solidFill>
                <a:latin typeface="Enedis" pitchFamily="2" charset="0"/>
              </a:rPr>
              <a:t>Clients et Territoires </a:t>
            </a:r>
            <a:r>
              <a:rPr lang="fr-FR" sz="1200" b="1" dirty="0">
                <a:solidFill>
                  <a:srgbClr val="93D500"/>
                </a:solidFill>
                <a:latin typeface="Enedis" pitchFamily="2" charset="0"/>
              </a:rPr>
              <a:t>• </a:t>
            </a:r>
            <a:r>
              <a:rPr lang="fr-FR" sz="1200" b="1" dirty="0">
                <a:solidFill>
                  <a:srgbClr val="1423DC"/>
                </a:solidFill>
                <a:latin typeface="Enedis" pitchFamily="2" charset="0"/>
              </a:rPr>
              <a:t>Pôle Transition énergétique</a:t>
            </a:r>
          </a:p>
        </p:txBody>
      </p:sp>
      <p:pic>
        <p:nvPicPr>
          <p:cNvPr id="18" name="Image 17"/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05465" y="6333434"/>
            <a:ext cx="845817" cy="276185"/>
          </a:xfrm>
          <a:prstGeom prst="rect">
            <a:avLst/>
          </a:prstGeom>
        </p:spPr>
      </p:pic>
      <p:sp>
        <p:nvSpPr>
          <p:cNvPr id="12" name="Espace réservé du texte 2">
            <a:extLst>
              <a:ext uri="{FF2B5EF4-FFF2-40B4-BE49-F238E27FC236}">
                <a16:creationId xmlns:a16="http://schemas.microsoft.com/office/drawing/2014/main" id="{78DB160D-DCFC-5A45-9E88-82CC90449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090" y="1728553"/>
            <a:ext cx="10515600" cy="34008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1"/>
            <a:r>
              <a:rPr lang="fr-FR" dirty="0" smtClean="0"/>
              <a:t>Quatrième niveau</a:t>
            </a:r>
            <a:endParaRPr lang="fr-FR" dirty="0"/>
          </a:p>
          <a:p>
            <a:pPr lvl="2"/>
            <a:r>
              <a:rPr lang="fr-FR" dirty="0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570958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3" r:id="rId2"/>
    <p:sldLayoutId id="2147483825" r:id="rId3"/>
    <p:sldLayoutId id="2147483774" r:id="rId4"/>
    <p:sldLayoutId id="2147483776" r:id="rId5"/>
    <p:sldLayoutId id="2147483852" r:id="rId6"/>
    <p:sldLayoutId id="2147483779" r:id="rId7"/>
    <p:sldLayoutId id="2147483778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50" b="1" kern="1200">
          <a:solidFill>
            <a:srgbClr val="1423DC"/>
          </a:solidFill>
          <a:latin typeface="Enedis" pitchFamily="2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Font typeface="Arial" panose="020B0604020202020204" pitchFamily="34" charset="0"/>
        <a:buNone/>
        <a:defRPr sz="2400" b="1" kern="1200">
          <a:solidFill>
            <a:srgbClr val="1423DC"/>
          </a:solidFill>
          <a:latin typeface="Enedis" pitchFamily="2" charset="0"/>
          <a:ea typeface="+mn-ea"/>
          <a:cs typeface="+mn-cs"/>
        </a:defRPr>
      </a:lvl1pPr>
      <a:lvl2pPr marL="285750" indent="-28575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1423DC"/>
        </a:buClr>
        <a:buFont typeface="Calibri" panose="020F0502020204030204" pitchFamily="34" charset="0"/>
        <a:buChar char="—"/>
        <a:defRPr sz="1200" b="1" kern="1200">
          <a:solidFill>
            <a:srgbClr val="1423DC"/>
          </a:solidFill>
          <a:latin typeface="Public Sans" pitchFamily="50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SzPct val="80000"/>
        <a:buFontTx/>
        <a:buNone/>
        <a:defRPr sz="1200" kern="1200">
          <a:solidFill>
            <a:srgbClr val="424242"/>
          </a:solidFill>
          <a:latin typeface="Public Sans" pitchFamily="50" charset="0"/>
          <a:ea typeface="+mn-ea"/>
          <a:cs typeface="+mn-cs"/>
        </a:defRPr>
      </a:lvl3pPr>
      <a:lvl4pPr marL="5400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SzPct val="80000"/>
        <a:buFontTx/>
        <a:buBlip>
          <a:blip r:embed="rId11"/>
        </a:buBlip>
        <a:defRPr sz="1800" kern="1200">
          <a:solidFill>
            <a:srgbClr val="424242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bg1">
            <a:lumMod val="50000"/>
          </a:schemeClr>
        </a:buClr>
        <a:buSzPct val="130000"/>
        <a:buFont typeface="Wingdings" pitchFamily="2" charset="2"/>
        <a:buChar char="§"/>
        <a:defRPr sz="1800" kern="1200">
          <a:solidFill>
            <a:srgbClr val="42424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C27790B-B64B-F847-8010-B2B78B1979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2090" y="343586"/>
            <a:ext cx="10515600" cy="42253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fr-FR" dirty="0"/>
              <a:t>Modifiez le style du titre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E4CD03F-E5DF-FE4C-8CC0-640F7668A4B5}"/>
              </a:ext>
            </a:extLst>
          </p:cNvPr>
          <p:cNvSpPr/>
          <p:nvPr userDrawn="1"/>
        </p:nvSpPr>
        <p:spPr>
          <a:xfrm>
            <a:off x="0" y="6099048"/>
            <a:ext cx="12187066" cy="758952"/>
          </a:xfrm>
          <a:prstGeom prst="rect">
            <a:avLst/>
          </a:prstGeom>
          <a:solidFill>
            <a:srgbClr val="F5F3F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B184392-1107-5E4C-87FF-E72522782FC2}"/>
              </a:ext>
            </a:extLst>
          </p:cNvPr>
          <p:cNvSpPr txBox="1"/>
          <p:nvPr userDrawn="1"/>
        </p:nvSpPr>
        <p:spPr>
          <a:xfrm>
            <a:off x="6031187" y="6323406"/>
            <a:ext cx="177321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dirty="0">
                <a:solidFill>
                  <a:srgbClr val="93D500"/>
                </a:solidFill>
                <a:latin typeface="Enedis" pitchFamily="2" charset="0"/>
              </a:rPr>
              <a:t>CCPS </a:t>
            </a:r>
            <a:r>
              <a:rPr lang="fr-FR" sz="1200" b="1" dirty="0">
                <a:solidFill>
                  <a:srgbClr val="1423DC"/>
                </a:solidFill>
                <a:latin typeface="Enedis" pitchFamily="2" charset="0"/>
              </a:rPr>
              <a:t>•</a:t>
            </a:r>
            <a:r>
              <a:rPr lang="fr-FR" sz="1200" b="1" dirty="0">
                <a:solidFill>
                  <a:srgbClr val="93D500"/>
                </a:solidFill>
                <a:latin typeface="Enedis" pitchFamily="2" charset="0"/>
              </a:rPr>
              <a:t> </a:t>
            </a:r>
            <a:r>
              <a:rPr lang="fr-FR" sz="1200" b="1" dirty="0" smtClean="0">
                <a:solidFill>
                  <a:srgbClr val="93D500"/>
                </a:solidFill>
                <a:latin typeface="Enedis" pitchFamily="2" charset="0"/>
              </a:rPr>
              <a:t>19/05/2022</a:t>
            </a:r>
          </a:p>
        </p:txBody>
      </p:sp>
      <p:sp>
        <p:nvSpPr>
          <p:cNvPr id="8" name="Espace réservé du numéro de diapositive 5">
            <a:extLst>
              <a:ext uri="{FF2B5EF4-FFF2-40B4-BE49-F238E27FC236}">
                <a16:creationId xmlns:a16="http://schemas.microsoft.com/office/drawing/2014/main" id="{5D4219B2-A230-A940-8AFE-D0EC2039B2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067392" y="6279342"/>
            <a:ext cx="82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1423DC"/>
                </a:solidFill>
                <a:latin typeface="Enedis" pitchFamily="2" charset="0"/>
              </a:defRPr>
            </a:lvl1pPr>
          </a:lstStyle>
          <a:p>
            <a:fld id="{7F3BFDD3-CF0B-2A48-A033-05B114D84990}" type="slidenum">
              <a:rPr lang="fr-FR" smtClean="0"/>
              <a:pPr/>
              <a:t>‹N°›</a:t>
            </a:fld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703BE31-A13C-984B-849A-7C74F8C176D3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4715" y="1052736"/>
            <a:ext cx="252000" cy="252000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042A6B4E-7799-DC4D-B8BC-A8707FC2B2FD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73824" y="6297888"/>
            <a:ext cx="360000" cy="359140"/>
          </a:xfrm>
          <a:prstGeom prst="rect">
            <a:avLst/>
          </a:prstGeom>
        </p:spPr>
      </p:pic>
      <p:sp>
        <p:nvSpPr>
          <p:cNvPr id="12" name="ZoneTexte 11">
            <a:extLst>
              <a:ext uri="{FF2B5EF4-FFF2-40B4-BE49-F238E27FC236}">
                <a16:creationId xmlns:a16="http://schemas.microsoft.com/office/drawing/2014/main" id="{34BFA5FC-67E7-B540-ACB4-5EEB1B1DB02C}"/>
              </a:ext>
            </a:extLst>
          </p:cNvPr>
          <p:cNvSpPr txBox="1"/>
          <p:nvPr userDrawn="1"/>
        </p:nvSpPr>
        <p:spPr>
          <a:xfrm>
            <a:off x="500714" y="6323406"/>
            <a:ext cx="53610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1200" b="1" dirty="0">
                <a:solidFill>
                  <a:srgbClr val="005EB8"/>
                </a:solidFill>
                <a:latin typeface="Enedis" pitchFamily="2" charset="0"/>
              </a:rPr>
              <a:t>                     </a:t>
            </a:r>
            <a:r>
              <a:rPr lang="fr-FR" sz="1200" b="1" dirty="0">
                <a:solidFill>
                  <a:srgbClr val="1423DC"/>
                </a:solidFill>
                <a:latin typeface="Enedis" pitchFamily="2" charset="0"/>
              </a:rPr>
              <a:t>Direction </a:t>
            </a:r>
            <a:r>
              <a:rPr lang="fr-FR" sz="1200" b="1" dirty="0" smtClean="0">
                <a:solidFill>
                  <a:srgbClr val="1423DC"/>
                </a:solidFill>
                <a:latin typeface="Enedis" pitchFamily="2" charset="0"/>
              </a:rPr>
              <a:t>Clients et Territoires </a:t>
            </a:r>
            <a:r>
              <a:rPr lang="fr-FR" sz="1200" b="1" dirty="0">
                <a:solidFill>
                  <a:srgbClr val="93D500"/>
                </a:solidFill>
                <a:latin typeface="Enedis" pitchFamily="2" charset="0"/>
              </a:rPr>
              <a:t>• </a:t>
            </a:r>
            <a:r>
              <a:rPr lang="fr-FR" sz="1200" b="1" dirty="0">
                <a:solidFill>
                  <a:srgbClr val="1423DC"/>
                </a:solidFill>
                <a:latin typeface="Enedis" pitchFamily="2" charset="0"/>
              </a:rPr>
              <a:t>Pôle Transition énergétique</a:t>
            </a:r>
          </a:p>
        </p:txBody>
      </p:sp>
      <p:pic>
        <p:nvPicPr>
          <p:cNvPr id="14" name="Image 13"/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405465" y="6333434"/>
            <a:ext cx="845817" cy="276185"/>
          </a:xfrm>
          <a:prstGeom prst="rect">
            <a:avLst/>
          </a:prstGeom>
        </p:spPr>
      </p:pic>
      <p:sp>
        <p:nvSpPr>
          <p:cNvPr id="13" name="Espace réservé du texte 2">
            <a:extLst>
              <a:ext uri="{FF2B5EF4-FFF2-40B4-BE49-F238E27FC236}">
                <a16:creationId xmlns:a16="http://schemas.microsoft.com/office/drawing/2014/main" id="{78DB160D-DCFC-5A45-9E88-82CC904495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2090" y="1728553"/>
            <a:ext cx="10515600" cy="340089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1"/>
            <a:r>
              <a:rPr lang="fr-FR" dirty="0" smtClean="0"/>
              <a:t>Troisième niveau</a:t>
            </a:r>
          </a:p>
          <a:p>
            <a:pPr lvl="1"/>
            <a:r>
              <a:rPr lang="fr-FR" dirty="0" smtClean="0"/>
              <a:t>Quatrième niveau</a:t>
            </a:r>
            <a:endParaRPr lang="fr-FR" dirty="0"/>
          </a:p>
          <a:p>
            <a:pPr lvl="2"/>
            <a:r>
              <a:rPr lang="fr-FR" dirty="0" smtClean="0"/>
              <a:t>Cinquième niveau</a:t>
            </a:r>
          </a:p>
        </p:txBody>
      </p:sp>
    </p:spTree>
    <p:extLst>
      <p:ext uri="{BB962C8B-B14F-4D97-AF65-F5344CB8AC3E}">
        <p14:creationId xmlns:p14="http://schemas.microsoft.com/office/powerpoint/2010/main" val="427919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3" r:id="rId2"/>
    <p:sldLayoutId id="2147483826" r:id="rId3"/>
    <p:sldLayoutId id="2147483784" r:id="rId4"/>
    <p:sldLayoutId id="2147483785" r:id="rId5"/>
    <p:sldLayoutId id="2147483782" r:id="rId6"/>
    <p:sldLayoutId id="2147483787" r:id="rId7"/>
    <p:sldLayoutId id="2147483788" r:id="rId8"/>
  </p:sldLayoutIdLst>
  <p:timing>
    <p:tnLst>
      <p:par>
        <p:cTn id="1" dur="indefinite" restart="never" nodeType="tmRoot"/>
      </p:par>
    </p:tnLst>
  </p:timing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50" b="1" kern="1200">
          <a:solidFill>
            <a:srgbClr val="1423DC"/>
          </a:solidFill>
          <a:latin typeface="Enedis" pitchFamily="2" charset="0"/>
          <a:ea typeface="+mj-ea"/>
          <a:cs typeface="Calibri" panose="020F0502020204030204" pitchFamily="34" charset="0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400"/>
        </a:spcBef>
        <a:spcAft>
          <a:spcPts val="0"/>
        </a:spcAft>
        <a:buFont typeface="Arial" panose="020B0604020202020204" pitchFamily="34" charset="0"/>
        <a:buNone/>
        <a:defRPr sz="2400" b="1" kern="1200">
          <a:solidFill>
            <a:srgbClr val="1423DC"/>
          </a:solidFill>
          <a:latin typeface="Enedis" pitchFamily="2" charset="0"/>
          <a:ea typeface="+mn-ea"/>
          <a:cs typeface="+mn-cs"/>
        </a:defRPr>
      </a:lvl1pPr>
      <a:lvl2pPr marL="171450" indent="-17145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rgbClr val="1423DC"/>
        </a:buClr>
        <a:buFont typeface="Enedis" pitchFamily="2" charset="0"/>
        <a:buChar char="—"/>
        <a:defRPr sz="1200" kern="1200">
          <a:solidFill>
            <a:srgbClr val="1423DC"/>
          </a:solidFill>
          <a:latin typeface="Enedis" pitchFamily="2" charset="0"/>
          <a:ea typeface="+mn-ea"/>
          <a:cs typeface="+mn-cs"/>
        </a:defRPr>
      </a:lvl2pPr>
      <a:lvl3pPr marL="0" indent="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SzPct val="80000"/>
        <a:buFontTx/>
        <a:buNone/>
        <a:defRPr sz="1200" kern="1200">
          <a:solidFill>
            <a:srgbClr val="424242"/>
          </a:solidFill>
          <a:latin typeface="+mn-lt"/>
          <a:ea typeface="+mn-ea"/>
          <a:cs typeface="+mn-cs"/>
        </a:defRPr>
      </a:lvl3pPr>
      <a:lvl4pPr marL="5400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SzPct val="80000"/>
        <a:buFontTx/>
        <a:buBlip>
          <a:blip r:embed="rId13"/>
        </a:buBlip>
        <a:defRPr sz="1800" kern="1200">
          <a:solidFill>
            <a:srgbClr val="424242"/>
          </a:solidFill>
          <a:latin typeface="+mn-lt"/>
          <a:ea typeface="+mn-ea"/>
          <a:cs typeface="+mn-cs"/>
        </a:defRPr>
      </a:lvl4pPr>
      <a:lvl5pPr marL="1080000" indent="-228600" algn="l" defTabSz="914400" rtl="0" eaLnBrk="1" latinLnBrk="0" hangingPunct="1">
        <a:lnSpc>
          <a:spcPct val="100000"/>
        </a:lnSpc>
        <a:spcBef>
          <a:spcPts val="400"/>
        </a:spcBef>
        <a:spcAft>
          <a:spcPts val="0"/>
        </a:spcAft>
        <a:buClr>
          <a:schemeClr val="bg1">
            <a:lumMod val="50000"/>
          </a:schemeClr>
        </a:buClr>
        <a:buSzPct val="130000"/>
        <a:buFont typeface="Wingdings" pitchFamily="2" charset="2"/>
        <a:buChar char="§"/>
        <a:defRPr sz="1800" kern="1200">
          <a:solidFill>
            <a:srgbClr val="42424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447" y="453112"/>
            <a:ext cx="6778865" cy="48474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8848" y="2094966"/>
            <a:ext cx="10515600" cy="1066831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fr-FR" dirty="0"/>
              <a:t>Lorem</a:t>
            </a:r>
          </a:p>
          <a:p>
            <a:pPr lvl="1"/>
            <a:r>
              <a:rPr lang="fr-FR" dirty="0"/>
              <a:t>Lorem niveau</a:t>
            </a:r>
          </a:p>
          <a:p>
            <a:pPr lvl="2"/>
            <a:r>
              <a:rPr lang="fr-FR" dirty="0"/>
              <a:t>Lorem niveau</a:t>
            </a:r>
          </a:p>
          <a:p>
            <a:pPr lvl="3"/>
            <a:r>
              <a:rPr lang="fr-FR" dirty="0"/>
              <a:t>Lorem me niveau</a:t>
            </a:r>
          </a:p>
          <a:p>
            <a:pPr lvl="4"/>
            <a:r>
              <a:rPr lang="fr-FR" dirty="0" err="1"/>
              <a:t>Tation</a:t>
            </a:r>
            <a:r>
              <a:rPr lang="fr-FR" dirty="0"/>
              <a:t> </a:t>
            </a:r>
            <a:r>
              <a:rPr lang="fr-FR" dirty="0" err="1"/>
              <a:t>ullamcorper</a:t>
            </a:r>
            <a:endParaRPr lang="en-US" dirty="0"/>
          </a:p>
          <a:p>
            <a:pPr lvl="5"/>
            <a:r>
              <a:rPr lang="en-US" dirty="0"/>
              <a:t>Lorem</a:t>
            </a:r>
            <a:endParaRPr lang="fr-F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12125" y="6514469"/>
            <a:ext cx="3067051" cy="154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>
                <a:solidFill>
                  <a:schemeClr val="tx2"/>
                </a:solidFill>
                <a:latin typeface="Enedis Light" pitchFamily="50" charset="0"/>
              </a:defRPr>
            </a:lvl1pPr>
          </a:lstStyle>
          <a:p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26384" y="6469013"/>
            <a:ext cx="4812515" cy="226714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 b="1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r-FR" smtClean="0"/>
              <a:t>IHEDATE - Journée d’étude « Comment planifier et territorialiser le déploiement des énergies renouvelables électriques ? » - Mai 2023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03781" y="6514718"/>
            <a:ext cx="465150" cy="15484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750" b="1">
                <a:solidFill>
                  <a:schemeClr val="tx2"/>
                </a:solidFill>
                <a:latin typeface="+mj-lt"/>
              </a:defRPr>
            </a:lvl1pPr>
          </a:lstStyle>
          <a:p>
            <a:fld id="{6B54B0F7-55DD-40D6-B7F4-70B586885C0B}" type="slidenum">
              <a:rPr lang="fr-FR" smtClean="0"/>
              <a:pPr/>
              <a:t>‹N°›</a:t>
            </a:fld>
            <a:endParaRPr lang="fr-FR"/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2A02097C-C2C2-4DA2-899D-77F82F856ED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8307" y="6473033"/>
            <a:ext cx="767567" cy="155112"/>
            <a:chOff x="3231832" y="7185063"/>
            <a:chExt cx="5132298" cy="1037158"/>
          </a:xfrm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0BDC45AC-D827-4EC3-9595-8445187F9807}"/>
                </a:ext>
              </a:extLst>
            </p:cNvPr>
            <p:cNvSpPr/>
            <p:nvPr/>
          </p:nvSpPr>
          <p:spPr>
            <a:xfrm>
              <a:off x="5071966" y="7185101"/>
              <a:ext cx="1117644" cy="1037120"/>
            </a:xfrm>
            <a:custGeom>
              <a:avLst/>
              <a:gdLst>
                <a:gd name="connsiteX0" fmla="*/ 519115 w 1117644"/>
                <a:gd name="connsiteY0" fmla="*/ 848219 h 1037120"/>
                <a:gd name="connsiteX1" fmla="*/ 324919 w 1117644"/>
                <a:gd name="connsiteY1" fmla="*/ 668711 h 1037120"/>
                <a:gd name="connsiteX2" fmla="*/ 325338 w 1117644"/>
                <a:gd name="connsiteY2" fmla="*/ 636136 h 1037120"/>
                <a:gd name="connsiteX3" fmla="*/ 739428 w 1117644"/>
                <a:gd name="connsiteY3" fmla="*/ 636136 h 1037120"/>
                <a:gd name="connsiteX4" fmla="*/ 999289 w 1117644"/>
                <a:gd name="connsiteY4" fmla="*/ 394601 h 1037120"/>
                <a:gd name="connsiteX5" fmla="*/ 999289 w 1117644"/>
                <a:gd name="connsiteY5" fmla="*/ 241572 h 1037120"/>
                <a:gd name="connsiteX6" fmla="*/ 739428 w 1117644"/>
                <a:gd name="connsiteY6" fmla="*/ 37 h 1037120"/>
                <a:gd name="connsiteX7" fmla="*/ 378107 w 1117644"/>
                <a:gd name="connsiteY7" fmla="*/ 37 h 1037120"/>
                <a:gd name="connsiteX8" fmla="*/ 317775 w 1117644"/>
                <a:gd name="connsiteY8" fmla="*/ 4647 h 1037120"/>
                <a:gd name="connsiteX9" fmla="*/ 118684 w 1117644"/>
                <a:gd name="connsiteY9" fmla="*/ 241572 h 1037120"/>
                <a:gd name="connsiteX10" fmla="*/ 118684 w 1117644"/>
                <a:gd name="connsiteY10" fmla="*/ 330402 h 1037120"/>
                <a:gd name="connsiteX11" fmla="*/ 151850 w 1117644"/>
                <a:gd name="connsiteY11" fmla="*/ 367302 h 1037120"/>
                <a:gd name="connsiteX12" fmla="*/ 292096 w 1117644"/>
                <a:gd name="connsiteY12" fmla="*/ 367302 h 1037120"/>
                <a:gd name="connsiteX13" fmla="*/ 325300 w 1117644"/>
                <a:gd name="connsiteY13" fmla="*/ 330402 h 1037120"/>
                <a:gd name="connsiteX14" fmla="*/ 325300 w 1117644"/>
                <a:gd name="connsiteY14" fmla="*/ 273062 h 1037120"/>
                <a:gd name="connsiteX15" fmla="*/ 417369 w 1117644"/>
                <a:gd name="connsiteY15" fmla="*/ 188994 h 1037120"/>
                <a:gd name="connsiteX16" fmla="*/ 700680 w 1117644"/>
                <a:gd name="connsiteY16" fmla="*/ 188994 h 1037120"/>
                <a:gd name="connsiteX17" fmla="*/ 792768 w 1117644"/>
                <a:gd name="connsiteY17" fmla="*/ 273062 h 1037120"/>
                <a:gd name="connsiteX18" fmla="*/ 792768 w 1117644"/>
                <a:gd name="connsiteY18" fmla="*/ 363892 h 1037120"/>
                <a:gd name="connsiteX19" fmla="*/ 700680 w 1117644"/>
                <a:gd name="connsiteY19" fmla="*/ 447884 h 1037120"/>
                <a:gd name="connsiteX20" fmla="*/ 250 w 1117644"/>
                <a:gd name="connsiteY20" fmla="*/ 447884 h 1037120"/>
                <a:gd name="connsiteX21" fmla="*/ 250 w 1117644"/>
                <a:gd name="connsiteY21" fmla="*/ 636136 h 1037120"/>
                <a:gd name="connsiteX22" fmla="*/ 118188 w 1117644"/>
                <a:gd name="connsiteY22" fmla="*/ 636136 h 1037120"/>
                <a:gd name="connsiteX23" fmla="*/ 118188 w 1117644"/>
                <a:gd name="connsiteY23" fmla="*/ 668673 h 1037120"/>
                <a:gd name="connsiteX24" fmla="*/ 519800 w 1117644"/>
                <a:gd name="connsiteY24" fmla="*/ 1037157 h 1037120"/>
                <a:gd name="connsiteX25" fmla="*/ 1117894 w 1117644"/>
                <a:gd name="connsiteY25" fmla="*/ 1037157 h 1037120"/>
                <a:gd name="connsiteX26" fmla="*/ 1117894 w 1117644"/>
                <a:gd name="connsiteY26" fmla="*/ 848200 h 1037120"/>
                <a:gd name="connsiteX27" fmla="*/ 519115 w 1117644"/>
                <a:gd name="connsiteY27" fmla="*/ 848219 h 1037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117644" h="1037120">
                  <a:moveTo>
                    <a:pt x="519115" y="848219"/>
                  </a:moveTo>
                  <a:cubicBezTo>
                    <a:pt x="412035" y="848219"/>
                    <a:pt x="324919" y="768248"/>
                    <a:pt x="324919" y="668711"/>
                  </a:cubicBezTo>
                  <a:lnTo>
                    <a:pt x="325338" y="636136"/>
                  </a:lnTo>
                  <a:lnTo>
                    <a:pt x="739428" y="636136"/>
                  </a:lnTo>
                  <a:cubicBezTo>
                    <a:pt x="882741" y="636136"/>
                    <a:pt x="999289" y="527798"/>
                    <a:pt x="999289" y="394601"/>
                  </a:cubicBezTo>
                  <a:lnTo>
                    <a:pt x="999289" y="241572"/>
                  </a:lnTo>
                  <a:cubicBezTo>
                    <a:pt x="999289" y="108375"/>
                    <a:pt x="882741" y="37"/>
                    <a:pt x="739428" y="37"/>
                  </a:cubicBezTo>
                  <a:lnTo>
                    <a:pt x="378107" y="37"/>
                  </a:lnTo>
                  <a:cubicBezTo>
                    <a:pt x="358028" y="37"/>
                    <a:pt x="337740" y="228"/>
                    <a:pt x="317775" y="4647"/>
                  </a:cubicBezTo>
                  <a:cubicBezTo>
                    <a:pt x="200294" y="30727"/>
                    <a:pt x="118684" y="129349"/>
                    <a:pt x="118684" y="241572"/>
                  </a:cubicBezTo>
                  <a:lnTo>
                    <a:pt x="118684" y="330402"/>
                  </a:lnTo>
                  <a:cubicBezTo>
                    <a:pt x="118684" y="350729"/>
                    <a:pt x="133543" y="367302"/>
                    <a:pt x="151850" y="367302"/>
                  </a:cubicBezTo>
                  <a:lnTo>
                    <a:pt x="292096" y="367302"/>
                  </a:lnTo>
                  <a:cubicBezTo>
                    <a:pt x="310422" y="367302"/>
                    <a:pt x="325300" y="350729"/>
                    <a:pt x="325300" y="330402"/>
                  </a:cubicBezTo>
                  <a:lnTo>
                    <a:pt x="325300" y="273062"/>
                  </a:lnTo>
                  <a:cubicBezTo>
                    <a:pt x="325300" y="226713"/>
                    <a:pt x="366600" y="188994"/>
                    <a:pt x="417369" y="188994"/>
                  </a:cubicBezTo>
                  <a:lnTo>
                    <a:pt x="700680" y="188994"/>
                  </a:lnTo>
                  <a:cubicBezTo>
                    <a:pt x="751467" y="188994"/>
                    <a:pt x="792768" y="226713"/>
                    <a:pt x="792768" y="273062"/>
                  </a:cubicBezTo>
                  <a:lnTo>
                    <a:pt x="792768" y="363892"/>
                  </a:lnTo>
                  <a:cubicBezTo>
                    <a:pt x="792768" y="410203"/>
                    <a:pt x="751467" y="447884"/>
                    <a:pt x="700680" y="447884"/>
                  </a:cubicBezTo>
                  <a:lnTo>
                    <a:pt x="250" y="447884"/>
                  </a:lnTo>
                  <a:lnTo>
                    <a:pt x="250" y="636136"/>
                  </a:lnTo>
                  <a:lnTo>
                    <a:pt x="118188" y="636136"/>
                  </a:lnTo>
                  <a:lnTo>
                    <a:pt x="118188" y="668673"/>
                  </a:lnTo>
                  <a:cubicBezTo>
                    <a:pt x="118188" y="872527"/>
                    <a:pt x="298859" y="1037157"/>
                    <a:pt x="519800" y="1037157"/>
                  </a:cubicBezTo>
                  <a:lnTo>
                    <a:pt x="1117894" y="1037157"/>
                  </a:lnTo>
                  <a:lnTo>
                    <a:pt x="1117894" y="848200"/>
                  </a:lnTo>
                  <a:lnTo>
                    <a:pt x="519115" y="848219"/>
                  </a:lnTo>
                  <a:close/>
                </a:path>
              </a:pathLst>
            </a:custGeom>
            <a:solidFill>
              <a:srgbClr val="96CD3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D7E896CC-AAEE-4D27-B259-9BDDE17707D4}"/>
                </a:ext>
              </a:extLst>
            </p:cNvPr>
            <p:cNvSpPr/>
            <p:nvPr/>
          </p:nvSpPr>
          <p:spPr>
            <a:xfrm>
              <a:off x="3231832" y="7185063"/>
              <a:ext cx="5132298" cy="1037139"/>
            </a:xfrm>
            <a:custGeom>
              <a:avLst/>
              <a:gdLst>
                <a:gd name="connsiteX0" fmla="*/ 4143956 w 5132298"/>
                <a:gd name="connsiteY0" fmla="*/ 78849 h 1037139"/>
                <a:gd name="connsiteX1" fmla="*/ 4143651 w 5132298"/>
                <a:gd name="connsiteY1" fmla="*/ 36939 h 1037139"/>
                <a:gd name="connsiteX2" fmla="*/ 4110447 w 5132298"/>
                <a:gd name="connsiteY2" fmla="*/ 78 h 1037139"/>
                <a:gd name="connsiteX3" fmla="*/ 3970639 w 5132298"/>
                <a:gd name="connsiteY3" fmla="*/ 78 h 1037139"/>
                <a:gd name="connsiteX4" fmla="*/ 3937435 w 5132298"/>
                <a:gd name="connsiteY4" fmla="*/ 36939 h 1037139"/>
                <a:gd name="connsiteX5" fmla="*/ 3937435 w 5132298"/>
                <a:gd name="connsiteY5" fmla="*/ 78849 h 1037139"/>
                <a:gd name="connsiteX6" fmla="*/ 3937454 w 5132298"/>
                <a:gd name="connsiteY6" fmla="*/ 78849 h 1037139"/>
                <a:gd name="connsiteX7" fmla="*/ 3937759 w 5132298"/>
                <a:gd name="connsiteY7" fmla="*/ 152249 h 1037139"/>
                <a:gd name="connsiteX8" fmla="*/ 3970963 w 5132298"/>
                <a:gd name="connsiteY8" fmla="*/ 189111 h 1037139"/>
                <a:gd name="connsiteX9" fmla="*/ 4110771 w 5132298"/>
                <a:gd name="connsiteY9" fmla="*/ 189111 h 1037139"/>
                <a:gd name="connsiteX10" fmla="*/ 4143975 w 5132298"/>
                <a:gd name="connsiteY10" fmla="*/ 152249 h 1037139"/>
                <a:gd name="connsiteX11" fmla="*/ 4143975 w 5132298"/>
                <a:gd name="connsiteY11" fmla="*/ 78849 h 1037139"/>
                <a:gd name="connsiteX12" fmla="*/ 4143956 w 5132298"/>
                <a:gd name="connsiteY12" fmla="*/ 78849 h 1037139"/>
                <a:gd name="connsiteX13" fmla="*/ 4143956 w 5132298"/>
                <a:gd name="connsiteY13" fmla="*/ 653397 h 1037139"/>
                <a:gd name="connsiteX14" fmla="*/ 4143651 w 5132298"/>
                <a:gd name="connsiteY14" fmla="*/ 306706 h 1037139"/>
                <a:gd name="connsiteX15" fmla="*/ 4110447 w 5132298"/>
                <a:gd name="connsiteY15" fmla="*/ 269845 h 1037139"/>
                <a:gd name="connsiteX16" fmla="*/ 3970639 w 5132298"/>
                <a:gd name="connsiteY16" fmla="*/ 269845 h 1037139"/>
                <a:gd name="connsiteX17" fmla="*/ 3937435 w 5132298"/>
                <a:gd name="connsiteY17" fmla="*/ 306706 h 1037139"/>
                <a:gd name="connsiteX18" fmla="*/ 3937435 w 5132298"/>
                <a:gd name="connsiteY18" fmla="*/ 653397 h 1037139"/>
                <a:gd name="connsiteX19" fmla="*/ 3937454 w 5132298"/>
                <a:gd name="connsiteY19" fmla="*/ 653397 h 1037139"/>
                <a:gd name="connsiteX20" fmla="*/ 3937759 w 5132298"/>
                <a:gd name="connsiteY20" fmla="*/ 1000069 h 1037139"/>
                <a:gd name="connsiteX21" fmla="*/ 3970963 w 5132298"/>
                <a:gd name="connsiteY21" fmla="*/ 1036931 h 1037139"/>
                <a:gd name="connsiteX22" fmla="*/ 4110771 w 5132298"/>
                <a:gd name="connsiteY22" fmla="*/ 1036931 h 1037139"/>
                <a:gd name="connsiteX23" fmla="*/ 4143975 w 5132298"/>
                <a:gd name="connsiteY23" fmla="*/ 1000069 h 1037139"/>
                <a:gd name="connsiteX24" fmla="*/ 4143975 w 5132298"/>
                <a:gd name="connsiteY24" fmla="*/ 653397 h 1037139"/>
                <a:gd name="connsiteX25" fmla="*/ 4143956 w 5132298"/>
                <a:gd name="connsiteY25" fmla="*/ 653397 h 1037139"/>
                <a:gd name="connsiteX26" fmla="*/ 3441430 w 5132298"/>
                <a:gd name="connsiteY26" fmla="*/ 78 h 1037139"/>
                <a:gd name="connsiteX27" fmla="*/ 2991355 w 5132298"/>
                <a:gd name="connsiteY27" fmla="*/ 78 h 1037139"/>
                <a:gd name="connsiteX28" fmla="*/ 2958131 w 5132298"/>
                <a:gd name="connsiteY28" fmla="*/ 37035 h 1037139"/>
                <a:gd name="connsiteX29" fmla="*/ 2958131 w 5132298"/>
                <a:gd name="connsiteY29" fmla="*/ 646958 h 1037139"/>
                <a:gd name="connsiteX30" fmla="*/ 2991297 w 5132298"/>
                <a:gd name="connsiteY30" fmla="*/ 683858 h 1037139"/>
                <a:gd name="connsiteX31" fmla="*/ 3131391 w 5132298"/>
                <a:gd name="connsiteY31" fmla="*/ 683858 h 1037139"/>
                <a:gd name="connsiteX32" fmla="*/ 3164595 w 5132298"/>
                <a:gd name="connsiteY32" fmla="*/ 646958 h 1037139"/>
                <a:gd name="connsiteX33" fmla="*/ 3164786 w 5132298"/>
                <a:gd name="connsiteY33" fmla="*/ 189015 h 1037139"/>
                <a:gd name="connsiteX34" fmla="*/ 3418284 w 5132298"/>
                <a:gd name="connsiteY34" fmla="*/ 189111 h 1037139"/>
                <a:gd name="connsiteX35" fmla="*/ 3612499 w 5132298"/>
                <a:gd name="connsiteY35" fmla="*/ 369762 h 1037139"/>
                <a:gd name="connsiteX36" fmla="*/ 3612499 w 5132298"/>
                <a:gd name="connsiteY36" fmla="*/ 702794 h 1037139"/>
                <a:gd name="connsiteX37" fmla="*/ 3418284 w 5132298"/>
                <a:gd name="connsiteY37" fmla="*/ 847822 h 1037139"/>
                <a:gd name="connsiteX38" fmla="*/ 2958131 w 5132298"/>
                <a:gd name="connsiteY38" fmla="*/ 848298 h 1037139"/>
                <a:gd name="connsiteX39" fmla="*/ 2958131 w 5132298"/>
                <a:gd name="connsiteY39" fmla="*/ 1037217 h 1037139"/>
                <a:gd name="connsiteX40" fmla="*/ 3418284 w 5132298"/>
                <a:gd name="connsiteY40" fmla="*/ 1036931 h 1037139"/>
                <a:gd name="connsiteX41" fmla="*/ 3818982 w 5132298"/>
                <a:gd name="connsiteY41" fmla="*/ 702794 h 1037139"/>
                <a:gd name="connsiteX42" fmla="*/ 3818982 w 5132298"/>
                <a:gd name="connsiteY42" fmla="*/ 367590 h 1037139"/>
                <a:gd name="connsiteX43" fmla="*/ 3441430 w 5132298"/>
                <a:gd name="connsiteY43" fmla="*/ 78 h 1037139"/>
                <a:gd name="connsiteX44" fmla="*/ 5132651 w 5132298"/>
                <a:gd name="connsiteY44" fmla="*/ 679820 h 1037139"/>
                <a:gd name="connsiteX45" fmla="*/ 5131660 w 5132298"/>
                <a:gd name="connsiteY45" fmla="*/ 650425 h 1037139"/>
                <a:gd name="connsiteX46" fmla="*/ 4877591 w 5132298"/>
                <a:gd name="connsiteY46" fmla="*/ 447943 h 1037139"/>
                <a:gd name="connsiteX47" fmla="*/ 4567171 w 5132298"/>
                <a:gd name="connsiteY47" fmla="*/ 447943 h 1037139"/>
                <a:gd name="connsiteX48" fmla="*/ 4559208 w 5132298"/>
                <a:gd name="connsiteY48" fmla="*/ 447924 h 1037139"/>
                <a:gd name="connsiteX49" fmla="*/ 4469063 w 5132298"/>
                <a:gd name="connsiteY49" fmla="*/ 349759 h 1037139"/>
                <a:gd name="connsiteX50" fmla="*/ 4469368 w 5132298"/>
                <a:gd name="connsiteY50" fmla="*/ 279312 h 1037139"/>
                <a:gd name="connsiteX51" fmla="*/ 4567533 w 5132298"/>
                <a:gd name="connsiteY51" fmla="*/ 189187 h 1037139"/>
                <a:gd name="connsiteX52" fmla="*/ 4690043 w 5132298"/>
                <a:gd name="connsiteY52" fmla="*/ 189187 h 1037139"/>
                <a:gd name="connsiteX53" fmla="*/ 4691243 w 5132298"/>
                <a:gd name="connsiteY53" fmla="*/ 189225 h 1037139"/>
                <a:gd name="connsiteX54" fmla="*/ 5000825 w 5132298"/>
                <a:gd name="connsiteY54" fmla="*/ 189225 h 1037139"/>
                <a:gd name="connsiteX55" fmla="*/ 5035706 w 5132298"/>
                <a:gd name="connsiteY55" fmla="*/ 166270 h 1037139"/>
                <a:gd name="connsiteX56" fmla="*/ 5037687 w 5132298"/>
                <a:gd name="connsiteY56" fmla="*/ 156021 h 1037139"/>
                <a:gd name="connsiteX57" fmla="*/ 5037687 w 5132298"/>
                <a:gd name="connsiteY57" fmla="*/ 33282 h 1037139"/>
                <a:gd name="connsiteX58" fmla="*/ 5000825 w 5132298"/>
                <a:gd name="connsiteY58" fmla="*/ 116 h 1037139"/>
                <a:gd name="connsiteX59" fmla="*/ 4517869 w 5132298"/>
                <a:gd name="connsiteY59" fmla="*/ 173 h 1037139"/>
                <a:gd name="connsiteX60" fmla="*/ 4262409 w 5132298"/>
                <a:gd name="connsiteY60" fmla="*/ 235555 h 1037139"/>
                <a:gd name="connsiteX61" fmla="*/ 4262428 w 5132298"/>
                <a:gd name="connsiteY61" fmla="*/ 382392 h 1037139"/>
                <a:gd name="connsiteX62" fmla="*/ 4497886 w 5132298"/>
                <a:gd name="connsiteY62" fmla="*/ 636214 h 1037139"/>
                <a:gd name="connsiteX63" fmla="*/ 4836309 w 5132298"/>
                <a:gd name="connsiteY63" fmla="*/ 636214 h 1037139"/>
                <a:gd name="connsiteX64" fmla="*/ 4925977 w 5132298"/>
                <a:gd name="connsiteY64" fmla="*/ 734398 h 1037139"/>
                <a:gd name="connsiteX65" fmla="*/ 4925977 w 5132298"/>
                <a:gd name="connsiteY65" fmla="*/ 757944 h 1037139"/>
                <a:gd name="connsiteX66" fmla="*/ 4828289 w 5132298"/>
                <a:gd name="connsiteY66" fmla="*/ 848050 h 1037139"/>
                <a:gd name="connsiteX67" fmla="*/ 4299290 w 5132298"/>
                <a:gd name="connsiteY67" fmla="*/ 848050 h 1037139"/>
                <a:gd name="connsiteX68" fmla="*/ 4264447 w 5132298"/>
                <a:gd name="connsiteY68" fmla="*/ 870872 h 1037139"/>
                <a:gd name="connsiteX69" fmla="*/ 4262390 w 5132298"/>
                <a:gd name="connsiteY69" fmla="*/ 881216 h 1037139"/>
                <a:gd name="connsiteX70" fmla="*/ 4262390 w 5132298"/>
                <a:gd name="connsiteY70" fmla="*/ 1003955 h 1037139"/>
                <a:gd name="connsiteX71" fmla="*/ 4299290 w 5132298"/>
                <a:gd name="connsiteY71" fmla="*/ 1037160 h 1037139"/>
                <a:gd name="connsiteX72" fmla="*/ 4732296 w 5132298"/>
                <a:gd name="connsiteY72" fmla="*/ 1037160 h 1037139"/>
                <a:gd name="connsiteX73" fmla="*/ 4879172 w 5132298"/>
                <a:gd name="connsiteY73" fmla="*/ 1037083 h 1037139"/>
                <a:gd name="connsiteX74" fmla="*/ 5132651 w 5132298"/>
                <a:gd name="connsiteY74" fmla="*/ 801587 h 1037139"/>
                <a:gd name="connsiteX75" fmla="*/ 5132651 w 5132298"/>
                <a:gd name="connsiteY75" fmla="*/ 679820 h 1037139"/>
                <a:gd name="connsiteX76" fmla="*/ 280863 w 5132298"/>
                <a:gd name="connsiteY76" fmla="*/ 189111 h 1037139"/>
                <a:gd name="connsiteX77" fmla="*/ 825046 w 5132298"/>
                <a:gd name="connsiteY77" fmla="*/ 189111 h 1037139"/>
                <a:gd name="connsiteX78" fmla="*/ 861203 w 5132298"/>
                <a:gd name="connsiteY78" fmla="*/ 156573 h 1037139"/>
                <a:gd name="connsiteX79" fmla="*/ 861203 w 5132298"/>
                <a:gd name="connsiteY79" fmla="*/ 32729 h 1037139"/>
                <a:gd name="connsiteX80" fmla="*/ 825046 w 5132298"/>
                <a:gd name="connsiteY80" fmla="*/ 78 h 1037139"/>
                <a:gd name="connsiteX81" fmla="*/ 277073 w 5132298"/>
                <a:gd name="connsiteY81" fmla="*/ 78 h 1037139"/>
                <a:gd name="connsiteX82" fmla="*/ 352 w 5132298"/>
                <a:gd name="connsiteY82" fmla="*/ 255005 h 1037139"/>
                <a:gd name="connsiteX83" fmla="*/ 352 w 5132298"/>
                <a:gd name="connsiteY83" fmla="*/ 782309 h 1037139"/>
                <a:gd name="connsiteX84" fmla="*/ 277073 w 5132298"/>
                <a:gd name="connsiteY84" fmla="*/ 1037217 h 1037139"/>
                <a:gd name="connsiteX85" fmla="*/ 825046 w 5132298"/>
                <a:gd name="connsiteY85" fmla="*/ 1037217 h 1037139"/>
                <a:gd name="connsiteX86" fmla="*/ 861203 w 5132298"/>
                <a:gd name="connsiteY86" fmla="*/ 1004660 h 1037139"/>
                <a:gd name="connsiteX87" fmla="*/ 861203 w 5132298"/>
                <a:gd name="connsiteY87" fmla="*/ 880816 h 1037139"/>
                <a:gd name="connsiteX88" fmla="*/ 825046 w 5132298"/>
                <a:gd name="connsiteY88" fmla="*/ 848298 h 1037139"/>
                <a:gd name="connsiteX89" fmla="*/ 280863 w 5132298"/>
                <a:gd name="connsiteY89" fmla="*/ 848298 h 1037139"/>
                <a:gd name="connsiteX90" fmla="*/ 207006 w 5132298"/>
                <a:gd name="connsiteY90" fmla="*/ 779051 h 1037139"/>
                <a:gd name="connsiteX91" fmla="*/ 207006 w 5132298"/>
                <a:gd name="connsiteY91" fmla="*/ 634347 h 1037139"/>
                <a:gd name="connsiteX92" fmla="*/ 532457 w 5132298"/>
                <a:gd name="connsiteY92" fmla="*/ 634347 h 1037139"/>
                <a:gd name="connsiteX93" fmla="*/ 568595 w 5132298"/>
                <a:gd name="connsiteY93" fmla="*/ 601772 h 1037139"/>
                <a:gd name="connsiteX94" fmla="*/ 568595 w 5132298"/>
                <a:gd name="connsiteY94" fmla="*/ 480557 h 1037139"/>
                <a:gd name="connsiteX95" fmla="*/ 532457 w 5132298"/>
                <a:gd name="connsiteY95" fmla="*/ 447943 h 1037139"/>
                <a:gd name="connsiteX96" fmla="*/ 207006 w 5132298"/>
                <a:gd name="connsiteY96" fmla="*/ 447943 h 1037139"/>
                <a:gd name="connsiteX97" fmla="*/ 207006 w 5132298"/>
                <a:gd name="connsiteY97" fmla="*/ 258395 h 1037139"/>
                <a:gd name="connsiteX98" fmla="*/ 280863 w 5132298"/>
                <a:gd name="connsiteY98" fmla="*/ 189111 h 1037139"/>
                <a:gd name="connsiteX99" fmla="*/ 1186405 w 5132298"/>
                <a:gd name="connsiteY99" fmla="*/ 189130 h 1037139"/>
                <a:gd name="connsiteX100" fmla="*/ 1186405 w 5132298"/>
                <a:gd name="connsiteY100" fmla="*/ 1000336 h 1037139"/>
                <a:gd name="connsiteX101" fmla="*/ 1153144 w 5132298"/>
                <a:gd name="connsiteY101" fmla="*/ 1037198 h 1037139"/>
                <a:gd name="connsiteX102" fmla="*/ 1012879 w 5132298"/>
                <a:gd name="connsiteY102" fmla="*/ 1037198 h 1037139"/>
                <a:gd name="connsiteX103" fmla="*/ 979656 w 5132298"/>
                <a:gd name="connsiteY103" fmla="*/ 1000336 h 1037139"/>
                <a:gd name="connsiteX104" fmla="*/ 979656 w 5132298"/>
                <a:gd name="connsiteY104" fmla="*/ 37035 h 1037139"/>
                <a:gd name="connsiteX105" fmla="*/ 1012879 w 5132298"/>
                <a:gd name="connsiteY105" fmla="*/ 116 h 1037139"/>
                <a:gd name="connsiteX106" fmla="*/ 1439846 w 5132298"/>
                <a:gd name="connsiteY106" fmla="*/ 116 h 1037139"/>
                <a:gd name="connsiteX107" fmla="*/ 1840506 w 5132298"/>
                <a:gd name="connsiteY107" fmla="*/ 369838 h 1037139"/>
                <a:gd name="connsiteX108" fmla="*/ 1840506 w 5132298"/>
                <a:gd name="connsiteY108" fmla="*/ 1004032 h 1037139"/>
                <a:gd name="connsiteX109" fmla="*/ 1803625 w 5132298"/>
                <a:gd name="connsiteY109" fmla="*/ 1037198 h 1037139"/>
                <a:gd name="connsiteX110" fmla="*/ 1670885 w 5132298"/>
                <a:gd name="connsiteY110" fmla="*/ 1037198 h 1037139"/>
                <a:gd name="connsiteX111" fmla="*/ 1634023 w 5132298"/>
                <a:gd name="connsiteY111" fmla="*/ 1004032 h 1037139"/>
                <a:gd name="connsiteX112" fmla="*/ 1634023 w 5132298"/>
                <a:gd name="connsiteY112" fmla="*/ 369838 h 1037139"/>
                <a:gd name="connsiteX113" fmla="*/ 1439846 w 5132298"/>
                <a:gd name="connsiteY113" fmla="*/ 189225 h 1037139"/>
                <a:gd name="connsiteX114" fmla="*/ 1186405 w 5132298"/>
                <a:gd name="connsiteY114" fmla="*/ 189130 h 10371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</a:cxnLst>
              <a:rect l="l" t="t" r="r" b="b"/>
              <a:pathLst>
                <a:path w="5132298" h="1037139">
                  <a:moveTo>
                    <a:pt x="4143956" y="78849"/>
                  </a:moveTo>
                  <a:lnTo>
                    <a:pt x="4143651" y="36939"/>
                  </a:lnTo>
                  <a:cubicBezTo>
                    <a:pt x="4143651" y="16613"/>
                    <a:pt x="4128754" y="78"/>
                    <a:pt x="4110447" y="78"/>
                  </a:cubicBezTo>
                  <a:lnTo>
                    <a:pt x="3970639" y="78"/>
                  </a:lnTo>
                  <a:cubicBezTo>
                    <a:pt x="3952351" y="78"/>
                    <a:pt x="3937435" y="16613"/>
                    <a:pt x="3937435" y="36939"/>
                  </a:cubicBezTo>
                  <a:lnTo>
                    <a:pt x="3937435" y="78849"/>
                  </a:lnTo>
                  <a:lnTo>
                    <a:pt x="3937454" y="78849"/>
                  </a:lnTo>
                  <a:lnTo>
                    <a:pt x="3937759" y="152249"/>
                  </a:lnTo>
                  <a:cubicBezTo>
                    <a:pt x="3937759" y="172575"/>
                    <a:pt x="3952637" y="189111"/>
                    <a:pt x="3970963" y="189111"/>
                  </a:cubicBezTo>
                  <a:lnTo>
                    <a:pt x="4110771" y="189111"/>
                  </a:lnTo>
                  <a:cubicBezTo>
                    <a:pt x="4129059" y="189111"/>
                    <a:pt x="4143975" y="172575"/>
                    <a:pt x="4143975" y="152249"/>
                  </a:cubicBezTo>
                  <a:lnTo>
                    <a:pt x="4143975" y="78849"/>
                  </a:lnTo>
                  <a:lnTo>
                    <a:pt x="4143956" y="78849"/>
                  </a:lnTo>
                  <a:close/>
                  <a:moveTo>
                    <a:pt x="4143956" y="653397"/>
                  </a:moveTo>
                  <a:lnTo>
                    <a:pt x="4143651" y="306706"/>
                  </a:lnTo>
                  <a:cubicBezTo>
                    <a:pt x="4143651" y="286361"/>
                    <a:pt x="4128754" y="269845"/>
                    <a:pt x="4110447" y="269845"/>
                  </a:cubicBezTo>
                  <a:lnTo>
                    <a:pt x="3970639" y="269845"/>
                  </a:lnTo>
                  <a:cubicBezTo>
                    <a:pt x="3952351" y="269845"/>
                    <a:pt x="3937435" y="286361"/>
                    <a:pt x="3937435" y="306706"/>
                  </a:cubicBezTo>
                  <a:lnTo>
                    <a:pt x="3937435" y="653397"/>
                  </a:lnTo>
                  <a:lnTo>
                    <a:pt x="3937454" y="653397"/>
                  </a:lnTo>
                  <a:lnTo>
                    <a:pt x="3937759" y="1000069"/>
                  </a:lnTo>
                  <a:cubicBezTo>
                    <a:pt x="3937759" y="1020396"/>
                    <a:pt x="3952637" y="1036931"/>
                    <a:pt x="3970963" y="1036931"/>
                  </a:cubicBezTo>
                  <a:lnTo>
                    <a:pt x="4110771" y="1036931"/>
                  </a:lnTo>
                  <a:cubicBezTo>
                    <a:pt x="4129059" y="1036931"/>
                    <a:pt x="4143975" y="1020396"/>
                    <a:pt x="4143975" y="1000069"/>
                  </a:cubicBezTo>
                  <a:lnTo>
                    <a:pt x="4143975" y="653397"/>
                  </a:lnTo>
                  <a:lnTo>
                    <a:pt x="4143956" y="653397"/>
                  </a:lnTo>
                  <a:close/>
                  <a:moveTo>
                    <a:pt x="3441430" y="78"/>
                  </a:moveTo>
                  <a:lnTo>
                    <a:pt x="2991355" y="78"/>
                  </a:lnTo>
                  <a:cubicBezTo>
                    <a:pt x="2973029" y="78"/>
                    <a:pt x="2958131" y="16670"/>
                    <a:pt x="2958131" y="37035"/>
                  </a:cubicBezTo>
                  <a:lnTo>
                    <a:pt x="2958131" y="646958"/>
                  </a:lnTo>
                  <a:cubicBezTo>
                    <a:pt x="2958131" y="667323"/>
                    <a:pt x="2973009" y="683858"/>
                    <a:pt x="2991297" y="683858"/>
                  </a:cubicBezTo>
                  <a:lnTo>
                    <a:pt x="3131391" y="683858"/>
                  </a:lnTo>
                  <a:cubicBezTo>
                    <a:pt x="3149717" y="683858"/>
                    <a:pt x="3164595" y="667323"/>
                    <a:pt x="3164595" y="646958"/>
                  </a:cubicBezTo>
                  <a:lnTo>
                    <a:pt x="3164786" y="189015"/>
                  </a:lnTo>
                  <a:lnTo>
                    <a:pt x="3418284" y="189111"/>
                  </a:lnTo>
                  <a:cubicBezTo>
                    <a:pt x="3525383" y="189111"/>
                    <a:pt x="3612499" y="270149"/>
                    <a:pt x="3612499" y="369762"/>
                  </a:cubicBezTo>
                  <a:lnTo>
                    <a:pt x="3612499" y="702794"/>
                  </a:lnTo>
                  <a:cubicBezTo>
                    <a:pt x="3612499" y="802368"/>
                    <a:pt x="3525383" y="847822"/>
                    <a:pt x="3418284" y="847822"/>
                  </a:cubicBezTo>
                  <a:lnTo>
                    <a:pt x="2958131" y="848298"/>
                  </a:lnTo>
                  <a:lnTo>
                    <a:pt x="2958131" y="1037217"/>
                  </a:lnTo>
                  <a:lnTo>
                    <a:pt x="3418284" y="1036931"/>
                  </a:lnTo>
                  <a:cubicBezTo>
                    <a:pt x="3639226" y="1036931"/>
                    <a:pt x="3818982" y="906648"/>
                    <a:pt x="3818982" y="702794"/>
                  </a:cubicBezTo>
                  <a:lnTo>
                    <a:pt x="3818982" y="367590"/>
                  </a:lnTo>
                  <a:cubicBezTo>
                    <a:pt x="3818982" y="171985"/>
                    <a:pt x="3654866" y="78"/>
                    <a:pt x="3441430" y="78"/>
                  </a:cubicBezTo>
                  <a:moveTo>
                    <a:pt x="5132651" y="679820"/>
                  </a:moveTo>
                  <a:cubicBezTo>
                    <a:pt x="5132651" y="670447"/>
                    <a:pt x="5132575" y="660846"/>
                    <a:pt x="5131660" y="650425"/>
                  </a:cubicBezTo>
                  <a:cubicBezTo>
                    <a:pt x="5121469" y="535230"/>
                    <a:pt x="5002749" y="447943"/>
                    <a:pt x="4877591" y="447943"/>
                  </a:cubicBezTo>
                  <a:lnTo>
                    <a:pt x="4567171" y="447943"/>
                  </a:lnTo>
                  <a:lnTo>
                    <a:pt x="4559208" y="447924"/>
                  </a:lnTo>
                  <a:cubicBezTo>
                    <a:pt x="4509487" y="447924"/>
                    <a:pt x="4469063" y="403861"/>
                    <a:pt x="4469063" y="349759"/>
                  </a:cubicBezTo>
                  <a:lnTo>
                    <a:pt x="4469368" y="279312"/>
                  </a:lnTo>
                  <a:cubicBezTo>
                    <a:pt x="4469368" y="229630"/>
                    <a:pt x="4513412" y="189187"/>
                    <a:pt x="4567533" y="189187"/>
                  </a:cubicBezTo>
                  <a:lnTo>
                    <a:pt x="4690043" y="189187"/>
                  </a:lnTo>
                  <a:lnTo>
                    <a:pt x="4691243" y="189225"/>
                  </a:lnTo>
                  <a:lnTo>
                    <a:pt x="5000825" y="189225"/>
                  </a:lnTo>
                  <a:cubicBezTo>
                    <a:pt x="5016656" y="189225"/>
                    <a:pt x="5030676" y="180005"/>
                    <a:pt x="5035706" y="166270"/>
                  </a:cubicBezTo>
                  <a:cubicBezTo>
                    <a:pt x="5037039" y="162612"/>
                    <a:pt x="5037687" y="159259"/>
                    <a:pt x="5037687" y="156021"/>
                  </a:cubicBezTo>
                  <a:lnTo>
                    <a:pt x="5037687" y="33282"/>
                  </a:lnTo>
                  <a:cubicBezTo>
                    <a:pt x="5037687" y="14956"/>
                    <a:pt x="5021151" y="116"/>
                    <a:pt x="5000825" y="116"/>
                  </a:cubicBezTo>
                  <a:lnTo>
                    <a:pt x="4517869" y="173"/>
                  </a:lnTo>
                  <a:cubicBezTo>
                    <a:pt x="4377928" y="173"/>
                    <a:pt x="4262409" y="105805"/>
                    <a:pt x="4262409" y="235555"/>
                  </a:cubicBezTo>
                  <a:lnTo>
                    <a:pt x="4262428" y="382392"/>
                  </a:lnTo>
                  <a:cubicBezTo>
                    <a:pt x="4262428" y="522352"/>
                    <a:pt x="4368041" y="636214"/>
                    <a:pt x="4497886" y="636214"/>
                  </a:cubicBezTo>
                  <a:lnTo>
                    <a:pt x="4836309" y="636214"/>
                  </a:lnTo>
                  <a:cubicBezTo>
                    <a:pt x="4885992" y="636214"/>
                    <a:pt x="4925977" y="680258"/>
                    <a:pt x="4925977" y="734398"/>
                  </a:cubicBezTo>
                  <a:lnTo>
                    <a:pt x="4925977" y="757944"/>
                  </a:lnTo>
                  <a:cubicBezTo>
                    <a:pt x="4925977" y="807645"/>
                    <a:pt x="4882410" y="848050"/>
                    <a:pt x="4828289" y="848050"/>
                  </a:cubicBezTo>
                  <a:lnTo>
                    <a:pt x="4299290" y="848050"/>
                  </a:lnTo>
                  <a:cubicBezTo>
                    <a:pt x="4283440" y="848050"/>
                    <a:pt x="4269419" y="857213"/>
                    <a:pt x="4264447" y="870872"/>
                  </a:cubicBezTo>
                  <a:cubicBezTo>
                    <a:pt x="4263057" y="874606"/>
                    <a:pt x="4262390" y="877997"/>
                    <a:pt x="4262390" y="881216"/>
                  </a:cubicBezTo>
                  <a:lnTo>
                    <a:pt x="4262390" y="1003955"/>
                  </a:lnTo>
                  <a:cubicBezTo>
                    <a:pt x="4262390" y="1022262"/>
                    <a:pt x="4278944" y="1037160"/>
                    <a:pt x="4299290" y="1037160"/>
                  </a:cubicBezTo>
                  <a:lnTo>
                    <a:pt x="4732296" y="1037160"/>
                  </a:lnTo>
                  <a:lnTo>
                    <a:pt x="4879172" y="1037083"/>
                  </a:lnTo>
                  <a:cubicBezTo>
                    <a:pt x="5019075" y="1037083"/>
                    <a:pt x="5132651" y="931470"/>
                    <a:pt x="5132651" y="801587"/>
                  </a:cubicBezTo>
                  <a:lnTo>
                    <a:pt x="5132651" y="679820"/>
                  </a:lnTo>
                  <a:close/>
                  <a:moveTo>
                    <a:pt x="280863" y="189111"/>
                  </a:moveTo>
                  <a:lnTo>
                    <a:pt x="825046" y="189111"/>
                  </a:lnTo>
                  <a:cubicBezTo>
                    <a:pt x="844972" y="189111"/>
                    <a:pt x="861203" y="174518"/>
                    <a:pt x="861203" y="156573"/>
                  </a:cubicBezTo>
                  <a:lnTo>
                    <a:pt x="861203" y="32729"/>
                  </a:lnTo>
                  <a:cubicBezTo>
                    <a:pt x="861203" y="14746"/>
                    <a:pt x="845734" y="78"/>
                    <a:pt x="825046" y="78"/>
                  </a:cubicBezTo>
                  <a:lnTo>
                    <a:pt x="277073" y="78"/>
                  </a:lnTo>
                  <a:cubicBezTo>
                    <a:pt x="124501" y="78"/>
                    <a:pt x="352" y="114301"/>
                    <a:pt x="352" y="255005"/>
                  </a:cubicBezTo>
                  <a:lnTo>
                    <a:pt x="352" y="782309"/>
                  </a:lnTo>
                  <a:cubicBezTo>
                    <a:pt x="352" y="922955"/>
                    <a:pt x="124501" y="1037217"/>
                    <a:pt x="277073" y="1037217"/>
                  </a:cubicBezTo>
                  <a:lnTo>
                    <a:pt x="825046" y="1037217"/>
                  </a:lnTo>
                  <a:cubicBezTo>
                    <a:pt x="844972" y="1037217"/>
                    <a:pt x="861203" y="1022605"/>
                    <a:pt x="861203" y="1004660"/>
                  </a:cubicBezTo>
                  <a:lnTo>
                    <a:pt x="861203" y="880816"/>
                  </a:lnTo>
                  <a:cubicBezTo>
                    <a:pt x="861203" y="862871"/>
                    <a:pt x="844972" y="848298"/>
                    <a:pt x="825046" y="848298"/>
                  </a:cubicBezTo>
                  <a:lnTo>
                    <a:pt x="280863" y="848298"/>
                  </a:lnTo>
                  <a:cubicBezTo>
                    <a:pt x="240839" y="848298"/>
                    <a:pt x="207006" y="816580"/>
                    <a:pt x="207006" y="779051"/>
                  </a:cubicBezTo>
                  <a:lnTo>
                    <a:pt x="207006" y="634347"/>
                  </a:lnTo>
                  <a:lnTo>
                    <a:pt x="532457" y="634347"/>
                  </a:lnTo>
                  <a:cubicBezTo>
                    <a:pt x="552383" y="634347"/>
                    <a:pt x="568595" y="619717"/>
                    <a:pt x="568595" y="601772"/>
                  </a:cubicBezTo>
                  <a:lnTo>
                    <a:pt x="568595" y="480557"/>
                  </a:lnTo>
                  <a:cubicBezTo>
                    <a:pt x="568595" y="462573"/>
                    <a:pt x="552383" y="447943"/>
                    <a:pt x="532457" y="447943"/>
                  </a:cubicBezTo>
                  <a:lnTo>
                    <a:pt x="207006" y="447943"/>
                  </a:lnTo>
                  <a:lnTo>
                    <a:pt x="207006" y="258395"/>
                  </a:lnTo>
                  <a:cubicBezTo>
                    <a:pt x="207006" y="220829"/>
                    <a:pt x="240839" y="189111"/>
                    <a:pt x="280863" y="189111"/>
                  </a:cubicBezTo>
                  <a:moveTo>
                    <a:pt x="1186405" y="189130"/>
                  </a:moveTo>
                  <a:lnTo>
                    <a:pt x="1186405" y="1000336"/>
                  </a:lnTo>
                  <a:cubicBezTo>
                    <a:pt x="1186405" y="1020662"/>
                    <a:pt x="1171470" y="1037198"/>
                    <a:pt x="1153144" y="1037198"/>
                  </a:cubicBezTo>
                  <a:lnTo>
                    <a:pt x="1012879" y="1037198"/>
                  </a:lnTo>
                  <a:cubicBezTo>
                    <a:pt x="994553" y="1037198"/>
                    <a:pt x="979656" y="1020662"/>
                    <a:pt x="979656" y="1000336"/>
                  </a:cubicBezTo>
                  <a:lnTo>
                    <a:pt x="979656" y="37035"/>
                  </a:lnTo>
                  <a:cubicBezTo>
                    <a:pt x="979656" y="16670"/>
                    <a:pt x="994553" y="116"/>
                    <a:pt x="1012879" y="116"/>
                  </a:cubicBezTo>
                  <a:lnTo>
                    <a:pt x="1439846" y="116"/>
                  </a:lnTo>
                  <a:cubicBezTo>
                    <a:pt x="1660769" y="116"/>
                    <a:pt x="1840506" y="165946"/>
                    <a:pt x="1840506" y="369838"/>
                  </a:cubicBezTo>
                  <a:lnTo>
                    <a:pt x="1840506" y="1004032"/>
                  </a:lnTo>
                  <a:cubicBezTo>
                    <a:pt x="1840506" y="1022339"/>
                    <a:pt x="1823971" y="1037198"/>
                    <a:pt x="1803625" y="1037198"/>
                  </a:cubicBezTo>
                  <a:lnTo>
                    <a:pt x="1670885" y="1037198"/>
                  </a:lnTo>
                  <a:cubicBezTo>
                    <a:pt x="1650559" y="1037198"/>
                    <a:pt x="1634023" y="1022339"/>
                    <a:pt x="1634023" y="1004032"/>
                  </a:cubicBezTo>
                  <a:lnTo>
                    <a:pt x="1634023" y="369838"/>
                  </a:lnTo>
                  <a:cubicBezTo>
                    <a:pt x="1634023" y="270264"/>
                    <a:pt x="1546926" y="189225"/>
                    <a:pt x="1439846" y="189225"/>
                  </a:cubicBezTo>
                  <a:lnTo>
                    <a:pt x="1186405" y="189130"/>
                  </a:lnTo>
                  <a:close/>
                </a:path>
              </a:pathLst>
            </a:custGeom>
            <a:solidFill>
              <a:schemeClr val="tx2"/>
            </a:solidFill>
            <a:ln w="19050" cap="flat">
              <a:noFill/>
              <a:prstDash val="solid"/>
              <a:round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id="{98821EFE-88B0-4E18-9A27-016423FF1972}"/>
              </a:ext>
            </a:extLst>
          </p:cNvPr>
          <p:cNvSpPr/>
          <p:nvPr userDrawn="1"/>
        </p:nvSpPr>
        <p:spPr>
          <a:xfrm>
            <a:off x="4809966" y="-251460"/>
            <a:ext cx="179705" cy="17970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BFA7A67B-B3C3-4FA0-BD0E-026447A3CBA4}"/>
              </a:ext>
            </a:extLst>
          </p:cNvPr>
          <p:cNvSpPr/>
          <p:nvPr userDrawn="1"/>
        </p:nvSpPr>
        <p:spPr>
          <a:xfrm>
            <a:off x="5052218" y="-251460"/>
            <a:ext cx="179705" cy="179705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DB40B1F-2606-4D95-8B73-9F1473B4EC17}"/>
              </a:ext>
            </a:extLst>
          </p:cNvPr>
          <p:cNvSpPr/>
          <p:nvPr userDrawn="1"/>
        </p:nvSpPr>
        <p:spPr>
          <a:xfrm>
            <a:off x="5500210" y="-251460"/>
            <a:ext cx="179705" cy="179705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8A2E27E0-7B9F-448A-A05C-14382BAC5EE1}"/>
              </a:ext>
            </a:extLst>
          </p:cNvPr>
          <p:cNvSpPr/>
          <p:nvPr userDrawn="1"/>
        </p:nvSpPr>
        <p:spPr>
          <a:xfrm>
            <a:off x="5991070" y="-251460"/>
            <a:ext cx="179705" cy="179705"/>
          </a:xfrm>
          <a:prstGeom prst="rect">
            <a:avLst/>
          </a:prstGeom>
          <a:solidFill>
            <a:srgbClr val="1D80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8DAEB5EA-BC67-454F-B72F-9C3D7307DC32}"/>
              </a:ext>
            </a:extLst>
          </p:cNvPr>
          <p:cNvSpPr/>
          <p:nvPr userDrawn="1"/>
        </p:nvSpPr>
        <p:spPr>
          <a:xfrm>
            <a:off x="6233322" y="-251460"/>
            <a:ext cx="179705" cy="179705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4D15E66-A588-4A8A-A903-0E9F8031CEA3}"/>
              </a:ext>
            </a:extLst>
          </p:cNvPr>
          <p:cNvSpPr/>
          <p:nvPr userDrawn="1"/>
        </p:nvSpPr>
        <p:spPr>
          <a:xfrm>
            <a:off x="6475574" y="-251460"/>
            <a:ext cx="179705" cy="179705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C9A9072-0ACF-4135-8463-BBF0A32BC16E}"/>
              </a:ext>
            </a:extLst>
          </p:cNvPr>
          <p:cNvSpPr/>
          <p:nvPr userDrawn="1"/>
        </p:nvSpPr>
        <p:spPr>
          <a:xfrm>
            <a:off x="6717826" y="-251460"/>
            <a:ext cx="179705" cy="179705"/>
          </a:xfrm>
          <a:prstGeom prst="rect">
            <a:avLst/>
          </a:prstGeom>
          <a:solidFill>
            <a:srgbClr val="C8AF8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D06B1BAA-0F64-47E8-916D-4610AB9EA46C}"/>
              </a:ext>
            </a:extLst>
          </p:cNvPr>
          <p:cNvSpPr/>
          <p:nvPr userDrawn="1"/>
        </p:nvSpPr>
        <p:spPr>
          <a:xfrm>
            <a:off x="6960078" y="-251460"/>
            <a:ext cx="179705" cy="17970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C28B40-3CEF-4E68-B5B8-262D8FA8D7B3}"/>
              </a:ext>
            </a:extLst>
          </p:cNvPr>
          <p:cNvSpPr/>
          <p:nvPr userDrawn="1"/>
        </p:nvSpPr>
        <p:spPr>
          <a:xfrm>
            <a:off x="7202330" y="-251460"/>
            <a:ext cx="179705" cy="179705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3DD58350-5D15-4D25-9F1D-210DF8763903}"/>
              </a:ext>
            </a:extLst>
          </p:cNvPr>
          <p:cNvSpPr/>
          <p:nvPr userDrawn="1"/>
        </p:nvSpPr>
        <p:spPr>
          <a:xfrm>
            <a:off x="5745640" y="-251460"/>
            <a:ext cx="179705" cy="179705"/>
          </a:xfrm>
          <a:prstGeom prst="rect">
            <a:avLst/>
          </a:prstGeom>
          <a:solidFill>
            <a:srgbClr val="3EA4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696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3" r:id="rId1"/>
    <p:sldLayoutId id="2147483884" r:id="rId2"/>
    <p:sldLayoutId id="2147483885" r:id="rId3"/>
    <p:sldLayoutId id="2147483886" r:id="rId4"/>
    <p:sldLayoutId id="2147483887" r:id="rId5"/>
    <p:sldLayoutId id="2147483888" r:id="rId6"/>
    <p:sldLayoutId id="2147483889" r:id="rId7"/>
    <p:sldLayoutId id="2147483890" r:id="rId8"/>
    <p:sldLayoutId id="2147483891" r:id="rId9"/>
    <p:sldLayoutId id="2147483892" r:id="rId10"/>
    <p:sldLayoutId id="2147483893" r:id="rId11"/>
    <p:sldLayoutId id="2147483894" r:id="rId12"/>
    <p:sldLayoutId id="2147483895" r:id="rId13"/>
    <p:sldLayoutId id="2147483896" r:id="rId14"/>
  </p:sldLayoutIdLst>
  <p:hf hdr="0" dt="0"/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500" b="1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377" rtl="0" eaLnBrk="1" latinLnBrk="0" hangingPunct="1">
        <a:lnSpc>
          <a:spcPct val="101000"/>
        </a:lnSpc>
        <a:spcBef>
          <a:spcPts val="0"/>
        </a:spcBef>
        <a:buClr>
          <a:schemeClr val="tx2"/>
        </a:buClr>
        <a:buSzPct val="120000"/>
        <a:buFont typeface="Public Sans" pitchFamily="2" charset="0"/>
        <a:buChar char="—"/>
        <a:defRPr sz="1200" b="1" kern="1200">
          <a:solidFill>
            <a:schemeClr val="tx2"/>
          </a:solidFill>
          <a:latin typeface="Public Sans" pitchFamily="2" charset="0"/>
          <a:ea typeface="+mn-ea"/>
          <a:cs typeface="+mn-cs"/>
        </a:defRPr>
      </a:lvl2pPr>
      <a:lvl3pPr marL="576000" indent="-108000" algn="l" defTabSz="914377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Char char="-"/>
        <a:defRPr sz="1200" kern="1200">
          <a:solidFill>
            <a:schemeClr val="tx1"/>
          </a:solidFill>
          <a:latin typeface="Public Sans" pitchFamily="2" charset="0"/>
          <a:ea typeface="+mn-ea"/>
          <a:cs typeface="+mn-cs"/>
        </a:defRPr>
      </a:lvl3pPr>
      <a:lvl4pPr marL="1152000" indent="-216000" algn="l" defTabSz="914377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914377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None/>
        <a:defRPr sz="1600" kern="1200">
          <a:solidFill>
            <a:schemeClr val="tx2"/>
          </a:solidFill>
          <a:latin typeface="+mj-lt"/>
          <a:ea typeface="+mn-ea"/>
          <a:cs typeface="+mn-cs"/>
        </a:defRPr>
      </a:lvl5pPr>
      <a:lvl6pPr marL="0" indent="0" algn="l" defTabSz="914377" rtl="0" eaLnBrk="1" latinLnBrk="0" hangingPunct="1">
        <a:lnSpc>
          <a:spcPct val="101000"/>
        </a:lnSpc>
        <a:spcBef>
          <a:spcPts val="0"/>
        </a:spcBef>
        <a:buFont typeface="Arial" panose="020B0604020202020204" pitchFamily="34" charset="0"/>
        <a:buNone/>
        <a:defRPr sz="600" i="1" kern="1200">
          <a:solidFill>
            <a:schemeClr val="tx1"/>
          </a:solidFill>
          <a:latin typeface="Public Sans" pitchFamily="2" charset="0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2247" y="1131180"/>
            <a:ext cx="7985477" cy="701731"/>
          </a:xfrm>
        </p:spPr>
        <p:txBody>
          <a:bodyPr/>
          <a:lstStyle/>
          <a:p>
            <a:r>
              <a:rPr lang="fr-FR" dirty="0" smtClean="0"/>
              <a:t>Accélération des </a:t>
            </a:r>
            <a:r>
              <a:rPr lang="fr-FR" dirty="0" err="1" smtClean="0"/>
              <a:t>EnR</a:t>
            </a:r>
            <a:r>
              <a:rPr lang="fr-FR" dirty="0" smtClean="0"/>
              <a:t> 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420283" y="2084378"/>
            <a:ext cx="775252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000" b="1" dirty="0" smtClean="0">
                <a:solidFill>
                  <a:schemeClr val="tx2"/>
                </a:solidFill>
              </a:rPr>
              <a:t>IHEDATE - Journée </a:t>
            </a:r>
            <a:r>
              <a:rPr lang="fr-FR" sz="2000" b="1" dirty="0">
                <a:solidFill>
                  <a:schemeClr val="tx2"/>
                </a:solidFill>
              </a:rPr>
              <a:t>d’étude « Comment planifier et territorialiser le déploiement des énergies renouvelables électriques </a:t>
            </a:r>
            <a:r>
              <a:rPr lang="fr-FR" sz="2000" b="1" dirty="0" smtClean="0">
                <a:solidFill>
                  <a:schemeClr val="tx2"/>
                </a:solidFill>
              </a:rPr>
              <a:t>? »</a:t>
            </a:r>
          </a:p>
          <a:p>
            <a:endParaRPr lang="fr-FR" sz="2000" b="1" dirty="0">
              <a:solidFill>
                <a:schemeClr val="tx2"/>
              </a:solidFill>
            </a:endParaRPr>
          </a:p>
          <a:p>
            <a:pPr algn="r"/>
            <a:r>
              <a:rPr lang="fr-FR" sz="2000" b="1" dirty="0" smtClean="0">
                <a:solidFill>
                  <a:schemeClr val="tx2"/>
                </a:solidFill>
              </a:rPr>
              <a:t>11 mai 2023</a:t>
            </a:r>
            <a:endParaRPr lang="fr-FR" sz="20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269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>
            <a:extLst>
              <a:ext uri="{FF2B5EF4-FFF2-40B4-BE49-F238E27FC236}">
                <a16:creationId xmlns:a16="http://schemas.microsoft.com/office/drawing/2014/main" id="{B63B4C4F-B088-C642-B4B1-2E46E9102F99}"/>
              </a:ext>
            </a:extLst>
          </p:cNvPr>
          <p:cNvSpPr txBox="1">
            <a:spLocks/>
          </p:cNvSpPr>
          <p:nvPr/>
        </p:nvSpPr>
        <p:spPr>
          <a:xfrm>
            <a:off x="437009" y="430343"/>
            <a:ext cx="11061433" cy="1163395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dirty="0" smtClean="0"/>
              <a:t>L’ambition énergétique de long-terme est fixée : discours de Belfort (</a:t>
            </a:r>
            <a:r>
              <a:rPr lang="fr-FR" sz="2800" dirty="0" err="1" smtClean="0"/>
              <a:t>Fév</a:t>
            </a:r>
            <a:r>
              <a:rPr lang="fr-FR" sz="2800" dirty="0" smtClean="0"/>
              <a:t> 2022), Loi d’Accélération (Mars 2023), Zones d’Accélération (Déc 2023)</a:t>
            </a:r>
            <a:endParaRPr lang="fr-FR" sz="48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63B4C4F-B088-C642-B4B1-2E46E9102F99}"/>
              </a:ext>
            </a:extLst>
          </p:cNvPr>
          <p:cNvSpPr txBox="1">
            <a:spLocks/>
          </p:cNvSpPr>
          <p:nvPr/>
        </p:nvSpPr>
        <p:spPr>
          <a:xfrm>
            <a:off x="437010" y="2067474"/>
            <a:ext cx="3277385" cy="1661993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marL="357188" indent="-357188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Une petite équation pour commencer…</a:t>
            </a:r>
          </a:p>
          <a:p>
            <a:pPr marL="357188" indent="-357188">
              <a:buFont typeface="Wingdings" panose="05000000000000000000" pitchFamily="2" charset="2"/>
              <a:buChar char="§"/>
            </a:pPr>
            <a:r>
              <a:rPr lang="fr-FR" sz="2400" dirty="0" smtClean="0">
                <a:solidFill>
                  <a:schemeClr val="tx2">
                    <a:lumMod val="50000"/>
                  </a:schemeClr>
                </a:solidFill>
              </a:rPr>
              <a:t>2 axes : sobriété et production </a:t>
            </a:r>
            <a:r>
              <a:rPr lang="fr-FR" sz="2400" dirty="0" err="1" smtClean="0">
                <a:solidFill>
                  <a:schemeClr val="tx2">
                    <a:lumMod val="50000"/>
                  </a:schemeClr>
                </a:solidFill>
              </a:rPr>
              <a:t>décarbonnée</a:t>
            </a:r>
            <a:endParaRPr lang="fr-FR" sz="2400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 rotWithShape="1">
          <a:blip r:embed="rId3"/>
          <a:srcRect t="6464" r="4359" b="191"/>
          <a:stretch/>
        </p:blipFill>
        <p:spPr>
          <a:xfrm>
            <a:off x="4021086" y="1962747"/>
            <a:ext cx="7518569" cy="4171115"/>
          </a:xfrm>
          <a:prstGeom prst="rect">
            <a:avLst/>
          </a:prstGeom>
        </p:spPr>
      </p:pic>
      <p:sp>
        <p:nvSpPr>
          <p:cNvPr id="2" name="Espace réservé du pied de page 1"/>
          <p:cNvSpPr>
            <a:spLocks noGrp="1"/>
          </p:cNvSpPr>
          <p:nvPr>
            <p:ph type="ftr" sz="quarter" idx="10"/>
          </p:nvPr>
        </p:nvSpPr>
        <p:spPr>
          <a:xfrm>
            <a:off x="1625599" y="6469063"/>
            <a:ext cx="8188581" cy="227012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IHEDATE - Journée d’étude « Comment planifier et territorialiser le déploiement des énergies renouvelables électriques ? » - Mai 2023</a:t>
            </a:r>
            <a:endParaRPr lang="fr-FR" dirty="0"/>
          </a:p>
        </p:txBody>
      </p:sp>
      <p:sp>
        <p:nvSpPr>
          <p:cNvPr id="6" name="Espace réservé du numéro de diapositive 3"/>
          <p:cNvSpPr txBox="1">
            <a:spLocks/>
          </p:cNvSpPr>
          <p:nvPr/>
        </p:nvSpPr>
        <p:spPr>
          <a:xfrm>
            <a:off x="11306292" y="6490967"/>
            <a:ext cx="466725" cy="239240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09585">
              <a:defRPr/>
            </a:pPr>
            <a:fld id="{26B67DDB-76E7-4775-B9F1-1539A6F06D94}" type="slidenum">
              <a:rPr lang="fr-FR" sz="750" b="1">
                <a:solidFill>
                  <a:schemeClr val="tx2"/>
                </a:solidFill>
                <a:latin typeface="+mj-lt"/>
              </a:rPr>
              <a:pPr algn="r" defTabSz="609585">
                <a:defRPr/>
              </a:pPr>
              <a:t>2</a:t>
            </a:fld>
            <a:endParaRPr lang="fr-FR" sz="75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005482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391" y="488357"/>
            <a:ext cx="11175540" cy="361959"/>
          </a:xfrm>
        </p:spPr>
        <p:txBody>
          <a:bodyPr/>
          <a:lstStyle/>
          <a:p>
            <a:r>
              <a:rPr lang="fr-FR" sz="2800" dirty="0" smtClean="0"/>
              <a:t>Un rappel 2022 : dynamique et parc installé</a:t>
            </a:r>
            <a:endParaRPr lang="fr-FR" sz="2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9"/>
          </p:nvPr>
        </p:nvSpPr>
        <p:spPr>
          <a:xfrm>
            <a:off x="1625600" y="6469063"/>
            <a:ext cx="8131786" cy="227012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IHEDATE - Journée d’étude « Comment planifier et territorialiser le déploiement des énergies renouvelables électriques ? » - Mai 2023</a:t>
            </a:r>
            <a:endParaRPr lang="fr-FR" dirty="0"/>
          </a:p>
        </p:txBody>
      </p:sp>
      <p:pic>
        <p:nvPicPr>
          <p:cNvPr id="9" name="Image 8"/>
          <p:cNvPicPr>
            <a:picLocks noChangeAspect="1"/>
          </p:cNvPicPr>
          <p:nvPr/>
        </p:nvPicPr>
        <p:blipFill rotWithShape="1">
          <a:blip r:embed="rId2"/>
          <a:srcRect l="6873" t="18406" r="18121" b="14769"/>
          <a:stretch/>
        </p:blipFill>
        <p:spPr>
          <a:xfrm>
            <a:off x="857666" y="934313"/>
            <a:ext cx="8528858" cy="5065669"/>
          </a:xfrm>
          <a:prstGeom prst="rect">
            <a:avLst/>
          </a:prstGeom>
        </p:spPr>
      </p:pic>
      <p:pic>
        <p:nvPicPr>
          <p:cNvPr id="3" name="Imag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8754" y="1269403"/>
            <a:ext cx="3248049" cy="1095383"/>
          </a:xfrm>
          <a:prstGeom prst="rect">
            <a:avLst/>
          </a:prstGeom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20"/>
          </p:nvPr>
        </p:nvSpPr>
        <p:spPr>
          <a:xfrm>
            <a:off x="11202988" y="6469063"/>
            <a:ext cx="466725" cy="200025"/>
          </a:xfrm>
        </p:spPr>
        <p:txBody>
          <a:bodyPr/>
          <a:lstStyle/>
          <a:p>
            <a:pPr>
              <a:defRPr/>
            </a:pPr>
            <a:fld id="{26B67DDB-76E7-4775-B9F1-1539A6F06D94}" type="slidenum">
              <a:rPr lang="fr-FR" smtClean="0"/>
              <a:pPr>
                <a:defRPr/>
              </a:pPr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215927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391" y="488357"/>
            <a:ext cx="11175540" cy="361959"/>
          </a:xfrm>
        </p:spPr>
        <p:txBody>
          <a:bodyPr/>
          <a:lstStyle/>
          <a:p>
            <a:r>
              <a:rPr lang="fr-FR" sz="2800" dirty="0" smtClean="0"/>
              <a:t>Les ENR ont déjà accéléré et vont accélérer encore…</a:t>
            </a:r>
            <a:endParaRPr lang="fr-FR" sz="2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0"/>
          </p:nvPr>
        </p:nvSpPr>
        <p:spPr>
          <a:xfrm>
            <a:off x="1625600" y="6469063"/>
            <a:ext cx="8410082" cy="227012"/>
          </a:xfrm>
        </p:spPr>
        <p:txBody>
          <a:bodyPr/>
          <a:lstStyle/>
          <a:p>
            <a:pPr>
              <a:defRPr/>
            </a:pPr>
            <a:r>
              <a:rPr lang="fr-FR" smtClean="0"/>
              <a:t>IHEDATE - Journée d’étude « Comment planifier et territorialiser le déploiement des énergies renouvelables électriques ? » - Mai 2023</a:t>
            </a:r>
            <a:endParaRPr lang="fr-FR"/>
          </a:p>
        </p:txBody>
      </p:sp>
      <p:graphicFrame>
        <p:nvGraphicFramePr>
          <p:cNvPr id="7" name="Tableau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40408800"/>
              </p:ext>
            </p:extLst>
          </p:nvPr>
        </p:nvGraphicFramePr>
        <p:xfrm>
          <a:off x="493392" y="1497747"/>
          <a:ext cx="11075756" cy="2291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68939">
                  <a:extLst>
                    <a:ext uri="{9D8B030D-6E8A-4147-A177-3AD203B41FA5}">
                      <a16:colId xmlns:a16="http://schemas.microsoft.com/office/drawing/2014/main" val="4182427288"/>
                    </a:ext>
                  </a:extLst>
                </a:gridCol>
                <a:gridCol w="2768939">
                  <a:extLst>
                    <a:ext uri="{9D8B030D-6E8A-4147-A177-3AD203B41FA5}">
                      <a16:colId xmlns:a16="http://schemas.microsoft.com/office/drawing/2014/main" val="2460531856"/>
                    </a:ext>
                  </a:extLst>
                </a:gridCol>
                <a:gridCol w="2768939">
                  <a:extLst>
                    <a:ext uri="{9D8B030D-6E8A-4147-A177-3AD203B41FA5}">
                      <a16:colId xmlns:a16="http://schemas.microsoft.com/office/drawing/2014/main" val="677888876"/>
                    </a:ext>
                  </a:extLst>
                </a:gridCol>
                <a:gridCol w="2768939">
                  <a:extLst>
                    <a:ext uri="{9D8B030D-6E8A-4147-A177-3AD203B41FA5}">
                      <a16:colId xmlns:a16="http://schemas.microsoft.com/office/drawing/2014/main" val="37544961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Ordres de grandeur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2022 Réalisé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Projeté 2023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Projeté</a:t>
                      </a:r>
                      <a:r>
                        <a:rPr lang="fr-FR" baseline="0" dirty="0" smtClean="0"/>
                        <a:t> 2025</a:t>
                      </a:r>
                      <a:endParaRPr lang="fr-FR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91796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>
                          <a:solidFill>
                            <a:schemeClr val="tx2"/>
                          </a:solidFill>
                        </a:rPr>
                        <a:t>Raccordement</a:t>
                      </a:r>
                      <a:r>
                        <a:rPr lang="fr-FR" baseline="0" dirty="0" smtClean="0">
                          <a:solidFill>
                            <a:schemeClr val="tx2"/>
                          </a:solidFill>
                        </a:rPr>
                        <a:t> Producteurs BT&lt;36kVa</a:t>
                      </a:r>
                      <a:endParaRPr lang="fr-F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2"/>
                          </a:solidFill>
                        </a:rPr>
                        <a:t>90000</a:t>
                      </a:r>
                    </a:p>
                    <a:p>
                      <a:pPr algn="ctr"/>
                      <a:endParaRPr lang="fr-F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2"/>
                          </a:solidFill>
                        </a:rPr>
                        <a:t>170000</a:t>
                      </a:r>
                      <a:endParaRPr lang="fr-F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2"/>
                          </a:solidFill>
                        </a:rPr>
                        <a:t>220000</a:t>
                      </a:r>
                      <a:endParaRPr lang="fr-F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157704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tx2"/>
                          </a:solidFill>
                        </a:rPr>
                        <a:t>Raccordement</a:t>
                      </a:r>
                      <a:r>
                        <a:rPr lang="fr-FR" baseline="0" dirty="0" smtClean="0">
                          <a:solidFill>
                            <a:schemeClr val="tx2"/>
                          </a:solidFill>
                        </a:rPr>
                        <a:t> </a:t>
                      </a:r>
                      <a:r>
                        <a:rPr lang="fr-FR" baseline="0" smtClean="0">
                          <a:solidFill>
                            <a:schemeClr val="tx2"/>
                          </a:solidFill>
                        </a:rPr>
                        <a:t>Producteurs </a:t>
                      </a:r>
                      <a:r>
                        <a:rPr lang="fr-FR" baseline="0" smtClean="0">
                          <a:solidFill>
                            <a:schemeClr val="tx2"/>
                          </a:solidFill>
                        </a:rPr>
                        <a:t>BT&gt;36kVa</a:t>
                      </a:r>
                      <a:endParaRPr lang="fr-FR" dirty="0" smtClean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2"/>
                          </a:solidFill>
                        </a:rPr>
                        <a:t>6600</a:t>
                      </a:r>
                      <a:endParaRPr lang="fr-F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2"/>
                          </a:solidFill>
                        </a:rPr>
                        <a:t>14000</a:t>
                      </a:r>
                      <a:endParaRPr lang="fr-F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2"/>
                          </a:solidFill>
                        </a:rPr>
                        <a:t>16000</a:t>
                      </a:r>
                      <a:endParaRPr lang="fr-F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19189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37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>
                          <a:solidFill>
                            <a:schemeClr val="tx2"/>
                          </a:solidFill>
                        </a:rPr>
                        <a:t>Raccordement</a:t>
                      </a:r>
                      <a:r>
                        <a:rPr lang="fr-FR" baseline="0" dirty="0" smtClean="0">
                          <a:solidFill>
                            <a:schemeClr val="tx2"/>
                          </a:solidFill>
                        </a:rPr>
                        <a:t> Producteurs HTA</a:t>
                      </a:r>
                      <a:endParaRPr lang="fr-F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2"/>
                          </a:solidFill>
                        </a:rPr>
                        <a:t>550</a:t>
                      </a:r>
                      <a:endParaRPr lang="fr-F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2"/>
                          </a:solidFill>
                        </a:rPr>
                        <a:t>700</a:t>
                      </a:r>
                      <a:endParaRPr lang="fr-F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chemeClr val="tx2"/>
                          </a:solidFill>
                        </a:rPr>
                        <a:t>1500</a:t>
                      </a:r>
                      <a:endParaRPr lang="fr-FR" dirty="0">
                        <a:solidFill>
                          <a:schemeClr val="tx2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397008"/>
                  </a:ext>
                </a:extLst>
              </a:tr>
            </a:tbl>
          </a:graphicData>
        </a:graphic>
      </p:graphicFrame>
      <p:sp>
        <p:nvSpPr>
          <p:cNvPr id="8" name="ZoneTexte 7"/>
          <p:cNvSpPr txBox="1"/>
          <p:nvPr/>
        </p:nvSpPr>
        <p:spPr>
          <a:xfrm>
            <a:off x="493392" y="4361858"/>
            <a:ext cx="110757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>
                <a:solidFill>
                  <a:schemeClr val="tx2"/>
                </a:solidFill>
              </a:rPr>
              <a:t>En 2022, sur le réseau de distribution, nous avons raccordé : 2,6GW de PV et 1,2GW d’éolien soit 3,8GW.</a:t>
            </a:r>
          </a:p>
          <a:p>
            <a:endParaRPr lang="fr-FR" dirty="0">
              <a:solidFill>
                <a:schemeClr val="tx2"/>
              </a:solidFill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D5A7120E-8DE9-4326-9733-93BF2238DBDE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622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391" y="488357"/>
            <a:ext cx="11175540" cy="723916"/>
          </a:xfrm>
        </p:spPr>
        <p:txBody>
          <a:bodyPr/>
          <a:lstStyle/>
          <a:p>
            <a:r>
              <a:rPr lang="fr-FR" sz="2800" dirty="0" smtClean="0"/>
              <a:t>Des décisions politiques et réglementaires qui influent fortement sur les choix des producteurs</a:t>
            </a:r>
            <a:endParaRPr lang="fr-FR" sz="2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0"/>
          </p:nvPr>
        </p:nvSpPr>
        <p:spPr>
          <a:xfrm>
            <a:off x="1625599" y="6469063"/>
            <a:ext cx="8148825" cy="227012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IHEDATE - Journée d’étude « Comment planifier et territorialiser le déploiement des énergies renouvelables électriques ? » - Mai 2023</a:t>
            </a:r>
            <a:endParaRPr lang="fr-FR" dirty="0"/>
          </a:p>
        </p:txBody>
      </p:sp>
      <p:pic>
        <p:nvPicPr>
          <p:cNvPr id="3074" name="Image 3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260" y="1890284"/>
            <a:ext cx="10226297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Espace réservé du numéro de diapositive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D5A7120E-8DE9-4326-9733-93BF2238DBDE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695482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3391" y="488357"/>
            <a:ext cx="11175540" cy="361959"/>
          </a:xfrm>
        </p:spPr>
        <p:txBody>
          <a:bodyPr/>
          <a:lstStyle/>
          <a:p>
            <a:r>
              <a:rPr lang="fr-FR" sz="2800" dirty="0" smtClean="0"/>
              <a:t>Une Loi de mars 2023 pour accélérer encore…</a:t>
            </a:r>
            <a:endParaRPr lang="fr-FR" sz="2800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20"/>
          </p:nvPr>
        </p:nvSpPr>
        <p:spPr>
          <a:xfrm>
            <a:off x="1625599" y="6469063"/>
            <a:ext cx="8097709" cy="227012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IHEDATE - Journée d’étude « Comment planifier et territorialiser le déploiement des énergies renouvelables électriques ? » - Mai 2023</a:t>
            </a: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493390" y="1201066"/>
            <a:ext cx="10592999" cy="45218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2400" dirty="0" smtClean="0">
                <a:solidFill>
                  <a:srgbClr val="93D150"/>
                </a:solidFill>
                <a:latin typeface="+mj-lt"/>
              </a:rPr>
              <a:t>Des </a:t>
            </a:r>
            <a:r>
              <a:rPr lang="fr-FR" sz="2400" dirty="0">
                <a:solidFill>
                  <a:srgbClr val="93D150"/>
                </a:solidFill>
                <a:latin typeface="+mj-lt"/>
              </a:rPr>
              <a:t>dispositions favorisant le développement des énergies renouvelables</a:t>
            </a:r>
          </a:p>
          <a:p>
            <a:r>
              <a:rPr lang="fr-FR" sz="1600" dirty="0">
                <a:solidFill>
                  <a:srgbClr val="1423DD"/>
                </a:solidFill>
                <a:latin typeface="+mj-lt"/>
              </a:rPr>
              <a:t>• Les simplifications administratives pour accélérer l’instruction des projets</a:t>
            </a:r>
          </a:p>
          <a:p>
            <a:r>
              <a:rPr lang="fr-FR" sz="1600" dirty="0">
                <a:solidFill>
                  <a:srgbClr val="1423DD"/>
                </a:solidFill>
                <a:latin typeface="+mj-lt"/>
              </a:rPr>
              <a:t>• Le renforcement des obligations d’installation ENR (solarisation parkings, </a:t>
            </a:r>
            <a:r>
              <a:rPr lang="fr-FR" sz="1600" dirty="0" err="1">
                <a:solidFill>
                  <a:srgbClr val="1423DD"/>
                </a:solidFill>
                <a:latin typeface="+mj-lt"/>
              </a:rPr>
              <a:t>agrivoltaïsme</a:t>
            </a:r>
            <a:r>
              <a:rPr lang="fr-FR" sz="1600" dirty="0" smtClean="0">
                <a:solidFill>
                  <a:srgbClr val="1423DD"/>
                </a:solidFill>
                <a:latin typeface="+mj-lt"/>
              </a:rPr>
              <a:t>)</a:t>
            </a:r>
            <a:endParaRPr lang="fr-FR" sz="1600" dirty="0">
              <a:solidFill>
                <a:srgbClr val="1423DD"/>
              </a:solidFill>
              <a:latin typeface="+mj-lt"/>
            </a:endParaRPr>
          </a:p>
          <a:p>
            <a:r>
              <a:rPr lang="fr-FR" sz="1600" dirty="0">
                <a:solidFill>
                  <a:srgbClr val="1423DD"/>
                </a:solidFill>
                <a:latin typeface="+mj-lt"/>
              </a:rPr>
              <a:t>• La réduction des délais légaux de raccordement</a:t>
            </a:r>
          </a:p>
          <a:p>
            <a:r>
              <a:rPr lang="fr-FR" sz="1600" dirty="0">
                <a:solidFill>
                  <a:srgbClr val="1423DD"/>
                </a:solidFill>
                <a:latin typeface="+mj-lt"/>
              </a:rPr>
              <a:t>• Modalités d’approbation des CARD-i et participation des producteurs au réglage de </a:t>
            </a:r>
            <a:r>
              <a:rPr lang="fr-FR" sz="1600" dirty="0" smtClean="0">
                <a:solidFill>
                  <a:srgbClr val="1423DD"/>
                </a:solidFill>
                <a:latin typeface="+mj-lt"/>
              </a:rPr>
              <a:t>tension</a:t>
            </a:r>
          </a:p>
          <a:p>
            <a:endParaRPr lang="fr-FR" sz="1600" dirty="0">
              <a:solidFill>
                <a:srgbClr val="1423DD"/>
              </a:solidFill>
              <a:latin typeface="+mj-lt"/>
            </a:endParaRPr>
          </a:p>
          <a:p>
            <a:r>
              <a:rPr lang="fr-FR" sz="2400" dirty="0" smtClean="0">
                <a:solidFill>
                  <a:srgbClr val="93D150"/>
                </a:solidFill>
                <a:latin typeface="+mj-lt"/>
              </a:rPr>
              <a:t>Des </a:t>
            </a:r>
            <a:r>
              <a:rPr lang="fr-FR" sz="2400" dirty="0">
                <a:solidFill>
                  <a:srgbClr val="93D150"/>
                </a:solidFill>
                <a:latin typeface="+mj-lt"/>
              </a:rPr>
              <a:t>dispositions permettant la planification du déploiement des ENR</a:t>
            </a:r>
          </a:p>
          <a:p>
            <a:r>
              <a:rPr lang="fr-FR" sz="1600" dirty="0">
                <a:solidFill>
                  <a:srgbClr val="1423DD"/>
                </a:solidFill>
                <a:latin typeface="+mj-lt"/>
              </a:rPr>
              <a:t>• Identification des zones d’accélération et not. mise à disposition d’informations relatives au </a:t>
            </a:r>
            <a:r>
              <a:rPr lang="fr-FR" sz="1600" dirty="0" smtClean="0">
                <a:solidFill>
                  <a:srgbClr val="1423DD"/>
                </a:solidFill>
                <a:latin typeface="+mj-lt"/>
              </a:rPr>
              <a:t>réseau (</a:t>
            </a:r>
            <a:r>
              <a:rPr lang="fr-FR" sz="1600" dirty="0" err="1" smtClean="0">
                <a:solidFill>
                  <a:srgbClr val="1423DD"/>
                </a:solidFill>
                <a:latin typeface="+mj-lt"/>
              </a:rPr>
              <a:t>Cf</a:t>
            </a:r>
            <a:r>
              <a:rPr lang="fr-FR" sz="1600" dirty="0" smtClean="0">
                <a:solidFill>
                  <a:srgbClr val="1423DD"/>
                </a:solidFill>
                <a:latin typeface="+mj-lt"/>
              </a:rPr>
              <a:t> Zoom)</a:t>
            </a:r>
            <a:endParaRPr lang="fr-FR" sz="1600" dirty="0">
              <a:solidFill>
                <a:srgbClr val="1423DD"/>
              </a:solidFill>
              <a:latin typeface="+mj-lt"/>
            </a:endParaRPr>
          </a:p>
          <a:p>
            <a:r>
              <a:rPr lang="fr-FR" sz="1600" dirty="0">
                <a:solidFill>
                  <a:srgbClr val="1423DD"/>
                </a:solidFill>
                <a:latin typeface="+mj-lt"/>
              </a:rPr>
              <a:t>• La refonte des S3R ENR </a:t>
            </a:r>
            <a:endParaRPr lang="fr-FR" sz="1600" dirty="0" smtClean="0">
              <a:solidFill>
                <a:srgbClr val="1423DD"/>
              </a:solidFill>
              <a:latin typeface="+mj-lt"/>
            </a:endParaRPr>
          </a:p>
          <a:p>
            <a:r>
              <a:rPr lang="fr-FR" sz="1600" dirty="0" smtClean="0">
                <a:solidFill>
                  <a:srgbClr val="1423DD"/>
                </a:solidFill>
                <a:latin typeface="+mj-lt"/>
              </a:rPr>
              <a:t>• </a:t>
            </a:r>
            <a:r>
              <a:rPr lang="fr-FR" sz="1600" dirty="0">
                <a:solidFill>
                  <a:srgbClr val="1423DD"/>
                </a:solidFill>
                <a:latin typeface="+mj-lt"/>
              </a:rPr>
              <a:t>La définition des ZIPE </a:t>
            </a:r>
            <a:r>
              <a:rPr lang="fr-FR" sz="1600" dirty="0">
                <a:solidFill>
                  <a:srgbClr val="000000"/>
                </a:solidFill>
                <a:latin typeface="+mj-lt"/>
              </a:rPr>
              <a:t>(Zones Industrielles à </a:t>
            </a:r>
            <a:r>
              <a:rPr lang="fr-FR" sz="1600" dirty="0" err="1">
                <a:solidFill>
                  <a:srgbClr val="000000"/>
                </a:solidFill>
                <a:latin typeface="+mj-lt"/>
              </a:rPr>
              <a:t>décarboner</a:t>
            </a:r>
            <a:r>
              <a:rPr lang="fr-FR" sz="1600" dirty="0">
                <a:solidFill>
                  <a:srgbClr val="000000"/>
                </a:solidFill>
                <a:latin typeface="+mj-lt"/>
              </a:rPr>
              <a:t> en priorité. dispositif concernant le RPT. </a:t>
            </a:r>
            <a:endParaRPr lang="fr-FR" sz="1600" dirty="0" smtClean="0">
              <a:solidFill>
                <a:srgbClr val="000000"/>
              </a:solidFill>
              <a:latin typeface="+mj-lt"/>
            </a:endParaRPr>
          </a:p>
          <a:p>
            <a:endParaRPr lang="fr-FR" sz="1600" dirty="0">
              <a:solidFill>
                <a:srgbClr val="000000"/>
              </a:solidFill>
              <a:latin typeface="+mj-lt"/>
            </a:endParaRPr>
          </a:p>
          <a:p>
            <a:endParaRPr lang="fr-FR" sz="1600" dirty="0">
              <a:solidFill>
                <a:srgbClr val="1423DD"/>
              </a:solidFill>
              <a:latin typeface="+mj-lt"/>
            </a:endParaRPr>
          </a:p>
          <a:p>
            <a:pPr fontAlgn="base">
              <a:lnSpc>
                <a:spcPct val="114000"/>
              </a:lnSpc>
            </a:pPr>
            <a:r>
              <a:rPr lang="fr-FR" sz="2400" dirty="0">
                <a:solidFill>
                  <a:srgbClr val="93D150"/>
                </a:solidFill>
                <a:latin typeface="+mj-lt"/>
              </a:rPr>
              <a:t>Mais aussi des facteurs </a:t>
            </a:r>
            <a:r>
              <a:rPr lang="fr-FR" sz="2400" dirty="0" smtClean="0">
                <a:solidFill>
                  <a:srgbClr val="93D150"/>
                </a:solidFill>
                <a:latin typeface="+mj-lt"/>
              </a:rPr>
              <a:t>potentiellement limitants</a:t>
            </a:r>
            <a:r>
              <a:rPr lang="fr-FR" sz="2400" dirty="0">
                <a:solidFill>
                  <a:srgbClr val="93D150"/>
                </a:solidFill>
                <a:latin typeface="+mj-lt"/>
              </a:rPr>
              <a:t> : </a:t>
            </a:r>
          </a:p>
          <a:p>
            <a:pPr fontAlgn="base">
              <a:lnSpc>
                <a:spcPct val="114000"/>
              </a:lnSpc>
            </a:pPr>
            <a:r>
              <a:rPr lang="fr-FR" sz="1600" dirty="0">
                <a:solidFill>
                  <a:srgbClr val="1423DD"/>
                </a:solidFill>
              </a:rPr>
              <a:t>• </a:t>
            </a:r>
            <a:r>
              <a:rPr lang="fr-FR" sz="1600" dirty="0" smtClean="0">
                <a:solidFill>
                  <a:srgbClr val="1423DD"/>
                </a:solidFill>
                <a:latin typeface="+mj-lt"/>
              </a:rPr>
              <a:t>Manque </a:t>
            </a:r>
            <a:r>
              <a:rPr lang="fr-FR" sz="1600" dirty="0">
                <a:solidFill>
                  <a:srgbClr val="1423DD"/>
                </a:solidFill>
                <a:latin typeface="+mj-lt"/>
              </a:rPr>
              <a:t>d’installateurs formés et qualifiés pour les petites installations raccordées en BT, </a:t>
            </a:r>
          </a:p>
          <a:p>
            <a:pPr fontAlgn="base">
              <a:lnSpc>
                <a:spcPct val="114000"/>
              </a:lnSpc>
            </a:pPr>
            <a:r>
              <a:rPr lang="fr-FR" sz="1600" dirty="0">
                <a:solidFill>
                  <a:srgbClr val="1423DD"/>
                </a:solidFill>
              </a:rPr>
              <a:t>• </a:t>
            </a:r>
            <a:r>
              <a:rPr lang="fr-FR" sz="1600" dirty="0" smtClean="0">
                <a:solidFill>
                  <a:srgbClr val="1423DD"/>
                </a:solidFill>
                <a:latin typeface="+mj-lt"/>
              </a:rPr>
              <a:t>Délais </a:t>
            </a:r>
            <a:r>
              <a:rPr lang="fr-FR" sz="1600" dirty="0">
                <a:solidFill>
                  <a:srgbClr val="1423DD"/>
                </a:solidFill>
                <a:latin typeface="+mj-lt"/>
              </a:rPr>
              <a:t>pour la mise en place des infrastructures. </a:t>
            </a:r>
          </a:p>
          <a:p>
            <a:endParaRPr lang="fr-FR" sz="1600" dirty="0">
              <a:solidFill>
                <a:srgbClr val="1423DD"/>
              </a:solidFill>
              <a:latin typeface="+mj-lt"/>
            </a:endParaRP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pPr>
              <a:defRPr/>
            </a:pPr>
            <a:fld id="{D5A7120E-8DE9-4326-9733-93BF2238DBDE}" type="slidenum">
              <a:rPr lang="fr-FR" smtClean="0"/>
              <a:pPr>
                <a:defRPr/>
              </a:pPr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98295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2">
            <a:extLst>
              <a:ext uri="{FF2B5EF4-FFF2-40B4-BE49-F238E27FC236}">
                <a16:creationId xmlns:a16="http://schemas.microsoft.com/office/drawing/2014/main" id="{B63B4C4F-B088-C642-B4B1-2E46E9102F99}"/>
              </a:ext>
            </a:extLst>
          </p:cNvPr>
          <p:cNvSpPr txBox="1">
            <a:spLocks/>
          </p:cNvSpPr>
          <p:nvPr/>
        </p:nvSpPr>
        <p:spPr>
          <a:xfrm>
            <a:off x="437009" y="430343"/>
            <a:ext cx="11061433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800" dirty="0" smtClean="0"/>
              <a:t>Rôle et enjeux d’ENEDIS</a:t>
            </a:r>
            <a:endParaRPr lang="fr-FR" sz="4800" dirty="0"/>
          </a:p>
        </p:txBody>
      </p:sp>
      <p:sp>
        <p:nvSpPr>
          <p:cNvPr id="3" name="Titre 2">
            <a:extLst>
              <a:ext uri="{FF2B5EF4-FFF2-40B4-BE49-F238E27FC236}">
                <a16:creationId xmlns:a16="http://schemas.microsoft.com/office/drawing/2014/main" id="{B63B4C4F-B088-C642-B4B1-2E46E9102F99}"/>
              </a:ext>
            </a:extLst>
          </p:cNvPr>
          <p:cNvSpPr txBox="1">
            <a:spLocks/>
          </p:cNvSpPr>
          <p:nvPr/>
        </p:nvSpPr>
        <p:spPr>
          <a:xfrm>
            <a:off x="4064904" y="1519114"/>
            <a:ext cx="7829553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Planifier et Anticiper - Construire et Optimiser - Gérer et innover</a:t>
            </a:r>
            <a:endParaRPr lang="fr-F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15238" y="1141580"/>
            <a:ext cx="3402019" cy="926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Mettre les capacités nécessaires à disposition</a:t>
            </a:r>
            <a:endParaRPr lang="fr-FR" sz="2000" b="1" dirty="0"/>
          </a:p>
        </p:txBody>
      </p:sp>
      <p:sp>
        <p:nvSpPr>
          <p:cNvPr id="6" name="Rectangle 5"/>
          <p:cNvSpPr/>
          <p:nvPr/>
        </p:nvSpPr>
        <p:spPr>
          <a:xfrm>
            <a:off x="415238" y="3124949"/>
            <a:ext cx="3402019" cy="888245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Accompagner les territoires</a:t>
            </a:r>
            <a:endParaRPr lang="fr-FR" sz="2000" b="1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367" y="4272358"/>
            <a:ext cx="2047890" cy="1695462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97991" y="4346102"/>
            <a:ext cx="7039026" cy="1447811"/>
          </a:xfrm>
          <a:prstGeom prst="rect">
            <a:avLst/>
          </a:prstGeom>
        </p:spPr>
      </p:pic>
      <p:sp>
        <p:nvSpPr>
          <p:cNvPr id="11" name="Titre 2">
            <a:extLst>
              <a:ext uri="{FF2B5EF4-FFF2-40B4-BE49-F238E27FC236}">
                <a16:creationId xmlns:a16="http://schemas.microsoft.com/office/drawing/2014/main" id="{B63B4C4F-B088-C642-B4B1-2E46E9102F99}"/>
              </a:ext>
            </a:extLst>
          </p:cNvPr>
          <p:cNvSpPr txBox="1">
            <a:spLocks/>
          </p:cNvSpPr>
          <p:nvPr/>
        </p:nvSpPr>
        <p:spPr>
          <a:xfrm>
            <a:off x="4064903" y="3430571"/>
            <a:ext cx="7829553" cy="2769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37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500" b="1" kern="1200">
                <a:solidFill>
                  <a:schemeClr val="tx2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Zones d’accélération en mode </a:t>
            </a:r>
            <a:r>
              <a:rPr lang="fr-FR" sz="2000" dirty="0" err="1" smtClean="0">
                <a:solidFill>
                  <a:schemeClr val="tx2">
                    <a:lumMod val="50000"/>
                  </a:schemeClr>
                </a:solidFill>
              </a:rPr>
              <a:t>bottom</a:t>
            </a:r>
            <a:r>
              <a:rPr lang="fr-FR" sz="2000" dirty="0" smtClean="0">
                <a:solidFill>
                  <a:schemeClr val="tx2">
                    <a:lumMod val="50000"/>
                  </a:schemeClr>
                </a:solidFill>
              </a:rPr>
              <a:t>-up</a:t>
            </a:r>
            <a:endParaRPr lang="fr-FR" sz="20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2" name="Rectangle à coins arrondis 11"/>
          <p:cNvSpPr/>
          <p:nvPr/>
        </p:nvSpPr>
        <p:spPr>
          <a:xfrm>
            <a:off x="2344057" y="5945487"/>
            <a:ext cx="943429" cy="45719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2 mois</a:t>
            </a:r>
            <a:endParaRPr lang="fr-FR" dirty="0"/>
          </a:p>
        </p:txBody>
      </p:sp>
      <p:sp>
        <p:nvSpPr>
          <p:cNvPr id="13" name="Rectangle à coins arrondis 12"/>
          <p:cNvSpPr/>
          <p:nvPr/>
        </p:nvSpPr>
        <p:spPr>
          <a:xfrm>
            <a:off x="4760685" y="5945486"/>
            <a:ext cx="943429" cy="45719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6 mois</a:t>
            </a:r>
            <a:endParaRPr lang="fr-FR" dirty="0"/>
          </a:p>
        </p:txBody>
      </p:sp>
      <p:sp>
        <p:nvSpPr>
          <p:cNvPr id="14" name="Rectangle à coins arrondis 13"/>
          <p:cNvSpPr/>
          <p:nvPr/>
        </p:nvSpPr>
        <p:spPr>
          <a:xfrm>
            <a:off x="8519885" y="5945485"/>
            <a:ext cx="943429" cy="457199"/>
          </a:xfrm>
          <a:prstGeom prst="round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/>
              <a:t>3 mois</a:t>
            </a:r>
            <a:endParaRPr lang="fr-FR" dirty="0"/>
          </a:p>
        </p:txBody>
      </p:sp>
      <p:sp>
        <p:nvSpPr>
          <p:cNvPr id="15" name="Rectangle 14"/>
          <p:cNvSpPr/>
          <p:nvPr/>
        </p:nvSpPr>
        <p:spPr>
          <a:xfrm>
            <a:off x="415238" y="2133264"/>
            <a:ext cx="3402019" cy="92670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000" b="1" dirty="0" smtClean="0"/>
              <a:t>Raccorder</a:t>
            </a:r>
            <a:endParaRPr lang="fr-FR" sz="2000" b="1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0"/>
          </p:nvPr>
        </p:nvSpPr>
        <p:spPr>
          <a:xfrm>
            <a:off x="1625599" y="6469063"/>
            <a:ext cx="8120427" cy="227012"/>
          </a:xfrm>
        </p:spPr>
        <p:txBody>
          <a:bodyPr/>
          <a:lstStyle/>
          <a:p>
            <a:pPr>
              <a:defRPr/>
            </a:pPr>
            <a:r>
              <a:rPr lang="fr-FR" dirty="0" smtClean="0"/>
              <a:t>IHEDATE - Journée d’étude « Comment planifier et territorialiser le déploiement des énergies renouvelables électriques ? » - Mai 2023</a:t>
            </a:r>
            <a:endParaRPr lang="fr-FR" dirty="0"/>
          </a:p>
        </p:txBody>
      </p:sp>
      <p:sp>
        <p:nvSpPr>
          <p:cNvPr id="16" name="Espace réservé du numéro de diapositive 2"/>
          <p:cNvSpPr txBox="1">
            <a:spLocks/>
          </p:cNvSpPr>
          <p:nvPr/>
        </p:nvSpPr>
        <p:spPr>
          <a:xfrm>
            <a:off x="11202988" y="6515100"/>
            <a:ext cx="466725" cy="153988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 defTabSz="609585">
              <a:defRPr/>
            </a:pPr>
            <a:fld id="{D5A7120E-8DE9-4326-9733-93BF2238DBDE}" type="slidenum">
              <a:rPr lang="fr-FR" sz="750" b="1">
                <a:solidFill>
                  <a:schemeClr val="tx2"/>
                </a:solidFill>
                <a:latin typeface="+mj-lt"/>
              </a:rPr>
              <a:pPr algn="r" defTabSz="609585">
                <a:defRPr/>
              </a:pPr>
              <a:t>7</a:t>
            </a:fld>
            <a:endParaRPr lang="fr-FR" sz="750" b="1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66862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S_UNIQUEID" val="21240"/>
</p:tagLst>
</file>

<file path=ppt/theme/theme1.xml><?xml version="1.0" encoding="utf-8"?>
<a:theme xmlns:a="http://schemas.openxmlformats.org/drawingml/2006/main" name="Baz 960x540">
  <a:themeElements>
    <a:clrScheme name="00. Enedis">
      <a:dk1>
        <a:sysClr val="windowText" lastClr="000000"/>
      </a:dk1>
      <a:lt1>
        <a:sysClr val="window" lastClr="FFFFFF"/>
      </a:lt1>
      <a:dk2>
        <a:srgbClr val="1423DC"/>
      </a:dk2>
      <a:lt2>
        <a:srgbClr val="2382D2"/>
      </a:lt2>
      <a:accent1>
        <a:srgbClr val="96CD32"/>
      </a:accent1>
      <a:accent2>
        <a:srgbClr val="4BC3C3"/>
      </a:accent2>
      <a:accent3>
        <a:srgbClr val="EB6E3C"/>
      </a:accent3>
      <a:accent4>
        <a:srgbClr val="FFBE23"/>
      </a:accent4>
      <a:accent5>
        <a:srgbClr val="AF2891"/>
      </a:accent5>
      <a:accent6>
        <a:srgbClr val="8755C8"/>
      </a:accent6>
      <a:hlink>
        <a:srgbClr val="0563C1"/>
      </a:hlink>
      <a:folHlink>
        <a:srgbClr val="954F72"/>
      </a:folHlink>
    </a:clrScheme>
    <a:fontScheme name="00. Enedis">
      <a:majorFont>
        <a:latin typeface="Enedis"/>
        <a:ea typeface=""/>
        <a:cs typeface=""/>
      </a:majorFont>
      <a:minorFont>
        <a:latin typeface="Public Sans Light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az 960x540" id="{B4F492B3-5B58-459D-9B4B-45BEAEE65AF0}" vid="{D3827065-B350-4D59-A1D8-FA1517BF4638}"/>
    </a:ext>
  </a:extLst>
</a:theme>
</file>

<file path=ppt/theme/theme2.xml><?xml version="1.0" encoding="utf-8"?>
<a:theme xmlns:a="http://schemas.openxmlformats.org/drawingml/2006/main" name="Relations clients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PS-Enedis-16x9-take3" id="{CE4FE4CA-B4FA-4542-98CD-2FF117F7C681}" vid="{AE6AAFB6-885A-BA42-9599-260D0BB8D214}"/>
    </a:ext>
  </a:extLst>
</a:theme>
</file>

<file path=ppt/theme/theme3.xml><?xml version="1.0" encoding="utf-8"?>
<a:theme xmlns:a="http://schemas.openxmlformats.org/drawingml/2006/main" name="Techniqu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CPS-Enedis-16x9-take3" id="{CE4FE4CA-B4FA-4542-98CD-2FF117F7C681}" vid="{AE6AAFB6-885A-BA42-9599-260D0BB8D214}"/>
    </a:ext>
  </a:extLst>
</a:theme>
</file>

<file path=ppt/theme/theme4.xml><?xml version="1.0" encoding="utf-8"?>
<a:theme xmlns:a="http://schemas.openxmlformats.org/drawingml/2006/main" name="Actualités règlementaires">
  <a:themeElements>
    <a:clrScheme name="Personnalisé 3">
      <a:dk1>
        <a:srgbClr val="005EA3"/>
      </a:dk1>
      <a:lt1>
        <a:srgbClr val="FFFFFF"/>
      </a:lt1>
      <a:dk2>
        <a:srgbClr val="57574D"/>
      </a:dk2>
      <a:lt2>
        <a:srgbClr val="93C9E6"/>
      </a:lt2>
      <a:accent1>
        <a:srgbClr val="93C94E"/>
      </a:accent1>
      <a:accent2>
        <a:srgbClr val="F2B228"/>
      </a:accent2>
      <a:accent3>
        <a:srgbClr val="3CA849"/>
      </a:accent3>
      <a:accent4>
        <a:srgbClr val="00A0D2"/>
      </a:accent4>
      <a:accent5>
        <a:srgbClr val="DB395F"/>
      </a:accent5>
      <a:accent6>
        <a:srgbClr val="00AA9E"/>
      </a:accent6>
      <a:hlink>
        <a:srgbClr val="DD442A"/>
      </a:hlink>
      <a:folHlink>
        <a:srgbClr val="923D5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0" tIns="0" rIns="0" bIns="0" rtlCol="0" anchor="t">
        <a:normAutofit/>
      </a:bodyPr>
      <a:lstStyle>
        <a:defPPr>
          <a:defRPr dirty="0">
            <a:solidFill>
              <a:srgbClr val="EF376F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CCPS-Enedis-16x9-take3" id="{CE4FE4CA-B4FA-4542-98CD-2FF117F7C681}" vid="{AE6AAFB6-885A-BA42-9599-260D0BB8D214}"/>
    </a:ext>
  </a:extLst>
</a:theme>
</file>

<file path=ppt/theme/theme5.xml><?xml version="1.0" encoding="utf-8"?>
<a:theme xmlns:a="http://schemas.openxmlformats.org/drawingml/2006/main" name="1_Baz 960x540">
  <a:themeElements>
    <a:clrScheme name="00. Enedis">
      <a:dk1>
        <a:sysClr val="windowText" lastClr="000000"/>
      </a:dk1>
      <a:lt1>
        <a:sysClr val="window" lastClr="FFFFFF"/>
      </a:lt1>
      <a:dk2>
        <a:srgbClr val="1423DC"/>
      </a:dk2>
      <a:lt2>
        <a:srgbClr val="2382D2"/>
      </a:lt2>
      <a:accent1>
        <a:srgbClr val="96CD32"/>
      </a:accent1>
      <a:accent2>
        <a:srgbClr val="4BC3C3"/>
      </a:accent2>
      <a:accent3>
        <a:srgbClr val="EB6E3C"/>
      </a:accent3>
      <a:accent4>
        <a:srgbClr val="FFBE23"/>
      </a:accent4>
      <a:accent5>
        <a:srgbClr val="AF2891"/>
      </a:accent5>
      <a:accent6>
        <a:srgbClr val="8755C8"/>
      </a:accent6>
      <a:hlink>
        <a:srgbClr val="0563C1"/>
      </a:hlink>
      <a:folHlink>
        <a:srgbClr val="954F72"/>
      </a:folHlink>
    </a:clrScheme>
    <a:fontScheme name="00. Enedis">
      <a:majorFont>
        <a:latin typeface="Enedis"/>
        <a:ea typeface=""/>
        <a:cs typeface=""/>
      </a:majorFont>
      <a:minorFont>
        <a:latin typeface="Public Sans Light"/>
        <a:ea typeface=""/>
        <a:cs typeface="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2"/>
        </a:solidFill>
        <a:ln>
          <a:noFill/>
        </a:ln>
      </a:spPr>
      <a:bodyPr rtlCol="0" anchor="ctr"/>
      <a:lstStyle>
        <a:defPPr algn="ctr">
          <a:defRPr dirty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Baz 960x540" id="{B4F492B3-5B58-459D-9B4B-45BEAEE65AF0}" vid="{D3827065-B350-4D59-A1D8-FA1517BF4638}"/>
    </a:ext>
  </a:extLst>
</a:theme>
</file>

<file path=ppt/theme/theme6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99A5812EC654640AAF0FBDB42E081DB" ma:contentTypeVersion="16" ma:contentTypeDescription="Crée un document." ma:contentTypeScope="" ma:versionID="fdac101537f0a2b4c87297651d5cef2b">
  <xsd:schema xmlns:xsd="http://www.w3.org/2001/XMLSchema" xmlns:xs="http://www.w3.org/2001/XMLSchema" xmlns:p="http://schemas.microsoft.com/office/2006/metadata/properties" xmlns:ns2="ca8b9c18-5e1d-46e5-9d1a-4e2a3224a5d3" xmlns:ns3="597f0e91-a424-40e7-b159-919cd36229ca" targetNamespace="http://schemas.microsoft.com/office/2006/metadata/properties" ma:root="true" ma:fieldsID="f089e90b70be1fb0be3eb82dd82f79de" ns2:_="" ns3:_="">
    <xsd:import namespace="ca8b9c18-5e1d-46e5-9d1a-4e2a3224a5d3"/>
    <xsd:import namespace="597f0e91-a424-40e7-b159-919cd36229c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MediaServiceOCR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a8b9c18-5e1d-46e5-9d1a-4e2a3224a5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3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2" nillable="true" ma:taxonomy="true" ma:internalName="lcf76f155ced4ddcb4097134ff3c332f" ma:taxonomyFieldName="MediaServiceImageTags" ma:displayName="Balises d’images" ma:readOnly="false" ma:fieldId="{5cf76f15-5ced-4ddc-b409-7134ff3c332f}" ma:taxonomyMulti="true" ma:sspId="05f3d6fe-baf4-44b9-a882-657db6edb6c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97f0e91-a424-40e7-b159-919cd36229ca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dc45a579-8ad3-4386-ab0e-ea2618c9e016}" ma:internalName="TaxCatchAll" ma:showField="CatchAllData" ma:web="597f0e91-a424-40e7-b159-919cd36229c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29BCB3A-E2DF-4BEC-AA47-A74F608AB736}"/>
</file>

<file path=customXml/itemProps2.xml><?xml version="1.0" encoding="utf-8"?>
<ds:datastoreItem xmlns:ds="http://schemas.openxmlformats.org/officeDocument/2006/customXml" ds:itemID="{A6C6FDD8-EBBB-4BD9-81DA-568813BC22CB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19664</TotalTime>
  <Words>458</Words>
  <Application>Microsoft Office PowerPoint</Application>
  <PresentationFormat>Grand écran</PresentationFormat>
  <Paragraphs>66</Paragraphs>
  <Slides>7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5</vt:i4>
      </vt:variant>
      <vt:variant>
        <vt:lpstr>Titres des diapositives</vt:lpstr>
      </vt:variant>
      <vt:variant>
        <vt:i4>7</vt:i4>
      </vt:variant>
    </vt:vector>
  </HeadingPairs>
  <TitlesOfParts>
    <vt:vector size="21" baseType="lpstr">
      <vt:lpstr>Arial</vt:lpstr>
      <vt:lpstr>Calibri</vt:lpstr>
      <vt:lpstr>Enedis</vt:lpstr>
      <vt:lpstr>Enedis Black</vt:lpstr>
      <vt:lpstr>Enedis Light</vt:lpstr>
      <vt:lpstr>Enedis Medium</vt:lpstr>
      <vt:lpstr>Public Sans</vt:lpstr>
      <vt:lpstr>Public Sans Light</vt:lpstr>
      <vt:lpstr>Wingdings</vt:lpstr>
      <vt:lpstr>Baz 960x540</vt:lpstr>
      <vt:lpstr>Relations clients</vt:lpstr>
      <vt:lpstr>Technique</vt:lpstr>
      <vt:lpstr>Actualités règlementaires</vt:lpstr>
      <vt:lpstr>1_Baz 960x540</vt:lpstr>
      <vt:lpstr>Accélération des EnR </vt:lpstr>
      <vt:lpstr>Présentation PowerPoint</vt:lpstr>
      <vt:lpstr>Un rappel 2022 : dynamique et parc installé</vt:lpstr>
      <vt:lpstr>Les ENR ont déjà accéléré et vont accélérer encore…</vt:lpstr>
      <vt:lpstr>Des décisions politiques et réglementaires qui influent fortement sur les choix des producteurs</vt:lpstr>
      <vt:lpstr>Une Loi de mars 2023 pour accélérer encore…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Microsoft Office User</dc:creator>
  <cp:lastModifiedBy>BOISSIER Cedric</cp:lastModifiedBy>
  <cp:revision>1324</cp:revision>
  <cp:lastPrinted>2020-10-15T06:14:34Z</cp:lastPrinted>
  <dcterms:created xsi:type="dcterms:W3CDTF">2020-09-23T18:50:36Z</dcterms:created>
  <dcterms:modified xsi:type="dcterms:W3CDTF">2023-05-07T09:52:52Z</dcterms:modified>
</cp:coreProperties>
</file>