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64" r:id="rId5"/>
    <p:sldId id="265" r:id="rId6"/>
    <p:sldId id="266" r:id="rId7"/>
    <p:sldId id="268" r:id="rId8"/>
    <p:sldId id="494" r:id="rId9"/>
    <p:sldId id="493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6BB00"/>
    <a:srgbClr val="D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92302" autoAdjust="0"/>
  </p:normalViewPr>
  <p:slideViewPr>
    <p:cSldViewPr snapToGrid="0">
      <p:cViewPr varScale="1">
        <p:scale>
          <a:sx n="104" d="100"/>
          <a:sy n="104" d="100"/>
        </p:scale>
        <p:origin x="872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59FEB3-B9C2-44E1-8C93-38ECDE9B7DAF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20B1512A-15DA-4A79-96B4-C7F8CEF94430}">
      <dgm:prSet phldrT="[Texte]"/>
      <dgm:spPr/>
      <dgm:t>
        <a:bodyPr/>
        <a:lstStyle/>
        <a:p>
          <a:r>
            <a:rPr lang="fr-FR" dirty="0"/>
            <a:t>2023</a:t>
          </a:r>
        </a:p>
      </dgm:t>
    </dgm:pt>
    <dgm:pt modelId="{320A70D6-F84D-423B-A6E3-CA5520F476DB}" type="parTrans" cxnId="{BA05D607-D683-457B-A44F-B621861522E0}">
      <dgm:prSet/>
      <dgm:spPr/>
      <dgm:t>
        <a:bodyPr/>
        <a:lstStyle/>
        <a:p>
          <a:endParaRPr lang="fr-FR"/>
        </a:p>
      </dgm:t>
    </dgm:pt>
    <dgm:pt modelId="{61D92DDB-CC55-43FE-83B6-63004EEA5B40}" type="sibTrans" cxnId="{BA05D607-D683-457B-A44F-B621861522E0}">
      <dgm:prSet/>
      <dgm:spPr/>
      <dgm:t>
        <a:bodyPr/>
        <a:lstStyle/>
        <a:p>
          <a:endParaRPr lang="fr-FR"/>
        </a:p>
      </dgm:t>
    </dgm:pt>
    <dgm:pt modelId="{3A788D82-8E28-4321-BBBF-34A44F10A15D}">
      <dgm:prSet phldrT="[Texte]"/>
      <dgm:spPr/>
      <dgm:t>
        <a:bodyPr/>
        <a:lstStyle/>
        <a:p>
          <a:r>
            <a:rPr lang="fr-FR" dirty="0"/>
            <a:t>Dernière année de la mandature </a:t>
          </a:r>
        </a:p>
      </dgm:t>
    </dgm:pt>
    <dgm:pt modelId="{21DCD8D4-39FA-4341-97DD-259FE92174FF}" type="parTrans" cxnId="{74932C5E-E6C9-4F93-ADC3-EF2BBE9F840B}">
      <dgm:prSet/>
      <dgm:spPr/>
      <dgm:t>
        <a:bodyPr/>
        <a:lstStyle/>
        <a:p>
          <a:endParaRPr lang="fr-FR"/>
        </a:p>
      </dgm:t>
    </dgm:pt>
    <dgm:pt modelId="{8692AE92-0F27-4981-96A1-4AC40B750A76}" type="sibTrans" cxnId="{74932C5E-E6C9-4F93-ADC3-EF2BBE9F840B}">
      <dgm:prSet/>
      <dgm:spPr/>
      <dgm:t>
        <a:bodyPr/>
        <a:lstStyle/>
        <a:p>
          <a:endParaRPr lang="fr-FR"/>
        </a:p>
      </dgm:t>
    </dgm:pt>
    <dgm:pt modelId="{B91BA0D0-D509-496F-A5C3-E3083ED623A0}">
      <dgm:prSet phldrT="[Texte]"/>
      <dgm:spPr/>
      <dgm:t>
        <a:bodyPr/>
        <a:lstStyle/>
        <a:p>
          <a:r>
            <a:rPr lang="fr-FR" dirty="0"/>
            <a:t>Mai 2024</a:t>
          </a:r>
        </a:p>
      </dgm:t>
    </dgm:pt>
    <dgm:pt modelId="{2399121C-D2D1-48B0-8612-32F4503A5882}" type="parTrans" cxnId="{0F65C9BE-5948-4876-93A6-26A0F399C55D}">
      <dgm:prSet/>
      <dgm:spPr/>
      <dgm:t>
        <a:bodyPr/>
        <a:lstStyle/>
        <a:p>
          <a:endParaRPr lang="fr-FR"/>
        </a:p>
      </dgm:t>
    </dgm:pt>
    <dgm:pt modelId="{8C3DE564-AC17-4F81-8D30-18259703204A}" type="sibTrans" cxnId="{0F65C9BE-5948-4876-93A6-26A0F399C55D}">
      <dgm:prSet/>
      <dgm:spPr/>
      <dgm:t>
        <a:bodyPr/>
        <a:lstStyle/>
        <a:p>
          <a:endParaRPr lang="fr-FR"/>
        </a:p>
      </dgm:t>
    </dgm:pt>
    <dgm:pt modelId="{13F30917-0CA8-4A74-B2BD-73B9347AAF71}">
      <dgm:prSet phldrT="[Texte]"/>
      <dgm:spPr/>
      <dgm:t>
        <a:bodyPr/>
        <a:lstStyle/>
        <a:p>
          <a:r>
            <a:rPr lang="fr-FR" dirty="0"/>
            <a:t>Elections européennes</a:t>
          </a:r>
        </a:p>
      </dgm:t>
    </dgm:pt>
    <dgm:pt modelId="{1EE21502-7E2D-4DD1-9358-66C054AB1DA1}" type="parTrans" cxnId="{CA839165-BF80-4438-BA8D-2DFD86567EBE}">
      <dgm:prSet/>
      <dgm:spPr/>
      <dgm:t>
        <a:bodyPr/>
        <a:lstStyle/>
        <a:p>
          <a:endParaRPr lang="fr-FR"/>
        </a:p>
      </dgm:t>
    </dgm:pt>
    <dgm:pt modelId="{86F705C6-CE49-4DDA-BE23-EF6B7828900A}" type="sibTrans" cxnId="{CA839165-BF80-4438-BA8D-2DFD86567EBE}">
      <dgm:prSet/>
      <dgm:spPr/>
      <dgm:t>
        <a:bodyPr/>
        <a:lstStyle/>
        <a:p>
          <a:endParaRPr lang="fr-FR"/>
        </a:p>
      </dgm:t>
    </dgm:pt>
    <dgm:pt modelId="{AC2E4040-38B8-4436-929F-B54637533518}">
      <dgm:prSet phldrT="[Texte]"/>
      <dgm:spPr/>
      <dgm:t>
        <a:bodyPr/>
        <a:lstStyle/>
        <a:p>
          <a:r>
            <a:rPr lang="fr-FR" dirty="0"/>
            <a:t>Second semestre 2024</a:t>
          </a:r>
        </a:p>
      </dgm:t>
    </dgm:pt>
    <dgm:pt modelId="{EBE2C906-4896-4DDB-B701-B905B35D5FC3}" type="parTrans" cxnId="{0469A765-682D-454F-AFBA-A305117AB4B8}">
      <dgm:prSet/>
      <dgm:spPr/>
      <dgm:t>
        <a:bodyPr/>
        <a:lstStyle/>
        <a:p>
          <a:endParaRPr lang="fr-FR"/>
        </a:p>
      </dgm:t>
    </dgm:pt>
    <dgm:pt modelId="{F5B3DCAF-3547-48FC-89E2-0DD82C34916C}" type="sibTrans" cxnId="{0469A765-682D-454F-AFBA-A305117AB4B8}">
      <dgm:prSet/>
      <dgm:spPr/>
      <dgm:t>
        <a:bodyPr/>
        <a:lstStyle/>
        <a:p>
          <a:endParaRPr lang="fr-FR"/>
        </a:p>
      </dgm:t>
    </dgm:pt>
    <dgm:pt modelId="{B729976E-D0F0-4467-87E2-E6E334067CFC}">
      <dgm:prSet phldrT="[Texte]"/>
      <dgm:spPr/>
      <dgm:t>
        <a:bodyPr/>
        <a:lstStyle/>
        <a:p>
          <a:r>
            <a:rPr lang="fr-FR" dirty="0"/>
            <a:t>Renouvellement du collège des Commissaires</a:t>
          </a:r>
        </a:p>
      </dgm:t>
    </dgm:pt>
    <dgm:pt modelId="{F4A8599A-4D97-4F82-9880-14E9EF05EFB7}" type="parTrans" cxnId="{34FF30E6-962C-4781-8751-04507F7BB3B5}">
      <dgm:prSet/>
      <dgm:spPr/>
      <dgm:t>
        <a:bodyPr/>
        <a:lstStyle/>
        <a:p>
          <a:endParaRPr lang="fr-FR"/>
        </a:p>
      </dgm:t>
    </dgm:pt>
    <dgm:pt modelId="{D0B2FCCF-95A3-4AF3-91D1-B03C8E423EFC}" type="sibTrans" cxnId="{34FF30E6-962C-4781-8751-04507F7BB3B5}">
      <dgm:prSet/>
      <dgm:spPr/>
      <dgm:t>
        <a:bodyPr/>
        <a:lstStyle/>
        <a:p>
          <a:endParaRPr lang="fr-FR"/>
        </a:p>
      </dgm:t>
    </dgm:pt>
    <dgm:pt modelId="{D3B415DC-BFAF-4056-9870-A28369E71443}" type="pres">
      <dgm:prSet presAssocID="{4D59FEB3-B9C2-44E1-8C93-38ECDE9B7DAF}" presName="Name0" presStyleCnt="0">
        <dgm:presLayoutVars>
          <dgm:dir/>
          <dgm:animLvl val="lvl"/>
          <dgm:resizeHandles val="exact"/>
        </dgm:presLayoutVars>
      </dgm:prSet>
      <dgm:spPr/>
    </dgm:pt>
    <dgm:pt modelId="{0FEEBDCE-748E-4F52-8F0F-25D2D4929926}" type="pres">
      <dgm:prSet presAssocID="{AC2E4040-38B8-4436-929F-B54637533518}" presName="boxAndChildren" presStyleCnt="0"/>
      <dgm:spPr/>
    </dgm:pt>
    <dgm:pt modelId="{40063106-ABCD-4D25-B43E-AAF6A0801092}" type="pres">
      <dgm:prSet presAssocID="{AC2E4040-38B8-4436-929F-B54637533518}" presName="parentTextBox" presStyleLbl="node1" presStyleIdx="0" presStyleCnt="3"/>
      <dgm:spPr/>
    </dgm:pt>
    <dgm:pt modelId="{0EA9A904-1DAD-4801-BE22-EC61B4B09F09}" type="pres">
      <dgm:prSet presAssocID="{AC2E4040-38B8-4436-929F-B54637533518}" presName="entireBox" presStyleLbl="node1" presStyleIdx="0" presStyleCnt="3" custLinFactNeighborX="-1362" custLinFactNeighborY="-534"/>
      <dgm:spPr/>
    </dgm:pt>
    <dgm:pt modelId="{78236605-E925-4435-85C7-0D7179551099}" type="pres">
      <dgm:prSet presAssocID="{AC2E4040-38B8-4436-929F-B54637533518}" presName="descendantBox" presStyleCnt="0"/>
      <dgm:spPr/>
    </dgm:pt>
    <dgm:pt modelId="{227C5DF8-DCB1-42F5-B0D2-39B8F829772F}" type="pres">
      <dgm:prSet presAssocID="{B729976E-D0F0-4467-87E2-E6E334067CFC}" presName="childTextBox" presStyleLbl="fgAccFollowNode1" presStyleIdx="0" presStyleCnt="3">
        <dgm:presLayoutVars>
          <dgm:bulletEnabled val="1"/>
        </dgm:presLayoutVars>
      </dgm:prSet>
      <dgm:spPr/>
    </dgm:pt>
    <dgm:pt modelId="{407C1092-E3D9-4D52-B0A0-E214D89B7E8D}" type="pres">
      <dgm:prSet presAssocID="{8C3DE564-AC17-4F81-8D30-18259703204A}" presName="sp" presStyleCnt="0"/>
      <dgm:spPr/>
    </dgm:pt>
    <dgm:pt modelId="{6A1878D5-8DD8-4D0C-A9DB-74E59F650DE4}" type="pres">
      <dgm:prSet presAssocID="{B91BA0D0-D509-496F-A5C3-E3083ED623A0}" presName="arrowAndChildren" presStyleCnt="0"/>
      <dgm:spPr/>
    </dgm:pt>
    <dgm:pt modelId="{E6FBE997-A871-4ABC-8AB3-60EB203CE713}" type="pres">
      <dgm:prSet presAssocID="{B91BA0D0-D509-496F-A5C3-E3083ED623A0}" presName="parentTextArrow" presStyleLbl="node1" presStyleIdx="0" presStyleCnt="3"/>
      <dgm:spPr/>
    </dgm:pt>
    <dgm:pt modelId="{2FEE5E2B-B31E-441D-9032-0DF01B703F05}" type="pres">
      <dgm:prSet presAssocID="{B91BA0D0-D509-496F-A5C3-E3083ED623A0}" presName="arrow" presStyleLbl="node1" presStyleIdx="1" presStyleCnt="3"/>
      <dgm:spPr/>
    </dgm:pt>
    <dgm:pt modelId="{0C2DF4F5-8939-4EDF-BA26-E9A9CE034979}" type="pres">
      <dgm:prSet presAssocID="{B91BA0D0-D509-496F-A5C3-E3083ED623A0}" presName="descendantArrow" presStyleCnt="0"/>
      <dgm:spPr/>
    </dgm:pt>
    <dgm:pt modelId="{6911C4F4-FA70-4547-ACD4-FA73E8CD1E1B}" type="pres">
      <dgm:prSet presAssocID="{13F30917-0CA8-4A74-B2BD-73B9347AAF71}" presName="childTextArrow" presStyleLbl="fgAccFollowNode1" presStyleIdx="1" presStyleCnt="3">
        <dgm:presLayoutVars>
          <dgm:bulletEnabled val="1"/>
        </dgm:presLayoutVars>
      </dgm:prSet>
      <dgm:spPr/>
    </dgm:pt>
    <dgm:pt modelId="{EAB58B5B-2372-43B5-A080-A5F9E0164D4E}" type="pres">
      <dgm:prSet presAssocID="{61D92DDB-CC55-43FE-83B6-63004EEA5B40}" presName="sp" presStyleCnt="0"/>
      <dgm:spPr/>
    </dgm:pt>
    <dgm:pt modelId="{965B60FF-16FB-4AE2-BE34-EF462C5B96C4}" type="pres">
      <dgm:prSet presAssocID="{20B1512A-15DA-4A79-96B4-C7F8CEF94430}" presName="arrowAndChildren" presStyleCnt="0"/>
      <dgm:spPr/>
    </dgm:pt>
    <dgm:pt modelId="{BC84E9F9-08A7-4A75-A622-634600A7FA46}" type="pres">
      <dgm:prSet presAssocID="{20B1512A-15DA-4A79-96B4-C7F8CEF94430}" presName="parentTextArrow" presStyleLbl="node1" presStyleIdx="1" presStyleCnt="3"/>
      <dgm:spPr/>
    </dgm:pt>
    <dgm:pt modelId="{1B3A2D95-F52F-4056-9E91-BF6EF08B0445}" type="pres">
      <dgm:prSet presAssocID="{20B1512A-15DA-4A79-96B4-C7F8CEF94430}" presName="arrow" presStyleLbl="node1" presStyleIdx="2" presStyleCnt="3" custLinFactNeighborX="148" custLinFactNeighborY="-47"/>
      <dgm:spPr/>
    </dgm:pt>
    <dgm:pt modelId="{10DF9873-8A7D-4806-B9C4-0CE5BDB9407B}" type="pres">
      <dgm:prSet presAssocID="{20B1512A-15DA-4A79-96B4-C7F8CEF94430}" presName="descendantArrow" presStyleCnt="0"/>
      <dgm:spPr/>
    </dgm:pt>
    <dgm:pt modelId="{CD11E432-E072-445F-BA13-4D27B0CF3732}" type="pres">
      <dgm:prSet presAssocID="{3A788D82-8E28-4321-BBBF-34A44F10A15D}" presName="childTextArrow" presStyleLbl="fgAccFollowNode1" presStyleIdx="2" presStyleCnt="3">
        <dgm:presLayoutVars>
          <dgm:bulletEnabled val="1"/>
        </dgm:presLayoutVars>
      </dgm:prSet>
      <dgm:spPr/>
    </dgm:pt>
  </dgm:ptLst>
  <dgm:cxnLst>
    <dgm:cxn modelId="{BA05D607-D683-457B-A44F-B621861522E0}" srcId="{4D59FEB3-B9C2-44E1-8C93-38ECDE9B7DAF}" destId="{20B1512A-15DA-4A79-96B4-C7F8CEF94430}" srcOrd="0" destOrd="0" parTransId="{320A70D6-F84D-423B-A6E3-CA5520F476DB}" sibTransId="{61D92DDB-CC55-43FE-83B6-63004EEA5B40}"/>
    <dgm:cxn modelId="{5C91FA1A-E625-46A4-BF61-D67A9034AD43}" type="presOf" srcId="{20B1512A-15DA-4A79-96B4-C7F8CEF94430}" destId="{1B3A2D95-F52F-4056-9E91-BF6EF08B0445}" srcOrd="1" destOrd="0" presId="urn:microsoft.com/office/officeart/2005/8/layout/process4"/>
    <dgm:cxn modelId="{62E5B34C-7F45-430F-9421-4ED1EACAB0EC}" type="presOf" srcId="{B729976E-D0F0-4467-87E2-E6E334067CFC}" destId="{227C5DF8-DCB1-42F5-B0D2-39B8F829772F}" srcOrd="0" destOrd="0" presId="urn:microsoft.com/office/officeart/2005/8/layout/process4"/>
    <dgm:cxn modelId="{74932C5E-E6C9-4F93-ADC3-EF2BBE9F840B}" srcId="{20B1512A-15DA-4A79-96B4-C7F8CEF94430}" destId="{3A788D82-8E28-4321-BBBF-34A44F10A15D}" srcOrd="0" destOrd="0" parTransId="{21DCD8D4-39FA-4341-97DD-259FE92174FF}" sibTransId="{8692AE92-0F27-4981-96A1-4AC40B750A76}"/>
    <dgm:cxn modelId="{1AB3B460-08F9-4081-AE7D-DE92AF11E31C}" type="presOf" srcId="{13F30917-0CA8-4A74-B2BD-73B9347AAF71}" destId="{6911C4F4-FA70-4547-ACD4-FA73E8CD1E1B}" srcOrd="0" destOrd="0" presId="urn:microsoft.com/office/officeart/2005/8/layout/process4"/>
    <dgm:cxn modelId="{CA839165-BF80-4438-BA8D-2DFD86567EBE}" srcId="{B91BA0D0-D509-496F-A5C3-E3083ED623A0}" destId="{13F30917-0CA8-4A74-B2BD-73B9347AAF71}" srcOrd="0" destOrd="0" parTransId="{1EE21502-7E2D-4DD1-9358-66C054AB1DA1}" sibTransId="{86F705C6-CE49-4DDA-BE23-EF6B7828900A}"/>
    <dgm:cxn modelId="{0469A765-682D-454F-AFBA-A305117AB4B8}" srcId="{4D59FEB3-B9C2-44E1-8C93-38ECDE9B7DAF}" destId="{AC2E4040-38B8-4436-929F-B54637533518}" srcOrd="2" destOrd="0" parTransId="{EBE2C906-4896-4DDB-B701-B905B35D5FC3}" sibTransId="{F5B3DCAF-3547-48FC-89E2-0DD82C34916C}"/>
    <dgm:cxn modelId="{F2C02A71-C121-4358-8C71-F5A182F9B8CA}" type="presOf" srcId="{AC2E4040-38B8-4436-929F-B54637533518}" destId="{0EA9A904-1DAD-4801-BE22-EC61B4B09F09}" srcOrd="1" destOrd="0" presId="urn:microsoft.com/office/officeart/2005/8/layout/process4"/>
    <dgm:cxn modelId="{C9ECE093-C2D0-4089-8AB9-6443A73F1BAC}" type="presOf" srcId="{4D59FEB3-B9C2-44E1-8C93-38ECDE9B7DAF}" destId="{D3B415DC-BFAF-4056-9870-A28369E71443}" srcOrd="0" destOrd="0" presId="urn:microsoft.com/office/officeart/2005/8/layout/process4"/>
    <dgm:cxn modelId="{97B9E2A8-2138-4965-AD92-0A85A7C30D7C}" type="presOf" srcId="{20B1512A-15DA-4A79-96B4-C7F8CEF94430}" destId="{BC84E9F9-08A7-4A75-A622-634600A7FA46}" srcOrd="0" destOrd="0" presId="urn:microsoft.com/office/officeart/2005/8/layout/process4"/>
    <dgm:cxn modelId="{0F65C9BE-5948-4876-93A6-26A0F399C55D}" srcId="{4D59FEB3-B9C2-44E1-8C93-38ECDE9B7DAF}" destId="{B91BA0D0-D509-496F-A5C3-E3083ED623A0}" srcOrd="1" destOrd="0" parTransId="{2399121C-D2D1-48B0-8612-32F4503A5882}" sibTransId="{8C3DE564-AC17-4F81-8D30-18259703204A}"/>
    <dgm:cxn modelId="{83D66AD0-3E5F-4D5E-A2A4-344F7A3DA249}" type="presOf" srcId="{3A788D82-8E28-4321-BBBF-34A44F10A15D}" destId="{CD11E432-E072-445F-BA13-4D27B0CF3732}" srcOrd="0" destOrd="0" presId="urn:microsoft.com/office/officeart/2005/8/layout/process4"/>
    <dgm:cxn modelId="{34FF30E6-962C-4781-8751-04507F7BB3B5}" srcId="{AC2E4040-38B8-4436-929F-B54637533518}" destId="{B729976E-D0F0-4467-87E2-E6E334067CFC}" srcOrd="0" destOrd="0" parTransId="{F4A8599A-4D97-4F82-9880-14E9EF05EFB7}" sibTransId="{D0B2FCCF-95A3-4AF3-91D1-B03C8E423EFC}"/>
    <dgm:cxn modelId="{419F31EF-DBA2-4405-8A2F-5D35940D1E9A}" type="presOf" srcId="{AC2E4040-38B8-4436-929F-B54637533518}" destId="{40063106-ABCD-4D25-B43E-AAF6A0801092}" srcOrd="0" destOrd="0" presId="urn:microsoft.com/office/officeart/2005/8/layout/process4"/>
    <dgm:cxn modelId="{842A49F1-35F1-478A-9AD0-DA7ABE1E9B44}" type="presOf" srcId="{B91BA0D0-D509-496F-A5C3-E3083ED623A0}" destId="{2FEE5E2B-B31E-441D-9032-0DF01B703F05}" srcOrd="1" destOrd="0" presId="urn:microsoft.com/office/officeart/2005/8/layout/process4"/>
    <dgm:cxn modelId="{A10276F9-2724-4E67-99A7-7887C2846FE2}" type="presOf" srcId="{B91BA0D0-D509-496F-A5C3-E3083ED623A0}" destId="{E6FBE997-A871-4ABC-8AB3-60EB203CE713}" srcOrd="0" destOrd="0" presId="urn:microsoft.com/office/officeart/2005/8/layout/process4"/>
    <dgm:cxn modelId="{6C6E7505-7577-4A6F-9575-4282FF86580F}" type="presParOf" srcId="{D3B415DC-BFAF-4056-9870-A28369E71443}" destId="{0FEEBDCE-748E-4F52-8F0F-25D2D4929926}" srcOrd="0" destOrd="0" presId="urn:microsoft.com/office/officeart/2005/8/layout/process4"/>
    <dgm:cxn modelId="{B499CBC9-D68A-4A22-A57F-0BB29CFE7867}" type="presParOf" srcId="{0FEEBDCE-748E-4F52-8F0F-25D2D4929926}" destId="{40063106-ABCD-4D25-B43E-AAF6A0801092}" srcOrd="0" destOrd="0" presId="urn:microsoft.com/office/officeart/2005/8/layout/process4"/>
    <dgm:cxn modelId="{9AB55C72-D3FE-4475-8AE4-97419A78B82C}" type="presParOf" srcId="{0FEEBDCE-748E-4F52-8F0F-25D2D4929926}" destId="{0EA9A904-1DAD-4801-BE22-EC61B4B09F09}" srcOrd="1" destOrd="0" presId="urn:microsoft.com/office/officeart/2005/8/layout/process4"/>
    <dgm:cxn modelId="{E0900421-CE21-4A91-A3A5-B584FA363D14}" type="presParOf" srcId="{0FEEBDCE-748E-4F52-8F0F-25D2D4929926}" destId="{78236605-E925-4435-85C7-0D7179551099}" srcOrd="2" destOrd="0" presId="urn:microsoft.com/office/officeart/2005/8/layout/process4"/>
    <dgm:cxn modelId="{15DF01CB-551D-47AE-8AC0-D443D74C8171}" type="presParOf" srcId="{78236605-E925-4435-85C7-0D7179551099}" destId="{227C5DF8-DCB1-42F5-B0D2-39B8F829772F}" srcOrd="0" destOrd="0" presId="urn:microsoft.com/office/officeart/2005/8/layout/process4"/>
    <dgm:cxn modelId="{9F40AF41-A133-46EE-88A6-1632D09A59C4}" type="presParOf" srcId="{D3B415DC-BFAF-4056-9870-A28369E71443}" destId="{407C1092-E3D9-4D52-B0A0-E214D89B7E8D}" srcOrd="1" destOrd="0" presId="urn:microsoft.com/office/officeart/2005/8/layout/process4"/>
    <dgm:cxn modelId="{CB009DCF-22FA-41BA-A2C1-ED7D53E87D7F}" type="presParOf" srcId="{D3B415DC-BFAF-4056-9870-A28369E71443}" destId="{6A1878D5-8DD8-4D0C-A9DB-74E59F650DE4}" srcOrd="2" destOrd="0" presId="urn:microsoft.com/office/officeart/2005/8/layout/process4"/>
    <dgm:cxn modelId="{E6159875-C829-4B5C-A3C6-27B29C8D8F5A}" type="presParOf" srcId="{6A1878D5-8DD8-4D0C-A9DB-74E59F650DE4}" destId="{E6FBE997-A871-4ABC-8AB3-60EB203CE713}" srcOrd="0" destOrd="0" presId="urn:microsoft.com/office/officeart/2005/8/layout/process4"/>
    <dgm:cxn modelId="{F0779168-5C8D-4C8C-8818-5A47951C31E8}" type="presParOf" srcId="{6A1878D5-8DD8-4D0C-A9DB-74E59F650DE4}" destId="{2FEE5E2B-B31E-441D-9032-0DF01B703F05}" srcOrd="1" destOrd="0" presId="urn:microsoft.com/office/officeart/2005/8/layout/process4"/>
    <dgm:cxn modelId="{021ED549-B954-4BD8-9131-EA1A090E06C8}" type="presParOf" srcId="{6A1878D5-8DD8-4D0C-A9DB-74E59F650DE4}" destId="{0C2DF4F5-8939-4EDF-BA26-E9A9CE034979}" srcOrd="2" destOrd="0" presId="urn:microsoft.com/office/officeart/2005/8/layout/process4"/>
    <dgm:cxn modelId="{699ABE7C-CA8F-4BBD-B050-8A747D653BD7}" type="presParOf" srcId="{0C2DF4F5-8939-4EDF-BA26-E9A9CE034979}" destId="{6911C4F4-FA70-4547-ACD4-FA73E8CD1E1B}" srcOrd="0" destOrd="0" presId="urn:microsoft.com/office/officeart/2005/8/layout/process4"/>
    <dgm:cxn modelId="{C8143944-31E8-4906-B792-15B27CD7217A}" type="presParOf" srcId="{D3B415DC-BFAF-4056-9870-A28369E71443}" destId="{EAB58B5B-2372-43B5-A080-A5F9E0164D4E}" srcOrd="3" destOrd="0" presId="urn:microsoft.com/office/officeart/2005/8/layout/process4"/>
    <dgm:cxn modelId="{FA06029F-E067-4CB8-869D-18860A8AA953}" type="presParOf" srcId="{D3B415DC-BFAF-4056-9870-A28369E71443}" destId="{965B60FF-16FB-4AE2-BE34-EF462C5B96C4}" srcOrd="4" destOrd="0" presId="urn:microsoft.com/office/officeart/2005/8/layout/process4"/>
    <dgm:cxn modelId="{1EA2CEE5-CBED-4E82-A595-C2D1E91ED688}" type="presParOf" srcId="{965B60FF-16FB-4AE2-BE34-EF462C5B96C4}" destId="{BC84E9F9-08A7-4A75-A622-634600A7FA46}" srcOrd="0" destOrd="0" presId="urn:microsoft.com/office/officeart/2005/8/layout/process4"/>
    <dgm:cxn modelId="{08111EF2-18FA-4D9D-968C-975887BB6E3C}" type="presParOf" srcId="{965B60FF-16FB-4AE2-BE34-EF462C5B96C4}" destId="{1B3A2D95-F52F-4056-9E91-BF6EF08B0445}" srcOrd="1" destOrd="0" presId="urn:microsoft.com/office/officeart/2005/8/layout/process4"/>
    <dgm:cxn modelId="{B23A5795-E1DD-46F0-93E0-64D0679452FF}" type="presParOf" srcId="{965B60FF-16FB-4AE2-BE34-EF462C5B96C4}" destId="{10DF9873-8A7D-4806-B9C4-0CE5BDB9407B}" srcOrd="2" destOrd="0" presId="urn:microsoft.com/office/officeart/2005/8/layout/process4"/>
    <dgm:cxn modelId="{49267203-B938-469A-BEFB-17101B7A23D9}" type="presParOf" srcId="{10DF9873-8A7D-4806-B9C4-0CE5BDB9407B}" destId="{CD11E432-E072-445F-BA13-4D27B0CF373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9A904-1DAD-4801-BE22-EC61B4B09F09}">
      <dsp:nvSpPr>
        <dsp:cNvPr id="0" name=""/>
        <dsp:cNvSpPr/>
      </dsp:nvSpPr>
      <dsp:spPr>
        <a:xfrm>
          <a:off x="0" y="2691184"/>
          <a:ext cx="7069863" cy="88485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Second semestre 2024</a:t>
          </a:r>
        </a:p>
      </dsp:txBody>
      <dsp:txXfrm>
        <a:off x="0" y="2691184"/>
        <a:ext cx="7069863" cy="477823"/>
      </dsp:txXfrm>
    </dsp:sp>
    <dsp:sp modelId="{227C5DF8-DCB1-42F5-B0D2-39B8F829772F}">
      <dsp:nvSpPr>
        <dsp:cNvPr id="0" name=""/>
        <dsp:cNvSpPr/>
      </dsp:nvSpPr>
      <dsp:spPr>
        <a:xfrm>
          <a:off x="0" y="3156035"/>
          <a:ext cx="7069863" cy="40703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Renouvellement du collège des Commissaires</a:t>
          </a:r>
        </a:p>
      </dsp:txBody>
      <dsp:txXfrm>
        <a:off x="0" y="3156035"/>
        <a:ext cx="7069863" cy="407034"/>
      </dsp:txXfrm>
    </dsp:sp>
    <dsp:sp modelId="{2FEE5E2B-B31E-441D-9032-0DF01B703F05}">
      <dsp:nvSpPr>
        <dsp:cNvPr id="0" name=""/>
        <dsp:cNvSpPr/>
      </dsp:nvSpPr>
      <dsp:spPr>
        <a:xfrm rot="10800000">
          <a:off x="0" y="1348271"/>
          <a:ext cx="7069863" cy="1360911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Mai 2024</a:t>
          </a:r>
        </a:p>
      </dsp:txBody>
      <dsp:txXfrm rot="-10800000">
        <a:off x="0" y="1348271"/>
        <a:ext cx="7069863" cy="477679"/>
      </dsp:txXfrm>
    </dsp:sp>
    <dsp:sp modelId="{6911C4F4-FA70-4547-ACD4-FA73E8CD1E1B}">
      <dsp:nvSpPr>
        <dsp:cNvPr id="0" name=""/>
        <dsp:cNvSpPr/>
      </dsp:nvSpPr>
      <dsp:spPr>
        <a:xfrm>
          <a:off x="0" y="1825950"/>
          <a:ext cx="7069863" cy="40691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Elections européennes</a:t>
          </a:r>
        </a:p>
      </dsp:txBody>
      <dsp:txXfrm>
        <a:off x="0" y="1825950"/>
        <a:ext cx="7069863" cy="406912"/>
      </dsp:txXfrm>
    </dsp:sp>
    <dsp:sp modelId="{1B3A2D95-F52F-4056-9E91-BF6EF08B0445}">
      <dsp:nvSpPr>
        <dsp:cNvPr id="0" name=""/>
        <dsp:cNvSpPr/>
      </dsp:nvSpPr>
      <dsp:spPr>
        <a:xfrm rot="10800000">
          <a:off x="0" y="0"/>
          <a:ext cx="7069863" cy="136091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2023</a:t>
          </a:r>
        </a:p>
      </dsp:txBody>
      <dsp:txXfrm rot="-10800000">
        <a:off x="0" y="0"/>
        <a:ext cx="7069863" cy="477679"/>
      </dsp:txXfrm>
    </dsp:sp>
    <dsp:sp modelId="{CD11E432-E072-445F-BA13-4D27B0CF3732}">
      <dsp:nvSpPr>
        <dsp:cNvPr id="0" name=""/>
        <dsp:cNvSpPr/>
      </dsp:nvSpPr>
      <dsp:spPr>
        <a:xfrm>
          <a:off x="0" y="478312"/>
          <a:ext cx="7069863" cy="40691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Dernière année de la mandature </a:t>
          </a:r>
        </a:p>
      </dsp:txBody>
      <dsp:txXfrm>
        <a:off x="0" y="478312"/>
        <a:ext cx="7069863" cy="406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632E6-6B76-BE4E-907E-691FA6FB1F37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AA290-421B-8844-ACE6-4957127A9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69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normandie.frwww.europe-en-normandie.eul&#8217;europes&#8217;engage/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70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22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012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72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902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25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5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51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4444D7BD-C287-486E-82D4-4060D3EDD34C}"/>
              </a:ext>
            </a:extLst>
          </p:cNvPr>
          <p:cNvSpPr/>
          <p:nvPr/>
        </p:nvSpPr>
        <p:spPr>
          <a:xfrm>
            <a:off x="9879038" y="5341126"/>
            <a:ext cx="2312962" cy="1516874"/>
          </a:xfrm>
          <a:custGeom>
            <a:avLst/>
            <a:gdLst>
              <a:gd name="connsiteX0" fmla="*/ 1149668 w 1432560"/>
              <a:gd name="connsiteY0" fmla="*/ 0 h 1244917"/>
              <a:gd name="connsiteX1" fmla="*/ 862013 w 1432560"/>
              <a:gd name="connsiteY1" fmla="*/ 811530 h 1244917"/>
              <a:gd name="connsiteX2" fmla="*/ 0 w 1432560"/>
              <a:gd name="connsiteY2" fmla="*/ 811530 h 1244917"/>
              <a:gd name="connsiteX3" fmla="*/ 0 w 1432560"/>
              <a:gd name="connsiteY3" fmla="*/ 817245 h 1244917"/>
              <a:gd name="connsiteX4" fmla="*/ 605790 w 1432560"/>
              <a:gd name="connsiteY4" fmla="*/ 1244917 h 1244917"/>
              <a:gd name="connsiteX5" fmla="*/ 1432560 w 1432560"/>
              <a:gd name="connsiteY5" fmla="*/ 1244917 h 1244917"/>
              <a:gd name="connsiteX6" fmla="*/ 1432560 w 1432560"/>
              <a:gd name="connsiteY6" fmla="*/ 798195 h 1244917"/>
              <a:gd name="connsiteX7" fmla="*/ 1155382 w 1432560"/>
              <a:gd name="connsiteY7" fmla="*/ 0 h 124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2560" h="1244917">
                <a:moveTo>
                  <a:pt x="1149668" y="0"/>
                </a:moveTo>
                <a:lnTo>
                  <a:pt x="862013" y="811530"/>
                </a:lnTo>
                <a:lnTo>
                  <a:pt x="0" y="811530"/>
                </a:lnTo>
                <a:lnTo>
                  <a:pt x="0" y="817245"/>
                </a:lnTo>
                <a:lnTo>
                  <a:pt x="605790" y="1244917"/>
                </a:lnTo>
                <a:lnTo>
                  <a:pt x="1432560" y="1244917"/>
                </a:lnTo>
                <a:lnTo>
                  <a:pt x="1432560" y="798195"/>
                </a:lnTo>
                <a:lnTo>
                  <a:pt x="1155382" y="0"/>
                </a:ln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r-FR" sz="1800" noProof="0" dirty="0"/>
          </a:p>
        </p:txBody>
      </p:sp>
      <p:pic>
        <p:nvPicPr>
          <p:cNvPr id="163" name="Graphic 162">
            <a:extLst>
              <a:ext uri="{FF2B5EF4-FFF2-40B4-BE49-F238E27FC236}">
                <a16:creationId xmlns:a16="http://schemas.microsoft.com/office/drawing/2014/main" id="{E5D26BCE-BBA6-4C9A-89F7-35E91E47A8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5138" y="6296543"/>
            <a:ext cx="1919818" cy="309904"/>
          </a:xfrm>
          <a:prstGeom prst="rect">
            <a:avLst/>
          </a:prstGeom>
        </p:spPr>
      </p:pic>
      <p:pic>
        <p:nvPicPr>
          <p:cNvPr id="213" name="Graphic 212">
            <a:extLst>
              <a:ext uri="{FF2B5EF4-FFF2-40B4-BE49-F238E27FC236}">
                <a16:creationId xmlns:a16="http://schemas.microsoft.com/office/drawing/2014/main" id="{BC904B40-15FA-4FBA-A689-52240E46E72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25157" y="6210494"/>
            <a:ext cx="716022" cy="447514"/>
          </a:xfrm>
          <a:prstGeom prst="rect">
            <a:avLst/>
          </a:prstGeom>
        </p:spPr>
      </p:pic>
      <p:sp>
        <p:nvSpPr>
          <p:cNvPr id="17" name="TextBox 16">
            <a:hlinkClick r:id="rId6"/>
            <a:extLst>
              <a:ext uri="{FF2B5EF4-FFF2-40B4-BE49-F238E27FC236}">
                <a16:creationId xmlns:a16="http://schemas.microsoft.com/office/drawing/2014/main" id="{E45B150A-4EB6-471B-A9B1-F6B792D678C7}"/>
              </a:ext>
            </a:extLst>
          </p:cNvPr>
          <p:cNvSpPr txBox="1"/>
          <p:nvPr userDrawn="1"/>
        </p:nvSpPr>
        <p:spPr>
          <a:xfrm>
            <a:off x="4145280" y="6428394"/>
            <a:ext cx="3901440" cy="12311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0" algn="ctr"/>
            <a:r>
              <a:rPr lang="fr-FR" sz="800" b="1" dirty="0">
                <a:latin typeface="Century Gothic" panose="020B0502020202020204" pitchFamily="34" charset="0"/>
              </a:rPr>
              <a:t>www.europe-en-normandie.eu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CCB35DF4-8483-4F48-96BF-9E6C0634D5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98691" y="668264"/>
            <a:ext cx="6049617" cy="1008136"/>
          </a:xfrm>
          <a:prstGeom prst="rect">
            <a:avLst/>
          </a:prstGeom>
        </p:spPr>
        <p:txBody>
          <a:bodyPr anchor="b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fr-FR" sz="2800" b="1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dirty="0"/>
              <a:t>Titre de la diapositive</a:t>
            </a:r>
          </a:p>
        </p:txBody>
      </p:sp>
      <p:sp>
        <p:nvSpPr>
          <p:cNvPr id="19" name="Espace réservé du texte 4"/>
          <p:cNvSpPr>
            <a:spLocks noGrp="1"/>
          </p:cNvSpPr>
          <p:nvPr>
            <p:ph type="body" sz="quarter" idx="16"/>
          </p:nvPr>
        </p:nvSpPr>
        <p:spPr>
          <a:xfrm>
            <a:off x="1031631" y="2057400"/>
            <a:ext cx="9847385" cy="3581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1"/>
            </a:lvl1pPr>
            <a:lvl2pPr marL="580667" indent="-193556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2pPr>
            <a:lvl3pPr>
              <a:buClr>
                <a:schemeClr val="accent4">
                  <a:lumMod val="75000"/>
                </a:schemeClr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400" i="1">
                <a:solidFill>
                  <a:schemeClr val="accent4">
                    <a:lumMod val="75000"/>
                  </a:schemeClr>
                </a:solidFill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94761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02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20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69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21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0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2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19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61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9E8C8-FD1E-43A2-8C84-ED57A35494F1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64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6EFC79E-056B-A3E8-D981-8B6A11D4C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942" y="277406"/>
            <a:ext cx="2724916" cy="101565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029DC9D-E78A-83E0-08C2-D6605B1F8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48656"/>
            <a:ext cx="8596668" cy="481744"/>
          </a:xfrm>
        </p:spPr>
        <p:txBody>
          <a:bodyPr>
            <a:normAutofit fontScale="90000"/>
          </a:bodyPr>
          <a:lstStyle/>
          <a:p>
            <a:pPr algn="ctr"/>
            <a:endParaRPr lang="fr-FR" dirty="0"/>
          </a:p>
        </p:txBody>
      </p:sp>
      <p:pic>
        <p:nvPicPr>
          <p:cNvPr id="6" name="Espace réservé du contenu 5" descr="Une image contenant diagramme&#10;&#10;Description générée automatiquement">
            <a:extLst>
              <a:ext uri="{FF2B5EF4-FFF2-40B4-BE49-F238E27FC236}">
                <a16:creationId xmlns:a16="http://schemas.microsoft.com/office/drawing/2014/main" id="{815FA7A3-EC35-CB11-DCAE-347F3536B5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49" y="1448656"/>
            <a:ext cx="8523783" cy="5056934"/>
          </a:xfrm>
        </p:spPr>
      </p:pic>
    </p:spTree>
    <p:extLst>
      <p:ext uri="{BB962C8B-B14F-4D97-AF65-F5344CB8AC3E}">
        <p14:creationId xmlns:p14="http://schemas.microsoft.com/office/powerpoint/2010/main" val="13414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7A533011-3316-4DFD-B545-CAAF85A5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36" name="Straight Connector 1035">
              <a:extLst>
                <a:ext uri="{FF2B5EF4-FFF2-40B4-BE49-F238E27FC236}">
                  <a16:creationId xmlns:a16="http://schemas.microsoft.com/office/drawing/2014/main" id="{76F765C2-CFA0-43E2-B4AA-9B1A7E50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Straight Connector 1036">
              <a:extLst>
                <a:ext uri="{FF2B5EF4-FFF2-40B4-BE49-F238E27FC236}">
                  <a16:creationId xmlns:a16="http://schemas.microsoft.com/office/drawing/2014/main" id="{697EBBA5-9C98-41C0-8D3E-B8BF8BD8EF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8" name="Rectangle 23">
              <a:extLst>
                <a:ext uri="{FF2B5EF4-FFF2-40B4-BE49-F238E27FC236}">
                  <a16:creationId xmlns:a16="http://schemas.microsoft.com/office/drawing/2014/main" id="{8C771D4E-1F4E-45D3-BA61-0D47390C2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9" name="Rectangle 25">
              <a:extLst>
                <a:ext uri="{FF2B5EF4-FFF2-40B4-BE49-F238E27FC236}">
                  <a16:creationId xmlns:a16="http://schemas.microsoft.com/office/drawing/2014/main" id="{4E870B5F-9A8A-41E5-B3BA-69025EC205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0" name="Isosceles Triangle 1039">
              <a:extLst>
                <a:ext uri="{FF2B5EF4-FFF2-40B4-BE49-F238E27FC236}">
                  <a16:creationId xmlns:a16="http://schemas.microsoft.com/office/drawing/2014/main" id="{BE85410D-4D65-4C22-8938-1DFF919FB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1" name="Rectangle 27">
              <a:extLst>
                <a:ext uri="{FF2B5EF4-FFF2-40B4-BE49-F238E27FC236}">
                  <a16:creationId xmlns:a16="http://schemas.microsoft.com/office/drawing/2014/main" id="{9EED07E7-1F26-484A-9FA1-E822B46AE2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2" name="Rectangle 28">
              <a:extLst>
                <a:ext uri="{FF2B5EF4-FFF2-40B4-BE49-F238E27FC236}">
                  <a16:creationId xmlns:a16="http://schemas.microsoft.com/office/drawing/2014/main" id="{0570AEF5-6B4E-4F8D-BF1F-BC5C65452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3" name="Rectangle 29">
              <a:extLst>
                <a:ext uri="{FF2B5EF4-FFF2-40B4-BE49-F238E27FC236}">
                  <a16:creationId xmlns:a16="http://schemas.microsoft.com/office/drawing/2014/main" id="{E5C1811B-FFBE-435C-820F-DADEC25D46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4" name="Isosceles Triangle 1043">
              <a:extLst>
                <a:ext uri="{FF2B5EF4-FFF2-40B4-BE49-F238E27FC236}">
                  <a16:creationId xmlns:a16="http://schemas.microsoft.com/office/drawing/2014/main" id="{197FDC73-3DBB-44D0-8EE8-41F35CABB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5" name="Isosceles Triangle 1044">
              <a:extLst>
                <a:ext uri="{FF2B5EF4-FFF2-40B4-BE49-F238E27FC236}">
                  <a16:creationId xmlns:a16="http://schemas.microsoft.com/office/drawing/2014/main" id="{BB5DE8BB-A829-45DC-AA9E-1138CFB10E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7" name="Rectangle 1046">
            <a:extLst>
              <a:ext uri="{FF2B5EF4-FFF2-40B4-BE49-F238E27FC236}">
                <a16:creationId xmlns:a16="http://schemas.microsoft.com/office/drawing/2014/main" id="{BD11ECC6-8551-4768-8DFD-CD41AF420A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049" name="Group 1048">
            <a:extLst>
              <a:ext uri="{FF2B5EF4-FFF2-40B4-BE49-F238E27FC236}">
                <a16:creationId xmlns:a16="http://schemas.microsoft.com/office/drawing/2014/main" id="{93657592-CA60-4F45-B1A0-88AA77242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050" name="Straight Connector 1049">
              <a:extLst>
                <a:ext uri="{FF2B5EF4-FFF2-40B4-BE49-F238E27FC236}">
                  <a16:creationId xmlns:a16="http://schemas.microsoft.com/office/drawing/2014/main" id="{6F47E2B4-7DA9-4312-A1F0-C48388B23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1" name="Straight Connector 1050">
              <a:extLst>
                <a:ext uri="{FF2B5EF4-FFF2-40B4-BE49-F238E27FC236}">
                  <a16:creationId xmlns:a16="http://schemas.microsoft.com/office/drawing/2014/main" id="{35B274F7-039F-4BFC-AA98-B51B1D6CB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2" name="Rectangle 23">
              <a:extLst>
                <a:ext uri="{FF2B5EF4-FFF2-40B4-BE49-F238E27FC236}">
                  <a16:creationId xmlns:a16="http://schemas.microsoft.com/office/drawing/2014/main" id="{11A31103-C703-46C9-9D26-497A1ACD5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3" name="Rectangle 25">
              <a:extLst>
                <a:ext uri="{FF2B5EF4-FFF2-40B4-BE49-F238E27FC236}">
                  <a16:creationId xmlns:a16="http://schemas.microsoft.com/office/drawing/2014/main" id="{382F955F-FC22-44B8-BDCF-B7758032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4" name="Isosceles Triangle 1053">
              <a:extLst>
                <a:ext uri="{FF2B5EF4-FFF2-40B4-BE49-F238E27FC236}">
                  <a16:creationId xmlns:a16="http://schemas.microsoft.com/office/drawing/2014/main" id="{1F567692-F087-479A-8931-BD2869C3E4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5" name="Rectangle 27">
              <a:extLst>
                <a:ext uri="{FF2B5EF4-FFF2-40B4-BE49-F238E27FC236}">
                  <a16:creationId xmlns:a16="http://schemas.microsoft.com/office/drawing/2014/main" id="{49B3E4CD-0738-4B9D-A14F-1E8694DDF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6" name="Rectangle 28">
              <a:extLst>
                <a:ext uri="{FF2B5EF4-FFF2-40B4-BE49-F238E27FC236}">
                  <a16:creationId xmlns:a16="http://schemas.microsoft.com/office/drawing/2014/main" id="{4753B851-AD90-4CCD-85D0-65AA6567D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7" name="Rectangle 29">
              <a:extLst>
                <a:ext uri="{FF2B5EF4-FFF2-40B4-BE49-F238E27FC236}">
                  <a16:creationId xmlns:a16="http://schemas.microsoft.com/office/drawing/2014/main" id="{EBF14868-A190-4E21-9522-8977C474C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8" name="Isosceles Triangle 1057">
              <a:extLst>
                <a:ext uri="{FF2B5EF4-FFF2-40B4-BE49-F238E27FC236}">
                  <a16:creationId xmlns:a16="http://schemas.microsoft.com/office/drawing/2014/main" id="{BCBB4922-76EE-442B-A649-09873DCE7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60" name="Rectangle 1059">
            <a:extLst>
              <a:ext uri="{FF2B5EF4-FFF2-40B4-BE49-F238E27FC236}">
                <a16:creationId xmlns:a16="http://schemas.microsoft.com/office/drawing/2014/main" id="{8E2EB503-A017-4457-A105-53638C97D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Illustration.">
            <a:extLst>
              <a:ext uri="{FF2B5EF4-FFF2-40B4-BE49-F238E27FC236}">
                <a16:creationId xmlns:a16="http://schemas.microsoft.com/office/drawing/2014/main" id="{C0F09FBD-EBE9-EF29-E8B1-71AD67840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180" y="761905"/>
            <a:ext cx="2501106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rsula von der Leyen — Wikipédia">
            <a:extLst>
              <a:ext uri="{FF2B5EF4-FFF2-40B4-BE49-F238E27FC236}">
                <a16:creationId xmlns:a16="http://schemas.microsoft.com/office/drawing/2014/main" id="{A2910294-AB95-E457-A754-9D02A2BE0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25506" y="761905"/>
            <a:ext cx="2140988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harles Michel | SPF Chancellerie du Premier Ministre">
            <a:extLst>
              <a:ext uri="{FF2B5EF4-FFF2-40B4-BE49-F238E27FC236}">
                <a16:creationId xmlns:a16="http://schemas.microsoft.com/office/drawing/2014/main" id="{A07F6B04-AD5D-0A0F-B8CC-FD7E0BA831C0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63508" y="771759"/>
            <a:ext cx="2409894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6">
            <a:extLst>
              <a:ext uri="{FF2B5EF4-FFF2-40B4-BE49-F238E27FC236}">
                <a16:creationId xmlns:a16="http://schemas.microsoft.com/office/drawing/2014/main" id="{B00545CA-7AEC-9A77-12FF-D5CEA5DEA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180" y="4592372"/>
            <a:ext cx="2774338" cy="721255"/>
          </a:xfrm>
        </p:spPr>
        <p:txBody>
          <a:bodyPr>
            <a:normAutofit/>
          </a:bodyPr>
          <a:lstStyle/>
          <a:p>
            <a:pPr algn="ctr"/>
            <a:r>
              <a:rPr lang="fr-FR" sz="2400" dirty="0"/>
              <a:t>Roberta </a:t>
            </a:r>
            <a:r>
              <a:rPr lang="fr-FR" sz="2400" dirty="0" err="1"/>
              <a:t>Metsola</a:t>
            </a:r>
            <a:endParaRPr lang="fr-FR" sz="2400" dirty="0"/>
          </a:p>
        </p:txBody>
      </p:sp>
      <p:sp>
        <p:nvSpPr>
          <p:cNvPr id="2" name="Titre 6">
            <a:extLst>
              <a:ext uri="{FF2B5EF4-FFF2-40B4-BE49-F238E27FC236}">
                <a16:creationId xmlns:a16="http://schemas.microsoft.com/office/drawing/2014/main" id="{F44E1C90-F6DF-E9DE-C5FA-C2C0F868A7F2}"/>
              </a:ext>
            </a:extLst>
          </p:cNvPr>
          <p:cNvSpPr txBox="1">
            <a:spLocks/>
          </p:cNvSpPr>
          <p:nvPr/>
        </p:nvSpPr>
        <p:spPr>
          <a:xfrm>
            <a:off x="4415439" y="4592372"/>
            <a:ext cx="3090354" cy="7212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400" dirty="0"/>
              <a:t>Ursula von der </a:t>
            </a:r>
            <a:r>
              <a:rPr lang="fr-FR" sz="2400" dirty="0" err="1"/>
              <a:t>Leyen</a:t>
            </a:r>
            <a:endParaRPr lang="fr-FR" sz="2400" dirty="0"/>
          </a:p>
        </p:txBody>
      </p:sp>
      <p:sp>
        <p:nvSpPr>
          <p:cNvPr id="3" name="Titre 6">
            <a:extLst>
              <a:ext uri="{FF2B5EF4-FFF2-40B4-BE49-F238E27FC236}">
                <a16:creationId xmlns:a16="http://schemas.microsoft.com/office/drawing/2014/main" id="{86C628B6-6F36-90E4-8EE8-A536D27987D8}"/>
              </a:ext>
            </a:extLst>
          </p:cNvPr>
          <p:cNvSpPr txBox="1">
            <a:spLocks/>
          </p:cNvSpPr>
          <p:nvPr/>
        </p:nvSpPr>
        <p:spPr>
          <a:xfrm>
            <a:off x="8043715" y="4755019"/>
            <a:ext cx="2774338" cy="558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400" dirty="0"/>
              <a:t>Charles Michel</a:t>
            </a:r>
          </a:p>
        </p:txBody>
      </p:sp>
    </p:spTree>
    <p:extLst>
      <p:ext uri="{BB962C8B-B14F-4D97-AF65-F5344CB8AC3E}">
        <p14:creationId xmlns:p14="http://schemas.microsoft.com/office/powerpoint/2010/main" val="135158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6E4848-A814-43DB-B3C1-3DCEE58A8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collège des commissaires 2019-2024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370C15FB-E7FF-EE68-B626-C12488890C8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944" y="1755227"/>
            <a:ext cx="7679422" cy="421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8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96C581-233C-5655-69F8-FC7399492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9297"/>
          </a:xfrm>
        </p:spPr>
        <p:txBody>
          <a:bodyPr/>
          <a:lstStyle/>
          <a:p>
            <a:pPr algn="ctr"/>
            <a:r>
              <a:rPr lang="en-US" dirty="0"/>
              <a:t>Les </a:t>
            </a:r>
            <a:r>
              <a:rPr lang="en-US" dirty="0" err="1"/>
              <a:t>compétences</a:t>
            </a:r>
            <a:r>
              <a:rPr lang="en-US" dirty="0"/>
              <a:t> de </a:t>
            </a:r>
            <a:r>
              <a:rPr lang="en-US" dirty="0" err="1"/>
              <a:t>l’UE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459BD7-E9F6-3D84-C99C-31E754957B1E}"/>
              </a:ext>
            </a:extLst>
          </p:cNvPr>
          <p:cNvSpPr txBox="1">
            <a:spLocks/>
          </p:cNvSpPr>
          <p:nvPr/>
        </p:nvSpPr>
        <p:spPr>
          <a:xfrm>
            <a:off x="496506" y="1418896"/>
            <a:ext cx="3013949" cy="49293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80060">
              <a:spcBef>
                <a:spcPts val="1050"/>
              </a:spcBef>
              <a:buNone/>
            </a:pPr>
            <a:r>
              <a:rPr lang="fr-FR" sz="2000" b="1" dirty="0"/>
              <a:t>Les compétences exclusives</a:t>
            </a:r>
            <a:endParaRPr lang="fr-FR" dirty="0"/>
          </a:p>
          <a:p>
            <a:pPr marL="360045" indent="-360045" defTabSz="480060">
              <a:spcBef>
                <a:spcPts val="1050"/>
              </a:spcBef>
            </a:pPr>
            <a:r>
              <a:rPr lang="fr-FR" sz="1600" dirty="0"/>
              <a:t>Politique de concurrence</a:t>
            </a:r>
          </a:p>
          <a:p>
            <a:pPr marL="360045" indent="-360045" defTabSz="480060">
              <a:spcBef>
                <a:spcPts val="1050"/>
              </a:spcBef>
            </a:pPr>
            <a:r>
              <a:rPr lang="fr-FR" sz="1600" dirty="0"/>
              <a:t>Politique commerciale</a:t>
            </a:r>
          </a:p>
          <a:p>
            <a:pPr marL="360045" indent="-360045" defTabSz="480060">
              <a:spcBef>
                <a:spcPts val="1050"/>
              </a:spcBef>
            </a:pPr>
            <a:r>
              <a:rPr lang="fr-FR" sz="1600" dirty="0"/>
              <a:t>Politique monétaire des pays de la zone €</a:t>
            </a:r>
          </a:p>
          <a:p>
            <a:pPr marL="360045" indent="-360045" defTabSz="480060">
              <a:spcBef>
                <a:spcPts val="1050"/>
              </a:spcBef>
            </a:pPr>
            <a:r>
              <a:rPr lang="fr-FR" sz="1600" dirty="0"/>
              <a:t>La conservation des ressources biologiques de la mer</a:t>
            </a:r>
          </a:p>
          <a:p>
            <a:pPr marL="360045" indent="-360045" defTabSz="480060">
              <a:spcBef>
                <a:spcPts val="1050"/>
              </a:spcBef>
            </a:pPr>
            <a:r>
              <a:rPr lang="fr-FR" sz="1600" dirty="0"/>
              <a:t>L’union douanière</a:t>
            </a:r>
          </a:p>
          <a:p>
            <a:pPr marL="360045" indent="-360045" defTabSz="480060">
              <a:spcBef>
                <a:spcPts val="1050"/>
              </a:spcBef>
            </a:pPr>
            <a:endParaRPr lang="fr-FR" sz="1890" dirty="0"/>
          </a:p>
          <a:p>
            <a:pPr marL="360045" indent="-360045" defTabSz="480060">
              <a:spcBef>
                <a:spcPts val="1050"/>
              </a:spcBef>
            </a:pPr>
            <a:endParaRPr lang="fr-FR" sz="1890" dirty="0"/>
          </a:p>
          <a:p>
            <a:endParaRPr lang="fr-FR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B4ACC9F3-FC69-A814-2DBE-A8945A23F089}"/>
              </a:ext>
            </a:extLst>
          </p:cNvPr>
          <p:cNvSpPr txBox="1">
            <a:spLocks/>
          </p:cNvSpPr>
          <p:nvPr/>
        </p:nvSpPr>
        <p:spPr>
          <a:xfrm>
            <a:off x="3699641" y="1449442"/>
            <a:ext cx="4876800" cy="48988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10800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80060">
              <a:spcBef>
                <a:spcPts val="1800"/>
              </a:spcBef>
              <a:buNone/>
            </a:pPr>
            <a:r>
              <a:rPr lang="fr-FR" sz="2200" b="1" dirty="0"/>
              <a:t>Les compétences partagées</a:t>
            </a:r>
          </a:p>
          <a:p>
            <a:pPr marL="360045" indent="-360045" defTabSz="480060">
              <a:spcBef>
                <a:spcPts val="1050"/>
              </a:spcBef>
            </a:pPr>
            <a:r>
              <a:rPr lang="fr-FR" sz="1600" dirty="0"/>
              <a:t>Le marché intérieur</a:t>
            </a:r>
          </a:p>
          <a:p>
            <a:pPr marL="360045" indent="-360045" defTabSz="480060">
              <a:spcBef>
                <a:spcPts val="1050"/>
              </a:spcBef>
            </a:pPr>
            <a:r>
              <a:rPr lang="fr-FR" sz="1600" dirty="0"/>
              <a:t>La politique sociale</a:t>
            </a:r>
          </a:p>
          <a:p>
            <a:pPr marL="360045" indent="-360045" defTabSz="480060">
              <a:spcBef>
                <a:spcPts val="1050"/>
              </a:spcBef>
            </a:pPr>
            <a:r>
              <a:rPr lang="fr-FR" sz="1600" dirty="0"/>
              <a:t>La cohésion économique, sociale et territoriale</a:t>
            </a:r>
          </a:p>
          <a:p>
            <a:pPr marL="360045" indent="-360045" defTabSz="480060">
              <a:spcBef>
                <a:spcPts val="1050"/>
              </a:spcBef>
            </a:pPr>
            <a:r>
              <a:rPr lang="fr-FR" sz="1600" dirty="0"/>
              <a:t>L’agriculture et la pêche (à l’exclusion de la conservation des ressources biologiques de la mer)</a:t>
            </a:r>
          </a:p>
          <a:p>
            <a:pPr marL="360045" indent="-360045" defTabSz="480060">
              <a:spcBef>
                <a:spcPts val="1050"/>
              </a:spcBef>
            </a:pPr>
            <a:r>
              <a:rPr lang="fr-FR" sz="1600" dirty="0"/>
              <a:t>L’environnement</a:t>
            </a:r>
          </a:p>
          <a:p>
            <a:pPr marL="360045" indent="-360045" defTabSz="480060">
              <a:spcBef>
                <a:spcPts val="1050"/>
              </a:spcBef>
            </a:pPr>
            <a:r>
              <a:rPr lang="fr-FR" sz="1600" dirty="0"/>
              <a:t>La protection des consommateurs</a:t>
            </a:r>
          </a:p>
          <a:p>
            <a:pPr marL="360045" indent="-360045" defTabSz="480060">
              <a:spcBef>
                <a:spcPts val="1050"/>
              </a:spcBef>
            </a:pPr>
            <a:r>
              <a:rPr lang="fr-FR" sz="1600" b="1" u="sng" dirty="0"/>
              <a:t>Les transports</a:t>
            </a:r>
          </a:p>
          <a:p>
            <a:pPr marL="360045" indent="-360045" defTabSz="480060">
              <a:spcBef>
                <a:spcPts val="1050"/>
              </a:spcBef>
            </a:pPr>
            <a:r>
              <a:rPr lang="fr-FR" sz="1600" b="1" dirty="0"/>
              <a:t>L’énergie</a:t>
            </a:r>
          </a:p>
          <a:p>
            <a:pPr marL="360045" indent="-360045" defTabSz="480060">
              <a:spcBef>
                <a:spcPts val="1050"/>
              </a:spcBef>
            </a:pPr>
            <a:r>
              <a:rPr lang="fr-FR" sz="1600" dirty="0"/>
              <a:t>Les réseaux transeuropéens</a:t>
            </a:r>
          </a:p>
          <a:p>
            <a:pPr marL="360045" indent="-360045" defTabSz="480060">
              <a:spcBef>
                <a:spcPts val="1050"/>
              </a:spcBef>
            </a:pPr>
            <a:r>
              <a:rPr lang="fr-FR" sz="1600" dirty="0"/>
              <a:t>La recherche</a:t>
            </a:r>
          </a:p>
          <a:p>
            <a:pPr marL="360045" indent="-360045" defTabSz="480060">
              <a:spcBef>
                <a:spcPts val="1050"/>
              </a:spcBef>
            </a:pPr>
            <a:r>
              <a:rPr lang="fr-FR" sz="1600" dirty="0"/>
              <a:t>L’aide au développement et l’aide humanitaire</a:t>
            </a:r>
          </a:p>
          <a:p>
            <a:pPr marL="360045" indent="-360045" defTabSz="480060">
              <a:spcBef>
                <a:spcPts val="1050"/>
              </a:spcBef>
            </a:pPr>
            <a:r>
              <a:rPr lang="fr-FR" sz="1600" dirty="0"/>
              <a:t>L’espace de liberté, de sécurité et de justice</a:t>
            </a:r>
          </a:p>
          <a:p>
            <a:pPr marL="360045" indent="-360045" defTabSz="480060">
              <a:spcBef>
                <a:spcPts val="1050"/>
              </a:spcBef>
            </a:pPr>
            <a:endParaRPr lang="fr-FR" sz="1600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F3478F61-4102-BF62-07F4-B8DFE8FE941D}"/>
              </a:ext>
            </a:extLst>
          </p:cNvPr>
          <p:cNvSpPr txBox="1">
            <a:spLocks/>
          </p:cNvSpPr>
          <p:nvPr/>
        </p:nvSpPr>
        <p:spPr>
          <a:xfrm>
            <a:off x="8755117" y="1449442"/>
            <a:ext cx="3121572" cy="48988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80060">
              <a:spcBef>
                <a:spcPts val="1050"/>
              </a:spcBef>
              <a:buNone/>
            </a:pPr>
            <a:r>
              <a:rPr lang="fr-FR" sz="2000" b="1" dirty="0"/>
              <a:t>Les compétences </a:t>
            </a:r>
            <a:br>
              <a:rPr lang="fr-FR" sz="2000" b="1" dirty="0"/>
            </a:br>
            <a:r>
              <a:rPr lang="fr-FR" sz="2000" b="1" dirty="0"/>
              <a:t>d’appui</a:t>
            </a:r>
            <a:endParaRPr lang="fr-FR" sz="2000" b="1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 marL="360045" indent="-360045" defTabSz="480060">
              <a:spcBef>
                <a:spcPts val="1050"/>
              </a:spcBef>
            </a:pPr>
            <a:r>
              <a:rPr lang="fr-FR" sz="1600" dirty="0"/>
              <a:t>La santé</a:t>
            </a:r>
          </a:p>
          <a:p>
            <a:pPr marL="360045" indent="-360045" defTabSz="480060">
              <a:spcBef>
                <a:spcPts val="1050"/>
              </a:spcBef>
            </a:pPr>
            <a:r>
              <a:rPr lang="fr-FR" sz="1600" dirty="0"/>
              <a:t>L’industrie</a:t>
            </a:r>
          </a:p>
          <a:p>
            <a:pPr marL="360045" indent="-360045" defTabSz="480060">
              <a:spcBef>
                <a:spcPts val="1050"/>
              </a:spcBef>
            </a:pPr>
            <a:r>
              <a:rPr lang="fr-FR" sz="1600" dirty="0"/>
              <a:t>La culture</a:t>
            </a:r>
          </a:p>
          <a:p>
            <a:pPr marL="360045" indent="-360045" defTabSz="480060">
              <a:spcBef>
                <a:spcPts val="1050"/>
              </a:spcBef>
            </a:pPr>
            <a:r>
              <a:rPr lang="fr-FR" sz="1600" dirty="0"/>
              <a:t>Le tourisme</a:t>
            </a:r>
          </a:p>
          <a:p>
            <a:pPr marL="360045" indent="-360045" defTabSz="480060">
              <a:spcBef>
                <a:spcPts val="1050"/>
              </a:spcBef>
            </a:pPr>
            <a:r>
              <a:rPr lang="fr-FR" sz="1600" dirty="0"/>
              <a:t>L’éducation, la formation professionnelle, la jeunesse et le sport</a:t>
            </a:r>
          </a:p>
          <a:p>
            <a:pPr marL="360045" indent="-360045" defTabSz="480060">
              <a:spcBef>
                <a:spcPts val="1050"/>
              </a:spcBef>
            </a:pPr>
            <a:r>
              <a:rPr lang="fr-FR" sz="1600" dirty="0"/>
              <a:t>La protection civile</a:t>
            </a:r>
          </a:p>
          <a:p>
            <a:pPr marL="360045" indent="-360045" defTabSz="480060">
              <a:spcBef>
                <a:spcPts val="1050"/>
              </a:spcBef>
            </a:pPr>
            <a:r>
              <a:rPr lang="fr-FR" sz="1600" dirty="0"/>
              <a:t>La coopération administrative</a:t>
            </a:r>
          </a:p>
        </p:txBody>
      </p:sp>
    </p:spTree>
    <p:extLst>
      <p:ext uri="{BB962C8B-B14F-4D97-AF65-F5344CB8AC3E}">
        <p14:creationId xmlns:p14="http://schemas.microsoft.com/office/powerpoint/2010/main" val="124604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2C1FFD-AA6A-692D-78BB-B991CED45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Un Pacte Vert pour l’Europe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5B8635C-5ECB-F829-C506-40ED674AD5FC}"/>
              </a:ext>
            </a:extLst>
          </p:cNvPr>
          <p:cNvSpPr txBox="1"/>
          <p:nvPr/>
        </p:nvSpPr>
        <p:spPr>
          <a:xfrm>
            <a:off x="2053792" y="1270000"/>
            <a:ext cx="65164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latin typeface="+mj-lt"/>
              </a:rPr>
              <a:t>Stratégie intégrée visant à permettre à l’UE d’atteindre l’objectif de neutralité climatique à l’horizon 2050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5CD0F744-A5A5-63AB-03D6-86EBC8F33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153" y="1930400"/>
            <a:ext cx="7480440" cy="479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06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0D14E074-507A-EA96-1D02-062264BAB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Vers la fin de la mandature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E880661-11B8-86DD-55BC-1297A55310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6821500"/>
              </p:ext>
            </p:extLst>
          </p:nvPr>
        </p:nvGraphicFramePr>
        <p:xfrm>
          <a:off x="1369081" y="2128345"/>
          <a:ext cx="7069863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208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>
</file>

<file path=ppt/theme/theme1.xml><?xml version="1.0" encoding="utf-8"?>
<a:theme xmlns:a="http://schemas.openxmlformats.org/drawingml/2006/main" name="Facette">
  <a:themeElements>
    <a:clrScheme name="Jaune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9A5812EC654640AAF0FBDB42E081DB" ma:contentTypeVersion="16" ma:contentTypeDescription="Create a new document." ma:contentTypeScope="" ma:versionID="cbde28bd75e0d67f60dfce00f19168df">
  <xsd:schema xmlns:xsd="http://www.w3.org/2001/XMLSchema" xmlns:xs="http://www.w3.org/2001/XMLSchema" xmlns:p="http://schemas.microsoft.com/office/2006/metadata/properties" xmlns:ns2="ca8b9c18-5e1d-46e5-9d1a-4e2a3224a5d3" xmlns:ns3="597f0e91-a424-40e7-b159-919cd36229ca" targetNamespace="http://schemas.microsoft.com/office/2006/metadata/properties" ma:root="true" ma:fieldsID="fccc077e3e34de986aa80f4197bc9665" ns2:_="" ns3:_="">
    <xsd:import namespace="ca8b9c18-5e1d-46e5-9d1a-4e2a3224a5d3"/>
    <xsd:import namespace="597f0e91-a424-40e7-b159-919cd36229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b9c18-5e1d-46e5-9d1a-4e2a3224a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5f3d6fe-baf4-44b9-a882-657db6edb6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f0e91-a424-40e7-b159-919cd36229c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c45a579-8ad3-4386-ab0e-ea2618c9e016}" ma:internalName="TaxCatchAll" ma:showField="CatchAllData" ma:web="597f0e91-a424-40e7-b159-919cd36229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8b9c18-5e1d-46e5-9d1a-4e2a3224a5d3">
      <Terms xmlns="http://schemas.microsoft.com/office/infopath/2007/PartnerControls"/>
    </lcf76f155ced4ddcb4097134ff3c332f>
    <TaxCatchAll xmlns="597f0e91-a424-40e7-b159-919cd36229ca" xsi:nil="true"/>
  </documentManagement>
</p:properties>
</file>

<file path=customXml/itemProps1.xml><?xml version="1.0" encoding="utf-8"?>
<ds:datastoreItem xmlns:ds="http://schemas.openxmlformats.org/officeDocument/2006/customXml" ds:itemID="{705A20BC-2C3C-4920-9F87-EB8D054DA0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82FE96-57F2-404F-B54E-504D5C5D6037}"/>
</file>

<file path=customXml/itemProps3.xml><?xml version="1.0" encoding="utf-8"?>
<ds:datastoreItem xmlns:ds="http://schemas.openxmlformats.org/officeDocument/2006/customXml" ds:itemID="{54F45EB9-DFD1-47B1-9056-3E9D597528D3}">
  <ds:schemaRefs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597f0e91-a424-40e7-b159-919cd36229ca"/>
    <ds:schemaRef ds:uri="ca8b9c18-5e1d-46e5-9d1a-4e2a3224a5d3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3533</TotalTime>
  <Words>176</Words>
  <Application>Microsoft Macintosh PowerPoint</Application>
  <PresentationFormat>Grand écran</PresentationFormat>
  <Paragraphs>42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Trebuchet MS</vt:lpstr>
      <vt:lpstr>Wingdings</vt:lpstr>
      <vt:lpstr>Wingdings 3</vt:lpstr>
      <vt:lpstr>Facette</vt:lpstr>
      <vt:lpstr>Présentation PowerPoint</vt:lpstr>
      <vt:lpstr>Roberta Metsola</vt:lpstr>
      <vt:lpstr>Le collège des commissaires 2019-2024</vt:lpstr>
      <vt:lpstr>Les compétences de l’UE</vt:lpstr>
      <vt:lpstr>Un Pacte Vert pour l’Europe</vt:lpstr>
      <vt:lpstr>Vers la fin de la mandature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Claudia MARTIN-PUYA</dc:creator>
  <cp:lastModifiedBy>Anne MATTIOLI</cp:lastModifiedBy>
  <cp:revision>91</cp:revision>
  <dcterms:created xsi:type="dcterms:W3CDTF">2019-09-23T14:42:49Z</dcterms:created>
  <dcterms:modified xsi:type="dcterms:W3CDTF">2023-04-13T05:41:43Z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0x010100C99A5812EC654640AAF0FBDB42E081DB</vt:lpwstr>
  </property>
  <property fmtid="{D5CDD505-2E9C-101B-9397-08002B2CF9AE}" pid="3" name="MediaServiceImageTags">
    <vt:lpwstr/>
  </property>
  <property fmtid="{D5CDD505-2E9C-101B-9397-08002B2CF9AE}" pid="4" name="MSIP_Label_defa4170-0d19-0005-0004-bc88714345d2_Enabled">
    <vt:lpwstr>true</vt:lpwstr>
  </property>
  <property fmtid="{D5CDD505-2E9C-101B-9397-08002B2CF9AE}" pid="5" name="MSIP_Label_defa4170-0d19-0005-0004-bc88714345d2_SetDate">
    <vt:lpwstr>2023-03-30T07:52:21Z</vt:lpwstr>
  </property>
  <property fmtid="{D5CDD505-2E9C-101B-9397-08002B2CF9AE}" pid="6" name="MSIP_Label_defa4170-0d19-0005-0004-bc88714345d2_Method">
    <vt:lpwstr>Standard</vt:lpwstr>
  </property>
  <property fmtid="{D5CDD505-2E9C-101B-9397-08002B2CF9AE}" pid="7" name="MSIP_Label_defa4170-0d19-0005-0004-bc88714345d2_Name">
    <vt:lpwstr>defa4170-0d19-0005-0004-bc88714345d2</vt:lpwstr>
  </property>
  <property fmtid="{D5CDD505-2E9C-101B-9397-08002B2CF9AE}" pid="8" name="MSIP_Label_defa4170-0d19-0005-0004-bc88714345d2_SiteId">
    <vt:lpwstr>d3028ed6-e894-41c9-a550-5c59e7340929</vt:lpwstr>
  </property>
  <property fmtid="{D5CDD505-2E9C-101B-9397-08002B2CF9AE}" pid="9" name="MSIP_Label_defa4170-0d19-0005-0004-bc88714345d2_ActionId">
    <vt:lpwstr>8878e898-38ef-4a1e-a293-f7dd6c0bfe70</vt:lpwstr>
  </property>
  <property fmtid="{D5CDD505-2E9C-101B-9397-08002B2CF9AE}" pid="10" name="MSIP_Label_defa4170-0d19-0005-0004-bc88714345d2_ContentBits">
    <vt:lpwstr>0</vt:lpwstr>
  </property>
</Properties>
</file>