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sldIdLst>
    <p:sldId id="259" r:id="rId5"/>
    <p:sldId id="282" r:id="rId6"/>
    <p:sldId id="284" r:id="rId7"/>
    <p:sldId id="288" r:id="rId8"/>
    <p:sldId id="285" r:id="rId9"/>
    <p:sldId id="287" r:id="rId10"/>
    <p:sldId id="283" r:id="rId11"/>
    <p:sldId id="289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8B8A"/>
    <a:srgbClr val="777776"/>
    <a:srgbClr val="4FB3DA"/>
    <a:srgbClr val="DC3E37"/>
    <a:srgbClr val="2C82FF"/>
    <a:srgbClr val="20AC7D"/>
    <a:srgbClr val="B2D235"/>
    <a:srgbClr val="D6E725"/>
    <a:srgbClr val="BBE129"/>
    <a:srgbClr val="CDD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9"/>
    <p:restoredTop sz="79791" autoAdjust="0"/>
  </p:normalViewPr>
  <p:slideViewPr>
    <p:cSldViewPr snapToGrid="0" snapToObjects="1">
      <p:cViewPr varScale="1">
        <p:scale>
          <a:sx n="73" d="100"/>
          <a:sy n="73" d="100"/>
        </p:scale>
        <p:origin x="4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F5935-6B93-4BBE-908D-EBFEA4668C34}" type="datetimeFigureOut">
              <a:rPr lang="fr-FR" smtClean="0"/>
              <a:t>16/10/2025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1B454-3348-4EBD-9566-56B1A6C59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624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1B454-3348-4EBD-9566-56B1A6C59E7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839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7D526-C560-4D60-8233-E577C27CC59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903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D026D06-3846-214F-A8AD-7A46588C08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411" y="432050"/>
            <a:ext cx="8175413" cy="4212332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07EC5BB5-829B-0342-BF51-436A3F030D2B}"/>
              </a:ext>
            </a:extLst>
          </p:cNvPr>
          <p:cNvCxnSpPr>
            <a:cxnSpLocks/>
          </p:cNvCxnSpPr>
          <p:nvPr userDrawn="1"/>
        </p:nvCxnSpPr>
        <p:spPr>
          <a:xfrm>
            <a:off x="-13750" y="1469919"/>
            <a:ext cx="1999459" cy="0"/>
          </a:xfrm>
          <a:prstGeom prst="line">
            <a:avLst/>
          </a:prstGeom>
          <a:ln w="69850">
            <a:solidFill>
              <a:srgbClr val="DC1D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0A179474-1217-F54C-85AB-32610BA849BD}"/>
              </a:ext>
            </a:extLst>
          </p:cNvPr>
          <p:cNvCxnSpPr>
            <a:cxnSpLocks/>
          </p:cNvCxnSpPr>
          <p:nvPr userDrawn="1"/>
        </p:nvCxnSpPr>
        <p:spPr>
          <a:xfrm>
            <a:off x="5678165" y="3105608"/>
            <a:ext cx="750137" cy="0"/>
          </a:xfrm>
          <a:prstGeom prst="line">
            <a:avLst/>
          </a:prstGeom>
          <a:ln w="69850">
            <a:solidFill>
              <a:srgbClr val="DC1D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BD14183A-5A4B-EC47-9240-F2F1697F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0921" y="1048215"/>
            <a:ext cx="3458812" cy="1613209"/>
          </a:xfrm>
        </p:spPr>
        <p:txBody>
          <a:bodyPr lIns="0" tIns="0" rIns="0" bIns="0" anchor="t" anchorCtr="0">
            <a:noAutofit/>
          </a:bodyPr>
          <a:lstStyle>
            <a:lvl1pPr>
              <a:defRPr sz="5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xmlns="" id="{4015EF89-E310-CE43-9021-47A42BFB3F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0921" y="2852421"/>
            <a:ext cx="5824537" cy="613156"/>
          </a:xfrm>
        </p:spPr>
        <p:txBody>
          <a:bodyPr lIns="0" tIns="0" rIns="0" bIns="0">
            <a:noAutofit/>
          </a:bodyPr>
          <a:lstStyle>
            <a:lvl1pPr>
              <a:buNone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sous-titre du document</a:t>
            </a:r>
          </a:p>
        </p:txBody>
      </p:sp>
      <p:sp>
        <p:nvSpPr>
          <p:cNvPr id="19" name="Espace réservé du texte 9">
            <a:extLst>
              <a:ext uri="{FF2B5EF4-FFF2-40B4-BE49-F238E27FC236}">
                <a16:creationId xmlns:a16="http://schemas.microsoft.com/office/drawing/2014/main" xmlns="" id="{9C73C30A-7B60-1843-ADDE-247F9AD4A3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0624" y="4834053"/>
            <a:ext cx="738705" cy="61647"/>
          </a:xfrm>
        </p:spPr>
        <p:txBody>
          <a:bodyPr lIns="0" tIns="0" rIns="0" bIns="0"/>
          <a:lstStyle>
            <a:lvl1pPr>
              <a:buNone/>
              <a:defRPr sz="45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Nom de la direction</a:t>
            </a:r>
            <a:endParaRPr lang="fr-FR" dirty="0"/>
          </a:p>
        </p:txBody>
      </p:sp>
      <p:sp>
        <p:nvSpPr>
          <p:cNvPr id="20" name="Espace réservé du texte 9">
            <a:extLst>
              <a:ext uri="{FF2B5EF4-FFF2-40B4-BE49-F238E27FC236}">
                <a16:creationId xmlns:a16="http://schemas.microsoft.com/office/drawing/2014/main" xmlns="" id="{B8EAAB48-C9A0-3941-BF54-5ACCD9B64B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0624" y="4895700"/>
            <a:ext cx="738705" cy="72469"/>
          </a:xfrm>
        </p:spPr>
        <p:txBody>
          <a:bodyPr lIns="0" tIns="0" rIns="0" bIns="0"/>
          <a:lstStyle>
            <a:lvl1pPr>
              <a:buNone/>
              <a:defRPr sz="4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Titre du </a:t>
            </a:r>
            <a:r>
              <a:rPr lang="fr-FR" dirty="0"/>
              <a:t>document</a:t>
            </a:r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xmlns="" id="{9E308652-E15B-FE48-87BE-3CB3B0AE21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9223" y="4895700"/>
            <a:ext cx="738705" cy="72469"/>
          </a:xfrm>
        </p:spPr>
        <p:txBody>
          <a:bodyPr lIns="0" tIns="0" rIns="0" bIns="0"/>
          <a:lstStyle>
            <a:lvl1pPr>
              <a:buNone/>
              <a:defRPr sz="4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Date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xmlns="" id="{1132073C-65B9-B74C-BC8F-29A010C29F93}"/>
              </a:ext>
            </a:extLst>
          </p:cNvPr>
          <p:cNvCxnSpPr>
            <a:cxnSpLocks/>
          </p:cNvCxnSpPr>
          <p:nvPr userDrawn="1"/>
        </p:nvCxnSpPr>
        <p:spPr>
          <a:xfrm>
            <a:off x="1533532" y="5015815"/>
            <a:ext cx="277867" cy="0"/>
          </a:xfrm>
          <a:prstGeom prst="line">
            <a:avLst/>
          </a:prstGeom>
          <a:ln w="76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xmlns="" id="{348BFDC5-189A-854A-9466-DEEA3E57D197}"/>
              </a:ext>
            </a:extLst>
          </p:cNvPr>
          <p:cNvCxnSpPr>
            <a:cxnSpLocks/>
          </p:cNvCxnSpPr>
          <p:nvPr userDrawn="1"/>
        </p:nvCxnSpPr>
        <p:spPr>
          <a:xfrm>
            <a:off x="2379693" y="5015815"/>
            <a:ext cx="277867" cy="0"/>
          </a:xfrm>
          <a:prstGeom prst="line">
            <a:avLst/>
          </a:prstGeom>
          <a:ln w="76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8" y="4743300"/>
            <a:ext cx="762000" cy="3048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72" y="4864876"/>
            <a:ext cx="2243328" cy="1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39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itre 2 thémat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07EC5BB5-829B-0342-BF51-436A3F030D2B}"/>
              </a:ext>
            </a:extLst>
          </p:cNvPr>
          <p:cNvCxnSpPr>
            <a:cxnSpLocks/>
          </p:cNvCxnSpPr>
          <p:nvPr userDrawn="1"/>
        </p:nvCxnSpPr>
        <p:spPr>
          <a:xfrm>
            <a:off x="-13750" y="1469919"/>
            <a:ext cx="2152430" cy="0"/>
          </a:xfrm>
          <a:prstGeom prst="line">
            <a:avLst/>
          </a:prstGeom>
          <a:ln w="69850">
            <a:solidFill>
              <a:srgbClr val="D6E7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0A179474-1217-F54C-85AB-32610BA849BD}"/>
              </a:ext>
            </a:extLst>
          </p:cNvPr>
          <p:cNvCxnSpPr>
            <a:cxnSpLocks/>
          </p:cNvCxnSpPr>
          <p:nvPr userDrawn="1"/>
        </p:nvCxnSpPr>
        <p:spPr>
          <a:xfrm>
            <a:off x="2732379" y="2742241"/>
            <a:ext cx="692563" cy="0"/>
          </a:xfrm>
          <a:prstGeom prst="line">
            <a:avLst/>
          </a:prstGeom>
          <a:ln w="69850">
            <a:solidFill>
              <a:srgbClr val="D6E7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BD14183A-5A4B-EC47-9240-F2F1697F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0921" y="1048215"/>
            <a:ext cx="3458812" cy="855251"/>
          </a:xfrm>
        </p:spPr>
        <p:txBody>
          <a:bodyPr lIns="0" tIns="0" rIns="0" bIns="0" anchor="t" anchorCtr="0">
            <a:noAutofit/>
          </a:bodyPr>
          <a:lstStyle>
            <a:lvl1pPr>
              <a:defRPr sz="5600" b="1">
                <a:solidFill>
                  <a:srgbClr val="B2D2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xmlns="" id="{4015EF89-E310-CE43-9021-47A42BFB3F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0921" y="2023582"/>
            <a:ext cx="2693926" cy="105602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400">
                <a:solidFill>
                  <a:srgbClr val="B2D2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sous-titre </a:t>
            </a:r>
            <a:br>
              <a:rPr lang="fr-FR" dirty="0"/>
            </a:br>
            <a:r>
              <a:rPr lang="fr-FR" dirty="0"/>
              <a:t>du document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5AB5D9CC-D2CE-C94F-9F32-5E1E769CD2C6}"/>
              </a:ext>
            </a:extLst>
          </p:cNvPr>
          <p:cNvCxnSpPr>
            <a:cxnSpLocks/>
          </p:cNvCxnSpPr>
          <p:nvPr userDrawn="1"/>
        </p:nvCxnSpPr>
        <p:spPr>
          <a:xfrm>
            <a:off x="1533532" y="5015815"/>
            <a:ext cx="277867" cy="0"/>
          </a:xfrm>
          <a:prstGeom prst="line">
            <a:avLst/>
          </a:prstGeom>
          <a:ln w="76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xmlns="" id="{9BCEE89D-D5A0-1246-AF88-B5FB6D5D4EAD}"/>
              </a:ext>
            </a:extLst>
          </p:cNvPr>
          <p:cNvCxnSpPr>
            <a:cxnSpLocks/>
          </p:cNvCxnSpPr>
          <p:nvPr userDrawn="1"/>
        </p:nvCxnSpPr>
        <p:spPr>
          <a:xfrm>
            <a:off x="2379693" y="5015815"/>
            <a:ext cx="277867" cy="0"/>
          </a:xfrm>
          <a:prstGeom prst="line">
            <a:avLst/>
          </a:prstGeom>
          <a:ln w="76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8" y="4743300"/>
            <a:ext cx="762000" cy="304800"/>
          </a:xfrm>
          <a:prstGeom prst="rect">
            <a:avLst/>
          </a:prstGeom>
        </p:spPr>
      </p:pic>
      <p:sp>
        <p:nvSpPr>
          <p:cNvPr id="25" name="Espace réservé du texte 9">
            <a:extLst>
              <a:ext uri="{FF2B5EF4-FFF2-40B4-BE49-F238E27FC236}">
                <a16:creationId xmlns:a16="http://schemas.microsoft.com/office/drawing/2014/main" xmlns="" id="{9C73C30A-7B60-1843-ADDE-247F9AD4A3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0624" y="4834053"/>
            <a:ext cx="738705" cy="61647"/>
          </a:xfrm>
        </p:spPr>
        <p:txBody>
          <a:bodyPr lIns="0" tIns="0" rIns="0" bIns="0"/>
          <a:lstStyle>
            <a:lvl1pPr>
              <a:buNone/>
              <a:defRPr sz="45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Nom de la direction</a:t>
            </a:r>
            <a:endParaRPr lang="fr-FR" dirty="0"/>
          </a:p>
        </p:txBody>
      </p:sp>
      <p:sp>
        <p:nvSpPr>
          <p:cNvPr id="26" name="Espace réservé du texte 9">
            <a:extLst>
              <a:ext uri="{FF2B5EF4-FFF2-40B4-BE49-F238E27FC236}">
                <a16:creationId xmlns:a16="http://schemas.microsoft.com/office/drawing/2014/main" xmlns="" id="{B8EAAB48-C9A0-3941-BF54-5ACCD9B64B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0624" y="4895700"/>
            <a:ext cx="738705" cy="72469"/>
          </a:xfrm>
        </p:spPr>
        <p:txBody>
          <a:bodyPr lIns="0" tIns="0" rIns="0" bIns="0"/>
          <a:lstStyle>
            <a:lvl1pPr>
              <a:buNone/>
              <a:defRPr sz="4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Titre du </a:t>
            </a:r>
            <a:r>
              <a:rPr lang="fr-FR" dirty="0"/>
              <a:t>document</a:t>
            </a:r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xmlns="" id="{9E308652-E15B-FE48-87BE-3CB3B0AE21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9223" y="4895700"/>
            <a:ext cx="738705" cy="72469"/>
          </a:xfrm>
        </p:spPr>
        <p:txBody>
          <a:bodyPr lIns="0" tIns="0" rIns="0" bIns="0"/>
          <a:lstStyle>
            <a:lvl1pPr>
              <a:buNone/>
              <a:defRPr sz="4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Date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72" y="4834053"/>
            <a:ext cx="2243328" cy="1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0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FE947169-1D81-094B-83F4-041CA0DBC1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261" y="439484"/>
            <a:ext cx="8139712" cy="4212332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0A179474-1217-F54C-85AB-32610BA849BD}"/>
              </a:ext>
            </a:extLst>
          </p:cNvPr>
          <p:cNvCxnSpPr>
            <a:cxnSpLocks/>
          </p:cNvCxnSpPr>
          <p:nvPr userDrawn="1"/>
        </p:nvCxnSpPr>
        <p:spPr>
          <a:xfrm>
            <a:off x="3283587" y="3113949"/>
            <a:ext cx="750137" cy="0"/>
          </a:xfrm>
          <a:prstGeom prst="line">
            <a:avLst/>
          </a:prstGeom>
          <a:ln w="69850">
            <a:solidFill>
              <a:srgbClr val="8A8B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07EC5BB5-829B-0342-BF51-436A3F030D2B}"/>
              </a:ext>
            </a:extLst>
          </p:cNvPr>
          <p:cNvCxnSpPr>
            <a:cxnSpLocks/>
          </p:cNvCxnSpPr>
          <p:nvPr userDrawn="1"/>
        </p:nvCxnSpPr>
        <p:spPr>
          <a:xfrm>
            <a:off x="-13750" y="1469919"/>
            <a:ext cx="1977816" cy="0"/>
          </a:xfrm>
          <a:prstGeom prst="line">
            <a:avLst/>
          </a:prstGeom>
          <a:ln w="69850">
            <a:solidFill>
              <a:srgbClr val="8A8B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BD14183A-5A4B-EC47-9240-F2F1697F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0920" y="1048215"/>
            <a:ext cx="4452925" cy="1653132"/>
          </a:xfrm>
        </p:spPr>
        <p:txBody>
          <a:bodyPr lIns="0" tIns="0" rIns="0" bIns="0" anchor="t" anchorCtr="0">
            <a:noAutofit/>
          </a:bodyPr>
          <a:lstStyle>
            <a:lvl1pPr>
              <a:defRPr sz="5600" b="1">
                <a:solidFill>
                  <a:srgbClr val="4FB3D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xmlns="" id="{4015EF89-E310-CE43-9021-47A42BFB3F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0921" y="2862357"/>
            <a:ext cx="3261057" cy="631692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400">
                <a:solidFill>
                  <a:srgbClr val="4FB3D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sous-titre du document</a:t>
            </a:r>
          </a:p>
        </p:txBody>
      </p:sp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xmlns="" id="{1EF4BC52-BA13-6C43-83AB-350AE3BA01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56417" y="3360288"/>
            <a:ext cx="1533125" cy="1681828"/>
          </a:xfrm>
        </p:spPr>
        <p:txBody>
          <a:bodyPr lIns="0" tIns="0" rIns="0" bIns="0" anchor="b" anchorCtr="0"/>
          <a:lstStyle>
            <a:lvl1pPr algn="r">
              <a:buNone/>
              <a:defRPr sz="12000" b="1" i="0">
                <a:solidFill>
                  <a:srgbClr val="4FB3D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2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2A2DAB58-C8D3-814F-986E-74E48AEA5D3C}"/>
              </a:ext>
            </a:extLst>
          </p:cNvPr>
          <p:cNvCxnSpPr>
            <a:cxnSpLocks/>
          </p:cNvCxnSpPr>
          <p:nvPr userDrawn="1"/>
        </p:nvCxnSpPr>
        <p:spPr>
          <a:xfrm>
            <a:off x="1533532" y="5015815"/>
            <a:ext cx="277867" cy="0"/>
          </a:xfrm>
          <a:prstGeom prst="line">
            <a:avLst/>
          </a:prstGeom>
          <a:ln w="76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xmlns="" id="{3ACEF2EB-43E7-404B-9272-454771228790}"/>
              </a:ext>
            </a:extLst>
          </p:cNvPr>
          <p:cNvCxnSpPr>
            <a:cxnSpLocks/>
          </p:cNvCxnSpPr>
          <p:nvPr userDrawn="1"/>
        </p:nvCxnSpPr>
        <p:spPr>
          <a:xfrm>
            <a:off x="2379693" y="5015815"/>
            <a:ext cx="277867" cy="0"/>
          </a:xfrm>
          <a:prstGeom prst="line">
            <a:avLst/>
          </a:prstGeom>
          <a:ln w="76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8" y="4779534"/>
            <a:ext cx="762000" cy="304800"/>
          </a:xfrm>
          <a:prstGeom prst="rect">
            <a:avLst/>
          </a:prstGeom>
        </p:spPr>
      </p:pic>
      <p:sp>
        <p:nvSpPr>
          <p:cNvPr id="20" name="Espace réservé du texte 9">
            <a:extLst>
              <a:ext uri="{FF2B5EF4-FFF2-40B4-BE49-F238E27FC236}">
                <a16:creationId xmlns:a16="http://schemas.microsoft.com/office/drawing/2014/main" xmlns="" id="{9C73C30A-7B60-1843-ADDE-247F9AD4A3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0624" y="4834053"/>
            <a:ext cx="738705" cy="61647"/>
          </a:xfrm>
        </p:spPr>
        <p:txBody>
          <a:bodyPr lIns="0" tIns="0" rIns="0" bIns="0"/>
          <a:lstStyle>
            <a:lvl1pPr>
              <a:buNone/>
              <a:defRPr sz="45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Nom de la direction</a:t>
            </a:r>
            <a:endParaRPr lang="fr-FR" dirty="0"/>
          </a:p>
        </p:txBody>
      </p:sp>
      <p:sp>
        <p:nvSpPr>
          <p:cNvPr id="22" name="Espace réservé du texte 9">
            <a:extLst>
              <a:ext uri="{FF2B5EF4-FFF2-40B4-BE49-F238E27FC236}">
                <a16:creationId xmlns:a16="http://schemas.microsoft.com/office/drawing/2014/main" xmlns="" id="{B8EAAB48-C9A0-3941-BF54-5ACCD9B64B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0624" y="4895700"/>
            <a:ext cx="738705" cy="72469"/>
          </a:xfrm>
        </p:spPr>
        <p:txBody>
          <a:bodyPr lIns="0" tIns="0" rIns="0" bIns="0"/>
          <a:lstStyle>
            <a:lvl1pPr>
              <a:buNone/>
              <a:defRPr sz="4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Titre du </a:t>
            </a:r>
            <a:r>
              <a:rPr lang="fr-FR" dirty="0"/>
              <a:t>document</a:t>
            </a:r>
          </a:p>
        </p:txBody>
      </p:sp>
      <p:sp>
        <p:nvSpPr>
          <p:cNvPr id="23" name="Espace réservé du texte 9">
            <a:extLst>
              <a:ext uri="{FF2B5EF4-FFF2-40B4-BE49-F238E27FC236}">
                <a16:creationId xmlns:a16="http://schemas.microsoft.com/office/drawing/2014/main" xmlns="" id="{9E308652-E15B-FE48-87BE-3CB3B0AE21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9223" y="4895700"/>
            <a:ext cx="738705" cy="72469"/>
          </a:xfrm>
        </p:spPr>
        <p:txBody>
          <a:bodyPr lIns="0" tIns="0" rIns="0" bIns="0"/>
          <a:lstStyle>
            <a:lvl1pPr>
              <a:buNone/>
              <a:defRPr sz="4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Date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72" y="4862284"/>
            <a:ext cx="2243328" cy="1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75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07EC5BB5-829B-0342-BF51-436A3F030D2B}"/>
              </a:ext>
            </a:extLst>
          </p:cNvPr>
          <p:cNvCxnSpPr>
            <a:cxnSpLocks/>
          </p:cNvCxnSpPr>
          <p:nvPr userDrawn="1"/>
        </p:nvCxnSpPr>
        <p:spPr>
          <a:xfrm>
            <a:off x="0" y="1274387"/>
            <a:ext cx="889616" cy="0"/>
          </a:xfrm>
          <a:prstGeom prst="line">
            <a:avLst/>
          </a:prstGeom>
          <a:ln w="69850">
            <a:solidFill>
              <a:srgbClr val="B2D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BD14183A-5A4B-EC47-9240-F2F1697F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774" y="1048216"/>
            <a:ext cx="5652703" cy="545730"/>
          </a:xfrm>
        </p:spPr>
        <p:txBody>
          <a:bodyPr lIns="0" tIns="0" rIns="0" bIns="0" anchor="t" anchorCtr="0">
            <a:no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du slide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xmlns="" id="{4015EF89-E310-CE43-9021-47A42BFB3F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616" y="1838751"/>
            <a:ext cx="7029088" cy="10751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Introduction</a:t>
            </a:r>
          </a:p>
        </p:txBody>
      </p:sp>
      <p:sp>
        <p:nvSpPr>
          <p:cNvPr id="20" name="Espace réservé du texte 9">
            <a:extLst>
              <a:ext uri="{FF2B5EF4-FFF2-40B4-BE49-F238E27FC236}">
                <a16:creationId xmlns:a16="http://schemas.microsoft.com/office/drawing/2014/main" xmlns="" id="{6CFBBF96-B7ED-BE42-9FD1-EDE0E17D89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616" y="3254432"/>
            <a:ext cx="7029088" cy="928271"/>
          </a:xfrm>
        </p:spPr>
        <p:txBody>
          <a:bodyPr lIns="0" tIns="0" rIns="0" bIns="0" numCol="2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Clr>
                <a:srgbClr val="B2D235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 texte</a:t>
            </a:r>
          </a:p>
          <a:p>
            <a:pPr lvl="0"/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xmlns="" id="{36B3B459-BFF5-BF4F-91F5-930D15204C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1775" y="276607"/>
            <a:ext cx="1051758" cy="169277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xmlns="" id="{BB2744E3-F780-684F-99A7-3147A9F567EE}"/>
              </a:ext>
            </a:extLst>
          </p:cNvPr>
          <p:cNvCxnSpPr>
            <a:cxnSpLocks/>
          </p:cNvCxnSpPr>
          <p:nvPr userDrawn="1"/>
        </p:nvCxnSpPr>
        <p:spPr>
          <a:xfrm>
            <a:off x="481774" y="509074"/>
            <a:ext cx="127885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xmlns="" id="{43063B38-2DAD-7147-A179-28397C30BBF5}"/>
              </a:ext>
            </a:extLst>
          </p:cNvPr>
          <p:cNvCxnSpPr>
            <a:cxnSpLocks/>
          </p:cNvCxnSpPr>
          <p:nvPr userDrawn="1"/>
        </p:nvCxnSpPr>
        <p:spPr>
          <a:xfrm>
            <a:off x="1753982" y="519620"/>
            <a:ext cx="687659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xmlns="" id="{70DF15DE-BB4A-EA43-9290-46080613B2F3}"/>
              </a:ext>
            </a:extLst>
          </p:cNvPr>
          <p:cNvCxnSpPr>
            <a:cxnSpLocks/>
          </p:cNvCxnSpPr>
          <p:nvPr userDrawn="1"/>
        </p:nvCxnSpPr>
        <p:spPr>
          <a:xfrm>
            <a:off x="1533532" y="5015815"/>
            <a:ext cx="277867" cy="0"/>
          </a:xfrm>
          <a:prstGeom prst="line">
            <a:avLst/>
          </a:prstGeom>
          <a:ln w="76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xmlns="" id="{373FCAC2-C9F4-4C4D-A868-1EC0B7DCD2A6}"/>
              </a:ext>
            </a:extLst>
          </p:cNvPr>
          <p:cNvCxnSpPr>
            <a:cxnSpLocks/>
          </p:cNvCxnSpPr>
          <p:nvPr userDrawn="1"/>
        </p:nvCxnSpPr>
        <p:spPr>
          <a:xfrm>
            <a:off x="2379693" y="5015815"/>
            <a:ext cx="277867" cy="0"/>
          </a:xfrm>
          <a:prstGeom prst="line">
            <a:avLst/>
          </a:prstGeom>
          <a:ln w="76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30" y="4747900"/>
            <a:ext cx="762000" cy="304800"/>
          </a:xfrm>
          <a:prstGeom prst="rect">
            <a:avLst/>
          </a:prstGeom>
        </p:spPr>
      </p:pic>
      <p:sp>
        <p:nvSpPr>
          <p:cNvPr id="19" name="Espace réservé du texte 9">
            <a:extLst>
              <a:ext uri="{FF2B5EF4-FFF2-40B4-BE49-F238E27FC236}">
                <a16:creationId xmlns:a16="http://schemas.microsoft.com/office/drawing/2014/main" xmlns="" id="{9C73C30A-7B60-1843-ADDE-247F9AD4A3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0624" y="4834053"/>
            <a:ext cx="738705" cy="61647"/>
          </a:xfrm>
        </p:spPr>
        <p:txBody>
          <a:bodyPr lIns="0" tIns="0" rIns="0" bIns="0"/>
          <a:lstStyle>
            <a:lvl1pPr>
              <a:buNone/>
              <a:defRPr sz="45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Nom de la direction</a:t>
            </a:r>
            <a:endParaRPr lang="fr-FR" dirty="0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xmlns="" id="{B8EAAB48-C9A0-3941-BF54-5ACCD9B64B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0624" y="4895700"/>
            <a:ext cx="738705" cy="72469"/>
          </a:xfrm>
        </p:spPr>
        <p:txBody>
          <a:bodyPr lIns="0" tIns="0" rIns="0" bIns="0"/>
          <a:lstStyle>
            <a:lvl1pPr>
              <a:buNone/>
              <a:defRPr sz="4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Titre du </a:t>
            </a:r>
            <a:r>
              <a:rPr lang="fr-FR" dirty="0"/>
              <a:t>document</a:t>
            </a:r>
          </a:p>
        </p:txBody>
      </p:sp>
      <p:sp>
        <p:nvSpPr>
          <p:cNvPr id="26" name="Espace réservé du texte 9">
            <a:extLst>
              <a:ext uri="{FF2B5EF4-FFF2-40B4-BE49-F238E27FC236}">
                <a16:creationId xmlns:a16="http://schemas.microsoft.com/office/drawing/2014/main" xmlns="" id="{9E308652-E15B-FE48-87BE-3CB3B0AE21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9223" y="4895700"/>
            <a:ext cx="738705" cy="72469"/>
          </a:xfrm>
        </p:spPr>
        <p:txBody>
          <a:bodyPr lIns="0" tIns="0" rIns="0" bIns="0"/>
          <a:lstStyle>
            <a:lvl1pPr>
              <a:buNone/>
              <a:defRPr sz="4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Date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72" y="4878253"/>
            <a:ext cx="2243328" cy="1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72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07EC5BB5-829B-0342-BF51-436A3F030D2B}"/>
              </a:ext>
            </a:extLst>
          </p:cNvPr>
          <p:cNvCxnSpPr>
            <a:cxnSpLocks/>
          </p:cNvCxnSpPr>
          <p:nvPr userDrawn="1"/>
        </p:nvCxnSpPr>
        <p:spPr>
          <a:xfrm>
            <a:off x="0" y="1834564"/>
            <a:ext cx="1145059" cy="0"/>
          </a:xfrm>
          <a:prstGeom prst="line">
            <a:avLst/>
          </a:prstGeom>
          <a:ln w="69850">
            <a:solidFill>
              <a:srgbClr val="DC3E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BD14183A-5A4B-EC47-9240-F2F1697F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774" y="1147786"/>
            <a:ext cx="5652703" cy="1047527"/>
          </a:xfrm>
        </p:spPr>
        <p:txBody>
          <a:bodyPr lIns="0" tIns="0" rIns="0" bIns="0" anchor="t" anchorCtr="0">
            <a:no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du slide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xmlns="" id="{4015EF89-E310-CE43-9021-47A42BFB3F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616" y="2398928"/>
            <a:ext cx="3361108" cy="92827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Introduction</a:t>
            </a:r>
          </a:p>
        </p:txBody>
      </p:sp>
      <p:sp>
        <p:nvSpPr>
          <p:cNvPr id="20" name="Espace réservé du texte 9">
            <a:extLst>
              <a:ext uri="{FF2B5EF4-FFF2-40B4-BE49-F238E27FC236}">
                <a16:creationId xmlns:a16="http://schemas.microsoft.com/office/drawing/2014/main" xmlns="" id="{6CFBBF96-B7ED-BE42-9FD1-EDE0E17D89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616" y="3485093"/>
            <a:ext cx="2949216" cy="928271"/>
          </a:xfrm>
        </p:spPr>
        <p:txBody>
          <a:bodyPr lIns="0" tIns="0" rIns="0" b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Clr>
                <a:srgbClr val="DC3E37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 texte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xmlns="" id="{36B3B459-BFF5-BF4F-91F5-930D15204C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1775" y="276607"/>
            <a:ext cx="1051758" cy="169277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xmlns="" id="{BB2744E3-F780-684F-99A7-3147A9F567EE}"/>
              </a:ext>
            </a:extLst>
          </p:cNvPr>
          <p:cNvCxnSpPr>
            <a:cxnSpLocks/>
          </p:cNvCxnSpPr>
          <p:nvPr userDrawn="1"/>
        </p:nvCxnSpPr>
        <p:spPr>
          <a:xfrm>
            <a:off x="481774" y="509074"/>
            <a:ext cx="127885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9">
            <a:extLst>
              <a:ext uri="{FF2B5EF4-FFF2-40B4-BE49-F238E27FC236}">
                <a16:creationId xmlns:a16="http://schemas.microsoft.com/office/drawing/2014/main" xmlns="" id="{2C4940B8-19BE-4E4D-8480-AD8868AE5D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49257" y="276607"/>
            <a:ext cx="1051758" cy="169277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sous-titre 1</a:t>
            </a:r>
          </a:p>
        </p:txBody>
      </p:sp>
      <p:sp>
        <p:nvSpPr>
          <p:cNvPr id="36" name="Espace réservé du texte 9">
            <a:extLst>
              <a:ext uri="{FF2B5EF4-FFF2-40B4-BE49-F238E27FC236}">
                <a16:creationId xmlns:a16="http://schemas.microsoft.com/office/drawing/2014/main" xmlns="" id="{36B43AEE-807B-0043-9135-F064DEF986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86054" y="4347515"/>
            <a:ext cx="2380106" cy="370811"/>
          </a:xfr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Prénom Nom</a:t>
            </a:r>
          </a:p>
          <a:p>
            <a:pPr lvl="0"/>
            <a:r>
              <a:rPr lang="fr-FR" dirty="0"/>
              <a:t>Fonction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xmlns="" id="{F3C8C07E-E396-3248-B452-E22458A9A21C}"/>
              </a:ext>
            </a:extLst>
          </p:cNvPr>
          <p:cNvCxnSpPr>
            <a:cxnSpLocks/>
          </p:cNvCxnSpPr>
          <p:nvPr userDrawn="1"/>
        </p:nvCxnSpPr>
        <p:spPr>
          <a:xfrm>
            <a:off x="1533532" y="5015815"/>
            <a:ext cx="277867" cy="0"/>
          </a:xfrm>
          <a:prstGeom prst="line">
            <a:avLst/>
          </a:prstGeom>
          <a:ln w="76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xmlns="" id="{FEEA665A-5B03-6740-84EE-D98B98F5308B}"/>
              </a:ext>
            </a:extLst>
          </p:cNvPr>
          <p:cNvCxnSpPr>
            <a:cxnSpLocks/>
          </p:cNvCxnSpPr>
          <p:nvPr userDrawn="1"/>
        </p:nvCxnSpPr>
        <p:spPr>
          <a:xfrm>
            <a:off x="2379693" y="5015815"/>
            <a:ext cx="277867" cy="0"/>
          </a:xfrm>
          <a:prstGeom prst="line">
            <a:avLst/>
          </a:prstGeom>
          <a:ln w="76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16" y="4743300"/>
            <a:ext cx="762000" cy="3048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72" y="4925899"/>
            <a:ext cx="2243328" cy="1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70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v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1976" y="4502149"/>
            <a:ext cx="4766223" cy="64135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2052" name="Picture 4" descr="Logo Boussole du bien-êt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79" y="765176"/>
            <a:ext cx="6537593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40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CC9DD-A534-BA42-B7D2-A5AA48C7A600}" type="datetimeFigureOut">
              <a:rPr lang="fr-FR" smtClean="0"/>
              <a:t>16/10/2025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91799-0647-2C4D-BD40-B0C0AF382B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60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8" r:id="rId4"/>
    <p:sldLayoutId id="2147483679" r:id="rId5"/>
    <p:sldLayoutId id="2147483680" r:id="rId6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en-etre.lyon.f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828FB0C-0B4E-F743-9256-E394898AE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46" y="925358"/>
            <a:ext cx="6928625" cy="1613209"/>
          </a:xfrm>
        </p:spPr>
        <p:txBody>
          <a:bodyPr/>
          <a:lstStyle/>
          <a:p>
            <a:r>
              <a:rPr lang="fr-FR" sz="4000" dirty="0" smtClean="0"/>
              <a:t>    Pour des villes durables</a:t>
            </a:r>
            <a:br>
              <a:rPr lang="fr-FR" sz="40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Chloë Vidal </a:t>
            </a:r>
            <a:r>
              <a:rPr lang="fr-FR" sz="2800" b="0" dirty="0" smtClean="0"/>
              <a:t>Adjointe au Maire de Lyon</a:t>
            </a:r>
            <a:endParaRPr lang="fr-FR" sz="2800" b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76A70FE-357C-8346-9EF0-5656565E14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0921" y="3348538"/>
            <a:ext cx="5824537" cy="613156"/>
          </a:xfrm>
        </p:spPr>
        <p:txBody>
          <a:bodyPr/>
          <a:lstStyle/>
          <a:p>
            <a:r>
              <a:rPr lang="fr-FR" sz="2400" dirty="0" smtClean="0"/>
              <a:t>Intervention IHEDATE 17 octobre 2025</a:t>
            </a:r>
          </a:p>
          <a:p>
            <a:r>
              <a:rPr lang="fr-FR" sz="2000" dirty="0" smtClean="0"/>
              <a:t>Cycle annuel « Adapter les territoires à +4 degrés »</a:t>
            </a: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784144" y="4881825"/>
            <a:ext cx="111911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17 octobre 2025</a:t>
            </a:r>
            <a:endParaRPr lang="fr-FR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17428" y="4888558"/>
            <a:ext cx="111911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IHEDATE</a:t>
            </a:r>
            <a:endParaRPr lang="fr-FR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8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193177" y="920361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b="1" dirty="0" smtClean="0"/>
              <a:t>6 </a:t>
            </a:r>
            <a:r>
              <a:rPr lang="fr-FR" b="1" dirty="0" smtClean="0"/>
              <a:t>défis </a:t>
            </a:r>
          </a:p>
          <a:p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Réconcilier </a:t>
            </a:r>
            <a:r>
              <a:rPr lang="fr-FR" b="1" dirty="0"/>
              <a:t>Lyon avec le </a:t>
            </a:r>
            <a:r>
              <a:rPr lang="fr-FR" b="1" dirty="0" smtClean="0"/>
              <a:t>vivant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Inscrire </a:t>
            </a:r>
            <a:r>
              <a:rPr lang="fr-FR" b="1" dirty="0"/>
              <a:t>Lyon dans les limites planétaires </a:t>
            </a: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Lyon</a:t>
            </a:r>
            <a:r>
              <a:rPr lang="fr-FR" b="1" dirty="0"/>
              <a:t>, une ville résiliente, enracinée dans son bassin de </a:t>
            </a:r>
            <a:r>
              <a:rPr lang="fr-FR" b="1" dirty="0" smtClean="0"/>
              <a:t>vie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Lyon</a:t>
            </a:r>
            <a:r>
              <a:rPr lang="fr-FR" b="1" dirty="0"/>
              <a:t>, ville inclusive et </a:t>
            </a:r>
            <a:r>
              <a:rPr lang="fr-FR" b="1" dirty="0" smtClean="0"/>
              <a:t>solidaire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Lyon</a:t>
            </a:r>
            <a:r>
              <a:rPr lang="fr-FR" b="1" dirty="0"/>
              <a:t>, ville impliquante, pour faire société autrement, donner envie, donner </a:t>
            </a:r>
            <a:r>
              <a:rPr lang="fr-FR" b="1" dirty="0" smtClean="0"/>
              <a:t>confiance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Lyon</a:t>
            </a:r>
            <a:r>
              <a:rPr lang="fr-FR" b="1" dirty="0"/>
              <a:t>, ville de la coopération 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14" y="759698"/>
            <a:ext cx="3054546" cy="3923643"/>
          </a:xfrm>
          <a:prstGeom prst="rect">
            <a:avLst/>
          </a:prstGeom>
        </p:spPr>
      </p:pic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462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094"/>
            <a:ext cx="6028842" cy="3014421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7"/>
          </p:nvPr>
        </p:nvSpPr>
        <p:spPr>
          <a:xfrm>
            <a:off x="1838345" y="276607"/>
            <a:ext cx="1051758" cy="169277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05394" y="704823"/>
            <a:ext cx="560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 conseil consultatif lyonnais COVID 19 (automne 2020)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5675871" y="1153102"/>
            <a:ext cx="346812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panel de 300 personnes</a:t>
            </a:r>
          </a:p>
          <a:p>
            <a:r>
              <a:rPr lang="fr-FR" dirty="0" smtClean="0"/>
              <a:t>(habitants et acteurs locaux)</a:t>
            </a:r>
          </a:p>
          <a:p>
            <a:endParaRPr lang="fr-FR" dirty="0"/>
          </a:p>
          <a:p>
            <a:r>
              <a:rPr lang="fr-FR" dirty="0" smtClean="0"/>
              <a:t>Enquêtes + ateliers thématiques</a:t>
            </a:r>
          </a:p>
          <a:p>
            <a:endParaRPr lang="fr-FR" dirty="0" smtClean="0"/>
          </a:p>
          <a:p>
            <a:r>
              <a:rPr lang="fr-FR" dirty="0" smtClean="0"/>
              <a:t>Formulations de recommandations</a:t>
            </a:r>
            <a:endParaRPr lang="fr-FR" dirty="0"/>
          </a:p>
          <a:p>
            <a:r>
              <a:rPr lang="fr-FR" dirty="0"/>
              <a:t>a</a:t>
            </a:r>
            <a:r>
              <a:rPr lang="fr-FR" dirty="0" smtClean="0"/>
              <a:t>u Conseil municipal</a:t>
            </a:r>
          </a:p>
        </p:txBody>
      </p:sp>
    </p:spTree>
    <p:extLst>
      <p:ext uri="{BB962C8B-B14F-4D97-AF65-F5344CB8AC3E}">
        <p14:creationId xmlns:p14="http://schemas.microsoft.com/office/powerpoint/2010/main" val="897220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60" y="837536"/>
            <a:ext cx="5170709" cy="350997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268" y="445884"/>
            <a:ext cx="2508755" cy="368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10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7"/>
          </p:nvPr>
        </p:nvSpPr>
        <p:spPr>
          <a:xfrm>
            <a:off x="1838345" y="276607"/>
            <a:ext cx="1051758" cy="169277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844"/>
            <a:ext cx="8693597" cy="49786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ZoneTexte 5"/>
          <p:cNvSpPr txBox="1"/>
          <p:nvPr/>
        </p:nvSpPr>
        <p:spPr>
          <a:xfrm>
            <a:off x="1445623" y="276607"/>
            <a:ext cx="2882537" cy="6465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14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98" y="202946"/>
            <a:ext cx="8820603" cy="494055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201989" y="1045029"/>
            <a:ext cx="1637211" cy="5573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 flipV="1">
            <a:off x="2394857" y="2029097"/>
            <a:ext cx="2177143" cy="1480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384663" y="428457"/>
            <a:ext cx="3069772" cy="5573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250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07976" y="4338077"/>
            <a:ext cx="406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i="1" dirty="0">
                <a:latin typeface="Futura"/>
                <a:hlinkClick r:id="rId3"/>
              </a:rPr>
              <a:t>https://bien-etre.lyon.fr/</a:t>
            </a:r>
            <a:r>
              <a:rPr lang="fr-FR" sz="2700" i="1" dirty="0">
                <a:latin typeface="Futura"/>
              </a:rPr>
              <a:t> </a:t>
            </a:r>
          </a:p>
        </p:txBody>
      </p:sp>
      <p:sp>
        <p:nvSpPr>
          <p:cNvPr id="6" name="Sous-titre 5"/>
          <p:cNvSpPr txBox="1">
            <a:spLocks/>
          </p:cNvSpPr>
          <p:nvPr/>
        </p:nvSpPr>
        <p:spPr>
          <a:xfrm>
            <a:off x="903975" y="2885036"/>
            <a:ext cx="7222525" cy="9140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100" dirty="0">
                <a:solidFill>
                  <a:srgbClr val="0C5B56"/>
                </a:solidFill>
              </a:rPr>
              <a:t>« </a:t>
            </a:r>
            <a:r>
              <a:rPr lang="fr-FR" sz="2100" b="1" dirty="0">
                <a:solidFill>
                  <a:srgbClr val="0C5B56"/>
                </a:solidFill>
              </a:rPr>
              <a:t>Se donner d’autres indicateurs </a:t>
            </a:r>
            <a:r>
              <a:rPr lang="fr-FR" sz="2100" dirty="0">
                <a:solidFill>
                  <a:srgbClr val="0C5B56"/>
                </a:solidFill>
              </a:rPr>
              <a:t>[que le PIB] </a:t>
            </a:r>
            <a:r>
              <a:rPr lang="fr-FR" sz="2100" b="1" dirty="0">
                <a:solidFill>
                  <a:srgbClr val="0C5B56"/>
                </a:solidFill>
              </a:rPr>
              <a:t>comme guides de progrès humain, sanitaire, social, écologique et démocratique</a:t>
            </a:r>
            <a:r>
              <a:rPr lang="fr-FR" sz="2100" dirty="0">
                <a:solidFill>
                  <a:srgbClr val="0C5B56"/>
                </a:solidFill>
              </a:rPr>
              <a:t> » [Forum pour d’Autres Indicateurs de Richesse – FAIR] </a:t>
            </a:r>
          </a:p>
          <a:p>
            <a:pPr marL="0" indent="0">
              <a:buNone/>
            </a:pPr>
            <a:endParaRPr lang="fr-FR" sz="2100" dirty="0">
              <a:solidFill>
                <a:srgbClr val="0C5B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8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93" y="218410"/>
            <a:ext cx="7490630" cy="492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6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8b9c18-5e1d-46e5-9d1a-4e2a3224a5d3">
      <Terms xmlns="http://schemas.microsoft.com/office/infopath/2007/PartnerControls"/>
    </lcf76f155ced4ddcb4097134ff3c332f>
    <TaxCatchAll xmlns="597f0e91-a424-40e7-b159-919cd36229c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8" ma:contentTypeDescription="Crée un document." ma:contentTypeScope="" ma:versionID="562c5f8faa3afe0037f80cedbbba92a2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6d0b1f9947d2def9302a79bd3f5241cd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6820F0-FBA7-437A-BFF4-AC18AE0F90F6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814adc82-b289-42a0-a92e-e4fd4d24eca3"/>
    <ds:schemaRef ds:uri="http://schemas.microsoft.com/office/2006/metadata/properties"/>
    <ds:schemaRef ds:uri="http://schemas.microsoft.com/sharepoint/v3"/>
    <ds:schemaRef ds:uri="http://purl.org/dc/terms/"/>
    <ds:schemaRef ds:uri="e088aae1-19fb-45aa-b244-6b480491c622"/>
    <ds:schemaRef ds:uri="http://schemas.microsoft.com/sharepoint/v3/field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512784D-DFB6-4FFD-9D76-E5022F4422F9}"/>
</file>

<file path=customXml/itemProps3.xml><?xml version="1.0" encoding="utf-8"?>
<ds:datastoreItem xmlns:ds="http://schemas.openxmlformats.org/officeDocument/2006/customXml" ds:itemID="{3E1EE79E-2BA1-4164-8E97-14E65DB763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1932</TotalTime>
  <Words>107</Words>
  <Application>Microsoft Office PowerPoint</Application>
  <PresentationFormat>Affichage à l'écran (16:9)</PresentationFormat>
  <Paragraphs>25</Paragraphs>
  <Slides>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Futura</vt:lpstr>
      <vt:lpstr>Thème Office</vt:lpstr>
      <vt:lpstr>    Pour des villes durables  Chloë Vidal Adjointe au Maire de Lyon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Modèle power point économe en encre</dc:title>
  <dc:creator>véronique STORM</dc:creator>
  <cp:lastModifiedBy>DUMAS Gratianne</cp:lastModifiedBy>
  <cp:revision>122</cp:revision>
  <dcterms:created xsi:type="dcterms:W3CDTF">2020-12-18T14:43:29Z</dcterms:created>
  <dcterms:modified xsi:type="dcterms:W3CDTF">2025-10-17T12:40:44Z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0x010100C99A5812EC654640AAF0FBDB42E081DB</vt:lpwstr>
  </property>
</Properties>
</file>