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diagrams/data1.xml" ContentType="application/vnd.openxmlformats-officedocument.drawingml.diagramData+xml"/>
  <Override PartName="/ppt/diagrams/data9.xml" ContentType="application/vnd.openxmlformats-officedocument.drawingml.diagramData+xml"/>
  <Override PartName="/ppt/diagrams/data8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2.xml" ContentType="application/vnd.ms-office.drawingml.diagramDrawing+xml"/>
  <Override PartName="/ppt/diagrams/layout4.xml" ContentType="application/vnd.openxmlformats-officedocument.drawingml.diagramLayout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notesMasters/notesMaster1.xml" ContentType="application/vnd.openxmlformats-officedocument.presentationml.notesMaster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theme/theme2.xml" ContentType="application/vnd.openxmlformats-officedocument.theme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heme/theme1.xml" ContentType="application/vnd.openxmlformats-officedocument.theme+xml"/>
  <Override PartName="/ppt/diagrams/layout9.xml" ContentType="application/vnd.openxmlformats-officedocument.drawingml.diagramLayout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drawing8.xml" ContentType="application/vnd.ms-office.drawingml.diagramDrawing+xml"/>
  <Override PartName="/ppt/diagrams/colors8.xml" ContentType="application/vnd.openxmlformats-officedocument.drawingml.diagramColor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7" r:id="rId2"/>
    <p:sldId id="368" r:id="rId3"/>
    <p:sldId id="1831" r:id="rId4"/>
    <p:sldId id="1832" r:id="rId5"/>
    <p:sldId id="1823" r:id="rId6"/>
    <p:sldId id="1834" r:id="rId7"/>
    <p:sldId id="1833" r:id="rId8"/>
    <p:sldId id="387" r:id="rId9"/>
    <p:sldId id="1829" r:id="rId10"/>
    <p:sldId id="1835" r:id="rId11"/>
    <p:sldId id="389" r:id="rId12"/>
    <p:sldId id="1824" r:id="rId13"/>
    <p:sldId id="1245" r:id="rId14"/>
    <p:sldId id="1825" r:id="rId15"/>
    <p:sldId id="271" r:id="rId16"/>
    <p:sldId id="1826" r:id="rId17"/>
    <p:sldId id="1827" r:id="rId18"/>
    <p:sldId id="1243" r:id="rId19"/>
    <p:sldId id="1828" r:id="rId20"/>
    <p:sldId id="403" r:id="rId21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0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CECE8"/>
          </a:solidFill>
        </a:fill>
      </a:tcStyle>
    </a:wholeTbl>
    <a:band1H>
      <a:tcStyle>
        <a:tcBdr/>
        <a:fill>
          <a:solidFill>
            <a:srgbClr val="F8D7CD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8D7CD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D7D31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D7D3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42" autoAdjust="0"/>
    <p:restoredTop sz="94061" autoAdjust="0"/>
  </p:normalViewPr>
  <p:slideViewPr>
    <p:cSldViewPr snapToGrid="0">
      <p:cViewPr varScale="1">
        <p:scale>
          <a:sx n="111" d="100"/>
          <a:sy n="111" d="100"/>
        </p:scale>
        <p:origin x="1086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E6903D-8BF2-4CB9-8F9F-D7FC6B8953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6AC89A7-B4AE-4F03-B20E-891A83832AC6}">
      <dgm:prSet/>
      <dgm:spPr/>
      <dgm:t>
        <a:bodyPr/>
        <a:lstStyle/>
        <a:p>
          <a:r>
            <a:rPr lang="fr-FR" b="0" i="0" baseline="0" dirty="0"/>
            <a:t>Une situation privilégiée au cœur du sillon lorrain</a:t>
          </a:r>
          <a:endParaRPr lang="fr-FR" dirty="0"/>
        </a:p>
      </dgm:t>
    </dgm:pt>
    <dgm:pt modelId="{DB0E5DFF-772E-44A2-B4F4-50C82B624DCF}" type="parTrans" cxnId="{C756BF0F-1C50-477A-897F-5F17B53F3C8C}">
      <dgm:prSet/>
      <dgm:spPr/>
      <dgm:t>
        <a:bodyPr/>
        <a:lstStyle/>
        <a:p>
          <a:endParaRPr lang="fr-FR"/>
        </a:p>
      </dgm:t>
    </dgm:pt>
    <dgm:pt modelId="{CB3875D6-7688-463C-9374-B5090ADF3B1A}" type="sibTrans" cxnId="{C756BF0F-1C50-477A-897F-5F17B53F3C8C}">
      <dgm:prSet/>
      <dgm:spPr/>
      <dgm:t>
        <a:bodyPr/>
        <a:lstStyle/>
        <a:p>
          <a:endParaRPr lang="fr-FR"/>
        </a:p>
      </dgm:t>
    </dgm:pt>
    <dgm:pt modelId="{D7295230-6992-4BE6-A069-CAAA02D0D206}">
      <dgm:prSet/>
      <dgm:spPr/>
      <dgm:t>
        <a:bodyPr/>
        <a:lstStyle/>
        <a:p>
          <a:r>
            <a:rPr lang="fr-FR" b="0" i="0" baseline="0" dirty="0"/>
            <a:t>Une interrelation forte avec la Métropole du Grand Nancy</a:t>
          </a:r>
          <a:endParaRPr lang="fr-FR" dirty="0"/>
        </a:p>
      </dgm:t>
    </dgm:pt>
    <dgm:pt modelId="{141D116F-9374-49E7-BCF0-69924AA19468}" type="parTrans" cxnId="{F873EABB-A5FC-4C88-86E0-E0C86AA83E29}">
      <dgm:prSet/>
      <dgm:spPr/>
      <dgm:t>
        <a:bodyPr/>
        <a:lstStyle/>
        <a:p>
          <a:endParaRPr lang="fr-FR"/>
        </a:p>
      </dgm:t>
    </dgm:pt>
    <dgm:pt modelId="{84A9029C-1440-4C55-B2EB-9EF64C43CC5C}" type="sibTrans" cxnId="{F873EABB-A5FC-4C88-86E0-E0C86AA83E29}">
      <dgm:prSet/>
      <dgm:spPr/>
      <dgm:t>
        <a:bodyPr/>
        <a:lstStyle/>
        <a:p>
          <a:endParaRPr lang="fr-FR"/>
        </a:p>
      </dgm:t>
    </dgm:pt>
    <dgm:pt modelId="{2D51DA80-76B6-49BE-9F6E-B37619CB6879}">
      <dgm:prSet/>
      <dgm:spPr/>
      <dgm:t>
        <a:bodyPr/>
        <a:lstStyle/>
        <a:p>
          <a:r>
            <a:rPr lang="fr-FR" dirty="0"/>
            <a:t>Des déplacements internes importants</a:t>
          </a:r>
        </a:p>
      </dgm:t>
    </dgm:pt>
    <dgm:pt modelId="{B21884CA-9456-43C1-BF95-6FA74BA57BFE}" type="parTrans" cxnId="{ACEE8F65-5F99-48C8-8B6B-DB443C34DA36}">
      <dgm:prSet/>
      <dgm:spPr/>
      <dgm:t>
        <a:bodyPr/>
        <a:lstStyle/>
        <a:p>
          <a:endParaRPr lang="fr-FR"/>
        </a:p>
      </dgm:t>
    </dgm:pt>
    <dgm:pt modelId="{A3F8AF3F-B1A0-426D-9D4C-5289FAD5DDCF}" type="sibTrans" cxnId="{ACEE8F65-5F99-48C8-8B6B-DB443C34DA36}">
      <dgm:prSet/>
      <dgm:spPr/>
      <dgm:t>
        <a:bodyPr/>
        <a:lstStyle/>
        <a:p>
          <a:endParaRPr lang="fr-FR"/>
        </a:p>
      </dgm:t>
    </dgm:pt>
    <dgm:pt modelId="{94E4CC1D-8F3B-4263-A051-B9B93D40B217}" type="pres">
      <dgm:prSet presAssocID="{CFE6903D-8BF2-4CB9-8F9F-D7FC6B8953E2}" presName="linear" presStyleCnt="0">
        <dgm:presLayoutVars>
          <dgm:animLvl val="lvl"/>
          <dgm:resizeHandles val="exact"/>
        </dgm:presLayoutVars>
      </dgm:prSet>
      <dgm:spPr/>
    </dgm:pt>
    <dgm:pt modelId="{0CD4FCD6-F914-4E39-A65E-BB187DEA7EB4}" type="pres">
      <dgm:prSet presAssocID="{36AC89A7-B4AE-4F03-B20E-891A83832AC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D670205-46EE-4C66-8259-9EECC1FB6192}" type="pres">
      <dgm:prSet presAssocID="{CB3875D6-7688-463C-9374-B5090ADF3B1A}" presName="spacer" presStyleCnt="0"/>
      <dgm:spPr/>
    </dgm:pt>
    <dgm:pt modelId="{210A1700-22DC-4BBE-B88B-AA9F27083F7F}" type="pres">
      <dgm:prSet presAssocID="{D7295230-6992-4BE6-A069-CAAA02D0D20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58BC4EF-E0C9-4370-9D6D-CAB591D76A78}" type="pres">
      <dgm:prSet presAssocID="{84A9029C-1440-4C55-B2EB-9EF64C43CC5C}" presName="spacer" presStyleCnt="0"/>
      <dgm:spPr/>
    </dgm:pt>
    <dgm:pt modelId="{73509AF1-5D54-4786-8C24-5C38097FB4F2}" type="pres">
      <dgm:prSet presAssocID="{2D51DA80-76B6-49BE-9F6E-B37619CB687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756BF0F-1C50-477A-897F-5F17B53F3C8C}" srcId="{CFE6903D-8BF2-4CB9-8F9F-D7FC6B8953E2}" destId="{36AC89A7-B4AE-4F03-B20E-891A83832AC6}" srcOrd="0" destOrd="0" parTransId="{DB0E5DFF-772E-44A2-B4F4-50C82B624DCF}" sibTransId="{CB3875D6-7688-463C-9374-B5090ADF3B1A}"/>
    <dgm:cxn modelId="{9106CE1D-FD26-4385-B1A1-91AC25D28C1A}" type="presOf" srcId="{2D51DA80-76B6-49BE-9F6E-B37619CB6879}" destId="{73509AF1-5D54-4786-8C24-5C38097FB4F2}" srcOrd="0" destOrd="0" presId="urn:microsoft.com/office/officeart/2005/8/layout/vList2"/>
    <dgm:cxn modelId="{ACEE8F65-5F99-48C8-8B6B-DB443C34DA36}" srcId="{CFE6903D-8BF2-4CB9-8F9F-D7FC6B8953E2}" destId="{2D51DA80-76B6-49BE-9F6E-B37619CB6879}" srcOrd="2" destOrd="0" parTransId="{B21884CA-9456-43C1-BF95-6FA74BA57BFE}" sibTransId="{A3F8AF3F-B1A0-426D-9D4C-5289FAD5DDCF}"/>
    <dgm:cxn modelId="{3836F051-E06D-48D1-9817-CC20711FD19A}" type="presOf" srcId="{36AC89A7-B4AE-4F03-B20E-891A83832AC6}" destId="{0CD4FCD6-F914-4E39-A65E-BB187DEA7EB4}" srcOrd="0" destOrd="0" presId="urn:microsoft.com/office/officeart/2005/8/layout/vList2"/>
    <dgm:cxn modelId="{3012F7AB-AD03-4DA8-8A3B-CAC1E49C6478}" type="presOf" srcId="{CFE6903D-8BF2-4CB9-8F9F-D7FC6B8953E2}" destId="{94E4CC1D-8F3B-4263-A051-B9B93D40B217}" srcOrd="0" destOrd="0" presId="urn:microsoft.com/office/officeart/2005/8/layout/vList2"/>
    <dgm:cxn modelId="{014E79BB-2053-4416-9953-4B00B0EE8DA7}" type="presOf" srcId="{D7295230-6992-4BE6-A069-CAAA02D0D206}" destId="{210A1700-22DC-4BBE-B88B-AA9F27083F7F}" srcOrd="0" destOrd="0" presId="urn:microsoft.com/office/officeart/2005/8/layout/vList2"/>
    <dgm:cxn modelId="{F873EABB-A5FC-4C88-86E0-E0C86AA83E29}" srcId="{CFE6903D-8BF2-4CB9-8F9F-D7FC6B8953E2}" destId="{D7295230-6992-4BE6-A069-CAAA02D0D206}" srcOrd="1" destOrd="0" parTransId="{141D116F-9374-49E7-BCF0-69924AA19468}" sibTransId="{84A9029C-1440-4C55-B2EB-9EF64C43CC5C}"/>
    <dgm:cxn modelId="{65330AFF-D568-4ECD-AC3C-0C7A1455A8B9}" type="presParOf" srcId="{94E4CC1D-8F3B-4263-A051-B9B93D40B217}" destId="{0CD4FCD6-F914-4E39-A65E-BB187DEA7EB4}" srcOrd="0" destOrd="0" presId="urn:microsoft.com/office/officeart/2005/8/layout/vList2"/>
    <dgm:cxn modelId="{DD73E798-01ED-49B8-981F-D748B979DEED}" type="presParOf" srcId="{94E4CC1D-8F3B-4263-A051-B9B93D40B217}" destId="{AD670205-46EE-4C66-8259-9EECC1FB6192}" srcOrd="1" destOrd="0" presId="urn:microsoft.com/office/officeart/2005/8/layout/vList2"/>
    <dgm:cxn modelId="{6A0B3744-8C88-47B5-8F92-569471D450E2}" type="presParOf" srcId="{94E4CC1D-8F3B-4263-A051-B9B93D40B217}" destId="{210A1700-22DC-4BBE-B88B-AA9F27083F7F}" srcOrd="2" destOrd="0" presId="urn:microsoft.com/office/officeart/2005/8/layout/vList2"/>
    <dgm:cxn modelId="{352AA9E6-48DF-4189-B3B0-2B3FABDA75C8}" type="presParOf" srcId="{94E4CC1D-8F3B-4263-A051-B9B93D40B217}" destId="{358BC4EF-E0C9-4370-9D6D-CAB591D76A78}" srcOrd="3" destOrd="0" presId="urn:microsoft.com/office/officeart/2005/8/layout/vList2"/>
    <dgm:cxn modelId="{8F8F40F0-9DD7-4C8A-885A-92AC19DEE776}" type="presParOf" srcId="{94E4CC1D-8F3B-4263-A051-B9B93D40B217}" destId="{73509AF1-5D54-4786-8C24-5C38097FB4F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911C61-4654-4487-B006-987E5DB89DF6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6367AADB-7BAF-4356-80B4-BF4D84273CD1}">
      <dgm:prSet/>
      <dgm:spPr/>
      <dgm:t>
        <a:bodyPr/>
        <a:lstStyle/>
        <a:p>
          <a:r>
            <a:rPr lang="fr-FR" b="0" i="0" baseline="0"/>
            <a:t>1997 </a:t>
          </a:r>
          <a:endParaRPr lang="fr-FR"/>
        </a:p>
      </dgm:t>
    </dgm:pt>
    <dgm:pt modelId="{B9C242F9-082C-45EE-AABE-5F8B87984170}" type="parTrans" cxnId="{3B4952E3-F2CA-460B-9987-77CA445CFB55}">
      <dgm:prSet/>
      <dgm:spPr/>
      <dgm:t>
        <a:bodyPr/>
        <a:lstStyle/>
        <a:p>
          <a:endParaRPr lang="fr-FR"/>
        </a:p>
      </dgm:t>
    </dgm:pt>
    <dgm:pt modelId="{6216204A-2EA4-41CF-81AE-962A71A802A4}" type="sibTrans" cxnId="{3B4952E3-F2CA-460B-9987-77CA445CFB55}">
      <dgm:prSet/>
      <dgm:spPr/>
      <dgm:t>
        <a:bodyPr/>
        <a:lstStyle/>
        <a:p>
          <a:endParaRPr lang="fr-FR"/>
        </a:p>
      </dgm:t>
    </dgm:pt>
    <dgm:pt modelId="{4268205D-E47A-4110-9915-91E6BBB404BE}">
      <dgm:prSet/>
      <dgm:spPr/>
      <dgm:t>
        <a:bodyPr/>
        <a:lstStyle/>
        <a:p>
          <a:r>
            <a:rPr lang="fr-FR" b="0" i="0" baseline="0"/>
            <a:t>Prise de compétence « transports en commun »</a:t>
          </a:r>
          <a:endParaRPr lang="fr-FR"/>
        </a:p>
      </dgm:t>
    </dgm:pt>
    <dgm:pt modelId="{02F23BB1-43AD-463C-90DD-E0E3C989B5D9}" type="parTrans" cxnId="{81E9064B-5EB6-4E10-A2BD-571BDB614DE5}">
      <dgm:prSet/>
      <dgm:spPr/>
      <dgm:t>
        <a:bodyPr/>
        <a:lstStyle/>
        <a:p>
          <a:endParaRPr lang="fr-FR"/>
        </a:p>
      </dgm:t>
    </dgm:pt>
    <dgm:pt modelId="{889A8D52-1B94-42D3-B954-6A1CA7FB0050}" type="sibTrans" cxnId="{81E9064B-5EB6-4E10-A2BD-571BDB614DE5}">
      <dgm:prSet/>
      <dgm:spPr/>
      <dgm:t>
        <a:bodyPr/>
        <a:lstStyle/>
        <a:p>
          <a:endParaRPr lang="fr-FR"/>
        </a:p>
      </dgm:t>
    </dgm:pt>
    <dgm:pt modelId="{BA16D5B6-81AA-4AF1-8264-39CD111D67A5}">
      <dgm:prSet/>
      <dgm:spPr/>
      <dgm:t>
        <a:bodyPr/>
        <a:lstStyle/>
        <a:p>
          <a:r>
            <a:rPr lang="fr-FR" b="0" i="0" baseline="0"/>
            <a:t>1998</a:t>
          </a:r>
          <a:endParaRPr lang="fr-FR"/>
        </a:p>
      </dgm:t>
    </dgm:pt>
    <dgm:pt modelId="{9C80F25E-3337-489B-A6DC-AA3F9FCF1999}" type="parTrans" cxnId="{156E4EAE-D140-4677-AAAA-097A55A1EC17}">
      <dgm:prSet/>
      <dgm:spPr/>
      <dgm:t>
        <a:bodyPr/>
        <a:lstStyle/>
        <a:p>
          <a:endParaRPr lang="fr-FR"/>
        </a:p>
      </dgm:t>
    </dgm:pt>
    <dgm:pt modelId="{86FB7E40-CA15-44FF-87ED-20BB18AE38A9}" type="sibTrans" cxnId="{156E4EAE-D140-4677-AAAA-097A55A1EC17}">
      <dgm:prSet/>
      <dgm:spPr/>
      <dgm:t>
        <a:bodyPr/>
        <a:lstStyle/>
        <a:p>
          <a:endParaRPr lang="fr-FR"/>
        </a:p>
      </dgm:t>
    </dgm:pt>
    <dgm:pt modelId="{DB79DDBC-1C4A-4B15-B35B-821FF036DA1A}">
      <dgm:prSet/>
      <dgm:spPr/>
      <dgm:t>
        <a:bodyPr/>
        <a:lstStyle/>
        <a:p>
          <a:r>
            <a:rPr lang="fr-FR" b="0" i="0" baseline="0"/>
            <a:t>Création du périmètre des transports urbains sur la totalité de l’intercommunalité</a:t>
          </a:r>
          <a:endParaRPr lang="fr-FR"/>
        </a:p>
      </dgm:t>
    </dgm:pt>
    <dgm:pt modelId="{5F40BD8B-9A00-4CA2-BE24-E928E03F0222}" type="parTrans" cxnId="{B8500A45-3D24-45C3-AF64-E68D0DD6DF4E}">
      <dgm:prSet/>
      <dgm:spPr/>
      <dgm:t>
        <a:bodyPr/>
        <a:lstStyle/>
        <a:p>
          <a:endParaRPr lang="fr-FR"/>
        </a:p>
      </dgm:t>
    </dgm:pt>
    <dgm:pt modelId="{437A2DCB-F213-4815-9088-A400A74A12DE}" type="sibTrans" cxnId="{B8500A45-3D24-45C3-AF64-E68D0DD6DF4E}">
      <dgm:prSet/>
      <dgm:spPr/>
      <dgm:t>
        <a:bodyPr/>
        <a:lstStyle/>
        <a:p>
          <a:endParaRPr lang="fr-FR"/>
        </a:p>
      </dgm:t>
    </dgm:pt>
    <dgm:pt modelId="{FFBEEDCE-622C-4972-A063-348106420818}">
      <dgm:prSet/>
      <dgm:spPr/>
      <dgm:t>
        <a:bodyPr/>
        <a:lstStyle/>
        <a:p>
          <a:r>
            <a:rPr lang="fr-FR" b="0" i="0" baseline="0" dirty="0"/>
            <a:t>2001</a:t>
          </a:r>
          <a:endParaRPr lang="fr-FR" dirty="0"/>
        </a:p>
      </dgm:t>
    </dgm:pt>
    <dgm:pt modelId="{E62B6A9C-5110-4372-A50B-55FB9CF68AA9}" type="parTrans" cxnId="{06BB4E33-570A-43CA-A392-F4C041903B66}">
      <dgm:prSet/>
      <dgm:spPr/>
      <dgm:t>
        <a:bodyPr/>
        <a:lstStyle/>
        <a:p>
          <a:endParaRPr lang="fr-FR"/>
        </a:p>
      </dgm:t>
    </dgm:pt>
    <dgm:pt modelId="{D09329DA-F597-4D2E-9529-81AB88736CF8}" type="sibTrans" cxnId="{06BB4E33-570A-43CA-A392-F4C041903B66}">
      <dgm:prSet/>
      <dgm:spPr/>
      <dgm:t>
        <a:bodyPr/>
        <a:lstStyle/>
        <a:p>
          <a:endParaRPr lang="fr-FR"/>
        </a:p>
      </dgm:t>
    </dgm:pt>
    <dgm:pt modelId="{AF03E031-9B2F-4387-B84C-4E44D198209B}">
      <dgm:prSet/>
      <dgm:spPr/>
      <dgm:t>
        <a:bodyPr/>
        <a:lstStyle/>
        <a:p>
          <a:r>
            <a:rPr lang="fr-FR" b="0" i="0" baseline="0" dirty="0"/>
            <a:t>Organisation des services scolaires par délégation du département</a:t>
          </a:r>
          <a:endParaRPr lang="fr-FR" dirty="0"/>
        </a:p>
      </dgm:t>
    </dgm:pt>
    <dgm:pt modelId="{7F762A3A-2F94-4CEC-BD6D-2584B020189D}" type="parTrans" cxnId="{70D5F668-D876-4C8C-8396-734775C94895}">
      <dgm:prSet/>
      <dgm:spPr/>
      <dgm:t>
        <a:bodyPr/>
        <a:lstStyle/>
        <a:p>
          <a:endParaRPr lang="fr-FR"/>
        </a:p>
      </dgm:t>
    </dgm:pt>
    <dgm:pt modelId="{9969E3C0-EF47-4D35-A5FA-F7CF48078713}" type="sibTrans" cxnId="{70D5F668-D876-4C8C-8396-734775C94895}">
      <dgm:prSet/>
      <dgm:spPr/>
      <dgm:t>
        <a:bodyPr/>
        <a:lstStyle/>
        <a:p>
          <a:endParaRPr lang="fr-FR"/>
        </a:p>
      </dgm:t>
    </dgm:pt>
    <dgm:pt modelId="{E967E34D-0E36-428A-A304-E3F0F045EE10}">
      <dgm:prSet/>
      <dgm:spPr/>
      <dgm:t>
        <a:bodyPr/>
        <a:lstStyle/>
        <a:p>
          <a:r>
            <a:rPr lang="fr-FR" b="0" i="0" baseline="0"/>
            <a:t>2003</a:t>
          </a:r>
          <a:endParaRPr lang="fr-FR"/>
        </a:p>
      </dgm:t>
    </dgm:pt>
    <dgm:pt modelId="{51D0F19F-8589-4BBD-9B4B-238854736D68}" type="parTrans" cxnId="{96B7AD95-5655-480F-BBFB-F866530E44E9}">
      <dgm:prSet/>
      <dgm:spPr/>
      <dgm:t>
        <a:bodyPr/>
        <a:lstStyle/>
        <a:p>
          <a:endParaRPr lang="fr-FR"/>
        </a:p>
      </dgm:t>
    </dgm:pt>
    <dgm:pt modelId="{5AC11FF8-D704-476A-A201-270AC853CCDE}" type="sibTrans" cxnId="{96B7AD95-5655-480F-BBFB-F866530E44E9}">
      <dgm:prSet/>
      <dgm:spPr/>
      <dgm:t>
        <a:bodyPr/>
        <a:lstStyle/>
        <a:p>
          <a:endParaRPr lang="fr-FR"/>
        </a:p>
      </dgm:t>
    </dgm:pt>
    <dgm:pt modelId="{66934F3A-17B6-4C0C-921D-28B7178C6AFE}">
      <dgm:prSet/>
      <dgm:spPr/>
      <dgm:t>
        <a:bodyPr/>
        <a:lstStyle/>
        <a:p>
          <a:r>
            <a:rPr lang="fr-FR" b="0" i="0" baseline="0" dirty="0"/>
            <a:t>Adhésion au Syndicat Mixte des Transports Suburbains de Nancy</a:t>
          </a:r>
          <a:endParaRPr lang="fr-FR" dirty="0"/>
        </a:p>
      </dgm:t>
    </dgm:pt>
    <dgm:pt modelId="{0B816CC8-D800-4805-A7D8-3654CCA93B2C}" type="parTrans" cxnId="{FE9DF46B-0308-4DFC-93A4-866DB1BC625C}">
      <dgm:prSet/>
      <dgm:spPr/>
      <dgm:t>
        <a:bodyPr/>
        <a:lstStyle/>
        <a:p>
          <a:endParaRPr lang="fr-FR"/>
        </a:p>
      </dgm:t>
    </dgm:pt>
    <dgm:pt modelId="{C7FE5BD2-CE82-49B1-9E1E-0EAA8DC7BAB6}" type="sibTrans" cxnId="{FE9DF46B-0308-4DFC-93A4-866DB1BC625C}">
      <dgm:prSet/>
      <dgm:spPr/>
      <dgm:t>
        <a:bodyPr/>
        <a:lstStyle/>
        <a:p>
          <a:endParaRPr lang="fr-FR"/>
        </a:p>
      </dgm:t>
    </dgm:pt>
    <dgm:pt modelId="{945B7AB0-716F-44B6-A54F-101CA744CB6F}" type="pres">
      <dgm:prSet presAssocID="{E4911C61-4654-4487-B006-987E5DB89DF6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09C1F31-B5CC-4F84-9FF1-F7A5F53BB26D}" type="pres">
      <dgm:prSet presAssocID="{6367AADB-7BAF-4356-80B4-BF4D84273CD1}" presName="parentText1" presStyleLbl="node1" presStyleIdx="0" presStyleCnt="4">
        <dgm:presLayoutVars>
          <dgm:chMax/>
          <dgm:chPref val="3"/>
          <dgm:bulletEnabled val="1"/>
        </dgm:presLayoutVars>
      </dgm:prSet>
      <dgm:spPr/>
    </dgm:pt>
    <dgm:pt modelId="{3D8BFFA6-9449-4D17-97CB-5DA181A3C360}" type="pres">
      <dgm:prSet presAssocID="{6367AADB-7BAF-4356-80B4-BF4D84273CD1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</dgm:pt>
    <dgm:pt modelId="{287EF644-F65F-42E5-BF89-13160CAC6D26}" type="pres">
      <dgm:prSet presAssocID="{BA16D5B6-81AA-4AF1-8264-39CD111D67A5}" presName="parentText2" presStyleLbl="node1" presStyleIdx="1" presStyleCnt="4">
        <dgm:presLayoutVars>
          <dgm:chMax/>
          <dgm:chPref val="3"/>
          <dgm:bulletEnabled val="1"/>
        </dgm:presLayoutVars>
      </dgm:prSet>
      <dgm:spPr/>
    </dgm:pt>
    <dgm:pt modelId="{9A967BBA-9580-4C18-B97C-0C5CDD61E729}" type="pres">
      <dgm:prSet presAssocID="{BA16D5B6-81AA-4AF1-8264-39CD111D67A5}" presName="childText2" presStyleLbl="solidAlignAcc1" presStyleIdx="1" presStyleCnt="4">
        <dgm:presLayoutVars>
          <dgm:chMax val="0"/>
          <dgm:chPref val="0"/>
          <dgm:bulletEnabled val="1"/>
        </dgm:presLayoutVars>
      </dgm:prSet>
      <dgm:spPr/>
    </dgm:pt>
    <dgm:pt modelId="{5DDD71A0-DEA1-4161-9258-AB8E9F31909E}" type="pres">
      <dgm:prSet presAssocID="{FFBEEDCE-622C-4972-A063-348106420818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46893055-119B-4174-9ECE-C003F614617D}" type="pres">
      <dgm:prSet presAssocID="{FFBEEDCE-622C-4972-A063-348106420818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</dgm:pt>
    <dgm:pt modelId="{B41FD3F7-BD73-4E4A-95A8-412EB860FD4B}" type="pres">
      <dgm:prSet presAssocID="{E967E34D-0E36-428A-A304-E3F0F045EE10}" presName="parentText4" presStyleLbl="node1" presStyleIdx="3" presStyleCnt="4">
        <dgm:presLayoutVars>
          <dgm:chMax/>
          <dgm:chPref val="3"/>
          <dgm:bulletEnabled val="1"/>
        </dgm:presLayoutVars>
      </dgm:prSet>
      <dgm:spPr/>
    </dgm:pt>
    <dgm:pt modelId="{777F39BF-E8C1-4C4F-BDBE-334368E5A19D}" type="pres">
      <dgm:prSet presAssocID="{E967E34D-0E36-428A-A304-E3F0F045EE10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2E76B0A-2128-4434-AB9C-8757AC19B245}" type="presOf" srcId="{E4911C61-4654-4487-B006-987E5DB89DF6}" destId="{945B7AB0-716F-44B6-A54F-101CA744CB6F}" srcOrd="0" destOrd="0" presId="urn:microsoft.com/office/officeart/2009/3/layout/IncreasingArrowsProcess"/>
    <dgm:cxn modelId="{4C27FC15-DE79-412C-9BC7-847C0292C73A}" type="presOf" srcId="{4268205D-E47A-4110-9915-91E6BBB404BE}" destId="{3D8BFFA6-9449-4D17-97CB-5DA181A3C360}" srcOrd="0" destOrd="0" presId="urn:microsoft.com/office/officeart/2009/3/layout/IncreasingArrowsProcess"/>
    <dgm:cxn modelId="{06BB4E33-570A-43CA-A392-F4C041903B66}" srcId="{E4911C61-4654-4487-B006-987E5DB89DF6}" destId="{FFBEEDCE-622C-4972-A063-348106420818}" srcOrd="2" destOrd="0" parTransId="{E62B6A9C-5110-4372-A50B-55FB9CF68AA9}" sibTransId="{D09329DA-F597-4D2E-9529-81AB88736CF8}"/>
    <dgm:cxn modelId="{DC70915B-788E-497E-B956-D0F64B9BCA0F}" type="presOf" srcId="{DB79DDBC-1C4A-4B15-B35B-821FF036DA1A}" destId="{9A967BBA-9580-4C18-B97C-0C5CDD61E729}" srcOrd="0" destOrd="0" presId="urn:microsoft.com/office/officeart/2009/3/layout/IncreasingArrowsProcess"/>
    <dgm:cxn modelId="{4F426542-DF28-4073-9F5B-DDC436A3B574}" type="presOf" srcId="{E967E34D-0E36-428A-A304-E3F0F045EE10}" destId="{B41FD3F7-BD73-4E4A-95A8-412EB860FD4B}" srcOrd="0" destOrd="0" presId="urn:microsoft.com/office/officeart/2009/3/layout/IncreasingArrowsProcess"/>
    <dgm:cxn modelId="{B8500A45-3D24-45C3-AF64-E68D0DD6DF4E}" srcId="{BA16D5B6-81AA-4AF1-8264-39CD111D67A5}" destId="{DB79DDBC-1C4A-4B15-B35B-821FF036DA1A}" srcOrd="0" destOrd="0" parTransId="{5F40BD8B-9A00-4CA2-BE24-E928E03F0222}" sibTransId="{437A2DCB-F213-4815-9088-A400A74A12DE}"/>
    <dgm:cxn modelId="{70D5F668-D876-4C8C-8396-734775C94895}" srcId="{FFBEEDCE-622C-4972-A063-348106420818}" destId="{AF03E031-9B2F-4387-B84C-4E44D198209B}" srcOrd="0" destOrd="0" parTransId="{7F762A3A-2F94-4CEC-BD6D-2584B020189D}" sibTransId="{9969E3C0-EF47-4D35-A5FA-F7CF48078713}"/>
    <dgm:cxn modelId="{81E9064B-5EB6-4E10-A2BD-571BDB614DE5}" srcId="{6367AADB-7BAF-4356-80B4-BF4D84273CD1}" destId="{4268205D-E47A-4110-9915-91E6BBB404BE}" srcOrd="0" destOrd="0" parTransId="{02F23BB1-43AD-463C-90DD-E0E3C989B5D9}" sibTransId="{889A8D52-1B94-42D3-B954-6A1CA7FB0050}"/>
    <dgm:cxn modelId="{71B39A6B-8911-4EC9-86B5-70AD58685BB1}" type="presOf" srcId="{66934F3A-17B6-4C0C-921D-28B7178C6AFE}" destId="{777F39BF-E8C1-4C4F-BDBE-334368E5A19D}" srcOrd="0" destOrd="0" presId="urn:microsoft.com/office/officeart/2009/3/layout/IncreasingArrowsProcess"/>
    <dgm:cxn modelId="{FE9DF46B-0308-4DFC-93A4-866DB1BC625C}" srcId="{E967E34D-0E36-428A-A304-E3F0F045EE10}" destId="{66934F3A-17B6-4C0C-921D-28B7178C6AFE}" srcOrd="0" destOrd="0" parTransId="{0B816CC8-D800-4805-A7D8-3654CCA93B2C}" sibTransId="{C7FE5BD2-CE82-49B1-9E1E-0EAA8DC7BAB6}"/>
    <dgm:cxn modelId="{96B7AD95-5655-480F-BBFB-F866530E44E9}" srcId="{E4911C61-4654-4487-B006-987E5DB89DF6}" destId="{E967E34D-0E36-428A-A304-E3F0F045EE10}" srcOrd="3" destOrd="0" parTransId="{51D0F19F-8589-4BBD-9B4B-238854736D68}" sibTransId="{5AC11FF8-D704-476A-A201-270AC853CCDE}"/>
    <dgm:cxn modelId="{E9B6F8A9-C76E-40CE-913D-4ABD066051A3}" type="presOf" srcId="{FFBEEDCE-622C-4972-A063-348106420818}" destId="{5DDD71A0-DEA1-4161-9258-AB8E9F31909E}" srcOrd="0" destOrd="0" presId="urn:microsoft.com/office/officeart/2009/3/layout/IncreasingArrowsProcess"/>
    <dgm:cxn modelId="{156E4EAE-D140-4677-AAAA-097A55A1EC17}" srcId="{E4911C61-4654-4487-B006-987E5DB89DF6}" destId="{BA16D5B6-81AA-4AF1-8264-39CD111D67A5}" srcOrd="1" destOrd="0" parTransId="{9C80F25E-3337-489B-A6DC-AA3F9FCF1999}" sibTransId="{86FB7E40-CA15-44FF-87ED-20BB18AE38A9}"/>
    <dgm:cxn modelId="{A0BBA0E2-99E3-4364-97B6-D08F1EBAF119}" type="presOf" srcId="{6367AADB-7BAF-4356-80B4-BF4D84273CD1}" destId="{A09C1F31-B5CC-4F84-9FF1-F7A5F53BB26D}" srcOrd="0" destOrd="0" presId="urn:microsoft.com/office/officeart/2009/3/layout/IncreasingArrowsProcess"/>
    <dgm:cxn modelId="{3B4952E3-F2CA-460B-9987-77CA445CFB55}" srcId="{E4911C61-4654-4487-B006-987E5DB89DF6}" destId="{6367AADB-7BAF-4356-80B4-BF4D84273CD1}" srcOrd="0" destOrd="0" parTransId="{B9C242F9-082C-45EE-AABE-5F8B87984170}" sibTransId="{6216204A-2EA4-41CF-81AE-962A71A802A4}"/>
    <dgm:cxn modelId="{313746F9-4218-4B91-AF18-6823898B778F}" type="presOf" srcId="{BA16D5B6-81AA-4AF1-8264-39CD111D67A5}" destId="{287EF644-F65F-42E5-BF89-13160CAC6D26}" srcOrd="0" destOrd="0" presId="urn:microsoft.com/office/officeart/2009/3/layout/IncreasingArrowsProcess"/>
    <dgm:cxn modelId="{EF70C0FF-FC1B-4D09-B26A-31AF34CC99BF}" type="presOf" srcId="{AF03E031-9B2F-4387-B84C-4E44D198209B}" destId="{46893055-119B-4174-9ECE-C003F614617D}" srcOrd="0" destOrd="0" presId="urn:microsoft.com/office/officeart/2009/3/layout/IncreasingArrowsProcess"/>
    <dgm:cxn modelId="{5206E311-A990-4258-9AE3-AF35D0FFB92B}" type="presParOf" srcId="{945B7AB0-716F-44B6-A54F-101CA744CB6F}" destId="{A09C1F31-B5CC-4F84-9FF1-F7A5F53BB26D}" srcOrd="0" destOrd="0" presId="urn:microsoft.com/office/officeart/2009/3/layout/IncreasingArrowsProcess"/>
    <dgm:cxn modelId="{06D70056-9825-4548-A320-4A26269F3ED5}" type="presParOf" srcId="{945B7AB0-716F-44B6-A54F-101CA744CB6F}" destId="{3D8BFFA6-9449-4D17-97CB-5DA181A3C360}" srcOrd="1" destOrd="0" presId="urn:microsoft.com/office/officeart/2009/3/layout/IncreasingArrowsProcess"/>
    <dgm:cxn modelId="{1AB6FB86-38B5-451A-AAEF-00CE9C184252}" type="presParOf" srcId="{945B7AB0-716F-44B6-A54F-101CA744CB6F}" destId="{287EF644-F65F-42E5-BF89-13160CAC6D26}" srcOrd="2" destOrd="0" presId="urn:microsoft.com/office/officeart/2009/3/layout/IncreasingArrowsProcess"/>
    <dgm:cxn modelId="{D0FC3E0B-8BED-417F-9F9B-043E3901B84B}" type="presParOf" srcId="{945B7AB0-716F-44B6-A54F-101CA744CB6F}" destId="{9A967BBA-9580-4C18-B97C-0C5CDD61E729}" srcOrd="3" destOrd="0" presId="urn:microsoft.com/office/officeart/2009/3/layout/IncreasingArrowsProcess"/>
    <dgm:cxn modelId="{067D53EE-F8A5-4036-8D53-FC5596745563}" type="presParOf" srcId="{945B7AB0-716F-44B6-A54F-101CA744CB6F}" destId="{5DDD71A0-DEA1-4161-9258-AB8E9F31909E}" srcOrd="4" destOrd="0" presId="urn:microsoft.com/office/officeart/2009/3/layout/IncreasingArrowsProcess"/>
    <dgm:cxn modelId="{18204DEE-9D56-42F5-8AD1-81F6196BEEF5}" type="presParOf" srcId="{945B7AB0-716F-44B6-A54F-101CA744CB6F}" destId="{46893055-119B-4174-9ECE-C003F614617D}" srcOrd="5" destOrd="0" presId="urn:microsoft.com/office/officeart/2009/3/layout/IncreasingArrowsProcess"/>
    <dgm:cxn modelId="{FA639B47-C0DE-47D8-99DB-88926AEC4B84}" type="presParOf" srcId="{945B7AB0-716F-44B6-A54F-101CA744CB6F}" destId="{B41FD3F7-BD73-4E4A-95A8-412EB860FD4B}" srcOrd="6" destOrd="0" presId="urn:microsoft.com/office/officeart/2009/3/layout/IncreasingArrowsProcess"/>
    <dgm:cxn modelId="{6461AC65-CB40-446D-9C06-868268BE81FB}" type="presParOf" srcId="{945B7AB0-716F-44B6-A54F-101CA744CB6F}" destId="{777F39BF-E8C1-4C4F-BDBE-334368E5A19D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078F23-46F5-4B58-9637-C5BD30AC475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278548E3-56E8-4C8D-B7D3-4A345743671F}">
      <dgm:prSet/>
      <dgm:spPr/>
      <dgm:t>
        <a:bodyPr/>
        <a:lstStyle/>
        <a:p>
          <a:r>
            <a:rPr lang="fr-FR"/>
            <a:t>2008</a:t>
          </a:r>
        </a:p>
      </dgm:t>
    </dgm:pt>
    <dgm:pt modelId="{729B55CB-242F-4B37-8EF1-337A62FE7609}" type="parTrans" cxnId="{941930CF-D390-4454-B732-C43847ED8899}">
      <dgm:prSet/>
      <dgm:spPr/>
      <dgm:t>
        <a:bodyPr/>
        <a:lstStyle/>
        <a:p>
          <a:endParaRPr lang="fr-FR"/>
        </a:p>
      </dgm:t>
    </dgm:pt>
    <dgm:pt modelId="{FE3F6EFB-CEDA-4472-BF54-EFFCE2B01264}" type="sibTrans" cxnId="{941930CF-D390-4454-B732-C43847ED8899}">
      <dgm:prSet/>
      <dgm:spPr/>
      <dgm:t>
        <a:bodyPr/>
        <a:lstStyle/>
        <a:p>
          <a:endParaRPr lang="fr-FR"/>
        </a:p>
      </dgm:t>
    </dgm:pt>
    <dgm:pt modelId="{3F958717-F243-435B-898F-60788C120BE8}">
      <dgm:prSet/>
      <dgm:spPr/>
      <dgm:t>
        <a:bodyPr/>
        <a:lstStyle/>
        <a:p>
          <a:r>
            <a:rPr lang="fr-FR"/>
            <a:t>Adoption d’un plan de Déplacements urbains volontaire et d’un schéma directeur cyclable</a:t>
          </a:r>
        </a:p>
      </dgm:t>
    </dgm:pt>
    <dgm:pt modelId="{740D58E5-9110-449B-9424-F1847CA86F96}" type="parTrans" cxnId="{DAEE7CE2-ECB9-46D6-92A6-1B3EB9496FFB}">
      <dgm:prSet/>
      <dgm:spPr/>
      <dgm:t>
        <a:bodyPr/>
        <a:lstStyle/>
        <a:p>
          <a:endParaRPr lang="fr-FR"/>
        </a:p>
      </dgm:t>
    </dgm:pt>
    <dgm:pt modelId="{626DDD3F-E05D-4813-997E-C79480EC4443}" type="sibTrans" cxnId="{DAEE7CE2-ECB9-46D6-92A6-1B3EB9496FFB}">
      <dgm:prSet/>
      <dgm:spPr/>
      <dgm:t>
        <a:bodyPr/>
        <a:lstStyle/>
        <a:p>
          <a:endParaRPr lang="fr-FR"/>
        </a:p>
      </dgm:t>
    </dgm:pt>
    <dgm:pt modelId="{83CEB2CE-A264-4D6A-9C4C-C1B556B29002}">
      <dgm:prSet/>
      <dgm:spPr/>
      <dgm:t>
        <a:bodyPr/>
        <a:lstStyle/>
        <a:p>
          <a:r>
            <a:rPr lang="fr-FR"/>
            <a:t>2011</a:t>
          </a:r>
        </a:p>
      </dgm:t>
    </dgm:pt>
    <dgm:pt modelId="{6C90C9D7-B097-4D5B-B2F9-893003DD4E21}" type="parTrans" cxnId="{7F94122F-FA62-4CBB-9B28-9B494514A8F4}">
      <dgm:prSet/>
      <dgm:spPr/>
      <dgm:t>
        <a:bodyPr/>
        <a:lstStyle/>
        <a:p>
          <a:endParaRPr lang="fr-FR"/>
        </a:p>
      </dgm:t>
    </dgm:pt>
    <dgm:pt modelId="{A408576B-76BB-4746-AF5F-5B0575F21E0C}" type="sibTrans" cxnId="{7F94122F-FA62-4CBB-9B28-9B494514A8F4}">
      <dgm:prSet/>
      <dgm:spPr/>
      <dgm:t>
        <a:bodyPr/>
        <a:lstStyle/>
        <a:p>
          <a:endParaRPr lang="fr-FR"/>
        </a:p>
      </dgm:t>
    </dgm:pt>
    <dgm:pt modelId="{5593822B-29BC-438C-BEB5-6C4E31DE8AC7}">
      <dgm:prSet/>
      <dgm:spPr/>
      <dgm:t>
        <a:bodyPr/>
        <a:lstStyle/>
        <a:p>
          <a:r>
            <a:rPr lang="fr-FR"/>
            <a:t>Mise en place d’un Plan de Déplacements Inter Etablissements</a:t>
          </a:r>
        </a:p>
      </dgm:t>
    </dgm:pt>
    <dgm:pt modelId="{F016BCC4-F8FD-4F2D-88C0-58C37E54D21D}" type="parTrans" cxnId="{FB1BD124-3DA5-47E7-B212-867181233521}">
      <dgm:prSet/>
      <dgm:spPr/>
      <dgm:t>
        <a:bodyPr/>
        <a:lstStyle/>
        <a:p>
          <a:endParaRPr lang="fr-FR"/>
        </a:p>
      </dgm:t>
    </dgm:pt>
    <dgm:pt modelId="{AE3DA8B4-A2A8-44C0-85F1-9747A19E325C}" type="sibTrans" cxnId="{FB1BD124-3DA5-47E7-B212-867181233521}">
      <dgm:prSet/>
      <dgm:spPr/>
      <dgm:t>
        <a:bodyPr/>
        <a:lstStyle/>
        <a:p>
          <a:endParaRPr lang="fr-FR"/>
        </a:p>
      </dgm:t>
    </dgm:pt>
    <dgm:pt modelId="{70E564D8-BA27-4AE8-B84E-81C4030D036D}">
      <dgm:prSet/>
      <dgm:spPr/>
      <dgm:t>
        <a:bodyPr/>
        <a:lstStyle/>
        <a:p>
          <a:r>
            <a:rPr lang="fr-FR"/>
            <a:t>2015</a:t>
          </a:r>
        </a:p>
      </dgm:t>
    </dgm:pt>
    <dgm:pt modelId="{EABF8259-55ED-4237-98EB-7C700DD12874}" type="parTrans" cxnId="{82EA75C1-DC2A-4126-A0EF-A72F5749E3EC}">
      <dgm:prSet/>
      <dgm:spPr/>
      <dgm:t>
        <a:bodyPr/>
        <a:lstStyle/>
        <a:p>
          <a:endParaRPr lang="fr-FR"/>
        </a:p>
      </dgm:t>
    </dgm:pt>
    <dgm:pt modelId="{4E90DF36-B90E-43B5-B3D2-7D3894B946CF}" type="sibTrans" cxnId="{82EA75C1-DC2A-4126-A0EF-A72F5749E3EC}">
      <dgm:prSet/>
      <dgm:spPr/>
      <dgm:t>
        <a:bodyPr/>
        <a:lstStyle/>
        <a:p>
          <a:endParaRPr lang="fr-FR"/>
        </a:p>
      </dgm:t>
    </dgm:pt>
    <dgm:pt modelId="{2E3E246F-5E74-4953-B31E-647E448D2D1C}">
      <dgm:prSet/>
      <dgm:spPr/>
      <dgm:t>
        <a:bodyPr/>
        <a:lstStyle/>
        <a:p>
          <a:r>
            <a:rPr lang="fr-FR" dirty="0"/>
            <a:t>Révision du PDU et du schéma directeur cyclable</a:t>
          </a:r>
        </a:p>
      </dgm:t>
    </dgm:pt>
    <dgm:pt modelId="{DD8DB072-6B14-4165-A60F-FEF028AA5AB8}" type="parTrans" cxnId="{20B59AA9-50EE-41C7-AA00-971F57B78A1C}">
      <dgm:prSet/>
      <dgm:spPr/>
      <dgm:t>
        <a:bodyPr/>
        <a:lstStyle/>
        <a:p>
          <a:endParaRPr lang="fr-FR"/>
        </a:p>
      </dgm:t>
    </dgm:pt>
    <dgm:pt modelId="{88639644-7ECA-48BB-A382-552AF0CD1878}" type="sibTrans" cxnId="{20B59AA9-50EE-41C7-AA00-971F57B78A1C}">
      <dgm:prSet/>
      <dgm:spPr/>
      <dgm:t>
        <a:bodyPr/>
        <a:lstStyle/>
        <a:p>
          <a:endParaRPr lang="fr-FR"/>
        </a:p>
      </dgm:t>
    </dgm:pt>
    <dgm:pt modelId="{0663075B-59D4-4EF7-9786-67D239CDFDCC}">
      <dgm:prSet/>
      <dgm:spPr/>
      <dgm:t>
        <a:bodyPr/>
        <a:lstStyle/>
        <a:p>
          <a:r>
            <a:rPr lang="fr-FR" dirty="0"/>
            <a:t>2018</a:t>
          </a:r>
        </a:p>
      </dgm:t>
    </dgm:pt>
    <dgm:pt modelId="{533AAF7C-2D4D-4B44-A04E-CDED60BAE33D}" type="parTrans" cxnId="{7AB30D64-EB03-404D-B73A-F81DBBC475C7}">
      <dgm:prSet/>
      <dgm:spPr/>
      <dgm:t>
        <a:bodyPr/>
        <a:lstStyle/>
        <a:p>
          <a:endParaRPr lang="fr-FR"/>
        </a:p>
      </dgm:t>
    </dgm:pt>
    <dgm:pt modelId="{1C175D71-E032-40C3-B477-DFBBC559B391}" type="sibTrans" cxnId="{7AB30D64-EB03-404D-B73A-F81DBBC475C7}">
      <dgm:prSet/>
      <dgm:spPr/>
      <dgm:t>
        <a:bodyPr/>
        <a:lstStyle/>
        <a:p>
          <a:endParaRPr lang="fr-FR"/>
        </a:p>
      </dgm:t>
    </dgm:pt>
    <dgm:pt modelId="{76E7A4B7-1DB1-44CD-A48E-592864B6AA6A}">
      <dgm:prSet/>
      <dgm:spPr/>
      <dgm:t>
        <a:bodyPr/>
        <a:lstStyle/>
        <a:p>
          <a:r>
            <a:rPr lang="fr-FR"/>
            <a:t>Révision du PDIE</a:t>
          </a:r>
        </a:p>
      </dgm:t>
    </dgm:pt>
    <dgm:pt modelId="{7A9A7BC4-1137-4705-AEBE-C2CAC595887E}" type="parTrans" cxnId="{18B4425A-C168-47CF-9896-8795DCE1D161}">
      <dgm:prSet/>
      <dgm:spPr/>
      <dgm:t>
        <a:bodyPr/>
        <a:lstStyle/>
        <a:p>
          <a:endParaRPr lang="fr-FR"/>
        </a:p>
      </dgm:t>
    </dgm:pt>
    <dgm:pt modelId="{AD673885-B06A-435C-9E0E-E62DC5A846D6}" type="sibTrans" cxnId="{18B4425A-C168-47CF-9896-8795DCE1D161}">
      <dgm:prSet/>
      <dgm:spPr/>
      <dgm:t>
        <a:bodyPr/>
        <a:lstStyle/>
        <a:p>
          <a:endParaRPr lang="fr-FR"/>
        </a:p>
      </dgm:t>
    </dgm:pt>
    <dgm:pt modelId="{E8F3781B-D3E6-4062-A40B-CD505BF74143}">
      <dgm:prSet/>
      <dgm:spPr/>
      <dgm:t>
        <a:bodyPr/>
        <a:lstStyle/>
        <a:p>
          <a:r>
            <a:rPr lang="fr-FR"/>
            <a:t>2021</a:t>
          </a:r>
        </a:p>
      </dgm:t>
    </dgm:pt>
    <dgm:pt modelId="{52533D9D-47E8-4455-A0CB-6182AFE9F220}" type="parTrans" cxnId="{0D28DB38-9602-4069-BDA6-32EB25678AC1}">
      <dgm:prSet/>
      <dgm:spPr/>
      <dgm:t>
        <a:bodyPr/>
        <a:lstStyle/>
        <a:p>
          <a:endParaRPr lang="fr-FR"/>
        </a:p>
      </dgm:t>
    </dgm:pt>
    <dgm:pt modelId="{070DDDE8-21C3-4C73-B892-9070321162A2}" type="sibTrans" cxnId="{0D28DB38-9602-4069-BDA6-32EB25678AC1}">
      <dgm:prSet/>
      <dgm:spPr/>
      <dgm:t>
        <a:bodyPr/>
        <a:lstStyle/>
        <a:p>
          <a:endParaRPr lang="fr-FR"/>
        </a:p>
      </dgm:t>
    </dgm:pt>
    <dgm:pt modelId="{0B0A5D98-790D-4A80-8CA0-9E762EE7A72E}">
      <dgm:prSet/>
      <dgm:spPr/>
      <dgm:t>
        <a:bodyPr/>
        <a:lstStyle/>
        <a:p>
          <a:r>
            <a:rPr lang="fr-FR"/>
            <a:t>Adoption du PLUI Habitat et Déplacements</a:t>
          </a:r>
        </a:p>
      </dgm:t>
    </dgm:pt>
    <dgm:pt modelId="{BD89AAF3-00BF-4271-A227-6B36769874D2}" type="parTrans" cxnId="{E36D3038-CF88-4621-A459-5BD3F327671D}">
      <dgm:prSet/>
      <dgm:spPr/>
      <dgm:t>
        <a:bodyPr/>
        <a:lstStyle/>
        <a:p>
          <a:endParaRPr lang="fr-FR"/>
        </a:p>
      </dgm:t>
    </dgm:pt>
    <dgm:pt modelId="{5C1B5CA5-7837-4DCD-B41B-597BB6AE8618}" type="sibTrans" cxnId="{E36D3038-CF88-4621-A459-5BD3F327671D}">
      <dgm:prSet/>
      <dgm:spPr/>
      <dgm:t>
        <a:bodyPr/>
        <a:lstStyle/>
        <a:p>
          <a:endParaRPr lang="fr-FR"/>
        </a:p>
      </dgm:t>
    </dgm:pt>
    <dgm:pt modelId="{F078AD01-9DEF-4C6F-BD49-76E2DC5C4A5D}">
      <dgm:prSet/>
      <dgm:spPr/>
    </dgm:pt>
    <dgm:pt modelId="{03F3FF34-81E9-4A6B-80A9-DD7D2DF107F2}" type="parTrans" cxnId="{2AA1F6E4-5E8A-4DF1-A003-1F85FA753833}">
      <dgm:prSet/>
      <dgm:spPr/>
      <dgm:t>
        <a:bodyPr/>
        <a:lstStyle/>
        <a:p>
          <a:endParaRPr lang="fr-FR"/>
        </a:p>
      </dgm:t>
    </dgm:pt>
    <dgm:pt modelId="{96F6CC6A-C881-40DC-B71B-C57DB015142F}" type="sibTrans" cxnId="{2AA1F6E4-5E8A-4DF1-A003-1F85FA753833}">
      <dgm:prSet/>
      <dgm:spPr/>
      <dgm:t>
        <a:bodyPr/>
        <a:lstStyle/>
        <a:p>
          <a:endParaRPr lang="fr-FR"/>
        </a:p>
      </dgm:t>
    </dgm:pt>
    <dgm:pt modelId="{73807577-AEF3-4240-8E27-2A6F1E6399F0}">
      <dgm:prSet/>
      <dgm:spPr/>
    </dgm:pt>
    <dgm:pt modelId="{AC891133-1DD4-454F-92EA-0EB0E14DD604}" type="parTrans" cxnId="{89B5131E-DFAC-48A9-89C9-4C65FD0871E4}">
      <dgm:prSet/>
      <dgm:spPr/>
      <dgm:t>
        <a:bodyPr/>
        <a:lstStyle/>
        <a:p>
          <a:endParaRPr lang="fr-FR"/>
        </a:p>
      </dgm:t>
    </dgm:pt>
    <dgm:pt modelId="{7879D2C2-B9F6-4A56-851B-DC86EFB03475}" type="sibTrans" cxnId="{89B5131E-DFAC-48A9-89C9-4C65FD0871E4}">
      <dgm:prSet/>
      <dgm:spPr/>
      <dgm:t>
        <a:bodyPr/>
        <a:lstStyle/>
        <a:p>
          <a:endParaRPr lang="fr-FR"/>
        </a:p>
      </dgm:t>
    </dgm:pt>
    <dgm:pt modelId="{FD2A2CB5-749D-48CC-902B-A66FF90A0ED1}" type="pres">
      <dgm:prSet presAssocID="{33078F23-46F5-4B58-9637-C5BD30AC4753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BA65C7C1-6332-4511-81BA-A8B55999EB7A}" type="pres">
      <dgm:prSet presAssocID="{278548E3-56E8-4C8D-B7D3-4A345743671F}" presName="parentText1" presStyleLbl="node1" presStyleIdx="0" presStyleCnt="5">
        <dgm:presLayoutVars>
          <dgm:chMax/>
          <dgm:chPref val="3"/>
          <dgm:bulletEnabled val="1"/>
        </dgm:presLayoutVars>
      </dgm:prSet>
      <dgm:spPr/>
    </dgm:pt>
    <dgm:pt modelId="{FE5C02F1-D3E0-4EEE-9ABC-A9AC6D9AEB9B}" type="pres">
      <dgm:prSet presAssocID="{278548E3-56E8-4C8D-B7D3-4A345743671F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</dgm:pt>
    <dgm:pt modelId="{E4DE6399-6045-4C3D-BFA4-364675DE17A9}" type="pres">
      <dgm:prSet presAssocID="{83CEB2CE-A264-4D6A-9C4C-C1B556B29002}" presName="parentText2" presStyleLbl="node1" presStyleIdx="1" presStyleCnt="5">
        <dgm:presLayoutVars>
          <dgm:chMax/>
          <dgm:chPref val="3"/>
          <dgm:bulletEnabled val="1"/>
        </dgm:presLayoutVars>
      </dgm:prSet>
      <dgm:spPr/>
    </dgm:pt>
    <dgm:pt modelId="{71929556-3B4A-417D-9C94-E7A742DA7D3E}" type="pres">
      <dgm:prSet presAssocID="{83CEB2CE-A264-4D6A-9C4C-C1B556B29002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</dgm:pt>
    <dgm:pt modelId="{AAEEE026-6CBF-4E83-B15B-509006E97040}" type="pres">
      <dgm:prSet presAssocID="{70E564D8-BA27-4AE8-B84E-81C4030D036D}" presName="parentText3" presStyleLbl="node1" presStyleIdx="2" presStyleCnt="5">
        <dgm:presLayoutVars>
          <dgm:chMax/>
          <dgm:chPref val="3"/>
          <dgm:bulletEnabled val="1"/>
        </dgm:presLayoutVars>
      </dgm:prSet>
      <dgm:spPr/>
    </dgm:pt>
    <dgm:pt modelId="{27960D4B-1973-4D0A-9718-C72609E6873A}" type="pres">
      <dgm:prSet presAssocID="{70E564D8-BA27-4AE8-B84E-81C4030D036D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</dgm:pt>
    <dgm:pt modelId="{D838E99F-7433-46E4-979E-85328EBBD2FA}" type="pres">
      <dgm:prSet presAssocID="{0663075B-59D4-4EF7-9786-67D239CDFDCC}" presName="parentText4" presStyleLbl="node1" presStyleIdx="3" presStyleCnt="5">
        <dgm:presLayoutVars>
          <dgm:chMax/>
          <dgm:chPref val="3"/>
          <dgm:bulletEnabled val="1"/>
        </dgm:presLayoutVars>
      </dgm:prSet>
      <dgm:spPr/>
    </dgm:pt>
    <dgm:pt modelId="{7392989B-C9C5-4FC1-B25B-FBB976BE5DFC}" type="pres">
      <dgm:prSet presAssocID="{0663075B-59D4-4EF7-9786-67D239CDFDCC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</dgm:pt>
    <dgm:pt modelId="{E378FB86-AB81-4FF4-B6DB-6E7E6FDB5E34}" type="pres">
      <dgm:prSet presAssocID="{E8F3781B-D3E6-4062-A40B-CD505BF74143}" presName="parentText5" presStyleLbl="node1" presStyleIdx="4" presStyleCnt="5">
        <dgm:presLayoutVars>
          <dgm:chMax/>
          <dgm:chPref val="3"/>
          <dgm:bulletEnabled val="1"/>
        </dgm:presLayoutVars>
      </dgm:prSet>
      <dgm:spPr/>
    </dgm:pt>
    <dgm:pt modelId="{73E7B427-BD1B-4915-A459-48091E6A01BC}" type="pres">
      <dgm:prSet presAssocID="{E8F3781B-D3E6-4062-A40B-CD505BF74143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54B8F90E-40CF-452D-87D9-B5CFE782A14F}" type="presOf" srcId="{2E3E246F-5E74-4953-B31E-647E448D2D1C}" destId="{27960D4B-1973-4D0A-9718-C72609E6873A}" srcOrd="0" destOrd="0" presId="urn:microsoft.com/office/officeart/2009/3/layout/IncreasingArrowsProcess"/>
    <dgm:cxn modelId="{01AAB21C-53FF-45EE-9EFB-F849677E4C76}" type="presOf" srcId="{0B0A5D98-790D-4A80-8CA0-9E762EE7A72E}" destId="{73E7B427-BD1B-4915-A459-48091E6A01BC}" srcOrd="0" destOrd="0" presId="urn:microsoft.com/office/officeart/2009/3/layout/IncreasingArrowsProcess"/>
    <dgm:cxn modelId="{89B5131E-DFAC-48A9-89C9-4C65FD0871E4}" srcId="{F078AD01-9DEF-4C6F-BD49-76E2DC5C4A5D}" destId="{73807577-AEF3-4240-8E27-2A6F1E6399F0}" srcOrd="0" destOrd="0" parTransId="{AC891133-1DD4-454F-92EA-0EB0E14DD604}" sibTransId="{7879D2C2-B9F6-4A56-851B-DC86EFB03475}"/>
    <dgm:cxn modelId="{FB1BD124-3DA5-47E7-B212-867181233521}" srcId="{83CEB2CE-A264-4D6A-9C4C-C1B556B29002}" destId="{5593822B-29BC-438C-BEB5-6C4E31DE8AC7}" srcOrd="0" destOrd="0" parTransId="{F016BCC4-F8FD-4F2D-88C0-58C37E54D21D}" sibTransId="{AE3DA8B4-A2A8-44C0-85F1-9747A19E325C}"/>
    <dgm:cxn modelId="{7F94122F-FA62-4CBB-9B28-9B494514A8F4}" srcId="{33078F23-46F5-4B58-9637-C5BD30AC4753}" destId="{83CEB2CE-A264-4D6A-9C4C-C1B556B29002}" srcOrd="1" destOrd="0" parTransId="{6C90C9D7-B097-4D5B-B2F9-893003DD4E21}" sibTransId="{A408576B-76BB-4746-AF5F-5B0575F21E0C}"/>
    <dgm:cxn modelId="{E36D3038-CF88-4621-A459-5BD3F327671D}" srcId="{E8F3781B-D3E6-4062-A40B-CD505BF74143}" destId="{0B0A5D98-790D-4A80-8CA0-9E762EE7A72E}" srcOrd="0" destOrd="0" parTransId="{BD89AAF3-00BF-4271-A227-6B36769874D2}" sibTransId="{5C1B5CA5-7837-4DCD-B41B-597BB6AE8618}"/>
    <dgm:cxn modelId="{0D28DB38-9602-4069-BDA6-32EB25678AC1}" srcId="{33078F23-46F5-4B58-9637-C5BD30AC4753}" destId="{E8F3781B-D3E6-4062-A40B-CD505BF74143}" srcOrd="4" destOrd="0" parTransId="{52533D9D-47E8-4455-A0CB-6182AFE9F220}" sibTransId="{070DDDE8-21C3-4C73-B892-9070321162A2}"/>
    <dgm:cxn modelId="{7AB30D64-EB03-404D-B73A-F81DBBC475C7}" srcId="{33078F23-46F5-4B58-9637-C5BD30AC4753}" destId="{0663075B-59D4-4EF7-9786-67D239CDFDCC}" srcOrd="3" destOrd="0" parTransId="{533AAF7C-2D4D-4B44-A04E-CDED60BAE33D}" sibTransId="{1C175D71-E032-40C3-B477-DFBBC559B391}"/>
    <dgm:cxn modelId="{EF7BBC67-2099-459C-AE10-67F0B65CA47F}" type="presOf" srcId="{33078F23-46F5-4B58-9637-C5BD30AC4753}" destId="{FD2A2CB5-749D-48CC-902B-A66FF90A0ED1}" srcOrd="0" destOrd="0" presId="urn:microsoft.com/office/officeart/2009/3/layout/IncreasingArrowsProcess"/>
    <dgm:cxn modelId="{C81B8749-AAD1-4FDA-A295-BF3EA0CD14AE}" type="presOf" srcId="{83CEB2CE-A264-4D6A-9C4C-C1B556B29002}" destId="{E4DE6399-6045-4C3D-BFA4-364675DE17A9}" srcOrd="0" destOrd="0" presId="urn:microsoft.com/office/officeart/2009/3/layout/IncreasingArrowsProcess"/>
    <dgm:cxn modelId="{1687454E-0563-44A0-81C5-54085EDE4DFC}" type="presOf" srcId="{3F958717-F243-435B-898F-60788C120BE8}" destId="{FE5C02F1-D3E0-4EEE-9ABC-A9AC6D9AEB9B}" srcOrd="0" destOrd="0" presId="urn:microsoft.com/office/officeart/2009/3/layout/IncreasingArrowsProcess"/>
    <dgm:cxn modelId="{84747F78-BEDF-4A33-85D3-4A4DC165C42C}" type="presOf" srcId="{278548E3-56E8-4C8D-B7D3-4A345743671F}" destId="{BA65C7C1-6332-4511-81BA-A8B55999EB7A}" srcOrd="0" destOrd="0" presId="urn:microsoft.com/office/officeart/2009/3/layout/IncreasingArrowsProcess"/>
    <dgm:cxn modelId="{133CA759-36EB-4505-BDA2-DC41A69BD43B}" type="presOf" srcId="{E8F3781B-D3E6-4062-A40B-CD505BF74143}" destId="{E378FB86-AB81-4FF4-B6DB-6E7E6FDB5E34}" srcOrd="0" destOrd="0" presId="urn:microsoft.com/office/officeart/2009/3/layout/IncreasingArrowsProcess"/>
    <dgm:cxn modelId="{18B4425A-C168-47CF-9896-8795DCE1D161}" srcId="{0663075B-59D4-4EF7-9786-67D239CDFDCC}" destId="{76E7A4B7-1DB1-44CD-A48E-592864B6AA6A}" srcOrd="0" destOrd="0" parTransId="{7A9A7BC4-1137-4705-AEBE-C2CAC595887E}" sibTransId="{AD673885-B06A-435C-9E0E-E62DC5A846D6}"/>
    <dgm:cxn modelId="{80616587-700D-4C87-A14A-2A1361D4F0DD}" type="presOf" srcId="{5593822B-29BC-438C-BEB5-6C4E31DE8AC7}" destId="{71929556-3B4A-417D-9C94-E7A742DA7D3E}" srcOrd="0" destOrd="0" presId="urn:microsoft.com/office/officeart/2009/3/layout/IncreasingArrowsProcess"/>
    <dgm:cxn modelId="{AFCDFB97-3359-4237-9F72-202E25CDA901}" type="presOf" srcId="{0663075B-59D4-4EF7-9786-67D239CDFDCC}" destId="{D838E99F-7433-46E4-979E-85328EBBD2FA}" srcOrd="0" destOrd="0" presId="urn:microsoft.com/office/officeart/2009/3/layout/IncreasingArrowsProcess"/>
    <dgm:cxn modelId="{316105A5-0188-4F56-B5E0-A17BA4729EB7}" type="presOf" srcId="{70E564D8-BA27-4AE8-B84E-81C4030D036D}" destId="{AAEEE026-6CBF-4E83-B15B-509006E97040}" srcOrd="0" destOrd="0" presId="urn:microsoft.com/office/officeart/2009/3/layout/IncreasingArrowsProcess"/>
    <dgm:cxn modelId="{20B59AA9-50EE-41C7-AA00-971F57B78A1C}" srcId="{70E564D8-BA27-4AE8-B84E-81C4030D036D}" destId="{2E3E246F-5E74-4953-B31E-647E448D2D1C}" srcOrd="0" destOrd="0" parTransId="{DD8DB072-6B14-4165-A60F-FEF028AA5AB8}" sibTransId="{88639644-7ECA-48BB-A382-552AF0CD1878}"/>
    <dgm:cxn modelId="{82EA75C1-DC2A-4126-A0EF-A72F5749E3EC}" srcId="{33078F23-46F5-4B58-9637-C5BD30AC4753}" destId="{70E564D8-BA27-4AE8-B84E-81C4030D036D}" srcOrd="2" destOrd="0" parTransId="{EABF8259-55ED-4237-98EB-7C700DD12874}" sibTransId="{4E90DF36-B90E-43B5-B3D2-7D3894B946CF}"/>
    <dgm:cxn modelId="{941930CF-D390-4454-B732-C43847ED8899}" srcId="{33078F23-46F5-4B58-9637-C5BD30AC4753}" destId="{278548E3-56E8-4C8D-B7D3-4A345743671F}" srcOrd="0" destOrd="0" parTransId="{729B55CB-242F-4B37-8EF1-337A62FE7609}" sibTransId="{FE3F6EFB-CEDA-4472-BF54-EFFCE2B01264}"/>
    <dgm:cxn modelId="{2BF09FDF-0665-4CF1-9CD2-D98A5B07E461}" type="presOf" srcId="{76E7A4B7-1DB1-44CD-A48E-592864B6AA6A}" destId="{7392989B-C9C5-4FC1-B25B-FBB976BE5DFC}" srcOrd="0" destOrd="0" presId="urn:microsoft.com/office/officeart/2009/3/layout/IncreasingArrowsProcess"/>
    <dgm:cxn modelId="{DAEE7CE2-ECB9-46D6-92A6-1B3EB9496FFB}" srcId="{278548E3-56E8-4C8D-B7D3-4A345743671F}" destId="{3F958717-F243-435B-898F-60788C120BE8}" srcOrd="0" destOrd="0" parTransId="{740D58E5-9110-449B-9424-F1847CA86F96}" sibTransId="{626DDD3F-E05D-4813-997E-C79480EC4443}"/>
    <dgm:cxn modelId="{2AA1F6E4-5E8A-4DF1-A003-1F85FA753833}" srcId="{33078F23-46F5-4B58-9637-C5BD30AC4753}" destId="{F078AD01-9DEF-4C6F-BD49-76E2DC5C4A5D}" srcOrd="5" destOrd="0" parTransId="{03F3FF34-81E9-4A6B-80A9-DD7D2DF107F2}" sibTransId="{96F6CC6A-C881-40DC-B71B-C57DB015142F}"/>
    <dgm:cxn modelId="{FA8C6DE7-F450-4FB5-835E-445A0DB50E4C}" type="presParOf" srcId="{FD2A2CB5-749D-48CC-902B-A66FF90A0ED1}" destId="{BA65C7C1-6332-4511-81BA-A8B55999EB7A}" srcOrd="0" destOrd="0" presId="urn:microsoft.com/office/officeart/2009/3/layout/IncreasingArrowsProcess"/>
    <dgm:cxn modelId="{CB454C76-D2DF-4B04-8449-3D3FCCD1283D}" type="presParOf" srcId="{FD2A2CB5-749D-48CC-902B-A66FF90A0ED1}" destId="{FE5C02F1-D3E0-4EEE-9ABC-A9AC6D9AEB9B}" srcOrd="1" destOrd="0" presId="urn:microsoft.com/office/officeart/2009/3/layout/IncreasingArrowsProcess"/>
    <dgm:cxn modelId="{B53E1245-2274-49FC-9BF1-9EDB79614BC4}" type="presParOf" srcId="{FD2A2CB5-749D-48CC-902B-A66FF90A0ED1}" destId="{E4DE6399-6045-4C3D-BFA4-364675DE17A9}" srcOrd="2" destOrd="0" presId="urn:microsoft.com/office/officeart/2009/3/layout/IncreasingArrowsProcess"/>
    <dgm:cxn modelId="{7FFFEF3F-86FB-4470-9E0B-78CD0DDF7D46}" type="presParOf" srcId="{FD2A2CB5-749D-48CC-902B-A66FF90A0ED1}" destId="{71929556-3B4A-417D-9C94-E7A742DA7D3E}" srcOrd="3" destOrd="0" presId="urn:microsoft.com/office/officeart/2009/3/layout/IncreasingArrowsProcess"/>
    <dgm:cxn modelId="{F4B87929-23B3-4A6F-8449-8899E2F0B5AF}" type="presParOf" srcId="{FD2A2CB5-749D-48CC-902B-A66FF90A0ED1}" destId="{AAEEE026-6CBF-4E83-B15B-509006E97040}" srcOrd="4" destOrd="0" presId="urn:microsoft.com/office/officeart/2009/3/layout/IncreasingArrowsProcess"/>
    <dgm:cxn modelId="{96BA62B9-5ED5-4EE2-A736-20C010EB95D2}" type="presParOf" srcId="{FD2A2CB5-749D-48CC-902B-A66FF90A0ED1}" destId="{27960D4B-1973-4D0A-9718-C72609E6873A}" srcOrd="5" destOrd="0" presId="urn:microsoft.com/office/officeart/2009/3/layout/IncreasingArrowsProcess"/>
    <dgm:cxn modelId="{93AB0FA7-8B10-4E66-942E-BDC7C7577B5C}" type="presParOf" srcId="{FD2A2CB5-749D-48CC-902B-A66FF90A0ED1}" destId="{D838E99F-7433-46E4-979E-85328EBBD2FA}" srcOrd="6" destOrd="0" presId="urn:microsoft.com/office/officeart/2009/3/layout/IncreasingArrowsProcess"/>
    <dgm:cxn modelId="{72BDD27A-7548-4476-AF9B-836DB6780BE5}" type="presParOf" srcId="{FD2A2CB5-749D-48CC-902B-A66FF90A0ED1}" destId="{7392989B-C9C5-4FC1-B25B-FBB976BE5DFC}" srcOrd="7" destOrd="0" presId="urn:microsoft.com/office/officeart/2009/3/layout/IncreasingArrowsProcess"/>
    <dgm:cxn modelId="{FC7C12A9-6252-4ABF-996A-876457EFF16E}" type="presParOf" srcId="{FD2A2CB5-749D-48CC-902B-A66FF90A0ED1}" destId="{E378FB86-AB81-4FF4-B6DB-6E7E6FDB5E34}" srcOrd="8" destOrd="0" presId="urn:microsoft.com/office/officeart/2009/3/layout/IncreasingArrowsProcess"/>
    <dgm:cxn modelId="{F46BDD51-0883-4820-900A-77B95CBB570A}" type="presParOf" srcId="{FD2A2CB5-749D-48CC-902B-A66FF90A0ED1}" destId="{73E7B427-BD1B-4915-A459-48091E6A01BC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06E5AA-D085-45FA-B194-7259EC64BE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2C7A6E3-5ABA-4DF1-AE1B-23128BEBBDE3}">
      <dgm:prSet/>
      <dgm:spPr/>
      <dgm:t>
        <a:bodyPr/>
        <a:lstStyle/>
        <a:p>
          <a:r>
            <a:rPr lang="fr-FR" dirty="0"/>
            <a:t>Une gamme tarifaire pour le bassin de vie</a:t>
          </a:r>
        </a:p>
      </dgm:t>
    </dgm:pt>
    <dgm:pt modelId="{EFE87366-57B8-4C12-A8FC-28D744560C82}" type="parTrans" cxnId="{BC2190A4-A3DB-4A7F-AECE-9EB8B53385F2}">
      <dgm:prSet/>
      <dgm:spPr/>
      <dgm:t>
        <a:bodyPr/>
        <a:lstStyle/>
        <a:p>
          <a:endParaRPr lang="fr-FR"/>
        </a:p>
      </dgm:t>
    </dgm:pt>
    <dgm:pt modelId="{0115758A-4C52-4E44-9170-665DC63B6B43}" type="sibTrans" cxnId="{BC2190A4-A3DB-4A7F-AECE-9EB8B53385F2}">
      <dgm:prSet/>
      <dgm:spPr/>
      <dgm:t>
        <a:bodyPr/>
        <a:lstStyle/>
        <a:p>
          <a:endParaRPr lang="fr-FR"/>
        </a:p>
      </dgm:t>
    </dgm:pt>
    <dgm:pt modelId="{D646D708-446C-4388-A353-32BA6E4337E5}" type="pres">
      <dgm:prSet presAssocID="{4D06E5AA-D085-45FA-B194-7259EC64BE08}" presName="linear" presStyleCnt="0">
        <dgm:presLayoutVars>
          <dgm:animLvl val="lvl"/>
          <dgm:resizeHandles val="exact"/>
        </dgm:presLayoutVars>
      </dgm:prSet>
      <dgm:spPr/>
    </dgm:pt>
    <dgm:pt modelId="{F6F18715-8EAB-4004-9E5F-B1C90BA3FAB1}" type="pres">
      <dgm:prSet presAssocID="{C2C7A6E3-5ABA-4DF1-AE1B-23128BEBBDE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73CF628-BC4D-4BEB-926A-6BAE542D9217}" type="presOf" srcId="{4D06E5AA-D085-45FA-B194-7259EC64BE08}" destId="{D646D708-446C-4388-A353-32BA6E4337E5}" srcOrd="0" destOrd="0" presId="urn:microsoft.com/office/officeart/2005/8/layout/vList2"/>
    <dgm:cxn modelId="{C7826170-5BA8-4D80-BA7D-0D2375D4F010}" type="presOf" srcId="{C2C7A6E3-5ABA-4DF1-AE1B-23128BEBBDE3}" destId="{F6F18715-8EAB-4004-9E5F-B1C90BA3FAB1}" srcOrd="0" destOrd="0" presId="urn:microsoft.com/office/officeart/2005/8/layout/vList2"/>
    <dgm:cxn modelId="{BC2190A4-A3DB-4A7F-AECE-9EB8B53385F2}" srcId="{4D06E5AA-D085-45FA-B194-7259EC64BE08}" destId="{C2C7A6E3-5ABA-4DF1-AE1B-23128BEBBDE3}" srcOrd="0" destOrd="0" parTransId="{EFE87366-57B8-4C12-A8FC-28D744560C82}" sibTransId="{0115758A-4C52-4E44-9170-665DC63B6B43}"/>
    <dgm:cxn modelId="{5F7CE475-23CC-4728-A3A6-93EAE2068937}" type="presParOf" srcId="{D646D708-446C-4388-A353-32BA6E4337E5}" destId="{F6F18715-8EAB-4004-9E5F-B1C90BA3FA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95CC9A-96CA-4B45-84EF-AB4845BA94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95B638F-6A56-4664-BAC2-A31E2C2FE5EE}">
      <dgm:prSet/>
      <dgm:spPr/>
      <dgm:t>
        <a:bodyPr/>
        <a:lstStyle/>
        <a:p>
          <a:r>
            <a:rPr lang="fr-FR" b="0" dirty="0"/>
            <a:t>Objectifs d’une station de mobilité</a:t>
          </a:r>
          <a:endParaRPr lang="fr-FR" dirty="0"/>
        </a:p>
      </dgm:t>
    </dgm:pt>
    <dgm:pt modelId="{099FF97C-0464-4CFA-9C6C-7538335D4A6E}" type="parTrans" cxnId="{5440CB82-CE2A-4615-88D0-9A0AC5D1945E}">
      <dgm:prSet/>
      <dgm:spPr/>
      <dgm:t>
        <a:bodyPr/>
        <a:lstStyle/>
        <a:p>
          <a:endParaRPr lang="fr-FR"/>
        </a:p>
      </dgm:t>
    </dgm:pt>
    <dgm:pt modelId="{B13BA193-C99B-4C22-8A39-0647E18C5B67}" type="sibTrans" cxnId="{5440CB82-CE2A-4615-88D0-9A0AC5D1945E}">
      <dgm:prSet/>
      <dgm:spPr/>
      <dgm:t>
        <a:bodyPr/>
        <a:lstStyle/>
        <a:p>
          <a:endParaRPr lang="fr-FR"/>
        </a:p>
      </dgm:t>
    </dgm:pt>
    <dgm:pt modelId="{1B21B984-CAD6-4551-867A-AEC46EACF78B}">
      <dgm:prSet/>
      <dgm:spPr/>
      <dgm:t>
        <a:bodyPr/>
        <a:lstStyle/>
        <a:p>
          <a:r>
            <a:rPr lang="fr-FR" dirty="0"/>
            <a:t>Proposer </a:t>
          </a:r>
          <a:r>
            <a:rPr lang="fr-FR" b="1" dirty="0"/>
            <a:t>différents services de mobilité</a:t>
          </a:r>
          <a:endParaRPr lang="fr-FR" dirty="0"/>
        </a:p>
      </dgm:t>
    </dgm:pt>
    <dgm:pt modelId="{DDD98768-2A0D-44F8-910A-C08C01F9984E}" type="parTrans" cxnId="{9FD41446-4299-4BEE-9EF6-CD29E57B488E}">
      <dgm:prSet/>
      <dgm:spPr/>
      <dgm:t>
        <a:bodyPr/>
        <a:lstStyle/>
        <a:p>
          <a:endParaRPr lang="fr-FR"/>
        </a:p>
      </dgm:t>
    </dgm:pt>
    <dgm:pt modelId="{CC40E61E-0298-4113-A74D-6C3FCFAC7651}" type="sibTrans" cxnId="{9FD41446-4299-4BEE-9EF6-CD29E57B488E}">
      <dgm:prSet/>
      <dgm:spPr/>
      <dgm:t>
        <a:bodyPr/>
        <a:lstStyle/>
        <a:p>
          <a:endParaRPr lang="fr-FR"/>
        </a:p>
      </dgm:t>
    </dgm:pt>
    <dgm:pt modelId="{3802CB9B-52ED-4161-826A-471B7AEF33CC}">
      <dgm:prSet/>
      <dgm:spPr/>
      <dgm:t>
        <a:bodyPr/>
        <a:lstStyle/>
        <a:p>
          <a:r>
            <a:rPr lang="fr-FR" dirty="0"/>
            <a:t>Proposer un </a:t>
          </a:r>
          <a:r>
            <a:rPr lang="fr-FR" b="1" dirty="0"/>
            <a:t>confort amélioré </a:t>
          </a:r>
          <a:r>
            <a:rPr lang="fr-FR" dirty="0"/>
            <a:t>pour rendre plus agréable le temps</a:t>
          </a:r>
        </a:p>
      </dgm:t>
    </dgm:pt>
    <dgm:pt modelId="{FA38D082-5CFE-483B-A7C3-4684E493ABB9}" type="parTrans" cxnId="{423F85AC-0E19-4E00-9313-D6DCA89D6B41}">
      <dgm:prSet/>
      <dgm:spPr/>
      <dgm:t>
        <a:bodyPr/>
        <a:lstStyle/>
        <a:p>
          <a:endParaRPr lang="fr-FR"/>
        </a:p>
      </dgm:t>
    </dgm:pt>
    <dgm:pt modelId="{5DFB7956-C3DF-48CD-841A-9233E6BA7527}" type="sibTrans" cxnId="{423F85AC-0E19-4E00-9313-D6DCA89D6B41}">
      <dgm:prSet/>
      <dgm:spPr/>
      <dgm:t>
        <a:bodyPr/>
        <a:lstStyle/>
        <a:p>
          <a:endParaRPr lang="fr-FR"/>
        </a:p>
      </dgm:t>
    </dgm:pt>
    <dgm:pt modelId="{0730AF59-042E-40FB-B56A-CB6577BE0C5A}">
      <dgm:prSet/>
      <dgm:spPr/>
      <dgm:t>
        <a:bodyPr/>
        <a:lstStyle/>
        <a:p>
          <a:r>
            <a:rPr lang="fr-FR" dirty="0"/>
            <a:t>Rendre </a:t>
          </a:r>
          <a:r>
            <a:rPr lang="fr-FR" b="1" dirty="0"/>
            <a:t>profitable le temps d’attente</a:t>
          </a:r>
          <a:endParaRPr lang="fr-FR" dirty="0"/>
        </a:p>
      </dgm:t>
    </dgm:pt>
    <dgm:pt modelId="{C38353F4-F668-492D-B5A9-84B06A1BD559}" type="parTrans" cxnId="{9AFF8872-E911-46A0-ADDA-E0312972B9E1}">
      <dgm:prSet/>
      <dgm:spPr/>
      <dgm:t>
        <a:bodyPr/>
        <a:lstStyle/>
        <a:p>
          <a:endParaRPr lang="fr-FR"/>
        </a:p>
      </dgm:t>
    </dgm:pt>
    <dgm:pt modelId="{7B79DA46-1830-4EEF-BF2A-A8C5F8A251EF}" type="sibTrans" cxnId="{9AFF8872-E911-46A0-ADDA-E0312972B9E1}">
      <dgm:prSet/>
      <dgm:spPr/>
      <dgm:t>
        <a:bodyPr/>
        <a:lstStyle/>
        <a:p>
          <a:endParaRPr lang="fr-FR"/>
        </a:p>
      </dgm:t>
    </dgm:pt>
    <dgm:pt modelId="{F28C7EF9-3A95-4E1B-BF45-EBF92885399F}" type="pres">
      <dgm:prSet presAssocID="{CB95CC9A-96CA-4B45-84EF-AB4845BA94C9}" presName="linear" presStyleCnt="0">
        <dgm:presLayoutVars>
          <dgm:animLvl val="lvl"/>
          <dgm:resizeHandles val="exact"/>
        </dgm:presLayoutVars>
      </dgm:prSet>
      <dgm:spPr/>
    </dgm:pt>
    <dgm:pt modelId="{20B2EF84-7DA4-452E-B8B4-2843A9454605}" type="pres">
      <dgm:prSet presAssocID="{795B638F-6A56-4664-BAC2-A31E2C2FE5EE}" presName="parentText" presStyleLbl="node1" presStyleIdx="0" presStyleCnt="1" custLinFactX="4324" custLinFactNeighborX="100000" custLinFactNeighborY="-47064">
        <dgm:presLayoutVars>
          <dgm:chMax val="0"/>
          <dgm:bulletEnabled val="1"/>
        </dgm:presLayoutVars>
      </dgm:prSet>
      <dgm:spPr/>
    </dgm:pt>
    <dgm:pt modelId="{AEBB0BFF-1B0E-4A98-ABBD-2C31F8536F23}" type="pres">
      <dgm:prSet presAssocID="{795B638F-6A56-4664-BAC2-A31E2C2FE5E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2DCC812-B1C6-4C6E-BDE5-C641F2D7FCD3}" type="presOf" srcId="{0730AF59-042E-40FB-B56A-CB6577BE0C5A}" destId="{AEBB0BFF-1B0E-4A98-ABBD-2C31F8536F23}" srcOrd="0" destOrd="2" presId="urn:microsoft.com/office/officeart/2005/8/layout/vList2"/>
    <dgm:cxn modelId="{42233235-00DE-478F-AB24-BCC841EE6F7F}" type="presOf" srcId="{3802CB9B-52ED-4161-826A-471B7AEF33CC}" destId="{AEBB0BFF-1B0E-4A98-ABBD-2C31F8536F23}" srcOrd="0" destOrd="1" presId="urn:microsoft.com/office/officeart/2005/8/layout/vList2"/>
    <dgm:cxn modelId="{9FD41446-4299-4BEE-9EF6-CD29E57B488E}" srcId="{795B638F-6A56-4664-BAC2-A31E2C2FE5EE}" destId="{1B21B984-CAD6-4551-867A-AEC46EACF78B}" srcOrd="0" destOrd="0" parTransId="{DDD98768-2A0D-44F8-910A-C08C01F9984E}" sibTransId="{CC40E61E-0298-4113-A74D-6C3FCFAC7651}"/>
    <dgm:cxn modelId="{9AFF8872-E911-46A0-ADDA-E0312972B9E1}" srcId="{795B638F-6A56-4664-BAC2-A31E2C2FE5EE}" destId="{0730AF59-042E-40FB-B56A-CB6577BE0C5A}" srcOrd="2" destOrd="0" parTransId="{C38353F4-F668-492D-B5A9-84B06A1BD559}" sibTransId="{7B79DA46-1830-4EEF-BF2A-A8C5F8A251EF}"/>
    <dgm:cxn modelId="{1B0C717C-36CB-40C2-A876-B72AB4D621EC}" type="presOf" srcId="{1B21B984-CAD6-4551-867A-AEC46EACF78B}" destId="{AEBB0BFF-1B0E-4A98-ABBD-2C31F8536F23}" srcOrd="0" destOrd="0" presId="urn:microsoft.com/office/officeart/2005/8/layout/vList2"/>
    <dgm:cxn modelId="{5440CB82-CE2A-4615-88D0-9A0AC5D1945E}" srcId="{CB95CC9A-96CA-4B45-84EF-AB4845BA94C9}" destId="{795B638F-6A56-4664-BAC2-A31E2C2FE5EE}" srcOrd="0" destOrd="0" parTransId="{099FF97C-0464-4CFA-9C6C-7538335D4A6E}" sibTransId="{B13BA193-C99B-4C22-8A39-0647E18C5B67}"/>
    <dgm:cxn modelId="{5C7A918C-D718-4222-9512-9A23A1738A1F}" type="presOf" srcId="{795B638F-6A56-4664-BAC2-A31E2C2FE5EE}" destId="{20B2EF84-7DA4-452E-B8B4-2843A9454605}" srcOrd="0" destOrd="0" presId="urn:microsoft.com/office/officeart/2005/8/layout/vList2"/>
    <dgm:cxn modelId="{C8116890-356B-42BA-BDAA-EEE7A98D4868}" type="presOf" srcId="{CB95CC9A-96CA-4B45-84EF-AB4845BA94C9}" destId="{F28C7EF9-3A95-4E1B-BF45-EBF92885399F}" srcOrd="0" destOrd="0" presId="urn:microsoft.com/office/officeart/2005/8/layout/vList2"/>
    <dgm:cxn modelId="{423F85AC-0E19-4E00-9313-D6DCA89D6B41}" srcId="{795B638F-6A56-4664-BAC2-A31E2C2FE5EE}" destId="{3802CB9B-52ED-4161-826A-471B7AEF33CC}" srcOrd="1" destOrd="0" parTransId="{FA38D082-5CFE-483B-A7C3-4684E493ABB9}" sibTransId="{5DFB7956-C3DF-48CD-841A-9233E6BA7527}"/>
    <dgm:cxn modelId="{F8FEEC39-02D0-4957-9D08-BB2C47EF0921}" type="presParOf" srcId="{F28C7EF9-3A95-4E1B-BF45-EBF92885399F}" destId="{20B2EF84-7DA4-452E-B8B4-2843A9454605}" srcOrd="0" destOrd="0" presId="urn:microsoft.com/office/officeart/2005/8/layout/vList2"/>
    <dgm:cxn modelId="{16DD68F2-37D1-4D09-9A5D-2BE992C25288}" type="presParOf" srcId="{F28C7EF9-3A95-4E1B-BF45-EBF92885399F}" destId="{AEBB0BFF-1B0E-4A98-ABBD-2C31F8536F2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E6CCB2-6F74-42A9-8EBF-F89997160F6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19CCA0B-4E00-4B51-936A-5118213D6DE6}">
      <dgm:prSet/>
      <dgm:spPr/>
      <dgm:t>
        <a:bodyPr/>
        <a:lstStyle/>
        <a:p>
          <a:r>
            <a:rPr lang="fr-FR" b="0" i="0" baseline="0" dirty="0"/>
            <a:t>Un schéma pour un système vélo</a:t>
          </a:r>
          <a:endParaRPr lang="fr-FR" dirty="0"/>
        </a:p>
      </dgm:t>
    </dgm:pt>
    <dgm:pt modelId="{DF02AAC6-073C-45EC-BA20-73932221D94D}" type="parTrans" cxnId="{EDE22400-AF67-4BF9-A303-16F04F29B72C}">
      <dgm:prSet/>
      <dgm:spPr/>
      <dgm:t>
        <a:bodyPr/>
        <a:lstStyle/>
        <a:p>
          <a:endParaRPr lang="fr-FR"/>
        </a:p>
      </dgm:t>
    </dgm:pt>
    <dgm:pt modelId="{DE96BBE8-21ED-4338-A7D1-D7CB732ACE1D}" type="sibTrans" cxnId="{EDE22400-AF67-4BF9-A303-16F04F29B72C}">
      <dgm:prSet/>
      <dgm:spPr/>
      <dgm:t>
        <a:bodyPr/>
        <a:lstStyle/>
        <a:p>
          <a:endParaRPr lang="fr-FR"/>
        </a:p>
      </dgm:t>
    </dgm:pt>
    <dgm:pt modelId="{56406038-F11C-4B1D-9D43-0D7EA4562705}">
      <dgm:prSet/>
      <dgm:spPr/>
      <dgm:t>
        <a:bodyPr/>
        <a:lstStyle/>
        <a:p>
          <a:r>
            <a:rPr lang="fr-FR" b="0" i="0" baseline="0" dirty="0"/>
            <a:t>Développer les services de l’écosystème vélo</a:t>
          </a:r>
          <a:endParaRPr lang="fr-FR" dirty="0"/>
        </a:p>
      </dgm:t>
    </dgm:pt>
    <dgm:pt modelId="{985B1DAB-7FC8-4CE9-BD02-F36779CA01BD}" type="parTrans" cxnId="{A1B4D028-7775-46E2-BBA3-FCFDA76A3DDF}">
      <dgm:prSet/>
      <dgm:spPr/>
      <dgm:t>
        <a:bodyPr/>
        <a:lstStyle/>
        <a:p>
          <a:endParaRPr lang="fr-FR"/>
        </a:p>
      </dgm:t>
    </dgm:pt>
    <dgm:pt modelId="{D3935297-67CF-4120-AF87-EA9D69AD8C89}" type="sibTrans" cxnId="{A1B4D028-7775-46E2-BBA3-FCFDA76A3DDF}">
      <dgm:prSet/>
      <dgm:spPr/>
      <dgm:t>
        <a:bodyPr/>
        <a:lstStyle/>
        <a:p>
          <a:endParaRPr lang="fr-FR"/>
        </a:p>
      </dgm:t>
    </dgm:pt>
    <dgm:pt modelId="{B249019F-AA5A-482E-855C-1E4BA43A0529}">
      <dgm:prSet/>
      <dgm:spPr/>
      <dgm:t>
        <a:bodyPr/>
        <a:lstStyle/>
        <a:p>
          <a:r>
            <a:rPr lang="fr-FR" b="0" i="0" baseline="0" dirty="0"/>
            <a:t>Aménager un réseau cyclable</a:t>
          </a:r>
          <a:endParaRPr lang="fr-FR" dirty="0"/>
        </a:p>
      </dgm:t>
    </dgm:pt>
    <dgm:pt modelId="{F1734A28-0E43-45D1-8DFA-DDA7A1C8CD4A}" type="parTrans" cxnId="{3D3A3AB8-59D5-40AA-A57F-C475BA1E3134}">
      <dgm:prSet/>
      <dgm:spPr/>
      <dgm:t>
        <a:bodyPr/>
        <a:lstStyle/>
        <a:p>
          <a:endParaRPr lang="fr-FR"/>
        </a:p>
      </dgm:t>
    </dgm:pt>
    <dgm:pt modelId="{0CEE0AA6-2186-4A0C-972B-67676C6C20F0}" type="sibTrans" cxnId="{3D3A3AB8-59D5-40AA-A57F-C475BA1E3134}">
      <dgm:prSet/>
      <dgm:spPr/>
      <dgm:t>
        <a:bodyPr/>
        <a:lstStyle/>
        <a:p>
          <a:endParaRPr lang="fr-FR"/>
        </a:p>
      </dgm:t>
    </dgm:pt>
    <dgm:pt modelId="{432E9CF4-3D15-4BB7-8047-6BAE3723AFB9}">
      <dgm:prSet/>
      <dgm:spPr/>
      <dgm:t>
        <a:bodyPr/>
        <a:lstStyle/>
        <a:p>
          <a:r>
            <a:rPr lang="fr-FR" b="0" i="0" baseline="0"/>
            <a:t>Rendre le vélo plus attractif pour les habitants</a:t>
          </a:r>
          <a:endParaRPr lang="fr-FR"/>
        </a:p>
      </dgm:t>
    </dgm:pt>
    <dgm:pt modelId="{A29D6F92-EEA5-4F68-8CBE-A780F64F922B}" type="parTrans" cxnId="{5D87B676-560A-4FB6-88DD-B2EE4901D9CF}">
      <dgm:prSet/>
      <dgm:spPr/>
      <dgm:t>
        <a:bodyPr/>
        <a:lstStyle/>
        <a:p>
          <a:endParaRPr lang="fr-FR"/>
        </a:p>
      </dgm:t>
    </dgm:pt>
    <dgm:pt modelId="{540D891A-A62B-41BF-B821-55E8DB931E1D}" type="sibTrans" cxnId="{5D87B676-560A-4FB6-88DD-B2EE4901D9CF}">
      <dgm:prSet/>
      <dgm:spPr/>
      <dgm:t>
        <a:bodyPr/>
        <a:lstStyle/>
        <a:p>
          <a:endParaRPr lang="fr-FR"/>
        </a:p>
      </dgm:t>
    </dgm:pt>
    <dgm:pt modelId="{D6DE1E73-4AB5-48B4-BA51-DCA110DC56F0}">
      <dgm:prSet/>
      <dgm:spPr/>
      <dgm:t>
        <a:bodyPr/>
        <a:lstStyle/>
        <a:p>
          <a:r>
            <a:rPr lang="fr-FR" b="0" i="0" baseline="0"/>
            <a:t>Assurer l’évaluation et le suivi de la politique cyclable</a:t>
          </a:r>
          <a:endParaRPr lang="fr-FR"/>
        </a:p>
      </dgm:t>
    </dgm:pt>
    <dgm:pt modelId="{ECEBA9E4-96BC-4D03-BDB9-98038E62442B}" type="parTrans" cxnId="{5497757E-4546-44DC-8EB4-873687B4BA18}">
      <dgm:prSet/>
      <dgm:spPr/>
      <dgm:t>
        <a:bodyPr/>
        <a:lstStyle/>
        <a:p>
          <a:endParaRPr lang="fr-FR"/>
        </a:p>
      </dgm:t>
    </dgm:pt>
    <dgm:pt modelId="{F04B3907-7D76-4436-A2CF-FDA129C6C7AA}" type="sibTrans" cxnId="{5497757E-4546-44DC-8EB4-873687B4BA18}">
      <dgm:prSet/>
      <dgm:spPr/>
      <dgm:t>
        <a:bodyPr/>
        <a:lstStyle/>
        <a:p>
          <a:endParaRPr lang="fr-FR"/>
        </a:p>
      </dgm:t>
    </dgm:pt>
    <dgm:pt modelId="{77F5CD4A-379F-472D-BA18-EC01ED75CEEA}" type="pres">
      <dgm:prSet presAssocID="{71E6CCB2-6F74-42A9-8EBF-F89997160F6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8D0B13-14D0-47C8-8B48-C9C960CF41A4}" type="pres">
      <dgm:prSet presAssocID="{819CCA0B-4E00-4B51-936A-5118213D6DE6}" presName="root" presStyleCnt="0"/>
      <dgm:spPr/>
    </dgm:pt>
    <dgm:pt modelId="{658DBDC9-ADEA-4F62-A72B-B802F5894AC5}" type="pres">
      <dgm:prSet presAssocID="{819CCA0B-4E00-4B51-936A-5118213D6DE6}" presName="rootComposite" presStyleCnt="0"/>
      <dgm:spPr/>
    </dgm:pt>
    <dgm:pt modelId="{962E3003-2AD7-4D6B-A88D-EAD0B0E50C15}" type="pres">
      <dgm:prSet presAssocID="{819CCA0B-4E00-4B51-936A-5118213D6DE6}" presName="rootText" presStyleLbl="node1" presStyleIdx="0" presStyleCnt="1" custScaleX="215440"/>
      <dgm:spPr/>
    </dgm:pt>
    <dgm:pt modelId="{B21CB080-0562-44D4-841F-09307E7D3E8C}" type="pres">
      <dgm:prSet presAssocID="{819CCA0B-4E00-4B51-936A-5118213D6DE6}" presName="rootConnector" presStyleLbl="node1" presStyleIdx="0" presStyleCnt="1"/>
      <dgm:spPr/>
    </dgm:pt>
    <dgm:pt modelId="{AA932053-2F79-42A6-8148-64151BE357E8}" type="pres">
      <dgm:prSet presAssocID="{819CCA0B-4E00-4B51-936A-5118213D6DE6}" presName="childShape" presStyleCnt="0"/>
      <dgm:spPr/>
    </dgm:pt>
    <dgm:pt modelId="{D6B980E1-60AC-43F2-9362-214FA23AA9B2}" type="pres">
      <dgm:prSet presAssocID="{985B1DAB-7FC8-4CE9-BD02-F36779CA01BD}" presName="Name13" presStyleLbl="parChTrans1D2" presStyleIdx="0" presStyleCnt="4"/>
      <dgm:spPr/>
    </dgm:pt>
    <dgm:pt modelId="{2E7ED2D1-B84E-42D0-93CA-8B11AAC70DA1}" type="pres">
      <dgm:prSet presAssocID="{56406038-F11C-4B1D-9D43-0D7EA4562705}" presName="childText" presStyleLbl="bgAcc1" presStyleIdx="0" presStyleCnt="4" custScaleX="215440">
        <dgm:presLayoutVars>
          <dgm:bulletEnabled val="1"/>
        </dgm:presLayoutVars>
      </dgm:prSet>
      <dgm:spPr/>
    </dgm:pt>
    <dgm:pt modelId="{651562B1-31E5-4202-939C-ACF132B2F88D}" type="pres">
      <dgm:prSet presAssocID="{F1734A28-0E43-45D1-8DFA-DDA7A1C8CD4A}" presName="Name13" presStyleLbl="parChTrans1D2" presStyleIdx="1" presStyleCnt="4"/>
      <dgm:spPr/>
    </dgm:pt>
    <dgm:pt modelId="{C154ACA9-E13B-49E1-BF50-B238E5C365F9}" type="pres">
      <dgm:prSet presAssocID="{B249019F-AA5A-482E-855C-1E4BA43A0529}" presName="childText" presStyleLbl="bgAcc1" presStyleIdx="1" presStyleCnt="4" custScaleX="215440">
        <dgm:presLayoutVars>
          <dgm:bulletEnabled val="1"/>
        </dgm:presLayoutVars>
      </dgm:prSet>
      <dgm:spPr/>
    </dgm:pt>
    <dgm:pt modelId="{DD1AA6C1-BBC5-48F2-91D7-08733892678B}" type="pres">
      <dgm:prSet presAssocID="{A29D6F92-EEA5-4F68-8CBE-A780F64F922B}" presName="Name13" presStyleLbl="parChTrans1D2" presStyleIdx="2" presStyleCnt="4"/>
      <dgm:spPr/>
    </dgm:pt>
    <dgm:pt modelId="{B5E1CA16-8DD8-49B5-9133-F7BF631A1D46}" type="pres">
      <dgm:prSet presAssocID="{432E9CF4-3D15-4BB7-8047-6BAE3723AFB9}" presName="childText" presStyleLbl="bgAcc1" presStyleIdx="2" presStyleCnt="4" custScaleX="215440">
        <dgm:presLayoutVars>
          <dgm:bulletEnabled val="1"/>
        </dgm:presLayoutVars>
      </dgm:prSet>
      <dgm:spPr/>
    </dgm:pt>
    <dgm:pt modelId="{69FC1DF8-D191-4220-9583-A635F63D1DA5}" type="pres">
      <dgm:prSet presAssocID="{ECEBA9E4-96BC-4D03-BDB9-98038E62442B}" presName="Name13" presStyleLbl="parChTrans1D2" presStyleIdx="3" presStyleCnt="4"/>
      <dgm:spPr/>
    </dgm:pt>
    <dgm:pt modelId="{63A46302-DD34-4DF3-AECC-778E6BF78309}" type="pres">
      <dgm:prSet presAssocID="{D6DE1E73-4AB5-48B4-BA51-DCA110DC56F0}" presName="childText" presStyleLbl="bgAcc1" presStyleIdx="3" presStyleCnt="4" custScaleX="215440">
        <dgm:presLayoutVars>
          <dgm:bulletEnabled val="1"/>
        </dgm:presLayoutVars>
      </dgm:prSet>
      <dgm:spPr/>
    </dgm:pt>
  </dgm:ptLst>
  <dgm:cxnLst>
    <dgm:cxn modelId="{EDE22400-AF67-4BF9-A303-16F04F29B72C}" srcId="{71E6CCB2-6F74-42A9-8EBF-F89997160F6F}" destId="{819CCA0B-4E00-4B51-936A-5118213D6DE6}" srcOrd="0" destOrd="0" parTransId="{DF02AAC6-073C-45EC-BA20-73932221D94D}" sibTransId="{DE96BBE8-21ED-4338-A7D1-D7CB732ACE1D}"/>
    <dgm:cxn modelId="{A1B4D028-7775-46E2-BBA3-FCFDA76A3DDF}" srcId="{819CCA0B-4E00-4B51-936A-5118213D6DE6}" destId="{56406038-F11C-4B1D-9D43-0D7EA4562705}" srcOrd="0" destOrd="0" parTransId="{985B1DAB-7FC8-4CE9-BD02-F36779CA01BD}" sibTransId="{D3935297-67CF-4120-AF87-EA9D69AD8C89}"/>
    <dgm:cxn modelId="{AB73FF3A-1AB9-4BFD-8925-0B1927317F7E}" type="presOf" srcId="{985B1DAB-7FC8-4CE9-BD02-F36779CA01BD}" destId="{D6B980E1-60AC-43F2-9362-214FA23AA9B2}" srcOrd="0" destOrd="0" presId="urn:microsoft.com/office/officeart/2005/8/layout/hierarchy3"/>
    <dgm:cxn modelId="{6C904A3C-A037-4BDD-A55F-78550FC1371B}" type="presOf" srcId="{F1734A28-0E43-45D1-8DFA-DDA7A1C8CD4A}" destId="{651562B1-31E5-4202-939C-ACF132B2F88D}" srcOrd="0" destOrd="0" presId="urn:microsoft.com/office/officeart/2005/8/layout/hierarchy3"/>
    <dgm:cxn modelId="{D508165D-724D-4DAE-ABB3-5F7EC814733C}" type="presOf" srcId="{A29D6F92-EEA5-4F68-8CBE-A780F64F922B}" destId="{DD1AA6C1-BBC5-48F2-91D7-08733892678B}" srcOrd="0" destOrd="0" presId="urn:microsoft.com/office/officeart/2005/8/layout/hierarchy3"/>
    <dgm:cxn modelId="{BEEA5F5E-611E-44D2-B821-FE1C9D076322}" type="presOf" srcId="{56406038-F11C-4B1D-9D43-0D7EA4562705}" destId="{2E7ED2D1-B84E-42D0-93CA-8B11AAC70DA1}" srcOrd="0" destOrd="0" presId="urn:microsoft.com/office/officeart/2005/8/layout/hierarchy3"/>
    <dgm:cxn modelId="{83BCF04F-AC6D-4F09-A4FD-B358AF340E9C}" type="presOf" srcId="{819CCA0B-4E00-4B51-936A-5118213D6DE6}" destId="{962E3003-2AD7-4D6B-A88D-EAD0B0E50C15}" srcOrd="0" destOrd="0" presId="urn:microsoft.com/office/officeart/2005/8/layout/hierarchy3"/>
    <dgm:cxn modelId="{5D87B676-560A-4FB6-88DD-B2EE4901D9CF}" srcId="{819CCA0B-4E00-4B51-936A-5118213D6DE6}" destId="{432E9CF4-3D15-4BB7-8047-6BAE3723AFB9}" srcOrd="2" destOrd="0" parTransId="{A29D6F92-EEA5-4F68-8CBE-A780F64F922B}" sibTransId="{540D891A-A62B-41BF-B821-55E8DB931E1D}"/>
    <dgm:cxn modelId="{9408F878-D911-4C36-9A86-784232CF6143}" type="presOf" srcId="{71E6CCB2-6F74-42A9-8EBF-F89997160F6F}" destId="{77F5CD4A-379F-472D-BA18-EC01ED75CEEA}" srcOrd="0" destOrd="0" presId="urn:microsoft.com/office/officeart/2005/8/layout/hierarchy3"/>
    <dgm:cxn modelId="{5497757E-4546-44DC-8EB4-873687B4BA18}" srcId="{819CCA0B-4E00-4B51-936A-5118213D6DE6}" destId="{D6DE1E73-4AB5-48B4-BA51-DCA110DC56F0}" srcOrd="3" destOrd="0" parTransId="{ECEBA9E4-96BC-4D03-BDB9-98038E62442B}" sibTransId="{F04B3907-7D76-4436-A2CF-FDA129C6C7AA}"/>
    <dgm:cxn modelId="{324D3B88-8296-4237-B503-92260884A6DB}" type="presOf" srcId="{432E9CF4-3D15-4BB7-8047-6BAE3723AFB9}" destId="{B5E1CA16-8DD8-49B5-9133-F7BF631A1D46}" srcOrd="0" destOrd="0" presId="urn:microsoft.com/office/officeart/2005/8/layout/hierarchy3"/>
    <dgm:cxn modelId="{F4DB92B0-37F2-43B1-ABE9-77106830D97E}" type="presOf" srcId="{819CCA0B-4E00-4B51-936A-5118213D6DE6}" destId="{B21CB080-0562-44D4-841F-09307E7D3E8C}" srcOrd="1" destOrd="0" presId="urn:microsoft.com/office/officeart/2005/8/layout/hierarchy3"/>
    <dgm:cxn modelId="{B285BAB6-5334-4928-8393-F2CE6CE1F3DE}" type="presOf" srcId="{D6DE1E73-4AB5-48B4-BA51-DCA110DC56F0}" destId="{63A46302-DD34-4DF3-AECC-778E6BF78309}" srcOrd="0" destOrd="0" presId="urn:microsoft.com/office/officeart/2005/8/layout/hierarchy3"/>
    <dgm:cxn modelId="{3D3A3AB8-59D5-40AA-A57F-C475BA1E3134}" srcId="{819CCA0B-4E00-4B51-936A-5118213D6DE6}" destId="{B249019F-AA5A-482E-855C-1E4BA43A0529}" srcOrd="1" destOrd="0" parTransId="{F1734A28-0E43-45D1-8DFA-DDA7A1C8CD4A}" sibTransId="{0CEE0AA6-2186-4A0C-972B-67676C6C20F0}"/>
    <dgm:cxn modelId="{BFE0C4D4-90A9-44C9-B3EF-CAFB13361ED7}" type="presOf" srcId="{B249019F-AA5A-482E-855C-1E4BA43A0529}" destId="{C154ACA9-E13B-49E1-BF50-B238E5C365F9}" srcOrd="0" destOrd="0" presId="urn:microsoft.com/office/officeart/2005/8/layout/hierarchy3"/>
    <dgm:cxn modelId="{3ADCFBE6-2181-4E24-9A54-9CDF9F891D38}" type="presOf" srcId="{ECEBA9E4-96BC-4D03-BDB9-98038E62442B}" destId="{69FC1DF8-D191-4220-9583-A635F63D1DA5}" srcOrd="0" destOrd="0" presId="urn:microsoft.com/office/officeart/2005/8/layout/hierarchy3"/>
    <dgm:cxn modelId="{2C5D40E5-323F-4E35-A385-EC03F7ED5809}" type="presParOf" srcId="{77F5CD4A-379F-472D-BA18-EC01ED75CEEA}" destId="{1E8D0B13-14D0-47C8-8B48-C9C960CF41A4}" srcOrd="0" destOrd="0" presId="urn:microsoft.com/office/officeart/2005/8/layout/hierarchy3"/>
    <dgm:cxn modelId="{BB2193CA-FA43-447F-BFB9-025E39D9CF55}" type="presParOf" srcId="{1E8D0B13-14D0-47C8-8B48-C9C960CF41A4}" destId="{658DBDC9-ADEA-4F62-A72B-B802F5894AC5}" srcOrd="0" destOrd="0" presId="urn:microsoft.com/office/officeart/2005/8/layout/hierarchy3"/>
    <dgm:cxn modelId="{51BADB4C-5794-422A-9B5D-65CAB6D54855}" type="presParOf" srcId="{658DBDC9-ADEA-4F62-A72B-B802F5894AC5}" destId="{962E3003-2AD7-4D6B-A88D-EAD0B0E50C15}" srcOrd="0" destOrd="0" presId="urn:microsoft.com/office/officeart/2005/8/layout/hierarchy3"/>
    <dgm:cxn modelId="{4A67A56A-E425-4907-B780-61D7E9B44C7C}" type="presParOf" srcId="{658DBDC9-ADEA-4F62-A72B-B802F5894AC5}" destId="{B21CB080-0562-44D4-841F-09307E7D3E8C}" srcOrd="1" destOrd="0" presId="urn:microsoft.com/office/officeart/2005/8/layout/hierarchy3"/>
    <dgm:cxn modelId="{890B3CFA-8612-47C1-B867-7CE610B8EC2E}" type="presParOf" srcId="{1E8D0B13-14D0-47C8-8B48-C9C960CF41A4}" destId="{AA932053-2F79-42A6-8148-64151BE357E8}" srcOrd="1" destOrd="0" presId="urn:microsoft.com/office/officeart/2005/8/layout/hierarchy3"/>
    <dgm:cxn modelId="{76B0EA7C-0C80-492A-941F-19DDE9E0CA80}" type="presParOf" srcId="{AA932053-2F79-42A6-8148-64151BE357E8}" destId="{D6B980E1-60AC-43F2-9362-214FA23AA9B2}" srcOrd="0" destOrd="0" presId="urn:microsoft.com/office/officeart/2005/8/layout/hierarchy3"/>
    <dgm:cxn modelId="{DFD044D6-3273-48B2-BE5D-8E1837F1B553}" type="presParOf" srcId="{AA932053-2F79-42A6-8148-64151BE357E8}" destId="{2E7ED2D1-B84E-42D0-93CA-8B11AAC70DA1}" srcOrd="1" destOrd="0" presId="urn:microsoft.com/office/officeart/2005/8/layout/hierarchy3"/>
    <dgm:cxn modelId="{7129B549-3648-4DC0-8651-FDF05E7A90F9}" type="presParOf" srcId="{AA932053-2F79-42A6-8148-64151BE357E8}" destId="{651562B1-31E5-4202-939C-ACF132B2F88D}" srcOrd="2" destOrd="0" presId="urn:microsoft.com/office/officeart/2005/8/layout/hierarchy3"/>
    <dgm:cxn modelId="{B53226CC-2BFE-415D-A9F1-3D2274824BE3}" type="presParOf" srcId="{AA932053-2F79-42A6-8148-64151BE357E8}" destId="{C154ACA9-E13B-49E1-BF50-B238E5C365F9}" srcOrd="3" destOrd="0" presId="urn:microsoft.com/office/officeart/2005/8/layout/hierarchy3"/>
    <dgm:cxn modelId="{0D6B85A4-7C3A-4AB1-A2B7-A3B57DE6A3C5}" type="presParOf" srcId="{AA932053-2F79-42A6-8148-64151BE357E8}" destId="{DD1AA6C1-BBC5-48F2-91D7-08733892678B}" srcOrd="4" destOrd="0" presId="urn:microsoft.com/office/officeart/2005/8/layout/hierarchy3"/>
    <dgm:cxn modelId="{1B69CE19-D0FF-4790-B809-1EDEC8877FD8}" type="presParOf" srcId="{AA932053-2F79-42A6-8148-64151BE357E8}" destId="{B5E1CA16-8DD8-49B5-9133-F7BF631A1D46}" srcOrd="5" destOrd="0" presId="urn:microsoft.com/office/officeart/2005/8/layout/hierarchy3"/>
    <dgm:cxn modelId="{3EC44DAD-2171-4AC8-9A09-325A189905E2}" type="presParOf" srcId="{AA932053-2F79-42A6-8148-64151BE357E8}" destId="{69FC1DF8-D191-4220-9583-A635F63D1DA5}" srcOrd="6" destOrd="0" presId="urn:microsoft.com/office/officeart/2005/8/layout/hierarchy3"/>
    <dgm:cxn modelId="{91F8C5E7-59D0-48D0-9B8D-FB7A1BD554D7}" type="presParOf" srcId="{AA932053-2F79-42A6-8148-64151BE357E8}" destId="{63A46302-DD34-4DF3-AECC-778E6BF78309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30B554-A3D7-40ED-A71F-02F904B6E4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D672B47-C782-43F8-8B4D-89D5FA795DA9}">
      <dgm:prSet/>
      <dgm:spPr/>
      <dgm:t>
        <a:bodyPr/>
        <a:lstStyle/>
        <a:p>
          <a:r>
            <a:rPr lang="fr-FR" dirty="0"/>
            <a:t>Une ambition forte portée par les élus communautaires </a:t>
          </a:r>
        </a:p>
      </dgm:t>
    </dgm:pt>
    <dgm:pt modelId="{AB9E604D-205D-452A-B044-05224FB3795E}" type="parTrans" cxnId="{D0A97703-B51A-42A8-A2C9-553C650CE7E1}">
      <dgm:prSet/>
      <dgm:spPr/>
      <dgm:t>
        <a:bodyPr/>
        <a:lstStyle/>
        <a:p>
          <a:endParaRPr lang="fr-FR"/>
        </a:p>
      </dgm:t>
    </dgm:pt>
    <dgm:pt modelId="{58492FF2-4694-46F8-A66A-C51B284D4B62}" type="sibTrans" cxnId="{D0A97703-B51A-42A8-A2C9-553C650CE7E1}">
      <dgm:prSet/>
      <dgm:spPr/>
      <dgm:t>
        <a:bodyPr/>
        <a:lstStyle/>
        <a:p>
          <a:endParaRPr lang="fr-FR"/>
        </a:p>
      </dgm:t>
    </dgm:pt>
    <dgm:pt modelId="{2FCF5937-63BD-4497-B83E-1AA8F68EC46D}">
      <dgm:prSet/>
      <dgm:spPr/>
      <dgm:t>
        <a:bodyPr/>
        <a:lstStyle/>
        <a:p>
          <a:r>
            <a:rPr lang="fr-FR"/>
            <a:t>multiplier par 8 les déplacements à vélo</a:t>
          </a:r>
        </a:p>
      </dgm:t>
    </dgm:pt>
    <dgm:pt modelId="{99E50ACF-47AA-4687-8739-D29C41534E07}" type="parTrans" cxnId="{F8D4ABFE-B024-4EEC-8A16-3F681309B6A4}">
      <dgm:prSet/>
      <dgm:spPr/>
      <dgm:t>
        <a:bodyPr/>
        <a:lstStyle/>
        <a:p>
          <a:endParaRPr lang="fr-FR"/>
        </a:p>
      </dgm:t>
    </dgm:pt>
    <dgm:pt modelId="{9341495D-1269-4D9A-A67F-1272EEDE59D1}" type="sibTrans" cxnId="{F8D4ABFE-B024-4EEC-8A16-3F681309B6A4}">
      <dgm:prSet/>
      <dgm:spPr/>
      <dgm:t>
        <a:bodyPr/>
        <a:lstStyle/>
        <a:p>
          <a:endParaRPr lang="fr-FR"/>
        </a:p>
      </dgm:t>
    </dgm:pt>
    <dgm:pt modelId="{6A72328E-D8B7-4F72-9008-D7466C3C065A}">
      <dgm:prSet/>
      <dgm:spPr/>
      <dgm:t>
        <a:bodyPr/>
        <a:lstStyle/>
        <a:p>
          <a:r>
            <a:rPr lang="fr-FR"/>
            <a:t>favoriser le vélo utilitaire tout en renforçant son usage touristique ou de loisirs</a:t>
          </a:r>
        </a:p>
      </dgm:t>
    </dgm:pt>
    <dgm:pt modelId="{F60579B5-F701-46E1-AF1F-F79D3303A3CD}" type="parTrans" cxnId="{D65614B7-B272-478D-A37F-19E8649E09BB}">
      <dgm:prSet/>
      <dgm:spPr/>
      <dgm:t>
        <a:bodyPr/>
        <a:lstStyle/>
        <a:p>
          <a:endParaRPr lang="fr-FR"/>
        </a:p>
      </dgm:t>
    </dgm:pt>
    <dgm:pt modelId="{E8238C54-7900-4F20-B258-C7BBCA86B8F4}" type="sibTrans" cxnId="{D65614B7-B272-478D-A37F-19E8649E09BB}">
      <dgm:prSet/>
      <dgm:spPr/>
      <dgm:t>
        <a:bodyPr/>
        <a:lstStyle/>
        <a:p>
          <a:endParaRPr lang="fr-FR"/>
        </a:p>
      </dgm:t>
    </dgm:pt>
    <dgm:pt modelId="{192734AF-305D-4A50-B13D-E035D421560B}">
      <dgm:prSet/>
      <dgm:spPr/>
      <dgm:t>
        <a:bodyPr/>
        <a:lstStyle/>
        <a:p>
          <a:r>
            <a:rPr lang="fr-FR"/>
            <a:t>1M€ par an pendant 10 ans, soit 25€/habitant</a:t>
          </a:r>
        </a:p>
      </dgm:t>
    </dgm:pt>
    <dgm:pt modelId="{9295B999-6AAB-492C-844D-0165FABCB7C2}" type="parTrans" cxnId="{C64A562E-9E7A-403C-B560-B2BB09681F05}">
      <dgm:prSet/>
      <dgm:spPr/>
      <dgm:t>
        <a:bodyPr/>
        <a:lstStyle/>
        <a:p>
          <a:endParaRPr lang="fr-FR"/>
        </a:p>
      </dgm:t>
    </dgm:pt>
    <dgm:pt modelId="{7CEAF57B-A07D-4106-A99C-4BAE2AE524C3}" type="sibTrans" cxnId="{C64A562E-9E7A-403C-B560-B2BB09681F05}">
      <dgm:prSet/>
      <dgm:spPr/>
      <dgm:t>
        <a:bodyPr/>
        <a:lstStyle/>
        <a:p>
          <a:endParaRPr lang="fr-FR"/>
        </a:p>
      </dgm:t>
    </dgm:pt>
    <dgm:pt modelId="{B0B603FD-0B32-4505-973A-1B5007D2BDB0}" type="pres">
      <dgm:prSet presAssocID="{8730B554-A3D7-40ED-A71F-02F904B6E4F8}" presName="linear" presStyleCnt="0">
        <dgm:presLayoutVars>
          <dgm:animLvl val="lvl"/>
          <dgm:resizeHandles val="exact"/>
        </dgm:presLayoutVars>
      </dgm:prSet>
      <dgm:spPr/>
    </dgm:pt>
    <dgm:pt modelId="{CA1F1D7B-0369-4941-8169-116870EA01CD}" type="pres">
      <dgm:prSet presAssocID="{7D672B47-C782-43F8-8B4D-89D5FA795DA9}" presName="parentText" presStyleLbl="node1" presStyleIdx="0" presStyleCnt="1" custScaleY="75936">
        <dgm:presLayoutVars>
          <dgm:chMax val="0"/>
          <dgm:bulletEnabled val="1"/>
        </dgm:presLayoutVars>
      </dgm:prSet>
      <dgm:spPr/>
    </dgm:pt>
    <dgm:pt modelId="{DDB692D5-F6BA-43B6-A901-A9FB97D25542}" type="pres">
      <dgm:prSet presAssocID="{7D672B47-C782-43F8-8B4D-89D5FA795DA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0A97703-B51A-42A8-A2C9-553C650CE7E1}" srcId="{8730B554-A3D7-40ED-A71F-02F904B6E4F8}" destId="{7D672B47-C782-43F8-8B4D-89D5FA795DA9}" srcOrd="0" destOrd="0" parTransId="{AB9E604D-205D-452A-B044-05224FB3795E}" sibTransId="{58492FF2-4694-46F8-A66A-C51B284D4B62}"/>
    <dgm:cxn modelId="{734C0C06-B6C1-419C-A8FA-FBC44F6F177B}" type="presOf" srcId="{8730B554-A3D7-40ED-A71F-02F904B6E4F8}" destId="{B0B603FD-0B32-4505-973A-1B5007D2BDB0}" srcOrd="0" destOrd="0" presId="urn:microsoft.com/office/officeart/2005/8/layout/vList2"/>
    <dgm:cxn modelId="{C64A562E-9E7A-403C-B560-B2BB09681F05}" srcId="{7D672B47-C782-43F8-8B4D-89D5FA795DA9}" destId="{192734AF-305D-4A50-B13D-E035D421560B}" srcOrd="2" destOrd="0" parTransId="{9295B999-6AAB-492C-844D-0165FABCB7C2}" sibTransId="{7CEAF57B-A07D-4106-A99C-4BAE2AE524C3}"/>
    <dgm:cxn modelId="{6D133A5C-9043-4CEE-A41F-99FEF6474292}" type="presOf" srcId="{2FCF5937-63BD-4497-B83E-1AA8F68EC46D}" destId="{DDB692D5-F6BA-43B6-A901-A9FB97D25542}" srcOrd="0" destOrd="0" presId="urn:microsoft.com/office/officeart/2005/8/layout/vList2"/>
    <dgm:cxn modelId="{EA294C62-2D19-4BE9-8F3F-7383CE11D197}" type="presOf" srcId="{7D672B47-C782-43F8-8B4D-89D5FA795DA9}" destId="{CA1F1D7B-0369-4941-8169-116870EA01CD}" srcOrd="0" destOrd="0" presId="urn:microsoft.com/office/officeart/2005/8/layout/vList2"/>
    <dgm:cxn modelId="{C1AF2152-FE2A-4E07-81C8-63F5633FD434}" type="presOf" srcId="{6A72328E-D8B7-4F72-9008-D7466C3C065A}" destId="{DDB692D5-F6BA-43B6-A901-A9FB97D25542}" srcOrd="0" destOrd="1" presId="urn:microsoft.com/office/officeart/2005/8/layout/vList2"/>
    <dgm:cxn modelId="{D65614B7-B272-478D-A37F-19E8649E09BB}" srcId="{7D672B47-C782-43F8-8B4D-89D5FA795DA9}" destId="{6A72328E-D8B7-4F72-9008-D7466C3C065A}" srcOrd="1" destOrd="0" parTransId="{F60579B5-F701-46E1-AF1F-F79D3303A3CD}" sibTransId="{E8238C54-7900-4F20-B258-C7BBCA86B8F4}"/>
    <dgm:cxn modelId="{71F934F8-34E4-445B-B179-080E1A8948B7}" type="presOf" srcId="{192734AF-305D-4A50-B13D-E035D421560B}" destId="{DDB692D5-F6BA-43B6-A901-A9FB97D25542}" srcOrd="0" destOrd="2" presId="urn:microsoft.com/office/officeart/2005/8/layout/vList2"/>
    <dgm:cxn modelId="{F8D4ABFE-B024-4EEC-8A16-3F681309B6A4}" srcId="{7D672B47-C782-43F8-8B4D-89D5FA795DA9}" destId="{2FCF5937-63BD-4497-B83E-1AA8F68EC46D}" srcOrd="0" destOrd="0" parTransId="{99E50ACF-47AA-4687-8739-D29C41534E07}" sibTransId="{9341495D-1269-4D9A-A67F-1272EEDE59D1}"/>
    <dgm:cxn modelId="{BE352CD3-9411-4CE0-BE11-E6A24EF9BBAA}" type="presParOf" srcId="{B0B603FD-0B32-4505-973A-1B5007D2BDB0}" destId="{CA1F1D7B-0369-4941-8169-116870EA01CD}" srcOrd="0" destOrd="0" presId="urn:microsoft.com/office/officeart/2005/8/layout/vList2"/>
    <dgm:cxn modelId="{49C9D97C-7606-489F-9AE3-CE51B0E5E001}" type="presParOf" srcId="{B0B603FD-0B32-4505-973A-1B5007D2BDB0}" destId="{DDB692D5-F6BA-43B6-A901-A9FB97D2554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9DBFE7-ADAC-41D9-B019-869698C6B1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4D04A5F-E61A-421D-A61A-6C452BDF898C}">
      <dgm:prSet/>
      <dgm:spPr/>
      <dgm:t>
        <a:bodyPr/>
        <a:lstStyle/>
        <a:p>
          <a:r>
            <a:rPr lang="fr-FR" dirty="0">
              <a:solidFill>
                <a:schemeClr val="bg1"/>
              </a:solidFill>
            </a:rPr>
            <a:t>Service de location de vélos en libre-service et longue durée</a:t>
          </a:r>
        </a:p>
      </dgm:t>
    </dgm:pt>
    <dgm:pt modelId="{E5D1001B-A602-405E-A525-4E9F5779E189}" type="parTrans" cxnId="{C5818219-C7B1-4283-BDFC-E3534E759F5E}">
      <dgm:prSet/>
      <dgm:spPr/>
      <dgm:t>
        <a:bodyPr/>
        <a:lstStyle/>
        <a:p>
          <a:endParaRPr lang="fr-FR"/>
        </a:p>
      </dgm:t>
    </dgm:pt>
    <dgm:pt modelId="{465B8048-9FE5-4FB6-8E02-4BBC2E5C0565}" type="sibTrans" cxnId="{C5818219-C7B1-4283-BDFC-E3534E759F5E}">
      <dgm:prSet/>
      <dgm:spPr/>
      <dgm:t>
        <a:bodyPr/>
        <a:lstStyle/>
        <a:p>
          <a:endParaRPr lang="fr-FR"/>
        </a:p>
      </dgm:t>
    </dgm:pt>
    <dgm:pt modelId="{17379539-4600-45BB-B6BD-BBCFE3543DFD}">
      <dgm:prSet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160 vélos</a:t>
          </a:r>
        </a:p>
      </dgm:t>
    </dgm:pt>
    <dgm:pt modelId="{B7AC6A5D-1BD9-4F11-895F-270580B82E29}" type="parTrans" cxnId="{0242F9C5-47C6-418D-B2E2-320362333948}">
      <dgm:prSet/>
      <dgm:spPr/>
      <dgm:t>
        <a:bodyPr/>
        <a:lstStyle/>
        <a:p>
          <a:endParaRPr lang="fr-FR"/>
        </a:p>
      </dgm:t>
    </dgm:pt>
    <dgm:pt modelId="{5CDBF6E1-DB92-4585-AC18-06D73C4EA459}" type="sibTrans" cxnId="{0242F9C5-47C6-418D-B2E2-320362333948}">
      <dgm:prSet/>
      <dgm:spPr/>
      <dgm:t>
        <a:bodyPr/>
        <a:lstStyle/>
        <a:p>
          <a:endParaRPr lang="fr-FR"/>
        </a:p>
      </dgm:t>
    </dgm:pt>
    <dgm:pt modelId="{DECD8B53-1F00-4313-834B-94F4631F0FF7}">
      <dgm:prSet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27 stations</a:t>
          </a:r>
        </a:p>
      </dgm:t>
    </dgm:pt>
    <dgm:pt modelId="{FFAD5F22-58AF-4C5C-AC47-EB494DC124F9}" type="parTrans" cxnId="{FB64BC82-A742-4B49-8DC2-57E051931994}">
      <dgm:prSet/>
      <dgm:spPr/>
      <dgm:t>
        <a:bodyPr/>
        <a:lstStyle/>
        <a:p>
          <a:endParaRPr lang="fr-FR"/>
        </a:p>
      </dgm:t>
    </dgm:pt>
    <dgm:pt modelId="{1DF65148-6CB3-4FA9-BE12-2E4ECC17B0EE}" type="sibTrans" cxnId="{FB64BC82-A742-4B49-8DC2-57E051931994}">
      <dgm:prSet/>
      <dgm:spPr/>
      <dgm:t>
        <a:bodyPr/>
        <a:lstStyle/>
        <a:p>
          <a:endParaRPr lang="fr-FR"/>
        </a:p>
      </dgm:t>
    </dgm:pt>
    <dgm:pt modelId="{D6D4B3B4-8990-4EEB-8855-4E0F4EBADC18}">
      <dgm:prSet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Déjà 700 utilisateurs</a:t>
          </a:r>
        </a:p>
      </dgm:t>
    </dgm:pt>
    <dgm:pt modelId="{CF491027-DA43-48A1-B92F-F9BDDDE46EE9}" type="parTrans" cxnId="{7BBA05B9-0B6D-403B-BB46-F868209D41B5}">
      <dgm:prSet/>
      <dgm:spPr/>
      <dgm:t>
        <a:bodyPr/>
        <a:lstStyle/>
        <a:p>
          <a:endParaRPr lang="fr-FR"/>
        </a:p>
      </dgm:t>
    </dgm:pt>
    <dgm:pt modelId="{1F5DA8CE-337E-4BEA-AEBB-5DCC066F5BD6}" type="sibTrans" cxnId="{7BBA05B9-0B6D-403B-BB46-F868209D41B5}">
      <dgm:prSet/>
      <dgm:spPr/>
      <dgm:t>
        <a:bodyPr/>
        <a:lstStyle/>
        <a:p>
          <a:endParaRPr lang="fr-FR"/>
        </a:p>
      </dgm:t>
    </dgm:pt>
    <dgm:pt modelId="{A7E28917-1CBA-45A7-964A-56B0072FBF93}">
      <dgm:prSet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Plus de 20000 km en 6 mois</a:t>
          </a:r>
        </a:p>
      </dgm:t>
    </dgm:pt>
    <dgm:pt modelId="{4D9ABD0B-BA2B-43E9-BBDC-00F1D901AA4D}" type="parTrans" cxnId="{77404755-9481-4642-964C-A579C2732BA7}">
      <dgm:prSet/>
      <dgm:spPr/>
      <dgm:t>
        <a:bodyPr/>
        <a:lstStyle/>
        <a:p>
          <a:endParaRPr lang="fr-FR"/>
        </a:p>
      </dgm:t>
    </dgm:pt>
    <dgm:pt modelId="{A38EA667-9F4F-47DC-B39D-EC5E52FCC955}" type="sibTrans" cxnId="{77404755-9481-4642-964C-A579C2732BA7}">
      <dgm:prSet/>
      <dgm:spPr/>
      <dgm:t>
        <a:bodyPr/>
        <a:lstStyle/>
        <a:p>
          <a:endParaRPr lang="fr-FR"/>
        </a:p>
      </dgm:t>
    </dgm:pt>
    <dgm:pt modelId="{EDCACD9F-D64A-41A8-A76D-516B4531A0A3}">
      <dgm:prSet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Gestion et maintenance en régie</a:t>
          </a:r>
        </a:p>
      </dgm:t>
    </dgm:pt>
    <dgm:pt modelId="{FDA3EC6D-7EB2-470F-AD4C-7D9CD91622E3}" type="parTrans" cxnId="{C4EB0138-B4D9-49BA-ADF8-246F61F6DEBB}">
      <dgm:prSet/>
      <dgm:spPr/>
      <dgm:t>
        <a:bodyPr/>
        <a:lstStyle/>
        <a:p>
          <a:endParaRPr lang="fr-FR"/>
        </a:p>
      </dgm:t>
    </dgm:pt>
    <dgm:pt modelId="{1968E698-7580-4FF2-BE7E-E01568CC8F88}" type="sibTrans" cxnId="{C4EB0138-B4D9-49BA-ADF8-246F61F6DEBB}">
      <dgm:prSet/>
      <dgm:spPr/>
      <dgm:t>
        <a:bodyPr/>
        <a:lstStyle/>
        <a:p>
          <a:endParaRPr lang="fr-FR"/>
        </a:p>
      </dgm:t>
    </dgm:pt>
    <dgm:pt modelId="{E7B6771D-9676-4F84-8BFE-7A5C26C8B606}" type="pres">
      <dgm:prSet presAssocID="{A79DBFE7-ADAC-41D9-B019-869698C6B141}" presName="linear" presStyleCnt="0">
        <dgm:presLayoutVars>
          <dgm:animLvl val="lvl"/>
          <dgm:resizeHandles val="exact"/>
        </dgm:presLayoutVars>
      </dgm:prSet>
      <dgm:spPr/>
    </dgm:pt>
    <dgm:pt modelId="{17608AB9-20F0-4D1B-A174-43E93420D3B3}" type="pres">
      <dgm:prSet presAssocID="{F4D04A5F-E61A-421D-A61A-6C452BDF898C}" presName="parentText" presStyleLbl="node1" presStyleIdx="0" presStyleCnt="1" custScaleY="73253">
        <dgm:presLayoutVars>
          <dgm:chMax val="0"/>
          <dgm:bulletEnabled val="1"/>
        </dgm:presLayoutVars>
      </dgm:prSet>
      <dgm:spPr/>
    </dgm:pt>
    <dgm:pt modelId="{0E77F557-A368-48C5-8D1F-450FD8441857}" type="pres">
      <dgm:prSet presAssocID="{F4D04A5F-E61A-421D-A61A-6C452BDF898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B542612-E98B-4D3D-953F-11BAE8FA64FE}" type="presOf" srcId="{EDCACD9F-D64A-41A8-A76D-516B4531A0A3}" destId="{0E77F557-A368-48C5-8D1F-450FD8441857}" srcOrd="0" destOrd="4" presId="urn:microsoft.com/office/officeart/2005/8/layout/vList2"/>
    <dgm:cxn modelId="{C5818219-C7B1-4283-BDFC-E3534E759F5E}" srcId="{A79DBFE7-ADAC-41D9-B019-869698C6B141}" destId="{F4D04A5F-E61A-421D-A61A-6C452BDF898C}" srcOrd="0" destOrd="0" parTransId="{E5D1001B-A602-405E-A525-4E9F5779E189}" sibTransId="{465B8048-9FE5-4FB6-8E02-4BBC2E5C0565}"/>
    <dgm:cxn modelId="{C4EB0138-B4D9-49BA-ADF8-246F61F6DEBB}" srcId="{F4D04A5F-E61A-421D-A61A-6C452BDF898C}" destId="{EDCACD9F-D64A-41A8-A76D-516B4531A0A3}" srcOrd="4" destOrd="0" parTransId="{FDA3EC6D-7EB2-470F-AD4C-7D9CD91622E3}" sibTransId="{1968E698-7580-4FF2-BE7E-E01568CC8F88}"/>
    <dgm:cxn modelId="{5117D742-2E61-4CE6-9892-2A461A3503B7}" type="presOf" srcId="{DECD8B53-1F00-4313-834B-94F4631F0FF7}" destId="{0E77F557-A368-48C5-8D1F-450FD8441857}" srcOrd="0" destOrd="1" presId="urn:microsoft.com/office/officeart/2005/8/layout/vList2"/>
    <dgm:cxn modelId="{5EB9F449-F983-402D-BB9D-0E10C7D1E90D}" type="presOf" srcId="{D6D4B3B4-8990-4EEB-8855-4E0F4EBADC18}" destId="{0E77F557-A368-48C5-8D1F-450FD8441857}" srcOrd="0" destOrd="2" presId="urn:microsoft.com/office/officeart/2005/8/layout/vList2"/>
    <dgm:cxn modelId="{0DBE3555-AC24-4226-A28B-65229F26A9BE}" type="presOf" srcId="{F4D04A5F-E61A-421D-A61A-6C452BDF898C}" destId="{17608AB9-20F0-4D1B-A174-43E93420D3B3}" srcOrd="0" destOrd="0" presId="urn:microsoft.com/office/officeart/2005/8/layout/vList2"/>
    <dgm:cxn modelId="{77404755-9481-4642-964C-A579C2732BA7}" srcId="{F4D04A5F-E61A-421D-A61A-6C452BDF898C}" destId="{A7E28917-1CBA-45A7-964A-56B0072FBF93}" srcOrd="3" destOrd="0" parTransId="{4D9ABD0B-BA2B-43E9-BBDC-00F1D901AA4D}" sibTransId="{A38EA667-9F4F-47DC-B39D-EC5E52FCC955}"/>
    <dgm:cxn modelId="{FB64BC82-A742-4B49-8DC2-57E051931994}" srcId="{F4D04A5F-E61A-421D-A61A-6C452BDF898C}" destId="{DECD8B53-1F00-4313-834B-94F4631F0FF7}" srcOrd="1" destOrd="0" parTransId="{FFAD5F22-58AF-4C5C-AC47-EB494DC124F9}" sibTransId="{1DF65148-6CB3-4FA9-BE12-2E4ECC17B0EE}"/>
    <dgm:cxn modelId="{31C8DAA2-1A78-471F-ABF6-66D0DD7D2148}" type="presOf" srcId="{A79DBFE7-ADAC-41D9-B019-869698C6B141}" destId="{E7B6771D-9676-4F84-8BFE-7A5C26C8B606}" srcOrd="0" destOrd="0" presId="urn:microsoft.com/office/officeart/2005/8/layout/vList2"/>
    <dgm:cxn modelId="{7BBA05B9-0B6D-403B-BB46-F868209D41B5}" srcId="{F4D04A5F-E61A-421D-A61A-6C452BDF898C}" destId="{D6D4B3B4-8990-4EEB-8855-4E0F4EBADC18}" srcOrd="2" destOrd="0" parTransId="{CF491027-DA43-48A1-B92F-F9BDDDE46EE9}" sibTransId="{1F5DA8CE-337E-4BEA-AEBB-5DCC066F5BD6}"/>
    <dgm:cxn modelId="{713DD1BA-211F-41EF-9151-7CE65B4B288C}" type="presOf" srcId="{17379539-4600-45BB-B6BD-BBCFE3543DFD}" destId="{0E77F557-A368-48C5-8D1F-450FD8441857}" srcOrd="0" destOrd="0" presId="urn:microsoft.com/office/officeart/2005/8/layout/vList2"/>
    <dgm:cxn modelId="{0242F9C5-47C6-418D-B2E2-320362333948}" srcId="{F4D04A5F-E61A-421D-A61A-6C452BDF898C}" destId="{17379539-4600-45BB-B6BD-BBCFE3543DFD}" srcOrd="0" destOrd="0" parTransId="{B7AC6A5D-1BD9-4F11-895F-270580B82E29}" sibTransId="{5CDBF6E1-DB92-4585-AC18-06D73C4EA459}"/>
    <dgm:cxn modelId="{3D7D1FCF-90C1-42D6-AC0F-D22A473C6CC8}" type="presOf" srcId="{A7E28917-1CBA-45A7-964A-56B0072FBF93}" destId="{0E77F557-A368-48C5-8D1F-450FD8441857}" srcOrd="0" destOrd="3" presId="urn:microsoft.com/office/officeart/2005/8/layout/vList2"/>
    <dgm:cxn modelId="{F352061A-268A-4BC2-A2F4-27BD1B1575E1}" type="presParOf" srcId="{E7B6771D-9676-4F84-8BFE-7A5C26C8B606}" destId="{17608AB9-20F0-4D1B-A174-43E93420D3B3}" srcOrd="0" destOrd="0" presId="urn:microsoft.com/office/officeart/2005/8/layout/vList2"/>
    <dgm:cxn modelId="{21D8FF31-81E1-40A5-8237-346C33B2742E}" type="presParOf" srcId="{E7B6771D-9676-4F84-8BFE-7A5C26C8B606}" destId="{0E77F557-A368-48C5-8D1F-450FD844185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CA5AF0-817D-45E5-8383-349C14FA8E69}" type="doc">
      <dgm:prSet loTypeId="urn:microsoft.com/office/officeart/2005/8/layout/vList3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7C618605-501B-4DE9-BA6E-EC8BB539F250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Depuis 2020</a:t>
          </a:r>
        </a:p>
        <a:p>
          <a:r>
            <a:rPr lang="fr-FR" dirty="0"/>
            <a:t>Plateforme de covoiturage avec Communauté Bassin de Pompey</a:t>
          </a:r>
        </a:p>
      </dgm:t>
    </dgm:pt>
    <dgm:pt modelId="{B913D22C-F849-4CD0-A58F-CB382BE26F98}" type="parTrans" cxnId="{BFF2EB51-E792-4B05-85D6-752DFD32579B}">
      <dgm:prSet/>
      <dgm:spPr/>
      <dgm:t>
        <a:bodyPr/>
        <a:lstStyle/>
        <a:p>
          <a:endParaRPr lang="fr-FR"/>
        </a:p>
      </dgm:t>
    </dgm:pt>
    <dgm:pt modelId="{A3C96225-B7E1-4F55-8E38-AF2571888164}" type="sibTrans" cxnId="{BFF2EB51-E792-4B05-85D6-752DFD32579B}">
      <dgm:prSet/>
      <dgm:spPr/>
      <dgm:t>
        <a:bodyPr/>
        <a:lstStyle/>
        <a:p>
          <a:endParaRPr lang="fr-FR"/>
        </a:p>
      </dgm:t>
    </dgm:pt>
    <dgm:pt modelId="{F7763671-B8E1-4395-B0E6-97EFADDB9EC9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FR" dirty="0"/>
            <a:t>Depuis 2019</a:t>
          </a:r>
        </a:p>
        <a:p>
          <a:r>
            <a:rPr lang="fr-FR" dirty="0"/>
            <a:t>Animations annuelles</a:t>
          </a:r>
        </a:p>
        <a:p>
          <a:r>
            <a:rPr lang="fr-FR" dirty="0"/>
            <a:t> Villages mobilité</a:t>
          </a:r>
        </a:p>
        <a:p>
          <a:endParaRPr lang="fr-FR" dirty="0"/>
        </a:p>
      </dgm:t>
    </dgm:pt>
    <dgm:pt modelId="{E7701166-D8F2-40A6-8E02-650F492B5593}" type="parTrans" cxnId="{6959C294-A291-4799-A530-FADB113BF6D4}">
      <dgm:prSet/>
      <dgm:spPr/>
      <dgm:t>
        <a:bodyPr/>
        <a:lstStyle/>
        <a:p>
          <a:endParaRPr lang="fr-FR"/>
        </a:p>
      </dgm:t>
    </dgm:pt>
    <dgm:pt modelId="{7E09FFB9-D679-410A-B8E3-2E4AF2FFEBC6}" type="sibTrans" cxnId="{6959C294-A291-4799-A530-FADB113BF6D4}">
      <dgm:prSet/>
      <dgm:spPr/>
      <dgm:t>
        <a:bodyPr/>
        <a:lstStyle/>
        <a:p>
          <a:endParaRPr lang="fr-FR"/>
        </a:p>
      </dgm:t>
    </dgm:pt>
    <dgm:pt modelId="{BC1BB347-E14E-48FB-86B9-87BA756D4BA4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fr-FR" dirty="0"/>
            <a:t>Depuis 2021</a:t>
          </a:r>
        </a:p>
        <a:p>
          <a:r>
            <a:rPr lang="fr-FR" dirty="0"/>
            <a:t>Desserte du Parc Eiffel par la ligne 10 du réseau SUB</a:t>
          </a:r>
        </a:p>
      </dgm:t>
    </dgm:pt>
    <dgm:pt modelId="{759307E0-7EB8-4A6F-8C08-000BF03DC758}" type="parTrans" cxnId="{FC358109-1050-463D-B59B-7FBB8CA64C61}">
      <dgm:prSet/>
      <dgm:spPr/>
      <dgm:t>
        <a:bodyPr/>
        <a:lstStyle/>
        <a:p>
          <a:endParaRPr lang="fr-FR"/>
        </a:p>
      </dgm:t>
    </dgm:pt>
    <dgm:pt modelId="{70500307-DC51-46C5-8DCD-2DBAE1C4CB87}" type="sibTrans" cxnId="{FC358109-1050-463D-B59B-7FBB8CA64C61}">
      <dgm:prSet/>
      <dgm:spPr/>
      <dgm:t>
        <a:bodyPr/>
        <a:lstStyle/>
        <a:p>
          <a:endParaRPr lang="fr-FR"/>
        </a:p>
      </dgm:t>
    </dgm:pt>
    <dgm:pt modelId="{D73A3C24-17F6-46DB-B20D-83C1F0E918CC}" type="pres">
      <dgm:prSet presAssocID="{69CA5AF0-817D-45E5-8383-349C14FA8E69}" presName="linearFlow" presStyleCnt="0">
        <dgm:presLayoutVars>
          <dgm:dir/>
          <dgm:resizeHandles val="exact"/>
        </dgm:presLayoutVars>
      </dgm:prSet>
      <dgm:spPr/>
    </dgm:pt>
    <dgm:pt modelId="{5F1632C2-DEFC-437A-9443-60D45F86987A}" type="pres">
      <dgm:prSet presAssocID="{F7763671-B8E1-4395-B0E6-97EFADDB9EC9}" presName="composite" presStyleCnt="0"/>
      <dgm:spPr/>
    </dgm:pt>
    <dgm:pt modelId="{52729A55-394E-422D-9BF0-5F59499E36C5}" type="pres">
      <dgm:prSet presAssocID="{F7763671-B8E1-4395-B0E6-97EFADDB9EC9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4696E3C1-9D40-40BC-95A8-4B6F44259945}" type="pres">
      <dgm:prSet presAssocID="{F7763671-B8E1-4395-B0E6-97EFADDB9EC9}" presName="txShp" presStyleLbl="node1" presStyleIdx="0" presStyleCnt="3">
        <dgm:presLayoutVars>
          <dgm:bulletEnabled val="1"/>
        </dgm:presLayoutVars>
      </dgm:prSet>
      <dgm:spPr/>
    </dgm:pt>
    <dgm:pt modelId="{BF94D185-C565-4A5D-93DA-BD8DDDE5F57E}" type="pres">
      <dgm:prSet presAssocID="{7E09FFB9-D679-410A-B8E3-2E4AF2FFEBC6}" presName="spacing" presStyleCnt="0"/>
      <dgm:spPr/>
    </dgm:pt>
    <dgm:pt modelId="{7B923F48-BF6E-4721-BD63-E6308B708456}" type="pres">
      <dgm:prSet presAssocID="{7C618605-501B-4DE9-BA6E-EC8BB539F250}" presName="composite" presStyleCnt="0"/>
      <dgm:spPr/>
    </dgm:pt>
    <dgm:pt modelId="{847C775A-34CE-45A6-8947-746970A35403}" type="pres">
      <dgm:prSet presAssocID="{7C618605-501B-4DE9-BA6E-EC8BB539F250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C24DA34A-D423-4FB1-B6D0-FF04BA22EF9C}" type="pres">
      <dgm:prSet presAssocID="{7C618605-501B-4DE9-BA6E-EC8BB539F250}" presName="txShp" presStyleLbl="node1" presStyleIdx="1" presStyleCnt="3">
        <dgm:presLayoutVars>
          <dgm:bulletEnabled val="1"/>
        </dgm:presLayoutVars>
      </dgm:prSet>
      <dgm:spPr/>
    </dgm:pt>
    <dgm:pt modelId="{46E045F9-D1AD-47DE-A139-D521D5B26F31}" type="pres">
      <dgm:prSet presAssocID="{A3C96225-B7E1-4F55-8E38-AF2571888164}" presName="spacing" presStyleCnt="0"/>
      <dgm:spPr/>
    </dgm:pt>
    <dgm:pt modelId="{826CA4FB-1705-4C2C-84FA-B7687AD456B1}" type="pres">
      <dgm:prSet presAssocID="{BC1BB347-E14E-48FB-86B9-87BA756D4BA4}" presName="composite" presStyleCnt="0"/>
      <dgm:spPr/>
    </dgm:pt>
    <dgm:pt modelId="{357D70EF-B592-416E-AE79-AB97E2C298FF}" type="pres">
      <dgm:prSet presAssocID="{BC1BB347-E14E-48FB-86B9-87BA756D4BA4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F61EE057-29DB-4B19-B447-D9BF47B221AD}" type="pres">
      <dgm:prSet presAssocID="{BC1BB347-E14E-48FB-86B9-87BA756D4BA4}" presName="txShp" presStyleLbl="node1" presStyleIdx="2" presStyleCnt="3">
        <dgm:presLayoutVars>
          <dgm:bulletEnabled val="1"/>
        </dgm:presLayoutVars>
      </dgm:prSet>
      <dgm:spPr/>
    </dgm:pt>
  </dgm:ptLst>
  <dgm:cxnLst>
    <dgm:cxn modelId="{FC358109-1050-463D-B59B-7FBB8CA64C61}" srcId="{69CA5AF0-817D-45E5-8383-349C14FA8E69}" destId="{BC1BB347-E14E-48FB-86B9-87BA756D4BA4}" srcOrd="2" destOrd="0" parTransId="{759307E0-7EB8-4A6F-8C08-000BF03DC758}" sibTransId="{70500307-DC51-46C5-8DCD-2DBAE1C4CB87}"/>
    <dgm:cxn modelId="{ABAAF216-2230-4EE9-B09B-A68F2C0A3BB5}" type="presOf" srcId="{F7763671-B8E1-4395-B0E6-97EFADDB9EC9}" destId="{4696E3C1-9D40-40BC-95A8-4B6F44259945}" srcOrd="0" destOrd="0" presId="urn:microsoft.com/office/officeart/2005/8/layout/vList3"/>
    <dgm:cxn modelId="{38C6CE2A-57EA-4810-9159-FBA107118524}" type="presOf" srcId="{69CA5AF0-817D-45E5-8383-349C14FA8E69}" destId="{D73A3C24-17F6-46DB-B20D-83C1F0E918CC}" srcOrd="0" destOrd="0" presId="urn:microsoft.com/office/officeart/2005/8/layout/vList3"/>
    <dgm:cxn modelId="{BFF2EB51-E792-4B05-85D6-752DFD32579B}" srcId="{69CA5AF0-817D-45E5-8383-349C14FA8E69}" destId="{7C618605-501B-4DE9-BA6E-EC8BB539F250}" srcOrd="1" destOrd="0" parTransId="{B913D22C-F849-4CD0-A58F-CB382BE26F98}" sibTransId="{A3C96225-B7E1-4F55-8E38-AF2571888164}"/>
    <dgm:cxn modelId="{43E1F788-911F-4234-88F1-C1E23C49A501}" type="presOf" srcId="{7C618605-501B-4DE9-BA6E-EC8BB539F250}" destId="{C24DA34A-D423-4FB1-B6D0-FF04BA22EF9C}" srcOrd="0" destOrd="0" presId="urn:microsoft.com/office/officeart/2005/8/layout/vList3"/>
    <dgm:cxn modelId="{6959C294-A291-4799-A530-FADB113BF6D4}" srcId="{69CA5AF0-817D-45E5-8383-349C14FA8E69}" destId="{F7763671-B8E1-4395-B0E6-97EFADDB9EC9}" srcOrd="0" destOrd="0" parTransId="{E7701166-D8F2-40A6-8E02-650F492B5593}" sibTransId="{7E09FFB9-D679-410A-B8E3-2E4AF2FFEBC6}"/>
    <dgm:cxn modelId="{6E2548EA-71D0-466D-BAC6-69CCA919DAED}" type="presOf" srcId="{BC1BB347-E14E-48FB-86B9-87BA756D4BA4}" destId="{F61EE057-29DB-4B19-B447-D9BF47B221AD}" srcOrd="0" destOrd="0" presId="urn:microsoft.com/office/officeart/2005/8/layout/vList3"/>
    <dgm:cxn modelId="{46CD32CF-9B6D-47C6-A5BA-7585B0395DD3}" type="presParOf" srcId="{D73A3C24-17F6-46DB-B20D-83C1F0E918CC}" destId="{5F1632C2-DEFC-437A-9443-60D45F86987A}" srcOrd="0" destOrd="0" presId="urn:microsoft.com/office/officeart/2005/8/layout/vList3"/>
    <dgm:cxn modelId="{EA6C3898-F25C-4FCB-BFE3-C483F0152FFF}" type="presParOf" srcId="{5F1632C2-DEFC-437A-9443-60D45F86987A}" destId="{52729A55-394E-422D-9BF0-5F59499E36C5}" srcOrd="0" destOrd="0" presId="urn:microsoft.com/office/officeart/2005/8/layout/vList3"/>
    <dgm:cxn modelId="{1E6A088D-4554-41CF-BF0D-66E8D9779067}" type="presParOf" srcId="{5F1632C2-DEFC-437A-9443-60D45F86987A}" destId="{4696E3C1-9D40-40BC-95A8-4B6F44259945}" srcOrd="1" destOrd="0" presId="urn:microsoft.com/office/officeart/2005/8/layout/vList3"/>
    <dgm:cxn modelId="{FAE4BAEF-2CD2-4F28-B0B4-7AC18F8B9688}" type="presParOf" srcId="{D73A3C24-17F6-46DB-B20D-83C1F0E918CC}" destId="{BF94D185-C565-4A5D-93DA-BD8DDDE5F57E}" srcOrd="1" destOrd="0" presId="urn:microsoft.com/office/officeart/2005/8/layout/vList3"/>
    <dgm:cxn modelId="{C3DB120B-6116-457D-91EE-5914132746D1}" type="presParOf" srcId="{D73A3C24-17F6-46DB-B20D-83C1F0E918CC}" destId="{7B923F48-BF6E-4721-BD63-E6308B708456}" srcOrd="2" destOrd="0" presId="urn:microsoft.com/office/officeart/2005/8/layout/vList3"/>
    <dgm:cxn modelId="{7782E34E-124E-4ED3-B774-38959CBDD393}" type="presParOf" srcId="{7B923F48-BF6E-4721-BD63-E6308B708456}" destId="{847C775A-34CE-45A6-8947-746970A35403}" srcOrd="0" destOrd="0" presId="urn:microsoft.com/office/officeart/2005/8/layout/vList3"/>
    <dgm:cxn modelId="{62467E25-A4AA-4870-8576-C7DC45CC6135}" type="presParOf" srcId="{7B923F48-BF6E-4721-BD63-E6308B708456}" destId="{C24DA34A-D423-4FB1-B6D0-FF04BA22EF9C}" srcOrd="1" destOrd="0" presId="urn:microsoft.com/office/officeart/2005/8/layout/vList3"/>
    <dgm:cxn modelId="{410A7061-E92A-4B84-8E59-B2D5607837BB}" type="presParOf" srcId="{D73A3C24-17F6-46DB-B20D-83C1F0E918CC}" destId="{46E045F9-D1AD-47DE-A139-D521D5B26F31}" srcOrd="3" destOrd="0" presId="urn:microsoft.com/office/officeart/2005/8/layout/vList3"/>
    <dgm:cxn modelId="{4C14BAFD-46DD-4736-A1B2-5839C1C34E62}" type="presParOf" srcId="{D73A3C24-17F6-46DB-B20D-83C1F0E918CC}" destId="{826CA4FB-1705-4C2C-84FA-B7687AD456B1}" srcOrd="4" destOrd="0" presId="urn:microsoft.com/office/officeart/2005/8/layout/vList3"/>
    <dgm:cxn modelId="{A5FBFD08-5BF6-401C-933A-86AE4C870E4B}" type="presParOf" srcId="{826CA4FB-1705-4C2C-84FA-B7687AD456B1}" destId="{357D70EF-B592-416E-AE79-AB97E2C298FF}" srcOrd="0" destOrd="0" presId="urn:microsoft.com/office/officeart/2005/8/layout/vList3"/>
    <dgm:cxn modelId="{AE48184D-A30A-467D-B331-0E2B841B8469}" type="presParOf" srcId="{826CA4FB-1705-4C2C-84FA-B7687AD456B1}" destId="{F61EE057-29DB-4B19-B447-D9BF47B221A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4FCD6-F914-4E39-A65E-BB187DEA7EB4}">
      <dsp:nvSpPr>
        <dsp:cNvPr id="0" name=""/>
        <dsp:cNvSpPr/>
      </dsp:nvSpPr>
      <dsp:spPr>
        <a:xfrm>
          <a:off x="0" y="25734"/>
          <a:ext cx="391160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0" i="0" kern="1200" baseline="0" dirty="0"/>
            <a:t>Une situation privilégiée au cœur du sillon lorrain</a:t>
          </a:r>
          <a:endParaRPr lang="fr-FR" sz="1700" kern="1200" dirty="0"/>
        </a:p>
      </dsp:txBody>
      <dsp:txXfrm>
        <a:off x="33012" y="58746"/>
        <a:ext cx="3845576" cy="610236"/>
      </dsp:txXfrm>
    </dsp:sp>
    <dsp:sp modelId="{210A1700-22DC-4BBE-B88B-AA9F27083F7F}">
      <dsp:nvSpPr>
        <dsp:cNvPr id="0" name=""/>
        <dsp:cNvSpPr/>
      </dsp:nvSpPr>
      <dsp:spPr>
        <a:xfrm>
          <a:off x="0" y="750954"/>
          <a:ext cx="391160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0" i="0" kern="1200" baseline="0" dirty="0"/>
            <a:t>Une interrelation forte avec la Métropole du Grand Nancy</a:t>
          </a:r>
          <a:endParaRPr lang="fr-FR" sz="1700" kern="1200" dirty="0"/>
        </a:p>
      </dsp:txBody>
      <dsp:txXfrm>
        <a:off x="33012" y="783966"/>
        <a:ext cx="3845576" cy="610236"/>
      </dsp:txXfrm>
    </dsp:sp>
    <dsp:sp modelId="{73509AF1-5D54-4786-8C24-5C38097FB4F2}">
      <dsp:nvSpPr>
        <dsp:cNvPr id="0" name=""/>
        <dsp:cNvSpPr/>
      </dsp:nvSpPr>
      <dsp:spPr>
        <a:xfrm>
          <a:off x="0" y="1476175"/>
          <a:ext cx="391160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Des déplacements internes importants</a:t>
          </a:r>
        </a:p>
      </dsp:txBody>
      <dsp:txXfrm>
        <a:off x="33012" y="1509187"/>
        <a:ext cx="3845576" cy="610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C1F31-B5CC-4F84-9FF1-F7A5F53BB26D}">
      <dsp:nvSpPr>
        <dsp:cNvPr id="0" name=""/>
        <dsp:cNvSpPr/>
      </dsp:nvSpPr>
      <dsp:spPr>
        <a:xfrm>
          <a:off x="0" y="157786"/>
          <a:ext cx="8738559" cy="1272202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9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 baseline="0"/>
            <a:t>1997 </a:t>
          </a:r>
          <a:endParaRPr lang="fr-FR" sz="2400" kern="1200"/>
        </a:p>
      </dsp:txBody>
      <dsp:txXfrm>
        <a:off x="0" y="475837"/>
        <a:ext cx="8420509" cy="636101"/>
      </dsp:txXfrm>
    </dsp:sp>
    <dsp:sp modelId="{3D8BFFA6-9449-4D17-97CB-5DA181A3C360}">
      <dsp:nvSpPr>
        <dsp:cNvPr id="0" name=""/>
        <dsp:cNvSpPr/>
      </dsp:nvSpPr>
      <dsp:spPr>
        <a:xfrm>
          <a:off x="0" y="1140913"/>
          <a:ext cx="2014237" cy="23531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0" i="0" kern="1200" baseline="0"/>
            <a:t>Prise de compétence « transports en commun »</a:t>
          </a:r>
          <a:endParaRPr lang="fr-FR" sz="1900" kern="1200"/>
        </a:p>
      </dsp:txBody>
      <dsp:txXfrm>
        <a:off x="0" y="1140913"/>
        <a:ext cx="2014237" cy="2353191"/>
      </dsp:txXfrm>
    </dsp:sp>
    <dsp:sp modelId="{287EF644-F65F-42E5-BF89-13160CAC6D26}">
      <dsp:nvSpPr>
        <dsp:cNvPr id="0" name=""/>
        <dsp:cNvSpPr/>
      </dsp:nvSpPr>
      <dsp:spPr>
        <a:xfrm>
          <a:off x="2014237" y="581703"/>
          <a:ext cx="6724321" cy="1272202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9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 baseline="0"/>
            <a:t>1998</a:t>
          </a:r>
          <a:endParaRPr lang="fr-FR" sz="2400" kern="1200"/>
        </a:p>
      </dsp:txBody>
      <dsp:txXfrm>
        <a:off x="2014237" y="899754"/>
        <a:ext cx="6406271" cy="636101"/>
      </dsp:txXfrm>
    </dsp:sp>
    <dsp:sp modelId="{9A967BBA-9580-4C18-B97C-0C5CDD61E729}">
      <dsp:nvSpPr>
        <dsp:cNvPr id="0" name=""/>
        <dsp:cNvSpPr/>
      </dsp:nvSpPr>
      <dsp:spPr>
        <a:xfrm>
          <a:off x="2014237" y="1564831"/>
          <a:ext cx="2014237" cy="22932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0" i="0" kern="1200" baseline="0"/>
            <a:t>Création du périmètre des transports urbains sur la totalité de l’intercommunalité</a:t>
          </a:r>
          <a:endParaRPr lang="fr-FR" sz="1900" kern="1200"/>
        </a:p>
      </dsp:txBody>
      <dsp:txXfrm>
        <a:off x="2014237" y="1564831"/>
        <a:ext cx="2014237" cy="2293212"/>
      </dsp:txXfrm>
    </dsp:sp>
    <dsp:sp modelId="{5DDD71A0-DEA1-4161-9258-AB8E9F31909E}">
      <dsp:nvSpPr>
        <dsp:cNvPr id="0" name=""/>
        <dsp:cNvSpPr/>
      </dsp:nvSpPr>
      <dsp:spPr>
        <a:xfrm>
          <a:off x="4028475" y="1005621"/>
          <a:ext cx="4710083" cy="1272202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9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 baseline="0" dirty="0"/>
            <a:t>2001</a:t>
          </a:r>
          <a:endParaRPr lang="fr-FR" sz="2400" kern="1200" dirty="0"/>
        </a:p>
      </dsp:txBody>
      <dsp:txXfrm>
        <a:off x="4028475" y="1323672"/>
        <a:ext cx="4392033" cy="636101"/>
      </dsp:txXfrm>
    </dsp:sp>
    <dsp:sp modelId="{46893055-119B-4174-9ECE-C003F614617D}">
      <dsp:nvSpPr>
        <dsp:cNvPr id="0" name=""/>
        <dsp:cNvSpPr/>
      </dsp:nvSpPr>
      <dsp:spPr>
        <a:xfrm>
          <a:off x="4028475" y="1988748"/>
          <a:ext cx="2014237" cy="23085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0" i="0" kern="1200" baseline="0" dirty="0"/>
            <a:t>Organisation des services scolaires par délégation du département</a:t>
          </a:r>
          <a:endParaRPr lang="fr-FR" sz="1900" kern="1200" dirty="0"/>
        </a:p>
      </dsp:txBody>
      <dsp:txXfrm>
        <a:off x="4028475" y="1988748"/>
        <a:ext cx="2014237" cy="2308545"/>
      </dsp:txXfrm>
    </dsp:sp>
    <dsp:sp modelId="{B41FD3F7-BD73-4E4A-95A8-412EB860FD4B}">
      <dsp:nvSpPr>
        <dsp:cNvPr id="0" name=""/>
        <dsp:cNvSpPr/>
      </dsp:nvSpPr>
      <dsp:spPr>
        <a:xfrm>
          <a:off x="6042713" y="1429538"/>
          <a:ext cx="2695845" cy="1272202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9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 baseline="0"/>
            <a:t>2003</a:t>
          </a:r>
          <a:endParaRPr lang="fr-FR" sz="2400" kern="1200"/>
        </a:p>
      </dsp:txBody>
      <dsp:txXfrm>
        <a:off x="6042713" y="1747589"/>
        <a:ext cx="2377795" cy="636101"/>
      </dsp:txXfrm>
    </dsp:sp>
    <dsp:sp modelId="{777F39BF-E8C1-4C4F-BDBE-334368E5A19D}">
      <dsp:nvSpPr>
        <dsp:cNvPr id="0" name=""/>
        <dsp:cNvSpPr/>
      </dsp:nvSpPr>
      <dsp:spPr>
        <a:xfrm>
          <a:off x="6042713" y="2412665"/>
          <a:ext cx="2032588" cy="23356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0" i="0" kern="1200" baseline="0" dirty="0"/>
            <a:t>Adhésion au Syndicat Mixte des Transports Suburbains de Nancy</a:t>
          </a:r>
          <a:endParaRPr lang="fr-FR" sz="1900" kern="1200" dirty="0"/>
        </a:p>
      </dsp:txBody>
      <dsp:txXfrm>
        <a:off x="6042713" y="2412665"/>
        <a:ext cx="2032588" cy="2335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5C7C1-6332-4511-81BA-A8B55999EB7A}">
      <dsp:nvSpPr>
        <dsp:cNvPr id="0" name=""/>
        <dsp:cNvSpPr/>
      </dsp:nvSpPr>
      <dsp:spPr>
        <a:xfrm>
          <a:off x="96097" y="2028"/>
          <a:ext cx="8736144" cy="127048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68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2008</a:t>
          </a:r>
        </a:p>
      </dsp:txBody>
      <dsp:txXfrm>
        <a:off x="96097" y="319648"/>
        <a:ext cx="8418524" cy="635240"/>
      </dsp:txXfrm>
    </dsp:sp>
    <dsp:sp modelId="{FE5C02F1-D3E0-4EEE-9ABC-A9AC6D9AEB9B}">
      <dsp:nvSpPr>
        <dsp:cNvPr id="0" name=""/>
        <dsp:cNvSpPr/>
      </dsp:nvSpPr>
      <dsp:spPr>
        <a:xfrm>
          <a:off x="96097" y="980112"/>
          <a:ext cx="1614614" cy="23328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Adoption d’un plan de Déplacements urbains volontaire et d’un schéma directeur cyclable</a:t>
          </a:r>
        </a:p>
      </dsp:txBody>
      <dsp:txXfrm>
        <a:off x="96097" y="980112"/>
        <a:ext cx="1614614" cy="2332805"/>
      </dsp:txXfrm>
    </dsp:sp>
    <dsp:sp modelId="{E4DE6399-6045-4C3D-BFA4-364675DE17A9}">
      <dsp:nvSpPr>
        <dsp:cNvPr id="0" name=""/>
        <dsp:cNvSpPr/>
      </dsp:nvSpPr>
      <dsp:spPr>
        <a:xfrm>
          <a:off x="1710537" y="425684"/>
          <a:ext cx="7121705" cy="127048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68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2011</a:t>
          </a:r>
        </a:p>
      </dsp:txBody>
      <dsp:txXfrm>
        <a:off x="1710537" y="743304"/>
        <a:ext cx="6804085" cy="635240"/>
      </dsp:txXfrm>
    </dsp:sp>
    <dsp:sp modelId="{71929556-3B4A-417D-9C94-E7A742DA7D3E}">
      <dsp:nvSpPr>
        <dsp:cNvPr id="0" name=""/>
        <dsp:cNvSpPr/>
      </dsp:nvSpPr>
      <dsp:spPr>
        <a:xfrm>
          <a:off x="1710537" y="1403768"/>
          <a:ext cx="1614614" cy="23328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Mise en place d’un Plan de Déplacements Inter Etablissements</a:t>
          </a:r>
        </a:p>
      </dsp:txBody>
      <dsp:txXfrm>
        <a:off x="1710537" y="1403768"/>
        <a:ext cx="1614614" cy="2332805"/>
      </dsp:txXfrm>
    </dsp:sp>
    <dsp:sp modelId="{AAEEE026-6CBF-4E83-B15B-509006E97040}">
      <dsp:nvSpPr>
        <dsp:cNvPr id="0" name=""/>
        <dsp:cNvSpPr/>
      </dsp:nvSpPr>
      <dsp:spPr>
        <a:xfrm>
          <a:off x="3324976" y="849341"/>
          <a:ext cx="5507265" cy="127048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68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2015</a:t>
          </a:r>
        </a:p>
      </dsp:txBody>
      <dsp:txXfrm>
        <a:off x="3324976" y="1166961"/>
        <a:ext cx="5189645" cy="635240"/>
      </dsp:txXfrm>
    </dsp:sp>
    <dsp:sp modelId="{27960D4B-1973-4D0A-9718-C72609E6873A}">
      <dsp:nvSpPr>
        <dsp:cNvPr id="0" name=""/>
        <dsp:cNvSpPr/>
      </dsp:nvSpPr>
      <dsp:spPr>
        <a:xfrm>
          <a:off x="3324976" y="1827425"/>
          <a:ext cx="1614614" cy="23328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Révision du PDU et du schéma directeur cyclable</a:t>
          </a:r>
        </a:p>
      </dsp:txBody>
      <dsp:txXfrm>
        <a:off x="3324976" y="1827425"/>
        <a:ext cx="1614614" cy="2332805"/>
      </dsp:txXfrm>
    </dsp:sp>
    <dsp:sp modelId="{D838E99F-7433-46E4-979E-85328EBBD2FA}">
      <dsp:nvSpPr>
        <dsp:cNvPr id="0" name=""/>
        <dsp:cNvSpPr/>
      </dsp:nvSpPr>
      <dsp:spPr>
        <a:xfrm>
          <a:off x="4940289" y="1272998"/>
          <a:ext cx="3891952" cy="127048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68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2018</a:t>
          </a:r>
        </a:p>
      </dsp:txBody>
      <dsp:txXfrm>
        <a:off x="4940289" y="1590618"/>
        <a:ext cx="3574332" cy="635240"/>
      </dsp:txXfrm>
    </dsp:sp>
    <dsp:sp modelId="{7392989B-C9C5-4FC1-B25B-FBB976BE5DFC}">
      <dsp:nvSpPr>
        <dsp:cNvPr id="0" name=""/>
        <dsp:cNvSpPr/>
      </dsp:nvSpPr>
      <dsp:spPr>
        <a:xfrm>
          <a:off x="4940289" y="2251082"/>
          <a:ext cx="1614614" cy="23328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Révision du PDIE</a:t>
          </a:r>
        </a:p>
      </dsp:txBody>
      <dsp:txXfrm>
        <a:off x="4940289" y="2251082"/>
        <a:ext cx="1614614" cy="2332805"/>
      </dsp:txXfrm>
    </dsp:sp>
    <dsp:sp modelId="{E378FB86-AB81-4FF4-B6DB-6E7E6FDB5E34}">
      <dsp:nvSpPr>
        <dsp:cNvPr id="0" name=""/>
        <dsp:cNvSpPr/>
      </dsp:nvSpPr>
      <dsp:spPr>
        <a:xfrm>
          <a:off x="6554729" y="1696655"/>
          <a:ext cx="2277512" cy="127048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68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2021</a:t>
          </a:r>
        </a:p>
      </dsp:txBody>
      <dsp:txXfrm>
        <a:off x="6554729" y="2014275"/>
        <a:ext cx="1959892" cy="635240"/>
      </dsp:txXfrm>
    </dsp:sp>
    <dsp:sp modelId="{73E7B427-BD1B-4915-A459-48091E6A01BC}">
      <dsp:nvSpPr>
        <dsp:cNvPr id="0" name=""/>
        <dsp:cNvSpPr/>
      </dsp:nvSpPr>
      <dsp:spPr>
        <a:xfrm>
          <a:off x="6554729" y="2674738"/>
          <a:ext cx="1614614" cy="23328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Adoption du PLUI Habitat et Déplacements</a:t>
          </a:r>
        </a:p>
      </dsp:txBody>
      <dsp:txXfrm>
        <a:off x="6554729" y="2674738"/>
        <a:ext cx="1614614" cy="23328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18715-8EAB-4004-9E5F-B1C90BA3FAB1}">
      <dsp:nvSpPr>
        <dsp:cNvPr id="0" name=""/>
        <dsp:cNvSpPr/>
      </dsp:nvSpPr>
      <dsp:spPr>
        <a:xfrm>
          <a:off x="0" y="33282"/>
          <a:ext cx="2256824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Une gamme tarifaire pour le bassin de vie</a:t>
          </a:r>
        </a:p>
      </dsp:txBody>
      <dsp:txXfrm>
        <a:off x="36896" y="70178"/>
        <a:ext cx="2183032" cy="6820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2EF84-7DA4-452E-B8B4-2843A9454605}">
      <dsp:nvSpPr>
        <dsp:cNvPr id="0" name=""/>
        <dsp:cNvSpPr/>
      </dsp:nvSpPr>
      <dsp:spPr>
        <a:xfrm>
          <a:off x="0" y="0"/>
          <a:ext cx="2725947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0" kern="1200" dirty="0"/>
            <a:t>Objectifs d’une station de mobilité</a:t>
          </a:r>
          <a:endParaRPr lang="fr-FR" sz="1900" kern="1200" dirty="0"/>
        </a:p>
      </dsp:txBody>
      <dsp:txXfrm>
        <a:off x="36896" y="36896"/>
        <a:ext cx="2652155" cy="682028"/>
      </dsp:txXfrm>
    </dsp:sp>
    <dsp:sp modelId="{AEBB0BFF-1B0E-4A98-ABBD-2C31F8536F23}">
      <dsp:nvSpPr>
        <dsp:cNvPr id="0" name=""/>
        <dsp:cNvSpPr/>
      </dsp:nvSpPr>
      <dsp:spPr>
        <a:xfrm>
          <a:off x="0" y="765069"/>
          <a:ext cx="2725947" cy="1612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4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500" kern="1200" dirty="0"/>
            <a:t>Proposer </a:t>
          </a:r>
          <a:r>
            <a:rPr lang="fr-FR" sz="1500" b="1" kern="1200" dirty="0"/>
            <a:t>différents services de mobilité</a:t>
          </a:r>
          <a:endParaRPr lang="fr-F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500" kern="1200" dirty="0"/>
            <a:t>Proposer un </a:t>
          </a:r>
          <a:r>
            <a:rPr lang="fr-FR" sz="1500" b="1" kern="1200" dirty="0"/>
            <a:t>confort amélioré </a:t>
          </a:r>
          <a:r>
            <a:rPr lang="fr-FR" sz="1500" kern="1200" dirty="0"/>
            <a:t>pour rendre plus agréable le temps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500" kern="1200" dirty="0"/>
            <a:t>Rendre </a:t>
          </a:r>
          <a:r>
            <a:rPr lang="fr-FR" sz="1500" b="1" kern="1200" dirty="0"/>
            <a:t>profitable le temps d’attente</a:t>
          </a:r>
          <a:endParaRPr lang="fr-FR" sz="1500" kern="1200" dirty="0"/>
        </a:p>
      </dsp:txBody>
      <dsp:txXfrm>
        <a:off x="0" y="765069"/>
        <a:ext cx="2725947" cy="16125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2E3003-2AD7-4D6B-A88D-EAD0B0E50C15}">
      <dsp:nvSpPr>
        <dsp:cNvPr id="0" name=""/>
        <dsp:cNvSpPr/>
      </dsp:nvSpPr>
      <dsp:spPr>
        <a:xfrm>
          <a:off x="3926631" y="387"/>
          <a:ext cx="2909820" cy="675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i="0" kern="1200" baseline="0" dirty="0"/>
            <a:t>Un schéma pour un système vélo</a:t>
          </a:r>
          <a:endParaRPr lang="fr-FR" sz="2000" kern="1200" dirty="0"/>
        </a:p>
      </dsp:txBody>
      <dsp:txXfrm>
        <a:off x="3946410" y="20166"/>
        <a:ext cx="2870262" cy="635762"/>
      </dsp:txXfrm>
    </dsp:sp>
    <dsp:sp modelId="{D6B980E1-60AC-43F2-9362-214FA23AA9B2}">
      <dsp:nvSpPr>
        <dsp:cNvPr id="0" name=""/>
        <dsp:cNvSpPr/>
      </dsp:nvSpPr>
      <dsp:spPr>
        <a:xfrm>
          <a:off x="4217613" y="675708"/>
          <a:ext cx="290982" cy="5064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490"/>
              </a:lnTo>
              <a:lnTo>
                <a:pt x="290982" y="5064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7ED2D1-B84E-42D0-93CA-8B11AAC70DA1}">
      <dsp:nvSpPr>
        <dsp:cNvPr id="0" name=""/>
        <dsp:cNvSpPr/>
      </dsp:nvSpPr>
      <dsp:spPr>
        <a:xfrm>
          <a:off x="4508595" y="844538"/>
          <a:ext cx="2327856" cy="6753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i="0" kern="1200" baseline="0" dirty="0"/>
            <a:t>Développer les services de l’écosystème vélo</a:t>
          </a:r>
          <a:endParaRPr lang="fr-FR" sz="1500" kern="1200" dirty="0"/>
        </a:p>
      </dsp:txBody>
      <dsp:txXfrm>
        <a:off x="4528374" y="864317"/>
        <a:ext cx="2288298" cy="635762"/>
      </dsp:txXfrm>
    </dsp:sp>
    <dsp:sp modelId="{651562B1-31E5-4202-939C-ACF132B2F88D}">
      <dsp:nvSpPr>
        <dsp:cNvPr id="0" name=""/>
        <dsp:cNvSpPr/>
      </dsp:nvSpPr>
      <dsp:spPr>
        <a:xfrm>
          <a:off x="4217613" y="675708"/>
          <a:ext cx="290982" cy="13506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0640"/>
              </a:lnTo>
              <a:lnTo>
                <a:pt x="290982" y="13506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54ACA9-E13B-49E1-BF50-B238E5C365F9}">
      <dsp:nvSpPr>
        <dsp:cNvPr id="0" name=""/>
        <dsp:cNvSpPr/>
      </dsp:nvSpPr>
      <dsp:spPr>
        <a:xfrm>
          <a:off x="4508595" y="1688688"/>
          <a:ext cx="2327856" cy="6753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i="0" kern="1200" baseline="0" dirty="0"/>
            <a:t>Aménager un réseau cyclable</a:t>
          </a:r>
          <a:endParaRPr lang="fr-FR" sz="1500" kern="1200" dirty="0"/>
        </a:p>
      </dsp:txBody>
      <dsp:txXfrm>
        <a:off x="4528374" y="1708467"/>
        <a:ext cx="2288298" cy="635762"/>
      </dsp:txXfrm>
    </dsp:sp>
    <dsp:sp modelId="{DD1AA6C1-BBC5-48F2-91D7-08733892678B}">
      <dsp:nvSpPr>
        <dsp:cNvPr id="0" name=""/>
        <dsp:cNvSpPr/>
      </dsp:nvSpPr>
      <dsp:spPr>
        <a:xfrm>
          <a:off x="4217613" y="675708"/>
          <a:ext cx="290982" cy="2194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4791"/>
              </a:lnTo>
              <a:lnTo>
                <a:pt x="290982" y="21947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E1CA16-8DD8-49B5-9133-F7BF631A1D46}">
      <dsp:nvSpPr>
        <dsp:cNvPr id="0" name=""/>
        <dsp:cNvSpPr/>
      </dsp:nvSpPr>
      <dsp:spPr>
        <a:xfrm>
          <a:off x="4508595" y="2532839"/>
          <a:ext cx="2327856" cy="6753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i="0" kern="1200" baseline="0"/>
            <a:t>Rendre le vélo plus attractif pour les habitants</a:t>
          </a:r>
          <a:endParaRPr lang="fr-FR" sz="1500" kern="1200"/>
        </a:p>
      </dsp:txBody>
      <dsp:txXfrm>
        <a:off x="4528374" y="2552618"/>
        <a:ext cx="2288298" cy="635762"/>
      </dsp:txXfrm>
    </dsp:sp>
    <dsp:sp modelId="{69FC1DF8-D191-4220-9583-A635F63D1DA5}">
      <dsp:nvSpPr>
        <dsp:cNvPr id="0" name=""/>
        <dsp:cNvSpPr/>
      </dsp:nvSpPr>
      <dsp:spPr>
        <a:xfrm>
          <a:off x="4217613" y="675708"/>
          <a:ext cx="290982" cy="3038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8942"/>
              </a:lnTo>
              <a:lnTo>
                <a:pt x="290982" y="3038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A46302-DD34-4DF3-AECC-778E6BF78309}">
      <dsp:nvSpPr>
        <dsp:cNvPr id="0" name=""/>
        <dsp:cNvSpPr/>
      </dsp:nvSpPr>
      <dsp:spPr>
        <a:xfrm>
          <a:off x="4508595" y="3376989"/>
          <a:ext cx="2327856" cy="6753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i="0" kern="1200" baseline="0"/>
            <a:t>Assurer l’évaluation et le suivi de la politique cyclable</a:t>
          </a:r>
          <a:endParaRPr lang="fr-FR" sz="1500" kern="1200"/>
        </a:p>
      </dsp:txBody>
      <dsp:txXfrm>
        <a:off x="4528374" y="3396768"/>
        <a:ext cx="2288298" cy="6357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F1D7B-0369-4941-8169-116870EA01CD}">
      <dsp:nvSpPr>
        <dsp:cNvPr id="0" name=""/>
        <dsp:cNvSpPr/>
      </dsp:nvSpPr>
      <dsp:spPr>
        <a:xfrm>
          <a:off x="0" y="50134"/>
          <a:ext cx="3430631" cy="1002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Une ambition forte portée par les élus communautaires </a:t>
          </a:r>
        </a:p>
      </dsp:txBody>
      <dsp:txXfrm>
        <a:off x="48922" y="99056"/>
        <a:ext cx="3332787" cy="904328"/>
      </dsp:txXfrm>
    </dsp:sp>
    <dsp:sp modelId="{DDB692D5-F6BA-43B6-A901-A9FB97D25542}">
      <dsp:nvSpPr>
        <dsp:cNvPr id="0" name=""/>
        <dsp:cNvSpPr/>
      </dsp:nvSpPr>
      <dsp:spPr>
        <a:xfrm>
          <a:off x="0" y="1052306"/>
          <a:ext cx="3430631" cy="203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23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/>
            <a:t>multiplier par 8 les déplacements à vélo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/>
            <a:t>favoriser le vélo utilitaire tout en renforçant son usage touristique ou de loisirs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/>
            <a:t>1M€ par an pendant 10 ans, soit 25€/habitant</a:t>
          </a:r>
        </a:p>
      </dsp:txBody>
      <dsp:txXfrm>
        <a:off x="0" y="1052306"/>
        <a:ext cx="3430631" cy="20368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08AB9-20F0-4D1B-A174-43E93420D3B3}">
      <dsp:nvSpPr>
        <dsp:cNvPr id="0" name=""/>
        <dsp:cNvSpPr/>
      </dsp:nvSpPr>
      <dsp:spPr>
        <a:xfrm>
          <a:off x="0" y="321"/>
          <a:ext cx="3456384" cy="926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bg1"/>
              </a:solidFill>
            </a:rPr>
            <a:t>Service de location de vélos en libre-service et longue durée</a:t>
          </a:r>
        </a:p>
      </dsp:txBody>
      <dsp:txXfrm>
        <a:off x="45227" y="45548"/>
        <a:ext cx="3365930" cy="836027"/>
      </dsp:txXfrm>
    </dsp:sp>
    <dsp:sp modelId="{0E77F557-A368-48C5-8D1F-450FD8441857}">
      <dsp:nvSpPr>
        <dsp:cNvPr id="0" name=""/>
        <dsp:cNvSpPr/>
      </dsp:nvSpPr>
      <dsp:spPr>
        <a:xfrm>
          <a:off x="0" y="926802"/>
          <a:ext cx="3456384" cy="1809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4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 dirty="0">
              <a:solidFill>
                <a:schemeClr val="tx1"/>
              </a:solidFill>
            </a:rPr>
            <a:t>160 vélos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 dirty="0">
              <a:solidFill>
                <a:schemeClr val="tx1"/>
              </a:solidFill>
            </a:rPr>
            <a:t>27 stations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 dirty="0">
              <a:solidFill>
                <a:schemeClr val="tx1"/>
              </a:solidFill>
            </a:rPr>
            <a:t>Déjà 700 utilisateurs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 dirty="0">
              <a:solidFill>
                <a:schemeClr val="tx1"/>
              </a:solidFill>
            </a:rPr>
            <a:t>Plus de 20000 km en 6 mois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 dirty="0">
              <a:solidFill>
                <a:schemeClr val="tx1"/>
              </a:solidFill>
            </a:rPr>
            <a:t>Gestion et maintenance en régie</a:t>
          </a:r>
        </a:p>
      </dsp:txBody>
      <dsp:txXfrm>
        <a:off x="0" y="926802"/>
        <a:ext cx="3456384" cy="18091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6E3C1-9D40-40BC-95A8-4B6F44259945}">
      <dsp:nvSpPr>
        <dsp:cNvPr id="0" name=""/>
        <dsp:cNvSpPr/>
      </dsp:nvSpPr>
      <dsp:spPr>
        <a:xfrm rot="10800000">
          <a:off x="922468" y="999"/>
          <a:ext cx="2571294" cy="1099245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4737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Depuis 2019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Animations annuelles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 Villages mobilité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 dirty="0"/>
        </a:p>
      </dsp:txBody>
      <dsp:txXfrm rot="10800000">
        <a:off x="1197279" y="999"/>
        <a:ext cx="2296483" cy="1099245"/>
      </dsp:txXfrm>
    </dsp:sp>
    <dsp:sp modelId="{52729A55-394E-422D-9BF0-5F59499E36C5}">
      <dsp:nvSpPr>
        <dsp:cNvPr id="0" name=""/>
        <dsp:cNvSpPr/>
      </dsp:nvSpPr>
      <dsp:spPr>
        <a:xfrm>
          <a:off x="372845" y="999"/>
          <a:ext cx="1099245" cy="10992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4DA34A-D423-4FB1-B6D0-FF04BA22EF9C}">
      <dsp:nvSpPr>
        <dsp:cNvPr id="0" name=""/>
        <dsp:cNvSpPr/>
      </dsp:nvSpPr>
      <dsp:spPr>
        <a:xfrm rot="10800000">
          <a:off x="922468" y="1428378"/>
          <a:ext cx="2571294" cy="1099245"/>
        </a:xfrm>
        <a:prstGeom prst="homePlate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4737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Depuis 2020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Plateforme de covoiturage avec Communauté Bassin de Pompey</a:t>
          </a:r>
        </a:p>
      </dsp:txBody>
      <dsp:txXfrm rot="10800000">
        <a:off x="1197279" y="1428378"/>
        <a:ext cx="2296483" cy="1099245"/>
      </dsp:txXfrm>
    </dsp:sp>
    <dsp:sp modelId="{847C775A-34CE-45A6-8947-746970A35403}">
      <dsp:nvSpPr>
        <dsp:cNvPr id="0" name=""/>
        <dsp:cNvSpPr/>
      </dsp:nvSpPr>
      <dsp:spPr>
        <a:xfrm>
          <a:off x="372845" y="1428378"/>
          <a:ext cx="1099245" cy="109924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1EE057-29DB-4B19-B447-D9BF47B221AD}">
      <dsp:nvSpPr>
        <dsp:cNvPr id="0" name=""/>
        <dsp:cNvSpPr/>
      </dsp:nvSpPr>
      <dsp:spPr>
        <a:xfrm rot="10800000">
          <a:off x="922468" y="2855756"/>
          <a:ext cx="2571294" cy="1099245"/>
        </a:xfrm>
        <a:prstGeom prst="homePlate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4737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Depuis 2021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Desserte du Parc Eiffel par la ligne 10 du réseau SUB</a:t>
          </a:r>
        </a:p>
      </dsp:txBody>
      <dsp:txXfrm rot="10800000">
        <a:off x="1197279" y="2855756"/>
        <a:ext cx="2296483" cy="1099245"/>
      </dsp:txXfrm>
    </dsp:sp>
    <dsp:sp modelId="{357D70EF-B592-416E-AE79-AB97E2C298FF}">
      <dsp:nvSpPr>
        <dsp:cNvPr id="0" name=""/>
        <dsp:cNvSpPr/>
      </dsp:nvSpPr>
      <dsp:spPr>
        <a:xfrm>
          <a:off x="372845" y="2855756"/>
          <a:ext cx="1099245" cy="109924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2965024-E6FF-4890-A96C-D3F18A37EDC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5657" cy="4964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F15597-9FC5-4A83-9CE9-0698BD0A1897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50437" y="0"/>
            <a:ext cx="2945657" cy="4964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9D03FBC-5454-4312-94B4-8EFFA8368CB4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94A2C0C3-0A5F-40E6-98FE-A2C22DE787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2" y="744541"/>
            <a:ext cx="4962521" cy="3722686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63BB9C68-F0C4-444B-B7DE-DF77280DAF0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9764" y="4715908"/>
            <a:ext cx="5438137" cy="44677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C47F3C-2A2B-42B9-B3E6-C72619342DEE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30088"/>
            <a:ext cx="2945657" cy="4964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20F90A-6987-4CAC-AD0F-63F18577357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50437" y="9430088"/>
            <a:ext cx="2945657" cy="4964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CFF7D0F-E12E-43E4-9FCA-4BDC60B6421D}" type="slidenum"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914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CFF7D0F-E12E-43E4-9FCA-4BDC60B6421D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873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CFF7D0F-E12E-43E4-9FCA-4BDC60B6421D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512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CFF7D0F-E12E-43E4-9FCA-4BDC60B6421D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680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CFF7D0F-E12E-43E4-9FCA-4BDC60B6421D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895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D16FE4-C1D3-4BB9-B4C3-48ECFD29E9F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628802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019CCE-F542-431A-B58B-FBBD3AEE7D2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212973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343A7E-B5A5-46B2-83D9-5723A8720F4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7EEAC9-8DBB-4765-AEEE-FE7DF2067419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C1647C-32C0-4C5E-811F-547E72B94E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5FCFAE-2312-43AE-896A-DD02FBA109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7596C2-A215-494D-9AC5-FE8C413E151E}" type="slidenum"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81305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88739-A1EB-4A39-A6AB-B3230E8D09D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62387E-1022-4D1C-B2E2-52FF1ACEFB8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CAAB6F-0309-4E5A-B2B5-1F03AFA8518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03CB1819-F619-496E-B091-14E225E5DACA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AD1422-D325-4B39-BD7B-D4C261527E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111B5E-695C-44BA-83F0-3DCFE9092C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3182BC7-E555-4492-B927-57ED5A6F1701}" type="slidenum"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529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366EAE-5D29-4A73-AF9B-C2557F623BD8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CB8A6F-DFAE-4DAF-A76B-64A8FF50A30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7CDB4D-4899-4F34-BCE4-91EE94422B9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7B86F6D-FB77-425B-84E5-9A713374F13C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88315F-D99C-409F-B952-B4482FD433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DE684D-7C49-4ED8-8F9D-D7E7FA5E41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DDCFCFB-0AD6-427D-8B74-D3CD9D779C2B}" type="slidenum"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54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DF2D226B-CDE0-0FDF-0123-778F632CE86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5" b="7675"/>
          <a:stretch/>
        </p:blipFill>
        <p:spPr>
          <a:xfrm>
            <a:off x="0" y="0"/>
            <a:ext cx="9144000" cy="580526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F7C0E1-9889-5334-B6BD-30AE1CCA9965}"/>
              </a:ext>
            </a:extLst>
          </p:cNvPr>
          <p:cNvSpPr/>
          <p:nvPr userDrawn="1"/>
        </p:nvSpPr>
        <p:spPr>
          <a:xfrm>
            <a:off x="-36512" y="-86326"/>
            <a:ext cx="2654458" cy="1104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 descr="Une image contenant texte, Polic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D77C7BF-75CE-6102-189B-11162AEB61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1" y="179010"/>
            <a:ext cx="2228093" cy="670561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3CB459-89FA-EC6D-F807-E25D8A80794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15145" y="5200600"/>
            <a:ext cx="7828855" cy="110467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cap="none" baseline="0">
                <a:solidFill>
                  <a:schemeClr val="bg1"/>
                </a:solidFill>
                <a:latin typeface="Luciole" panose="020B0500020200000003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4DF944B-7591-73B5-BB0A-03DCDCB5C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8040" y="430790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4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5D8C8-20D5-4919-A728-9704158EA4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1268757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1AF4ED-0B2B-4498-88CC-E25AA70120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636910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697828-AF74-494A-9646-1EDDA0DB1B2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298F85-2F60-4211-9A91-A480CF24A7FF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021E4C-8EFB-4081-8644-05DF585B16B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C857AC-C71D-46EA-9ABA-57A2E76FED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F65D48-269A-48C6-81F8-1CDB6D8C5416}" type="slidenum"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602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B3166-4263-4AC6-8E16-2AE761E7759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76202E-38A3-4ED5-9A2F-53F65F43A33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998F4E-BD32-434E-A999-3C27658179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EF5733-2C92-428C-9627-228879F73EFB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0BF402-4C78-4637-8B69-453BCFEB4F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8AC58E-D4F2-45E2-A3D1-278DBCDFCA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2C0AB1-5A47-4D40-B93B-E07A6DD71AC6}" type="slidenum"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922977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536EB-F87B-40D9-A4EA-214BC04F81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9B60A0-DA63-40B6-B2DD-43D1560414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2371A2-97B1-4FEE-819A-29DD9D3FC2A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4D38B9-3DEF-4570-AFB0-4D2577D911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6B76A1CA-971D-4BC4-9962-E6F110634462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B8F284-A1C1-44B8-89AF-0A6D792D53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87F542-3286-4E34-8774-FDD6966DF9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31406C7-2939-403F-8D65-62F182B03116}" type="slidenum"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41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423818-F617-4E36-8046-3F0759D35F8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A87E9E-7A79-4895-AA01-63AFC05BE6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B4A9F3-9566-494C-B40D-2FB00A553B5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2E81F0-2632-435D-AAFA-F345D21778F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9EF4F5B-1E68-4B95-92C1-49277FD9C81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4A727C5-8A59-4445-8528-9D7CE13187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655A52B2-5F75-4F8E-87F5-F0519FCAD49C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E99DB4-BA2E-49E0-87E8-B6ADECAD781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0E1C88-FE71-4C42-B2C5-272E93BB75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C79D5AA2-F215-47A6-9942-E5AD2C9DEA52}" type="slidenum"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73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2A52DC-6A8C-4512-A967-6AE6D5712C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B987D2-2140-40E0-8B27-F826A4F822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0FEDA17-1A0C-4478-97BD-6F74ABB462FC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6F8C9D-07BC-4859-8485-A5617C93AD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7761CC-C95A-4312-9568-07F0031A74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C14DEE00-485F-477A-B7D3-62F470C211C7}" type="slidenum"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36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EE7785-0CD5-428B-B83C-32EB4564A51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D95ADD4-7347-48BD-9F18-FCA955626367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3916BF-CDAB-4949-9782-D7A07D98DB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5BA6EF-DA6E-4050-9F33-5F577EB744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F8F88DC-B758-4270-A5C5-3C7FF77727D9}" type="slidenum"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2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97A11-0558-4BF1-8D34-8F2381423E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A61FB4-025E-4E7B-ADB0-5A80029C188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65B049-2C39-4CD3-A5AD-8B7BDE169A5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EFB94C-BEF0-4337-BA33-57659EC6E4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EB8638B-DB79-4401-8544-1D14598D1F7A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94EA32-E13F-4EEA-9CF8-6F68721501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0F7A2F-76F1-4584-A227-C3026F6C40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97BCDE7-F0FD-4FA9-A6E2-0847B25FD626}" type="slidenum"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552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A643EA-4601-411C-981C-5FB77B4E00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593BDE7-76F0-460C-8E5F-D863DC85210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A7911B-2FFF-4E9E-95D8-E1D9A36EFC0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142A71-C543-44BC-9259-7A7BF5C877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85F96384-862B-40E6-BC64-A830FFB5853A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8EF705-7C0D-4B65-8221-6B89A7765A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1E2008-0D28-4433-ABF1-A1ACDAD071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A659F32-CB91-428C-A2E9-B49FA8532FFE}" type="slidenum"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3946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81C5002-490B-4294-AEA9-B33F192C53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1E3E50-C2F7-457B-ADC7-24A1AB37D8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269617-5A46-4D2E-BDA3-790D971B5EC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-9528" y="6597652"/>
            <a:ext cx="2133596" cy="260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1260593F-E2CD-473E-B425-F55783CD309B}" type="datetime1">
              <a:rPr lang="fr-FR"/>
              <a:pPr lvl="0"/>
              <a:t>23/04/2026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A2B762-1D28-44FC-9E12-3871BA1E0E6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597652"/>
            <a:ext cx="2895603" cy="260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D55748-6FA9-4CD0-B6FB-E870E8A2A62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092945" y="6597652"/>
            <a:ext cx="2051054" cy="260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E239605E-0991-44A2-93C0-1F5E92D9AB6A}" type="slidenum"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Arial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fr-FR" sz="32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16.png"/><Relationship Id="rId7" Type="http://schemas.openxmlformats.org/officeDocument/2006/relationships/diagramData" Target="../diagrams/data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microsoft.com/office/2007/relationships/diagramDrawing" Target="../diagrams/drawing4.xml"/><Relationship Id="rId5" Type="http://schemas.openxmlformats.org/officeDocument/2006/relationships/image" Target="../media/image18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7.png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25.png"/><Relationship Id="rId7" Type="http://schemas.openxmlformats.org/officeDocument/2006/relationships/diagramData" Target="../diagrams/data8.xml"/><Relationship Id="rId12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microsoft.com/office/2007/relationships/diagramDrawing" Target="../diagrams/drawing8.xml"/><Relationship Id="rId5" Type="http://schemas.openxmlformats.org/officeDocument/2006/relationships/image" Target="../media/image27.png"/><Relationship Id="rId10" Type="http://schemas.openxmlformats.org/officeDocument/2006/relationships/diagramColors" Target="../diagrams/colors8.xml"/><Relationship Id="rId4" Type="http://schemas.openxmlformats.org/officeDocument/2006/relationships/image" Target="../media/image26.png"/><Relationship Id="rId9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E2800-AA29-8645-6842-496300605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CD51D-E2E5-D3EC-48D1-B30C3A27E07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47664" y="5157192"/>
            <a:ext cx="5472113" cy="1104900"/>
          </a:xfrm>
        </p:spPr>
        <p:txBody>
          <a:bodyPr/>
          <a:lstStyle/>
          <a:p>
            <a:r>
              <a:rPr lang="fr-FR" sz="3600" dirty="0">
                <a:solidFill>
                  <a:schemeClr val="bg1"/>
                </a:solidFill>
              </a:rPr>
              <a:t>Le Bassin de Pompey conjugue les mobilités</a:t>
            </a:r>
            <a:endParaRPr lang="fr-IT" sz="3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04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B64585DE-41DB-47AC-85A1-28E9918691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9427999"/>
              </p:ext>
            </p:extLst>
          </p:nvPr>
        </p:nvGraphicFramePr>
        <p:xfrm>
          <a:off x="120770" y="1270456"/>
          <a:ext cx="8928340" cy="5009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re 1">
            <a:extLst>
              <a:ext uri="{FF2B5EF4-FFF2-40B4-BE49-F238E27FC236}">
                <a16:creationId xmlns:a16="http://schemas.microsoft.com/office/drawing/2014/main" id="{F1441936-B13F-4DE8-BF43-4D2A0C1B2B02}"/>
              </a:ext>
            </a:extLst>
          </p:cNvPr>
          <p:cNvSpPr txBox="1">
            <a:spLocks/>
          </p:cNvSpPr>
          <p:nvPr/>
        </p:nvSpPr>
        <p:spPr>
          <a:xfrm>
            <a:off x="120770" y="-416009"/>
            <a:ext cx="8609162" cy="2132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r>
              <a:rPr lang="fr-FR" sz="4000" dirty="0">
                <a:solidFill>
                  <a:schemeClr val="accent5"/>
                </a:solidFill>
              </a:rPr>
              <a:t>Un engagement de longue date en faveur des mobilités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2DB1349-B68F-4C06-BB5D-3F2151317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24369"/>
            <a:ext cx="2475781" cy="984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91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05CB4E-7F2A-828E-D17A-050CEAA4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0" y="1268757"/>
            <a:ext cx="8421689" cy="1362071"/>
          </a:xfrm>
        </p:spPr>
        <p:txBody>
          <a:bodyPr/>
          <a:lstStyle/>
          <a:p>
            <a:r>
              <a:rPr lang="fr-FR" dirty="0"/>
              <a:t>Les services de </a:t>
            </a:r>
            <a:r>
              <a:rPr lang="fr-FR" dirty="0" err="1"/>
              <a:t>MOBILITé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777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4D47A40-7474-4A1F-B13C-58442F279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2709" y="1143000"/>
            <a:ext cx="6514077" cy="471685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8AB2309-E82C-4B51-8D54-2BFCE66E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sz="4000" dirty="0">
                <a:solidFill>
                  <a:schemeClr val="accent5"/>
                </a:solidFill>
              </a:rPr>
              <a:t>Un réseau de transports en commun intégré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15D07DD-9037-4682-B351-495129E0CC5D}"/>
              </a:ext>
            </a:extLst>
          </p:cNvPr>
          <p:cNvSpPr/>
          <p:nvPr/>
        </p:nvSpPr>
        <p:spPr>
          <a:xfrm>
            <a:off x="863549" y="1873093"/>
            <a:ext cx="1645413" cy="20952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285" b="1" dirty="0">
                <a:solidFill>
                  <a:schemeClr val="tx1"/>
                </a:solidFill>
              </a:rPr>
              <a:t>Transport scolaire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EDD6A0B-B59B-4ED7-A006-86C4436A3FC1}"/>
              </a:ext>
            </a:extLst>
          </p:cNvPr>
          <p:cNvGrpSpPr/>
          <p:nvPr/>
        </p:nvGrpSpPr>
        <p:grpSpPr>
          <a:xfrm>
            <a:off x="142240" y="3035966"/>
            <a:ext cx="3039648" cy="378471"/>
            <a:chOff x="6822065" y="4940806"/>
            <a:chExt cx="5949518" cy="580343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C94F4B00-88ED-4571-A020-91A0B25A83C4}"/>
                </a:ext>
              </a:extLst>
            </p:cNvPr>
            <p:cNvSpPr/>
            <p:nvPr/>
          </p:nvSpPr>
          <p:spPr>
            <a:xfrm>
              <a:off x="8354290" y="5027191"/>
              <a:ext cx="4417293" cy="407572"/>
            </a:xfrm>
            <a:prstGeom prst="roundRect">
              <a:avLst/>
            </a:prstGeom>
            <a:ln>
              <a:solidFill>
                <a:srgbClr val="016AA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1285" b="1" dirty="0">
                  <a:solidFill>
                    <a:schemeClr val="tx1"/>
                  </a:solidFill>
                </a:rPr>
                <a:t>Transport régional car et TER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27A0DA6D-F4F6-407D-96D7-9F430F427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2065" y="4940806"/>
              <a:ext cx="1540734" cy="580343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D8865E2-DCC9-495B-8A37-12855ACEF6F8}"/>
              </a:ext>
            </a:extLst>
          </p:cNvPr>
          <p:cNvGrpSpPr/>
          <p:nvPr/>
        </p:nvGrpSpPr>
        <p:grpSpPr>
          <a:xfrm>
            <a:off x="0" y="1295400"/>
            <a:ext cx="2781956" cy="725549"/>
            <a:chOff x="7810060" y="1596170"/>
            <a:chExt cx="4649307" cy="119667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AD145FC-59C6-44C3-9D42-A7AFB291E70D}"/>
                </a:ext>
              </a:extLst>
            </p:cNvPr>
            <p:cNvSpPr/>
            <p:nvPr/>
          </p:nvSpPr>
          <p:spPr>
            <a:xfrm>
              <a:off x="9253254" y="2081024"/>
              <a:ext cx="3206113" cy="40757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1285" b="1" dirty="0">
                  <a:solidFill>
                    <a:schemeClr val="tx1"/>
                  </a:solidFill>
                </a:rPr>
                <a:t>Transport régulier et TAD</a:t>
              </a:r>
            </a:p>
          </p:txBody>
        </p:sp>
        <p:pic>
          <p:nvPicPr>
            <p:cNvPr id="24" name="Picture 2" descr="Le SIT - Bassin de Pompey - retour à la page d'accueil">
              <a:extLst>
                <a:ext uri="{FF2B5EF4-FFF2-40B4-BE49-F238E27FC236}">
                  <a16:creationId xmlns:a16="http://schemas.microsoft.com/office/drawing/2014/main" id="{FE44FA57-79C9-4559-949E-F6E94CB31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0060" y="1596170"/>
              <a:ext cx="2393340" cy="1196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B34A352-CC86-4C7C-B238-7A450F4AE208}"/>
              </a:ext>
            </a:extLst>
          </p:cNvPr>
          <p:cNvGrpSpPr/>
          <p:nvPr/>
        </p:nvGrpSpPr>
        <p:grpSpPr>
          <a:xfrm>
            <a:off x="64308" y="2191823"/>
            <a:ext cx="3083626" cy="600911"/>
            <a:chOff x="7946915" y="3549447"/>
            <a:chExt cx="4926696" cy="894119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C354254E-7786-45D0-9DD7-45E80528779E}"/>
                </a:ext>
              </a:extLst>
            </p:cNvPr>
            <p:cNvSpPr/>
            <p:nvPr/>
          </p:nvSpPr>
          <p:spPr>
            <a:xfrm>
              <a:off x="8976458" y="3845758"/>
              <a:ext cx="3897153" cy="407572"/>
            </a:xfrm>
            <a:prstGeom prst="round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1285" b="1" dirty="0">
                  <a:solidFill>
                    <a:schemeClr val="tx1"/>
                  </a:solidFill>
                </a:rPr>
                <a:t>Transport suburbain vers Nancy</a:t>
              </a:r>
            </a:p>
          </p:txBody>
        </p:sp>
        <p:pic>
          <p:nvPicPr>
            <p:cNvPr id="27" name="Picture 10" descr="Réseau SUB">
              <a:extLst>
                <a:ext uri="{FF2B5EF4-FFF2-40B4-BE49-F238E27FC236}">
                  <a16:creationId xmlns:a16="http://schemas.microsoft.com/office/drawing/2014/main" id="{8D5297A6-F7C6-4838-8F3F-4714F9CDB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6915" y="3549447"/>
              <a:ext cx="1277935" cy="894119"/>
            </a:xfrm>
            <a:prstGeom prst="rect">
              <a:avLst/>
            </a:prstGeom>
            <a:noFill/>
          </p:spPr>
        </p:pic>
      </p:grpSp>
      <p:pic>
        <p:nvPicPr>
          <p:cNvPr id="1026" name="Picture 2" descr="https://lesit.bassinpompey.fr/fileadmin/medias/SITE_TRANSPORT/Tarifs/gamme_Mixcites.png">
            <a:extLst>
              <a:ext uri="{FF2B5EF4-FFF2-40B4-BE49-F238E27FC236}">
                <a16:creationId xmlns:a16="http://schemas.microsoft.com/office/drawing/2014/main" id="{73466285-7EAE-4F98-9B03-61E1514F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17" y="4557652"/>
            <a:ext cx="15240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Diagramme 27">
            <a:extLst>
              <a:ext uri="{FF2B5EF4-FFF2-40B4-BE49-F238E27FC236}">
                <a16:creationId xmlns:a16="http://schemas.microsoft.com/office/drawing/2014/main" id="{444DB18F-373A-4A80-B277-50C2764F4E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9576112"/>
              </p:ext>
            </p:extLst>
          </p:nvPr>
        </p:nvGraphicFramePr>
        <p:xfrm>
          <a:off x="142240" y="4040699"/>
          <a:ext cx="2256824" cy="822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78866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E0BA996-8510-4901-B038-732DA252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202880"/>
            <a:ext cx="8229600" cy="1143000"/>
          </a:xfrm>
        </p:spPr>
        <p:txBody>
          <a:bodyPr/>
          <a:lstStyle/>
          <a:p>
            <a:r>
              <a:rPr lang="fr-FR" sz="4000" dirty="0">
                <a:solidFill>
                  <a:schemeClr val="accent5"/>
                </a:solidFill>
              </a:rPr>
              <a:t>Les stations de Mobilité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7310BC1-7935-4B5A-9087-2D8BABAB3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415" y="1201377"/>
            <a:ext cx="6016985" cy="4283277"/>
          </a:xfrm>
          <a:prstGeom prst="rect">
            <a:avLst/>
          </a:prstGeom>
        </p:spPr>
      </p:pic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B1A12B85-5BB3-4660-ACB3-1735C3700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7288699"/>
              </p:ext>
            </p:extLst>
          </p:nvPr>
        </p:nvGraphicFramePr>
        <p:xfrm>
          <a:off x="101600" y="2149592"/>
          <a:ext cx="2725947" cy="2386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036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E0BA996-8510-4901-B038-732DA252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208272"/>
            <a:ext cx="8778240" cy="1143000"/>
          </a:xfrm>
        </p:spPr>
        <p:txBody>
          <a:bodyPr/>
          <a:lstStyle/>
          <a:p>
            <a:r>
              <a:rPr lang="fr-FR" sz="4000" dirty="0">
                <a:solidFill>
                  <a:schemeClr val="accent5"/>
                </a:solidFill>
              </a:rPr>
              <a:t>Les Pôles d’Echanges Multimodaux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ABA5DE-B14B-4E03-A03E-03E4F2C19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040" y="696281"/>
            <a:ext cx="3755321" cy="5508397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639BDB30-79AC-4F76-886D-5AB3B692415A}"/>
              </a:ext>
            </a:extLst>
          </p:cNvPr>
          <p:cNvGrpSpPr/>
          <p:nvPr/>
        </p:nvGrpSpPr>
        <p:grpSpPr>
          <a:xfrm>
            <a:off x="1288055" y="1242610"/>
            <a:ext cx="2540652" cy="755820"/>
            <a:chOff x="0" y="33282"/>
            <a:chExt cx="2256824" cy="7558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750F8F86-7AB9-4E47-AEBD-C6FA6D6494B4}"/>
                </a:ext>
              </a:extLst>
            </p:cNvPr>
            <p:cNvSpPr/>
            <p:nvPr/>
          </p:nvSpPr>
          <p:spPr>
            <a:xfrm>
              <a:off x="0" y="33282"/>
              <a:ext cx="2256824" cy="7558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88601700-F8F0-4774-A8C2-FDB26139A426}"/>
                </a:ext>
              </a:extLst>
            </p:cNvPr>
            <p:cNvSpPr txBox="1"/>
            <p:nvPr/>
          </p:nvSpPr>
          <p:spPr>
            <a:xfrm>
              <a:off x="36896" y="70178"/>
              <a:ext cx="2183032" cy="6820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900" kern="1200" dirty="0"/>
                <a:t>L’exemple de la gare de Liverdun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7B7E8A2F-79E2-48D9-9BE3-D60BC1E2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" y="2621784"/>
            <a:ext cx="4222682" cy="31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42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4FB7D00-9042-4E45-9BBA-05E4A3381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48" y="5046783"/>
            <a:ext cx="2446401" cy="107641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8AB2309-E82C-4B51-8D54-2BFCE66E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48" y="-243840"/>
            <a:ext cx="8701372" cy="1097280"/>
          </a:xfrm>
        </p:spPr>
        <p:txBody>
          <a:bodyPr/>
          <a:lstStyle/>
          <a:p>
            <a:r>
              <a:rPr lang="fr-FR" sz="4000" dirty="0">
                <a:solidFill>
                  <a:schemeClr val="accent5"/>
                </a:solidFill>
              </a:rPr>
              <a:t>Un plan vélo ambitieux et systémique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E5982818-C671-40E8-A346-3CCC5E1F04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730853"/>
              </p:ext>
            </p:extLst>
          </p:nvPr>
        </p:nvGraphicFramePr>
        <p:xfrm>
          <a:off x="-3295868" y="1162104"/>
          <a:ext cx="10763084" cy="4052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A9355F71-98CC-4B2C-AA64-41AC65909F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2381363"/>
              </p:ext>
            </p:extLst>
          </p:nvPr>
        </p:nvGraphicFramePr>
        <p:xfrm>
          <a:off x="4754880" y="1008937"/>
          <a:ext cx="3430631" cy="313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7" name="Groupe 6">
            <a:extLst>
              <a:ext uri="{FF2B5EF4-FFF2-40B4-BE49-F238E27FC236}">
                <a16:creationId xmlns:a16="http://schemas.microsoft.com/office/drawing/2014/main" id="{AA9D5B99-C024-46A5-AFD9-650F734AC300}"/>
              </a:ext>
            </a:extLst>
          </p:cNvPr>
          <p:cNvGrpSpPr/>
          <p:nvPr/>
        </p:nvGrpSpPr>
        <p:grpSpPr>
          <a:xfrm>
            <a:off x="4997133" y="4325418"/>
            <a:ext cx="2640416" cy="687790"/>
            <a:chOff x="0" y="33282"/>
            <a:chExt cx="2256824" cy="7558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2BE7A5D2-127F-49CF-A1F7-4BEA75B1A200}"/>
                </a:ext>
              </a:extLst>
            </p:cNvPr>
            <p:cNvSpPr/>
            <p:nvPr/>
          </p:nvSpPr>
          <p:spPr>
            <a:xfrm>
              <a:off x="0" y="33282"/>
              <a:ext cx="2256824" cy="7558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7112207B-6F4D-43FD-A384-31606B47E4D4}"/>
                </a:ext>
              </a:extLst>
            </p:cNvPr>
            <p:cNvSpPr txBox="1"/>
            <p:nvPr/>
          </p:nvSpPr>
          <p:spPr>
            <a:xfrm>
              <a:off x="36896" y="70178"/>
              <a:ext cx="2183032" cy="6820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900" kern="1200" dirty="0"/>
                <a:t>Une démarche de co-construction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9797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B2309-E82C-4B51-8D54-2BFCE66E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38" y="-243948"/>
            <a:ext cx="8701372" cy="1097280"/>
          </a:xfrm>
        </p:spPr>
        <p:txBody>
          <a:bodyPr/>
          <a:lstStyle/>
          <a:p>
            <a:r>
              <a:rPr lang="fr-FR" sz="4000" dirty="0">
                <a:solidFill>
                  <a:schemeClr val="accent5"/>
                </a:solidFill>
              </a:rPr>
              <a:t>Des services vélos diversifiés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1F3FE4-8EC7-4FD8-882A-B01056813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20" y="1412091"/>
            <a:ext cx="2051189" cy="1447038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4BB61D-7438-48D9-A239-E8A825D2DD33}"/>
              </a:ext>
            </a:extLst>
          </p:cNvPr>
          <p:cNvGrpSpPr/>
          <p:nvPr/>
        </p:nvGrpSpPr>
        <p:grpSpPr>
          <a:xfrm>
            <a:off x="310549" y="1013255"/>
            <a:ext cx="2615532" cy="419305"/>
            <a:chOff x="0" y="9166"/>
            <a:chExt cx="5472608" cy="351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3B9E8F9-D91C-4A63-AFAD-70320E5900A6}"/>
                </a:ext>
              </a:extLst>
            </p:cNvPr>
            <p:cNvSpPr/>
            <p:nvPr/>
          </p:nvSpPr>
          <p:spPr>
            <a:xfrm>
              <a:off x="0" y="9166"/>
              <a:ext cx="5472608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 : coins arrondis 4">
              <a:extLst>
                <a:ext uri="{FF2B5EF4-FFF2-40B4-BE49-F238E27FC236}">
                  <a16:creationId xmlns:a16="http://schemas.microsoft.com/office/drawing/2014/main" id="{C0E6A881-643F-4B0E-B55F-B089ECBFD433}"/>
                </a:ext>
              </a:extLst>
            </p:cNvPr>
            <p:cNvSpPr txBox="1"/>
            <p:nvPr/>
          </p:nvSpPr>
          <p:spPr>
            <a:xfrm>
              <a:off x="17134" y="26300"/>
              <a:ext cx="5438340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500" kern="1200" dirty="0"/>
                <a:t>Primes vélo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79134AC-EF45-493C-A717-9E5C236D24F2}"/>
              </a:ext>
            </a:extLst>
          </p:cNvPr>
          <p:cNvGrpSpPr/>
          <p:nvPr/>
        </p:nvGrpSpPr>
        <p:grpSpPr>
          <a:xfrm>
            <a:off x="3121204" y="1013254"/>
            <a:ext cx="2615532" cy="419305"/>
            <a:chOff x="0" y="9166"/>
            <a:chExt cx="5472608" cy="351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C8169CFB-244D-48EA-8A1C-57A05AD9EF77}"/>
                </a:ext>
              </a:extLst>
            </p:cNvPr>
            <p:cNvSpPr/>
            <p:nvPr/>
          </p:nvSpPr>
          <p:spPr>
            <a:xfrm>
              <a:off x="0" y="9166"/>
              <a:ext cx="5472608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 : coins arrondis 4">
              <a:extLst>
                <a:ext uri="{FF2B5EF4-FFF2-40B4-BE49-F238E27FC236}">
                  <a16:creationId xmlns:a16="http://schemas.microsoft.com/office/drawing/2014/main" id="{BCE3F9A3-5768-414B-AA95-C2C92401FE83}"/>
                </a:ext>
              </a:extLst>
            </p:cNvPr>
            <p:cNvSpPr txBox="1"/>
            <p:nvPr/>
          </p:nvSpPr>
          <p:spPr>
            <a:xfrm>
              <a:off x="17134" y="26300"/>
              <a:ext cx="5438340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500" kern="1200" dirty="0"/>
                <a:t>Ateliers de réparation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505B3C15-CD00-4648-B37A-A426AC5D2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970" y="1548380"/>
            <a:ext cx="1180452" cy="117446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8C38681-C592-4B08-B834-D8570C296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393" y="1713321"/>
            <a:ext cx="1204064" cy="662997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00268585-41DC-4C0F-8662-D1BB82931AA2}"/>
              </a:ext>
            </a:extLst>
          </p:cNvPr>
          <p:cNvGrpSpPr/>
          <p:nvPr/>
        </p:nvGrpSpPr>
        <p:grpSpPr>
          <a:xfrm>
            <a:off x="5988421" y="992785"/>
            <a:ext cx="2615532" cy="419305"/>
            <a:chOff x="0" y="9166"/>
            <a:chExt cx="5472608" cy="35100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764FC43-ABF5-49A0-B8EA-81542BC4C21A}"/>
                </a:ext>
              </a:extLst>
            </p:cNvPr>
            <p:cNvSpPr/>
            <p:nvPr/>
          </p:nvSpPr>
          <p:spPr>
            <a:xfrm>
              <a:off x="0" y="9166"/>
              <a:ext cx="5472608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BCAE858C-D7C0-4996-812D-F3F35D1EE88A}"/>
                </a:ext>
              </a:extLst>
            </p:cNvPr>
            <p:cNvSpPr txBox="1"/>
            <p:nvPr/>
          </p:nvSpPr>
          <p:spPr>
            <a:xfrm>
              <a:off x="17134" y="26300"/>
              <a:ext cx="5438340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500" kern="1200" dirty="0"/>
                <a:t>Stationnements sécurisés</a:t>
              </a: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33718C7F-3EB3-4391-A5E2-B9D67FE7F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377" y="1468759"/>
            <a:ext cx="2987672" cy="179260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256FBC5-54B9-49DD-8474-A1BBA6150EE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62" y="3429000"/>
            <a:ext cx="3829057" cy="27398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" name="Diagramme 26">
            <a:extLst>
              <a:ext uri="{FF2B5EF4-FFF2-40B4-BE49-F238E27FC236}">
                <a16:creationId xmlns:a16="http://schemas.microsoft.com/office/drawing/2014/main" id="{454BEE28-06AE-4D2F-A521-A6348CFD09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275963"/>
              </p:ext>
            </p:extLst>
          </p:nvPr>
        </p:nvGraphicFramePr>
        <p:xfrm>
          <a:off x="143508" y="3068960"/>
          <a:ext cx="3456384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0" name="Picture 2" descr="VéloMoove – Applications sur Google Play">
            <a:extLst>
              <a:ext uri="{FF2B5EF4-FFF2-40B4-BE49-F238E27FC236}">
                <a16:creationId xmlns:a16="http://schemas.microsoft.com/office/drawing/2014/main" id="{77CDB40C-99AB-4278-930E-8DB34039B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305" y="4036991"/>
            <a:ext cx="1298695" cy="129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802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B2309-E82C-4B51-8D54-2BFCE66E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56" y="76671"/>
            <a:ext cx="8701372" cy="1097280"/>
          </a:xfrm>
        </p:spPr>
        <p:txBody>
          <a:bodyPr/>
          <a:lstStyle/>
          <a:p>
            <a:r>
              <a:rPr lang="fr-FR" sz="4000" dirty="0">
                <a:solidFill>
                  <a:schemeClr val="accent5"/>
                </a:solidFill>
              </a:rPr>
              <a:t>L’animation du changement de comportement de mobilité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43786D0-7726-4583-B83D-A6E845E29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54" y="2220579"/>
            <a:ext cx="1933996" cy="1135316"/>
          </a:xfrm>
          <a:prstGeom prst="rect">
            <a:avLst/>
          </a:prstGeom>
          <a:noFill/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C3636E3D-3D94-47A6-A085-936F1F28E5D9}"/>
              </a:ext>
            </a:extLst>
          </p:cNvPr>
          <p:cNvGrpSpPr/>
          <p:nvPr/>
        </p:nvGrpSpPr>
        <p:grpSpPr>
          <a:xfrm>
            <a:off x="453984" y="1420107"/>
            <a:ext cx="4118016" cy="702924"/>
            <a:chOff x="0" y="9166"/>
            <a:chExt cx="5472608" cy="35100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E80BDFC1-AC6F-4D80-98F4-4B20BC49A18C}"/>
                </a:ext>
              </a:extLst>
            </p:cNvPr>
            <p:cNvSpPr/>
            <p:nvPr/>
          </p:nvSpPr>
          <p:spPr>
            <a:xfrm>
              <a:off x="0" y="9166"/>
              <a:ext cx="5472608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 : coins arrondis 4">
              <a:extLst>
                <a:ext uri="{FF2B5EF4-FFF2-40B4-BE49-F238E27FC236}">
                  <a16:creationId xmlns:a16="http://schemas.microsoft.com/office/drawing/2014/main" id="{FC8B259E-7BA8-4C6B-82A1-312F817CC93A}"/>
                </a:ext>
              </a:extLst>
            </p:cNvPr>
            <p:cNvSpPr txBox="1"/>
            <p:nvPr/>
          </p:nvSpPr>
          <p:spPr>
            <a:xfrm>
              <a:off x="17134" y="26300"/>
              <a:ext cx="5438340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500" kern="1200" dirty="0"/>
                <a:t>Un Plan de Mobilité Inter Etablissements</a:t>
              </a:r>
            </a:p>
          </p:txBody>
        </p:sp>
      </p:grp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66F2A895-15B8-40A0-97AE-13D68AB146A1}"/>
              </a:ext>
            </a:extLst>
          </p:cNvPr>
          <p:cNvSpPr txBox="1">
            <a:spLocks/>
          </p:cNvSpPr>
          <p:nvPr/>
        </p:nvSpPr>
        <p:spPr>
          <a:xfrm>
            <a:off x="143948" y="3326982"/>
            <a:ext cx="4410781" cy="3673417"/>
          </a:xfrm>
          <a:custGeom>
            <a:avLst/>
            <a:gdLst>
              <a:gd name="connsiteX0" fmla="*/ 0 w 4698813"/>
              <a:gd name="connsiteY0" fmla="*/ 0 h 3808368"/>
              <a:gd name="connsiteX1" fmla="*/ 540363 w 4698813"/>
              <a:gd name="connsiteY1" fmla="*/ 0 h 3808368"/>
              <a:gd name="connsiteX2" fmla="*/ 1174703 w 4698813"/>
              <a:gd name="connsiteY2" fmla="*/ 0 h 3808368"/>
              <a:gd name="connsiteX3" fmla="*/ 1715067 w 4698813"/>
              <a:gd name="connsiteY3" fmla="*/ 0 h 3808368"/>
              <a:gd name="connsiteX4" fmla="*/ 2349407 w 4698813"/>
              <a:gd name="connsiteY4" fmla="*/ 0 h 3808368"/>
              <a:gd name="connsiteX5" fmla="*/ 2983746 w 4698813"/>
              <a:gd name="connsiteY5" fmla="*/ 0 h 3808368"/>
              <a:gd name="connsiteX6" fmla="*/ 3524110 w 4698813"/>
              <a:gd name="connsiteY6" fmla="*/ 0 h 3808368"/>
              <a:gd name="connsiteX7" fmla="*/ 3970497 w 4698813"/>
              <a:gd name="connsiteY7" fmla="*/ 0 h 3808368"/>
              <a:gd name="connsiteX8" fmla="*/ 4698813 w 4698813"/>
              <a:gd name="connsiteY8" fmla="*/ 0 h 3808368"/>
              <a:gd name="connsiteX9" fmla="*/ 4698813 w 4698813"/>
              <a:gd name="connsiteY9" fmla="*/ 467885 h 3808368"/>
              <a:gd name="connsiteX10" fmla="*/ 4698813 w 4698813"/>
              <a:gd name="connsiteY10" fmla="*/ 1088105 h 3808368"/>
              <a:gd name="connsiteX11" fmla="*/ 4698813 w 4698813"/>
              <a:gd name="connsiteY11" fmla="*/ 1708325 h 3808368"/>
              <a:gd name="connsiteX12" fmla="*/ 4698813 w 4698813"/>
              <a:gd name="connsiteY12" fmla="*/ 2138127 h 3808368"/>
              <a:gd name="connsiteX13" fmla="*/ 4698813 w 4698813"/>
              <a:gd name="connsiteY13" fmla="*/ 2682179 h 3808368"/>
              <a:gd name="connsiteX14" fmla="*/ 4698813 w 4698813"/>
              <a:gd name="connsiteY14" fmla="*/ 3111981 h 3808368"/>
              <a:gd name="connsiteX15" fmla="*/ 4698813 w 4698813"/>
              <a:gd name="connsiteY15" fmla="*/ 3808368 h 3808368"/>
              <a:gd name="connsiteX16" fmla="*/ 4064473 w 4698813"/>
              <a:gd name="connsiteY16" fmla="*/ 3808368 h 3808368"/>
              <a:gd name="connsiteX17" fmla="*/ 3383145 w 4698813"/>
              <a:gd name="connsiteY17" fmla="*/ 3808368 h 3808368"/>
              <a:gd name="connsiteX18" fmla="*/ 2795794 w 4698813"/>
              <a:gd name="connsiteY18" fmla="*/ 3808368 h 3808368"/>
              <a:gd name="connsiteX19" fmla="*/ 2302418 w 4698813"/>
              <a:gd name="connsiteY19" fmla="*/ 3808368 h 3808368"/>
              <a:gd name="connsiteX20" fmla="*/ 1856031 w 4698813"/>
              <a:gd name="connsiteY20" fmla="*/ 3808368 h 3808368"/>
              <a:gd name="connsiteX21" fmla="*/ 1409644 w 4698813"/>
              <a:gd name="connsiteY21" fmla="*/ 3808368 h 3808368"/>
              <a:gd name="connsiteX22" fmla="*/ 963257 w 4698813"/>
              <a:gd name="connsiteY22" fmla="*/ 3808368 h 3808368"/>
              <a:gd name="connsiteX23" fmla="*/ 0 w 4698813"/>
              <a:gd name="connsiteY23" fmla="*/ 3808368 h 3808368"/>
              <a:gd name="connsiteX24" fmla="*/ 0 w 4698813"/>
              <a:gd name="connsiteY24" fmla="*/ 3188148 h 3808368"/>
              <a:gd name="connsiteX25" fmla="*/ 0 w 4698813"/>
              <a:gd name="connsiteY25" fmla="*/ 2606012 h 3808368"/>
              <a:gd name="connsiteX26" fmla="*/ 0 w 4698813"/>
              <a:gd name="connsiteY26" fmla="*/ 2061959 h 3808368"/>
              <a:gd name="connsiteX27" fmla="*/ 0 w 4698813"/>
              <a:gd name="connsiteY27" fmla="*/ 1555990 h 3808368"/>
              <a:gd name="connsiteX28" fmla="*/ 0 w 4698813"/>
              <a:gd name="connsiteY28" fmla="*/ 935770 h 3808368"/>
              <a:gd name="connsiteX29" fmla="*/ 0 w 4698813"/>
              <a:gd name="connsiteY29" fmla="*/ 467885 h 3808368"/>
              <a:gd name="connsiteX30" fmla="*/ 0 w 4698813"/>
              <a:gd name="connsiteY30" fmla="*/ 0 h 380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698813" h="3808368" extrusionOk="0">
                <a:moveTo>
                  <a:pt x="0" y="0"/>
                </a:moveTo>
                <a:cubicBezTo>
                  <a:pt x="255578" y="-51327"/>
                  <a:pt x="355798" y="22515"/>
                  <a:pt x="540363" y="0"/>
                </a:cubicBezTo>
                <a:cubicBezTo>
                  <a:pt x="724928" y="-22515"/>
                  <a:pt x="942516" y="67471"/>
                  <a:pt x="1174703" y="0"/>
                </a:cubicBezTo>
                <a:cubicBezTo>
                  <a:pt x="1406890" y="-67471"/>
                  <a:pt x="1471366" y="684"/>
                  <a:pt x="1715067" y="0"/>
                </a:cubicBezTo>
                <a:cubicBezTo>
                  <a:pt x="1958768" y="-684"/>
                  <a:pt x="2081733" y="75519"/>
                  <a:pt x="2349407" y="0"/>
                </a:cubicBezTo>
                <a:cubicBezTo>
                  <a:pt x="2617081" y="-75519"/>
                  <a:pt x="2667626" y="51735"/>
                  <a:pt x="2983746" y="0"/>
                </a:cubicBezTo>
                <a:cubicBezTo>
                  <a:pt x="3299866" y="-51735"/>
                  <a:pt x="3339773" y="63798"/>
                  <a:pt x="3524110" y="0"/>
                </a:cubicBezTo>
                <a:cubicBezTo>
                  <a:pt x="3708447" y="-63798"/>
                  <a:pt x="3862970" y="35335"/>
                  <a:pt x="3970497" y="0"/>
                </a:cubicBezTo>
                <a:cubicBezTo>
                  <a:pt x="4078024" y="-35335"/>
                  <a:pt x="4498986" y="20404"/>
                  <a:pt x="4698813" y="0"/>
                </a:cubicBezTo>
                <a:cubicBezTo>
                  <a:pt x="4714005" y="113755"/>
                  <a:pt x="4647502" y="356752"/>
                  <a:pt x="4698813" y="467885"/>
                </a:cubicBezTo>
                <a:cubicBezTo>
                  <a:pt x="4750124" y="579019"/>
                  <a:pt x="4636881" y="855659"/>
                  <a:pt x="4698813" y="1088105"/>
                </a:cubicBezTo>
                <a:cubicBezTo>
                  <a:pt x="4760745" y="1320551"/>
                  <a:pt x="4667770" y="1435327"/>
                  <a:pt x="4698813" y="1708325"/>
                </a:cubicBezTo>
                <a:cubicBezTo>
                  <a:pt x="4729856" y="1981323"/>
                  <a:pt x="4648754" y="1956789"/>
                  <a:pt x="4698813" y="2138127"/>
                </a:cubicBezTo>
                <a:cubicBezTo>
                  <a:pt x="4748872" y="2319465"/>
                  <a:pt x="4668024" y="2438436"/>
                  <a:pt x="4698813" y="2682179"/>
                </a:cubicBezTo>
                <a:cubicBezTo>
                  <a:pt x="4729602" y="2925922"/>
                  <a:pt x="4659092" y="2924042"/>
                  <a:pt x="4698813" y="3111981"/>
                </a:cubicBezTo>
                <a:cubicBezTo>
                  <a:pt x="4738534" y="3299920"/>
                  <a:pt x="4629224" y="3584315"/>
                  <a:pt x="4698813" y="3808368"/>
                </a:cubicBezTo>
                <a:cubicBezTo>
                  <a:pt x="4406378" y="3850132"/>
                  <a:pt x="4217582" y="3739162"/>
                  <a:pt x="4064473" y="3808368"/>
                </a:cubicBezTo>
                <a:cubicBezTo>
                  <a:pt x="3911364" y="3877574"/>
                  <a:pt x="3690560" y="3757035"/>
                  <a:pt x="3383145" y="3808368"/>
                </a:cubicBezTo>
                <a:cubicBezTo>
                  <a:pt x="3075730" y="3859701"/>
                  <a:pt x="2977150" y="3747228"/>
                  <a:pt x="2795794" y="3808368"/>
                </a:cubicBezTo>
                <a:cubicBezTo>
                  <a:pt x="2614438" y="3869508"/>
                  <a:pt x="2458898" y="3805947"/>
                  <a:pt x="2302418" y="3808368"/>
                </a:cubicBezTo>
                <a:cubicBezTo>
                  <a:pt x="2145938" y="3810789"/>
                  <a:pt x="1946770" y="3807455"/>
                  <a:pt x="1856031" y="3808368"/>
                </a:cubicBezTo>
                <a:cubicBezTo>
                  <a:pt x="1765292" y="3809281"/>
                  <a:pt x="1612284" y="3806844"/>
                  <a:pt x="1409644" y="3808368"/>
                </a:cubicBezTo>
                <a:cubicBezTo>
                  <a:pt x="1207004" y="3809892"/>
                  <a:pt x="1159829" y="3758302"/>
                  <a:pt x="963257" y="3808368"/>
                </a:cubicBezTo>
                <a:cubicBezTo>
                  <a:pt x="766685" y="3858434"/>
                  <a:pt x="228916" y="3761298"/>
                  <a:pt x="0" y="3808368"/>
                </a:cubicBezTo>
                <a:cubicBezTo>
                  <a:pt x="-32138" y="3519798"/>
                  <a:pt x="70946" y="3488045"/>
                  <a:pt x="0" y="3188148"/>
                </a:cubicBezTo>
                <a:cubicBezTo>
                  <a:pt x="-70946" y="2888251"/>
                  <a:pt x="1842" y="2843380"/>
                  <a:pt x="0" y="2606012"/>
                </a:cubicBezTo>
                <a:cubicBezTo>
                  <a:pt x="-1842" y="2368644"/>
                  <a:pt x="16470" y="2245331"/>
                  <a:pt x="0" y="2061959"/>
                </a:cubicBezTo>
                <a:cubicBezTo>
                  <a:pt x="-16470" y="1878587"/>
                  <a:pt x="30025" y="1717578"/>
                  <a:pt x="0" y="1555990"/>
                </a:cubicBezTo>
                <a:cubicBezTo>
                  <a:pt x="-30025" y="1394402"/>
                  <a:pt x="60778" y="1173757"/>
                  <a:pt x="0" y="935770"/>
                </a:cubicBezTo>
                <a:cubicBezTo>
                  <a:pt x="-60778" y="697783"/>
                  <a:pt x="22564" y="612814"/>
                  <a:pt x="0" y="467885"/>
                </a:cubicBezTo>
                <a:cubicBezTo>
                  <a:pt x="-22564" y="322956"/>
                  <a:pt x="42752" y="14515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196549818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–"/>
              <a:tabLst/>
              <a:defRPr lang="fr-FR" sz="2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–"/>
              <a:tabLst/>
              <a:def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»"/>
              <a:tabLst/>
              <a:def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400" b="1" dirty="0">
                <a:solidFill>
                  <a:prstClr val="black"/>
                </a:solidFill>
              </a:rPr>
              <a:t>Les étapes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/>
              <a:t>2011 : 1er PDIE en lien avec le PDU volontaire. Travail sur plan d’actions avec les entreprises uniquement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/>
              <a:t>2019</a:t>
            </a:r>
            <a:r>
              <a:rPr lang="fr-FR" sz="1400" dirty="0"/>
              <a:t> : actualisation du PDIE et élargissement aux administrations. Nouveau plan d’actions en collaboration avec 14 établissements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/>
              <a:t>2024</a:t>
            </a:r>
            <a:r>
              <a:rPr lang="fr-FR" sz="1400" dirty="0"/>
              <a:t> : bilan intermédiaire du plan d’actions défini en 2019</a:t>
            </a:r>
          </a:p>
        </p:txBody>
      </p:sp>
      <p:graphicFrame>
        <p:nvGraphicFramePr>
          <p:cNvPr id="17" name="Espace réservé du contenu 4">
            <a:extLst>
              <a:ext uri="{FF2B5EF4-FFF2-40B4-BE49-F238E27FC236}">
                <a16:creationId xmlns:a16="http://schemas.microsoft.com/office/drawing/2014/main" id="{6BEE0619-6491-4233-9B23-F7BEBCB69E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65234"/>
              </p:ext>
            </p:extLst>
          </p:nvPr>
        </p:nvGraphicFramePr>
        <p:xfrm>
          <a:off x="4967197" y="2161792"/>
          <a:ext cx="3866608" cy="3956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E30B9B2-6B61-44A2-8E65-75F6CBDC22AB}"/>
              </a:ext>
            </a:extLst>
          </p:cNvPr>
          <p:cNvSpPr txBox="1">
            <a:spLocks/>
          </p:cNvSpPr>
          <p:nvPr/>
        </p:nvSpPr>
        <p:spPr bwMode="auto">
          <a:xfrm>
            <a:off x="161219" y="1092597"/>
            <a:ext cx="4041775" cy="36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EC45BE-22C9-4CE1-9681-07D3276866DD}"/>
              </a:ext>
            </a:extLst>
          </p:cNvPr>
          <p:cNvSpPr txBox="1"/>
          <p:nvPr/>
        </p:nvSpPr>
        <p:spPr>
          <a:xfrm>
            <a:off x="6060139" y="1765552"/>
            <a:ext cx="188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prstClr val="black"/>
                </a:solidFill>
              </a:rPr>
              <a:t>Les actions phare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058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05CB4E-7F2A-828E-D17A-050CEAA4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0" y="1268757"/>
            <a:ext cx="8421689" cy="2092510"/>
          </a:xfrm>
        </p:spPr>
        <p:txBody>
          <a:bodyPr/>
          <a:lstStyle/>
          <a:p>
            <a:r>
              <a:rPr lang="fr-FR" dirty="0"/>
              <a:t>Une dynamique partenariale renforcée</a:t>
            </a:r>
          </a:p>
        </p:txBody>
      </p:sp>
    </p:spTree>
    <p:extLst>
      <p:ext uri="{BB962C8B-B14F-4D97-AF65-F5344CB8AC3E}">
        <p14:creationId xmlns:p14="http://schemas.microsoft.com/office/powerpoint/2010/main" val="1792072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02A4838-500D-463E-BE44-BAFFFABCD37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38" y="2955550"/>
            <a:ext cx="4569359" cy="2554941"/>
          </a:xfrm>
          <a:prstGeom prst="rect">
            <a:avLst/>
          </a:prstGeom>
          <a:noFill/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8D74F87-85E5-4F89-9BFE-151B323B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591" y="970993"/>
            <a:ext cx="3540947" cy="1651185"/>
          </a:xfrm>
        </p:spPr>
        <p:txBody>
          <a:bodyPr/>
          <a:lstStyle/>
          <a:p>
            <a:r>
              <a:rPr lang="fr-FR" sz="2400" dirty="0">
                <a:solidFill>
                  <a:schemeClr val="accent5"/>
                </a:solidFill>
              </a:rPr>
              <a:t>Une démarche de coopération pour un contrat unique sur le Bassin de vie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849E0B4-A978-4C32-B006-C59B75A3E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82" y="2898108"/>
            <a:ext cx="3744779" cy="237473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BD68617-B7E2-4BE2-90C4-0F5BE9F7398E}"/>
              </a:ext>
            </a:extLst>
          </p:cNvPr>
          <p:cNvSpPr/>
          <p:nvPr/>
        </p:nvSpPr>
        <p:spPr>
          <a:xfrm>
            <a:off x="4232037" y="412377"/>
            <a:ext cx="4813351" cy="53788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F5EC40-E496-4C42-BA65-1812056AEC1B}"/>
              </a:ext>
            </a:extLst>
          </p:cNvPr>
          <p:cNvSpPr txBox="1">
            <a:spLocks/>
          </p:cNvSpPr>
          <p:nvPr/>
        </p:nvSpPr>
        <p:spPr>
          <a:xfrm>
            <a:off x="334997" y="962017"/>
            <a:ext cx="3540947" cy="16511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r>
              <a:rPr lang="fr-FR" sz="2400" dirty="0">
                <a:solidFill>
                  <a:schemeClr val="accent5"/>
                </a:solidFill>
              </a:rPr>
              <a:t>La participation à la démarche du SERM de Lorraine Luxembourg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9924756-AD71-4953-A9D8-C60ACAADB900}"/>
              </a:ext>
            </a:extLst>
          </p:cNvPr>
          <p:cNvSpPr/>
          <p:nvPr/>
        </p:nvSpPr>
        <p:spPr>
          <a:xfrm>
            <a:off x="98612" y="412376"/>
            <a:ext cx="3984129" cy="53788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343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05CB4E-7F2A-828E-D17A-050CEAA4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0" y="1268757"/>
            <a:ext cx="8421689" cy="1362071"/>
          </a:xfrm>
        </p:spPr>
        <p:txBody>
          <a:bodyPr/>
          <a:lstStyle/>
          <a:p>
            <a:r>
              <a:rPr lang="fr-FR" dirty="0"/>
              <a:t>Fiche d’identité du territoire </a:t>
            </a:r>
          </a:p>
        </p:txBody>
      </p:sp>
    </p:spTree>
    <p:extLst>
      <p:ext uri="{BB962C8B-B14F-4D97-AF65-F5344CB8AC3E}">
        <p14:creationId xmlns:p14="http://schemas.microsoft.com/office/powerpoint/2010/main" val="1963460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5D815C-584F-41D4-AC08-6865DC03B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772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737009B-E4C7-4639-BDD9-DAD2261C2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1399"/>
            <a:ext cx="9144000" cy="69390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fr-FR" sz="5400" b="1" i="1" dirty="0">
                <a:solidFill>
                  <a:schemeClr val="bg1"/>
                </a:solidFill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607056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CAB9EEB2-4D16-4F80-B147-41AFEAF58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4616"/>
            <a:ext cx="8795320" cy="1143000"/>
          </a:xfrm>
        </p:spPr>
        <p:txBody>
          <a:bodyPr/>
          <a:lstStyle/>
          <a:p>
            <a:r>
              <a:rPr lang="fr-FR" sz="4000" dirty="0">
                <a:solidFill>
                  <a:schemeClr val="accent5"/>
                </a:solidFill>
              </a:rPr>
              <a:t>Qui sommes-nous ? </a:t>
            </a:r>
            <a:br>
              <a:rPr lang="fr-FR" dirty="0"/>
            </a:br>
            <a:endParaRPr lang="fr-FR" b="0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B194673-0994-4CF0-B60A-F39AB62FA7AE}"/>
              </a:ext>
            </a:extLst>
          </p:cNvPr>
          <p:cNvCxnSpPr>
            <a:cxnSpLocks/>
          </p:cNvCxnSpPr>
          <p:nvPr/>
        </p:nvCxnSpPr>
        <p:spPr>
          <a:xfrm>
            <a:off x="34504" y="1196752"/>
            <a:ext cx="6804248" cy="0"/>
          </a:xfrm>
          <a:prstGeom prst="line">
            <a:avLst/>
          </a:prstGeom>
          <a:ln w="508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3">
            <a:extLst>
              <a:ext uri="{FF2B5EF4-FFF2-40B4-BE49-F238E27FC236}">
                <a16:creationId xmlns:a16="http://schemas.microsoft.com/office/drawing/2014/main" id="{07E65907-E856-44AD-AC00-BB6F2C27408B}"/>
              </a:ext>
            </a:extLst>
          </p:cNvPr>
          <p:cNvSpPr/>
          <p:nvPr/>
        </p:nvSpPr>
        <p:spPr>
          <a:xfrm>
            <a:off x="5235482" y="2248318"/>
            <a:ext cx="285008" cy="285008"/>
          </a:xfrm>
          <a:custGeom>
            <a:avLst/>
            <a:gdLst/>
            <a:ahLst/>
            <a:cxnLst/>
            <a:rect l="l" t="t" r="r" b="b"/>
            <a:pathLst>
              <a:path w="570015" h="570015">
                <a:moveTo>
                  <a:pt x="0" y="0"/>
                </a:moveTo>
                <a:lnTo>
                  <a:pt x="570015" y="0"/>
                </a:lnTo>
                <a:lnTo>
                  <a:pt x="570015" y="570015"/>
                </a:lnTo>
                <a:lnTo>
                  <a:pt x="0" y="570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B93156AB-2714-402D-BDAC-D13B727A1E3C}"/>
              </a:ext>
            </a:extLst>
          </p:cNvPr>
          <p:cNvSpPr/>
          <p:nvPr/>
        </p:nvSpPr>
        <p:spPr>
          <a:xfrm>
            <a:off x="5204930" y="3384869"/>
            <a:ext cx="285008" cy="285008"/>
          </a:xfrm>
          <a:custGeom>
            <a:avLst/>
            <a:gdLst/>
            <a:ahLst/>
            <a:cxnLst/>
            <a:rect l="l" t="t" r="r" b="b"/>
            <a:pathLst>
              <a:path w="570015" h="570015">
                <a:moveTo>
                  <a:pt x="0" y="0"/>
                </a:moveTo>
                <a:lnTo>
                  <a:pt x="570015" y="0"/>
                </a:lnTo>
                <a:lnTo>
                  <a:pt x="570015" y="570015"/>
                </a:lnTo>
                <a:lnTo>
                  <a:pt x="0" y="570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F80D3CD3-81F5-4196-BB89-AD2C166B583E}"/>
              </a:ext>
            </a:extLst>
          </p:cNvPr>
          <p:cNvSpPr/>
          <p:nvPr/>
        </p:nvSpPr>
        <p:spPr>
          <a:xfrm>
            <a:off x="5213810" y="5590611"/>
            <a:ext cx="285008" cy="285008"/>
          </a:xfrm>
          <a:custGeom>
            <a:avLst/>
            <a:gdLst/>
            <a:ahLst/>
            <a:cxnLst/>
            <a:rect l="l" t="t" r="r" b="b"/>
            <a:pathLst>
              <a:path w="570015" h="570015">
                <a:moveTo>
                  <a:pt x="0" y="0"/>
                </a:moveTo>
                <a:lnTo>
                  <a:pt x="570015" y="0"/>
                </a:lnTo>
                <a:lnTo>
                  <a:pt x="570015" y="570015"/>
                </a:lnTo>
                <a:lnTo>
                  <a:pt x="0" y="570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7D9A079E-E052-414B-8067-43BB3B577D80}"/>
              </a:ext>
            </a:extLst>
          </p:cNvPr>
          <p:cNvSpPr txBox="1"/>
          <p:nvPr/>
        </p:nvSpPr>
        <p:spPr>
          <a:xfrm>
            <a:off x="5587145" y="2222855"/>
            <a:ext cx="3296372" cy="90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dirty="0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  <a:sym typeface="Luciole"/>
              </a:rPr>
              <a:t>Un </a:t>
            </a:r>
            <a:r>
              <a:rPr lang="en-US" dirty="0" err="1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  <a:sym typeface="Luciole"/>
              </a:rPr>
              <a:t>Etablissement</a:t>
            </a:r>
            <a:r>
              <a:rPr lang="en-US" dirty="0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  <a:sym typeface="Luciole"/>
              </a:rPr>
              <a:t> Public de </a:t>
            </a:r>
            <a:r>
              <a:rPr lang="en-US" dirty="0" err="1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  <a:sym typeface="Luciole"/>
              </a:rPr>
              <a:t>Coopération</a:t>
            </a:r>
            <a:r>
              <a:rPr lang="en-US" dirty="0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  <a:sym typeface="Luciole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  <a:sym typeface="Luciole"/>
              </a:rPr>
              <a:t>Intercommunale</a:t>
            </a:r>
            <a:r>
              <a:rPr lang="en-US" dirty="0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  <a:sym typeface="Luciole"/>
              </a:rPr>
              <a:t> (EPCI) </a:t>
            </a:r>
            <a:r>
              <a:rPr lang="en-US" dirty="0" err="1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  <a:sym typeface="Luciole"/>
              </a:rPr>
              <a:t>créé</a:t>
            </a:r>
            <a:r>
              <a:rPr lang="en-US" dirty="0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  <a:sym typeface="Luciole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  <a:sym typeface="Luciole"/>
              </a:rPr>
              <a:t>en</a:t>
            </a:r>
            <a:r>
              <a:rPr lang="en-US" dirty="0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  <a:sym typeface="Luciole"/>
              </a:rPr>
              <a:t> 1995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56B5209F-6052-41CE-8D15-7E59AE95DBCB}"/>
              </a:ext>
            </a:extLst>
          </p:cNvPr>
          <p:cNvSpPr txBox="1"/>
          <p:nvPr/>
        </p:nvSpPr>
        <p:spPr>
          <a:xfrm>
            <a:off x="5667608" y="5184544"/>
            <a:ext cx="3215909" cy="29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  <a:sym typeface="Luciole"/>
              </a:rPr>
              <a:t>Un Budget de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  <a:sym typeface="Luciole"/>
              </a:rPr>
              <a:t>120 M€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740EFA31-D5DC-477C-9E33-2F287B9A9D30}"/>
              </a:ext>
            </a:extLst>
          </p:cNvPr>
          <p:cNvSpPr txBox="1"/>
          <p:nvPr/>
        </p:nvSpPr>
        <p:spPr>
          <a:xfrm>
            <a:off x="5619572" y="5603855"/>
            <a:ext cx="3215909" cy="29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  <a:sym typeface="Luciole"/>
              </a:rPr>
              <a:t>300 agents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  <a:sym typeface="Luciole"/>
              </a:rPr>
              <a:t>/ 80 métiers 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CCDF8416-0F4C-425D-8D11-41669AB11746}"/>
              </a:ext>
            </a:extLst>
          </p:cNvPr>
          <p:cNvSpPr txBox="1"/>
          <p:nvPr/>
        </p:nvSpPr>
        <p:spPr>
          <a:xfrm>
            <a:off x="5619572" y="1520180"/>
            <a:ext cx="3629395" cy="59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  <a:sym typeface="Luciole"/>
              </a:rPr>
              <a:t>13 communes</a:t>
            </a:r>
          </a:p>
          <a:p>
            <a:pPr>
              <a:lnSpc>
                <a:spcPts val="238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  <a:sym typeface="Luciole"/>
              </a:rPr>
              <a:t>40 000 habitants</a:t>
            </a: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1269B896-34E7-4F29-BE83-CA388FA7FF42}"/>
              </a:ext>
            </a:extLst>
          </p:cNvPr>
          <p:cNvSpPr/>
          <p:nvPr/>
        </p:nvSpPr>
        <p:spPr>
          <a:xfrm>
            <a:off x="5245162" y="1511818"/>
            <a:ext cx="285008" cy="285008"/>
          </a:xfrm>
          <a:custGeom>
            <a:avLst/>
            <a:gdLst/>
            <a:ahLst/>
            <a:cxnLst/>
            <a:rect l="l" t="t" r="r" b="b"/>
            <a:pathLst>
              <a:path w="570015" h="570015">
                <a:moveTo>
                  <a:pt x="0" y="0"/>
                </a:moveTo>
                <a:lnTo>
                  <a:pt x="570015" y="0"/>
                </a:lnTo>
                <a:lnTo>
                  <a:pt x="570015" y="570015"/>
                </a:lnTo>
                <a:lnTo>
                  <a:pt x="0" y="570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3A1DFC95-8C66-48E5-8200-DD25E7865C6F}"/>
              </a:ext>
            </a:extLst>
          </p:cNvPr>
          <p:cNvSpPr/>
          <p:nvPr/>
        </p:nvSpPr>
        <p:spPr>
          <a:xfrm>
            <a:off x="132115" y="1662023"/>
            <a:ext cx="5023645" cy="3962400"/>
          </a:xfrm>
          <a:custGeom>
            <a:avLst/>
            <a:gdLst/>
            <a:ahLst/>
            <a:cxnLst/>
            <a:rect l="l" t="t" r="r" b="b"/>
            <a:pathLst>
              <a:path w="8414518" h="6636951">
                <a:moveTo>
                  <a:pt x="0" y="0"/>
                </a:moveTo>
                <a:lnTo>
                  <a:pt x="8414519" y="0"/>
                </a:lnTo>
                <a:lnTo>
                  <a:pt x="8414519" y="6636951"/>
                </a:lnTo>
                <a:lnTo>
                  <a:pt x="0" y="6636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D55BCA5-D8A8-4E9E-BD58-DBA6B871568F}"/>
              </a:ext>
            </a:extLst>
          </p:cNvPr>
          <p:cNvSpPr txBox="1"/>
          <p:nvPr/>
        </p:nvSpPr>
        <p:spPr>
          <a:xfrm>
            <a:off x="5539109" y="3384869"/>
            <a:ext cx="32963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</a:rPr>
              <a:t>Bassin de Pompey se positionne comme un </a:t>
            </a:r>
            <a:r>
              <a:rPr lang="fr-FR" b="1" dirty="0">
                <a:solidFill>
                  <a:srgbClr val="EE7F00"/>
                </a:solidFill>
                <a:latin typeface="Luciole" panose="020B0500020200000003" pitchFamily="34" charset="0"/>
                <a:ea typeface="+mj-ea"/>
                <a:cs typeface="+mj-cs"/>
              </a:rPr>
              <a:t>pôle urbain d’équilibre</a:t>
            </a:r>
            <a:r>
              <a:rPr lang="fr-FR" dirty="0">
                <a:solidFill>
                  <a:schemeClr val="accent1"/>
                </a:solidFill>
                <a:latin typeface="Luciole" panose="020B0500020200000003" pitchFamily="34" charset="0"/>
                <a:ea typeface="+mj-ea"/>
                <a:cs typeface="+mj-cs"/>
              </a:rPr>
              <a:t>, entre urbanisation maîtrisée et préservation des espaces naturels. 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0CBA90C2-E877-48ED-9FDC-C7383D3BDE42}"/>
              </a:ext>
            </a:extLst>
          </p:cNvPr>
          <p:cNvSpPr/>
          <p:nvPr/>
        </p:nvSpPr>
        <p:spPr>
          <a:xfrm>
            <a:off x="5213810" y="5191411"/>
            <a:ext cx="285008" cy="285008"/>
          </a:xfrm>
          <a:custGeom>
            <a:avLst/>
            <a:gdLst/>
            <a:ahLst/>
            <a:cxnLst/>
            <a:rect l="l" t="t" r="r" b="b"/>
            <a:pathLst>
              <a:path w="570015" h="570015">
                <a:moveTo>
                  <a:pt x="0" y="0"/>
                </a:moveTo>
                <a:lnTo>
                  <a:pt x="570015" y="0"/>
                </a:lnTo>
                <a:lnTo>
                  <a:pt x="570015" y="570015"/>
                </a:lnTo>
                <a:lnTo>
                  <a:pt x="0" y="570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370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3DA5A9C-DA25-4E56-ACC0-02FA61349D93}"/>
              </a:ext>
            </a:extLst>
          </p:cNvPr>
          <p:cNvCxnSpPr>
            <a:cxnSpLocks/>
          </p:cNvCxnSpPr>
          <p:nvPr/>
        </p:nvCxnSpPr>
        <p:spPr>
          <a:xfrm>
            <a:off x="33927" y="1137281"/>
            <a:ext cx="6804248" cy="0"/>
          </a:xfrm>
          <a:prstGeom prst="line">
            <a:avLst/>
          </a:prstGeom>
          <a:ln w="508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9">
            <a:extLst>
              <a:ext uri="{FF2B5EF4-FFF2-40B4-BE49-F238E27FC236}">
                <a16:creationId xmlns:a16="http://schemas.microsoft.com/office/drawing/2014/main" id="{2DFEB53F-496B-49B7-AB91-9A30DD3E2E11}"/>
              </a:ext>
            </a:extLst>
          </p:cNvPr>
          <p:cNvSpPr txBox="1"/>
          <p:nvPr/>
        </p:nvSpPr>
        <p:spPr>
          <a:xfrm>
            <a:off x="591716" y="442455"/>
            <a:ext cx="8306211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52"/>
              </a:lnSpc>
            </a:pPr>
            <a:r>
              <a:rPr lang="en-US" sz="3600" b="1" dirty="0">
                <a:solidFill>
                  <a:schemeClr val="accent5"/>
                </a:solidFill>
                <a:latin typeface="Luciole" panose="020B0500020200000003" pitchFamily="34" charset="0"/>
                <a:ea typeface="+mj-ea"/>
                <a:cs typeface="+mj-cs"/>
              </a:rPr>
              <a:t>Les </a:t>
            </a:r>
            <a:r>
              <a:rPr lang="en-US" sz="3600" b="1" dirty="0" err="1">
                <a:solidFill>
                  <a:schemeClr val="accent5"/>
                </a:solidFill>
                <a:latin typeface="Luciole" panose="020B0500020200000003" pitchFamily="34" charset="0"/>
                <a:ea typeface="+mj-ea"/>
                <a:cs typeface="+mj-cs"/>
              </a:rPr>
              <a:t>compétences</a:t>
            </a:r>
            <a:r>
              <a:rPr lang="en-US" sz="3600" b="1" dirty="0">
                <a:solidFill>
                  <a:schemeClr val="accent5"/>
                </a:solidFill>
                <a:latin typeface="Luciole" panose="020B0500020200000003" pitchFamily="34" charset="0"/>
                <a:ea typeface="+mj-ea"/>
                <a:cs typeface="+mj-cs"/>
              </a:rPr>
              <a:t> 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B108216-3546-4DEF-999B-B0C69E93683B}"/>
              </a:ext>
            </a:extLst>
          </p:cNvPr>
          <p:cNvSpPr txBox="1">
            <a:spLocks/>
          </p:cNvSpPr>
          <p:nvPr/>
        </p:nvSpPr>
        <p:spPr>
          <a:xfrm>
            <a:off x="-1" y="1313463"/>
            <a:ext cx="8897928" cy="31659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Aménagement de l'espace </a:t>
            </a:r>
          </a:p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Actions de développement économique </a:t>
            </a:r>
          </a:p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Protection et mise en valeur de l'environnement</a:t>
            </a:r>
          </a:p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Habitat – urbanisme</a:t>
            </a:r>
          </a:p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Transport des personnes </a:t>
            </a:r>
          </a:p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Voirie d'intérêt communautaire</a:t>
            </a:r>
          </a:p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Action sociale d’intérêt communautaire (petite enfance, emploi et développement social, santé/nutrition, gestion urbaine de proximité, politique de la ville)</a:t>
            </a:r>
          </a:p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Prévention (prévention de la délinquance &amp; brigade intercommunale de police municipale)</a:t>
            </a:r>
          </a:p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Equipements sportifs d’intérêt communautaire</a:t>
            </a:r>
          </a:p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Tourisme </a:t>
            </a:r>
          </a:p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Aménagement numérique du territoire</a:t>
            </a:r>
          </a:p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Gestion des Milieux Aquatiques et Protection des Inondations (GEMAPI)</a:t>
            </a:r>
          </a:p>
          <a:p>
            <a:pPr lvl="1">
              <a:buClr>
                <a:srgbClr val="EE7F00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ole" panose="020B0500020200000003" pitchFamily="34" charset="0"/>
                <a:cs typeface="Arial"/>
              </a:rPr>
              <a:t>Eau &amp; Assainissement, eaux pluviales &amp; protection Incendie</a:t>
            </a:r>
            <a:endParaRPr lang="fr-FR" sz="1600" dirty="0">
              <a:latin typeface="Luciole" panose="020B0500020200000003" pitchFamily="34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0C30D6E9-E0D2-4295-9F93-3BFBB204EAC7}"/>
              </a:ext>
            </a:extLst>
          </p:cNvPr>
          <p:cNvSpPr/>
          <p:nvPr/>
        </p:nvSpPr>
        <p:spPr>
          <a:xfrm>
            <a:off x="13867556" y="8109520"/>
            <a:ext cx="532405" cy="532405"/>
          </a:xfrm>
          <a:custGeom>
            <a:avLst/>
            <a:gdLst/>
            <a:ahLst/>
            <a:cxnLst/>
            <a:rect l="l" t="t" r="r" b="b"/>
            <a:pathLst>
              <a:path w="1154793" h="1154793">
                <a:moveTo>
                  <a:pt x="0" y="0"/>
                </a:moveTo>
                <a:lnTo>
                  <a:pt x="1154794" y="0"/>
                </a:lnTo>
                <a:lnTo>
                  <a:pt x="1154794" y="1154794"/>
                </a:lnTo>
                <a:lnTo>
                  <a:pt x="0" y="1154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8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B2309-E82C-4B51-8D54-2BFCE66E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7990"/>
            <a:ext cx="3362960" cy="3178009"/>
          </a:xfrm>
        </p:spPr>
        <p:txBody>
          <a:bodyPr/>
          <a:lstStyle/>
          <a:p>
            <a:r>
              <a:rPr lang="fr-FR" sz="3600" dirty="0">
                <a:solidFill>
                  <a:schemeClr val="accent5"/>
                </a:solidFill>
              </a:rPr>
              <a:t>Le Bassin de Pompey : un territoire périurbain, un positionnement stratégique 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D9CD0B7E-8D4A-4DC0-895B-0245E2E971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829597"/>
              </p:ext>
            </p:extLst>
          </p:nvPr>
        </p:nvGraphicFramePr>
        <p:xfrm>
          <a:off x="246906" y="3662680"/>
          <a:ext cx="3911600" cy="2178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BF891B6-339E-4271-BA8E-090C6AE911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574" y="561185"/>
            <a:ext cx="4229626" cy="57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4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06FFE476-2461-4816-AB93-E09ECEAD186D}"/>
              </a:ext>
            </a:extLst>
          </p:cNvPr>
          <p:cNvSpPr txBox="1"/>
          <p:nvPr/>
        </p:nvSpPr>
        <p:spPr bwMode="auto">
          <a:xfrm>
            <a:off x="4744726" y="1665561"/>
            <a:ext cx="3959672" cy="46085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</a:pPr>
            <a:endParaRPr lang="en-US" altLang="fr-FR" sz="2000" dirty="0">
              <a:solidFill>
                <a:schemeClr val="accent1"/>
              </a:solidFill>
              <a:latin typeface="Luciole" panose="020B0500020200000003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fr-FR" sz="2000" b="1" dirty="0">
                <a:solidFill>
                  <a:schemeClr val="accent1"/>
                </a:solidFill>
                <a:latin typeface="Luciole" panose="020B0500020200000003" pitchFamily="34" charset="0"/>
              </a:rPr>
              <a:t>Eiffel Energie </a:t>
            </a:r>
          </a:p>
          <a:p>
            <a:pPr>
              <a:spcBef>
                <a:spcPct val="20000"/>
              </a:spcBef>
            </a:pPr>
            <a:r>
              <a:rPr lang="en-US" altLang="fr-FR" sz="2000" b="1" dirty="0">
                <a:solidFill>
                  <a:schemeClr val="accent1"/>
                </a:solidFill>
                <a:latin typeface="Luciole" panose="020B0500020200000003" pitchFamily="34" charset="0"/>
              </a:rPr>
              <a:t>Parc </a:t>
            </a:r>
            <a:r>
              <a:rPr lang="en-US" altLang="fr-FR" sz="2000" b="1" dirty="0" err="1">
                <a:solidFill>
                  <a:schemeClr val="accent1"/>
                </a:solidFill>
                <a:latin typeface="Luciole" panose="020B0500020200000003" pitchFamily="34" charset="0"/>
              </a:rPr>
              <a:t>technologique</a:t>
            </a:r>
            <a:r>
              <a:rPr lang="en-US" altLang="fr-FR" sz="2000" b="1" dirty="0">
                <a:solidFill>
                  <a:schemeClr val="accent1"/>
                </a:solidFill>
                <a:latin typeface="Luciole" panose="020B0500020200000003" pitchFamily="34" charset="0"/>
              </a:rPr>
              <a:t> </a:t>
            </a:r>
            <a:r>
              <a:rPr lang="en-US" altLang="fr-FR" sz="2000" b="1" dirty="0" err="1">
                <a:solidFill>
                  <a:schemeClr val="accent1"/>
                </a:solidFill>
                <a:latin typeface="Luciole" panose="020B0500020200000003" pitchFamily="34" charset="0"/>
              </a:rPr>
              <a:t>urbain</a:t>
            </a:r>
            <a:r>
              <a:rPr lang="en-US" altLang="fr-FR" sz="2000" dirty="0">
                <a:solidFill>
                  <a:schemeClr val="accent1"/>
                </a:solidFill>
                <a:latin typeface="Luciole" panose="020B0500020200000003" pitchFamily="34" charset="0"/>
              </a:rPr>
              <a:t> de  140 ha, plus de 120 </a:t>
            </a:r>
            <a:r>
              <a:rPr lang="en-US" altLang="fr-FR" sz="2000" dirty="0" err="1">
                <a:solidFill>
                  <a:schemeClr val="accent1"/>
                </a:solidFill>
                <a:latin typeface="Luciole" panose="020B0500020200000003" pitchFamily="34" charset="0"/>
              </a:rPr>
              <a:t>entreprises</a:t>
            </a:r>
            <a:r>
              <a:rPr lang="en-US" altLang="fr-FR" sz="2000" dirty="0">
                <a:solidFill>
                  <a:schemeClr val="accent1"/>
                </a:solidFill>
                <a:latin typeface="Luciole" panose="020B0500020200000003" pitchFamily="34" charset="0"/>
              </a:rPr>
              <a:t>, près de 5 000 </a:t>
            </a:r>
            <a:r>
              <a:rPr lang="en-US" altLang="fr-FR" sz="2000" dirty="0" err="1">
                <a:solidFill>
                  <a:schemeClr val="accent1"/>
                </a:solidFill>
                <a:latin typeface="Luciole" panose="020B0500020200000003" pitchFamily="34" charset="0"/>
              </a:rPr>
              <a:t>personnes</a:t>
            </a:r>
            <a:r>
              <a:rPr lang="en-US" altLang="fr-FR" sz="2000" dirty="0">
                <a:solidFill>
                  <a:schemeClr val="accent1"/>
                </a:solidFill>
                <a:latin typeface="Luciole" panose="020B0500020200000003" pitchFamily="34" charset="0"/>
              </a:rPr>
              <a:t> </a:t>
            </a:r>
            <a:r>
              <a:rPr lang="en-US" altLang="fr-FR" sz="2000" dirty="0" err="1">
                <a:solidFill>
                  <a:schemeClr val="accent1"/>
                </a:solidFill>
                <a:latin typeface="Luciole" panose="020B0500020200000003" pitchFamily="34" charset="0"/>
              </a:rPr>
              <a:t>employées</a:t>
            </a:r>
            <a:r>
              <a:rPr lang="en-US" altLang="fr-FR" sz="2000" dirty="0">
                <a:solidFill>
                  <a:schemeClr val="accent1"/>
                </a:solidFill>
                <a:latin typeface="Luciole" panose="020B0500020200000003" pitchFamily="34" charset="0"/>
              </a:rPr>
              <a:t>, un panel </a:t>
            </a:r>
            <a:r>
              <a:rPr lang="en-US" altLang="fr-FR" sz="2000" dirty="0" err="1">
                <a:solidFill>
                  <a:schemeClr val="accent1"/>
                </a:solidFill>
                <a:latin typeface="Luciole" panose="020B0500020200000003" pitchFamily="34" charset="0"/>
              </a:rPr>
              <a:t>d’activités</a:t>
            </a:r>
            <a:r>
              <a:rPr lang="en-US" altLang="fr-FR" sz="2000" dirty="0">
                <a:solidFill>
                  <a:schemeClr val="accent1"/>
                </a:solidFill>
                <a:latin typeface="Luciole" panose="020B0500020200000003" pitchFamily="34" charset="0"/>
              </a:rPr>
              <a:t> </a:t>
            </a:r>
            <a:r>
              <a:rPr lang="en-US" altLang="fr-FR" sz="2000" dirty="0" err="1">
                <a:solidFill>
                  <a:schemeClr val="accent1"/>
                </a:solidFill>
                <a:latin typeface="Luciole" panose="020B0500020200000003" pitchFamily="34" charset="0"/>
              </a:rPr>
              <a:t>fortement</a:t>
            </a:r>
            <a:r>
              <a:rPr lang="en-US" altLang="fr-FR" sz="2000" dirty="0">
                <a:solidFill>
                  <a:schemeClr val="accent1"/>
                </a:solidFill>
                <a:latin typeface="Luciole" panose="020B0500020200000003" pitchFamily="34" charset="0"/>
              </a:rPr>
              <a:t> </a:t>
            </a:r>
            <a:r>
              <a:rPr lang="en-US" altLang="fr-FR" sz="2000" dirty="0" err="1">
                <a:solidFill>
                  <a:schemeClr val="accent1"/>
                </a:solidFill>
                <a:latin typeface="Luciole" panose="020B0500020200000003" pitchFamily="34" charset="0"/>
              </a:rPr>
              <a:t>diversifiées</a:t>
            </a:r>
            <a:r>
              <a:rPr lang="en-US" altLang="fr-FR" sz="2000" dirty="0">
                <a:solidFill>
                  <a:schemeClr val="accent1"/>
                </a:solidFill>
                <a:latin typeface="Luciole" panose="020B0500020200000003" pitchFamily="34" charset="0"/>
              </a:rPr>
              <a:t>. </a:t>
            </a:r>
          </a:p>
          <a:p>
            <a:pPr>
              <a:spcBef>
                <a:spcPct val="20000"/>
              </a:spcBef>
            </a:pPr>
            <a:endParaRPr lang="en-US" altLang="fr-FR" sz="2000" dirty="0">
              <a:solidFill>
                <a:schemeClr val="accent1"/>
              </a:solidFill>
              <a:latin typeface="Luciole" panose="020B0500020200000003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fr-FR" sz="2000" dirty="0">
                <a:solidFill>
                  <a:schemeClr val="accent1"/>
                </a:solidFill>
                <a:latin typeface="Luciole" panose="020B0500020200000003" pitchFamily="34" charset="0"/>
              </a:rPr>
              <a:t>Bassin de Pompey chef de Fil </a:t>
            </a:r>
            <a:r>
              <a:rPr lang="en-US" altLang="fr-FR" sz="2000" dirty="0" err="1">
                <a:solidFill>
                  <a:schemeClr val="accent1"/>
                </a:solidFill>
                <a:latin typeface="Luciole" panose="020B0500020200000003" pitchFamily="34" charset="0"/>
              </a:rPr>
              <a:t>territoires</a:t>
            </a:r>
            <a:r>
              <a:rPr lang="en-US" altLang="fr-FR" sz="2000" dirty="0">
                <a:solidFill>
                  <a:schemeClr val="accent1"/>
                </a:solidFill>
                <a:latin typeface="Luciole" panose="020B0500020200000003" pitchFamily="34" charset="0"/>
              </a:rPr>
              <a:t> </a:t>
            </a:r>
            <a:r>
              <a:rPr lang="en-US" altLang="fr-FR" sz="2000" dirty="0" err="1">
                <a:solidFill>
                  <a:schemeClr val="accent1"/>
                </a:solidFill>
                <a:latin typeface="Luciole" panose="020B0500020200000003" pitchFamily="34" charset="0"/>
              </a:rPr>
              <a:t>d’Industrie</a:t>
            </a:r>
            <a:r>
              <a:rPr lang="en-US" altLang="fr-FR" sz="2000" dirty="0">
                <a:solidFill>
                  <a:schemeClr val="accent1"/>
                </a:solidFill>
                <a:latin typeface="Luciole" panose="020B0500020200000003" pitchFamily="34" charset="0"/>
              </a:rPr>
              <a:t> Val de Lorraine</a:t>
            </a:r>
          </a:p>
          <a:p>
            <a:pPr>
              <a:spcBef>
                <a:spcPct val="20000"/>
              </a:spcBef>
            </a:pPr>
            <a:endParaRPr lang="en-US" sz="2000" dirty="0">
              <a:solidFill>
                <a:schemeClr val="accent1"/>
              </a:solidFill>
              <a:latin typeface="Luciole" panose="020B0500020200000003" pitchFamily="34" charset="0"/>
            </a:endParaRPr>
          </a:p>
        </p:txBody>
      </p:sp>
      <p:pic>
        <p:nvPicPr>
          <p:cNvPr id="7" name="Image 6" descr="Une image contenant Photographie aérienne, Vue plongeante, aérien, plein air&#10;&#10;Le contenu généré par l’IA peut être incorrect.">
            <a:extLst>
              <a:ext uri="{FF2B5EF4-FFF2-40B4-BE49-F238E27FC236}">
                <a16:creationId xmlns:a16="http://schemas.microsoft.com/office/drawing/2014/main" id="{DA8FA5EC-4765-4A84-B9BD-B701828BF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4" r="24035"/>
          <a:stretch>
            <a:fillRect/>
          </a:stretch>
        </p:blipFill>
        <p:spPr>
          <a:xfrm>
            <a:off x="-71418" y="0"/>
            <a:ext cx="464341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3BC0B5A-83EE-458A-A4D5-648199620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Un pôle économique majeur</a:t>
            </a:r>
          </a:p>
        </p:txBody>
      </p:sp>
    </p:spTree>
    <p:extLst>
      <p:ext uri="{BB962C8B-B14F-4D97-AF65-F5344CB8AC3E}">
        <p14:creationId xmlns:p14="http://schemas.microsoft.com/office/powerpoint/2010/main" val="1712798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plein air, paysage, herbe, arbre&#10;&#10;Le contenu généré par l’IA peut être incorrect.">
            <a:extLst>
              <a:ext uri="{FF2B5EF4-FFF2-40B4-BE49-F238E27FC236}">
                <a16:creationId xmlns:a16="http://schemas.microsoft.com/office/drawing/2014/main" id="{39803411-B8B2-4600-BB3C-12F8C4250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" y="1412776"/>
            <a:ext cx="9144000" cy="332184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92E99357-5E6C-4D93-BD64-531B736E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638"/>
            <a:ext cx="8138160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fr-FR" sz="4000" dirty="0">
                <a:solidFill>
                  <a:schemeClr val="accent5"/>
                </a:solidFill>
              </a:rPr>
              <a:t>Un territoire nature</a:t>
            </a:r>
          </a:p>
        </p:txBody>
      </p:sp>
    </p:spTree>
    <p:extLst>
      <p:ext uri="{BB962C8B-B14F-4D97-AF65-F5344CB8AC3E}">
        <p14:creationId xmlns:p14="http://schemas.microsoft.com/office/powerpoint/2010/main" val="1348901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05CB4E-7F2A-828E-D17A-050CEAA4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10" y="794624"/>
            <a:ext cx="8421689" cy="1362071"/>
          </a:xfrm>
        </p:spPr>
        <p:txBody>
          <a:bodyPr/>
          <a:lstStyle/>
          <a:p>
            <a:r>
              <a:rPr lang="fr-FR" dirty="0"/>
              <a:t>Les mobilités : partie intégrante de l'aménagement du territoire </a:t>
            </a:r>
          </a:p>
        </p:txBody>
      </p:sp>
    </p:spTree>
    <p:extLst>
      <p:ext uri="{BB962C8B-B14F-4D97-AF65-F5344CB8AC3E}">
        <p14:creationId xmlns:p14="http://schemas.microsoft.com/office/powerpoint/2010/main" val="940287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846DA34B-5D24-4346-A38D-DAF308DDF9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678582"/>
              </p:ext>
            </p:extLst>
          </p:nvPr>
        </p:nvGraphicFramePr>
        <p:xfrm>
          <a:off x="189781" y="1270457"/>
          <a:ext cx="8738559" cy="490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re 1">
            <a:extLst>
              <a:ext uri="{FF2B5EF4-FFF2-40B4-BE49-F238E27FC236}">
                <a16:creationId xmlns:a16="http://schemas.microsoft.com/office/drawing/2014/main" id="{F1441936-B13F-4DE8-BF43-4D2A0C1B2B02}"/>
              </a:ext>
            </a:extLst>
          </p:cNvPr>
          <p:cNvSpPr txBox="1">
            <a:spLocks/>
          </p:cNvSpPr>
          <p:nvPr/>
        </p:nvSpPr>
        <p:spPr>
          <a:xfrm>
            <a:off x="534838" y="1274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r>
              <a:rPr lang="fr-FR" sz="4000" dirty="0">
                <a:solidFill>
                  <a:schemeClr val="accent5"/>
                </a:solidFill>
              </a:rPr>
              <a:t>Historique</a:t>
            </a:r>
          </a:p>
        </p:txBody>
      </p:sp>
    </p:spTree>
    <p:extLst>
      <p:ext uri="{BB962C8B-B14F-4D97-AF65-F5344CB8AC3E}">
        <p14:creationId xmlns:p14="http://schemas.microsoft.com/office/powerpoint/2010/main" val="75499256"/>
      </p:ext>
    </p:extLst>
  </p:cSld>
  <p:clrMapOvr>
    <a:masterClrMapping/>
  </p:clrMapOvr>
</p:sld>
</file>

<file path=ppt/theme/theme1.xml><?xml version="1.0" encoding="utf-8"?>
<a:theme xmlns:a="http://schemas.openxmlformats.org/drawingml/2006/main" name="Bassin Pompey 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9" ma:contentTypeDescription="Crée un document." ma:contentTypeScope="" ma:versionID="01c28d7e562030b6f94e0a8473726d8e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dbf580dc9218dd3cf9c85e5315f946b5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097873F8-6259-48EC-8B77-EF04B6B1497E}"/>
</file>

<file path=customXml/itemProps2.xml><?xml version="1.0" encoding="utf-8"?>
<ds:datastoreItem xmlns:ds="http://schemas.openxmlformats.org/officeDocument/2006/customXml" ds:itemID="{D394F596-489C-487D-AE95-CDFA712E8CBD}"/>
</file>

<file path=customXml/itemProps3.xml><?xml version="1.0" encoding="utf-8"?>
<ds:datastoreItem xmlns:ds="http://schemas.openxmlformats.org/officeDocument/2006/customXml" ds:itemID="{547E8454-DB8B-4529-90DC-F24376E1CEA8}"/>
</file>

<file path=docProps/app.xml><?xml version="1.0" encoding="utf-8"?>
<Properties xmlns="http://schemas.openxmlformats.org/officeDocument/2006/extended-properties" xmlns:vt="http://schemas.openxmlformats.org/officeDocument/2006/docPropsVTypes">
  <Template>Bassin%20Pompey%20Orange</Template>
  <TotalTime>6114</TotalTime>
  <Words>668</Words>
  <Application>Microsoft Office PowerPoint</Application>
  <PresentationFormat>Affichage à l'écran (4:3)</PresentationFormat>
  <Paragraphs>112</Paragraphs>
  <Slides>20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Luciole</vt:lpstr>
      <vt:lpstr>Wingdings</vt:lpstr>
      <vt:lpstr>Bassin Pompey Orange</vt:lpstr>
      <vt:lpstr>Le Bassin de Pompey conjugue les mobilités</vt:lpstr>
      <vt:lpstr>Fiche d’identité du territoire </vt:lpstr>
      <vt:lpstr>Qui sommes-nous ?  </vt:lpstr>
      <vt:lpstr>Présentation PowerPoint</vt:lpstr>
      <vt:lpstr>Le Bassin de Pompey : un territoire périurbain, un positionnement stratégique </vt:lpstr>
      <vt:lpstr>Un pôle économique majeur</vt:lpstr>
      <vt:lpstr>Un territoire nature</vt:lpstr>
      <vt:lpstr>Les mobilités : partie intégrante de l'aménagement du territoire </vt:lpstr>
      <vt:lpstr>Présentation PowerPoint</vt:lpstr>
      <vt:lpstr>Présentation PowerPoint</vt:lpstr>
      <vt:lpstr>Les services de MOBILITé</vt:lpstr>
      <vt:lpstr>Un réseau de transports en commun intégré</vt:lpstr>
      <vt:lpstr>Les stations de Mobilité</vt:lpstr>
      <vt:lpstr>Les Pôles d’Echanges Multimodaux</vt:lpstr>
      <vt:lpstr>Un plan vélo ambitieux et systémique</vt:lpstr>
      <vt:lpstr>Des services vélos diversifiés</vt:lpstr>
      <vt:lpstr>L’animation du changement de comportement de mobilité</vt:lpstr>
      <vt:lpstr>Une dynamique partenariale renforcée</vt:lpstr>
      <vt:lpstr>Une démarche de coopération pour un contrat unique sur le Bassin de vie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Sillon Lorrain – Atelier mobilité</dc:title>
  <dc:creator>Séverine BADINA</dc:creator>
  <cp:lastModifiedBy>Baptiste GUYOMARCH</cp:lastModifiedBy>
  <cp:revision>131</cp:revision>
  <cp:lastPrinted>2024-02-05T10:33:53Z</cp:lastPrinted>
  <dcterms:created xsi:type="dcterms:W3CDTF">2022-09-06T09:00:31Z</dcterms:created>
  <dcterms:modified xsi:type="dcterms:W3CDTF">2026-04-23T09:58:39Z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