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147479311" r:id="rId3"/>
    <p:sldId id="2147479318" r:id="rId4"/>
    <p:sldId id="2147479319" r:id="rId5"/>
    <p:sldId id="2147479321" r:id="rId6"/>
    <p:sldId id="2147479313" r:id="rId7"/>
    <p:sldId id="2147479320" r:id="rId8"/>
    <p:sldId id="2147479266" r:id="rId9"/>
    <p:sldId id="2147479312" r:id="rId10"/>
    <p:sldId id="2147479118" r:id="rId11"/>
    <p:sldId id="2147479323" r:id="rId12"/>
    <p:sldId id="2147479324" r:id="rId13"/>
    <p:sldId id="409" r:id="rId14"/>
    <p:sldId id="913" r:id="rId15"/>
    <p:sldId id="2147479315" r:id="rId16"/>
    <p:sldId id="287" r:id="rId17"/>
    <p:sldId id="26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19AB17A-1173-401F-B3C8-ED119AD7AAE7}">
          <p14:sldIdLst>
            <p14:sldId id="257"/>
            <p14:sldId id="2147479311"/>
            <p14:sldId id="2147479318"/>
            <p14:sldId id="2147479319"/>
            <p14:sldId id="2147479321"/>
            <p14:sldId id="2147479313"/>
            <p14:sldId id="2147479320"/>
            <p14:sldId id="2147479266"/>
            <p14:sldId id="2147479312"/>
            <p14:sldId id="2147479118"/>
            <p14:sldId id="2147479323"/>
            <p14:sldId id="2147479324"/>
            <p14:sldId id="409"/>
            <p14:sldId id="913"/>
            <p14:sldId id="2147479315"/>
            <p14:sldId id="28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E994F-FFA2-73B7-7A7B-0B2F96361549}" name="LIMON Thibaut" initials="TL" userId="S::thibaut.limon@ademe.fr::9aad50e7-d24a-4e37-9f56-7d660f2e70a1" providerId="AD"/>
  <p188:author id="{561AF6AC-ED12-EC9D-EEEB-E159E4683F86}" name="BELLINI Robert" initials="BR" userId="S::robert.bellini@ademe.fr::6c7ed577-3174-4ff9-9df7-d47094d4a9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94ED3-8455-4353-BDDE-F970C5C6C935}" v="2877" dt="2025-06-12T10:27:1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8" autoAdjust="0"/>
    <p:restoredTop sz="83191" autoAdjust="0"/>
  </p:normalViewPr>
  <p:slideViewPr>
    <p:cSldViewPr snapToGrid="0">
      <p:cViewPr>
        <p:scale>
          <a:sx n="50" d="100"/>
          <a:sy n="50" d="100"/>
        </p:scale>
        <p:origin x="400" y="8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ON Thibaut" userId="9aad50e7-d24a-4e37-9f56-7d660f2e70a1" providerId="ADAL" clId="{9C36F7C2-90F1-4E15-949D-AEAC98939AB7}"/>
    <pc:docChg chg="undo custSel addSld delSld modSld sldOrd delSection modSection">
      <pc:chgData name="LIMON Thibaut" userId="9aad50e7-d24a-4e37-9f56-7d660f2e70a1" providerId="ADAL" clId="{9C36F7C2-90F1-4E15-949D-AEAC98939AB7}" dt="2025-03-25T06:17:48.038" v="670" actId="6549"/>
      <pc:docMkLst>
        <pc:docMk/>
      </pc:docMkLst>
      <pc:sldChg chg="modSp mod">
        <pc:chgData name="LIMON Thibaut" userId="9aad50e7-d24a-4e37-9f56-7d660f2e70a1" providerId="ADAL" clId="{9C36F7C2-90F1-4E15-949D-AEAC98939AB7}" dt="2025-03-25T06:02:43.680" v="130" actId="20577"/>
        <pc:sldMkLst>
          <pc:docMk/>
          <pc:sldMk cId="452865308" sldId="257"/>
        </pc:sldMkLst>
        <pc:spChg chg="mod">
          <ac:chgData name="LIMON Thibaut" userId="9aad50e7-d24a-4e37-9f56-7d660f2e70a1" providerId="ADAL" clId="{9C36F7C2-90F1-4E15-949D-AEAC98939AB7}" dt="2025-03-25T06:02:18.827" v="32" actId="20577"/>
          <ac:spMkLst>
            <pc:docMk/>
            <pc:sldMk cId="452865308" sldId="257"/>
            <ac:spMk id="6" creationId="{C40FB52E-9197-4F2E-B2FF-74FA20ED8688}"/>
          </ac:spMkLst>
        </pc:spChg>
        <pc:spChg chg="mod">
          <ac:chgData name="LIMON Thibaut" userId="9aad50e7-d24a-4e37-9f56-7d660f2e70a1" providerId="ADAL" clId="{9C36F7C2-90F1-4E15-949D-AEAC98939AB7}" dt="2025-03-25T06:02:43.680" v="130" actId="20577"/>
          <ac:spMkLst>
            <pc:docMk/>
            <pc:sldMk cId="452865308" sldId="257"/>
            <ac:spMk id="7" creationId="{A569FEF9-833E-42D5-8722-3906B83576D1}"/>
          </ac:spMkLst>
        </pc:spChg>
      </pc:sldChg>
      <pc:sldChg chg="del">
        <pc:chgData name="LIMON Thibaut" userId="9aad50e7-d24a-4e37-9f56-7d660f2e70a1" providerId="ADAL" clId="{9C36F7C2-90F1-4E15-949D-AEAC98939AB7}" dt="2025-03-25T06:02:58.156" v="131" actId="47"/>
        <pc:sldMkLst>
          <pc:docMk/>
          <pc:sldMk cId="1542918636" sldId="275"/>
        </pc:sldMkLst>
      </pc:sldChg>
      <pc:sldChg chg="add">
        <pc:chgData name="LIMON Thibaut" userId="9aad50e7-d24a-4e37-9f56-7d660f2e70a1" providerId="ADAL" clId="{9C36F7C2-90F1-4E15-949D-AEAC98939AB7}" dt="2025-03-25T06:10:05.875" v="311"/>
        <pc:sldMkLst>
          <pc:docMk/>
          <pc:sldMk cId="2170959359" sldId="281"/>
        </pc:sldMkLst>
      </pc:sldChg>
      <pc:sldChg chg="del">
        <pc:chgData name="LIMON Thibaut" userId="9aad50e7-d24a-4e37-9f56-7d660f2e70a1" providerId="ADAL" clId="{9C36F7C2-90F1-4E15-949D-AEAC98939AB7}" dt="2025-03-25T06:02:59.073" v="132" actId="47"/>
        <pc:sldMkLst>
          <pc:docMk/>
          <pc:sldMk cId="3929570913" sldId="286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1817191738" sldId="287"/>
        </pc:sldMkLst>
      </pc:sldChg>
      <pc:sldChg chg="add">
        <pc:chgData name="LIMON Thibaut" userId="9aad50e7-d24a-4e37-9f56-7d660f2e70a1" providerId="ADAL" clId="{9C36F7C2-90F1-4E15-949D-AEAC98939AB7}" dt="2025-03-25T06:10:05.875" v="311"/>
        <pc:sldMkLst>
          <pc:docMk/>
          <pc:sldMk cId="1010869493" sldId="293"/>
        </pc:sldMkLst>
      </pc:sldChg>
      <pc:sldChg chg="ord">
        <pc:chgData name="LIMON Thibaut" userId="9aad50e7-d24a-4e37-9f56-7d660f2e70a1" providerId="ADAL" clId="{9C36F7C2-90F1-4E15-949D-AEAC98939AB7}" dt="2025-03-25T06:04:38.676" v="192"/>
        <pc:sldMkLst>
          <pc:docMk/>
          <pc:sldMk cId="3091706669" sldId="373"/>
        </pc:sldMkLst>
      </pc:sldChg>
      <pc:sldChg chg="ord">
        <pc:chgData name="LIMON Thibaut" userId="9aad50e7-d24a-4e37-9f56-7d660f2e70a1" providerId="ADAL" clId="{9C36F7C2-90F1-4E15-949D-AEAC98939AB7}" dt="2025-03-25T06:04:38.676" v="192"/>
        <pc:sldMkLst>
          <pc:docMk/>
          <pc:sldMk cId="1130234308" sldId="374"/>
        </pc:sldMkLst>
      </pc:sldChg>
      <pc:sldChg chg="delSp add del mod delAnim">
        <pc:chgData name="LIMON Thibaut" userId="9aad50e7-d24a-4e37-9f56-7d660f2e70a1" providerId="ADAL" clId="{9C36F7C2-90F1-4E15-949D-AEAC98939AB7}" dt="2025-03-25T06:12:17.467" v="442" actId="47"/>
        <pc:sldMkLst>
          <pc:docMk/>
          <pc:sldMk cId="1454410406" sldId="376"/>
        </pc:sldMkLst>
      </pc:sldChg>
      <pc:sldChg chg="modSp add del mod">
        <pc:chgData name="LIMON Thibaut" userId="9aad50e7-d24a-4e37-9f56-7d660f2e70a1" providerId="ADAL" clId="{9C36F7C2-90F1-4E15-949D-AEAC98939AB7}" dt="2025-03-25T06:10:38.490" v="364" actId="47"/>
        <pc:sldMkLst>
          <pc:docMk/>
          <pc:sldMk cId="2853755538" sldId="378"/>
        </pc:sldMkLst>
      </pc:sldChg>
      <pc:sldChg chg="modSp add mod">
        <pc:chgData name="LIMON Thibaut" userId="9aad50e7-d24a-4e37-9f56-7d660f2e70a1" providerId="ADAL" clId="{9C36F7C2-90F1-4E15-949D-AEAC98939AB7}" dt="2025-03-25T06:08:25.823" v="278" actId="6549"/>
        <pc:sldMkLst>
          <pc:docMk/>
          <pc:sldMk cId="2334926837" sldId="386"/>
        </pc:sldMkLst>
      </pc:sldChg>
      <pc:sldChg chg="addSp modSp add mod modAnim">
        <pc:chgData name="LIMON Thibaut" userId="9aad50e7-d24a-4e37-9f56-7d660f2e70a1" providerId="ADAL" clId="{9C36F7C2-90F1-4E15-949D-AEAC98939AB7}" dt="2025-03-25T06:17:48.038" v="670" actId="6549"/>
        <pc:sldMkLst>
          <pc:docMk/>
          <pc:sldMk cId="3448044866" sldId="409"/>
        </pc:sldMkLst>
        <pc:spChg chg="add mod">
          <ac:chgData name="LIMON Thibaut" userId="9aad50e7-d24a-4e37-9f56-7d660f2e70a1" providerId="ADAL" clId="{9C36F7C2-90F1-4E15-949D-AEAC98939AB7}" dt="2025-03-25T06:15:00.502" v="513" actId="20577"/>
          <ac:spMkLst>
            <pc:docMk/>
            <pc:sldMk cId="3448044866" sldId="409"/>
            <ac:spMk id="12" creationId="{538B2780-EF53-0BB0-5BCE-6C49148DDC1D}"/>
          </ac:spMkLst>
        </pc:spChg>
        <pc:spChg chg="add mod">
          <ac:chgData name="LIMON Thibaut" userId="9aad50e7-d24a-4e37-9f56-7d660f2e70a1" providerId="ADAL" clId="{9C36F7C2-90F1-4E15-949D-AEAC98939AB7}" dt="2025-03-25T06:16:37.026" v="566" actId="1038"/>
          <ac:spMkLst>
            <pc:docMk/>
            <pc:sldMk cId="3448044866" sldId="409"/>
            <ac:spMk id="33" creationId="{2EA2DF84-B8DD-EBEA-D2D4-236EB43899C8}"/>
          </ac:spMkLst>
        </pc:spChg>
        <pc:spChg chg="add mod">
          <ac:chgData name="LIMON Thibaut" userId="9aad50e7-d24a-4e37-9f56-7d660f2e70a1" providerId="ADAL" clId="{9C36F7C2-90F1-4E15-949D-AEAC98939AB7}" dt="2025-03-25T06:16:16.201" v="546" actId="1076"/>
          <ac:spMkLst>
            <pc:docMk/>
            <pc:sldMk cId="3448044866" sldId="409"/>
            <ac:spMk id="34" creationId="{057C1634-3D7F-C40E-7E6D-BEA79521343F}"/>
          </ac:spMkLst>
        </pc:spChg>
        <pc:spChg chg="mod">
          <ac:chgData name="LIMON Thibaut" userId="9aad50e7-d24a-4e37-9f56-7d660f2e70a1" providerId="ADAL" clId="{9C36F7C2-90F1-4E15-949D-AEAC98939AB7}" dt="2025-03-25T06:14:04.961" v="475" actId="1076"/>
          <ac:spMkLst>
            <pc:docMk/>
            <pc:sldMk cId="3448044866" sldId="409"/>
            <ac:spMk id="42" creationId="{F912B2D0-4F76-9153-30A1-2D414726A823}"/>
          </ac:spMkLst>
        </pc:spChg>
        <pc:spChg chg="add mod">
          <ac:chgData name="LIMON Thibaut" userId="9aad50e7-d24a-4e37-9f56-7d660f2e70a1" providerId="ADAL" clId="{9C36F7C2-90F1-4E15-949D-AEAC98939AB7}" dt="2025-03-25T06:16:27.978" v="554" actId="20577"/>
          <ac:spMkLst>
            <pc:docMk/>
            <pc:sldMk cId="3448044866" sldId="409"/>
            <ac:spMk id="46" creationId="{A5F067D8-E738-0EFE-4625-8438D80D868C}"/>
          </ac:spMkLst>
        </pc:spChg>
        <pc:spChg chg="add mod">
          <ac:chgData name="LIMON Thibaut" userId="9aad50e7-d24a-4e37-9f56-7d660f2e70a1" providerId="ADAL" clId="{9C36F7C2-90F1-4E15-949D-AEAC98939AB7}" dt="2025-03-25T06:17:48.038" v="670" actId="6549"/>
          <ac:spMkLst>
            <pc:docMk/>
            <pc:sldMk cId="3448044866" sldId="409"/>
            <ac:spMk id="47" creationId="{09F9675F-6D87-7F55-7732-DAFE041C3C22}"/>
          </ac:spMkLst>
        </pc:spChg>
        <pc:picChg chg="mod modCrop">
          <ac:chgData name="LIMON Thibaut" userId="9aad50e7-d24a-4e37-9f56-7d660f2e70a1" providerId="ADAL" clId="{9C36F7C2-90F1-4E15-949D-AEAC98939AB7}" dt="2025-03-25T06:14:42.580" v="485" actId="1076"/>
          <ac:picMkLst>
            <pc:docMk/>
            <pc:sldMk cId="3448044866" sldId="409"/>
            <ac:picMk id="28" creationId="{1C0E3CE6-6B86-E148-972C-96086FC174B8}"/>
          </ac:picMkLst>
        </pc:picChg>
        <pc:picChg chg="mod">
          <ac:chgData name="LIMON Thibaut" userId="9aad50e7-d24a-4e37-9f56-7d660f2e70a1" providerId="ADAL" clId="{9C36F7C2-90F1-4E15-949D-AEAC98939AB7}" dt="2025-03-25T06:16:54.712" v="580" actId="1035"/>
          <ac:picMkLst>
            <pc:docMk/>
            <pc:sldMk cId="3448044866" sldId="409"/>
            <ac:picMk id="43" creationId="{E3DEED47-F05A-FCC9-8EF9-DD0BB8A5665E}"/>
          </ac:picMkLst>
        </pc:picChg>
        <pc:picChg chg="add mod">
          <ac:chgData name="LIMON Thibaut" userId="9aad50e7-d24a-4e37-9f56-7d660f2e70a1" providerId="ADAL" clId="{9C36F7C2-90F1-4E15-949D-AEAC98939AB7}" dt="2025-03-25T06:16:18.309" v="547" actId="1076"/>
          <ac:picMkLst>
            <pc:docMk/>
            <pc:sldMk cId="3448044866" sldId="409"/>
            <ac:picMk id="1026" creationId="{ABD684E1-C66E-C82B-FA06-EC337AAEA358}"/>
          </ac:picMkLst>
        </pc:picChg>
        <pc:cxnChg chg="add mod">
          <ac:chgData name="LIMON Thibaut" userId="9aad50e7-d24a-4e37-9f56-7d660f2e70a1" providerId="ADAL" clId="{9C36F7C2-90F1-4E15-949D-AEAC98939AB7}" dt="2025-03-25T06:16:37.026" v="566" actId="1038"/>
          <ac:cxnSpMkLst>
            <pc:docMk/>
            <pc:sldMk cId="3448044866" sldId="409"/>
            <ac:cxnSpMk id="4" creationId="{C38DBAC6-B290-D1F9-0706-2E860092B20D}"/>
          </ac:cxnSpMkLst>
        </pc:cxnChg>
        <pc:cxnChg chg="add mod">
          <ac:chgData name="LIMON Thibaut" userId="9aad50e7-d24a-4e37-9f56-7d660f2e70a1" providerId="ADAL" clId="{9C36F7C2-90F1-4E15-949D-AEAC98939AB7}" dt="2025-03-25T06:15:50.008" v="537" actId="13822"/>
          <ac:cxnSpMkLst>
            <pc:docMk/>
            <pc:sldMk cId="3448044866" sldId="409"/>
            <ac:cxnSpMk id="29" creationId="{ECB5C46F-C066-FBDD-6559-3E858294EAC5}"/>
          </ac:cxnSpMkLst>
        </pc:cxnChg>
      </pc:sldChg>
      <pc:sldChg chg="add">
        <pc:chgData name="LIMON Thibaut" userId="9aad50e7-d24a-4e37-9f56-7d660f2e70a1" providerId="ADAL" clId="{9C36F7C2-90F1-4E15-949D-AEAC98939AB7}" dt="2025-03-25T06:06:47.558" v="198"/>
        <pc:sldMkLst>
          <pc:docMk/>
          <pc:sldMk cId="609456911" sldId="913"/>
        </pc:sldMkLst>
      </pc:sldChg>
      <pc:sldChg chg="add">
        <pc:chgData name="LIMON Thibaut" userId="9aad50e7-d24a-4e37-9f56-7d660f2e70a1" providerId="ADAL" clId="{9C36F7C2-90F1-4E15-949D-AEAC98939AB7}" dt="2025-03-25T06:10:05.875" v="311"/>
        <pc:sldMkLst>
          <pc:docMk/>
          <pc:sldMk cId="644690128" sldId="2147479127"/>
        </pc:sldMkLst>
      </pc:sldChg>
      <pc:sldChg chg="add">
        <pc:chgData name="LIMON Thibaut" userId="9aad50e7-d24a-4e37-9f56-7d660f2e70a1" providerId="ADAL" clId="{9C36F7C2-90F1-4E15-949D-AEAC98939AB7}" dt="2025-03-25T06:10:05.875" v="311"/>
        <pc:sldMkLst>
          <pc:docMk/>
          <pc:sldMk cId="783262636" sldId="2147479128"/>
        </pc:sldMkLst>
      </pc:sldChg>
      <pc:sldChg chg="delSp modSp mod">
        <pc:chgData name="LIMON Thibaut" userId="9aad50e7-d24a-4e37-9f56-7d660f2e70a1" providerId="ADAL" clId="{9C36F7C2-90F1-4E15-949D-AEAC98939AB7}" dt="2025-03-25T06:03:09.452" v="134" actId="12789"/>
        <pc:sldMkLst>
          <pc:docMk/>
          <pc:sldMk cId="4085430053" sldId="2147479200"/>
        </pc:sldMkLst>
      </pc:sldChg>
      <pc:sldChg chg="modSp add del mod">
        <pc:chgData name="LIMON Thibaut" userId="9aad50e7-d24a-4e37-9f56-7d660f2e70a1" providerId="ADAL" clId="{9C36F7C2-90F1-4E15-949D-AEAC98939AB7}" dt="2025-03-25T06:13:09.520" v="444" actId="47"/>
        <pc:sldMkLst>
          <pc:docMk/>
          <pc:sldMk cId="1037560309" sldId="2147479202"/>
        </pc:sldMkLst>
      </pc:sldChg>
      <pc:sldChg chg="modSp ord">
        <pc:chgData name="LIMON Thibaut" userId="9aad50e7-d24a-4e37-9f56-7d660f2e70a1" providerId="ADAL" clId="{9C36F7C2-90F1-4E15-949D-AEAC98939AB7}" dt="2025-03-25T06:04:38.676" v="192"/>
        <pc:sldMkLst>
          <pc:docMk/>
          <pc:sldMk cId="1303757285" sldId="2147479213"/>
        </pc:sldMkLst>
      </pc:sldChg>
      <pc:sldChg chg="del">
        <pc:chgData name="LIMON Thibaut" userId="9aad50e7-d24a-4e37-9f56-7d660f2e70a1" providerId="ADAL" clId="{9C36F7C2-90F1-4E15-949D-AEAC98939AB7}" dt="2025-03-25T06:10:08.439" v="312" actId="47"/>
        <pc:sldMkLst>
          <pc:docMk/>
          <pc:sldMk cId="3989169903" sldId="2147479224"/>
        </pc:sldMkLst>
      </pc:sldChg>
      <pc:sldChg chg="delSp mod delAnim">
        <pc:chgData name="LIMON Thibaut" userId="9aad50e7-d24a-4e37-9f56-7d660f2e70a1" providerId="ADAL" clId="{9C36F7C2-90F1-4E15-949D-AEAC98939AB7}" dt="2025-03-25T06:04:47.904" v="193" actId="478"/>
        <pc:sldMkLst>
          <pc:docMk/>
          <pc:sldMk cId="724140126" sldId="2147479234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1588779660" sldId="2147479236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649083501" sldId="2147479237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1215248604" sldId="2147479239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1778338686" sldId="2147479240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2499925570" sldId="2147479241"/>
        </pc:sldMkLst>
      </pc:sldChg>
      <pc:sldChg chg="del">
        <pc:chgData name="LIMON Thibaut" userId="9aad50e7-d24a-4e37-9f56-7d660f2e70a1" providerId="ADAL" clId="{9C36F7C2-90F1-4E15-949D-AEAC98939AB7}" dt="2025-03-25T06:04:28.417" v="190" actId="47"/>
        <pc:sldMkLst>
          <pc:docMk/>
          <pc:sldMk cId="533370292" sldId="2147479251"/>
        </pc:sldMkLst>
      </pc:sldChg>
      <pc:sldChg chg="del">
        <pc:chgData name="LIMON Thibaut" userId="9aad50e7-d24a-4e37-9f56-7d660f2e70a1" providerId="ADAL" clId="{9C36F7C2-90F1-4E15-949D-AEAC98939AB7}" dt="2025-03-25T06:05:06.304" v="194" actId="47"/>
        <pc:sldMkLst>
          <pc:docMk/>
          <pc:sldMk cId="235342439" sldId="2147479252"/>
        </pc:sldMkLst>
      </pc:sldChg>
      <pc:sldChg chg="del">
        <pc:chgData name="LIMON Thibaut" userId="9aad50e7-d24a-4e37-9f56-7d660f2e70a1" providerId="ADAL" clId="{9C36F7C2-90F1-4E15-949D-AEAC98939AB7}" dt="2025-03-25T06:05:24.390" v="195" actId="47"/>
        <pc:sldMkLst>
          <pc:docMk/>
          <pc:sldMk cId="629738729" sldId="2147479253"/>
        </pc:sldMkLst>
      </pc:sldChg>
      <pc:sldChg chg="del">
        <pc:chgData name="LIMON Thibaut" userId="9aad50e7-d24a-4e37-9f56-7d660f2e70a1" providerId="ADAL" clId="{9C36F7C2-90F1-4E15-949D-AEAC98939AB7}" dt="2025-03-25T06:05:29.796" v="196" actId="47"/>
        <pc:sldMkLst>
          <pc:docMk/>
          <pc:sldMk cId="3238201244" sldId="2147479254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782058978" sldId="2147479256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798355184" sldId="2147479257"/>
        </pc:sldMkLst>
      </pc:sldChg>
      <pc:sldChg chg="add del">
        <pc:chgData name="LIMON Thibaut" userId="9aad50e7-d24a-4e37-9f56-7d660f2e70a1" providerId="ADAL" clId="{9C36F7C2-90F1-4E15-949D-AEAC98939AB7}" dt="2025-03-25T06:12:49.779" v="443" actId="47"/>
        <pc:sldMkLst>
          <pc:docMk/>
          <pc:sldMk cId="169628074" sldId="2147479260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2622703907" sldId="2147479260"/>
        </pc:sldMkLst>
      </pc:sldChg>
      <pc:sldChg chg="addSp modSp add mod modAnim">
        <pc:chgData name="LIMON Thibaut" userId="9aad50e7-d24a-4e37-9f56-7d660f2e70a1" providerId="ADAL" clId="{9C36F7C2-90F1-4E15-949D-AEAC98939AB7}" dt="2025-03-25T06:12:14.511" v="441" actId="1076"/>
        <pc:sldMkLst>
          <pc:docMk/>
          <pc:sldMk cId="1046984792" sldId="2147479261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2293001757" sldId="2147479261"/>
        </pc:sldMkLst>
      </pc:sldChg>
      <pc:sldChg chg="modSp add del mod">
        <pc:chgData name="LIMON Thibaut" userId="9aad50e7-d24a-4e37-9f56-7d660f2e70a1" providerId="ADAL" clId="{9C36F7C2-90F1-4E15-949D-AEAC98939AB7}" dt="2025-03-25T06:11:23.986" v="423" actId="2696"/>
        <pc:sldMkLst>
          <pc:docMk/>
          <pc:sldMk cId="2568525579" sldId="2147479261"/>
        </pc:sldMkLst>
      </pc:sldChg>
      <pc:sldChg chg="del">
        <pc:chgData name="LIMON Thibaut" userId="9aad50e7-d24a-4e37-9f56-7d660f2e70a1" providerId="ADAL" clId="{9C36F7C2-90F1-4E15-949D-AEAC98939AB7}" dt="2025-03-25T06:05:47.702" v="197" actId="47"/>
        <pc:sldMkLst>
          <pc:docMk/>
          <pc:sldMk cId="1844871164" sldId="2147479262"/>
        </pc:sldMkLst>
      </pc:sldChg>
      <pc:sldChg chg="addSp delSp modSp add mod delAnim modAnim">
        <pc:chgData name="LIMON Thibaut" userId="9aad50e7-d24a-4e37-9f56-7d660f2e70a1" providerId="ADAL" clId="{9C36F7C2-90F1-4E15-949D-AEAC98939AB7}" dt="2025-03-25T06:12:00.966" v="438" actId="1076"/>
        <pc:sldMkLst>
          <pc:docMk/>
          <pc:sldMk cId="2572116777" sldId="2147479262"/>
        </pc:sldMkLst>
      </pc:sldChg>
    </pc:docChg>
  </pc:docChgLst>
  <pc:docChgLst>
    <pc:chgData name="LIMON Thibaut" userId="9aad50e7-d24a-4e37-9f56-7d660f2e70a1" providerId="ADAL" clId="{A0EB132C-1901-4898-95BF-C13EFE479745}"/>
    <pc:docChg chg="undo redo custSel addSld delSld modSld sldOrd addSection modSection">
      <pc:chgData name="LIMON Thibaut" userId="9aad50e7-d24a-4e37-9f56-7d660f2e70a1" providerId="ADAL" clId="{A0EB132C-1901-4898-95BF-C13EFE479745}" dt="2025-03-06T17:43:07.592" v="27367" actId="47"/>
      <pc:docMkLst>
        <pc:docMk/>
      </pc:docMkLst>
      <pc:sldChg chg="modSp mod">
        <pc:chgData name="LIMON Thibaut" userId="9aad50e7-d24a-4e37-9f56-7d660f2e70a1" providerId="ADAL" clId="{A0EB132C-1901-4898-95BF-C13EFE479745}" dt="2025-03-02T13:57:10.310" v="4134" actId="20577"/>
        <pc:sldMkLst>
          <pc:docMk/>
          <pc:sldMk cId="452865308" sldId="257"/>
        </pc:sldMkLst>
      </pc:sldChg>
      <pc:sldChg chg="del">
        <pc:chgData name="LIMON Thibaut" userId="9aad50e7-d24a-4e37-9f56-7d660f2e70a1" providerId="ADAL" clId="{A0EB132C-1901-4898-95BF-C13EFE479745}" dt="2025-03-02T09:44:27.247" v="1202" actId="47"/>
        <pc:sldMkLst>
          <pc:docMk/>
          <pc:sldMk cId="2813370642" sldId="258"/>
        </pc:sldMkLst>
      </pc:sldChg>
      <pc:sldChg chg="add del">
        <pc:chgData name="LIMON Thibaut" userId="9aad50e7-d24a-4e37-9f56-7d660f2e70a1" providerId="ADAL" clId="{A0EB132C-1901-4898-95BF-C13EFE479745}" dt="2025-03-02T09:44:32.600" v="1205" actId="47"/>
        <pc:sldMkLst>
          <pc:docMk/>
          <pc:sldMk cId="735049098" sldId="259"/>
        </pc:sldMkLst>
      </pc:sldChg>
      <pc:sldChg chg="del">
        <pc:chgData name="LIMON Thibaut" userId="9aad50e7-d24a-4e37-9f56-7d660f2e70a1" providerId="ADAL" clId="{A0EB132C-1901-4898-95BF-C13EFE479745}" dt="2025-03-02T09:38:03.798" v="1066" actId="47"/>
        <pc:sldMkLst>
          <pc:docMk/>
          <pc:sldMk cId="1983721791" sldId="260"/>
        </pc:sldMkLst>
      </pc:sldChg>
      <pc:sldChg chg="modSp mod">
        <pc:chgData name="LIMON Thibaut" userId="9aad50e7-d24a-4e37-9f56-7d660f2e70a1" providerId="ADAL" clId="{A0EB132C-1901-4898-95BF-C13EFE479745}" dt="2025-03-02T09:38:26.153" v="1137" actId="20577"/>
        <pc:sldMkLst>
          <pc:docMk/>
          <pc:sldMk cId="3068683496" sldId="261"/>
        </pc:sldMkLst>
      </pc:sldChg>
      <pc:sldChg chg="del">
        <pc:chgData name="LIMON Thibaut" userId="9aad50e7-d24a-4e37-9f56-7d660f2e70a1" providerId="ADAL" clId="{A0EB132C-1901-4898-95BF-C13EFE479745}" dt="2025-03-02T09:44:34.005" v="1206" actId="47"/>
        <pc:sldMkLst>
          <pc:docMk/>
          <pc:sldMk cId="86743347" sldId="262"/>
        </pc:sldMkLst>
      </pc:sldChg>
      <pc:sldChg chg="del">
        <pc:chgData name="LIMON Thibaut" userId="9aad50e7-d24a-4e37-9f56-7d660f2e70a1" providerId="ADAL" clId="{A0EB132C-1901-4898-95BF-C13EFE479745}" dt="2025-03-02T09:38:03.055" v="1065" actId="47"/>
        <pc:sldMkLst>
          <pc:docMk/>
          <pc:sldMk cId="1269997548" sldId="263"/>
        </pc:sldMkLst>
      </pc:sldChg>
      <pc:sldChg chg="del">
        <pc:chgData name="LIMON Thibaut" userId="9aad50e7-d24a-4e37-9f56-7d660f2e70a1" providerId="ADAL" clId="{A0EB132C-1901-4898-95BF-C13EFE479745}" dt="2025-03-02T09:38:08.383" v="1070" actId="47"/>
        <pc:sldMkLst>
          <pc:docMk/>
          <pc:sldMk cId="2613988825" sldId="264"/>
        </pc:sldMkLst>
      </pc:sldChg>
      <pc:sldChg chg="del">
        <pc:chgData name="LIMON Thibaut" userId="9aad50e7-d24a-4e37-9f56-7d660f2e70a1" providerId="ADAL" clId="{A0EB132C-1901-4898-95BF-C13EFE479745}" dt="2025-03-02T09:38:05.337" v="1067" actId="47"/>
        <pc:sldMkLst>
          <pc:docMk/>
          <pc:sldMk cId="197566802" sldId="265"/>
        </pc:sldMkLst>
      </pc:sldChg>
      <pc:sldChg chg="del">
        <pc:chgData name="LIMON Thibaut" userId="9aad50e7-d24a-4e37-9f56-7d660f2e70a1" providerId="ADAL" clId="{A0EB132C-1901-4898-95BF-C13EFE479745}" dt="2025-03-02T09:38:06.212" v="1068" actId="47"/>
        <pc:sldMkLst>
          <pc:docMk/>
          <pc:sldMk cId="2723802368" sldId="266"/>
        </pc:sldMkLst>
      </pc:sldChg>
      <pc:sldChg chg="del">
        <pc:chgData name="LIMON Thibaut" userId="9aad50e7-d24a-4e37-9f56-7d660f2e70a1" providerId="ADAL" clId="{A0EB132C-1901-4898-95BF-C13EFE479745}" dt="2025-03-02T09:38:06.993" v="1069" actId="47"/>
        <pc:sldMkLst>
          <pc:docMk/>
          <pc:sldMk cId="4110647039" sldId="267"/>
        </pc:sldMkLst>
      </pc:sldChg>
      <pc:sldChg chg="del ord">
        <pc:chgData name="LIMON Thibaut" userId="9aad50e7-d24a-4e37-9f56-7d660f2e70a1" providerId="ADAL" clId="{A0EB132C-1901-4898-95BF-C13EFE479745}" dt="2025-03-06T17:43:05.403" v="27361" actId="47"/>
        <pc:sldMkLst>
          <pc:docMk/>
          <pc:sldMk cId="1535953556" sldId="268"/>
        </pc:sldMkLst>
      </pc:sldChg>
      <pc:sldChg chg="delSp modSp del mod ord">
        <pc:chgData name="LIMON Thibaut" userId="9aad50e7-d24a-4e37-9f56-7d660f2e70a1" providerId="ADAL" clId="{A0EB132C-1901-4898-95BF-C13EFE479745}" dt="2025-03-02T10:52:00.078" v="3254" actId="47"/>
        <pc:sldMkLst>
          <pc:docMk/>
          <pc:sldMk cId="973380985" sldId="269"/>
        </pc:sldMkLst>
      </pc:sldChg>
      <pc:sldChg chg="delSp modSp del mod ord">
        <pc:chgData name="LIMON Thibaut" userId="9aad50e7-d24a-4e37-9f56-7d660f2e70a1" providerId="ADAL" clId="{A0EB132C-1901-4898-95BF-C13EFE479745}" dt="2025-03-02T10:53:40.994" v="3391" actId="47"/>
        <pc:sldMkLst>
          <pc:docMk/>
          <pc:sldMk cId="1674714028" sldId="270"/>
        </pc:sldMkLst>
      </pc:sldChg>
      <pc:sldChg chg="delSp del mod ord">
        <pc:chgData name="LIMON Thibaut" userId="9aad50e7-d24a-4e37-9f56-7d660f2e70a1" providerId="ADAL" clId="{A0EB132C-1901-4898-95BF-C13EFE479745}" dt="2025-03-02T10:56:27.069" v="3427" actId="47"/>
        <pc:sldMkLst>
          <pc:docMk/>
          <pc:sldMk cId="1389348031" sldId="271"/>
        </pc:sldMkLst>
      </pc:sldChg>
      <pc:sldChg chg="del ord">
        <pc:chgData name="LIMON Thibaut" userId="9aad50e7-d24a-4e37-9f56-7d660f2e70a1" providerId="ADAL" clId="{A0EB132C-1901-4898-95BF-C13EFE479745}" dt="2025-03-06T17:43:04.758" v="27360" actId="47"/>
        <pc:sldMkLst>
          <pc:docMk/>
          <pc:sldMk cId="2628545084" sldId="272"/>
        </pc:sldMkLst>
      </pc:sldChg>
      <pc:sldChg chg="del">
        <pc:chgData name="LIMON Thibaut" userId="9aad50e7-d24a-4e37-9f56-7d660f2e70a1" providerId="ADAL" clId="{A0EB132C-1901-4898-95BF-C13EFE479745}" dt="2025-03-03T15:15:50.320" v="14537" actId="47"/>
        <pc:sldMkLst>
          <pc:docMk/>
          <pc:sldMk cId="1494431791" sldId="273"/>
        </pc:sldMkLst>
      </pc:sldChg>
      <pc:sldChg chg="delSp modSp add mod delAnim modCm">
        <pc:chgData name="LIMON Thibaut" userId="9aad50e7-d24a-4e37-9f56-7d660f2e70a1" providerId="ADAL" clId="{A0EB132C-1901-4898-95BF-C13EFE479745}" dt="2025-03-04T15:18:19.605" v="15091" actId="113"/>
        <pc:sldMkLst>
          <pc:docMk/>
          <pc:sldMk cId="1542918636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MON Thibaut" userId="9aad50e7-d24a-4e37-9f56-7d660f2e70a1" providerId="ADAL" clId="{A0EB132C-1901-4898-95BF-C13EFE479745}" dt="2025-03-04T15:18:05.524" v="15090" actId="6549"/>
              <pc2:cmMkLst xmlns:pc2="http://schemas.microsoft.com/office/powerpoint/2019/9/main/command">
                <pc:docMk/>
                <pc:sldMk cId="1542918636" sldId="275"/>
                <pc2:cmMk id="{FC49BFE0-4B96-4E91-9158-0437B7B2CC41}"/>
              </pc2:cmMkLst>
            </pc226:cmChg>
            <pc226:cmChg xmlns:pc226="http://schemas.microsoft.com/office/powerpoint/2022/06/main/command" chg="mod">
              <pc226:chgData name="LIMON Thibaut" userId="9aad50e7-d24a-4e37-9f56-7d660f2e70a1" providerId="ADAL" clId="{A0EB132C-1901-4898-95BF-C13EFE479745}" dt="2025-03-04T15:17:42.583" v="15066" actId="20577"/>
              <pc2:cmMkLst xmlns:pc2="http://schemas.microsoft.com/office/powerpoint/2019/9/main/command">
                <pc:docMk/>
                <pc:sldMk cId="1542918636" sldId="275"/>
                <pc2:cmMk id="{D92613FD-379E-4961-ACD3-81960033BEA8}"/>
              </pc2:cmMkLst>
            </pc226:cmChg>
          </p:ext>
        </pc:extLst>
      </pc:sldChg>
      <pc:sldChg chg="add del">
        <pc:chgData name="LIMON Thibaut" userId="9aad50e7-d24a-4e37-9f56-7d660f2e70a1" providerId="ADAL" clId="{A0EB132C-1901-4898-95BF-C13EFE479745}" dt="2025-03-02T09:43:33.887" v="1153" actId="47"/>
        <pc:sldMkLst>
          <pc:docMk/>
          <pc:sldMk cId="2410725861" sldId="276"/>
        </pc:sldMkLst>
      </pc:sldChg>
      <pc:sldChg chg="addSp delSp modSp add del mod ord">
        <pc:chgData name="LIMON Thibaut" userId="9aad50e7-d24a-4e37-9f56-7d660f2e70a1" providerId="ADAL" clId="{A0EB132C-1901-4898-95BF-C13EFE479745}" dt="2025-03-02T14:02:28.147" v="4540" actId="47"/>
        <pc:sldMkLst>
          <pc:docMk/>
          <pc:sldMk cId="2409622163" sldId="282"/>
        </pc:sldMkLst>
      </pc:sldChg>
      <pc:sldChg chg="addSp delSp modSp add del mod">
        <pc:chgData name="LIMON Thibaut" userId="9aad50e7-d24a-4e37-9f56-7d660f2e70a1" providerId="ADAL" clId="{A0EB132C-1901-4898-95BF-C13EFE479745}" dt="2025-03-04T16:25:37.718" v="16368" actId="47"/>
        <pc:sldMkLst>
          <pc:docMk/>
          <pc:sldMk cId="1748489896" sldId="283"/>
        </pc:sldMkLst>
      </pc:sldChg>
      <pc:sldChg chg="add del ord">
        <pc:chgData name="LIMON Thibaut" userId="9aad50e7-d24a-4e37-9f56-7d660f2e70a1" providerId="ADAL" clId="{A0EB132C-1901-4898-95BF-C13EFE479745}" dt="2025-03-06T17:43:05.811" v="27362" actId="47"/>
        <pc:sldMkLst>
          <pc:docMk/>
          <pc:sldMk cId="2512467139" sldId="284"/>
        </pc:sldMkLst>
      </pc:sldChg>
      <pc:sldChg chg="modSp new del mod ord">
        <pc:chgData name="LIMON Thibaut" userId="9aad50e7-d24a-4e37-9f56-7d660f2e70a1" providerId="ADAL" clId="{A0EB132C-1901-4898-95BF-C13EFE479745}" dt="2025-03-03T14:15:38.651" v="13031" actId="47"/>
        <pc:sldMkLst>
          <pc:docMk/>
          <pc:sldMk cId="777965931" sldId="285"/>
        </pc:sldMkLst>
      </pc:sldChg>
      <pc:sldChg chg="addSp modSp add mod ord">
        <pc:chgData name="LIMON Thibaut" userId="9aad50e7-d24a-4e37-9f56-7d660f2e70a1" providerId="ADAL" clId="{A0EB132C-1901-4898-95BF-C13EFE479745}" dt="2025-03-03T14:59:39.499" v="14462" actId="20577"/>
        <pc:sldMkLst>
          <pc:docMk/>
          <pc:sldMk cId="3929570913" sldId="286"/>
        </pc:sldMkLst>
      </pc:sldChg>
      <pc:sldChg chg="delSp modSp add mod ord">
        <pc:chgData name="LIMON Thibaut" userId="9aad50e7-d24a-4e37-9f56-7d660f2e70a1" providerId="ADAL" clId="{A0EB132C-1901-4898-95BF-C13EFE479745}" dt="2025-03-05T20:34:41.124" v="23237" actId="27636"/>
        <pc:sldMkLst>
          <pc:docMk/>
          <pc:sldMk cId="1817191738" sldId="287"/>
        </pc:sldMkLst>
      </pc:sldChg>
      <pc:sldChg chg="modSp add del mod ord">
        <pc:chgData name="LIMON Thibaut" userId="9aad50e7-d24a-4e37-9f56-7d660f2e70a1" providerId="ADAL" clId="{A0EB132C-1901-4898-95BF-C13EFE479745}" dt="2025-03-03T10:29:13.656" v="11235" actId="47"/>
        <pc:sldMkLst>
          <pc:docMk/>
          <pc:sldMk cId="3998261378" sldId="292"/>
        </pc:sldMkLst>
      </pc:sldChg>
      <pc:sldChg chg="addSp delSp modSp add mod addAnim delAnim modAnim">
        <pc:chgData name="LIMON Thibaut" userId="9aad50e7-d24a-4e37-9f56-7d660f2e70a1" providerId="ADAL" clId="{A0EB132C-1901-4898-95BF-C13EFE479745}" dt="2025-03-06T10:55:33.786" v="27223" actId="14100"/>
        <pc:sldMkLst>
          <pc:docMk/>
          <pc:sldMk cId="3091706669" sldId="373"/>
        </pc:sldMkLst>
      </pc:sldChg>
      <pc:sldChg chg="addSp delSp modSp add mod delAnim modAnim">
        <pc:chgData name="LIMON Thibaut" userId="9aad50e7-d24a-4e37-9f56-7d660f2e70a1" providerId="ADAL" clId="{A0EB132C-1901-4898-95BF-C13EFE479745}" dt="2025-03-06T10:56:54.292" v="27358" actId="20577"/>
        <pc:sldMkLst>
          <pc:docMk/>
          <pc:sldMk cId="1130234308" sldId="374"/>
        </pc:sldMkLst>
      </pc:sldChg>
      <pc:sldChg chg="addSp delSp modSp add del mod delAnim">
        <pc:chgData name="LIMON Thibaut" userId="9aad50e7-d24a-4e37-9f56-7d660f2e70a1" providerId="ADAL" clId="{A0EB132C-1901-4898-95BF-C13EFE479745}" dt="2025-03-02T14:19:37.592" v="5277" actId="47"/>
        <pc:sldMkLst>
          <pc:docMk/>
          <pc:sldMk cId="1097906769" sldId="375"/>
        </pc:sldMkLst>
      </pc:sldChg>
      <pc:sldChg chg="addSp delSp modSp add mod ord addAnim delAnim modAnim">
        <pc:chgData name="LIMON Thibaut" userId="9aad50e7-d24a-4e37-9f56-7d660f2e70a1" providerId="ADAL" clId="{A0EB132C-1901-4898-95BF-C13EFE479745}" dt="2025-03-06T06:59:37.825" v="25914" actId="207"/>
        <pc:sldMkLst>
          <pc:docMk/>
          <pc:sldMk cId="3668963501" sldId="377"/>
        </pc:sldMkLst>
      </pc:sldChg>
      <pc:sldChg chg="add del">
        <pc:chgData name="LIMON Thibaut" userId="9aad50e7-d24a-4e37-9f56-7d660f2e70a1" providerId="ADAL" clId="{A0EB132C-1901-4898-95BF-C13EFE479745}" dt="2025-03-02T09:42:58.378" v="1150" actId="47"/>
        <pc:sldMkLst>
          <pc:docMk/>
          <pc:sldMk cId="1616099810" sldId="394"/>
        </pc:sldMkLst>
      </pc:sldChg>
      <pc:sldChg chg="add del">
        <pc:chgData name="LIMON Thibaut" userId="9aad50e7-d24a-4e37-9f56-7d660f2e70a1" providerId="ADAL" clId="{A0EB132C-1901-4898-95BF-C13EFE479745}" dt="2025-03-02T09:41:06.679" v="1142" actId="47"/>
        <pc:sldMkLst>
          <pc:docMk/>
          <pc:sldMk cId="2417439957" sldId="399"/>
        </pc:sldMkLst>
      </pc:sldChg>
      <pc:sldChg chg="addSp delSp modSp add mod ord modAnim">
        <pc:chgData name="LIMON Thibaut" userId="9aad50e7-d24a-4e37-9f56-7d660f2e70a1" providerId="ADAL" clId="{A0EB132C-1901-4898-95BF-C13EFE479745}" dt="2025-03-06T08:24:56.966" v="26492" actId="1036"/>
        <pc:sldMkLst>
          <pc:docMk/>
          <pc:sldMk cId="3531066596" sldId="400"/>
        </pc:sldMkLst>
      </pc:sldChg>
      <pc:sldChg chg="addSp delSp modSp add mod ord modAnim">
        <pc:chgData name="LIMON Thibaut" userId="9aad50e7-d24a-4e37-9f56-7d660f2e70a1" providerId="ADAL" clId="{A0EB132C-1901-4898-95BF-C13EFE479745}" dt="2025-03-06T07:06:51.551" v="26323" actId="1037"/>
        <pc:sldMkLst>
          <pc:docMk/>
          <pc:sldMk cId="1550796453" sldId="401"/>
        </pc:sldMkLst>
      </pc:sldChg>
      <pc:sldChg chg="addSp delSp modSp add del mod ord">
        <pc:chgData name="LIMON Thibaut" userId="9aad50e7-d24a-4e37-9f56-7d660f2e70a1" providerId="ADAL" clId="{A0EB132C-1901-4898-95BF-C13EFE479745}" dt="2025-03-06T17:43:06.532" v="27364" actId="47"/>
        <pc:sldMkLst>
          <pc:docMk/>
          <pc:sldMk cId="2661065489" sldId="433"/>
        </pc:sldMkLst>
      </pc:sldChg>
      <pc:sldChg chg="addSp delSp modSp add del mod ord">
        <pc:chgData name="LIMON Thibaut" userId="9aad50e7-d24a-4e37-9f56-7d660f2e70a1" providerId="ADAL" clId="{A0EB132C-1901-4898-95BF-C13EFE479745}" dt="2025-03-03T10:34:12.852" v="11281" actId="47"/>
        <pc:sldMkLst>
          <pc:docMk/>
          <pc:sldMk cId="1247355166" sldId="534"/>
        </pc:sldMkLst>
      </pc:sldChg>
      <pc:sldChg chg="addSp delSp modSp add del mod ord">
        <pc:chgData name="LIMON Thibaut" userId="9aad50e7-d24a-4e37-9f56-7d660f2e70a1" providerId="ADAL" clId="{A0EB132C-1901-4898-95BF-C13EFE479745}" dt="2025-03-05T18:10:28.514" v="18399" actId="47"/>
        <pc:sldMkLst>
          <pc:docMk/>
          <pc:sldMk cId="3014662378" sldId="535"/>
        </pc:sldMkLst>
      </pc:sldChg>
      <pc:sldChg chg="delSp add del mod delAnim">
        <pc:chgData name="LIMON Thibaut" userId="9aad50e7-d24a-4e37-9f56-7d660f2e70a1" providerId="ADAL" clId="{A0EB132C-1901-4898-95BF-C13EFE479745}" dt="2025-03-02T09:42:22.583" v="1148" actId="47"/>
        <pc:sldMkLst>
          <pc:docMk/>
          <pc:sldMk cId="3360798183" sldId="550"/>
        </pc:sldMkLst>
      </pc:sldChg>
      <pc:sldChg chg="addSp delSp modSp add del mod ord">
        <pc:chgData name="LIMON Thibaut" userId="9aad50e7-d24a-4e37-9f56-7d660f2e70a1" providerId="ADAL" clId="{A0EB132C-1901-4898-95BF-C13EFE479745}" dt="2025-03-06T17:43:06.158" v="27363" actId="47"/>
        <pc:sldMkLst>
          <pc:docMk/>
          <pc:sldMk cId="400401980" sldId="727"/>
        </pc:sldMkLst>
      </pc:sldChg>
      <pc:sldChg chg="delSp add del mod delAnim">
        <pc:chgData name="LIMON Thibaut" userId="9aad50e7-d24a-4e37-9f56-7d660f2e70a1" providerId="ADAL" clId="{A0EB132C-1901-4898-95BF-C13EFE479745}" dt="2025-03-02T11:01:29.876" v="3631" actId="47"/>
        <pc:sldMkLst>
          <pc:docMk/>
          <pc:sldMk cId="1005064319" sldId="728"/>
        </pc:sldMkLst>
      </pc:sldChg>
      <pc:sldChg chg="addSp delSp modSp add del mod ord">
        <pc:chgData name="LIMON Thibaut" userId="9aad50e7-d24a-4e37-9f56-7d660f2e70a1" providerId="ADAL" clId="{A0EB132C-1901-4898-95BF-C13EFE479745}" dt="2025-03-02T11:01:02.831" v="3624" actId="2696"/>
        <pc:sldMkLst>
          <pc:docMk/>
          <pc:sldMk cId="2537555084" sldId="728"/>
        </pc:sldMkLst>
      </pc:sldChg>
      <pc:sldChg chg="add del ord">
        <pc:chgData name="LIMON Thibaut" userId="9aad50e7-d24a-4e37-9f56-7d660f2e70a1" providerId="ADAL" clId="{A0EB132C-1901-4898-95BF-C13EFE479745}" dt="2025-03-02T11:05:30.656" v="3813" actId="47"/>
        <pc:sldMkLst>
          <pc:docMk/>
          <pc:sldMk cId="4060162304" sldId="735"/>
        </pc:sldMkLst>
      </pc:sldChg>
      <pc:sldChg chg="addSp delSp modSp add del mod ord">
        <pc:chgData name="LIMON Thibaut" userId="9aad50e7-d24a-4e37-9f56-7d660f2e70a1" providerId="ADAL" clId="{A0EB132C-1901-4898-95BF-C13EFE479745}" dt="2025-03-06T17:43:06.920" v="27365" actId="47"/>
        <pc:sldMkLst>
          <pc:docMk/>
          <pc:sldMk cId="990462246" sldId="767"/>
        </pc:sldMkLst>
      </pc:sldChg>
      <pc:sldChg chg="add del ord">
        <pc:chgData name="LIMON Thibaut" userId="9aad50e7-d24a-4e37-9f56-7d660f2e70a1" providerId="ADAL" clId="{A0EB132C-1901-4898-95BF-C13EFE479745}" dt="2025-03-06T17:43:07.239" v="27366" actId="47"/>
        <pc:sldMkLst>
          <pc:docMk/>
          <pc:sldMk cId="449427936" sldId="2147479122"/>
        </pc:sldMkLst>
      </pc:sldChg>
      <pc:sldChg chg="addSp delSp modSp add del mod ord modAnim">
        <pc:chgData name="LIMON Thibaut" userId="9aad50e7-d24a-4e37-9f56-7d660f2e70a1" providerId="ADAL" clId="{A0EB132C-1901-4898-95BF-C13EFE479745}" dt="2025-03-04T16:16:33.205" v="15829" actId="47"/>
        <pc:sldMkLst>
          <pc:docMk/>
          <pc:sldMk cId="3343487001" sldId="2147479187"/>
        </pc:sldMkLst>
      </pc:sldChg>
      <pc:sldChg chg="add del">
        <pc:chgData name="LIMON Thibaut" userId="9aad50e7-d24a-4e37-9f56-7d660f2e70a1" providerId="ADAL" clId="{A0EB132C-1901-4898-95BF-C13EFE479745}" dt="2025-03-03T10:30:37.605" v="11255" actId="47"/>
        <pc:sldMkLst>
          <pc:docMk/>
          <pc:sldMk cId="1297016030" sldId="2147479188"/>
        </pc:sldMkLst>
      </pc:sldChg>
      <pc:sldChg chg="addSp modSp add mod ord">
        <pc:chgData name="LIMON Thibaut" userId="9aad50e7-d24a-4e37-9f56-7d660f2e70a1" providerId="ADAL" clId="{A0EB132C-1901-4898-95BF-C13EFE479745}" dt="2025-03-04T15:18:37.291" v="15092" actId="113"/>
        <pc:sldMkLst>
          <pc:docMk/>
          <pc:sldMk cId="4085430053" sldId="2147479200"/>
        </pc:sldMkLst>
      </pc:sldChg>
      <pc:sldChg chg="addSp delSp modSp add mod ord delAnim modAnim">
        <pc:chgData name="LIMON Thibaut" userId="9aad50e7-d24a-4e37-9f56-7d660f2e70a1" providerId="ADAL" clId="{A0EB132C-1901-4898-95BF-C13EFE479745}" dt="2025-03-06T10:55:12.235" v="27218" actId="20577"/>
        <pc:sldMkLst>
          <pc:docMk/>
          <pc:sldMk cId="1303757285" sldId="2147479213"/>
        </pc:sldMkLst>
      </pc:sldChg>
      <pc:sldChg chg="add del ord">
        <pc:chgData name="LIMON Thibaut" userId="9aad50e7-d24a-4e37-9f56-7d660f2e70a1" providerId="ADAL" clId="{A0EB132C-1901-4898-95BF-C13EFE479745}" dt="2025-03-02T10:48:28.489" v="3160" actId="47"/>
        <pc:sldMkLst>
          <pc:docMk/>
          <pc:sldMk cId="3394711739" sldId="2147479214"/>
        </pc:sldMkLst>
      </pc:sldChg>
      <pc:sldChg chg="addSp delSp modSp add mod ord modAnim modCm">
        <pc:chgData name="LIMON Thibaut" userId="9aad50e7-d24a-4e37-9f56-7d660f2e70a1" providerId="ADAL" clId="{A0EB132C-1901-4898-95BF-C13EFE479745}" dt="2025-03-06T08:14:56.558" v="26421" actId="113"/>
        <pc:sldMkLst>
          <pc:docMk/>
          <pc:sldMk cId="304898875" sldId="21474792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MON Thibaut" userId="9aad50e7-d24a-4e37-9f56-7d660f2e70a1" providerId="ADAL" clId="{A0EB132C-1901-4898-95BF-C13EFE479745}" dt="2025-03-04T15:56:44.970" v="15405" actId="20577"/>
              <pc2:cmMkLst xmlns:pc2="http://schemas.microsoft.com/office/powerpoint/2019/9/main/command">
                <pc:docMk/>
                <pc:sldMk cId="304898875" sldId="2147479215"/>
                <pc2:cmMk id="{1C26D784-A1CB-4AA5-8553-EAF359225E25}"/>
              </pc2:cmMkLst>
            </pc226:cmChg>
          </p:ext>
        </pc:extLst>
      </pc:sldChg>
      <pc:sldChg chg="add del ord">
        <pc:chgData name="LIMON Thibaut" userId="9aad50e7-d24a-4e37-9f56-7d660f2e70a1" providerId="ADAL" clId="{A0EB132C-1901-4898-95BF-C13EFE479745}" dt="2025-03-06T17:43:07.592" v="27367" actId="47"/>
        <pc:sldMkLst>
          <pc:docMk/>
          <pc:sldMk cId="4058835257" sldId="2147479223"/>
        </pc:sldMkLst>
      </pc:sldChg>
      <pc:sldChg chg="add del">
        <pc:chgData name="LIMON Thibaut" userId="9aad50e7-d24a-4e37-9f56-7d660f2e70a1" providerId="ADAL" clId="{A0EB132C-1901-4898-95BF-C13EFE479745}" dt="2025-03-02T09:42:46.157" v="1149" actId="47"/>
        <pc:sldMkLst>
          <pc:docMk/>
          <pc:sldMk cId="2700858011" sldId="2147479224"/>
        </pc:sldMkLst>
      </pc:sldChg>
      <pc:sldChg chg="addSp modSp add mod">
        <pc:chgData name="LIMON Thibaut" userId="9aad50e7-d24a-4e37-9f56-7d660f2e70a1" providerId="ADAL" clId="{A0EB132C-1901-4898-95BF-C13EFE479745}" dt="2025-03-04T16:25:34.671" v="16367" actId="20577"/>
        <pc:sldMkLst>
          <pc:docMk/>
          <pc:sldMk cId="3989169903" sldId="2147479224"/>
        </pc:sldMkLst>
      </pc:sldChg>
      <pc:sldChg chg="add del">
        <pc:chgData name="LIMON Thibaut" userId="9aad50e7-d24a-4e37-9f56-7d660f2e70a1" providerId="ADAL" clId="{A0EB132C-1901-4898-95BF-C13EFE479745}" dt="2025-03-02T09:43:00.123" v="1151" actId="47"/>
        <pc:sldMkLst>
          <pc:docMk/>
          <pc:sldMk cId="9426673" sldId="2147479225"/>
        </pc:sldMkLst>
      </pc:sldChg>
      <pc:sldChg chg="modSp new del mod ord">
        <pc:chgData name="LIMON Thibaut" userId="9aad50e7-d24a-4e37-9f56-7d660f2e70a1" providerId="ADAL" clId="{A0EB132C-1901-4898-95BF-C13EFE479745}" dt="2025-03-02T11:10:54.797" v="3911" actId="47"/>
        <pc:sldMkLst>
          <pc:docMk/>
          <pc:sldMk cId="3688193178" sldId="2147479225"/>
        </pc:sldMkLst>
      </pc:sldChg>
      <pc:sldChg chg="addSp delSp modSp add del mod delAnim modAnim">
        <pc:chgData name="LIMON Thibaut" userId="9aad50e7-d24a-4e37-9f56-7d660f2e70a1" providerId="ADAL" clId="{A0EB132C-1901-4898-95BF-C13EFE479745}" dt="2025-03-02T10:45:27.672" v="3140" actId="47"/>
        <pc:sldMkLst>
          <pc:docMk/>
          <pc:sldMk cId="709649650" sldId="2147479226"/>
        </pc:sldMkLst>
      </pc:sldChg>
      <pc:sldChg chg="add del">
        <pc:chgData name="LIMON Thibaut" userId="9aad50e7-d24a-4e37-9f56-7d660f2e70a1" providerId="ADAL" clId="{A0EB132C-1901-4898-95BF-C13EFE479745}" dt="2025-03-02T09:43:32.200" v="1152" actId="47"/>
        <pc:sldMkLst>
          <pc:docMk/>
          <pc:sldMk cId="4148202839" sldId="2147479226"/>
        </pc:sldMkLst>
      </pc:sldChg>
      <pc:sldChg chg="addSp delSp modSp add mod ord delAnim modAnim">
        <pc:chgData name="LIMON Thibaut" userId="9aad50e7-d24a-4e37-9f56-7d660f2e70a1" providerId="ADAL" clId="{A0EB132C-1901-4898-95BF-C13EFE479745}" dt="2025-03-05T19:39:36.970" v="22549"/>
        <pc:sldMkLst>
          <pc:docMk/>
          <pc:sldMk cId="1741188918" sldId="2147479227"/>
        </pc:sldMkLst>
      </pc:sldChg>
      <pc:sldChg chg="addSp delSp modSp add mod ord">
        <pc:chgData name="LIMON Thibaut" userId="9aad50e7-d24a-4e37-9f56-7d660f2e70a1" providerId="ADAL" clId="{A0EB132C-1901-4898-95BF-C13EFE479745}" dt="2025-03-04T15:55:08.630" v="15342" actId="14100"/>
        <pc:sldMkLst>
          <pc:docMk/>
          <pc:sldMk cId="3647449533" sldId="2147479228"/>
        </pc:sldMkLst>
      </pc:sldChg>
      <pc:sldChg chg="addSp delSp modSp add mod modAnim">
        <pc:chgData name="LIMON Thibaut" userId="9aad50e7-d24a-4e37-9f56-7d660f2e70a1" providerId="ADAL" clId="{A0EB132C-1901-4898-95BF-C13EFE479745}" dt="2025-03-06T06:53:39.975" v="25746" actId="1037"/>
        <pc:sldMkLst>
          <pc:docMk/>
          <pc:sldMk cId="1164521147" sldId="2147479229"/>
        </pc:sldMkLst>
      </pc:sldChg>
      <pc:sldChg chg="addSp delSp modSp add mod addAnim delAnim modAnim">
        <pc:chgData name="LIMON Thibaut" userId="9aad50e7-d24a-4e37-9f56-7d660f2e70a1" providerId="ADAL" clId="{A0EB132C-1901-4898-95BF-C13EFE479745}" dt="2025-03-05T21:16:05.349" v="24934" actId="255"/>
        <pc:sldMkLst>
          <pc:docMk/>
          <pc:sldMk cId="1577230457" sldId="2147479230"/>
        </pc:sldMkLst>
      </pc:sldChg>
      <pc:sldChg chg="addSp delSp modSp add mod delAnim modAnim">
        <pc:chgData name="LIMON Thibaut" userId="9aad50e7-d24a-4e37-9f56-7d660f2e70a1" providerId="ADAL" clId="{A0EB132C-1901-4898-95BF-C13EFE479745}" dt="2025-03-06T06:54:06.550" v="25754" actId="14100"/>
        <pc:sldMkLst>
          <pc:docMk/>
          <pc:sldMk cId="2223760720" sldId="2147479231"/>
        </pc:sldMkLst>
      </pc:sldChg>
      <pc:sldChg chg="addSp delSp modSp add del mod">
        <pc:chgData name="LIMON Thibaut" userId="9aad50e7-d24a-4e37-9f56-7d660f2e70a1" providerId="ADAL" clId="{A0EB132C-1901-4898-95BF-C13EFE479745}" dt="2025-03-02T15:00:28.809" v="6928" actId="47"/>
        <pc:sldMkLst>
          <pc:docMk/>
          <pc:sldMk cId="3923381988" sldId="2147479232"/>
        </pc:sldMkLst>
      </pc:sldChg>
      <pc:sldChg chg="addSp delSp modSp add del mod ord addAnim delAnim">
        <pc:chgData name="LIMON Thibaut" userId="9aad50e7-d24a-4e37-9f56-7d660f2e70a1" providerId="ADAL" clId="{A0EB132C-1901-4898-95BF-C13EFE479745}" dt="2025-03-02T15:07:52.786" v="7081" actId="47"/>
        <pc:sldMkLst>
          <pc:docMk/>
          <pc:sldMk cId="2289193118" sldId="2147479233"/>
        </pc:sldMkLst>
      </pc:sldChg>
      <pc:sldChg chg="addSp delSp modSp add mod ord delAnim modAnim">
        <pc:chgData name="LIMON Thibaut" userId="9aad50e7-d24a-4e37-9f56-7d660f2e70a1" providerId="ADAL" clId="{A0EB132C-1901-4898-95BF-C13EFE479745}" dt="2025-03-05T17:57:36.555" v="18363" actId="1037"/>
        <pc:sldMkLst>
          <pc:docMk/>
          <pc:sldMk cId="724140126" sldId="2147479234"/>
        </pc:sldMkLst>
      </pc:sldChg>
      <pc:sldChg chg="addSp delSp modSp add del mod ord delAnim">
        <pc:chgData name="LIMON Thibaut" userId="9aad50e7-d24a-4e37-9f56-7d660f2e70a1" providerId="ADAL" clId="{A0EB132C-1901-4898-95BF-C13EFE479745}" dt="2025-03-03T13:53:35.102" v="12563" actId="47"/>
        <pc:sldMkLst>
          <pc:docMk/>
          <pc:sldMk cId="3658552620" sldId="2147479235"/>
        </pc:sldMkLst>
      </pc:sldChg>
      <pc:sldChg chg="addSp delSp modSp add mod modAnim">
        <pc:chgData name="LIMON Thibaut" userId="9aad50e7-d24a-4e37-9f56-7d660f2e70a1" providerId="ADAL" clId="{A0EB132C-1901-4898-95BF-C13EFE479745}" dt="2025-03-05T19:07:34.517" v="20672" actId="20577"/>
        <pc:sldMkLst>
          <pc:docMk/>
          <pc:sldMk cId="1588779660" sldId="2147479236"/>
        </pc:sldMkLst>
      </pc:sldChg>
      <pc:sldChg chg="addSp delSp modSp add mod modAnim">
        <pc:chgData name="LIMON Thibaut" userId="9aad50e7-d24a-4e37-9f56-7d660f2e70a1" providerId="ADAL" clId="{A0EB132C-1901-4898-95BF-C13EFE479745}" dt="2025-03-05T19:06:44.761" v="20671"/>
        <pc:sldMkLst>
          <pc:docMk/>
          <pc:sldMk cId="649083501" sldId="2147479237"/>
        </pc:sldMkLst>
      </pc:sldChg>
      <pc:sldChg chg="addSp delSp modSp add del mod">
        <pc:chgData name="LIMON Thibaut" userId="9aad50e7-d24a-4e37-9f56-7d660f2e70a1" providerId="ADAL" clId="{A0EB132C-1901-4898-95BF-C13EFE479745}" dt="2025-03-03T14:56:26.038" v="14320" actId="47"/>
        <pc:sldMkLst>
          <pc:docMk/>
          <pc:sldMk cId="3899717566" sldId="2147479238"/>
        </pc:sldMkLst>
      </pc:sldChg>
      <pc:sldChg chg="addSp delSp modSp add mod delAnim modAnim">
        <pc:chgData name="LIMON Thibaut" userId="9aad50e7-d24a-4e37-9f56-7d660f2e70a1" providerId="ADAL" clId="{A0EB132C-1901-4898-95BF-C13EFE479745}" dt="2025-03-05T19:43:07.069" v="22555"/>
        <pc:sldMkLst>
          <pc:docMk/>
          <pc:sldMk cId="1215248604" sldId="2147479239"/>
        </pc:sldMkLst>
      </pc:sldChg>
      <pc:sldChg chg="addSp delSp modSp add mod delAnim modAnim">
        <pc:chgData name="LIMON Thibaut" userId="9aad50e7-d24a-4e37-9f56-7d660f2e70a1" providerId="ADAL" clId="{A0EB132C-1901-4898-95BF-C13EFE479745}" dt="2025-03-05T19:19:07.707" v="21651" actId="20577"/>
        <pc:sldMkLst>
          <pc:docMk/>
          <pc:sldMk cId="1778338686" sldId="2147479240"/>
        </pc:sldMkLst>
      </pc:sldChg>
      <pc:sldChg chg="modSp add mod ord">
        <pc:chgData name="LIMON Thibaut" userId="9aad50e7-d24a-4e37-9f56-7d660f2e70a1" providerId="ADAL" clId="{A0EB132C-1901-4898-95BF-C13EFE479745}" dt="2025-03-03T14:59:59.072" v="14466" actId="12789"/>
        <pc:sldMkLst>
          <pc:docMk/>
          <pc:sldMk cId="2499925570" sldId="2147479241"/>
        </pc:sldMkLst>
      </pc:sldChg>
      <pc:sldChg chg="addSp delSp modSp add mod ord modAnim">
        <pc:chgData name="LIMON Thibaut" userId="9aad50e7-d24a-4e37-9f56-7d660f2e70a1" providerId="ADAL" clId="{A0EB132C-1901-4898-95BF-C13EFE479745}" dt="2025-03-06T12:55:17.305" v="27359" actId="1582"/>
        <pc:sldMkLst>
          <pc:docMk/>
          <pc:sldMk cId="2737060932" sldId="2147479242"/>
        </pc:sldMkLst>
      </pc:sldChg>
      <pc:sldChg chg="delSp add del mod delAnim">
        <pc:chgData name="LIMON Thibaut" userId="9aad50e7-d24a-4e37-9f56-7d660f2e70a1" providerId="ADAL" clId="{A0EB132C-1901-4898-95BF-C13EFE479745}" dt="2025-03-02T14:58:09.237" v="6894" actId="47"/>
        <pc:sldMkLst>
          <pc:docMk/>
          <pc:sldMk cId="26774759" sldId="2147479243"/>
        </pc:sldMkLst>
      </pc:sldChg>
      <pc:sldChg chg="addSp delSp modSp add mod ord delAnim modAnim">
        <pc:chgData name="LIMON Thibaut" userId="9aad50e7-d24a-4e37-9f56-7d660f2e70a1" providerId="ADAL" clId="{A0EB132C-1901-4898-95BF-C13EFE479745}" dt="2025-03-06T09:01:50.921" v="27019" actId="1035"/>
        <pc:sldMkLst>
          <pc:docMk/>
          <pc:sldMk cId="333994523" sldId="2147479243"/>
        </pc:sldMkLst>
      </pc:sldChg>
      <pc:sldChg chg="addSp delSp modSp add del mod">
        <pc:chgData name="LIMON Thibaut" userId="9aad50e7-d24a-4e37-9f56-7d660f2e70a1" providerId="ADAL" clId="{A0EB132C-1901-4898-95BF-C13EFE479745}" dt="2025-03-04T16:10:45.201" v="15775" actId="47"/>
        <pc:sldMkLst>
          <pc:docMk/>
          <pc:sldMk cId="1588170698" sldId="2147479244"/>
        </pc:sldMkLst>
      </pc:sldChg>
      <pc:sldChg chg="addSp delSp modSp add del mod">
        <pc:chgData name="LIMON Thibaut" userId="9aad50e7-d24a-4e37-9f56-7d660f2e70a1" providerId="ADAL" clId="{A0EB132C-1901-4898-95BF-C13EFE479745}" dt="2025-03-05T18:54:20.379" v="19921" actId="47"/>
        <pc:sldMkLst>
          <pc:docMk/>
          <pc:sldMk cId="2101766651" sldId="2147479245"/>
        </pc:sldMkLst>
      </pc:sldChg>
      <pc:sldChg chg="addSp delSp modSp add mod modAnim">
        <pc:chgData name="LIMON Thibaut" userId="9aad50e7-d24a-4e37-9f56-7d660f2e70a1" providerId="ADAL" clId="{A0EB132C-1901-4898-95BF-C13EFE479745}" dt="2025-03-06T09:05:00.718" v="27047" actId="1037"/>
        <pc:sldMkLst>
          <pc:docMk/>
          <pc:sldMk cId="434415919" sldId="2147479246"/>
        </pc:sldMkLst>
      </pc:sldChg>
      <pc:sldChg chg="addSp delSp modSp add del mod">
        <pc:chgData name="LIMON Thibaut" userId="9aad50e7-d24a-4e37-9f56-7d660f2e70a1" providerId="ADAL" clId="{A0EB132C-1901-4898-95BF-C13EFE479745}" dt="2025-03-04T16:21:57.717" v="16255" actId="47"/>
        <pc:sldMkLst>
          <pc:docMk/>
          <pc:sldMk cId="1883174110" sldId="2147479247"/>
        </pc:sldMkLst>
      </pc:sldChg>
      <pc:sldChg chg="addSp delSp modSp add mod delAnim modAnim">
        <pc:chgData name="LIMON Thibaut" userId="9aad50e7-d24a-4e37-9f56-7d660f2e70a1" providerId="ADAL" clId="{A0EB132C-1901-4898-95BF-C13EFE479745}" dt="2025-03-06T08:27:09.495" v="26550" actId="12789"/>
        <pc:sldMkLst>
          <pc:docMk/>
          <pc:sldMk cId="2026925216" sldId="2147479248"/>
        </pc:sldMkLst>
      </pc:sldChg>
      <pc:sldChg chg="addSp delSp modSp add mod">
        <pc:chgData name="LIMON Thibaut" userId="9aad50e7-d24a-4e37-9f56-7d660f2e70a1" providerId="ADAL" clId="{A0EB132C-1901-4898-95BF-C13EFE479745}" dt="2025-03-05T21:20:48.359" v="25016" actId="207"/>
        <pc:sldMkLst>
          <pc:docMk/>
          <pc:sldMk cId="549832424" sldId="2147479249"/>
        </pc:sldMkLst>
      </pc:sldChg>
      <pc:sldChg chg="delSp modSp add mod">
        <pc:chgData name="LIMON Thibaut" userId="9aad50e7-d24a-4e37-9f56-7d660f2e70a1" providerId="ADAL" clId="{A0EB132C-1901-4898-95BF-C13EFE479745}" dt="2025-03-05T21:20:51.587" v="25017" actId="207"/>
        <pc:sldMkLst>
          <pc:docMk/>
          <pc:sldMk cId="573515175" sldId="2147479250"/>
        </pc:sldMkLst>
      </pc:sldChg>
      <pc:sldChg chg="modSp add mod ord">
        <pc:chgData name="LIMON Thibaut" userId="9aad50e7-d24a-4e37-9f56-7d660f2e70a1" providerId="ADAL" clId="{A0EB132C-1901-4898-95BF-C13EFE479745}" dt="2025-03-04T15:19:53.688" v="15114" actId="113"/>
        <pc:sldMkLst>
          <pc:docMk/>
          <pc:sldMk cId="533370292" sldId="2147479251"/>
        </pc:sldMkLst>
      </pc:sldChg>
      <pc:sldChg chg="modSp add mod">
        <pc:chgData name="LIMON Thibaut" userId="9aad50e7-d24a-4e37-9f56-7d660f2e70a1" providerId="ADAL" clId="{A0EB132C-1901-4898-95BF-C13EFE479745}" dt="2025-03-04T16:01:07.423" v="15533" actId="113"/>
        <pc:sldMkLst>
          <pc:docMk/>
          <pc:sldMk cId="235342439" sldId="2147479252"/>
        </pc:sldMkLst>
      </pc:sldChg>
      <pc:sldChg chg="modSp add mod">
        <pc:chgData name="LIMON Thibaut" userId="9aad50e7-d24a-4e37-9f56-7d660f2e70a1" providerId="ADAL" clId="{A0EB132C-1901-4898-95BF-C13EFE479745}" dt="2025-03-04T16:22:52.056" v="16256" actId="113"/>
        <pc:sldMkLst>
          <pc:docMk/>
          <pc:sldMk cId="629738729" sldId="2147479253"/>
        </pc:sldMkLst>
      </pc:sldChg>
      <pc:sldChg chg="addSp delSp modSp add mod modAnim">
        <pc:chgData name="LIMON Thibaut" userId="9aad50e7-d24a-4e37-9f56-7d660f2e70a1" providerId="ADAL" clId="{A0EB132C-1901-4898-95BF-C13EFE479745}" dt="2025-03-05T18:56:50.884" v="19967"/>
        <pc:sldMkLst>
          <pc:docMk/>
          <pc:sldMk cId="3238201244" sldId="2147479254"/>
        </pc:sldMkLst>
      </pc:sldChg>
      <pc:sldChg chg="addSp delSp modSp add del mod delAnim">
        <pc:chgData name="LIMON Thibaut" userId="9aad50e7-d24a-4e37-9f56-7d660f2e70a1" providerId="ADAL" clId="{A0EB132C-1901-4898-95BF-C13EFE479745}" dt="2025-03-05T19:03:06.721" v="20273" actId="47"/>
        <pc:sldMkLst>
          <pc:docMk/>
          <pc:sldMk cId="1654088109" sldId="2147479255"/>
        </pc:sldMkLst>
      </pc:sldChg>
      <pc:sldChg chg="modSp add mod">
        <pc:chgData name="LIMON Thibaut" userId="9aad50e7-d24a-4e37-9f56-7d660f2e70a1" providerId="ADAL" clId="{A0EB132C-1901-4898-95BF-C13EFE479745}" dt="2025-03-03T15:22:51.923" v="14824" actId="20577"/>
        <pc:sldMkLst>
          <pc:docMk/>
          <pc:sldMk cId="782058978" sldId="2147479256"/>
        </pc:sldMkLst>
      </pc:sldChg>
      <pc:sldChg chg="addSp delSp modSp add mod ord delAnim modAnim">
        <pc:chgData name="LIMON Thibaut" userId="9aad50e7-d24a-4e37-9f56-7d660f2e70a1" providerId="ADAL" clId="{A0EB132C-1901-4898-95BF-C13EFE479745}" dt="2025-03-05T19:33:43.073" v="22467" actId="14100"/>
        <pc:sldMkLst>
          <pc:docMk/>
          <pc:sldMk cId="798355184" sldId="2147479257"/>
        </pc:sldMkLst>
      </pc:sldChg>
      <pc:sldChg chg="new del">
        <pc:chgData name="LIMON Thibaut" userId="9aad50e7-d24a-4e37-9f56-7d660f2e70a1" providerId="ADAL" clId="{A0EB132C-1901-4898-95BF-C13EFE479745}" dt="2025-03-03T15:24:49.757" v="14830" actId="47"/>
        <pc:sldMkLst>
          <pc:docMk/>
          <pc:sldMk cId="4020485391" sldId="2147479257"/>
        </pc:sldMkLst>
      </pc:sldChg>
      <pc:sldChg chg="addSp delSp modSp add del mod">
        <pc:chgData name="LIMON Thibaut" userId="9aad50e7-d24a-4e37-9f56-7d660f2e70a1" providerId="ADAL" clId="{A0EB132C-1901-4898-95BF-C13EFE479745}" dt="2025-03-05T15:27:21.736" v="17683" actId="47"/>
        <pc:sldMkLst>
          <pc:docMk/>
          <pc:sldMk cId="2893658230" sldId="2147479258"/>
        </pc:sldMkLst>
      </pc:sldChg>
      <pc:sldChg chg="delSp modSp add mod ord delAnim modAnim">
        <pc:chgData name="LIMON Thibaut" userId="9aad50e7-d24a-4e37-9f56-7d660f2e70a1" providerId="ADAL" clId="{A0EB132C-1901-4898-95BF-C13EFE479745}" dt="2025-03-06T06:53:04.044" v="25724"/>
        <pc:sldMkLst>
          <pc:docMk/>
          <pc:sldMk cId="1047280483" sldId="2147479259"/>
        </pc:sldMkLst>
      </pc:sldChg>
      <pc:sldChg chg="addSp delSp modSp add mod">
        <pc:chgData name="LIMON Thibaut" userId="9aad50e7-d24a-4e37-9f56-7d660f2e70a1" providerId="ADAL" clId="{A0EB132C-1901-4898-95BF-C13EFE479745}" dt="2025-03-06T08:55:47.163" v="26871" actId="2711"/>
        <pc:sldMkLst>
          <pc:docMk/>
          <pc:sldMk cId="2622703907" sldId="2147479260"/>
        </pc:sldMkLst>
      </pc:sldChg>
      <pc:sldChg chg="modSp add mod">
        <pc:chgData name="LIMON Thibaut" userId="9aad50e7-d24a-4e37-9f56-7d660f2e70a1" providerId="ADAL" clId="{A0EB132C-1901-4898-95BF-C13EFE479745}" dt="2025-03-06T07:11:28.565" v="26363" actId="20577"/>
        <pc:sldMkLst>
          <pc:docMk/>
          <pc:sldMk cId="2293001757" sldId="2147479261"/>
        </pc:sldMkLst>
      </pc:sldChg>
      <pc:sldChg chg="addSp delSp modSp add mod">
        <pc:chgData name="LIMON Thibaut" userId="9aad50e7-d24a-4e37-9f56-7d660f2e70a1" providerId="ADAL" clId="{A0EB132C-1901-4898-95BF-C13EFE479745}" dt="2025-03-06T08:55:27.970" v="26870" actId="20577"/>
        <pc:sldMkLst>
          <pc:docMk/>
          <pc:sldMk cId="1844871164" sldId="2147479262"/>
        </pc:sldMkLst>
      </pc:sldChg>
    </pc:docChg>
  </pc:docChgLst>
  <pc:docChgLst>
    <pc:chgData name="BELLINI Robert" userId="S::robert.bellini@ademe.fr::6c7ed577-3174-4ff9-9df7-d47094d4a9a6" providerId="AD" clId="Web-{B759A962-0EBE-EF25-E937-8C62F73E4574}"/>
    <pc:docChg chg="mod modSld">
      <pc:chgData name="BELLINI Robert" userId="S::robert.bellini@ademe.fr::6c7ed577-3174-4ff9-9df7-d47094d4a9a6" providerId="AD" clId="Web-{B759A962-0EBE-EF25-E937-8C62F73E4574}" dt="2025-03-03T19:52:55.215" v="9" actId="20577"/>
      <pc:docMkLst>
        <pc:docMk/>
      </pc:docMkLst>
      <pc:sldChg chg="modSp">
        <pc:chgData name="BELLINI Robert" userId="S::robert.bellini@ademe.fr::6c7ed577-3174-4ff9-9df7-d47094d4a9a6" providerId="AD" clId="Web-{B759A962-0EBE-EF25-E937-8C62F73E4574}" dt="2025-03-03T19:52:55.215" v="9" actId="20577"/>
        <pc:sldMkLst>
          <pc:docMk/>
          <pc:sldMk cId="304898875" sldId="2147479215"/>
        </pc:sldMkLst>
      </pc:sldChg>
    </pc:docChg>
  </pc:docChgLst>
  <pc:docChgLst>
    <pc:chgData name="LIMON Thibaut" userId="9aad50e7-d24a-4e37-9f56-7d660f2e70a1" providerId="ADAL" clId="{7916B37A-B10A-4718-9130-BC82A00518DD}"/>
    <pc:docChg chg="undo custSel addSld delSld modSld modSection">
      <pc:chgData name="LIMON Thibaut" userId="9aad50e7-d24a-4e37-9f56-7d660f2e70a1" providerId="ADAL" clId="{7916B37A-B10A-4718-9130-BC82A00518DD}" dt="2025-05-27T17:02:47.363" v="781" actId="20577"/>
      <pc:docMkLst>
        <pc:docMk/>
      </pc:docMkLst>
      <pc:sldChg chg="modSp mod">
        <pc:chgData name="LIMON Thibaut" userId="9aad50e7-d24a-4e37-9f56-7d660f2e70a1" providerId="ADAL" clId="{7916B37A-B10A-4718-9130-BC82A00518DD}" dt="2025-05-27T17:01:06.106" v="385" actId="20577"/>
        <pc:sldMkLst>
          <pc:docMk/>
          <pc:sldMk cId="452865308" sldId="257"/>
        </pc:sldMkLst>
        <pc:spChg chg="mod">
          <ac:chgData name="LIMON Thibaut" userId="9aad50e7-d24a-4e37-9f56-7d660f2e70a1" providerId="ADAL" clId="{7916B37A-B10A-4718-9130-BC82A00518DD}" dt="2025-05-27T16:58:38.657" v="48" actId="20577"/>
          <ac:spMkLst>
            <pc:docMk/>
            <pc:sldMk cId="452865308" sldId="257"/>
            <ac:spMk id="6" creationId="{C40FB52E-9197-4F2E-B2FF-74FA20ED8688}"/>
          </ac:spMkLst>
        </pc:spChg>
        <pc:spChg chg="mod">
          <ac:chgData name="LIMON Thibaut" userId="9aad50e7-d24a-4e37-9f56-7d660f2e70a1" providerId="ADAL" clId="{7916B37A-B10A-4718-9130-BC82A00518DD}" dt="2025-05-27T17:01:06.106" v="385" actId="20577"/>
          <ac:spMkLst>
            <pc:docMk/>
            <pc:sldMk cId="452865308" sldId="257"/>
            <ac:spMk id="7" creationId="{A569FEF9-833E-42D5-8722-3906B83576D1}"/>
          </ac:spMkLst>
        </pc:spChg>
      </pc:sldChg>
      <pc:sldChg chg="new del">
        <pc:chgData name="LIMON Thibaut" userId="9aad50e7-d24a-4e37-9f56-7d660f2e70a1" providerId="ADAL" clId="{7916B37A-B10A-4718-9130-BC82A00518DD}" dt="2025-05-27T16:59:59.929" v="158" actId="47"/>
        <pc:sldMkLst>
          <pc:docMk/>
          <pc:sldMk cId="736622081" sldId="2147479263"/>
        </pc:sldMkLst>
      </pc:sldChg>
      <pc:sldChg chg="delSp modSp new mod">
        <pc:chgData name="LIMON Thibaut" userId="9aad50e7-d24a-4e37-9f56-7d660f2e70a1" providerId="ADAL" clId="{7916B37A-B10A-4718-9130-BC82A00518DD}" dt="2025-05-27T17:02:47.363" v="781" actId="20577"/>
        <pc:sldMkLst>
          <pc:docMk/>
          <pc:sldMk cId="1601516977" sldId="2147479264"/>
        </pc:sldMkLst>
      </pc:sldChg>
    </pc:docChg>
  </pc:docChgLst>
  <pc:docChgLst>
    <pc:chgData name="LIMON Thibaut" userId="9aad50e7-d24a-4e37-9f56-7d660f2e70a1" providerId="ADAL" clId="{9728ED04-AF02-479A-B086-15EA4D22630D}"/>
    <pc:docChg chg="modSld">
      <pc:chgData name="LIMON Thibaut" userId="9aad50e7-d24a-4e37-9f56-7d660f2e70a1" providerId="ADAL" clId="{9728ED04-AF02-479A-B086-15EA4D22630D}" dt="2025-03-18T15:21:20.613" v="0" actId="1076"/>
      <pc:docMkLst>
        <pc:docMk/>
      </pc:docMkLst>
      <pc:sldChg chg="modSp mod">
        <pc:chgData name="LIMON Thibaut" userId="9aad50e7-d24a-4e37-9f56-7d660f2e70a1" providerId="ADAL" clId="{9728ED04-AF02-479A-B086-15EA4D22630D}" dt="2025-03-18T15:21:20.613" v="0" actId="1076"/>
        <pc:sldMkLst>
          <pc:docMk/>
          <pc:sldMk cId="2223760720" sldId="2147479231"/>
        </pc:sldMkLst>
      </pc:sldChg>
    </pc:docChg>
  </pc:docChgLst>
  <pc:docChgLst>
    <pc:chgData name="LIMON Thibaut" userId="9aad50e7-d24a-4e37-9f56-7d660f2e70a1" providerId="ADAL" clId="{863FEBAD-828D-4F69-BC0C-FF6BCBC57101}"/>
    <pc:docChg chg="custSel addSld modSld">
      <pc:chgData name="LIMON Thibaut" userId="9aad50e7-d24a-4e37-9f56-7d660f2e70a1" providerId="ADAL" clId="{863FEBAD-828D-4F69-BC0C-FF6BCBC57101}" dt="2025-02-23T11:06:22.985" v="45" actId="22"/>
      <pc:docMkLst>
        <pc:docMk/>
      </pc:docMkLst>
      <pc:sldChg chg="addSp delSp modSp mod">
        <pc:chgData name="LIMON Thibaut" userId="9aad50e7-d24a-4e37-9f56-7d660f2e70a1" providerId="ADAL" clId="{863FEBAD-828D-4F69-BC0C-FF6BCBC57101}" dt="2025-02-23T09:28:54.497" v="23" actId="1076"/>
        <pc:sldMkLst>
          <pc:docMk/>
          <pc:sldMk cId="1535953556" sldId="268"/>
        </pc:sldMkLst>
      </pc:sldChg>
      <pc:sldChg chg="addSp delSp modSp add mod">
        <pc:chgData name="LIMON Thibaut" userId="9aad50e7-d24a-4e37-9f56-7d660f2e70a1" providerId="ADAL" clId="{863FEBAD-828D-4F69-BC0C-FF6BCBC57101}" dt="2025-02-23T09:30:11.514" v="35" actId="22"/>
        <pc:sldMkLst>
          <pc:docMk/>
          <pc:sldMk cId="973380985" sldId="269"/>
        </pc:sldMkLst>
      </pc:sldChg>
      <pc:sldChg chg="addSp modSp add mod">
        <pc:chgData name="LIMON Thibaut" userId="9aad50e7-d24a-4e37-9f56-7d660f2e70a1" providerId="ADAL" clId="{863FEBAD-828D-4F69-BC0C-FF6BCBC57101}" dt="2025-02-23T09:29:56.347" v="33" actId="1076"/>
        <pc:sldMkLst>
          <pc:docMk/>
          <pc:sldMk cId="1674714028" sldId="270"/>
        </pc:sldMkLst>
      </pc:sldChg>
      <pc:sldChg chg="addSp delSp add mod">
        <pc:chgData name="LIMON Thibaut" userId="9aad50e7-d24a-4e37-9f56-7d660f2e70a1" providerId="ADAL" clId="{863FEBAD-828D-4F69-BC0C-FF6BCBC57101}" dt="2025-02-23T09:30:31.004" v="39" actId="22"/>
        <pc:sldMkLst>
          <pc:docMk/>
          <pc:sldMk cId="1389348031" sldId="271"/>
        </pc:sldMkLst>
      </pc:sldChg>
      <pc:sldChg chg="addSp delSp add mod">
        <pc:chgData name="LIMON Thibaut" userId="9aad50e7-d24a-4e37-9f56-7d660f2e70a1" providerId="ADAL" clId="{863FEBAD-828D-4F69-BC0C-FF6BCBC57101}" dt="2025-02-23T09:32:16.815" v="42" actId="22"/>
        <pc:sldMkLst>
          <pc:docMk/>
          <pc:sldMk cId="2628545084" sldId="272"/>
        </pc:sldMkLst>
      </pc:sldChg>
      <pc:sldChg chg="addSp delSp add mod">
        <pc:chgData name="LIMON Thibaut" userId="9aad50e7-d24a-4e37-9f56-7d660f2e70a1" providerId="ADAL" clId="{863FEBAD-828D-4F69-BC0C-FF6BCBC57101}" dt="2025-02-23T11:06:22.985" v="45" actId="22"/>
        <pc:sldMkLst>
          <pc:docMk/>
          <pc:sldMk cId="1494431791" sldId="273"/>
        </pc:sldMkLst>
      </pc:sldChg>
    </pc:docChg>
  </pc:docChgLst>
  <pc:docChgLst>
    <pc:chgData name="LIMON Thibaut" userId="9aad50e7-d24a-4e37-9f56-7d660f2e70a1" providerId="ADAL" clId="{13B20DC2-FB40-4893-8DDE-1791A8A2ED73}"/>
    <pc:docChg chg="modSld">
      <pc:chgData name="LIMON Thibaut" userId="9aad50e7-d24a-4e37-9f56-7d660f2e70a1" providerId="ADAL" clId="{13B20DC2-FB40-4893-8DDE-1791A8A2ED73}" dt="2025-03-07T07:54:21.821" v="274" actId="20577"/>
      <pc:docMkLst>
        <pc:docMk/>
      </pc:docMkLst>
      <pc:sldChg chg="modSp">
        <pc:chgData name="LIMON Thibaut" userId="9aad50e7-d24a-4e37-9f56-7d660f2e70a1" providerId="ADAL" clId="{13B20DC2-FB40-4893-8DDE-1791A8A2ED73}" dt="2025-03-07T07:53:42.423" v="176" actId="6549"/>
        <pc:sldMkLst>
          <pc:docMk/>
          <pc:sldMk cId="1215248604" sldId="2147479239"/>
        </pc:sldMkLst>
      </pc:sldChg>
      <pc:sldChg chg="modSp">
        <pc:chgData name="LIMON Thibaut" userId="9aad50e7-d24a-4e37-9f56-7d660f2e70a1" providerId="ADAL" clId="{13B20DC2-FB40-4893-8DDE-1791A8A2ED73}" dt="2025-03-07T07:54:21.821" v="274" actId="20577"/>
        <pc:sldMkLst>
          <pc:docMk/>
          <pc:sldMk cId="1778338686" sldId="2147479240"/>
        </pc:sldMkLst>
      </pc:sldChg>
    </pc:docChg>
  </pc:docChgLst>
  <pc:docChgLst>
    <pc:chgData name="LIMON Thibaut" userId="9aad50e7-d24a-4e37-9f56-7d660f2e70a1" providerId="ADAL" clId="{1DE94ED3-8455-4353-BDDE-F970C5C6C935}"/>
    <pc:docChg chg="undo redo custSel addSld delSld modSld sldOrd delMainMaster delSection modSection">
      <pc:chgData name="LIMON Thibaut" userId="9aad50e7-d24a-4e37-9f56-7d660f2e70a1" providerId="ADAL" clId="{1DE94ED3-8455-4353-BDDE-F970C5C6C935}" dt="2025-06-12T10:28:55.460" v="15282" actId="478"/>
      <pc:docMkLst>
        <pc:docMk/>
      </pc:docMkLst>
      <pc:sldChg chg="delSp modSp mod">
        <pc:chgData name="LIMON Thibaut" userId="9aad50e7-d24a-4e37-9f56-7d660f2e70a1" providerId="ADAL" clId="{1DE94ED3-8455-4353-BDDE-F970C5C6C935}" dt="2025-06-12T10:28:33.027" v="15276" actId="478"/>
        <pc:sldMkLst>
          <pc:docMk/>
          <pc:sldMk cId="452865308" sldId="257"/>
        </pc:sldMkLst>
        <pc:spChg chg="mod">
          <ac:chgData name="LIMON Thibaut" userId="9aad50e7-d24a-4e37-9f56-7d660f2e70a1" providerId="ADAL" clId="{1DE94ED3-8455-4353-BDDE-F970C5C6C935}" dt="2025-06-11T07:49:49.351" v="0" actId="20577"/>
          <ac:spMkLst>
            <pc:docMk/>
            <pc:sldMk cId="452865308" sldId="257"/>
            <ac:spMk id="6" creationId="{C40FB52E-9197-4F2E-B2FF-74FA20ED8688}"/>
          </ac:spMkLst>
        </pc:spChg>
        <pc:spChg chg="mod">
          <ac:chgData name="LIMON Thibaut" userId="9aad50e7-d24a-4e37-9f56-7d660f2e70a1" providerId="ADAL" clId="{1DE94ED3-8455-4353-BDDE-F970C5C6C935}" dt="2025-06-11T07:50:16.251" v="87" actId="6549"/>
          <ac:spMkLst>
            <pc:docMk/>
            <pc:sldMk cId="452865308" sldId="257"/>
            <ac:spMk id="7" creationId="{A569FEF9-833E-42D5-8722-3906B83576D1}"/>
          </ac:spMkLst>
        </pc:spChg>
        <pc:spChg chg="del">
          <ac:chgData name="LIMON Thibaut" userId="9aad50e7-d24a-4e37-9f56-7d660f2e70a1" providerId="ADAL" clId="{1DE94ED3-8455-4353-BDDE-F970C5C6C935}" dt="2025-06-12T10:28:33.027" v="15276" actId="478"/>
          <ac:spMkLst>
            <pc:docMk/>
            <pc:sldMk cId="452865308" sldId="257"/>
            <ac:spMk id="8" creationId="{0BFA7890-E93E-4D5A-8ACC-6730D699A205}"/>
          </ac:spMkLst>
        </pc:spChg>
      </pc:sldChg>
      <pc:sldChg chg="modSp mod">
        <pc:chgData name="LIMON Thibaut" userId="9aad50e7-d24a-4e37-9f56-7d660f2e70a1" providerId="ADAL" clId="{1DE94ED3-8455-4353-BDDE-F970C5C6C935}" dt="2025-06-11T22:47:43.968" v="10439" actId="14100"/>
        <pc:sldMkLst>
          <pc:docMk/>
          <pc:sldMk cId="3068683496" sldId="261"/>
        </pc:sldMkLst>
        <pc:spChg chg="mod">
          <ac:chgData name="LIMON Thibaut" userId="9aad50e7-d24a-4e37-9f56-7d660f2e70a1" providerId="ADAL" clId="{1DE94ED3-8455-4353-BDDE-F970C5C6C935}" dt="2025-06-11T22:47:43.968" v="10439" actId="14100"/>
          <ac:spMkLst>
            <pc:docMk/>
            <pc:sldMk cId="3068683496" sldId="261"/>
            <ac:spMk id="11" creationId="{65D04F93-9803-48D6-BDFE-DC52673982F4}"/>
          </ac:spMkLst>
        </pc:spChg>
      </pc:sldChg>
      <pc:sldChg chg="del">
        <pc:chgData name="LIMON Thibaut" userId="9aad50e7-d24a-4e37-9f56-7d660f2e70a1" providerId="ADAL" clId="{1DE94ED3-8455-4353-BDDE-F970C5C6C935}" dt="2025-06-11T14:58:25.447" v="8933" actId="47"/>
        <pc:sldMkLst>
          <pc:docMk/>
          <pc:sldMk cId="2170959359" sldId="281"/>
        </pc:sldMkLst>
      </pc:sldChg>
      <pc:sldChg chg="addSp delSp modSp add mod modAnim">
        <pc:chgData name="LIMON Thibaut" userId="9aad50e7-d24a-4e37-9f56-7d660f2e70a1" providerId="ADAL" clId="{1DE94ED3-8455-4353-BDDE-F970C5C6C935}" dt="2025-06-12T10:28:55.460" v="15282" actId="478"/>
        <pc:sldMkLst>
          <pc:docMk/>
          <pc:sldMk cId="1817191738" sldId="287"/>
        </pc:sldMkLst>
        <pc:spChg chg="mod">
          <ac:chgData name="LIMON Thibaut" userId="9aad50e7-d24a-4e37-9f56-7d660f2e70a1" providerId="ADAL" clId="{1DE94ED3-8455-4353-BDDE-F970C5C6C935}" dt="2025-06-12T10:12:19.404" v="13938" actId="5793"/>
          <ac:spMkLst>
            <pc:docMk/>
            <pc:sldMk cId="1817191738" sldId="287"/>
            <ac:spMk id="2" creationId="{FD78A768-5CFA-72AF-CBE5-6C60E0CDE82D}"/>
          </ac:spMkLst>
        </pc:spChg>
        <pc:spChg chg="del">
          <ac:chgData name="LIMON Thibaut" userId="9aad50e7-d24a-4e37-9f56-7d660f2e70a1" providerId="ADAL" clId="{1DE94ED3-8455-4353-BDDE-F970C5C6C935}" dt="2025-06-12T10:28:55.460" v="15282" actId="478"/>
          <ac:spMkLst>
            <pc:docMk/>
            <pc:sldMk cId="1817191738" sldId="287"/>
            <ac:spMk id="3" creationId="{EBB5907B-CD7C-2CD3-4757-99C32E24190C}"/>
          </ac:spMkLst>
        </pc:spChg>
        <pc:spChg chg="del">
          <ac:chgData name="LIMON Thibaut" userId="9aad50e7-d24a-4e37-9f56-7d660f2e70a1" providerId="ADAL" clId="{1DE94ED3-8455-4353-BDDE-F970C5C6C935}" dt="2025-06-11T22:47:20.887" v="10407" actId="478"/>
          <ac:spMkLst>
            <pc:docMk/>
            <pc:sldMk cId="1817191738" sldId="287"/>
            <ac:spMk id="4" creationId="{34964C59-4011-A36C-C642-B112A3A6D4A0}"/>
          </ac:spMkLst>
        </pc:spChg>
        <pc:spChg chg="mod">
          <ac:chgData name="LIMON Thibaut" userId="9aad50e7-d24a-4e37-9f56-7d660f2e70a1" providerId="ADAL" clId="{1DE94ED3-8455-4353-BDDE-F970C5C6C935}" dt="2025-06-12T10:24:27.746" v="15145" actId="255"/>
          <ac:spMkLst>
            <pc:docMk/>
            <pc:sldMk cId="1817191738" sldId="287"/>
            <ac:spMk id="6" creationId="{11B88A78-9555-B722-ED9F-F9776E213C51}"/>
          </ac:spMkLst>
        </pc:spChg>
        <pc:spChg chg="add mod">
          <ac:chgData name="LIMON Thibaut" userId="9aad50e7-d24a-4e37-9f56-7d660f2e70a1" providerId="ADAL" clId="{1DE94ED3-8455-4353-BDDE-F970C5C6C935}" dt="2025-06-11T22:47:21.353" v="10408"/>
          <ac:spMkLst>
            <pc:docMk/>
            <pc:sldMk cId="1817191738" sldId="287"/>
            <ac:spMk id="7" creationId="{8FDC1181-686C-C769-2E99-CD70E5E2BC76}"/>
          </ac:spMkLst>
        </pc:spChg>
        <pc:spChg chg="add mod">
          <ac:chgData name="LIMON Thibaut" userId="9aad50e7-d24a-4e37-9f56-7d660f2e70a1" providerId="ADAL" clId="{1DE94ED3-8455-4353-BDDE-F970C5C6C935}" dt="2025-06-12T10:26:10.336" v="15273" actId="1076"/>
          <ac:spMkLst>
            <pc:docMk/>
            <pc:sldMk cId="1817191738" sldId="287"/>
            <ac:spMk id="8" creationId="{5D2C4664-0B7D-3751-7276-BAB9E2B2282A}"/>
          </ac:spMkLst>
        </pc:spChg>
      </pc:sldChg>
      <pc:sldChg chg="del">
        <pc:chgData name="LIMON Thibaut" userId="9aad50e7-d24a-4e37-9f56-7d660f2e70a1" providerId="ADAL" clId="{1DE94ED3-8455-4353-BDDE-F970C5C6C935}" dt="2025-06-11T14:58:22.997" v="8931" actId="47"/>
        <pc:sldMkLst>
          <pc:docMk/>
          <pc:sldMk cId="1010869493" sldId="293"/>
        </pc:sldMkLst>
      </pc:sldChg>
      <pc:sldChg chg="addSp delSp modSp add del mod ord">
        <pc:chgData name="LIMON Thibaut" userId="9aad50e7-d24a-4e37-9f56-7d660f2e70a1" providerId="ADAL" clId="{1DE94ED3-8455-4353-BDDE-F970C5C6C935}" dt="2025-06-11T22:36:31.348" v="10087" actId="47"/>
        <pc:sldMkLst>
          <pc:docMk/>
          <pc:sldMk cId="3131406808" sldId="364"/>
        </pc:sldMkLst>
        <pc:spChg chg="add del mod">
          <ac:chgData name="LIMON Thibaut" userId="9aad50e7-d24a-4e37-9f56-7d660f2e70a1" providerId="ADAL" clId="{1DE94ED3-8455-4353-BDDE-F970C5C6C935}" dt="2025-06-11T15:12:49.320" v="9086" actId="478"/>
          <ac:spMkLst>
            <pc:docMk/>
            <pc:sldMk cId="3131406808" sldId="364"/>
            <ac:spMk id="2" creationId="{A538CFFF-2BE8-076F-A9A5-0082FE9A0184}"/>
          </ac:spMkLst>
        </pc:spChg>
        <pc:spChg chg="del">
          <ac:chgData name="LIMON Thibaut" userId="9aad50e7-d24a-4e37-9f56-7d660f2e70a1" providerId="ADAL" clId="{1DE94ED3-8455-4353-BDDE-F970C5C6C935}" dt="2025-06-11T22:33:09.392" v="9906" actId="21"/>
          <ac:spMkLst>
            <pc:docMk/>
            <pc:sldMk cId="3131406808" sldId="364"/>
            <ac:spMk id="3" creationId="{EC15BAF4-4DC9-0B61-ACCB-1FC326DD4EE1}"/>
          </ac:spMkLst>
        </pc:spChg>
        <pc:spChg chg="del">
          <ac:chgData name="LIMON Thibaut" userId="9aad50e7-d24a-4e37-9f56-7d660f2e70a1" providerId="ADAL" clId="{1DE94ED3-8455-4353-BDDE-F970C5C6C935}" dt="2025-06-11T22:33:09.392" v="9906" actId="21"/>
          <ac:spMkLst>
            <pc:docMk/>
            <pc:sldMk cId="3131406808" sldId="364"/>
            <ac:spMk id="14" creationId="{354E223D-CBC8-AB09-1867-8B978D713D67}"/>
          </ac:spMkLst>
        </pc:sp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3" creationId="{D04E0F57-A89A-4B5E-F503-FF191AC67F04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4" creationId="{C21748F2-04F9-7358-CCF8-2F659C68DA85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5" creationId="{B3DEEA94-3DFD-92A3-CC0E-DEF13A13B566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6" creationId="{3A94CF3B-73BC-8387-772B-E60D6C73B239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7" creationId="{5459E282-D101-CF97-781A-FF448952B0ED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8" creationId="{1D3C1B6D-A63A-C5CC-3940-C0483DE37F75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39" creationId="{C70E0A07-4F7B-9038-8028-1CC974756B74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40" creationId="{73225905-E8D9-3A2C-95B6-98FD0E7A2E6A}"/>
          </ac:picMkLst>
        </pc:picChg>
        <pc:picChg chg="del">
          <ac:chgData name="LIMON Thibaut" userId="9aad50e7-d24a-4e37-9f56-7d660f2e70a1" providerId="ADAL" clId="{1DE94ED3-8455-4353-BDDE-F970C5C6C935}" dt="2025-06-11T22:31:19.953" v="9862" actId="21"/>
          <ac:picMkLst>
            <pc:docMk/>
            <pc:sldMk cId="3131406808" sldId="364"/>
            <ac:picMk id="41" creationId="{4E4680A3-BF4D-9694-22EE-71BB24AB0978}"/>
          </ac:picMkLst>
        </pc:picChg>
      </pc:sldChg>
      <pc:sldChg chg="del">
        <pc:chgData name="LIMON Thibaut" userId="9aad50e7-d24a-4e37-9f56-7d660f2e70a1" providerId="ADAL" clId="{1DE94ED3-8455-4353-BDDE-F970C5C6C935}" dt="2025-06-11T08:03:59.962" v="292" actId="47"/>
        <pc:sldMkLst>
          <pc:docMk/>
          <pc:sldMk cId="3091706669" sldId="373"/>
        </pc:sldMkLst>
      </pc:sldChg>
      <pc:sldChg chg="del">
        <pc:chgData name="LIMON Thibaut" userId="9aad50e7-d24a-4e37-9f56-7d660f2e70a1" providerId="ADAL" clId="{1DE94ED3-8455-4353-BDDE-F970C5C6C935}" dt="2025-06-11T08:04:02.212" v="293" actId="47"/>
        <pc:sldMkLst>
          <pc:docMk/>
          <pc:sldMk cId="1130234308" sldId="374"/>
        </pc:sldMkLst>
      </pc:sldChg>
      <pc:sldChg chg="del">
        <pc:chgData name="LIMON Thibaut" userId="9aad50e7-d24a-4e37-9f56-7d660f2e70a1" providerId="ADAL" clId="{1DE94ED3-8455-4353-BDDE-F970C5C6C935}" dt="2025-06-11T08:12:44.208" v="453" actId="47"/>
        <pc:sldMkLst>
          <pc:docMk/>
          <pc:sldMk cId="3668963501" sldId="377"/>
        </pc:sldMkLst>
      </pc:sldChg>
      <pc:sldChg chg="delSp add del mod ord">
        <pc:chgData name="LIMON Thibaut" userId="9aad50e7-d24a-4e37-9f56-7d660f2e70a1" providerId="ADAL" clId="{1DE94ED3-8455-4353-BDDE-F970C5C6C935}" dt="2025-06-11T22:37:33.918" v="10094" actId="47"/>
        <pc:sldMkLst>
          <pc:docMk/>
          <pc:sldMk cId="357343709" sldId="378"/>
        </pc:sldMkLst>
        <pc:spChg chg="del">
          <ac:chgData name="LIMON Thibaut" userId="9aad50e7-d24a-4e37-9f56-7d660f2e70a1" providerId="ADAL" clId="{1DE94ED3-8455-4353-BDDE-F970C5C6C935}" dt="2025-06-11T22:37:01.441" v="10090" actId="21"/>
          <ac:spMkLst>
            <pc:docMk/>
            <pc:sldMk cId="357343709" sldId="378"/>
            <ac:spMk id="2" creationId="{DEA22B0C-8785-45CA-3173-341A58B479EE}"/>
          </ac:spMkLst>
        </pc:spChg>
        <pc:spChg chg="del">
          <ac:chgData name="LIMON Thibaut" userId="9aad50e7-d24a-4e37-9f56-7d660f2e70a1" providerId="ADAL" clId="{1DE94ED3-8455-4353-BDDE-F970C5C6C935}" dt="2025-06-11T22:37:01.441" v="10090" actId="21"/>
          <ac:spMkLst>
            <pc:docMk/>
            <pc:sldMk cId="357343709" sldId="378"/>
            <ac:spMk id="4" creationId="{B8C6AF02-BE82-A2BD-10C7-E67FAE64F57D}"/>
          </ac:spMkLst>
        </pc:spChg>
        <pc:picChg chg="del">
          <ac:chgData name="LIMON Thibaut" userId="9aad50e7-d24a-4e37-9f56-7d660f2e70a1" providerId="ADAL" clId="{1DE94ED3-8455-4353-BDDE-F970C5C6C935}" dt="2025-06-11T22:37:01.441" v="10090" actId="21"/>
          <ac:picMkLst>
            <pc:docMk/>
            <pc:sldMk cId="357343709" sldId="378"/>
            <ac:picMk id="3" creationId="{1E4442B8-F445-BD12-C53F-DFD5F2355010}"/>
          </ac:picMkLst>
        </pc:picChg>
      </pc:sldChg>
      <pc:sldChg chg="del">
        <pc:chgData name="LIMON Thibaut" userId="9aad50e7-d24a-4e37-9f56-7d660f2e70a1" providerId="ADAL" clId="{1DE94ED3-8455-4353-BDDE-F970C5C6C935}" dt="2025-06-11T08:15:10.364" v="465" actId="47"/>
        <pc:sldMkLst>
          <pc:docMk/>
          <pc:sldMk cId="2334926837" sldId="386"/>
        </pc:sldMkLst>
      </pc:sldChg>
      <pc:sldChg chg="del">
        <pc:chgData name="LIMON Thibaut" userId="9aad50e7-d24a-4e37-9f56-7d660f2e70a1" providerId="ADAL" clId="{1DE94ED3-8455-4353-BDDE-F970C5C6C935}" dt="2025-06-11T08:14:56.484" v="461" actId="47"/>
        <pc:sldMkLst>
          <pc:docMk/>
          <pc:sldMk cId="3531066596" sldId="400"/>
        </pc:sldMkLst>
      </pc:sldChg>
      <pc:sldChg chg="addSp modSp del ord">
        <pc:chgData name="LIMON Thibaut" userId="9aad50e7-d24a-4e37-9f56-7d660f2e70a1" providerId="ADAL" clId="{1DE94ED3-8455-4353-BDDE-F970C5C6C935}" dt="2025-06-12T06:37:56.284" v="12241" actId="47"/>
        <pc:sldMkLst>
          <pc:docMk/>
          <pc:sldMk cId="1550796453" sldId="401"/>
        </pc:sldMkLst>
        <pc:spChg chg="add mod">
          <ac:chgData name="LIMON Thibaut" userId="9aad50e7-d24a-4e37-9f56-7d660f2e70a1" providerId="ADAL" clId="{1DE94ED3-8455-4353-BDDE-F970C5C6C935}" dt="2025-06-11T22:47:27.060" v="10411"/>
          <ac:spMkLst>
            <pc:docMk/>
            <pc:sldMk cId="1550796453" sldId="401"/>
            <ac:spMk id="2" creationId="{1A38C06A-A196-5006-0F84-B5F442242858}"/>
          </ac:spMkLst>
        </pc:spChg>
      </pc:sldChg>
      <pc:sldChg chg="addSp delSp modSp mod ord delAnim modAnim modNotesTx">
        <pc:chgData name="LIMON Thibaut" userId="9aad50e7-d24a-4e37-9f56-7d660f2e70a1" providerId="ADAL" clId="{1DE94ED3-8455-4353-BDDE-F970C5C6C935}" dt="2025-06-12T10:05:44.718" v="13886" actId="6549"/>
        <pc:sldMkLst>
          <pc:docMk/>
          <pc:sldMk cId="3448044866" sldId="409"/>
        </pc:sldMkLst>
        <pc:spChg chg="mod">
          <ac:chgData name="LIMON Thibaut" userId="9aad50e7-d24a-4e37-9f56-7d660f2e70a1" providerId="ADAL" clId="{1DE94ED3-8455-4353-BDDE-F970C5C6C935}" dt="2025-06-12T06:35:39.783" v="12238" actId="14100"/>
          <ac:spMkLst>
            <pc:docMk/>
            <pc:sldMk cId="3448044866" sldId="409"/>
            <ac:spMk id="2" creationId="{9C49A8A1-75B6-BA2A-0D25-93CDC9250141}"/>
          </ac:spMkLst>
        </pc:spChg>
        <pc:spChg chg="add mod">
          <ac:chgData name="LIMON Thibaut" userId="9aad50e7-d24a-4e37-9f56-7d660f2e70a1" providerId="ADAL" clId="{1DE94ED3-8455-4353-BDDE-F970C5C6C935}" dt="2025-06-12T06:22:10.547" v="11823" actId="1035"/>
          <ac:spMkLst>
            <pc:docMk/>
            <pc:sldMk cId="3448044866" sldId="409"/>
            <ac:spMk id="5" creationId="{F69D1B71-9BDD-5A1D-6BBD-9E1E5416757F}"/>
          </ac:spMkLst>
        </pc:spChg>
        <pc:spChg chg="mod">
          <ac:chgData name="LIMON Thibaut" userId="9aad50e7-d24a-4e37-9f56-7d660f2e70a1" providerId="ADAL" clId="{1DE94ED3-8455-4353-BDDE-F970C5C6C935}" dt="2025-06-12T06:22:07.301" v="11819" actId="1036"/>
          <ac:spMkLst>
            <pc:docMk/>
            <pc:sldMk cId="3448044866" sldId="409"/>
            <ac:spMk id="6" creationId="{E29CA597-540B-6246-3783-E07183EF4929}"/>
          </ac:spMkLst>
        </pc:spChg>
        <pc:spChg chg="add 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8" creationId="{FED4F3EF-7BBC-B449-E8D1-825E487A6FE5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12" creationId="{538B2780-EF53-0BB0-5BCE-6C49148DDC1D}"/>
          </ac:spMkLst>
        </pc:spChg>
        <pc:spChg chg="mod">
          <ac:chgData name="LIMON Thibaut" userId="9aad50e7-d24a-4e37-9f56-7d660f2e70a1" providerId="ADAL" clId="{1DE94ED3-8455-4353-BDDE-F970C5C6C935}" dt="2025-06-12T06:22:07.301" v="11819" actId="1036"/>
          <ac:spMkLst>
            <pc:docMk/>
            <pc:sldMk cId="3448044866" sldId="409"/>
            <ac:spMk id="17" creationId="{550958FE-09F8-C166-61FB-0E51CB658F4C}"/>
          </ac:spMkLst>
        </pc:spChg>
        <pc:spChg chg="del">
          <ac:chgData name="LIMON Thibaut" userId="9aad50e7-d24a-4e37-9f56-7d660f2e70a1" providerId="ADAL" clId="{1DE94ED3-8455-4353-BDDE-F970C5C6C935}" dt="2025-06-11T22:41:21.885" v="10165" actId="478"/>
          <ac:spMkLst>
            <pc:docMk/>
            <pc:sldMk cId="3448044866" sldId="409"/>
            <ac:spMk id="22" creationId="{B7ED7080-9354-9C6D-3F9D-7278B54211F9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26" creationId="{94F98ECC-F0B2-8140-CA57-D717E83DC5F3}"/>
          </ac:spMkLst>
        </pc:spChg>
        <pc:spChg chg="mod">
          <ac:chgData name="LIMON Thibaut" userId="9aad50e7-d24a-4e37-9f56-7d660f2e70a1" providerId="ADAL" clId="{1DE94ED3-8455-4353-BDDE-F970C5C6C935}" dt="2025-06-11T22:40:22.994" v="10136" actId="2085"/>
          <ac:spMkLst>
            <pc:docMk/>
            <pc:sldMk cId="3448044866" sldId="409"/>
            <ac:spMk id="30" creationId="{5F9777F1-DB79-B7EC-0637-D9F069A9341B}"/>
          </ac:spMkLst>
        </pc:spChg>
        <pc:spChg chg="mod">
          <ac:chgData name="LIMON Thibaut" userId="9aad50e7-d24a-4e37-9f56-7d660f2e70a1" providerId="ADAL" clId="{1DE94ED3-8455-4353-BDDE-F970C5C6C935}" dt="2025-06-12T06:22:07.301" v="11819" actId="1036"/>
          <ac:spMkLst>
            <pc:docMk/>
            <pc:sldMk cId="3448044866" sldId="409"/>
            <ac:spMk id="31" creationId="{3FFA8B2E-74FF-D8CB-8700-8DC8425430B5}"/>
          </ac:spMkLst>
        </pc:spChg>
        <pc:spChg chg="mod">
          <ac:chgData name="LIMON Thibaut" userId="9aad50e7-d24a-4e37-9f56-7d660f2e70a1" providerId="ADAL" clId="{1DE94ED3-8455-4353-BDDE-F970C5C6C935}" dt="2025-06-11T22:42:24.073" v="10203" actId="255"/>
          <ac:spMkLst>
            <pc:docMk/>
            <pc:sldMk cId="3448044866" sldId="409"/>
            <ac:spMk id="32" creationId="{9E37A25B-7F3D-C8B3-3899-ADC4D64C8428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33" creationId="{2EA2DF84-B8DD-EBEA-D2D4-236EB43899C8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34" creationId="{057C1634-3D7F-C40E-7E6D-BEA79521343F}"/>
          </ac:spMkLst>
        </pc:spChg>
        <pc:spChg chg="mod">
          <ac:chgData name="LIMON Thibaut" userId="9aad50e7-d24a-4e37-9f56-7d660f2e70a1" providerId="ADAL" clId="{1DE94ED3-8455-4353-BDDE-F970C5C6C935}" dt="2025-06-11T22:41:02.202" v="10156" actId="164"/>
          <ac:spMkLst>
            <pc:docMk/>
            <pc:sldMk cId="3448044866" sldId="409"/>
            <ac:spMk id="35" creationId="{CA1D80D0-A630-C00F-30EF-4BFCF5EB18D1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36" creationId="{7C4B3405-1095-F51C-02B3-A876E93C99F5}"/>
          </ac:spMkLst>
        </pc:spChg>
        <pc:spChg chg="mod">
          <ac:chgData name="LIMON Thibaut" userId="9aad50e7-d24a-4e37-9f56-7d660f2e70a1" providerId="ADAL" clId="{1DE94ED3-8455-4353-BDDE-F970C5C6C935}" dt="2025-06-12T06:22:07.301" v="11819" actId="1036"/>
          <ac:spMkLst>
            <pc:docMk/>
            <pc:sldMk cId="3448044866" sldId="409"/>
            <ac:spMk id="39" creationId="{6425518B-C916-CA91-699D-4526EDF3DFFC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42" creationId="{F912B2D0-4F76-9153-30A1-2D414726A823}"/>
          </ac:spMkLst>
        </pc:spChg>
        <pc:spChg chg="mod">
          <ac:chgData name="LIMON Thibaut" userId="9aad50e7-d24a-4e37-9f56-7d660f2e70a1" providerId="ADAL" clId="{1DE94ED3-8455-4353-BDDE-F970C5C6C935}" dt="2025-06-12T06:33:00.795" v="12164" actId="164"/>
          <ac:spMkLst>
            <pc:docMk/>
            <pc:sldMk cId="3448044866" sldId="409"/>
            <ac:spMk id="46" creationId="{A5F067D8-E738-0EFE-4625-8438D80D868C}"/>
          </ac:spMkLst>
        </pc:spChg>
        <pc:spChg chg="mod">
          <ac:chgData name="LIMON Thibaut" userId="9aad50e7-d24a-4e37-9f56-7d660f2e70a1" providerId="ADAL" clId="{1DE94ED3-8455-4353-BDDE-F970C5C6C935}" dt="2025-06-12T06:22:07.301" v="11819" actId="1036"/>
          <ac:spMkLst>
            <pc:docMk/>
            <pc:sldMk cId="3448044866" sldId="409"/>
            <ac:spMk id="47" creationId="{09F9675F-6D87-7F55-7732-DAFE041C3C22}"/>
          </ac:spMkLst>
        </pc:spChg>
        <pc:grpChg chg="add mod">
          <ac:chgData name="LIMON Thibaut" userId="9aad50e7-d24a-4e37-9f56-7d660f2e70a1" providerId="ADAL" clId="{1DE94ED3-8455-4353-BDDE-F970C5C6C935}" dt="2025-06-11T22:41:02.202" v="10156" actId="164"/>
          <ac:grpSpMkLst>
            <pc:docMk/>
            <pc:sldMk cId="3448044866" sldId="409"/>
            <ac:grpSpMk id="3" creationId="{574A169A-B42A-6870-83DE-D1407F315F8A}"/>
          </ac:grpSpMkLst>
        </pc:grpChg>
        <pc:grpChg chg="mod">
          <ac:chgData name="LIMON Thibaut" userId="9aad50e7-d24a-4e37-9f56-7d660f2e70a1" providerId="ADAL" clId="{1DE94ED3-8455-4353-BDDE-F970C5C6C935}" dt="2025-06-11T22:41:02.202" v="10156" actId="164"/>
          <ac:grpSpMkLst>
            <pc:docMk/>
            <pc:sldMk cId="3448044866" sldId="409"/>
            <ac:grpSpMk id="15" creationId="{723297BD-0814-5930-5227-9748C42F93CD}"/>
          </ac:grpSpMkLst>
        </pc:grpChg>
        <pc:grpChg chg="del mod">
          <ac:chgData name="LIMON Thibaut" userId="9aad50e7-d24a-4e37-9f56-7d660f2e70a1" providerId="ADAL" clId="{1DE94ED3-8455-4353-BDDE-F970C5C6C935}" dt="2025-06-11T22:41:21.885" v="10165" actId="478"/>
          <ac:grpSpMkLst>
            <pc:docMk/>
            <pc:sldMk cId="3448044866" sldId="409"/>
            <ac:grpSpMk id="21" creationId="{03C24D95-FF3A-2E66-8473-044E2555F804}"/>
          </ac:grpSpMkLst>
        </pc:grpChg>
        <pc:picChg chg="mod">
          <ac:chgData name="LIMON Thibaut" userId="9aad50e7-d24a-4e37-9f56-7d660f2e70a1" providerId="ADAL" clId="{1DE94ED3-8455-4353-BDDE-F970C5C6C935}" dt="2025-06-11T22:43:11.665" v="10268" actId="1038"/>
          <ac:picMkLst>
            <pc:docMk/>
            <pc:sldMk cId="3448044866" sldId="409"/>
            <ac:picMk id="7" creationId="{ED2B0579-0689-E580-1458-A0FDB6B0CBF1}"/>
          </ac:picMkLst>
        </pc:picChg>
        <pc:picChg chg="mod">
          <ac:chgData name="LIMON Thibaut" userId="9aad50e7-d24a-4e37-9f56-7d660f2e70a1" providerId="ADAL" clId="{1DE94ED3-8455-4353-BDDE-F970C5C6C935}" dt="2025-06-11T22:41:02.202" v="10156" actId="164"/>
          <ac:picMkLst>
            <pc:docMk/>
            <pc:sldMk cId="3448044866" sldId="409"/>
            <ac:picMk id="11" creationId="{035C8854-FBCF-BB96-E47C-7E4216F53EA2}"/>
          </ac:picMkLst>
        </pc:picChg>
        <pc:picChg chg="mod">
          <ac:chgData name="LIMON Thibaut" userId="9aad50e7-d24a-4e37-9f56-7d660f2e70a1" providerId="ADAL" clId="{1DE94ED3-8455-4353-BDDE-F970C5C6C935}" dt="2025-06-11T22:41:28.264" v="10183" actId="1036"/>
          <ac:picMkLst>
            <pc:docMk/>
            <pc:sldMk cId="3448044866" sldId="409"/>
            <ac:picMk id="23" creationId="{7BA1990F-4A17-5C38-297D-C63C08908751}"/>
          </ac:picMkLst>
        </pc:picChg>
        <pc:picChg chg="mod">
          <ac:chgData name="LIMON Thibaut" userId="9aad50e7-d24a-4e37-9f56-7d660f2e70a1" providerId="ADAL" clId="{1DE94ED3-8455-4353-BDDE-F970C5C6C935}" dt="2025-06-11T22:41:16.999" v="10164" actId="1036"/>
          <ac:picMkLst>
            <pc:docMk/>
            <pc:sldMk cId="3448044866" sldId="409"/>
            <ac:picMk id="24" creationId="{3C5D0C52-8F4F-4063-0CC7-D40CB7A19B18}"/>
          </ac:picMkLst>
        </pc:picChg>
        <pc:picChg chg="mod">
          <ac:chgData name="LIMON Thibaut" userId="9aad50e7-d24a-4e37-9f56-7d660f2e70a1" providerId="ADAL" clId="{1DE94ED3-8455-4353-BDDE-F970C5C6C935}" dt="2025-06-11T22:41:02.202" v="10156" actId="164"/>
          <ac:picMkLst>
            <pc:docMk/>
            <pc:sldMk cId="3448044866" sldId="409"/>
            <ac:picMk id="25" creationId="{6AC12A81-CF6A-1B6F-58AB-304E1D3DC3AA}"/>
          </ac:picMkLst>
        </pc:picChg>
        <pc:picChg chg="mod">
          <ac:chgData name="LIMON Thibaut" userId="9aad50e7-d24a-4e37-9f56-7d660f2e70a1" providerId="ADAL" clId="{1DE94ED3-8455-4353-BDDE-F970C5C6C935}" dt="2025-06-11T22:41:02.202" v="10156" actId="164"/>
          <ac:picMkLst>
            <pc:docMk/>
            <pc:sldMk cId="3448044866" sldId="409"/>
            <ac:picMk id="27" creationId="{6DBCB062-0181-B17A-23BD-0E4282AFD219}"/>
          </ac:picMkLst>
        </pc:picChg>
        <pc:picChg chg="mod">
          <ac:chgData name="LIMON Thibaut" userId="9aad50e7-d24a-4e37-9f56-7d660f2e70a1" providerId="ADAL" clId="{1DE94ED3-8455-4353-BDDE-F970C5C6C935}" dt="2025-06-12T06:33:00.795" v="12164" actId="164"/>
          <ac:picMkLst>
            <pc:docMk/>
            <pc:sldMk cId="3448044866" sldId="409"/>
            <ac:picMk id="28" creationId="{1C0E3CE6-6B86-E148-972C-96086FC174B8}"/>
          </ac:picMkLst>
        </pc:picChg>
        <pc:picChg chg="mod">
          <ac:chgData name="LIMON Thibaut" userId="9aad50e7-d24a-4e37-9f56-7d660f2e70a1" providerId="ADAL" clId="{1DE94ED3-8455-4353-BDDE-F970C5C6C935}" dt="2025-06-11T22:41:02.202" v="10156" actId="164"/>
          <ac:picMkLst>
            <pc:docMk/>
            <pc:sldMk cId="3448044866" sldId="409"/>
            <ac:picMk id="40" creationId="{141BA347-2BEC-05AF-789C-9499D8E2DFD6}"/>
          </ac:picMkLst>
        </pc:picChg>
        <pc:picChg chg="del mod">
          <ac:chgData name="LIMON Thibaut" userId="9aad50e7-d24a-4e37-9f56-7d660f2e70a1" providerId="ADAL" clId="{1DE94ED3-8455-4353-BDDE-F970C5C6C935}" dt="2025-06-12T06:28:30.047" v="11965" actId="478"/>
          <ac:picMkLst>
            <pc:docMk/>
            <pc:sldMk cId="3448044866" sldId="409"/>
            <ac:picMk id="41" creationId="{D016FDD7-5469-50B8-6EC9-B3544C8C5D46}"/>
          </ac:picMkLst>
        </pc:picChg>
        <pc:picChg chg="mod">
          <ac:chgData name="LIMON Thibaut" userId="9aad50e7-d24a-4e37-9f56-7d660f2e70a1" providerId="ADAL" clId="{1DE94ED3-8455-4353-BDDE-F970C5C6C935}" dt="2025-06-11T22:42:36.651" v="10213" actId="1036"/>
          <ac:picMkLst>
            <pc:docMk/>
            <pc:sldMk cId="3448044866" sldId="409"/>
            <ac:picMk id="43" creationId="{E3DEED47-F05A-FCC9-8EF9-DD0BB8A5665E}"/>
          </ac:picMkLst>
        </pc:picChg>
        <pc:picChg chg="mod">
          <ac:chgData name="LIMON Thibaut" userId="9aad50e7-d24a-4e37-9f56-7d660f2e70a1" providerId="ADAL" clId="{1DE94ED3-8455-4353-BDDE-F970C5C6C935}" dt="2025-06-11T22:44:26.638" v="10310" actId="14100"/>
          <ac:picMkLst>
            <pc:docMk/>
            <pc:sldMk cId="3448044866" sldId="409"/>
            <ac:picMk id="45" creationId="{3109BF49-1697-0F5E-AD6C-573287CE40D6}"/>
          </ac:picMkLst>
        </pc:picChg>
        <pc:picChg chg="mod">
          <ac:chgData name="LIMON Thibaut" userId="9aad50e7-d24a-4e37-9f56-7d660f2e70a1" providerId="ADAL" clId="{1DE94ED3-8455-4353-BDDE-F970C5C6C935}" dt="2025-06-12T06:33:00.795" v="12164" actId="164"/>
          <ac:picMkLst>
            <pc:docMk/>
            <pc:sldMk cId="3448044866" sldId="409"/>
            <ac:picMk id="1026" creationId="{ABD684E1-C66E-C82B-FA06-EC337AAEA358}"/>
          </ac:picMkLst>
        </pc:picChg>
        <pc:picChg chg="mod">
          <ac:chgData name="LIMON Thibaut" userId="9aad50e7-d24a-4e37-9f56-7d660f2e70a1" providerId="ADAL" clId="{1DE94ED3-8455-4353-BDDE-F970C5C6C935}" dt="2025-06-11T22:42:36.651" v="10213" actId="1036"/>
          <ac:picMkLst>
            <pc:docMk/>
            <pc:sldMk cId="3448044866" sldId="409"/>
            <ac:picMk id="5123" creationId="{7EFBB028-1DF5-DDD9-778B-D44B80F73E60}"/>
          </ac:picMkLst>
        </pc:picChg>
        <pc:cxnChg chg="mod">
          <ac:chgData name="LIMON Thibaut" userId="9aad50e7-d24a-4e37-9f56-7d660f2e70a1" providerId="ADAL" clId="{1DE94ED3-8455-4353-BDDE-F970C5C6C935}" dt="2025-06-12T06:32:51.978" v="12163" actId="1035"/>
          <ac:cxnSpMkLst>
            <pc:docMk/>
            <pc:sldMk cId="3448044866" sldId="409"/>
            <ac:cxnSpMk id="4" creationId="{C38DBAC6-B290-D1F9-0706-2E860092B20D}"/>
          </ac:cxnSpMkLst>
        </pc:cxnChg>
        <pc:cxnChg chg="mod">
          <ac:chgData name="LIMON Thibaut" userId="9aad50e7-d24a-4e37-9f56-7d660f2e70a1" providerId="ADAL" clId="{1DE94ED3-8455-4353-BDDE-F970C5C6C935}" dt="2025-06-12T06:32:51.978" v="12163" actId="1035"/>
          <ac:cxnSpMkLst>
            <pc:docMk/>
            <pc:sldMk cId="3448044866" sldId="409"/>
            <ac:cxnSpMk id="29" creationId="{ECB5C46F-C066-FBDD-6559-3E858294EAC5}"/>
          </ac:cxnSpMkLst>
        </pc:cxnChg>
      </pc:sldChg>
      <pc:sldChg chg="addSp delSp modSp mod ord modAnim modNotesTx">
        <pc:chgData name="LIMON Thibaut" userId="9aad50e7-d24a-4e37-9f56-7d660f2e70a1" providerId="ADAL" clId="{1DE94ED3-8455-4353-BDDE-F970C5C6C935}" dt="2025-06-12T10:28:50.174" v="15280" actId="478"/>
        <pc:sldMkLst>
          <pc:docMk/>
          <pc:sldMk cId="609456911" sldId="913"/>
        </pc:sldMkLst>
        <pc:spChg chg="del">
          <ac:chgData name="LIMON Thibaut" userId="9aad50e7-d24a-4e37-9f56-7d660f2e70a1" providerId="ADAL" clId="{1DE94ED3-8455-4353-BDDE-F970C5C6C935}" dt="2025-06-12T10:28:50.174" v="15280" actId="478"/>
          <ac:spMkLst>
            <pc:docMk/>
            <pc:sldMk cId="609456911" sldId="913"/>
            <ac:spMk id="3" creationId="{E193C75A-6E51-B67C-CDF8-97577E653810}"/>
          </ac:spMkLst>
        </pc:spChg>
        <pc:spChg chg="add mod">
          <ac:chgData name="LIMON Thibaut" userId="9aad50e7-d24a-4e37-9f56-7d660f2e70a1" providerId="ADAL" clId="{1DE94ED3-8455-4353-BDDE-F970C5C6C935}" dt="2025-06-12T10:11:13.313" v="13925" actId="1035"/>
          <ac:spMkLst>
            <pc:docMk/>
            <pc:sldMk cId="609456911" sldId="913"/>
            <ac:spMk id="6" creationId="{1C3D5970-A12F-0E2C-A370-9C37DBC827BD}"/>
          </ac:spMkLst>
        </pc:spChg>
        <pc:picChg chg="mod">
          <ac:chgData name="LIMON Thibaut" userId="9aad50e7-d24a-4e37-9f56-7d660f2e70a1" providerId="ADAL" clId="{1DE94ED3-8455-4353-BDDE-F970C5C6C935}" dt="2025-06-12T10:11:16.249" v="13933" actId="1035"/>
          <ac:picMkLst>
            <pc:docMk/>
            <pc:sldMk cId="609456911" sldId="913"/>
            <ac:picMk id="16" creationId="{37B73AC9-487F-9417-CD07-627DA4555F35}"/>
          </ac:picMkLst>
        </pc:picChg>
      </pc:sldChg>
      <pc:sldChg chg="addSp modSp add mod ord modNotesTx">
        <pc:chgData name="LIMON Thibaut" userId="9aad50e7-d24a-4e37-9f56-7d660f2e70a1" providerId="ADAL" clId="{1DE94ED3-8455-4353-BDDE-F970C5C6C935}" dt="2025-06-12T10:05:32.603" v="13883" actId="6549"/>
        <pc:sldMkLst>
          <pc:docMk/>
          <pc:sldMk cId="1511293289" sldId="2147479118"/>
        </pc:sldMkLst>
        <pc:spChg chg="add mod">
          <ac:chgData name="LIMON Thibaut" userId="9aad50e7-d24a-4e37-9f56-7d660f2e70a1" providerId="ADAL" clId="{1DE94ED3-8455-4353-BDDE-F970C5C6C935}" dt="2025-06-11T22:47:03.533" v="10399"/>
          <ac:spMkLst>
            <pc:docMk/>
            <pc:sldMk cId="1511293289" sldId="2147479118"/>
            <ac:spMk id="2" creationId="{E86AC754-4D0A-ADAB-70EB-2E908946CD6F}"/>
          </ac:spMkLst>
        </pc:spChg>
        <pc:spChg chg="mod">
          <ac:chgData name="LIMON Thibaut" userId="9aad50e7-d24a-4e37-9f56-7d660f2e70a1" providerId="ADAL" clId="{1DE94ED3-8455-4353-BDDE-F970C5C6C935}" dt="2025-06-11T14:57:34.091" v="8922" actId="14100"/>
          <ac:spMkLst>
            <pc:docMk/>
            <pc:sldMk cId="1511293289" sldId="2147479118"/>
            <ac:spMk id="56" creationId="{E62E26A7-7FCC-5342-FC70-4F5727412363}"/>
          </ac:spMkLst>
        </pc:spChg>
      </pc:sldChg>
      <pc:sldChg chg="addSp delSp modSp del mod">
        <pc:chgData name="LIMON Thibaut" userId="9aad50e7-d24a-4e37-9f56-7d660f2e70a1" providerId="ADAL" clId="{1DE94ED3-8455-4353-BDDE-F970C5C6C935}" dt="2025-06-11T14:58:24.107" v="8932" actId="47"/>
        <pc:sldMkLst>
          <pc:docMk/>
          <pc:sldMk cId="644690128" sldId="2147479127"/>
        </pc:sldMkLst>
        <pc:picChg chg="add del mod">
          <ac:chgData name="LIMON Thibaut" userId="9aad50e7-d24a-4e37-9f56-7d660f2e70a1" providerId="ADAL" clId="{1DE94ED3-8455-4353-BDDE-F970C5C6C935}" dt="2025-06-11T10:04:01.103" v="3460" actId="21"/>
          <ac:picMkLst>
            <pc:docMk/>
            <pc:sldMk cId="644690128" sldId="2147479127"/>
            <ac:picMk id="12" creationId="{59E62C27-176E-600E-B1A6-F8B0F83C9B0A}"/>
          </ac:picMkLst>
        </pc:picChg>
      </pc:sldChg>
      <pc:sldChg chg="del">
        <pc:chgData name="LIMON Thibaut" userId="9aad50e7-d24a-4e37-9f56-7d660f2e70a1" providerId="ADAL" clId="{1DE94ED3-8455-4353-BDDE-F970C5C6C935}" dt="2025-06-11T14:58:26.189" v="8934" actId="47"/>
        <pc:sldMkLst>
          <pc:docMk/>
          <pc:sldMk cId="783262636" sldId="2147479128"/>
        </pc:sldMkLst>
      </pc:sldChg>
      <pc:sldChg chg="del">
        <pc:chgData name="LIMON Thibaut" userId="9aad50e7-d24a-4e37-9f56-7d660f2e70a1" providerId="ADAL" clId="{1DE94ED3-8455-4353-BDDE-F970C5C6C935}" dt="2025-06-11T08:04:09.386" v="294" actId="47"/>
        <pc:sldMkLst>
          <pc:docMk/>
          <pc:sldMk cId="4085430053" sldId="2147479200"/>
        </pc:sldMkLst>
      </pc:sldChg>
      <pc:sldChg chg="del">
        <pc:chgData name="LIMON Thibaut" userId="9aad50e7-d24a-4e37-9f56-7d660f2e70a1" providerId="ADAL" clId="{1DE94ED3-8455-4353-BDDE-F970C5C6C935}" dt="2025-06-11T08:03:58.752" v="291" actId="47"/>
        <pc:sldMkLst>
          <pc:docMk/>
          <pc:sldMk cId="1303757285" sldId="2147479213"/>
        </pc:sldMkLst>
      </pc:sldChg>
      <pc:sldChg chg="del">
        <pc:chgData name="LIMON Thibaut" userId="9aad50e7-d24a-4e37-9f56-7d660f2e70a1" providerId="ADAL" clId="{1DE94ED3-8455-4353-BDDE-F970C5C6C935}" dt="2025-06-11T08:07:52.172" v="362" actId="47"/>
        <pc:sldMkLst>
          <pc:docMk/>
          <pc:sldMk cId="304898875" sldId="2147479215"/>
        </pc:sldMkLst>
      </pc:sldChg>
      <pc:sldChg chg="del">
        <pc:chgData name="LIMON Thibaut" userId="9aad50e7-d24a-4e37-9f56-7d660f2e70a1" providerId="ADAL" clId="{1DE94ED3-8455-4353-BDDE-F970C5C6C935}" dt="2025-06-11T08:04:18.827" v="299" actId="47"/>
        <pc:sldMkLst>
          <pc:docMk/>
          <pc:sldMk cId="1741188918" sldId="2147479227"/>
        </pc:sldMkLst>
      </pc:sldChg>
      <pc:sldChg chg="del">
        <pc:chgData name="LIMON Thibaut" userId="9aad50e7-d24a-4e37-9f56-7d660f2e70a1" providerId="ADAL" clId="{1DE94ED3-8455-4353-BDDE-F970C5C6C935}" dt="2025-06-11T08:04:13.552" v="296" actId="47"/>
        <pc:sldMkLst>
          <pc:docMk/>
          <pc:sldMk cId="3647449533" sldId="2147479228"/>
        </pc:sldMkLst>
      </pc:sldChg>
      <pc:sldChg chg="del">
        <pc:chgData name="LIMON Thibaut" userId="9aad50e7-d24a-4e37-9f56-7d660f2e70a1" providerId="ADAL" clId="{1DE94ED3-8455-4353-BDDE-F970C5C6C935}" dt="2025-06-11T08:04:20.512" v="300" actId="47"/>
        <pc:sldMkLst>
          <pc:docMk/>
          <pc:sldMk cId="1164521147" sldId="2147479229"/>
        </pc:sldMkLst>
      </pc:sldChg>
      <pc:sldChg chg="del">
        <pc:chgData name="LIMON Thibaut" userId="9aad50e7-d24a-4e37-9f56-7d660f2e70a1" providerId="ADAL" clId="{1DE94ED3-8455-4353-BDDE-F970C5C6C935}" dt="2025-06-11T08:04:11.252" v="295" actId="47"/>
        <pc:sldMkLst>
          <pc:docMk/>
          <pc:sldMk cId="1577230457" sldId="2147479230"/>
        </pc:sldMkLst>
      </pc:sldChg>
      <pc:sldChg chg="del">
        <pc:chgData name="LIMON Thibaut" userId="9aad50e7-d24a-4e37-9f56-7d660f2e70a1" providerId="ADAL" clId="{1DE94ED3-8455-4353-BDDE-F970C5C6C935}" dt="2025-06-11T08:07:48.182" v="361" actId="47"/>
        <pc:sldMkLst>
          <pc:docMk/>
          <pc:sldMk cId="2223760720" sldId="2147479231"/>
        </pc:sldMkLst>
      </pc:sldChg>
      <pc:sldChg chg="del">
        <pc:chgData name="LIMON Thibaut" userId="9aad50e7-d24a-4e37-9f56-7d660f2e70a1" providerId="ADAL" clId="{1DE94ED3-8455-4353-BDDE-F970C5C6C935}" dt="2025-06-11T08:04:14.562" v="297" actId="47"/>
        <pc:sldMkLst>
          <pc:docMk/>
          <pc:sldMk cId="724140126" sldId="2147479234"/>
        </pc:sldMkLst>
      </pc:sldChg>
      <pc:sldChg chg="del">
        <pc:chgData name="LIMON Thibaut" userId="9aad50e7-d24a-4e37-9f56-7d660f2e70a1" providerId="ADAL" clId="{1DE94ED3-8455-4353-BDDE-F970C5C6C935}" dt="2025-06-11T08:07:53.382" v="363" actId="47"/>
        <pc:sldMkLst>
          <pc:docMk/>
          <pc:sldMk cId="2737060932" sldId="2147479242"/>
        </pc:sldMkLst>
      </pc:sldChg>
      <pc:sldChg chg="del ord">
        <pc:chgData name="LIMON Thibaut" userId="9aad50e7-d24a-4e37-9f56-7d660f2e70a1" providerId="ADAL" clId="{1DE94ED3-8455-4353-BDDE-F970C5C6C935}" dt="2025-06-11T10:16:24.706" v="3775" actId="47"/>
        <pc:sldMkLst>
          <pc:docMk/>
          <pc:sldMk cId="333994523" sldId="2147479243"/>
        </pc:sldMkLst>
      </pc:sldChg>
      <pc:sldChg chg="del ord">
        <pc:chgData name="LIMON Thibaut" userId="9aad50e7-d24a-4e37-9f56-7d660f2e70a1" providerId="ADAL" clId="{1DE94ED3-8455-4353-BDDE-F970C5C6C935}" dt="2025-06-11T10:43:29.136" v="5361" actId="47"/>
        <pc:sldMkLst>
          <pc:docMk/>
          <pc:sldMk cId="434415919" sldId="2147479246"/>
        </pc:sldMkLst>
      </pc:sldChg>
      <pc:sldChg chg="del">
        <pc:chgData name="LIMON Thibaut" userId="9aad50e7-d24a-4e37-9f56-7d660f2e70a1" providerId="ADAL" clId="{1DE94ED3-8455-4353-BDDE-F970C5C6C935}" dt="2025-06-11T08:14:58.194" v="462" actId="47"/>
        <pc:sldMkLst>
          <pc:docMk/>
          <pc:sldMk cId="2026925216" sldId="2147479248"/>
        </pc:sldMkLst>
      </pc:sldChg>
      <pc:sldChg chg="del">
        <pc:chgData name="LIMON Thibaut" userId="9aad50e7-d24a-4e37-9f56-7d660f2e70a1" providerId="ADAL" clId="{1DE94ED3-8455-4353-BDDE-F970C5C6C935}" dt="2025-06-11T08:15:00.324" v="464" actId="47"/>
        <pc:sldMkLst>
          <pc:docMk/>
          <pc:sldMk cId="549832424" sldId="2147479249"/>
        </pc:sldMkLst>
      </pc:sldChg>
      <pc:sldChg chg="del">
        <pc:chgData name="LIMON Thibaut" userId="9aad50e7-d24a-4e37-9f56-7d660f2e70a1" providerId="ADAL" clId="{1DE94ED3-8455-4353-BDDE-F970C5C6C935}" dt="2025-06-11T08:14:59.362" v="463" actId="47"/>
        <pc:sldMkLst>
          <pc:docMk/>
          <pc:sldMk cId="573515175" sldId="2147479250"/>
        </pc:sldMkLst>
      </pc:sldChg>
      <pc:sldChg chg="del">
        <pc:chgData name="LIMON Thibaut" userId="9aad50e7-d24a-4e37-9f56-7d660f2e70a1" providerId="ADAL" clId="{1DE94ED3-8455-4353-BDDE-F970C5C6C935}" dt="2025-06-11T08:04:17.402" v="298" actId="47"/>
        <pc:sldMkLst>
          <pc:docMk/>
          <pc:sldMk cId="1047280483" sldId="2147479259"/>
        </pc:sldMkLst>
      </pc:sldChg>
      <pc:sldChg chg="del">
        <pc:chgData name="LIMON Thibaut" userId="9aad50e7-d24a-4e37-9f56-7d660f2e70a1" providerId="ADAL" clId="{1DE94ED3-8455-4353-BDDE-F970C5C6C935}" dt="2025-06-11T14:58:15.363" v="8930" actId="47"/>
        <pc:sldMkLst>
          <pc:docMk/>
          <pc:sldMk cId="1046984792" sldId="2147479261"/>
        </pc:sldMkLst>
      </pc:sldChg>
      <pc:sldChg chg="delSp modSp del mod ord">
        <pc:chgData name="LIMON Thibaut" userId="9aad50e7-d24a-4e37-9f56-7d660f2e70a1" providerId="ADAL" clId="{1DE94ED3-8455-4353-BDDE-F970C5C6C935}" dt="2025-06-11T14:50:23.532" v="8617" actId="47"/>
        <pc:sldMkLst>
          <pc:docMk/>
          <pc:sldMk cId="2572116777" sldId="2147479262"/>
        </pc:sldMkLst>
        <pc:spChg chg="mod">
          <ac:chgData name="LIMON Thibaut" userId="9aad50e7-d24a-4e37-9f56-7d660f2e70a1" providerId="ADAL" clId="{1DE94ED3-8455-4353-BDDE-F970C5C6C935}" dt="2025-06-11T08:17:00.177" v="505" actId="1076"/>
          <ac:spMkLst>
            <pc:docMk/>
            <pc:sldMk cId="2572116777" sldId="2147479262"/>
            <ac:spMk id="2" creationId="{56CAAA52-95C7-F739-6EF0-674A8C7E0285}"/>
          </ac:spMkLst>
        </pc:spChg>
        <pc:picChg chg="del">
          <ac:chgData name="LIMON Thibaut" userId="9aad50e7-d24a-4e37-9f56-7d660f2e70a1" providerId="ADAL" clId="{1DE94ED3-8455-4353-BDDE-F970C5C6C935}" dt="2025-06-11T08:16:57.287" v="504" actId="478"/>
          <ac:picMkLst>
            <pc:docMk/>
            <pc:sldMk cId="2572116777" sldId="2147479262"/>
            <ac:picMk id="78" creationId="{165DD38C-AC31-FB63-4AF9-80F7D66F6C50}"/>
          </ac:picMkLst>
        </pc:picChg>
      </pc:sldChg>
      <pc:sldChg chg="modSp del mod modNotesTx">
        <pc:chgData name="LIMON Thibaut" userId="9aad50e7-d24a-4e37-9f56-7d660f2e70a1" providerId="ADAL" clId="{1DE94ED3-8455-4353-BDDE-F970C5C6C935}" dt="2025-06-11T14:21:55.881" v="6892" actId="47"/>
        <pc:sldMkLst>
          <pc:docMk/>
          <pc:sldMk cId="1601516977" sldId="2147479264"/>
        </pc:sldMkLst>
        <pc:spChg chg="mod">
          <ac:chgData name="LIMON Thibaut" userId="9aad50e7-d24a-4e37-9f56-7d660f2e70a1" providerId="ADAL" clId="{1DE94ED3-8455-4353-BDDE-F970C5C6C935}" dt="2025-06-11T07:57:14.354" v="118" actId="20577"/>
          <ac:spMkLst>
            <pc:docMk/>
            <pc:sldMk cId="1601516977" sldId="2147479264"/>
            <ac:spMk id="4" creationId="{29C8B9FA-E9FD-14AA-FAB7-4C427121FC26}"/>
          </ac:spMkLst>
        </pc:spChg>
        <pc:spChg chg="mod">
          <ac:chgData name="LIMON Thibaut" userId="9aad50e7-d24a-4e37-9f56-7d660f2e70a1" providerId="ADAL" clId="{1DE94ED3-8455-4353-BDDE-F970C5C6C935}" dt="2025-06-11T07:59:28.642" v="290" actId="20577"/>
          <ac:spMkLst>
            <pc:docMk/>
            <pc:sldMk cId="1601516977" sldId="2147479264"/>
            <ac:spMk id="6" creationId="{65D359C8-6C29-21E5-89F7-1C9B04CB9DB2}"/>
          </ac:spMkLst>
        </pc:spChg>
      </pc:sldChg>
      <pc:sldChg chg="addSp delSp modSp add mod ord modAnim">
        <pc:chgData name="LIMON Thibaut" userId="9aad50e7-d24a-4e37-9f56-7d660f2e70a1" providerId="ADAL" clId="{1DE94ED3-8455-4353-BDDE-F970C5C6C935}" dt="2025-06-12T09:48:37.008" v="12891" actId="20577"/>
        <pc:sldMkLst>
          <pc:docMk/>
          <pc:sldMk cId="3205132125" sldId="2147479266"/>
        </pc:sldMkLst>
        <pc:spChg chg="add mod">
          <ac:chgData name="LIMON Thibaut" userId="9aad50e7-d24a-4e37-9f56-7d660f2e70a1" providerId="ADAL" clId="{1DE94ED3-8455-4353-BDDE-F970C5C6C935}" dt="2025-06-12T06:14:13.574" v="11409" actId="1037"/>
          <ac:spMkLst>
            <pc:docMk/>
            <pc:sldMk cId="3205132125" sldId="2147479266"/>
            <ac:spMk id="3" creationId="{35060C0D-07E6-A7FD-E4BF-DA22E1EE03EA}"/>
          </ac:spMkLst>
        </pc:spChg>
        <pc:spChg chg="mod">
          <ac:chgData name="LIMON Thibaut" userId="9aad50e7-d24a-4e37-9f56-7d660f2e70a1" providerId="ADAL" clId="{1DE94ED3-8455-4353-BDDE-F970C5C6C935}" dt="2025-06-12T06:16:10.302" v="11529" actId="1076"/>
          <ac:spMkLst>
            <pc:docMk/>
            <pc:sldMk cId="3205132125" sldId="2147479266"/>
            <ac:spMk id="4" creationId="{21A42DEB-2241-BC73-5169-4B54F2638BE7}"/>
          </ac:spMkLst>
        </pc:spChg>
        <pc:spChg chg="del mod">
          <ac:chgData name="LIMON Thibaut" userId="9aad50e7-d24a-4e37-9f56-7d660f2e70a1" providerId="ADAL" clId="{1DE94ED3-8455-4353-BDDE-F970C5C6C935}" dt="2025-06-11T22:27:21.279" v="9766" actId="478"/>
          <ac:spMkLst>
            <pc:docMk/>
            <pc:sldMk cId="3205132125" sldId="2147479266"/>
            <ac:spMk id="5" creationId="{FCDCF563-8721-439E-56A2-1314D105ACD6}"/>
          </ac:spMkLst>
        </pc:spChg>
        <pc:spChg chg="mod">
          <ac:chgData name="LIMON Thibaut" userId="9aad50e7-d24a-4e37-9f56-7d660f2e70a1" providerId="ADAL" clId="{1DE94ED3-8455-4353-BDDE-F970C5C6C935}" dt="2025-06-12T06:15:10.037" v="11459" actId="12789"/>
          <ac:spMkLst>
            <pc:docMk/>
            <pc:sldMk cId="3205132125" sldId="2147479266"/>
            <ac:spMk id="6" creationId="{DF5013E7-0817-B557-609B-91A4BE7185E2}"/>
          </ac:spMkLst>
        </pc:spChg>
        <pc:spChg chg="mod">
          <ac:chgData name="LIMON Thibaut" userId="9aad50e7-d24a-4e37-9f56-7d660f2e70a1" providerId="ADAL" clId="{1DE94ED3-8455-4353-BDDE-F970C5C6C935}" dt="2025-06-12T06:15:10.037" v="11459" actId="12789"/>
          <ac:spMkLst>
            <pc:docMk/>
            <pc:sldMk cId="3205132125" sldId="2147479266"/>
            <ac:spMk id="7" creationId="{D7B9D872-C29C-060B-5601-DD51951A4BA3}"/>
          </ac:spMkLst>
        </pc:spChg>
        <pc:spChg chg="del">
          <ac:chgData name="LIMON Thibaut" userId="9aad50e7-d24a-4e37-9f56-7d660f2e70a1" providerId="ADAL" clId="{1DE94ED3-8455-4353-BDDE-F970C5C6C935}" dt="2025-06-11T14:50:45.867" v="8624" actId="478"/>
          <ac:spMkLst>
            <pc:docMk/>
            <pc:sldMk cId="3205132125" sldId="2147479266"/>
            <ac:spMk id="8" creationId="{734E1019-28FC-C69E-7046-A6BEAAFCD484}"/>
          </ac:spMkLst>
        </pc:spChg>
        <pc:spChg chg="del">
          <ac:chgData name="LIMON Thibaut" userId="9aad50e7-d24a-4e37-9f56-7d660f2e70a1" providerId="ADAL" clId="{1DE94ED3-8455-4353-BDDE-F970C5C6C935}" dt="2025-06-11T14:50:42.869" v="8622" actId="478"/>
          <ac:spMkLst>
            <pc:docMk/>
            <pc:sldMk cId="3205132125" sldId="2147479266"/>
            <ac:spMk id="10" creationId="{B2D71669-870F-2C7A-DF81-C1E88059A1FA}"/>
          </ac:spMkLst>
        </pc:spChg>
        <pc:spChg chg="mod">
          <ac:chgData name="LIMON Thibaut" userId="9aad50e7-d24a-4e37-9f56-7d660f2e70a1" providerId="ADAL" clId="{1DE94ED3-8455-4353-BDDE-F970C5C6C935}" dt="2025-06-12T06:03:15.200" v="10888" actId="14100"/>
          <ac:spMkLst>
            <pc:docMk/>
            <pc:sldMk cId="3205132125" sldId="2147479266"/>
            <ac:spMk id="41" creationId="{335B02FF-EF71-9A1E-95F4-B929C88616E1}"/>
          </ac:spMkLst>
        </pc:spChg>
        <pc:spChg chg="del">
          <ac:chgData name="LIMON Thibaut" userId="9aad50e7-d24a-4e37-9f56-7d660f2e70a1" providerId="ADAL" clId="{1DE94ED3-8455-4353-BDDE-F970C5C6C935}" dt="2025-06-11T14:50:52.357" v="8625" actId="478"/>
          <ac:spMkLst>
            <pc:docMk/>
            <pc:sldMk cId="3205132125" sldId="2147479266"/>
            <ac:spMk id="46" creationId="{93326E7C-83AC-A970-EB8A-38505E8FEF14}"/>
          </ac:spMkLst>
        </pc:spChg>
        <pc:spChg chg="del">
          <ac:chgData name="LIMON Thibaut" userId="9aad50e7-d24a-4e37-9f56-7d660f2e70a1" providerId="ADAL" clId="{1DE94ED3-8455-4353-BDDE-F970C5C6C935}" dt="2025-06-11T14:50:54.011" v="8626" actId="478"/>
          <ac:spMkLst>
            <pc:docMk/>
            <pc:sldMk cId="3205132125" sldId="2147479266"/>
            <ac:spMk id="47" creationId="{380D878F-00BD-468F-566B-B0F570A90325}"/>
          </ac:spMkLst>
        </pc:spChg>
        <pc:spChg chg="add mod">
          <ac:chgData name="LIMON Thibaut" userId="9aad50e7-d24a-4e37-9f56-7d660f2e70a1" providerId="ADAL" clId="{1DE94ED3-8455-4353-BDDE-F970C5C6C935}" dt="2025-06-12T06:01:40.421" v="10805" actId="255"/>
          <ac:spMkLst>
            <pc:docMk/>
            <pc:sldMk cId="3205132125" sldId="2147479266"/>
            <ac:spMk id="48" creationId="{E9E46EE7-4356-ECDE-7AD5-8297EB4092D2}"/>
          </ac:spMkLst>
        </pc:spChg>
        <pc:spChg chg="add mod">
          <ac:chgData name="LIMON Thibaut" userId="9aad50e7-d24a-4e37-9f56-7d660f2e70a1" providerId="ADAL" clId="{1DE94ED3-8455-4353-BDDE-F970C5C6C935}" dt="2025-06-12T09:48:37.008" v="12891" actId="20577"/>
          <ac:spMkLst>
            <pc:docMk/>
            <pc:sldMk cId="3205132125" sldId="2147479266"/>
            <ac:spMk id="50" creationId="{A1A58F70-D186-D2A2-B4D6-81ABA5DD2750}"/>
          </ac:spMkLst>
        </pc:spChg>
        <pc:spChg chg="add mod">
          <ac:chgData name="LIMON Thibaut" userId="9aad50e7-d24a-4e37-9f56-7d660f2e70a1" providerId="ADAL" clId="{1DE94ED3-8455-4353-BDDE-F970C5C6C935}" dt="2025-06-12T06:10:34.134" v="11347" actId="1076"/>
          <ac:spMkLst>
            <pc:docMk/>
            <pc:sldMk cId="3205132125" sldId="2147479266"/>
            <ac:spMk id="51" creationId="{FA87BC9B-5702-2C0B-F1AB-CDFE07DF95A7}"/>
          </ac:spMkLst>
        </pc:spChg>
        <pc:spChg chg="add mod">
          <ac:chgData name="LIMON Thibaut" userId="9aad50e7-d24a-4e37-9f56-7d660f2e70a1" providerId="ADAL" clId="{1DE94ED3-8455-4353-BDDE-F970C5C6C935}" dt="2025-06-12T06:16:02.784" v="11519" actId="12788"/>
          <ac:spMkLst>
            <pc:docMk/>
            <pc:sldMk cId="3205132125" sldId="2147479266"/>
            <ac:spMk id="52" creationId="{BAB93E35-8801-C70A-218C-DF4F3D41631D}"/>
          </ac:spMkLst>
        </pc:spChg>
        <pc:spChg chg="add del mod">
          <ac:chgData name="LIMON Thibaut" userId="9aad50e7-d24a-4e37-9f56-7d660f2e70a1" providerId="ADAL" clId="{1DE94ED3-8455-4353-BDDE-F970C5C6C935}" dt="2025-06-12T06:05:51.072" v="10995" actId="478"/>
          <ac:spMkLst>
            <pc:docMk/>
            <pc:sldMk cId="3205132125" sldId="2147479266"/>
            <ac:spMk id="54" creationId="{F2BE5111-20C8-85C0-8A88-2EC8778717DD}"/>
          </ac:spMkLst>
        </pc:spChg>
        <pc:grpChg chg="mod">
          <ac:chgData name="LIMON Thibaut" userId="9aad50e7-d24a-4e37-9f56-7d660f2e70a1" providerId="ADAL" clId="{1DE94ED3-8455-4353-BDDE-F970C5C6C935}" dt="2025-06-12T06:15:13.841" v="11460" actId="14100"/>
          <ac:grpSpMkLst>
            <pc:docMk/>
            <pc:sldMk cId="3205132125" sldId="2147479266"/>
            <ac:grpSpMk id="9" creationId="{4ECE78F5-B7FB-FF00-52E7-8C941CA88910}"/>
          </ac:grpSpMkLst>
        </pc:grpChg>
        <pc:picChg chg="mod">
          <ac:chgData name="LIMON Thibaut" userId="9aad50e7-d24a-4e37-9f56-7d660f2e70a1" providerId="ADAL" clId="{1DE94ED3-8455-4353-BDDE-F970C5C6C935}" dt="2025-06-12T06:14:22.015" v="11417" actId="1036"/>
          <ac:picMkLst>
            <pc:docMk/>
            <pc:sldMk cId="3205132125" sldId="2147479266"/>
            <ac:picMk id="2" creationId="{28688273-4915-59A4-D7B4-8628338C66C8}"/>
          </ac:picMkLst>
        </pc:picChg>
        <pc:cxnChg chg="del mod">
          <ac:chgData name="LIMON Thibaut" userId="9aad50e7-d24a-4e37-9f56-7d660f2e70a1" providerId="ADAL" clId="{1DE94ED3-8455-4353-BDDE-F970C5C6C935}" dt="2025-06-11T22:27:20.153" v="9765" actId="478"/>
          <ac:cxnSpMkLst>
            <pc:docMk/>
            <pc:sldMk cId="3205132125" sldId="2147479266"/>
            <ac:cxnSpMk id="3" creationId="{560BFF25-05C9-40D2-48F6-DF9A52AA7DF2}"/>
          </ac:cxnSpMkLst>
        </pc:cxnChg>
        <pc:cxnChg chg="add mod">
          <ac:chgData name="LIMON Thibaut" userId="9aad50e7-d24a-4e37-9f56-7d660f2e70a1" providerId="ADAL" clId="{1DE94ED3-8455-4353-BDDE-F970C5C6C935}" dt="2025-06-12T06:16:06.374" v="11528" actId="1037"/>
          <ac:cxnSpMkLst>
            <pc:docMk/>
            <pc:sldMk cId="3205132125" sldId="2147479266"/>
            <ac:cxnSpMk id="8" creationId="{5E9CC2F6-9EE7-D219-DFFA-950B2998EE6B}"/>
          </ac:cxnSpMkLst>
        </pc:cxnChg>
        <pc:cxnChg chg="add mod">
          <ac:chgData name="LIMON Thibaut" userId="9aad50e7-d24a-4e37-9f56-7d660f2e70a1" providerId="ADAL" clId="{1DE94ED3-8455-4353-BDDE-F970C5C6C935}" dt="2025-06-12T06:16:13.487" v="11552" actId="1038"/>
          <ac:cxnSpMkLst>
            <pc:docMk/>
            <pc:sldMk cId="3205132125" sldId="2147479266"/>
            <ac:cxnSpMk id="47" creationId="{72D6749B-5BD1-2573-D87A-B7A48D9D304C}"/>
          </ac:cxnSpMkLst>
        </pc:cxnChg>
      </pc:sldChg>
      <pc:sldChg chg="add del">
        <pc:chgData name="LIMON Thibaut" userId="9aad50e7-d24a-4e37-9f56-7d660f2e70a1" providerId="ADAL" clId="{1DE94ED3-8455-4353-BDDE-F970C5C6C935}" dt="2025-06-11T14:57:52.157" v="8925" actId="47"/>
        <pc:sldMkLst>
          <pc:docMk/>
          <pc:sldMk cId="443701629" sldId="2147479267"/>
        </pc:sldMkLst>
      </pc:sldChg>
      <pc:sldChg chg="addSp delSp modSp add mod delAnim modAnim modNotesTx">
        <pc:chgData name="LIMON Thibaut" userId="9aad50e7-d24a-4e37-9f56-7d660f2e70a1" providerId="ADAL" clId="{1DE94ED3-8455-4353-BDDE-F970C5C6C935}" dt="2025-06-12T10:26:23.094" v="15274" actId="20577"/>
        <pc:sldMkLst>
          <pc:docMk/>
          <pc:sldMk cId="2394004326" sldId="2147479311"/>
        </pc:sldMkLst>
        <pc:spChg chg="add mod">
          <ac:chgData name="LIMON Thibaut" userId="9aad50e7-d24a-4e37-9f56-7d660f2e70a1" providerId="ADAL" clId="{1DE94ED3-8455-4353-BDDE-F970C5C6C935}" dt="2025-06-12T09:56:33.384" v="13265" actId="1036"/>
          <ac:spMkLst>
            <pc:docMk/>
            <pc:sldMk cId="2394004326" sldId="2147479311"/>
            <ac:spMk id="7" creationId="{59014D16-DF04-7423-A280-C0FF05DE827D}"/>
          </ac:spMkLst>
        </pc:spChg>
        <pc:spChg chg="mod">
          <ac:chgData name="LIMON Thibaut" userId="9aad50e7-d24a-4e37-9f56-7d660f2e70a1" providerId="ADAL" clId="{1DE94ED3-8455-4353-BDDE-F970C5C6C935}" dt="2025-06-12T09:46:02.416" v="12772" actId="6549"/>
          <ac:spMkLst>
            <pc:docMk/>
            <pc:sldMk cId="2394004326" sldId="2147479311"/>
            <ac:spMk id="10" creationId="{BF06F11B-FDFE-39B5-8775-6F9746E877E0}"/>
          </ac:spMkLst>
        </pc:spChg>
        <pc:spChg chg="mod">
          <ac:chgData name="LIMON Thibaut" userId="9aad50e7-d24a-4e37-9f56-7d660f2e70a1" providerId="ADAL" clId="{1DE94ED3-8455-4353-BDDE-F970C5C6C935}" dt="2025-06-11T07:55:58.569" v="89" actId="108"/>
          <ac:spMkLst>
            <pc:docMk/>
            <pc:sldMk cId="2394004326" sldId="2147479311"/>
            <ac:spMk id="14" creationId="{DDFDB366-2196-7F9F-8DDC-BBA7EDFE6DA8}"/>
          </ac:spMkLst>
        </pc:spChg>
        <pc:spChg chg="del">
          <ac:chgData name="LIMON Thibaut" userId="9aad50e7-d24a-4e37-9f56-7d660f2e70a1" providerId="ADAL" clId="{1DE94ED3-8455-4353-BDDE-F970C5C6C935}" dt="2025-06-11T07:56:00.921" v="90" actId="478"/>
          <ac:spMkLst>
            <pc:docMk/>
            <pc:sldMk cId="2394004326" sldId="2147479311"/>
            <ac:spMk id="16" creationId="{2456777A-6F28-55AA-79F6-8AE50EDDEFA6}"/>
          </ac:spMkLst>
        </pc:spChg>
        <pc:spChg chg="add mod">
          <ac:chgData name="LIMON Thibaut" userId="9aad50e7-d24a-4e37-9f56-7d660f2e70a1" providerId="ADAL" clId="{1DE94ED3-8455-4353-BDDE-F970C5C6C935}" dt="2025-06-12T09:57:56.195" v="13277" actId="207"/>
          <ac:spMkLst>
            <pc:docMk/>
            <pc:sldMk cId="2394004326" sldId="2147479311"/>
            <ac:spMk id="51" creationId="{C9916013-E993-3B38-64E0-45583C267B73}"/>
          </ac:spMkLst>
        </pc:spChg>
        <pc:picChg chg="add del mod">
          <ac:chgData name="LIMON Thibaut" userId="9aad50e7-d24a-4e37-9f56-7d660f2e70a1" providerId="ADAL" clId="{1DE94ED3-8455-4353-BDDE-F970C5C6C935}" dt="2025-06-11T08:10:57.171" v="378" actId="478"/>
          <ac:picMkLst>
            <pc:docMk/>
            <pc:sldMk cId="2394004326" sldId="2147479311"/>
            <ac:picMk id="11" creationId="{CB6B283B-66F1-029E-147F-2D0DAA02922D}"/>
          </ac:picMkLst>
        </pc:picChg>
        <pc:picChg chg="add del mod">
          <ac:chgData name="LIMON Thibaut" userId="9aad50e7-d24a-4e37-9f56-7d660f2e70a1" providerId="ADAL" clId="{1DE94ED3-8455-4353-BDDE-F970C5C6C935}" dt="2025-06-11T08:10:56.245" v="377" actId="478"/>
          <ac:picMkLst>
            <pc:docMk/>
            <pc:sldMk cId="2394004326" sldId="2147479311"/>
            <ac:picMk id="22" creationId="{35EA871D-5D47-131A-8BD4-F6885C96A2B1}"/>
          </ac:picMkLst>
        </pc:picChg>
        <pc:picChg chg="add del mod">
          <ac:chgData name="LIMON Thibaut" userId="9aad50e7-d24a-4e37-9f56-7d660f2e70a1" providerId="ADAL" clId="{1DE94ED3-8455-4353-BDDE-F970C5C6C935}" dt="2025-06-11T08:10:55.306" v="376" actId="478"/>
          <ac:picMkLst>
            <pc:docMk/>
            <pc:sldMk cId="2394004326" sldId="2147479311"/>
            <ac:picMk id="24" creationId="{1809BF3A-1FB2-3D37-0AF2-FB6E7846AF91}"/>
          </ac:picMkLst>
        </pc:picChg>
        <pc:picChg chg="add del mod">
          <ac:chgData name="LIMON Thibaut" userId="9aad50e7-d24a-4e37-9f56-7d660f2e70a1" providerId="ADAL" clId="{1DE94ED3-8455-4353-BDDE-F970C5C6C935}" dt="2025-06-11T08:10:54.352" v="375" actId="478"/>
          <ac:picMkLst>
            <pc:docMk/>
            <pc:sldMk cId="2394004326" sldId="2147479311"/>
            <ac:picMk id="31" creationId="{8724586D-0E27-F25E-ECBC-77D20E6F8242}"/>
          </ac:picMkLst>
        </pc:picChg>
        <pc:picChg chg="add mod">
          <ac:chgData name="LIMON Thibaut" userId="9aad50e7-d24a-4e37-9f56-7d660f2e70a1" providerId="ADAL" clId="{1DE94ED3-8455-4353-BDDE-F970C5C6C935}" dt="2025-06-11T08:13:48.234" v="459" actId="1076"/>
          <ac:picMkLst>
            <pc:docMk/>
            <pc:sldMk cId="2394004326" sldId="2147479311"/>
            <ac:picMk id="33" creationId="{E253B500-7086-8B22-214C-1660AB18EE15}"/>
          </ac:picMkLst>
        </pc:picChg>
        <pc:picChg chg="add mod">
          <ac:chgData name="LIMON Thibaut" userId="9aad50e7-d24a-4e37-9f56-7d660f2e70a1" providerId="ADAL" clId="{1DE94ED3-8455-4353-BDDE-F970C5C6C935}" dt="2025-06-11T08:13:56.067" v="460" actId="1076"/>
          <ac:picMkLst>
            <pc:docMk/>
            <pc:sldMk cId="2394004326" sldId="2147479311"/>
            <ac:picMk id="37" creationId="{8231E44F-5EC5-F546-4EA9-1539BE4785A8}"/>
          </ac:picMkLst>
        </pc:picChg>
        <pc:picChg chg="add mod">
          <ac:chgData name="LIMON Thibaut" userId="9aad50e7-d24a-4e37-9f56-7d660f2e70a1" providerId="ADAL" clId="{1DE94ED3-8455-4353-BDDE-F970C5C6C935}" dt="2025-06-11T08:13:37.257" v="457" actId="1076"/>
          <ac:picMkLst>
            <pc:docMk/>
            <pc:sldMk cId="2394004326" sldId="2147479311"/>
            <ac:picMk id="40" creationId="{32591F10-A92F-E1EF-A41B-2B7246B3E9CA}"/>
          </ac:picMkLst>
        </pc:picChg>
        <pc:picChg chg="add mod">
          <ac:chgData name="LIMON Thibaut" userId="9aad50e7-d24a-4e37-9f56-7d660f2e70a1" providerId="ADAL" clId="{1DE94ED3-8455-4353-BDDE-F970C5C6C935}" dt="2025-06-11T08:13:34.137" v="456" actId="1076"/>
          <ac:picMkLst>
            <pc:docMk/>
            <pc:sldMk cId="2394004326" sldId="2147479311"/>
            <ac:picMk id="42" creationId="{3BB47178-7D89-63DE-5217-E1ECBAD1E483}"/>
          </ac:picMkLst>
        </pc:picChg>
        <pc:cxnChg chg="add mod">
          <ac:chgData name="LIMON Thibaut" userId="9aad50e7-d24a-4e37-9f56-7d660f2e70a1" providerId="ADAL" clId="{1DE94ED3-8455-4353-BDDE-F970C5C6C935}" dt="2025-06-12T09:56:36.905" v="13274" actId="1037"/>
          <ac:cxnSpMkLst>
            <pc:docMk/>
            <pc:sldMk cId="2394004326" sldId="2147479311"/>
            <ac:cxnSpMk id="11" creationId="{815E9096-0AEE-2D69-F461-7C25694D5BB0}"/>
          </ac:cxnSpMkLst>
        </pc:cxnChg>
      </pc:sldChg>
      <pc:sldChg chg="addSp modSp add mod ord modAnim">
        <pc:chgData name="LIMON Thibaut" userId="9aad50e7-d24a-4e37-9f56-7d660f2e70a1" providerId="ADAL" clId="{1DE94ED3-8455-4353-BDDE-F970C5C6C935}" dt="2025-06-12T06:34:37.941" v="12193" actId="255"/>
        <pc:sldMkLst>
          <pc:docMk/>
          <pc:sldMk cId="2466603546" sldId="2147479312"/>
        </pc:sldMkLst>
        <pc:spChg chg="mod">
          <ac:chgData name="LIMON Thibaut" userId="9aad50e7-d24a-4e37-9f56-7d660f2e70a1" providerId="ADAL" clId="{1DE94ED3-8455-4353-BDDE-F970C5C6C935}" dt="2025-06-12T06:34:37.941" v="12193" actId="255"/>
          <ac:spMkLst>
            <pc:docMk/>
            <pc:sldMk cId="2466603546" sldId="2147479312"/>
            <ac:spMk id="2" creationId="{00000000-0000-0000-0000-000000000000}"/>
          </ac:spMkLst>
        </pc:spChg>
        <pc:spChg chg="add mod">
          <ac:chgData name="LIMON Thibaut" userId="9aad50e7-d24a-4e37-9f56-7d660f2e70a1" providerId="ADAL" clId="{1DE94ED3-8455-4353-BDDE-F970C5C6C935}" dt="2025-06-11T22:47:01.149" v="10398"/>
          <ac:spMkLst>
            <pc:docMk/>
            <pc:sldMk cId="2466603546" sldId="2147479312"/>
            <ac:spMk id="3" creationId="{2B19AC15-11A3-D0A3-DD89-274B2E5D6465}"/>
          </ac:spMkLst>
        </pc:spChg>
        <pc:spChg chg="add mod">
          <ac:chgData name="LIMON Thibaut" userId="9aad50e7-d24a-4e37-9f56-7d660f2e70a1" providerId="ADAL" clId="{1DE94ED3-8455-4353-BDDE-F970C5C6C935}" dt="2025-06-12T06:20:53.726" v="11694"/>
          <ac:spMkLst>
            <pc:docMk/>
            <pc:sldMk cId="2466603546" sldId="2147479312"/>
            <ac:spMk id="6" creationId="{CB0F9A26-9C54-18DF-9CAC-26B649ECE7B7}"/>
          </ac:spMkLst>
        </pc:spChg>
        <pc:spChg chg="mod">
          <ac:chgData name="LIMON Thibaut" userId="9aad50e7-d24a-4e37-9f56-7d660f2e70a1" providerId="ADAL" clId="{1DE94ED3-8455-4353-BDDE-F970C5C6C935}" dt="2025-06-12T06:17:03.613" v="11555" actId="255"/>
          <ac:spMkLst>
            <pc:docMk/>
            <pc:sldMk cId="2466603546" sldId="2147479312"/>
            <ac:spMk id="10" creationId="{6CD8A43F-EF94-4973-AAF5-EB2E655E0792}"/>
          </ac:spMkLst>
        </pc:spChg>
        <pc:spChg chg="mod">
          <ac:chgData name="LIMON Thibaut" userId="9aad50e7-d24a-4e37-9f56-7d660f2e70a1" providerId="ADAL" clId="{1DE94ED3-8455-4353-BDDE-F970C5C6C935}" dt="2025-06-12T06:17:00.380" v="11554" actId="255"/>
          <ac:spMkLst>
            <pc:docMk/>
            <pc:sldMk cId="2466603546" sldId="2147479312"/>
            <ac:spMk id="16" creationId="{220B3600-3914-413E-B9FC-51C84D812E12}"/>
          </ac:spMkLst>
        </pc:spChg>
      </pc:sldChg>
      <pc:sldChg chg="addSp delSp modSp add mod modNotesTx">
        <pc:chgData name="LIMON Thibaut" userId="9aad50e7-d24a-4e37-9f56-7d660f2e70a1" providerId="ADAL" clId="{1DE94ED3-8455-4353-BDDE-F970C5C6C935}" dt="2025-06-12T10:28:41.004" v="15278" actId="478"/>
        <pc:sldMkLst>
          <pc:docMk/>
          <pc:sldMk cId="1483375125" sldId="2147479313"/>
        </pc:sldMkLst>
        <pc:spChg chg="del mod">
          <ac:chgData name="LIMON Thibaut" userId="9aad50e7-d24a-4e37-9f56-7d660f2e70a1" providerId="ADAL" clId="{1DE94ED3-8455-4353-BDDE-F970C5C6C935}" dt="2025-06-11T22:19:13.566" v="9502" actId="478"/>
          <ac:spMkLst>
            <pc:docMk/>
            <pc:sldMk cId="1483375125" sldId="2147479313"/>
            <ac:spMk id="2" creationId="{8EAA9D71-A6FB-84D1-A5A9-A9388938ECCD}"/>
          </ac:spMkLst>
        </pc:spChg>
        <pc:spChg chg="del">
          <ac:chgData name="LIMON Thibaut" userId="9aad50e7-d24a-4e37-9f56-7d660f2e70a1" providerId="ADAL" clId="{1DE94ED3-8455-4353-BDDE-F970C5C6C935}" dt="2025-06-12T10:28:41.004" v="15278" actId="478"/>
          <ac:spMkLst>
            <pc:docMk/>
            <pc:sldMk cId="1483375125" sldId="2147479313"/>
            <ac:spMk id="3" creationId="{A0539E5F-0691-C4DE-DB0D-6F34695B372F}"/>
          </ac:spMkLst>
        </pc:spChg>
        <pc:spChg chg="del mod">
          <ac:chgData name="LIMON Thibaut" userId="9aad50e7-d24a-4e37-9f56-7d660f2e70a1" providerId="ADAL" clId="{1DE94ED3-8455-4353-BDDE-F970C5C6C935}" dt="2025-06-11T22:46:53.895" v="10394" actId="478"/>
          <ac:spMkLst>
            <pc:docMk/>
            <pc:sldMk cId="1483375125" sldId="2147479313"/>
            <ac:spMk id="4" creationId="{2789024D-4E7A-5709-B1E2-7F782D581A57}"/>
          </ac:spMkLst>
        </pc:spChg>
        <pc:spChg chg="mod">
          <ac:chgData name="LIMON Thibaut" userId="9aad50e7-d24a-4e37-9f56-7d660f2e70a1" providerId="ADAL" clId="{1DE94ED3-8455-4353-BDDE-F970C5C6C935}" dt="2025-06-11T12:36:51.458" v="6376" actId="12789"/>
          <ac:spMkLst>
            <pc:docMk/>
            <pc:sldMk cId="1483375125" sldId="2147479313"/>
            <ac:spMk id="6" creationId="{6716201D-D6DB-4F8C-CA98-779D2AE1F8AA}"/>
          </ac:spMkLst>
        </pc:spChg>
        <pc:spChg chg="add del mod">
          <ac:chgData name="LIMON Thibaut" userId="9aad50e7-d24a-4e37-9f56-7d660f2e70a1" providerId="ADAL" clId="{1DE94ED3-8455-4353-BDDE-F970C5C6C935}" dt="2025-06-11T12:20:23.389" v="5987" actId="478"/>
          <ac:spMkLst>
            <pc:docMk/>
            <pc:sldMk cId="1483375125" sldId="2147479313"/>
            <ac:spMk id="8" creationId="{398F5C14-D636-4E8A-B7F0-B815C7E62BD3}"/>
          </ac:spMkLst>
        </pc:spChg>
        <pc:spChg chg="add del mod">
          <ac:chgData name="LIMON Thibaut" userId="9aad50e7-d24a-4e37-9f56-7d660f2e70a1" providerId="ADAL" clId="{1DE94ED3-8455-4353-BDDE-F970C5C6C935}" dt="2025-06-11T22:19:15.391" v="9503" actId="478"/>
          <ac:spMkLst>
            <pc:docMk/>
            <pc:sldMk cId="1483375125" sldId="2147479313"/>
            <ac:spMk id="8" creationId="{B76A19D5-8580-205A-1694-D62C6FB88958}"/>
          </ac:spMkLst>
        </pc:spChg>
        <pc:spChg chg="add mod">
          <ac:chgData name="LIMON Thibaut" userId="9aad50e7-d24a-4e37-9f56-7d660f2e70a1" providerId="ADAL" clId="{1DE94ED3-8455-4353-BDDE-F970C5C6C935}" dt="2025-06-11T22:19:20.830" v="9520" actId="20577"/>
          <ac:spMkLst>
            <pc:docMk/>
            <pc:sldMk cId="1483375125" sldId="2147479313"/>
            <ac:spMk id="9" creationId="{42EE7F1D-4A1B-5634-6633-F40C5304A5E7}"/>
          </ac:spMkLst>
        </pc:spChg>
        <pc:spChg chg="add del mod">
          <ac:chgData name="LIMON Thibaut" userId="9aad50e7-d24a-4e37-9f56-7d660f2e70a1" providerId="ADAL" clId="{1DE94ED3-8455-4353-BDDE-F970C5C6C935}" dt="2025-06-11T12:20:55.475" v="6005" actId="478"/>
          <ac:spMkLst>
            <pc:docMk/>
            <pc:sldMk cId="1483375125" sldId="2147479313"/>
            <ac:spMk id="10" creationId="{8E469739-C975-EBD8-834B-BA714D0EB524}"/>
          </ac:spMkLst>
        </pc:spChg>
        <pc:spChg chg="add mod">
          <ac:chgData name="LIMON Thibaut" userId="9aad50e7-d24a-4e37-9f56-7d660f2e70a1" providerId="ADAL" clId="{1DE94ED3-8455-4353-BDDE-F970C5C6C935}" dt="2025-06-11T22:46:54.372" v="10395"/>
          <ac:spMkLst>
            <pc:docMk/>
            <pc:sldMk cId="1483375125" sldId="2147479313"/>
            <ac:spMk id="10" creationId="{AC933E3A-F3F0-EF37-E1FD-F065F98B9516}"/>
          </ac:spMkLst>
        </pc:spChg>
        <pc:spChg chg="add del mod">
          <ac:chgData name="LIMON Thibaut" userId="9aad50e7-d24a-4e37-9f56-7d660f2e70a1" providerId="ADAL" clId="{1DE94ED3-8455-4353-BDDE-F970C5C6C935}" dt="2025-06-11T12:21:14.223" v="6009" actId="478"/>
          <ac:spMkLst>
            <pc:docMk/>
            <pc:sldMk cId="1483375125" sldId="2147479313"/>
            <ac:spMk id="12" creationId="{4454EDC4-132F-1296-1AFC-5160806F7085}"/>
          </ac:spMkLst>
        </pc:spChg>
        <pc:spChg chg="add del mod">
          <ac:chgData name="LIMON Thibaut" userId="9aad50e7-d24a-4e37-9f56-7d660f2e70a1" providerId="ADAL" clId="{1DE94ED3-8455-4353-BDDE-F970C5C6C935}" dt="2025-06-11T12:20:32.694" v="5990" actId="478"/>
          <ac:spMkLst>
            <pc:docMk/>
            <pc:sldMk cId="1483375125" sldId="2147479313"/>
            <ac:spMk id="14" creationId="{27D700DC-2FAB-8FDC-297F-43D99446B3F8}"/>
          </ac:spMkLst>
        </pc:spChg>
        <pc:spChg chg="add del mod">
          <ac:chgData name="LIMON Thibaut" userId="9aad50e7-d24a-4e37-9f56-7d660f2e70a1" providerId="ADAL" clId="{1DE94ED3-8455-4353-BDDE-F970C5C6C935}" dt="2025-06-11T12:22:04.266" v="6050" actId="478"/>
          <ac:spMkLst>
            <pc:docMk/>
            <pc:sldMk cId="1483375125" sldId="2147479313"/>
            <ac:spMk id="16" creationId="{9300DEC8-6F50-5D9D-D6BB-FC8B878DD07A}"/>
          </ac:spMkLst>
        </pc:spChg>
        <pc:spChg chg="add del mod">
          <ac:chgData name="LIMON Thibaut" userId="9aad50e7-d24a-4e37-9f56-7d660f2e70a1" providerId="ADAL" clId="{1DE94ED3-8455-4353-BDDE-F970C5C6C935}" dt="2025-06-11T14:42:02.785" v="8265" actId="478"/>
          <ac:spMkLst>
            <pc:docMk/>
            <pc:sldMk cId="1483375125" sldId="2147479313"/>
            <ac:spMk id="18" creationId="{64550944-2D55-C092-6917-173644B09781}"/>
          </ac:spMkLst>
        </pc:spChg>
        <pc:spChg chg="add del mod">
          <ac:chgData name="LIMON Thibaut" userId="9aad50e7-d24a-4e37-9f56-7d660f2e70a1" providerId="ADAL" clId="{1DE94ED3-8455-4353-BDDE-F970C5C6C935}" dt="2025-06-11T12:19:11.286" v="5960" actId="478"/>
          <ac:spMkLst>
            <pc:docMk/>
            <pc:sldMk cId="1483375125" sldId="2147479313"/>
            <ac:spMk id="20" creationId="{030A4E17-9BB0-7442-A1A7-23C3B4EA1D49}"/>
          </ac:spMkLst>
        </pc:spChg>
        <pc:spChg chg="add mod">
          <ac:chgData name="LIMON Thibaut" userId="9aad50e7-d24a-4e37-9f56-7d660f2e70a1" providerId="ADAL" clId="{1DE94ED3-8455-4353-BDDE-F970C5C6C935}" dt="2025-06-11T12:36:51.458" v="6376" actId="12789"/>
          <ac:spMkLst>
            <pc:docMk/>
            <pc:sldMk cId="1483375125" sldId="2147479313"/>
            <ac:spMk id="22" creationId="{098A7FC3-432F-011C-A7F4-1F2911D8D5BC}"/>
          </ac:spMkLst>
        </pc:spChg>
        <pc:spChg chg="add del">
          <ac:chgData name="LIMON Thibaut" userId="9aad50e7-d24a-4e37-9f56-7d660f2e70a1" providerId="ADAL" clId="{1DE94ED3-8455-4353-BDDE-F970C5C6C935}" dt="2025-06-11T12:20:07.472" v="5971" actId="22"/>
          <ac:spMkLst>
            <pc:docMk/>
            <pc:sldMk cId="1483375125" sldId="2147479313"/>
            <ac:spMk id="24" creationId="{7AE34DC1-3B7F-E60B-133B-CE2A457C7F8C}"/>
          </ac:spMkLst>
        </pc:spChg>
        <pc:spChg chg="add mod">
          <ac:chgData name="LIMON Thibaut" userId="9aad50e7-d24a-4e37-9f56-7d660f2e70a1" providerId="ADAL" clId="{1DE94ED3-8455-4353-BDDE-F970C5C6C935}" dt="2025-06-11T12:33:07.640" v="6358" actId="1035"/>
          <ac:spMkLst>
            <pc:docMk/>
            <pc:sldMk cId="1483375125" sldId="2147479313"/>
            <ac:spMk id="26" creationId="{047C3AE0-7B04-5317-CA04-AEE304B79E3F}"/>
          </ac:spMkLst>
        </pc:spChg>
        <pc:spChg chg="add mod">
          <ac:chgData name="LIMON Thibaut" userId="9aad50e7-d24a-4e37-9f56-7d660f2e70a1" providerId="ADAL" clId="{1DE94ED3-8455-4353-BDDE-F970C5C6C935}" dt="2025-06-11T14:42:17.834" v="8293" actId="1036"/>
          <ac:spMkLst>
            <pc:docMk/>
            <pc:sldMk cId="1483375125" sldId="2147479313"/>
            <ac:spMk id="28" creationId="{F75FEBB0-8BB9-4CF1-4A3F-82A68CD58D10}"/>
          </ac:spMkLst>
        </pc:spChg>
        <pc:spChg chg="add del mod">
          <ac:chgData name="LIMON Thibaut" userId="9aad50e7-d24a-4e37-9f56-7d660f2e70a1" providerId="ADAL" clId="{1DE94ED3-8455-4353-BDDE-F970C5C6C935}" dt="2025-06-11T12:21:24.144" v="6023" actId="21"/>
          <ac:spMkLst>
            <pc:docMk/>
            <pc:sldMk cId="1483375125" sldId="2147479313"/>
            <ac:spMk id="30" creationId="{2BFE982C-114C-FC50-D70E-8FCC7E82CEBB}"/>
          </ac:spMkLst>
        </pc:spChg>
        <pc:spChg chg="add mod">
          <ac:chgData name="LIMON Thibaut" userId="9aad50e7-d24a-4e37-9f56-7d660f2e70a1" providerId="ADAL" clId="{1DE94ED3-8455-4353-BDDE-F970C5C6C935}" dt="2025-06-11T12:30:11.098" v="6282" actId="552"/>
          <ac:spMkLst>
            <pc:docMk/>
            <pc:sldMk cId="1483375125" sldId="2147479313"/>
            <ac:spMk id="32" creationId="{DCDCAA16-4B32-833E-59C0-E869909250A8}"/>
          </ac:spMkLst>
        </pc:spChg>
        <pc:spChg chg="add del mod">
          <ac:chgData name="LIMON Thibaut" userId="9aad50e7-d24a-4e37-9f56-7d660f2e70a1" providerId="ADAL" clId="{1DE94ED3-8455-4353-BDDE-F970C5C6C935}" dt="2025-06-11T12:38:37.306" v="6478" actId="1035"/>
          <ac:spMkLst>
            <pc:docMk/>
            <pc:sldMk cId="1483375125" sldId="2147479313"/>
            <ac:spMk id="36" creationId="{401F7153-78EF-0E9B-7DEF-E12CBACBA5C3}"/>
          </ac:spMkLst>
        </pc:spChg>
        <pc:spChg chg="add del mod">
          <ac:chgData name="LIMON Thibaut" userId="9aad50e7-d24a-4e37-9f56-7d660f2e70a1" providerId="ADAL" clId="{1DE94ED3-8455-4353-BDDE-F970C5C6C935}" dt="2025-06-11T14:42:07.359" v="8267" actId="478"/>
          <ac:spMkLst>
            <pc:docMk/>
            <pc:sldMk cId="1483375125" sldId="2147479313"/>
            <ac:spMk id="38" creationId="{1D55134D-9C71-06AA-C660-26B53F90DC3C}"/>
          </ac:spMkLst>
        </pc:spChg>
        <pc:spChg chg="add mod">
          <ac:chgData name="LIMON Thibaut" userId="9aad50e7-d24a-4e37-9f56-7d660f2e70a1" providerId="ADAL" clId="{1DE94ED3-8455-4353-BDDE-F970C5C6C935}" dt="2025-06-11T12:38:59.148" v="6505" actId="1035"/>
          <ac:spMkLst>
            <pc:docMk/>
            <pc:sldMk cId="1483375125" sldId="2147479313"/>
            <ac:spMk id="40" creationId="{ABF30223-4E29-8ABB-F6FD-2C327ED36BD7}"/>
          </ac:spMkLst>
        </pc:spChg>
        <pc:spChg chg="add mod">
          <ac:chgData name="LIMON Thibaut" userId="9aad50e7-d24a-4e37-9f56-7d660f2e70a1" providerId="ADAL" clId="{1DE94ED3-8455-4353-BDDE-F970C5C6C935}" dt="2025-06-11T14:42:31.870" v="8325" actId="20577"/>
          <ac:spMkLst>
            <pc:docMk/>
            <pc:sldMk cId="1483375125" sldId="2147479313"/>
            <ac:spMk id="42" creationId="{D8874510-E93B-2277-98C5-E0E9F9408C15}"/>
          </ac:spMkLst>
        </pc:spChg>
        <pc:cxnChg chg="add del mod">
          <ac:chgData name="LIMON Thibaut" userId="9aad50e7-d24a-4e37-9f56-7d660f2e70a1" providerId="ADAL" clId="{1DE94ED3-8455-4353-BDDE-F970C5C6C935}" dt="2025-06-11T12:29:10.355" v="6273" actId="1038"/>
          <ac:cxnSpMkLst>
            <pc:docMk/>
            <pc:sldMk cId="1483375125" sldId="2147479313"/>
            <ac:cxnSpMk id="34" creationId="{2808FCB7-5EE3-031C-9B3F-E3EB7BD81137}"/>
          </ac:cxnSpMkLst>
        </pc:cxnChg>
        <pc:cxnChg chg="add del mod">
          <ac:chgData name="LIMON Thibaut" userId="9aad50e7-d24a-4e37-9f56-7d660f2e70a1" providerId="ADAL" clId="{1DE94ED3-8455-4353-BDDE-F970C5C6C935}" dt="2025-06-11T14:42:03.958" v="8266" actId="478"/>
          <ac:cxnSpMkLst>
            <pc:docMk/>
            <pc:sldMk cId="1483375125" sldId="2147479313"/>
            <ac:cxnSpMk id="37" creationId="{6BF6C8C2-DCD9-8F47-B61F-16B399B9656E}"/>
          </ac:cxnSpMkLst>
        </pc:cxnChg>
        <pc:cxnChg chg="add mod">
          <ac:chgData name="LIMON Thibaut" userId="9aad50e7-d24a-4e37-9f56-7d660f2e70a1" providerId="ADAL" clId="{1DE94ED3-8455-4353-BDDE-F970C5C6C935}" dt="2025-06-11T12:33:07.640" v="6358" actId="1035"/>
          <ac:cxnSpMkLst>
            <pc:docMk/>
            <pc:sldMk cId="1483375125" sldId="2147479313"/>
            <ac:cxnSpMk id="39" creationId="{49585DEC-E8C6-95B0-E23D-4B518668DF2C}"/>
          </ac:cxnSpMkLst>
        </pc:cxnChg>
        <pc:cxnChg chg="add mod">
          <ac:chgData name="LIMON Thibaut" userId="9aad50e7-d24a-4e37-9f56-7d660f2e70a1" providerId="ADAL" clId="{1DE94ED3-8455-4353-BDDE-F970C5C6C935}" dt="2025-06-11T14:42:17.834" v="8293" actId="1036"/>
          <ac:cxnSpMkLst>
            <pc:docMk/>
            <pc:sldMk cId="1483375125" sldId="2147479313"/>
            <ac:cxnSpMk id="41" creationId="{21D3E2BF-8AB9-3F33-6E05-64573AB1BE3F}"/>
          </ac:cxnSpMkLst>
        </pc:cxnChg>
      </pc:sldChg>
      <pc:sldChg chg="add del">
        <pc:chgData name="LIMON Thibaut" userId="9aad50e7-d24a-4e37-9f56-7d660f2e70a1" providerId="ADAL" clId="{1DE94ED3-8455-4353-BDDE-F970C5C6C935}" dt="2025-06-11T08:40:06.545" v="1512"/>
        <pc:sldMkLst>
          <pc:docMk/>
          <pc:sldMk cId="2252919628" sldId="2147479314"/>
        </pc:sldMkLst>
      </pc:sldChg>
      <pc:sldChg chg="modSp add del mod ord">
        <pc:chgData name="LIMON Thibaut" userId="9aad50e7-d24a-4e37-9f56-7d660f2e70a1" providerId="ADAL" clId="{1DE94ED3-8455-4353-BDDE-F970C5C6C935}" dt="2025-06-11T14:55:29.258" v="8902" actId="47"/>
        <pc:sldMkLst>
          <pc:docMk/>
          <pc:sldMk cId="3190337227" sldId="2147479314"/>
        </pc:sldMkLst>
        <pc:spChg chg="mod">
          <ac:chgData name="LIMON Thibaut" userId="9aad50e7-d24a-4e37-9f56-7d660f2e70a1" providerId="ADAL" clId="{1DE94ED3-8455-4353-BDDE-F970C5C6C935}" dt="2025-06-11T08:43:07.412" v="1678" actId="14100"/>
          <ac:spMkLst>
            <pc:docMk/>
            <pc:sldMk cId="3190337227" sldId="2147479314"/>
            <ac:spMk id="2" creationId="{815EC72C-16DA-F352-5639-AE01B47A091D}"/>
          </ac:spMkLst>
        </pc:spChg>
        <pc:spChg chg="mod">
          <ac:chgData name="LIMON Thibaut" userId="9aad50e7-d24a-4e37-9f56-7d660f2e70a1" providerId="ADAL" clId="{1DE94ED3-8455-4353-BDDE-F970C5C6C935}" dt="2025-06-11T14:55:16.181" v="8897" actId="21"/>
          <ac:spMkLst>
            <pc:docMk/>
            <pc:sldMk cId="3190337227" sldId="2147479314"/>
            <ac:spMk id="6" creationId="{4BFAE051-5F5A-5251-E817-9413D9700211}"/>
          </ac:spMkLst>
        </pc:spChg>
      </pc:sldChg>
      <pc:sldChg chg="addSp delSp modSp add mod modAnim">
        <pc:chgData name="LIMON Thibaut" userId="9aad50e7-d24a-4e37-9f56-7d660f2e70a1" providerId="ADAL" clId="{1DE94ED3-8455-4353-BDDE-F970C5C6C935}" dt="2025-06-12T10:28:53.141" v="15281" actId="478"/>
        <pc:sldMkLst>
          <pc:docMk/>
          <pc:sldMk cId="2825385651" sldId="2147479315"/>
        </pc:sldMkLst>
        <pc:spChg chg="mod">
          <ac:chgData name="LIMON Thibaut" userId="9aad50e7-d24a-4e37-9f56-7d660f2e70a1" providerId="ADAL" clId="{1DE94ED3-8455-4353-BDDE-F970C5C6C935}" dt="2025-06-11T22:46:32.611" v="10391" actId="255"/>
          <ac:spMkLst>
            <pc:docMk/>
            <pc:sldMk cId="2825385651" sldId="2147479315"/>
            <ac:spMk id="2" creationId="{C3FA0CA5-0F4D-730B-7072-6B7BEC23963C}"/>
          </ac:spMkLst>
        </pc:spChg>
        <pc:spChg chg="del">
          <ac:chgData name="LIMON Thibaut" userId="9aad50e7-d24a-4e37-9f56-7d660f2e70a1" providerId="ADAL" clId="{1DE94ED3-8455-4353-BDDE-F970C5C6C935}" dt="2025-06-12T10:28:53.141" v="15281" actId="478"/>
          <ac:spMkLst>
            <pc:docMk/>
            <pc:sldMk cId="2825385651" sldId="2147479315"/>
            <ac:spMk id="3" creationId="{EA2498B4-11A3-07D1-D7AD-5BCB05ED757C}"/>
          </ac:spMkLst>
        </pc:spChg>
        <pc:spChg chg="del">
          <ac:chgData name="LIMON Thibaut" userId="9aad50e7-d24a-4e37-9f56-7d660f2e70a1" providerId="ADAL" clId="{1DE94ED3-8455-4353-BDDE-F970C5C6C935}" dt="2025-06-11T22:47:13.804" v="10403" actId="478"/>
          <ac:spMkLst>
            <pc:docMk/>
            <pc:sldMk cId="2825385651" sldId="2147479315"/>
            <ac:spMk id="4" creationId="{2ED4561C-E5DA-E7E9-72C4-79AA32DB5E2D}"/>
          </ac:spMkLst>
        </pc:spChg>
        <pc:spChg chg="mod">
          <ac:chgData name="LIMON Thibaut" userId="9aad50e7-d24a-4e37-9f56-7d660f2e70a1" providerId="ADAL" clId="{1DE94ED3-8455-4353-BDDE-F970C5C6C935}" dt="2025-06-12T09:50:45.459" v="12993" actId="207"/>
          <ac:spMkLst>
            <pc:docMk/>
            <pc:sldMk cId="2825385651" sldId="2147479315"/>
            <ac:spMk id="6" creationId="{9E0F771D-1264-B630-F006-959349737DF4}"/>
          </ac:spMkLst>
        </pc:spChg>
        <pc:spChg chg="add mod">
          <ac:chgData name="LIMON Thibaut" userId="9aad50e7-d24a-4e37-9f56-7d660f2e70a1" providerId="ADAL" clId="{1DE94ED3-8455-4353-BDDE-F970C5C6C935}" dt="2025-06-11T22:47:14.186" v="10404"/>
          <ac:spMkLst>
            <pc:docMk/>
            <pc:sldMk cId="2825385651" sldId="2147479315"/>
            <ac:spMk id="7" creationId="{C5D17303-42AA-9A18-BE78-82F480FF9358}"/>
          </ac:spMkLst>
        </pc:spChg>
        <pc:spChg chg="add mod">
          <ac:chgData name="LIMON Thibaut" userId="9aad50e7-d24a-4e37-9f56-7d660f2e70a1" providerId="ADAL" clId="{1DE94ED3-8455-4353-BDDE-F970C5C6C935}" dt="2025-06-12T06:44:25.180" v="12481" actId="255"/>
          <ac:spMkLst>
            <pc:docMk/>
            <pc:sldMk cId="2825385651" sldId="2147479315"/>
            <ac:spMk id="8" creationId="{8C89A729-5F76-F9BF-F509-1954A489D4BD}"/>
          </ac:spMkLst>
        </pc:spChg>
        <pc:spChg chg="add mod">
          <ac:chgData name="LIMON Thibaut" userId="9aad50e7-d24a-4e37-9f56-7d660f2e70a1" providerId="ADAL" clId="{1DE94ED3-8455-4353-BDDE-F970C5C6C935}" dt="2025-06-12T06:45:22.588" v="12616" actId="20577"/>
          <ac:spMkLst>
            <pc:docMk/>
            <pc:sldMk cId="2825385651" sldId="2147479315"/>
            <ac:spMk id="9" creationId="{BAF60934-83AC-1FAD-5D4D-558D185EBD1C}"/>
          </ac:spMkLst>
        </pc:spChg>
      </pc:sldChg>
      <pc:sldChg chg="addSp delSp modSp add del mod ord">
        <pc:chgData name="LIMON Thibaut" userId="9aad50e7-d24a-4e37-9f56-7d660f2e70a1" providerId="ADAL" clId="{1DE94ED3-8455-4353-BDDE-F970C5C6C935}" dt="2025-06-12T06:43:22.262" v="12351" actId="47"/>
        <pc:sldMkLst>
          <pc:docMk/>
          <pc:sldMk cId="1365388413" sldId="2147479316"/>
        </pc:sldMkLst>
        <pc:spChg chg="del">
          <ac:chgData name="LIMON Thibaut" userId="9aad50e7-d24a-4e37-9f56-7d660f2e70a1" providerId="ADAL" clId="{1DE94ED3-8455-4353-BDDE-F970C5C6C935}" dt="2025-06-11T22:47:17.248" v="10405" actId="478"/>
          <ac:spMkLst>
            <pc:docMk/>
            <pc:sldMk cId="1365388413" sldId="2147479316"/>
            <ac:spMk id="4" creationId="{55DEB881-87A7-F356-26B8-9B9267DE2E9A}"/>
          </ac:spMkLst>
        </pc:spChg>
        <pc:spChg chg="del mod">
          <ac:chgData name="LIMON Thibaut" userId="9aad50e7-d24a-4e37-9f56-7d660f2e70a1" providerId="ADAL" clId="{1DE94ED3-8455-4353-BDDE-F970C5C6C935}" dt="2025-06-12T06:42:10.469" v="12317" actId="21"/>
          <ac:spMkLst>
            <pc:docMk/>
            <pc:sldMk cId="1365388413" sldId="2147479316"/>
            <ac:spMk id="6" creationId="{BAF60934-83AC-1FAD-5D4D-558D185EBD1C}"/>
          </ac:spMkLst>
        </pc:spChg>
        <pc:spChg chg="add mod">
          <ac:chgData name="LIMON Thibaut" userId="9aad50e7-d24a-4e37-9f56-7d660f2e70a1" providerId="ADAL" clId="{1DE94ED3-8455-4353-BDDE-F970C5C6C935}" dt="2025-06-11T22:47:17.566" v="10406"/>
          <ac:spMkLst>
            <pc:docMk/>
            <pc:sldMk cId="1365388413" sldId="2147479316"/>
            <ac:spMk id="7" creationId="{555D92FF-8B97-0E87-9D71-90D1DE980440}"/>
          </ac:spMkLst>
        </pc:spChg>
        <pc:spChg chg="add mod">
          <ac:chgData name="LIMON Thibaut" userId="9aad50e7-d24a-4e37-9f56-7d660f2e70a1" providerId="ADAL" clId="{1DE94ED3-8455-4353-BDDE-F970C5C6C935}" dt="2025-06-12T06:42:10.469" v="12317" actId="21"/>
          <ac:spMkLst>
            <pc:docMk/>
            <pc:sldMk cId="1365388413" sldId="2147479316"/>
            <ac:spMk id="8" creationId="{B0257967-CA84-7212-CD03-8D3401613AEE}"/>
          </ac:spMkLst>
        </pc:spChg>
      </pc:sldChg>
      <pc:sldChg chg="modSp add del mod ord">
        <pc:chgData name="LIMON Thibaut" userId="9aad50e7-d24a-4e37-9f56-7d660f2e70a1" providerId="ADAL" clId="{1DE94ED3-8455-4353-BDDE-F970C5C6C935}" dt="2025-06-11T14:56:46.402" v="8917" actId="47"/>
        <pc:sldMkLst>
          <pc:docMk/>
          <pc:sldMk cId="3866662802" sldId="2147479317"/>
        </pc:sldMkLst>
        <pc:spChg chg="mod">
          <ac:chgData name="LIMON Thibaut" userId="9aad50e7-d24a-4e37-9f56-7d660f2e70a1" providerId="ADAL" clId="{1DE94ED3-8455-4353-BDDE-F970C5C6C935}" dt="2025-06-11T14:56:02.389" v="8905" actId="21"/>
          <ac:spMkLst>
            <pc:docMk/>
            <pc:sldMk cId="3866662802" sldId="2147479317"/>
            <ac:spMk id="6" creationId="{E8794EA9-AAB0-271E-C015-484C97DC6409}"/>
          </ac:spMkLst>
        </pc:spChg>
      </pc:sldChg>
      <pc:sldChg chg="addSp delSp modSp add mod delAnim modAnim modNotesTx">
        <pc:chgData name="LIMON Thibaut" userId="9aad50e7-d24a-4e37-9f56-7d660f2e70a1" providerId="ADAL" clId="{1DE94ED3-8455-4353-BDDE-F970C5C6C935}" dt="2025-06-12T10:08:59.535" v="13894" actId="6549"/>
        <pc:sldMkLst>
          <pc:docMk/>
          <pc:sldMk cId="205770694" sldId="2147479318"/>
        </pc:sldMkLst>
        <pc:spChg chg="add mod">
          <ac:chgData name="LIMON Thibaut" userId="9aad50e7-d24a-4e37-9f56-7d660f2e70a1" providerId="ADAL" clId="{1DE94ED3-8455-4353-BDDE-F970C5C6C935}" dt="2025-06-12T10:04:56.040" v="13879" actId="1037"/>
          <ac:spMkLst>
            <pc:docMk/>
            <pc:sldMk cId="205770694" sldId="2147479318"/>
            <ac:spMk id="2" creationId="{70CE82DD-83B5-B86B-3D16-B3D2DC6CB33E}"/>
          </ac:spMkLst>
        </pc:spChg>
        <pc:spChg chg="del">
          <ac:chgData name="LIMON Thibaut" userId="9aad50e7-d24a-4e37-9f56-7d660f2e70a1" providerId="ADAL" clId="{1DE94ED3-8455-4353-BDDE-F970C5C6C935}" dt="2025-06-11T08:59:27.238" v="2275" actId="478"/>
          <ac:spMkLst>
            <pc:docMk/>
            <pc:sldMk cId="205770694" sldId="2147479318"/>
            <ac:spMk id="2" creationId="{AF70C46D-0C95-D145-79FD-5E1971D53A16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4" creationId="{C459D378-BEFC-A5D1-B502-EC8B592738F3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5" creationId="{B70FDC16-6332-D34E-E538-A3BA35A4C499}"/>
          </ac:spMkLst>
        </pc:spChg>
        <pc:spChg chg="add del">
          <ac:chgData name="LIMON Thibaut" userId="9aad50e7-d24a-4e37-9f56-7d660f2e70a1" providerId="ADAL" clId="{1DE94ED3-8455-4353-BDDE-F970C5C6C935}" dt="2025-06-11T09:01:03.178" v="2331" actId="478"/>
          <ac:spMkLst>
            <pc:docMk/>
            <pc:sldMk cId="205770694" sldId="2147479318"/>
            <ac:spMk id="7" creationId="{04D3421C-B1A7-1DC7-700B-47694F9A97E5}"/>
          </ac:spMkLst>
        </pc:spChg>
        <pc:spChg chg="mod">
          <ac:chgData name="LIMON Thibaut" userId="9aad50e7-d24a-4e37-9f56-7d660f2e70a1" providerId="ADAL" clId="{1DE94ED3-8455-4353-BDDE-F970C5C6C935}" dt="2025-06-12T09:47:27.529" v="12858" actId="313"/>
          <ac:spMkLst>
            <pc:docMk/>
            <pc:sldMk cId="205770694" sldId="2147479318"/>
            <ac:spMk id="10" creationId="{E8E65B3D-D049-D8EB-A17C-EAAB0D4125C7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14" creationId="{F15B47D9-AFB4-610B-D51A-729E6BCE3B73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18" creationId="{A1086104-102C-5F8D-73BF-419125E08696}"/>
          </ac:spMkLst>
        </pc:spChg>
        <pc:spChg chg="add del mod">
          <ac:chgData name="LIMON Thibaut" userId="9aad50e7-d24a-4e37-9f56-7d660f2e70a1" providerId="ADAL" clId="{1DE94ED3-8455-4353-BDDE-F970C5C6C935}" dt="2025-06-11T10:07:29.696" v="3564" actId="478"/>
          <ac:spMkLst>
            <pc:docMk/>
            <pc:sldMk cId="205770694" sldId="2147479318"/>
            <ac:spMk id="22" creationId="{A245EC7F-78BC-FB9D-EBBA-1BBE036D4712}"/>
          </ac:spMkLst>
        </pc:spChg>
        <pc:spChg chg="add mod">
          <ac:chgData name="LIMON Thibaut" userId="9aad50e7-d24a-4e37-9f56-7d660f2e70a1" providerId="ADAL" clId="{1DE94ED3-8455-4353-BDDE-F970C5C6C935}" dt="2025-06-11T10:35:01.536" v="4630" actId="20577"/>
          <ac:spMkLst>
            <pc:docMk/>
            <pc:sldMk cId="205770694" sldId="2147479318"/>
            <ac:spMk id="23" creationId="{B62E2B32-F10C-87EE-C91C-D543D2062098}"/>
          </ac:spMkLst>
        </pc:spChg>
        <pc:spChg chg="add mod">
          <ac:chgData name="LIMON Thibaut" userId="9aad50e7-d24a-4e37-9f56-7d660f2e70a1" providerId="ADAL" clId="{1DE94ED3-8455-4353-BDDE-F970C5C6C935}" dt="2025-06-11T10:11:51.564" v="3691" actId="1038"/>
          <ac:spMkLst>
            <pc:docMk/>
            <pc:sldMk cId="205770694" sldId="2147479318"/>
            <ac:spMk id="24" creationId="{12139187-C4CA-7448-0EFC-760518E0A81A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25" creationId="{4D29AAC7-D244-4187-6E5E-1FB656ACCE77}"/>
          </ac:spMkLst>
        </pc:spChg>
        <pc:spChg chg="add mod">
          <ac:chgData name="LIMON Thibaut" userId="9aad50e7-d24a-4e37-9f56-7d660f2e70a1" providerId="ADAL" clId="{1DE94ED3-8455-4353-BDDE-F970C5C6C935}" dt="2025-06-11T10:11:57.174" v="3699" actId="1037"/>
          <ac:spMkLst>
            <pc:docMk/>
            <pc:sldMk cId="205770694" sldId="2147479318"/>
            <ac:spMk id="29" creationId="{FA58C7C4-C56F-C5E9-145A-1AEE239DCB60}"/>
          </ac:spMkLst>
        </pc:spChg>
        <pc:spChg chg="add mod">
          <ac:chgData name="LIMON Thibaut" userId="9aad50e7-d24a-4e37-9f56-7d660f2e70a1" providerId="ADAL" clId="{1DE94ED3-8455-4353-BDDE-F970C5C6C935}" dt="2025-06-11T10:11:51.564" v="3691" actId="1038"/>
          <ac:spMkLst>
            <pc:docMk/>
            <pc:sldMk cId="205770694" sldId="2147479318"/>
            <ac:spMk id="31" creationId="{D11549BB-339D-DC9A-33C9-88F22983D146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34" creationId="{DC2EA878-33FA-07E0-ECC4-E979AFB33AC5}"/>
          </ac:spMkLst>
        </pc:spChg>
        <pc:spChg chg="add mod">
          <ac:chgData name="LIMON Thibaut" userId="9aad50e7-d24a-4e37-9f56-7d660f2e70a1" providerId="ADAL" clId="{1DE94ED3-8455-4353-BDDE-F970C5C6C935}" dt="2025-06-11T10:15:20.519" v="3745" actId="1036"/>
          <ac:spMkLst>
            <pc:docMk/>
            <pc:sldMk cId="205770694" sldId="2147479318"/>
            <ac:spMk id="38" creationId="{DBECA479-94CD-C9DB-1D06-4B1AFEA1EF0B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47" creationId="{E168DC0A-42A8-EF65-FE1A-596B7A27B6A6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49" creationId="{CAFF05BA-2882-CFCF-A3D0-37E4B1544523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51" creationId="{13D03956-44EC-CB51-9FC0-6C6B5EF5F4DB}"/>
          </ac:spMkLst>
        </pc:spChg>
        <pc:spChg chg="add mod">
          <ac:chgData name="LIMON Thibaut" userId="9aad50e7-d24a-4e37-9f56-7d660f2e70a1" providerId="ADAL" clId="{1DE94ED3-8455-4353-BDDE-F970C5C6C935}" dt="2025-06-11T10:15:26.926" v="3763" actId="1036"/>
          <ac:spMkLst>
            <pc:docMk/>
            <pc:sldMk cId="205770694" sldId="2147479318"/>
            <ac:spMk id="54" creationId="{E4F0B865-1E2B-80DD-A82C-213891AF63DF}"/>
          </ac:spMkLst>
        </pc:spChg>
        <pc:spChg chg="add mod">
          <ac:chgData name="LIMON Thibaut" userId="9aad50e7-d24a-4e37-9f56-7d660f2e70a1" providerId="ADAL" clId="{1DE94ED3-8455-4353-BDDE-F970C5C6C935}" dt="2025-06-11T10:11:51.564" v="3691" actId="1038"/>
          <ac:spMkLst>
            <pc:docMk/>
            <pc:sldMk cId="205770694" sldId="2147479318"/>
            <ac:spMk id="56" creationId="{D86A3A0B-D29F-DF70-A944-72B6219C0932}"/>
          </ac:spMkLst>
        </pc:spChg>
        <pc:spChg chg="add mod">
          <ac:chgData name="LIMON Thibaut" userId="9aad50e7-d24a-4e37-9f56-7d660f2e70a1" providerId="ADAL" clId="{1DE94ED3-8455-4353-BDDE-F970C5C6C935}" dt="2025-06-11T10:11:57.174" v="3699" actId="1037"/>
          <ac:spMkLst>
            <pc:docMk/>
            <pc:sldMk cId="205770694" sldId="2147479318"/>
            <ac:spMk id="57" creationId="{1CDF606D-0A73-5655-2DF0-A483780F8644}"/>
          </ac:spMkLst>
        </pc:spChg>
        <pc:spChg chg="add mod">
          <ac:chgData name="LIMON Thibaut" userId="9aad50e7-d24a-4e37-9f56-7d660f2e70a1" providerId="ADAL" clId="{1DE94ED3-8455-4353-BDDE-F970C5C6C935}" dt="2025-06-11T10:11:51.564" v="3691" actId="1038"/>
          <ac:spMkLst>
            <pc:docMk/>
            <pc:sldMk cId="205770694" sldId="2147479318"/>
            <ac:spMk id="58" creationId="{53E26E52-9262-E30A-4ED1-EE7A0E9B8087}"/>
          </ac:spMkLst>
        </pc:spChg>
        <pc:spChg chg="add mod">
          <ac:chgData name="LIMON Thibaut" userId="9aad50e7-d24a-4e37-9f56-7d660f2e70a1" providerId="ADAL" clId="{1DE94ED3-8455-4353-BDDE-F970C5C6C935}" dt="2025-06-11T10:14:56.376" v="3722" actId="1038"/>
          <ac:spMkLst>
            <pc:docMk/>
            <pc:sldMk cId="205770694" sldId="2147479318"/>
            <ac:spMk id="67" creationId="{7513B0AA-9D0C-E072-55D1-4BF6CA5BCB78}"/>
          </ac:spMkLst>
        </pc:spChg>
        <pc:spChg chg="add mod">
          <ac:chgData name="LIMON Thibaut" userId="9aad50e7-d24a-4e37-9f56-7d660f2e70a1" providerId="ADAL" clId="{1DE94ED3-8455-4353-BDDE-F970C5C6C935}" dt="2025-06-11T09:49:06.160" v="2619" actId="1076"/>
          <ac:spMkLst>
            <pc:docMk/>
            <pc:sldMk cId="205770694" sldId="2147479318"/>
            <ac:spMk id="70" creationId="{27FD1DF4-46C3-2BC6-D6DF-602209E27A45}"/>
          </ac:spMkLst>
        </pc:spChg>
        <pc:spChg chg="add mod">
          <ac:chgData name="LIMON Thibaut" userId="9aad50e7-d24a-4e37-9f56-7d660f2e70a1" providerId="ADAL" clId="{1DE94ED3-8455-4353-BDDE-F970C5C6C935}" dt="2025-06-11T10:06:24.093" v="3511" actId="1035"/>
          <ac:spMkLst>
            <pc:docMk/>
            <pc:sldMk cId="205770694" sldId="2147479318"/>
            <ac:spMk id="71" creationId="{AE2DBA22-B848-DDC8-362C-6EA3AC74CCDB}"/>
          </ac:spMkLst>
        </pc:spChg>
        <pc:spChg chg="add mod">
          <ac:chgData name="LIMON Thibaut" userId="9aad50e7-d24a-4e37-9f56-7d660f2e70a1" providerId="ADAL" clId="{1DE94ED3-8455-4353-BDDE-F970C5C6C935}" dt="2025-06-11T12:12:56.681" v="5711" actId="12789"/>
          <ac:spMkLst>
            <pc:docMk/>
            <pc:sldMk cId="205770694" sldId="2147479318"/>
            <ac:spMk id="72" creationId="{7F4D5972-5AF6-E328-633A-1031A95AC1DD}"/>
          </ac:spMkLst>
        </pc:spChg>
        <pc:spChg chg="add mod">
          <ac:chgData name="LIMON Thibaut" userId="9aad50e7-d24a-4e37-9f56-7d660f2e70a1" providerId="ADAL" clId="{1DE94ED3-8455-4353-BDDE-F970C5C6C935}" dt="2025-06-11T12:12:56.681" v="5711" actId="12789"/>
          <ac:spMkLst>
            <pc:docMk/>
            <pc:sldMk cId="205770694" sldId="2147479318"/>
            <ac:spMk id="73" creationId="{7880A5F5-28D6-5894-AEC3-C16E657FD28C}"/>
          </ac:spMkLst>
        </pc:spChg>
        <pc:spChg chg="add mod">
          <ac:chgData name="LIMON Thibaut" userId="9aad50e7-d24a-4e37-9f56-7d660f2e70a1" providerId="ADAL" clId="{1DE94ED3-8455-4353-BDDE-F970C5C6C935}" dt="2025-06-11T10:06:24.093" v="3511" actId="1035"/>
          <ac:spMkLst>
            <pc:docMk/>
            <pc:sldMk cId="205770694" sldId="2147479318"/>
            <ac:spMk id="74" creationId="{59FCA206-A80B-D267-9E73-17E7CE59FE20}"/>
          </ac:spMkLst>
        </pc:spChg>
        <pc:spChg chg="add mod">
          <ac:chgData name="LIMON Thibaut" userId="9aad50e7-d24a-4e37-9f56-7d660f2e70a1" providerId="ADAL" clId="{1DE94ED3-8455-4353-BDDE-F970C5C6C935}" dt="2025-06-11T10:11:57.174" v="3699" actId="1037"/>
          <ac:spMkLst>
            <pc:docMk/>
            <pc:sldMk cId="205770694" sldId="2147479318"/>
            <ac:spMk id="75" creationId="{53D0FE64-ADA3-6DC2-77D9-7B81F35AB825}"/>
          </ac:spMkLst>
        </pc:spChg>
        <pc:spChg chg="add mod">
          <ac:chgData name="LIMON Thibaut" userId="9aad50e7-d24a-4e37-9f56-7d660f2e70a1" providerId="ADAL" clId="{1DE94ED3-8455-4353-BDDE-F970C5C6C935}" dt="2025-06-11T10:06:24.093" v="3511" actId="1035"/>
          <ac:spMkLst>
            <pc:docMk/>
            <pc:sldMk cId="205770694" sldId="2147479318"/>
            <ac:spMk id="76" creationId="{D6B83F49-E874-0351-D457-015A538B45ED}"/>
          </ac:spMkLst>
        </pc:spChg>
        <pc:spChg chg="add del mod">
          <ac:chgData name="LIMON Thibaut" userId="9aad50e7-d24a-4e37-9f56-7d660f2e70a1" providerId="ADAL" clId="{1DE94ED3-8455-4353-BDDE-F970C5C6C935}" dt="2025-06-11T10:17:31.827" v="3815" actId="478"/>
          <ac:spMkLst>
            <pc:docMk/>
            <pc:sldMk cId="205770694" sldId="2147479318"/>
            <ac:spMk id="77" creationId="{D8894E1C-17CC-E816-6FCB-91EE64D31F80}"/>
          </ac:spMkLst>
        </pc:spChg>
        <pc:spChg chg="add mod">
          <ac:chgData name="LIMON Thibaut" userId="9aad50e7-d24a-4e37-9f56-7d660f2e70a1" providerId="ADAL" clId="{1DE94ED3-8455-4353-BDDE-F970C5C6C935}" dt="2025-06-11T22:07:29.745" v="9158" actId="1035"/>
          <ac:spMkLst>
            <pc:docMk/>
            <pc:sldMk cId="205770694" sldId="2147479318"/>
            <ac:spMk id="78" creationId="{7ED5FABC-3722-3858-7958-F7073FF1D965}"/>
          </ac:spMkLst>
        </pc:spChg>
        <pc:spChg chg="add mod">
          <ac:chgData name="LIMON Thibaut" userId="9aad50e7-d24a-4e37-9f56-7d660f2e70a1" providerId="ADAL" clId="{1DE94ED3-8455-4353-BDDE-F970C5C6C935}" dt="2025-06-11T22:07:29.745" v="9158" actId="1035"/>
          <ac:spMkLst>
            <pc:docMk/>
            <pc:sldMk cId="205770694" sldId="2147479318"/>
            <ac:spMk id="80" creationId="{97EE9D5F-C303-440F-F25A-1C4B002D5CB9}"/>
          </ac:spMkLst>
        </pc:spChg>
        <pc:spChg chg="add mod">
          <ac:chgData name="LIMON Thibaut" userId="9aad50e7-d24a-4e37-9f56-7d660f2e70a1" providerId="ADAL" clId="{1DE94ED3-8455-4353-BDDE-F970C5C6C935}" dt="2025-06-11T22:07:29.745" v="9158" actId="1035"/>
          <ac:spMkLst>
            <pc:docMk/>
            <pc:sldMk cId="205770694" sldId="2147479318"/>
            <ac:spMk id="81" creationId="{458F140B-96D6-982F-3CCA-D530234693F6}"/>
          </ac:spMkLst>
        </pc:spChg>
        <pc:spChg chg="add del mod ord">
          <ac:chgData name="LIMON Thibaut" userId="9aad50e7-d24a-4e37-9f56-7d660f2e70a1" providerId="ADAL" clId="{1DE94ED3-8455-4353-BDDE-F970C5C6C935}" dt="2025-06-11T10:05:20.524" v="3466" actId="478"/>
          <ac:spMkLst>
            <pc:docMk/>
            <pc:sldMk cId="205770694" sldId="2147479318"/>
            <ac:spMk id="83" creationId="{C5208BC4-C80C-311D-900A-7F93CB375C8D}"/>
          </ac:spMkLst>
        </pc:spChg>
        <pc:spChg chg="add mod">
          <ac:chgData name="LIMON Thibaut" userId="9aad50e7-d24a-4e37-9f56-7d660f2e70a1" providerId="ADAL" clId="{1DE94ED3-8455-4353-BDDE-F970C5C6C935}" dt="2025-06-11T10:15:55.206" v="3774" actId="1036"/>
          <ac:spMkLst>
            <pc:docMk/>
            <pc:sldMk cId="205770694" sldId="2147479318"/>
            <ac:spMk id="88" creationId="{614D0E23-23FD-A98C-329B-9DDD7A6F2605}"/>
          </ac:spMkLst>
        </pc:spChg>
        <pc:spChg chg="add mod">
          <ac:chgData name="LIMON Thibaut" userId="9aad50e7-d24a-4e37-9f56-7d660f2e70a1" providerId="ADAL" clId="{1DE94ED3-8455-4353-BDDE-F970C5C6C935}" dt="2025-06-11T10:15:55.206" v="3774" actId="1036"/>
          <ac:spMkLst>
            <pc:docMk/>
            <pc:sldMk cId="205770694" sldId="2147479318"/>
            <ac:spMk id="89" creationId="{94EFE047-23F3-FF59-7C5F-817291EFB2AA}"/>
          </ac:spMkLst>
        </pc:spChg>
        <pc:spChg chg="add del mod">
          <ac:chgData name="LIMON Thibaut" userId="9aad50e7-d24a-4e37-9f56-7d660f2e70a1" providerId="ADAL" clId="{1DE94ED3-8455-4353-BDDE-F970C5C6C935}" dt="2025-06-11T10:21:10.548" v="4139" actId="478"/>
          <ac:spMkLst>
            <pc:docMk/>
            <pc:sldMk cId="205770694" sldId="2147479318"/>
            <ac:spMk id="91" creationId="{A3C0DAD8-571F-7CCF-DF5E-5C8D13B3FBE4}"/>
          </ac:spMkLst>
        </pc:spChg>
        <pc:spChg chg="add mod">
          <ac:chgData name="LIMON Thibaut" userId="9aad50e7-d24a-4e37-9f56-7d660f2e70a1" providerId="ADAL" clId="{1DE94ED3-8455-4353-BDDE-F970C5C6C935}" dt="2025-06-11T12:13:07.046" v="5729" actId="1037"/>
          <ac:spMkLst>
            <pc:docMk/>
            <pc:sldMk cId="205770694" sldId="2147479318"/>
            <ac:spMk id="92" creationId="{E8EA01FE-C4D6-B65F-5342-903EBD375EBA}"/>
          </ac:spMkLst>
        </pc:spChg>
        <pc:spChg chg="add mod">
          <ac:chgData name="LIMON Thibaut" userId="9aad50e7-d24a-4e37-9f56-7d660f2e70a1" providerId="ADAL" clId="{1DE94ED3-8455-4353-BDDE-F970C5C6C935}" dt="2025-06-12T10:08:59.535" v="13894" actId="6549"/>
          <ac:spMkLst>
            <pc:docMk/>
            <pc:sldMk cId="205770694" sldId="2147479318"/>
            <ac:spMk id="93" creationId="{EA97BB2D-FAE8-3952-9FB0-2A16AEB6BC73}"/>
          </ac:spMkLst>
        </pc:spChg>
        <pc:spChg chg="del">
          <ac:chgData name="LIMON Thibaut" userId="9aad50e7-d24a-4e37-9f56-7d660f2e70a1" providerId="ADAL" clId="{1DE94ED3-8455-4353-BDDE-F970C5C6C935}" dt="2025-06-11T08:59:24.366" v="2274" actId="478"/>
          <ac:spMkLst>
            <pc:docMk/>
            <pc:sldMk cId="205770694" sldId="2147479318"/>
            <ac:spMk id="103" creationId="{6FEF0B60-7C32-7212-DBF8-FC3C46C2D44E}"/>
          </ac:spMkLst>
        </pc:spChg>
        <pc:picChg chg="add del">
          <ac:chgData name="LIMON Thibaut" userId="9aad50e7-d24a-4e37-9f56-7d660f2e70a1" providerId="ADAL" clId="{1DE94ED3-8455-4353-BDDE-F970C5C6C935}" dt="2025-06-11T09:14:57.247" v="2420" actId="478"/>
          <ac:picMkLst>
            <pc:docMk/>
            <pc:sldMk cId="205770694" sldId="2147479318"/>
            <ac:picMk id="36" creationId="{FAC8DF9B-3411-A4E6-FBAE-4A00D20AA7B9}"/>
          </ac:picMkLst>
        </pc:picChg>
        <pc:picChg chg="add del mod">
          <ac:chgData name="LIMON Thibaut" userId="9aad50e7-d24a-4e37-9f56-7d660f2e70a1" providerId="ADAL" clId="{1DE94ED3-8455-4353-BDDE-F970C5C6C935}" dt="2025-06-11T10:09:40.310" v="3590" actId="478"/>
          <ac:picMkLst>
            <pc:docMk/>
            <pc:sldMk cId="205770694" sldId="2147479318"/>
            <ac:picMk id="41" creationId="{009D87AC-3460-D733-9B7F-148E9DCFFAFF}"/>
          </ac:picMkLst>
        </pc:picChg>
        <pc:picChg chg="add mod">
          <ac:chgData name="LIMON Thibaut" userId="9aad50e7-d24a-4e37-9f56-7d660f2e70a1" providerId="ADAL" clId="{1DE94ED3-8455-4353-BDDE-F970C5C6C935}" dt="2025-06-11T10:15:20.519" v="3745" actId="1036"/>
          <ac:picMkLst>
            <pc:docMk/>
            <pc:sldMk cId="205770694" sldId="2147479318"/>
            <ac:picMk id="55" creationId="{96847752-50B0-326C-85C3-607051CF034F}"/>
          </ac:picMkLst>
        </pc:picChg>
        <pc:picChg chg="add mod">
          <ac:chgData name="LIMON Thibaut" userId="9aad50e7-d24a-4e37-9f56-7d660f2e70a1" providerId="ADAL" clId="{1DE94ED3-8455-4353-BDDE-F970C5C6C935}" dt="2025-06-11T10:15:26.926" v="3763" actId="1036"/>
          <ac:picMkLst>
            <pc:docMk/>
            <pc:sldMk cId="205770694" sldId="2147479318"/>
            <ac:picMk id="66" creationId="{4B223EE4-06ED-0898-CF98-194953014141}"/>
          </ac:picMkLst>
        </pc:picChg>
        <pc:picChg chg="add del mod">
          <ac:chgData name="LIMON Thibaut" userId="9aad50e7-d24a-4e37-9f56-7d660f2e70a1" providerId="ADAL" clId="{1DE94ED3-8455-4353-BDDE-F970C5C6C935}" dt="2025-06-11T09:53:28.613" v="3339" actId="478"/>
          <ac:picMkLst>
            <pc:docMk/>
            <pc:sldMk cId="205770694" sldId="2147479318"/>
            <ac:picMk id="79" creationId="{EC655422-EAD6-AE0C-9EB3-4E01902E1D8D}"/>
          </ac:picMkLst>
        </pc:picChg>
        <pc:picChg chg="add del mod">
          <ac:chgData name="LIMON Thibaut" userId="9aad50e7-d24a-4e37-9f56-7d660f2e70a1" providerId="ADAL" clId="{1DE94ED3-8455-4353-BDDE-F970C5C6C935}" dt="2025-06-11T10:00:24.823" v="3419" actId="478"/>
          <ac:picMkLst>
            <pc:docMk/>
            <pc:sldMk cId="205770694" sldId="2147479318"/>
            <ac:picMk id="82" creationId="{F00BFF96-FCDB-3F99-C893-A8CD3FE20F3D}"/>
          </ac:picMkLst>
        </pc:picChg>
        <pc:picChg chg="add del mod">
          <ac:chgData name="LIMON Thibaut" userId="9aad50e7-d24a-4e37-9f56-7d660f2e70a1" providerId="ADAL" clId="{1DE94ED3-8455-4353-BDDE-F970C5C6C935}" dt="2025-06-11T10:05:48.227" v="3480" actId="478"/>
          <ac:picMkLst>
            <pc:docMk/>
            <pc:sldMk cId="205770694" sldId="2147479318"/>
            <ac:picMk id="84" creationId="{59E62C27-176E-600E-B1A6-F8B0F83C9B0A}"/>
          </ac:picMkLst>
        </pc:picChg>
        <pc:picChg chg="add del mod">
          <ac:chgData name="LIMON Thibaut" userId="9aad50e7-d24a-4e37-9f56-7d660f2e70a1" providerId="ADAL" clId="{1DE94ED3-8455-4353-BDDE-F970C5C6C935}" dt="2025-06-11T10:05:49.929" v="3481" actId="478"/>
          <ac:picMkLst>
            <pc:docMk/>
            <pc:sldMk cId="205770694" sldId="2147479318"/>
            <ac:picMk id="86" creationId="{FCE2EE07-2228-E66B-8712-96DA57B973CB}"/>
          </ac:picMkLst>
        </pc:picChg>
        <pc:picChg chg="add mod">
          <ac:chgData name="LIMON Thibaut" userId="9aad50e7-d24a-4e37-9f56-7d660f2e70a1" providerId="ADAL" clId="{1DE94ED3-8455-4353-BDDE-F970C5C6C935}" dt="2025-06-11T10:15:55.206" v="3774" actId="1036"/>
          <ac:picMkLst>
            <pc:docMk/>
            <pc:sldMk cId="205770694" sldId="2147479318"/>
            <ac:picMk id="87" creationId="{6ED2D80F-8702-A216-312D-1BF85231379A}"/>
          </ac:picMkLst>
        </pc:picChg>
        <pc:picChg chg="add mod">
          <ac:chgData name="LIMON Thibaut" userId="9aad50e7-d24a-4e37-9f56-7d660f2e70a1" providerId="ADAL" clId="{1DE94ED3-8455-4353-BDDE-F970C5C6C935}" dt="2025-06-11T10:14:56.376" v="3722" actId="1038"/>
          <ac:picMkLst>
            <pc:docMk/>
            <pc:sldMk cId="205770694" sldId="2147479318"/>
            <ac:picMk id="90" creationId="{7F8537DC-D7BD-7CF0-6D55-F0CE70316759}"/>
          </ac:picMkLst>
        </pc:picChg>
        <pc:cxnChg chg="add del mod">
          <ac:chgData name="LIMON Thibaut" userId="9aad50e7-d24a-4e37-9f56-7d660f2e70a1" providerId="ADAL" clId="{1DE94ED3-8455-4353-BDDE-F970C5C6C935}" dt="2025-06-11T22:08:05.647" v="9167" actId="478"/>
          <ac:cxnSpMkLst>
            <pc:docMk/>
            <pc:sldMk cId="205770694" sldId="2147479318"/>
            <ac:cxnSpMk id="3" creationId="{1C6A461A-7356-8600-3DC8-9F7241DCABEC}"/>
          </ac:cxnSpMkLst>
        </pc:cxnChg>
        <pc:cxnChg chg="add mod">
          <ac:chgData name="LIMON Thibaut" userId="9aad50e7-d24a-4e37-9f56-7d660f2e70a1" providerId="ADAL" clId="{1DE94ED3-8455-4353-BDDE-F970C5C6C935}" dt="2025-06-12T10:04:49.201" v="13877" actId="14100"/>
          <ac:cxnSpMkLst>
            <pc:docMk/>
            <pc:sldMk cId="205770694" sldId="2147479318"/>
            <ac:cxnSpMk id="3" creationId="{74231CA9-5D23-6949-C150-5FB6AB961B1D}"/>
          </ac:cxnSpMkLst>
        </pc:cxnChg>
        <pc:cxnChg chg="add del mod">
          <ac:chgData name="LIMON Thibaut" userId="9aad50e7-d24a-4e37-9f56-7d660f2e70a1" providerId="ADAL" clId="{1DE94ED3-8455-4353-BDDE-F970C5C6C935}" dt="2025-06-11T22:09:20.288" v="9180" actId="478"/>
          <ac:cxnSpMkLst>
            <pc:docMk/>
            <pc:sldMk cId="205770694" sldId="2147479318"/>
            <ac:cxnSpMk id="6" creationId="{C566B811-33D8-DBD3-E0DB-0EA3DA3BAD86}"/>
          </ac:cxnSpMkLst>
        </pc:cxnChg>
        <pc:cxnChg chg="add mod">
          <ac:chgData name="LIMON Thibaut" userId="9aad50e7-d24a-4e37-9f56-7d660f2e70a1" providerId="ADAL" clId="{1DE94ED3-8455-4353-BDDE-F970C5C6C935}" dt="2025-06-11T12:14:05.106" v="5764" actId="14100"/>
          <ac:cxnSpMkLst>
            <pc:docMk/>
            <pc:sldMk cId="205770694" sldId="2147479318"/>
            <ac:cxnSpMk id="13" creationId="{8EA9E3CD-7740-2A87-4CFC-E71F5DA73DC1}"/>
          </ac:cxnSpMkLst>
        </pc:cxnChg>
        <pc:cxnChg chg="add del mod">
          <ac:chgData name="LIMON Thibaut" userId="9aad50e7-d24a-4e37-9f56-7d660f2e70a1" providerId="ADAL" clId="{1DE94ED3-8455-4353-BDDE-F970C5C6C935}" dt="2025-06-11T22:09:17.043" v="9179" actId="478"/>
          <ac:cxnSpMkLst>
            <pc:docMk/>
            <pc:sldMk cId="205770694" sldId="2147479318"/>
            <ac:cxnSpMk id="16" creationId="{DB525DD5-7A04-C96B-1EE6-E9FB45AB42D2}"/>
          </ac:cxnSpMkLst>
        </pc:cxnChg>
        <pc:cxnChg chg="add mod">
          <ac:chgData name="LIMON Thibaut" userId="9aad50e7-d24a-4e37-9f56-7d660f2e70a1" providerId="ADAL" clId="{1DE94ED3-8455-4353-BDDE-F970C5C6C935}" dt="2025-06-11T22:09:57.669" v="9216" actId="1035"/>
          <ac:cxnSpMkLst>
            <pc:docMk/>
            <pc:sldMk cId="205770694" sldId="2147479318"/>
            <ac:cxnSpMk id="19" creationId="{E2173222-7C70-9977-C2EA-6CA3D7ADDF30}"/>
          </ac:cxnSpMkLst>
        </pc:cxnChg>
        <pc:cxnChg chg="add mod">
          <ac:chgData name="LIMON Thibaut" userId="9aad50e7-d24a-4e37-9f56-7d660f2e70a1" providerId="ADAL" clId="{1DE94ED3-8455-4353-BDDE-F970C5C6C935}" dt="2025-06-11T22:10:29.430" v="9234" actId="208"/>
          <ac:cxnSpMkLst>
            <pc:docMk/>
            <pc:sldMk cId="205770694" sldId="2147479318"/>
            <ac:cxnSpMk id="22" creationId="{555BA624-5D3A-70F6-BB2C-B12B59A6E56B}"/>
          </ac:cxnSpMkLst>
        </pc:cxnChg>
        <pc:cxnChg chg="add mod">
          <ac:chgData name="LIMON Thibaut" userId="9aad50e7-d24a-4e37-9f56-7d660f2e70a1" providerId="ADAL" clId="{1DE94ED3-8455-4353-BDDE-F970C5C6C935}" dt="2025-06-11T09:59:37.262" v="3412" actId="1582"/>
          <ac:cxnSpMkLst>
            <pc:docMk/>
            <pc:sldMk cId="205770694" sldId="2147479318"/>
            <ac:cxnSpMk id="60" creationId="{B021C3E2-56F8-4F7E-F57B-D14AD1C1AD04}"/>
          </ac:cxnSpMkLst>
        </pc:cxnChg>
        <pc:cxnChg chg="add mod">
          <ac:chgData name="LIMON Thibaut" userId="9aad50e7-d24a-4e37-9f56-7d660f2e70a1" providerId="ADAL" clId="{1DE94ED3-8455-4353-BDDE-F970C5C6C935}" dt="2025-06-11T09:59:42.582" v="3413" actId="108"/>
          <ac:cxnSpMkLst>
            <pc:docMk/>
            <pc:sldMk cId="205770694" sldId="2147479318"/>
            <ac:cxnSpMk id="65" creationId="{E6EF9FF4-23C2-1AC6-D129-F57E4AE326C5}"/>
          </ac:cxnSpMkLst>
        </pc:cxnChg>
      </pc:sldChg>
      <pc:sldChg chg="addSp delSp modSp add mod ord delAnim modAnim modNotesTx">
        <pc:chgData name="LIMON Thibaut" userId="9aad50e7-d24a-4e37-9f56-7d660f2e70a1" providerId="ADAL" clId="{1DE94ED3-8455-4353-BDDE-F970C5C6C935}" dt="2025-06-12T10:09:41.373" v="13895" actId="6549"/>
        <pc:sldMkLst>
          <pc:docMk/>
          <pc:sldMk cId="2375287570" sldId="2147479319"/>
        </pc:sldMkLst>
        <pc:spChg chg="add mod">
          <ac:chgData name="LIMON Thibaut" userId="9aad50e7-d24a-4e37-9f56-7d660f2e70a1" providerId="ADAL" clId="{1DE94ED3-8455-4353-BDDE-F970C5C6C935}" dt="2025-06-11T22:18:00.271" v="9470" actId="2085"/>
          <ac:spMkLst>
            <pc:docMk/>
            <pc:sldMk cId="2375287570" sldId="2147479319"/>
            <ac:spMk id="2" creationId="{351EE93D-2C64-2EF3-02AB-488E5BFBF4C4}"/>
          </ac:spMkLst>
        </pc:spChg>
        <pc:spChg chg="add mod">
          <ac:chgData name="LIMON Thibaut" userId="9aad50e7-d24a-4e37-9f56-7d660f2e70a1" providerId="ADAL" clId="{1DE94ED3-8455-4353-BDDE-F970C5C6C935}" dt="2025-06-12T10:09:41.373" v="13895" actId="6549"/>
          <ac:spMkLst>
            <pc:docMk/>
            <pc:sldMk cId="2375287570" sldId="2147479319"/>
            <ac:spMk id="3" creationId="{7ECFD42D-6FE4-F8AC-7259-B6046F5C5D73}"/>
          </ac:spMkLst>
        </pc:spChg>
        <pc:spChg chg="add mod">
          <ac:chgData name="LIMON Thibaut" userId="9aad50e7-d24a-4e37-9f56-7d660f2e70a1" providerId="ADAL" clId="{1DE94ED3-8455-4353-BDDE-F970C5C6C935}" dt="2025-06-11T10:19:40.322" v="3953" actId="1076"/>
          <ac:spMkLst>
            <pc:docMk/>
            <pc:sldMk cId="2375287570" sldId="2147479319"/>
            <ac:spMk id="5" creationId="{9E459CF7-C691-6C9D-300A-63F2DA2121C9}"/>
          </ac:spMkLst>
        </pc:spChg>
        <pc:spChg chg="add 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6" creationId="{439F08F8-E05E-5946-FC4D-1CA058EFACA6}"/>
          </ac:spMkLst>
        </pc:spChg>
        <pc:spChg chg="add 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7" creationId="{86763720-58D3-4952-8A01-012657152DDA}"/>
          </ac:spMkLst>
        </pc:spChg>
        <pc:spChg chg="add mod">
          <ac:chgData name="LIMON Thibaut" userId="9aad50e7-d24a-4e37-9f56-7d660f2e70a1" providerId="ADAL" clId="{1DE94ED3-8455-4353-BDDE-F970C5C6C935}" dt="2025-06-11T22:14:37.817" v="9291" actId="1036"/>
          <ac:spMkLst>
            <pc:docMk/>
            <pc:sldMk cId="2375287570" sldId="2147479319"/>
            <ac:spMk id="8" creationId="{BAD461D2-08E6-0B4E-0962-256497D75FC6}"/>
          </ac:spMkLst>
        </pc:spChg>
        <pc:spChg chg="add mod">
          <ac:chgData name="LIMON Thibaut" userId="9aad50e7-d24a-4e37-9f56-7d660f2e70a1" providerId="ADAL" clId="{1DE94ED3-8455-4353-BDDE-F970C5C6C935}" dt="2025-06-11T22:14:37.817" v="9291" actId="1036"/>
          <ac:spMkLst>
            <pc:docMk/>
            <pc:sldMk cId="2375287570" sldId="2147479319"/>
            <ac:spMk id="11" creationId="{586F46B2-73C3-1E35-E4C9-C9405D6A2608}"/>
          </ac:spMkLst>
        </pc:spChg>
        <pc:spChg chg="add del mod">
          <ac:chgData name="LIMON Thibaut" userId="9aad50e7-d24a-4e37-9f56-7d660f2e70a1" providerId="ADAL" clId="{1DE94ED3-8455-4353-BDDE-F970C5C6C935}" dt="2025-06-11T10:41:30.693" v="5318" actId="478"/>
          <ac:spMkLst>
            <pc:docMk/>
            <pc:sldMk cId="2375287570" sldId="2147479319"/>
            <ac:spMk id="12" creationId="{C1E59626-A453-2A94-9673-FC65E3191093}"/>
          </ac:spMkLst>
        </pc:spChg>
        <pc:spChg chg="add del mod">
          <ac:chgData name="LIMON Thibaut" userId="9aad50e7-d24a-4e37-9f56-7d660f2e70a1" providerId="ADAL" clId="{1DE94ED3-8455-4353-BDDE-F970C5C6C935}" dt="2025-06-11T10:41:36.613" v="5321" actId="478"/>
          <ac:spMkLst>
            <pc:docMk/>
            <pc:sldMk cId="2375287570" sldId="2147479319"/>
            <ac:spMk id="14" creationId="{A9762F68-3FD8-38FF-0FE5-B4019A4AC040}"/>
          </ac:spMkLst>
        </pc:spChg>
        <pc:spChg chg="add del mod">
          <ac:chgData name="LIMON Thibaut" userId="9aad50e7-d24a-4e37-9f56-7d660f2e70a1" providerId="ADAL" clId="{1DE94ED3-8455-4353-BDDE-F970C5C6C935}" dt="2025-06-11T10:41:52.443" v="5328" actId="478"/>
          <ac:spMkLst>
            <pc:docMk/>
            <pc:sldMk cId="2375287570" sldId="2147479319"/>
            <ac:spMk id="15" creationId="{BE8FF21A-2652-5D5F-0373-8E73C5A6430F}"/>
          </ac:spMkLst>
        </pc:spChg>
        <pc:spChg chg="add del mod">
          <ac:chgData name="LIMON Thibaut" userId="9aad50e7-d24a-4e37-9f56-7d660f2e70a1" providerId="ADAL" clId="{1DE94ED3-8455-4353-BDDE-F970C5C6C935}" dt="2025-06-11T10:41:45.582" v="5325" actId="478"/>
          <ac:spMkLst>
            <pc:docMk/>
            <pc:sldMk cId="2375287570" sldId="2147479319"/>
            <ac:spMk id="16" creationId="{3B31B870-DEF0-2848-24BC-DFA241EBFA58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17" creationId="{35DBDBB7-9300-195D-92AE-909FC5F08A7C}"/>
          </ac:spMkLst>
        </pc:spChg>
        <pc:spChg chg="add mod">
          <ac:chgData name="LIMON Thibaut" userId="9aad50e7-d24a-4e37-9f56-7d660f2e70a1" providerId="ADAL" clId="{1DE94ED3-8455-4353-BDDE-F970C5C6C935}" dt="2025-06-11T22:17:44.167" v="9468" actId="1036"/>
          <ac:spMkLst>
            <pc:docMk/>
            <pc:sldMk cId="2375287570" sldId="2147479319"/>
            <ac:spMk id="17" creationId="{C328773F-A708-C42E-C0BC-5363DE40D8E8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18" creationId="{B9A7B128-98F7-A5EC-9FA9-F9EFC0D34615}"/>
          </ac:spMkLst>
        </pc:spChg>
        <pc:spChg chg="add mod">
          <ac:chgData name="LIMON Thibaut" userId="9aad50e7-d24a-4e37-9f56-7d660f2e70a1" providerId="ADAL" clId="{1DE94ED3-8455-4353-BDDE-F970C5C6C935}" dt="2025-06-11T22:18:00.271" v="9470" actId="2085"/>
          <ac:spMkLst>
            <pc:docMk/>
            <pc:sldMk cId="2375287570" sldId="2147479319"/>
            <ac:spMk id="19" creationId="{4FDF43B9-5A1B-3411-A6C4-4FF584089F7B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19" creationId="{8A8B6F9A-AA5E-CEB1-6455-52CB0BC4124D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20" creationId="{BC17A6B4-F2E6-1C89-70B3-F99C23AABA59}"/>
          </ac:spMkLst>
        </pc:spChg>
        <pc:spChg chg="add mod">
          <ac:chgData name="LIMON Thibaut" userId="9aad50e7-d24a-4e37-9f56-7d660f2e70a1" providerId="ADAL" clId="{1DE94ED3-8455-4353-BDDE-F970C5C6C935}" dt="2025-06-11T22:18:00.271" v="9470" actId="2085"/>
          <ac:spMkLst>
            <pc:docMk/>
            <pc:sldMk cId="2375287570" sldId="2147479319"/>
            <ac:spMk id="20" creationId="{D6FB1E1F-F67D-BDCA-A1E5-55BDC42A6770}"/>
          </ac:spMkLst>
        </pc:spChg>
        <pc:spChg chg="add mod">
          <ac:chgData name="LIMON Thibaut" userId="9aad50e7-d24a-4e37-9f56-7d660f2e70a1" providerId="ADAL" clId="{1DE94ED3-8455-4353-BDDE-F970C5C6C935}" dt="2025-06-11T22:18:00.271" v="9470" actId="2085"/>
          <ac:spMkLst>
            <pc:docMk/>
            <pc:sldMk cId="2375287570" sldId="2147479319"/>
            <ac:spMk id="21" creationId="{09A9B165-C618-3225-D515-CA96AB8BE61E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21" creationId="{99FB4BA7-84F3-5AA8-2F00-3174C17CD0A7}"/>
          </ac:spMkLst>
        </pc:spChg>
        <pc:spChg chg="add del mod">
          <ac:chgData name="LIMON Thibaut" userId="9aad50e7-d24a-4e37-9f56-7d660f2e70a1" providerId="ADAL" clId="{1DE94ED3-8455-4353-BDDE-F970C5C6C935}" dt="2025-06-11T10:28:12.278" v="4433" actId="478"/>
          <ac:spMkLst>
            <pc:docMk/>
            <pc:sldMk cId="2375287570" sldId="2147479319"/>
            <ac:spMk id="22" creationId="{5E2F2937-3531-4B14-A304-8E52B3C4D243}"/>
          </ac:spMkLst>
        </pc:spChg>
        <pc:spChg chg="mod">
          <ac:chgData name="LIMON Thibaut" userId="9aad50e7-d24a-4e37-9f56-7d660f2e70a1" providerId="ADAL" clId="{1DE94ED3-8455-4353-BDDE-F970C5C6C935}" dt="2025-06-11T22:14:45.932" v="9299" actId="1035"/>
          <ac:spMkLst>
            <pc:docMk/>
            <pc:sldMk cId="2375287570" sldId="2147479319"/>
            <ac:spMk id="23" creationId="{FCEBB93B-69E2-AD1F-0FD2-A58BAF205FE1}"/>
          </ac:spMkLst>
        </pc:spChg>
        <pc:spChg chg="del">
          <ac:chgData name="LIMON Thibaut" userId="9aad50e7-d24a-4e37-9f56-7d660f2e70a1" providerId="ADAL" clId="{1DE94ED3-8455-4353-BDDE-F970C5C6C935}" dt="2025-06-11T10:18:01.299" v="3820" actId="478"/>
          <ac:spMkLst>
            <pc:docMk/>
            <pc:sldMk cId="2375287570" sldId="2147479319"/>
            <ac:spMk id="24" creationId="{6E7237E2-ED62-643C-9D83-BBE40E1F0E05}"/>
          </ac:spMkLst>
        </pc:spChg>
        <pc:spChg chg="add del mod">
          <ac:chgData name="LIMON Thibaut" userId="9aad50e7-d24a-4e37-9f56-7d660f2e70a1" providerId="ADAL" clId="{1DE94ED3-8455-4353-BDDE-F970C5C6C935}" dt="2025-06-11T10:28:12.278" v="4433" actId="478"/>
          <ac:spMkLst>
            <pc:docMk/>
            <pc:sldMk cId="2375287570" sldId="2147479319"/>
            <ac:spMk id="25" creationId="{63FDC4AE-B190-3141-B25E-A203019C02E6}"/>
          </ac:spMkLst>
        </pc:spChg>
        <pc:spChg chg="add del mod">
          <ac:chgData name="LIMON Thibaut" userId="9aad50e7-d24a-4e37-9f56-7d660f2e70a1" providerId="ADAL" clId="{1DE94ED3-8455-4353-BDDE-F970C5C6C935}" dt="2025-06-11T10:28:12.278" v="4433" actId="478"/>
          <ac:spMkLst>
            <pc:docMk/>
            <pc:sldMk cId="2375287570" sldId="2147479319"/>
            <ac:spMk id="26" creationId="{ECFCE235-0EEA-1914-B03D-B4F39EC6FC42}"/>
          </ac:spMkLst>
        </pc:spChg>
        <pc:spChg chg="add del mod">
          <ac:chgData name="LIMON Thibaut" userId="9aad50e7-d24a-4e37-9f56-7d660f2e70a1" providerId="ADAL" clId="{1DE94ED3-8455-4353-BDDE-F970C5C6C935}" dt="2025-06-11T10:28:06.978" v="4430" actId="478"/>
          <ac:spMkLst>
            <pc:docMk/>
            <pc:sldMk cId="2375287570" sldId="2147479319"/>
            <ac:spMk id="27" creationId="{1A6F0DB0-52E0-D476-3221-B861E4174FEC}"/>
          </ac:spMkLst>
        </pc:spChg>
        <pc:spChg chg="add del mod">
          <ac:chgData name="LIMON Thibaut" userId="9aad50e7-d24a-4e37-9f56-7d660f2e70a1" providerId="ADAL" clId="{1DE94ED3-8455-4353-BDDE-F970C5C6C935}" dt="2025-06-11T10:28:08.520" v="4431" actId="478"/>
          <ac:spMkLst>
            <pc:docMk/>
            <pc:sldMk cId="2375287570" sldId="2147479319"/>
            <ac:spMk id="28" creationId="{A5A7E090-30EC-FA5C-A251-5E6623FB5B77}"/>
          </ac:spMkLst>
        </pc:spChg>
        <pc:spChg chg="del">
          <ac:chgData name="LIMON Thibaut" userId="9aad50e7-d24a-4e37-9f56-7d660f2e70a1" providerId="ADAL" clId="{1DE94ED3-8455-4353-BDDE-F970C5C6C935}" dt="2025-06-11T10:18:03.020" v="3821" actId="478"/>
          <ac:spMkLst>
            <pc:docMk/>
            <pc:sldMk cId="2375287570" sldId="2147479319"/>
            <ac:spMk id="29" creationId="{7A73578A-F14B-8421-5EC5-3E6CF3CB034C}"/>
          </ac:spMkLst>
        </pc:spChg>
        <pc:spChg chg="add del mod">
          <ac:chgData name="LIMON Thibaut" userId="9aad50e7-d24a-4e37-9f56-7d660f2e70a1" providerId="ADAL" clId="{1DE94ED3-8455-4353-BDDE-F970C5C6C935}" dt="2025-06-11T10:28:08.919" v="4432" actId="478"/>
          <ac:spMkLst>
            <pc:docMk/>
            <pc:sldMk cId="2375287570" sldId="2147479319"/>
            <ac:spMk id="30" creationId="{4FBEDD9F-10E7-D92C-2AD9-407E4F8493E5}"/>
          </ac:spMkLst>
        </pc:spChg>
        <pc:spChg chg="del">
          <ac:chgData name="LIMON Thibaut" userId="9aad50e7-d24a-4e37-9f56-7d660f2e70a1" providerId="ADAL" clId="{1DE94ED3-8455-4353-BDDE-F970C5C6C935}" dt="2025-06-11T10:18:03.659" v="3822" actId="478"/>
          <ac:spMkLst>
            <pc:docMk/>
            <pc:sldMk cId="2375287570" sldId="2147479319"/>
            <ac:spMk id="31" creationId="{1C272BAB-7D58-8CEC-69BE-05F849F19F9B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32" creationId="{34AAA6E3-2765-D184-B252-7C56D26B866B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33" creationId="{A89B32A7-185E-0E31-569C-7A000D358D74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34" creationId="{F873EFEF-1BA6-E55C-FC7F-F98B06296EAF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35" creationId="{084719E4-E5F2-E8BA-77F0-08D038154975}"/>
          </ac:spMkLst>
        </pc:spChg>
        <pc:spChg chg="add del mod">
          <ac:chgData name="LIMON Thibaut" userId="9aad50e7-d24a-4e37-9f56-7d660f2e70a1" providerId="ADAL" clId="{1DE94ED3-8455-4353-BDDE-F970C5C6C935}" dt="2025-06-11T10:42:06.263" v="5334" actId="478"/>
          <ac:spMkLst>
            <pc:docMk/>
            <pc:sldMk cId="2375287570" sldId="2147479319"/>
            <ac:spMk id="36" creationId="{04338D21-BFC3-F7C0-ED40-42FFD54C635B}"/>
          </ac:spMkLst>
        </pc:spChg>
        <pc:spChg chg="add mod">
          <ac:chgData name="LIMON Thibaut" userId="9aad50e7-d24a-4e37-9f56-7d660f2e70a1" providerId="ADAL" clId="{1DE94ED3-8455-4353-BDDE-F970C5C6C935}" dt="2025-06-11T10:30:59.020" v="4505" actId="1035"/>
          <ac:spMkLst>
            <pc:docMk/>
            <pc:sldMk cId="2375287570" sldId="2147479319"/>
            <ac:spMk id="37" creationId="{BABBF466-CD8E-9E7F-950E-D2908AFCAD2A}"/>
          </ac:spMkLst>
        </pc:spChg>
        <pc:spChg chg="del">
          <ac:chgData name="LIMON Thibaut" userId="9aad50e7-d24a-4e37-9f56-7d660f2e70a1" providerId="ADAL" clId="{1DE94ED3-8455-4353-BDDE-F970C5C6C935}" dt="2025-06-11T10:18:00.774" v="3819" actId="478"/>
          <ac:spMkLst>
            <pc:docMk/>
            <pc:sldMk cId="2375287570" sldId="2147479319"/>
            <ac:spMk id="38" creationId="{434B1757-DB67-8606-9B46-A2E5EEE2A2C9}"/>
          </ac:spMkLst>
        </pc:spChg>
        <pc:spChg chg="add mod">
          <ac:chgData name="LIMON Thibaut" userId="9aad50e7-d24a-4e37-9f56-7d660f2e70a1" providerId="ADAL" clId="{1DE94ED3-8455-4353-BDDE-F970C5C6C935}" dt="2025-06-11T10:30:54.403" v="4500"/>
          <ac:spMkLst>
            <pc:docMk/>
            <pc:sldMk cId="2375287570" sldId="2147479319"/>
            <ac:spMk id="39" creationId="{482964F1-F14D-965A-CCBC-DCABCD725903}"/>
          </ac:spMkLst>
        </pc:spChg>
        <pc:spChg chg="add 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41" creationId="{1366C50E-2B6B-6BAC-B5ED-38686EF959C6}"/>
          </ac:spMkLst>
        </pc:spChg>
        <pc:spChg chg="add 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42" creationId="{81006D15-5FFF-4ED8-0A92-1116876194D6}"/>
          </ac:spMkLst>
        </pc:spChg>
        <pc:spChg chg="add 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43" creationId="{D24CB762-7636-B864-DEA0-6CE5B48F920B}"/>
          </ac:spMkLst>
        </pc:spChg>
        <pc:spChg chg="add mod">
          <ac:chgData name="LIMON Thibaut" userId="9aad50e7-d24a-4e37-9f56-7d660f2e70a1" providerId="ADAL" clId="{1DE94ED3-8455-4353-BDDE-F970C5C6C935}" dt="2025-06-11T22:14:37.817" v="9291" actId="1036"/>
          <ac:spMkLst>
            <pc:docMk/>
            <pc:sldMk cId="2375287570" sldId="2147479319"/>
            <ac:spMk id="44" creationId="{0187D811-293A-56DA-2952-9CA40F5CC6FB}"/>
          </ac:spMkLst>
        </pc:spChg>
        <pc:spChg chg="add del mod">
          <ac:chgData name="LIMON Thibaut" userId="9aad50e7-d24a-4e37-9f56-7d660f2e70a1" providerId="ADAL" clId="{1DE94ED3-8455-4353-BDDE-F970C5C6C935}" dt="2025-06-11T10:42:16.693" v="5338" actId="478"/>
          <ac:spMkLst>
            <pc:docMk/>
            <pc:sldMk cId="2375287570" sldId="2147479319"/>
            <ac:spMk id="45" creationId="{FE762D1A-7317-B4A0-4C6A-7B6877E1B73E}"/>
          </ac:spMkLst>
        </pc:spChg>
        <pc:spChg chg="add del mod">
          <ac:chgData name="LIMON Thibaut" userId="9aad50e7-d24a-4e37-9f56-7d660f2e70a1" providerId="ADAL" clId="{1DE94ED3-8455-4353-BDDE-F970C5C6C935}" dt="2025-06-11T10:42:23.343" v="5341" actId="478"/>
          <ac:spMkLst>
            <pc:docMk/>
            <pc:sldMk cId="2375287570" sldId="2147479319"/>
            <ac:spMk id="46" creationId="{E10D37A9-3C33-5139-B28D-0502921AA3F6}"/>
          </ac:spMkLst>
        </pc:spChg>
        <pc:spChg chg="add del mod">
          <ac:chgData name="LIMON Thibaut" userId="9aad50e7-d24a-4e37-9f56-7d660f2e70a1" providerId="ADAL" clId="{1DE94ED3-8455-4353-BDDE-F970C5C6C935}" dt="2025-06-11T10:42:37.859" v="5347" actId="478"/>
          <ac:spMkLst>
            <pc:docMk/>
            <pc:sldMk cId="2375287570" sldId="2147479319"/>
            <ac:spMk id="47" creationId="{BBF82519-3947-5DC3-D643-730271B72402}"/>
          </ac:spMkLst>
        </pc:spChg>
        <pc:spChg chg="add del mod">
          <ac:chgData name="LIMON Thibaut" userId="9aad50e7-d24a-4e37-9f56-7d660f2e70a1" providerId="ADAL" clId="{1DE94ED3-8455-4353-BDDE-F970C5C6C935}" dt="2025-06-11T10:46:27.692" v="5503" actId="478"/>
          <ac:spMkLst>
            <pc:docMk/>
            <pc:sldMk cId="2375287570" sldId="2147479319"/>
            <ac:spMk id="48" creationId="{7034C5F8-5187-F24E-90E9-0EB7B16052D7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49" creationId="{4F0799D8-4BA5-B9F1-8EB5-71AFDA7D67F2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50" creationId="{45B00863-4ED0-DAED-EDAE-3E5E8F278A14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51" creationId="{DEF39276-99F2-E1B5-F0F1-5F437460E8FF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52" creationId="{48D16138-58A3-9CEC-2C73-C708DC9353C7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53" creationId="{67CBA8DA-08E6-3D8B-277A-2E5586A24954}"/>
          </ac:spMkLst>
        </pc:spChg>
        <pc:spChg chg="del">
          <ac:chgData name="LIMON Thibaut" userId="9aad50e7-d24a-4e37-9f56-7d660f2e70a1" providerId="ADAL" clId="{1DE94ED3-8455-4353-BDDE-F970C5C6C935}" dt="2025-06-11T10:18:20.970" v="3875" actId="478"/>
          <ac:spMkLst>
            <pc:docMk/>
            <pc:sldMk cId="2375287570" sldId="2147479319"/>
            <ac:spMk id="54" creationId="{C67281B0-21C0-ECD1-7B3A-A1B7C8F7DF0E}"/>
          </ac:spMkLst>
        </pc:spChg>
        <pc:spChg chg="mod">
          <ac:chgData name="LIMON Thibaut" userId="9aad50e7-d24a-4e37-9f56-7d660f2e70a1" providerId="ADAL" clId="{1DE94ED3-8455-4353-BDDE-F970C5C6C935}" dt="2025-06-11T22:14:55.793" v="9316" actId="1035"/>
          <ac:spMkLst>
            <pc:docMk/>
            <pc:sldMk cId="2375287570" sldId="2147479319"/>
            <ac:spMk id="56" creationId="{0A883F1F-CB35-4715-DBD2-6F26C0FFAA9A}"/>
          </ac:spMkLst>
        </pc:spChg>
        <pc:spChg chg="mod">
          <ac:chgData name="LIMON Thibaut" userId="9aad50e7-d24a-4e37-9f56-7d660f2e70a1" providerId="ADAL" clId="{1DE94ED3-8455-4353-BDDE-F970C5C6C935}" dt="2025-06-11T22:14:55.793" v="9316" actId="1035"/>
          <ac:spMkLst>
            <pc:docMk/>
            <pc:sldMk cId="2375287570" sldId="2147479319"/>
            <ac:spMk id="57" creationId="{D032AC27-9F96-DB63-740F-C0536BD6D7C7}"/>
          </ac:spMkLst>
        </pc:spChg>
        <pc:spChg chg="mod">
          <ac:chgData name="LIMON Thibaut" userId="9aad50e7-d24a-4e37-9f56-7d660f2e70a1" providerId="ADAL" clId="{1DE94ED3-8455-4353-BDDE-F970C5C6C935}" dt="2025-06-11T22:14:55.793" v="9316" actId="1035"/>
          <ac:spMkLst>
            <pc:docMk/>
            <pc:sldMk cId="2375287570" sldId="2147479319"/>
            <ac:spMk id="58" creationId="{F7A113A0-1286-B94A-17AA-E51FC39B1D2A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59" creationId="{03442306-B1A3-EEC4-7313-8C7C06B77A15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61" creationId="{255443A2-0131-5A64-C0D6-B95C4636EA7F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62" creationId="{D1E74609-E720-5098-1169-F8DF6EB74336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63" creationId="{5C5356D6-BC2F-27AC-449B-99ADA660AB9A}"/>
          </ac:spMkLst>
        </pc:spChg>
        <pc:spChg chg="add del mod">
          <ac:chgData name="LIMON Thibaut" userId="9aad50e7-d24a-4e37-9f56-7d660f2e70a1" providerId="ADAL" clId="{1DE94ED3-8455-4353-BDDE-F970C5C6C935}" dt="2025-06-11T10:42:31.223" v="5344" actId="478"/>
          <ac:spMkLst>
            <pc:docMk/>
            <pc:sldMk cId="2375287570" sldId="2147479319"/>
            <ac:spMk id="64" creationId="{BFEF2B4A-4617-FADB-E506-6448D495D51F}"/>
          </ac:spMkLst>
        </pc:spChg>
        <pc:spChg chg="del">
          <ac:chgData name="LIMON Thibaut" userId="9aad50e7-d24a-4e37-9f56-7d660f2e70a1" providerId="ADAL" clId="{1DE94ED3-8455-4353-BDDE-F970C5C6C935}" dt="2025-06-11T10:18:18.694" v="3874" actId="478"/>
          <ac:spMkLst>
            <pc:docMk/>
            <pc:sldMk cId="2375287570" sldId="2147479319"/>
            <ac:spMk id="67" creationId="{3E11D604-C771-F973-191F-D37AC361803A}"/>
          </ac:spMkLst>
        </pc:spChg>
        <pc:spChg chg="add mod">
          <ac:chgData name="LIMON Thibaut" userId="9aad50e7-d24a-4e37-9f56-7d660f2e70a1" providerId="ADAL" clId="{1DE94ED3-8455-4353-BDDE-F970C5C6C935}" dt="2025-06-11T10:41:00.543" v="5253" actId="1037"/>
          <ac:spMkLst>
            <pc:docMk/>
            <pc:sldMk cId="2375287570" sldId="2147479319"/>
            <ac:spMk id="68" creationId="{BA0F0331-5B1F-D85E-BD5B-995E5E21EF1F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69" creationId="{EFCA1BD2-3C35-8CBD-B92F-48E3B23C94C9}"/>
          </ac:spMkLst>
        </pc:spChg>
        <pc:spChg chg="del mod">
          <ac:chgData name="LIMON Thibaut" userId="9aad50e7-d24a-4e37-9f56-7d660f2e70a1" providerId="ADAL" clId="{1DE94ED3-8455-4353-BDDE-F970C5C6C935}" dt="2025-06-11T10:40:03.915" v="5152" actId="478"/>
          <ac:spMkLst>
            <pc:docMk/>
            <pc:sldMk cId="2375287570" sldId="2147479319"/>
            <ac:spMk id="70" creationId="{F042A5AE-A30A-F155-F41B-93EA62D54676}"/>
          </ac:spMkLst>
        </pc:spChg>
        <pc:spChg chg="del mod">
          <ac:chgData name="LIMON Thibaut" userId="9aad50e7-d24a-4e37-9f56-7d660f2e70a1" providerId="ADAL" clId="{1DE94ED3-8455-4353-BDDE-F970C5C6C935}" dt="2025-06-11T10:40:05.713" v="5153" actId="478"/>
          <ac:spMkLst>
            <pc:docMk/>
            <pc:sldMk cId="2375287570" sldId="2147479319"/>
            <ac:spMk id="71" creationId="{28924D12-C45E-F434-572A-9320040E1AFC}"/>
          </ac:spMkLst>
        </pc:spChg>
        <pc:spChg chg="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72" creationId="{83D6AD68-586B-A416-DDA3-74DE70D5CB67}"/>
          </ac:spMkLst>
        </pc:spChg>
        <pc:spChg chg="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73" creationId="{605D02B7-E757-C74C-009E-77AD8B412E98}"/>
          </ac:spMkLst>
        </pc:spChg>
        <pc:spChg chg="mod">
          <ac:chgData name="LIMON Thibaut" userId="9aad50e7-d24a-4e37-9f56-7d660f2e70a1" providerId="ADAL" clId="{1DE94ED3-8455-4353-BDDE-F970C5C6C935}" dt="2025-06-11T22:15:01.744" v="9330" actId="1035"/>
          <ac:spMkLst>
            <pc:docMk/>
            <pc:sldMk cId="2375287570" sldId="2147479319"/>
            <ac:spMk id="74" creationId="{47491A92-3B60-1F83-B327-F5BA577575CA}"/>
          </ac:spMkLst>
        </pc:spChg>
        <pc:spChg chg="mod">
          <ac:chgData name="LIMON Thibaut" userId="9aad50e7-d24a-4e37-9f56-7d660f2e70a1" providerId="ADAL" clId="{1DE94ED3-8455-4353-BDDE-F970C5C6C935}" dt="2025-06-11T22:15:01.744" v="9330" actId="1035"/>
          <ac:spMkLst>
            <pc:docMk/>
            <pc:sldMk cId="2375287570" sldId="2147479319"/>
            <ac:spMk id="75" creationId="{D24C3306-704C-57B2-B2E0-EBD1E24E510F}"/>
          </ac:spMkLst>
        </pc:spChg>
        <pc:spChg chg="mod">
          <ac:chgData name="LIMON Thibaut" userId="9aad50e7-d24a-4e37-9f56-7d660f2e70a1" providerId="ADAL" clId="{1DE94ED3-8455-4353-BDDE-F970C5C6C935}" dt="2025-06-11T22:15:01.744" v="9330" actId="1035"/>
          <ac:spMkLst>
            <pc:docMk/>
            <pc:sldMk cId="2375287570" sldId="2147479319"/>
            <ac:spMk id="76" creationId="{ADF6CFD8-DE1A-C0DA-9CA8-6EE669B9DE8F}"/>
          </ac:spMkLst>
        </pc:spChg>
        <pc:spChg chg="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77" creationId="{AFE360AB-759F-2C53-B03E-FC3AA81E0B7B}"/>
          </ac:spMkLst>
        </pc:spChg>
        <pc:spChg chg="del">
          <ac:chgData name="LIMON Thibaut" userId="9aad50e7-d24a-4e37-9f56-7d660f2e70a1" providerId="ADAL" clId="{1DE94ED3-8455-4353-BDDE-F970C5C6C935}" dt="2025-06-11T10:18:04.967" v="3823" actId="478"/>
          <ac:spMkLst>
            <pc:docMk/>
            <pc:sldMk cId="2375287570" sldId="2147479319"/>
            <ac:spMk id="78" creationId="{478A55DD-694C-8CA6-FBF8-8519F55E2BAE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79" creationId="{6072E528-A6B5-EBCC-B09B-0F69052533CE}"/>
          </ac:spMkLst>
        </pc:spChg>
        <pc:spChg chg="del">
          <ac:chgData name="LIMON Thibaut" userId="9aad50e7-d24a-4e37-9f56-7d660f2e70a1" providerId="ADAL" clId="{1DE94ED3-8455-4353-BDDE-F970C5C6C935}" dt="2025-06-11T10:18:05.539" v="3824" actId="478"/>
          <ac:spMkLst>
            <pc:docMk/>
            <pc:sldMk cId="2375287570" sldId="2147479319"/>
            <ac:spMk id="80" creationId="{1ED520CA-BB8F-7BF3-1E68-86099118D906}"/>
          </ac:spMkLst>
        </pc:spChg>
        <pc:spChg chg="del">
          <ac:chgData name="LIMON Thibaut" userId="9aad50e7-d24a-4e37-9f56-7d660f2e70a1" providerId="ADAL" clId="{1DE94ED3-8455-4353-BDDE-F970C5C6C935}" dt="2025-06-11T10:18:06.677" v="3825" actId="478"/>
          <ac:spMkLst>
            <pc:docMk/>
            <pc:sldMk cId="2375287570" sldId="2147479319"/>
            <ac:spMk id="81" creationId="{A100A8D8-699B-6F88-8089-D4DA584A8030}"/>
          </ac:spMkLst>
        </pc:spChg>
        <pc:spChg chg="add mod">
          <ac:chgData name="LIMON Thibaut" userId="9aad50e7-d24a-4e37-9f56-7d660f2e70a1" providerId="ADAL" clId="{1DE94ED3-8455-4353-BDDE-F970C5C6C935}" dt="2025-06-11T10:41:00.543" v="5253" actId="1037"/>
          <ac:spMkLst>
            <pc:docMk/>
            <pc:sldMk cId="2375287570" sldId="2147479319"/>
            <ac:spMk id="82" creationId="{F5280842-249A-837D-FC03-A6852CF84F1B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83" creationId="{A4F97B4D-29D4-469D-AE2F-1F9F175DA1CC}"/>
          </ac:spMkLst>
        </pc:spChg>
        <pc:spChg chg="add mod">
          <ac:chgData name="LIMON Thibaut" userId="9aad50e7-d24a-4e37-9f56-7d660f2e70a1" providerId="ADAL" clId="{1DE94ED3-8455-4353-BDDE-F970C5C6C935}" dt="2025-06-11T10:41:00.543" v="5253" actId="1037"/>
          <ac:spMkLst>
            <pc:docMk/>
            <pc:sldMk cId="2375287570" sldId="2147479319"/>
            <ac:spMk id="84" creationId="{056D1255-BE30-729D-E341-71ED5DCF17BE}"/>
          </ac:spMkLst>
        </pc:spChg>
        <pc:spChg chg="add mod">
          <ac:chgData name="LIMON Thibaut" userId="9aad50e7-d24a-4e37-9f56-7d660f2e70a1" providerId="ADAL" clId="{1DE94ED3-8455-4353-BDDE-F970C5C6C935}" dt="2025-06-11T10:41:00.543" v="5253" actId="1037"/>
          <ac:spMkLst>
            <pc:docMk/>
            <pc:sldMk cId="2375287570" sldId="2147479319"/>
            <ac:spMk id="85" creationId="{9EBED9FC-43A6-B014-CBA4-A45D85082FD9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86" creationId="{013C0F72-2AED-616D-8A9F-15AA32E0893A}"/>
          </ac:spMkLst>
        </pc:spChg>
        <pc:spChg chg="del">
          <ac:chgData name="LIMON Thibaut" userId="9aad50e7-d24a-4e37-9f56-7d660f2e70a1" providerId="ADAL" clId="{1DE94ED3-8455-4353-BDDE-F970C5C6C935}" dt="2025-06-11T10:19:16.138" v="3934" actId="478"/>
          <ac:spMkLst>
            <pc:docMk/>
            <pc:sldMk cId="2375287570" sldId="2147479319"/>
            <ac:spMk id="88" creationId="{4A1D5389-64A8-5537-7348-D233944A946C}"/>
          </ac:spMkLst>
        </pc:spChg>
        <pc:spChg chg="mod">
          <ac:chgData name="LIMON Thibaut" userId="9aad50e7-d24a-4e37-9f56-7d660f2e70a1" providerId="ADAL" clId="{1DE94ED3-8455-4353-BDDE-F970C5C6C935}" dt="2025-06-11T22:14:42.638" v="9292" actId="14100"/>
          <ac:spMkLst>
            <pc:docMk/>
            <pc:sldMk cId="2375287570" sldId="2147479319"/>
            <ac:spMk id="89" creationId="{AAA03C9A-1FE1-3E0E-C92A-656FF0F22FAE}"/>
          </ac:spMkLst>
        </pc:spChg>
        <pc:spChg chg="add mod">
          <ac:chgData name="LIMON Thibaut" userId="9aad50e7-d24a-4e37-9f56-7d660f2e70a1" providerId="ADAL" clId="{1DE94ED3-8455-4353-BDDE-F970C5C6C935}" dt="2025-06-11T10:41:00.543" v="5253" actId="1037"/>
          <ac:spMkLst>
            <pc:docMk/>
            <pc:sldMk cId="2375287570" sldId="2147479319"/>
            <ac:spMk id="91" creationId="{652221A1-0890-7761-5436-D8E38FCC431D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92" creationId="{E98179EE-AD44-AD57-98EB-D8085C2F970B}"/>
          </ac:spMkLst>
        </pc:spChg>
        <pc:spChg chg="add mod">
          <ac:chgData name="LIMON Thibaut" userId="9aad50e7-d24a-4e37-9f56-7d660f2e70a1" providerId="ADAL" clId="{1DE94ED3-8455-4353-BDDE-F970C5C6C935}" dt="2025-06-11T10:41:07.385" v="5312" actId="1038"/>
          <ac:spMkLst>
            <pc:docMk/>
            <pc:sldMk cId="2375287570" sldId="2147479319"/>
            <ac:spMk id="93" creationId="{F2EE67C4-F808-9F0E-E993-BFCB1F71AC94}"/>
          </ac:spMkLst>
        </pc:spChg>
        <pc:spChg chg="add mod">
          <ac:chgData name="LIMON Thibaut" userId="9aad50e7-d24a-4e37-9f56-7d660f2e70a1" providerId="ADAL" clId="{1DE94ED3-8455-4353-BDDE-F970C5C6C935}" dt="2025-06-11T10:41:07.385" v="5312" actId="1038"/>
          <ac:spMkLst>
            <pc:docMk/>
            <pc:sldMk cId="2375287570" sldId="2147479319"/>
            <ac:spMk id="94" creationId="{0B685A21-938B-25D5-764F-9A4AAC972F9F}"/>
          </ac:spMkLst>
        </pc:spChg>
        <pc:spChg chg="add mod">
          <ac:chgData name="LIMON Thibaut" userId="9aad50e7-d24a-4e37-9f56-7d660f2e70a1" providerId="ADAL" clId="{1DE94ED3-8455-4353-BDDE-F970C5C6C935}" dt="2025-06-11T10:41:07.385" v="5312" actId="1038"/>
          <ac:spMkLst>
            <pc:docMk/>
            <pc:sldMk cId="2375287570" sldId="2147479319"/>
            <ac:spMk id="95" creationId="{638EC340-5549-34BD-4528-2880A58287C6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96" creationId="{2D3904E2-7789-4B42-F708-D3430328A20D}"/>
          </ac:spMkLst>
        </pc:spChg>
        <pc:spChg chg="add mod">
          <ac:chgData name="LIMON Thibaut" userId="9aad50e7-d24a-4e37-9f56-7d660f2e70a1" providerId="ADAL" clId="{1DE94ED3-8455-4353-BDDE-F970C5C6C935}" dt="2025-06-11T10:41:07.385" v="5312" actId="1038"/>
          <ac:spMkLst>
            <pc:docMk/>
            <pc:sldMk cId="2375287570" sldId="2147479319"/>
            <ac:spMk id="97" creationId="{C0A7CB0E-DE0D-CF01-0926-0D80ACB7E87C}"/>
          </ac:spMkLst>
        </pc:spChg>
        <pc:spChg chg="add mod">
          <ac:chgData name="LIMON Thibaut" userId="9aad50e7-d24a-4e37-9f56-7d660f2e70a1" providerId="ADAL" clId="{1DE94ED3-8455-4353-BDDE-F970C5C6C935}" dt="2025-06-11T10:41:07.385" v="5312" actId="1038"/>
          <ac:spMkLst>
            <pc:docMk/>
            <pc:sldMk cId="2375287570" sldId="2147479319"/>
            <ac:spMk id="98" creationId="{71E04BA0-9D9B-D419-18BC-26809466CE47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99" creationId="{0007F461-D6F1-696D-6997-7591C44F197C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100" creationId="{6423FFDD-8C8E-F6DA-2368-AB5B5714E691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101" creationId="{B70518D6-CFC2-D60F-D1F1-DFE5537968E8}"/>
          </ac:spMkLst>
        </pc:spChg>
        <pc:spChg chg="add del mod">
          <ac:chgData name="LIMON Thibaut" userId="9aad50e7-d24a-4e37-9f56-7d660f2e70a1" providerId="ADAL" clId="{1DE94ED3-8455-4353-BDDE-F970C5C6C935}" dt="2025-06-11T10:42:45.473" v="5350" actId="478"/>
          <ac:spMkLst>
            <pc:docMk/>
            <pc:sldMk cId="2375287570" sldId="2147479319"/>
            <ac:spMk id="102" creationId="{477277D8-1D0C-D23C-CA8B-D3AE30D58818}"/>
          </ac:spMkLst>
        </pc:spChg>
        <pc:spChg chg="add mod">
          <ac:chgData name="LIMON Thibaut" userId="9aad50e7-d24a-4e37-9f56-7d660f2e70a1" providerId="ADAL" clId="{1DE94ED3-8455-4353-BDDE-F970C5C6C935}" dt="2025-06-11T10:42:02.553" v="5333" actId="571"/>
          <ac:spMkLst>
            <pc:docMk/>
            <pc:sldMk cId="2375287570" sldId="2147479319"/>
            <ac:spMk id="111" creationId="{8B8094FF-D6C1-A5F4-06DF-2F19C518653C}"/>
          </ac:spMkLst>
        </pc:spChg>
        <pc:spChg chg="add mod">
          <ac:chgData name="LIMON Thibaut" userId="9aad50e7-d24a-4e37-9f56-7d660f2e70a1" providerId="ADAL" clId="{1DE94ED3-8455-4353-BDDE-F970C5C6C935}" dt="2025-06-11T22:15:48.433" v="9387" actId="1038"/>
          <ac:spMkLst>
            <pc:docMk/>
            <pc:sldMk cId="2375287570" sldId="2147479319"/>
            <ac:spMk id="119" creationId="{BCBFDE7C-B9B3-4677-E91D-8A6C735E32AB}"/>
          </ac:spMkLst>
        </pc:spChg>
        <pc:spChg chg="add mod">
          <ac:chgData name="LIMON Thibaut" userId="9aad50e7-d24a-4e37-9f56-7d660f2e70a1" providerId="ADAL" clId="{1DE94ED3-8455-4353-BDDE-F970C5C6C935}" dt="2025-06-11T22:15:16.070" v="9363" actId="1035"/>
          <ac:spMkLst>
            <pc:docMk/>
            <pc:sldMk cId="2375287570" sldId="2147479319"/>
            <ac:spMk id="120" creationId="{F2AA0B1F-0BDB-B557-E272-6694C45D5E78}"/>
          </ac:spMkLst>
        </pc:spChg>
        <pc:picChg chg="add del mod">
          <ac:chgData name="LIMON Thibaut" userId="9aad50e7-d24a-4e37-9f56-7d660f2e70a1" providerId="ADAL" clId="{1DE94ED3-8455-4353-BDDE-F970C5C6C935}" dt="2025-06-11T10:25:56.718" v="4386" actId="478"/>
          <ac:picMkLst>
            <pc:docMk/>
            <pc:sldMk cId="2375287570" sldId="2147479319"/>
            <ac:picMk id="2" creationId="{CC7EF807-1C38-D1E7-A5B3-D9D6C3748F34}"/>
          </ac:picMkLst>
        </pc:picChg>
        <pc:picChg chg="add mod">
          <ac:chgData name="LIMON Thibaut" userId="9aad50e7-d24a-4e37-9f56-7d660f2e70a1" providerId="ADAL" clId="{1DE94ED3-8455-4353-BDDE-F970C5C6C935}" dt="2025-06-11T10:19:36.139" v="3952" actId="1076"/>
          <ac:picMkLst>
            <pc:docMk/>
            <pc:sldMk cId="2375287570" sldId="2147479319"/>
            <ac:picMk id="4" creationId="{DB05A8DB-0775-AFF7-1E14-18769B930564}"/>
          </ac:picMkLst>
        </pc:picChg>
        <pc:picChg chg="add del mod">
          <ac:chgData name="LIMON Thibaut" userId="9aad50e7-d24a-4e37-9f56-7d660f2e70a1" providerId="ADAL" clId="{1DE94ED3-8455-4353-BDDE-F970C5C6C935}" dt="2025-06-11T10:41:12.477" v="5313" actId="478"/>
          <ac:picMkLst>
            <pc:docMk/>
            <pc:sldMk cId="2375287570" sldId="2147479319"/>
            <ac:picMk id="40" creationId="{EF0031E6-0DEC-B64C-3331-2842FFF1A93E}"/>
          </ac:picMkLst>
        </pc:picChg>
        <pc:picChg chg="del">
          <ac:chgData name="LIMON Thibaut" userId="9aad50e7-d24a-4e37-9f56-7d660f2e70a1" providerId="ADAL" clId="{1DE94ED3-8455-4353-BDDE-F970C5C6C935}" dt="2025-06-11T10:17:59.727" v="3818" actId="478"/>
          <ac:picMkLst>
            <pc:docMk/>
            <pc:sldMk cId="2375287570" sldId="2147479319"/>
            <ac:picMk id="55" creationId="{3869865B-4059-C3A2-D785-D5A6A2585A67}"/>
          </ac:picMkLst>
        </pc:picChg>
        <pc:picChg chg="del">
          <ac:chgData name="LIMON Thibaut" userId="9aad50e7-d24a-4e37-9f56-7d660f2e70a1" providerId="ADAL" clId="{1DE94ED3-8455-4353-BDDE-F970C5C6C935}" dt="2025-06-11T10:18:21.997" v="3876" actId="478"/>
          <ac:picMkLst>
            <pc:docMk/>
            <pc:sldMk cId="2375287570" sldId="2147479319"/>
            <ac:picMk id="66" creationId="{02EBC1EB-CB4E-D51D-2258-A0F6434C6A23}"/>
          </ac:picMkLst>
        </pc:picChg>
        <pc:picChg chg="del">
          <ac:chgData name="LIMON Thibaut" userId="9aad50e7-d24a-4e37-9f56-7d660f2e70a1" providerId="ADAL" clId="{1DE94ED3-8455-4353-BDDE-F970C5C6C935}" dt="2025-06-11T10:17:51.607" v="3817" actId="478"/>
          <ac:picMkLst>
            <pc:docMk/>
            <pc:sldMk cId="2375287570" sldId="2147479319"/>
            <ac:picMk id="87" creationId="{6C58E5CD-5D8F-F1CD-F335-4C4278D71A81}"/>
          </ac:picMkLst>
        </pc:picChg>
        <pc:picChg chg="del">
          <ac:chgData name="LIMON Thibaut" userId="9aad50e7-d24a-4e37-9f56-7d660f2e70a1" providerId="ADAL" clId="{1DE94ED3-8455-4353-BDDE-F970C5C6C935}" dt="2025-06-11T10:18:17.507" v="3873" actId="478"/>
          <ac:picMkLst>
            <pc:docMk/>
            <pc:sldMk cId="2375287570" sldId="2147479319"/>
            <ac:picMk id="90" creationId="{63AAAE95-79BA-80A3-3D67-A75A0BDE776F}"/>
          </ac:picMkLst>
        </pc:picChg>
        <pc:cxnChg chg="mod">
          <ac:chgData name="LIMON Thibaut" userId="9aad50e7-d24a-4e37-9f56-7d660f2e70a1" providerId="ADAL" clId="{1DE94ED3-8455-4353-BDDE-F970C5C6C935}" dt="2025-06-11T10:40:00.395" v="5151" actId="1035"/>
          <ac:cxnSpMkLst>
            <pc:docMk/>
            <pc:sldMk cId="2375287570" sldId="2147479319"/>
            <ac:cxnSpMk id="13" creationId="{46DC9AE7-1994-9522-0D25-AF8D1C196C0B}"/>
          </ac:cxnSpMkLst>
        </pc:cxnChg>
        <pc:cxnChg chg="mod">
          <ac:chgData name="LIMON Thibaut" userId="9aad50e7-d24a-4e37-9f56-7d660f2e70a1" providerId="ADAL" clId="{1DE94ED3-8455-4353-BDDE-F970C5C6C935}" dt="2025-06-11T22:15:31.210" v="9382" actId="1035"/>
          <ac:cxnSpMkLst>
            <pc:docMk/>
            <pc:sldMk cId="2375287570" sldId="2147479319"/>
            <ac:cxnSpMk id="60" creationId="{10053CB0-D789-9FE2-EED4-89090493388B}"/>
          </ac:cxnSpMkLst>
        </pc:cxnChg>
        <pc:cxnChg chg="mod">
          <ac:chgData name="LIMON Thibaut" userId="9aad50e7-d24a-4e37-9f56-7d660f2e70a1" providerId="ADAL" clId="{1DE94ED3-8455-4353-BDDE-F970C5C6C935}" dt="2025-06-11T22:15:31.210" v="9382" actId="1035"/>
          <ac:cxnSpMkLst>
            <pc:docMk/>
            <pc:sldMk cId="2375287570" sldId="2147479319"/>
            <ac:cxnSpMk id="65" creationId="{635849AC-8E09-773F-6BA4-600764CE3B2D}"/>
          </ac:cxnSpMkLst>
        </pc:cxnChg>
        <pc:cxnChg chg="add mod">
          <ac:chgData name="LIMON Thibaut" userId="9aad50e7-d24a-4e37-9f56-7d660f2e70a1" providerId="ADAL" clId="{1DE94ED3-8455-4353-BDDE-F970C5C6C935}" dt="2025-06-11T12:16:18.342" v="5816" actId="1035"/>
          <ac:cxnSpMkLst>
            <pc:docMk/>
            <pc:sldMk cId="2375287570" sldId="2147479319"/>
            <ac:cxnSpMk id="104" creationId="{92602DDE-EA7C-E8DE-9C51-98E9FBEFD3C8}"/>
          </ac:cxnSpMkLst>
        </pc:cxnChg>
        <pc:cxnChg chg="add mod">
          <ac:chgData name="LIMON Thibaut" userId="9aad50e7-d24a-4e37-9f56-7d660f2e70a1" providerId="ADAL" clId="{1DE94ED3-8455-4353-BDDE-F970C5C6C935}" dt="2025-06-11T10:44:48.568" v="5461" actId="1036"/>
          <ac:cxnSpMkLst>
            <pc:docMk/>
            <pc:sldMk cId="2375287570" sldId="2147479319"/>
            <ac:cxnSpMk id="106" creationId="{144E9DF6-8238-42BC-2CBD-99652A46D807}"/>
          </ac:cxnSpMkLst>
        </pc:cxnChg>
        <pc:cxnChg chg="add mod">
          <ac:chgData name="LIMON Thibaut" userId="9aad50e7-d24a-4e37-9f56-7d660f2e70a1" providerId="ADAL" clId="{1DE94ED3-8455-4353-BDDE-F970C5C6C935}" dt="2025-06-11T10:44:48.568" v="5461" actId="1036"/>
          <ac:cxnSpMkLst>
            <pc:docMk/>
            <pc:sldMk cId="2375287570" sldId="2147479319"/>
            <ac:cxnSpMk id="108" creationId="{59E5CD0B-14D1-EF6A-760E-2C2163EB9E02}"/>
          </ac:cxnSpMkLst>
        </pc:cxnChg>
        <pc:cxnChg chg="add mod">
          <ac:chgData name="LIMON Thibaut" userId="9aad50e7-d24a-4e37-9f56-7d660f2e70a1" providerId="ADAL" clId="{1DE94ED3-8455-4353-BDDE-F970C5C6C935}" dt="2025-06-11T12:16:28.980" v="5840" actId="1036"/>
          <ac:cxnSpMkLst>
            <pc:docMk/>
            <pc:sldMk cId="2375287570" sldId="2147479319"/>
            <ac:cxnSpMk id="109" creationId="{62D56DF7-2FE8-852A-602E-FEDF205F868B}"/>
          </ac:cxnSpMkLst>
        </pc:cxnChg>
        <pc:cxnChg chg="add mod">
          <ac:chgData name="LIMON Thibaut" userId="9aad50e7-d24a-4e37-9f56-7d660f2e70a1" providerId="ADAL" clId="{1DE94ED3-8455-4353-BDDE-F970C5C6C935}" dt="2025-06-11T10:44:57.414" v="5462" actId="14100"/>
          <ac:cxnSpMkLst>
            <pc:docMk/>
            <pc:sldMk cId="2375287570" sldId="2147479319"/>
            <ac:cxnSpMk id="112" creationId="{9F0816CA-6AF0-6515-0946-680F4575CA1F}"/>
          </ac:cxnSpMkLst>
        </pc:cxnChg>
        <pc:cxnChg chg="add mod">
          <ac:chgData name="LIMON Thibaut" userId="9aad50e7-d24a-4e37-9f56-7d660f2e70a1" providerId="ADAL" clId="{1DE94ED3-8455-4353-BDDE-F970C5C6C935}" dt="2025-06-11T12:17:00.800" v="5934" actId="1036"/>
          <ac:cxnSpMkLst>
            <pc:docMk/>
            <pc:sldMk cId="2375287570" sldId="2147479319"/>
            <ac:cxnSpMk id="113" creationId="{92204A0B-1AC0-2C1B-91C1-6DB5B9416958}"/>
          </ac:cxnSpMkLst>
        </pc:cxnChg>
        <pc:cxnChg chg="add mod">
          <ac:chgData name="LIMON Thibaut" userId="9aad50e7-d24a-4e37-9f56-7d660f2e70a1" providerId="ADAL" clId="{1DE94ED3-8455-4353-BDDE-F970C5C6C935}" dt="2025-06-11T12:16:50.764" v="5897" actId="1035"/>
          <ac:cxnSpMkLst>
            <pc:docMk/>
            <pc:sldMk cId="2375287570" sldId="2147479319"/>
            <ac:cxnSpMk id="114" creationId="{DFFF23F9-40D4-CBA4-8DAD-D36C9066031D}"/>
          </ac:cxnSpMkLst>
        </pc:cxnChg>
        <pc:cxnChg chg="add mod">
          <ac:chgData name="LIMON Thibaut" userId="9aad50e7-d24a-4e37-9f56-7d660f2e70a1" providerId="ADAL" clId="{1DE94ED3-8455-4353-BDDE-F970C5C6C935}" dt="2025-06-11T10:45:55.223" v="5489" actId="14100"/>
          <ac:cxnSpMkLst>
            <pc:docMk/>
            <pc:sldMk cId="2375287570" sldId="2147479319"/>
            <ac:cxnSpMk id="115" creationId="{605B1CB1-679F-8244-61BB-1B29C3D57CCD}"/>
          </ac:cxnSpMkLst>
        </pc:cxnChg>
        <pc:cxnChg chg="add mod">
          <ac:chgData name="LIMON Thibaut" userId="9aad50e7-d24a-4e37-9f56-7d660f2e70a1" providerId="ADAL" clId="{1DE94ED3-8455-4353-BDDE-F970C5C6C935}" dt="2025-06-11T10:45:35.664" v="5472" actId="12789"/>
          <ac:cxnSpMkLst>
            <pc:docMk/>
            <pc:sldMk cId="2375287570" sldId="2147479319"/>
            <ac:cxnSpMk id="116" creationId="{839D6B3B-D819-E5E1-1444-F582F7040E46}"/>
          </ac:cxnSpMkLst>
        </pc:cxnChg>
        <pc:cxnChg chg="add mod">
          <ac:chgData name="LIMON Thibaut" userId="9aad50e7-d24a-4e37-9f56-7d660f2e70a1" providerId="ADAL" clId="{1DE94ED3-8455-4353-BDDE-F970C5C6C935}" dt="2025-06-11T10:45:56.711" v="5490" actId="14100"/>
          <ac:cxnSpMkLst>
            <pc:docMk/>
            <pc:sldMk cId="2375287570" sldId="2147479319"/>
            <ac:cxnSpMk id="117" creationId="{185C0090-F41B-B6E4-20F9-390CE9D5D818}"/>
          </ac:cxnSpMkLst>
        </pc:cxnChg>
        <pc:cxnChg chg="add mod">
          <ac:chgData name="LIMON Thibaut" userId="9aad50e7-d24a-4e37-9f56-7d660f2e70a1" providerId="ADAL" clId="{1DE94ED3-8455-4353-BDDE-F970C5C6C935}" dt="2025-06-11T10:46:38.199" v="5511" actId="14100"/>
          <ac:cxnSpMkLst>
            <pc:docMk/>
            <pc:sldMk cId="2375287570" sldId="2147479319"/>
            <ac:cxnSpMk id="126" creationId="{2515AADC-CB24-1FF0-E019-D2D1FE9C4331}"/>
          </ac:cxnSpMkLst>
        </pc:cxnChg>
      </pc:sldChg>
      <pc:sldChg chg="addSp delSp modSp add mod">
        <pc:chgData name="LIMON Thibaut" userId="9aad50e7-d24a-4e37-9f56-7d660f2e70a1" providerId="ADAL" clId="{1DE94ED3-8455-4353-BDDE-F970C5C6C935}" dt="2025-06-12T10:28:43.136" v="15279" actId="478"/>
        <pc:sldMkLst>
          <pc:docMk/>
          <pc:sldMk cId="16566471" sldId="2147479320"/>
        </pc:sldMkLst>
        <pc:spChg chg="del">
          <ac:chgData name="LIMON Thibaut" userId="9aad50e7-d24a-4e37-9f56-7d660f2e70a1" providerId="ADAL" clId="{1DE94ED3-8455-4353-BDDE-F970C5C6C935}" dt="2025-06-11T22:37:48.666" v="10095" actId="478"/>
          <ac:spMkLst>
            <pc:docMk/>
            <pc:sldMk cId="16566471" sldId="2147479320"/>
            <ac:spMk id="2" creationId="{633B19FC-6188-239C-0DEE-628EF07B9D82}"/>
          </ac:spMkLst>
        </pc:spChg>
        <pc:spChg chg="del">
          <ac:chgData name="LIMON Thibaut" userId="9aad50e7-d24a-4e37-9f56-7d660f2e70a1" providerId="ADAL" clId="{1DE94ED3-8455-4353-BDDE-F970C5C6C935}" dt="2025-06-12T10:28:43.136" v="15279" actId="478"/>
          <ac:spMkLst>
            <pc:docMk/>
            <pc:sldMk cId="16566471" sldId="2147479320"/>
            <ac:spMk id="3" creationId="{55AC174F-C812-CF3B-59B0-86C1F48CA50E}"/>
          </ac:spMkLst>
        </pc:spChg>
        <pc:spChg chg="del">
          <ac:chgData name="LIMON Thibaut" userId="9aad50e7-d24a-4e37-9f56-7d660f2e70a1" providerId="ADAL" clId="{1DE94ED3-8455-4353-BDDE-F970C5C6C935}" dt="2025-06-11T22:46:57.535" v="10396" actId="478"/>
          <ac:spMkLst>
            <pc:docMk/>
            <pc:sldMk cId="16566471" sldId="2147479320"/>
            <ac:spMk id="4" creationId="{D35893BE-82C2-A01D-7404-B7F79D940E60}"/>
          </ac:spMkLst>
        </pc:spChg>
        <pc:spChg chg="mod">
          <ac:chgData name="LIMON Thibaut" userId="9aad50e7-d24a-4e37-9f56-7d660f2e70a1" providerId="ADAL" clId="{1DE94ED3-8455-4353-BDDE-F970C5C6C935}" dt="2025-06-11T12:40:39.198" v="6631" actId="1076"/>
          <ac:spMkLst>
            <pc:docMk/>
            <pc:sldMk cId="16566471" sldId="2147479320"/>
            <ac:spMk id="6" creationId="{A77911A9-668E-0D53-2DAE-7EC3BFAD1D93}"/>
          </ac:spMkLst>
        </pc:spChg>
        <pc:spChg chg="add mod">
          <ac:chgData name="LIMON Thibaut" userId="9aad50e7-d24a-4e37-9f56-7d660f2e70a1" providerId="ADAL" clId="{1DE94ED3-8455-4353-BDDE-F970C5C6C935}" dt="2025-06-11T12:37:01.695" v="6389" actId="20577"/>
          <ac:spMkLst>
            <pc:docMk/>
            <pc:sldMk cId="16566471" sldId="2147479320"/>
            <ac:spMk id="7" creationId="{7AF6128F-D88C-0C95-9756-3623E5E1744D}"/>
          </ac:spMkLst>
        </pc:spChg>
        <pc:spChg chg="del">
          <ac:chgData name="LIMON Thibaut" userId="9aad50e7-d24a-4e37-9f56-7d660f2e70a1" providerId="ADAL" clId="{1DE94ED3-8455-4353-BDDE-F970C5C6C935}" dt="2025-06-11T12:21:33.908" v="6030" actId="478"/>
          <ac:spMkLst>
            <pc:docMk/>
            <pc:sldMk cId="16566471" sldId="2147479320"/>
            <ac:spMk id="8" creationId="{64841438-F84A-FD3F-8FBC-53EA8DFADA28}"/>
          </ac:spMkLst>
        </pc:spChg>
        <pc:spChg chg="add mod">
          <ac:chgData name="LIMON Thibaut" userId="9aad50e7-d24a-4e37-9f56-7d660f2e70a1" providerId="ADAL" clId="{1DE94ED3-8455-4353-BDDE-F970C5C6C935}" dt="2025-06-11T12:36:56.661" v="6378"/>
          <ac:spMkLst>
            <pc:docMk/>
            <pc:sldMk cId="16566471" sldId="2147479320"/>
            <ac:spMk id="9" creationId="{B1BCD8DE-546D-3895-5F30-AB985EBE469A}"/>
          </ac:spMkLst>
        </pc:spChg>
        <pc:spChg chg="del">
          <ac:chgData name="LIMON Thibaut" userId="9aad50e7-d24a-4e37-9f56-7d660f2e70a1" providerId="ADAL" clId="{1DE94ED3-8455-4353-BDDE-F970C5C6C935}" dt="2025-06-11T12:21:33.109" v="6029" actId="478"/>
          <ac:spMkLst>
            <pc:docMk/>
            <pc:sldMk cId="16566471" sldId="2147479320"/>
            <ac:spMk id="10" creationId="{10FBB04A-99AA-20E8-51B2-C86AB125A828}"/>
          </ac:spMkLst>
        </pc:spChg>
        <pc:spChg chg="add del mod">
          <ac:chgData name="LIMON Thibaut" userId="9aad50e7-d24a-4e37-9f56-7d660f2e70a1" providerId="ADAL" clId="{1DE94ED3-8455-4353-BDDE-F970C5C6C935}" dt="2025-06-11T22:37:50.610" v="10096" actId="478"/>
          <ac:spMkLst>
            <pc:docMk/>
            <pc:sldMk cId="16566471" sldId="2147479320"/>
            <ac:spMk id="10" creationId="{EF425476-1D9E-05AB-578B-2616932CF1D9}"/>
          </ac:spMkLst>
        </pc:spChg>
        <pc:spChg chg="add mod">
          <ac:chgData name="LIMON Thibaut" userId="9aad50e7-d24a-4e37-9f56-7d660f2e70a1" providerId="ADAL" clId="{1DE94ED3-8455-4353-BDDE-F970C5C6C935}" dt="2025-06-11T22:37:51.085" v="10097"/>
          <ac:spMkLst>
            <pc:docMk/>
            <pc:sldMk cId="16566471" sldId="2147479320"/>
            <ac:spMk id="12" creationId="{9D5139D3-0830-0176-85A7-2D85906AB39B}"/>
          </ac:spMkLst>
        </pc:spChg>
        <pc:spChg chg="del">
          <ac:chgData name="LIMON Thibaut" userId="9aad50e7-d24a-4e37-9f56-7d660f2e70a1" providerId="ADAL" clId="{1DE94ED3-8455-4353-BDDE-F970C5C6C935}" dt="2025-06-11T12:21:32.282" v="6028" actId="478"/>
          <ac:spMkLst>
            <pc:docMk/>
            <pc:sldMk cId="16566471" sldId="2147479320"/>
            <ac:spMk id="12" creationId="{E2131B2D-7021-306B-0045-F7C6B3E82C26}"/>
          </ac:spMkLst>
        </pc:spChg>
        <pc:spChg chg="add mod">
          <ac:chgData name="LIMON Thibaut" userId="9aad50e7-d24a-4e37-9f56-7d660f2e70a1" providerId="ADAL" clId="{1DE94ED3-8455-4353-BDDE-F970C5C6C935}" dt="2025-06-11T12:40:56.945" v="6652" actId="6549"/>
          <ac:spMkLst>
            <pc:docMk/>
            <pc:sldMk cId="16566471" sldId="2147479320"/>
            <ac:spMk id="13" creationId="{E39E5810-3B6E-6E51-1021-4183EC44FE12}"/>
          </ac:spMkLst>
        </pc:spChg>
        <pc:spChg chg="add mod">
          <ac:chgData name="LIMON Thibaut" userId="9aad50e7-d24a-4e37-9f56-7d660f2e70a1" providerId="ADAL" clId="{1DE94ED3-8455-4353-BDDE-F970C5C6C935}" dt="2025-06-11T22:46:57.954" v="10397"/>
          <ac:spMkLst>
            <pc:docMk/>
            <pc:sldMk cId="16566471" sldId="2147479320"/>
            <ac:spMk id="14" creationId="{C78C2D3C-2FD3-B481-3B48-41C4AA858F9B}"/>
          </ac:spMkLst>
        </pc:spChg>
        <pc:spChg chg="del">
          <ac:chgData name="LIMON Thibaut" userId="9aad50e7-d24a-4e37-9f56-7d660f2e70a1" providerId="ADAL" clId="{1DE94ED3-8455-4353-BDDE-F970C5C6C935}" dt="2025-06-11T12:21:34.797" v="6031" actId="478"/>
          <ac:spMkLst>
            <pc:docMk/>
            <pc:sldMk cId="16566471" sldId="2147479320"/>
            <ac:spMk id="14" creationId="{F814F839-727E-B4D8-D9B8-69CB203838C8}"/>
          </ac:spMkLst>
        </pc:spChg>
        <pc:spChg chg="add mod">
          <ac:chgData name="LIMON Thibaut" userId="9aad50e7-d24a-4e37-9f56-7d660f2e70a1" providerId="ADAL" clId="{1DE94ED3-8455-4353-BDDE-F970C5C6C935}" dt="2025-06-11T12:40:52.508" v="6648" actId="20577"/>
          <ac:spMkLst>
            <pc:docMk/>
            <pc:sldMk cId="16566471" sldId="2147479320"/>
            <ac:spMk id="15" creationId="{F7FBB016-561A-1A9B-A049-C0E48D31F684}"/>
          </ac:spMkLst>
        </pc:spChg>
        <pc:spChg chg="del">
          <ac:chgData name="LIMON Thibaut" userId="9aad50e7-d24a-4e37-9f56-7d660f2e70a1" providerId="ADAL" clId="{1DE94ED3-8455-4353-BDDE-F970C5C6C935}" dt="2025-06-11T12:21:31.281" v="6027" actId="478"/>
          <ac:spMkLst>
            <pc:docMk/>
            <pc:sldMk cId="16566471" sldId="2147479320"/>
            <ac:spMk id="16" creationId="{3F523AFB-889F-2E9F-353A-14D34D8CC860}"/>
          </ac:spMkLst>
        </pc:spChg>
        <pc:spChg chg="del">
          <ac:chgData name="LIMON Thibaut" userId="9aad50e7-d24a-4e37-9f56-7d660f2e70a1" providerId="ADAL" clId="{1DE94ED3-8455-4353-BDDE-F970C5C6C935}" dt="2025-06-11T12:21:29.475" v="6026" actId="478"/>
          <ac:spMkLst>
            <pc:docMk/>
            <pc:sldMk cId="16566471" sldId="2147479320"/>
            <ac:spMk id="18" creationId="{8D9C7B63-3D69-8178-1C81-10CB3F1288B4}"/>
          </ac:spMkLst>
        </pc:spChg>
        <pc:spChg chg="add mod">
          <ac:chgData name="LIMON Thibaut" userId="9aad50e7-d24a-4e37-9f56-7d660f2e70a1" providerId="ADAL" clId="{1DE94ED3-8455-4353-BDDE-F970C5C6C935}" dt="2025-06-11T12:41:00.962" v="6659" actId="20577"/>
          <ac:spMkLst>
            <pc:docMk/>
            <pc:sldMk cId="16566471" sldId="2147479320"/>
            <ac:spMk id="19" creationId="{AC27E853-73CF-ECF8-233B-D0C1441B815C}"/>
          </ac:spMkLst>
        </pc:spChg>
        <pc:spChg chg="add mod">
          <ac:chgData name="LIMON Thibaut" userId="9aad50e7-d24a-4e37-9f56-7d660f2e70a1" providerId="ADAL" clId="{1DE94ED3-8455-4353-BDDE-F970C5C6C935}" dt="2025-06-11T12:40:49.445" v="6644" actId="20577"/>
          <ac:spMkLst>
            <pc:docMk/>
            <pc:sldMk cId="16566471" sldId="2147479320"/>
            <ac:spMk id="30" creationId="{2BFE982C-114C-FC50-D70E-8FCC7E82CEBB}"/>
          </ac:spMkLst>
        </pc:spChg>
        <pc:cxnChg chg="add mod">
          <ac:chgData name="LIMON Thibaut" userId="9aad50e7-d24a-4e37-9f56-7d660f2e70a1" providerId="ADAL" clId="{1DE94ED3-8455-4353-BDDE-F970C5C6C935}" dt="2025-06-11T12:37:37.416" v="6403" actId="1076"/>
          <ac:cxnSpMkLst>
            <pc:docMk/>
            <pc:sldMk cId="16566471" sldId="2147479320"/>
            <ac:cxnSpMk id="11" creationId="{3BAECE8F-C63D-8BA4-9816-2FE2B9A4F70A}"/>
          </ac:cxnSpMkLst>
        </pc:cxnChg>
        <pc:cxnChg chg="add mod">
          <ac:chgData name="LIMON Thibaut" userId="9aad50e7-d24a-4e37-9f56-7d660f2e70a1" providerId="ADAL" clId="{1DE94ED3-8455-4353-BDDE-F970C5C6C935}" dt="2025-06-11T12:40:44.427" v="6633" actId="1076"/>
          <ac:cxnSpMkLst>
            <pc:docMk/>
            <pc:sldMk cId="16566471" sldId="2147479320"/>
            <ac:cxnSpMk id="17" creationId="{E9112F8B-F841-0AD6-483A-687E70489A59}"/>
          </ac:cxnSpMkLst>
        </pc:cxnChg>
      </pc:sldChg>
      <pc:sldChg chg="add del">
        <pc:chgData name="LIMON Thibaut" userId="9aad50e7-d24a-4e37-9f56-7d660f2e70a1" providerId="ADAL" clId="{1DE94ED3-8455-4353-BDDE-F970C5C6C935}" dt="2025-06-11T10:43:33.873" v="5362" actId="47"/>
        <pc:sldMkLst>
          <pc:docMk/>
          <pc:sldMk cId="2455484394" sldId="2147479320"/>
        </pc:sldMkLst>
      </pc:sldChg>
      <pc:sldChg chg="delSp modSp add del mod ord delAnim">
        <pc:chgData name="LIMON Thibaut" userId="9aad50e7-d24a-4e37-9f56-7d660f2e70a1" providerId="ADAL" clId="{1DE94ED3-8455-4353-BDDE-F970C5C6C935}" dt="2025-06-11T10:54:04.043" v="5640" actId="47"/>
        <pc:sldMkLst>
          <pc:docMk/>
          <pc:sldMk cId="3866174626" sldId="2147479320"/>
        </pc:sldMkLst>
        <pc:spChg chg="mod">
          <ac:chgData name="LIMON Thibaut" userId="9aad50e7-d24a-4e37-9f56-7d660f2e70a1" providerId="ADAL" clId="{1DE94ED3-8455-4353-BDDE-F970C5C6C935}" dt="2025-06-11T10:48:38.207" v="5542" actId="1036"/>
          <ac:spMkLst>
            <pc:docMk/>
            <pc:sldMk cId="3866174626" sldId="2147479320"/>
            <ac:spMk id="6" creationId="{D1750D6D-18C6-A5EC-76E0-8A121C8ACB08}"/>
          </ac:spMkLst>
        </pc:spChg>
        <pc:spChg chg="mod">
          <ac:chgData name="LIMON Thibaut" userId="9aad50e7-d24a-4e37-9f56-7d660f2e70a1" providerId="ADAL" clId="{1DE94ED3-8455-4353-BDDE-F970C5C6C935}" dt="2025-06-11T10:49:17.783" v="5597" actId="1035"/>
          <ac:spMkLst>
            <pc:docMk/>
            <pc:sldMk cId="3866174626" sldId="2147479320"/>
            <ac:spMk id="7" creationId="{945B1D0C-B21C-88E8-8DDB-D6201FE13FFF}"/>
          </ac:spMkLst>
        </pc:spChg>
        <pc:spChg chg="mod">
          <ac:chgData name="LIMON Thibaut" userId="9aad50e7-d24a-4e37-9f56-7d660f2e70a1" providerId="ADAL" clId="{1DE94ED3-8455-4353-BDDE-F970C5C6C935}" dt="2025-06-11T10:49:07.603" v="5577" actId="1035"/>
          <ac:spMkLst>
            <pc:docMk/>
            <pc:sldMk cId="3866174626" sldId="2147479320"/>
            <ac:spMk id="8" creationId="{CC644B86-84BD-1F38-BE52-61A7A06C2B7A}"/>
          </ac:spMkLst>
        </pc:spChg>
        <pc:spChg chg="mod">
          <ac:chgData name="LIMON Thibaut" userId="9aad50e7-d24a-4e37-9f56-7d660f2e70a1" providerId="ADAL" clId="{1DE94ED3-8455-4353-BDDE-F970C5C6C935}" dt="2025-06-11T10:49:23.059" v="5601" actId="1036"/>
          <ac:spMkLst>
            <pc:docMk/>
            <pc:sldMk cId="3866174626" sldId="2147479320"/>
            <ac:spMk id="11" creationId="{5DF82C52-A035-3700-4B0D-E07A93A27548}"/>
          </ac:spMkLst>
        </pc:spChg>
        <pc:spChg chg="del">
          <ac:chgData name="LIMON Thibaut" userId="9aad50e7-d24a-4e37-9f56-7d660f2e70a1" providerId="ADAL" clId="{1DE94ED3-8455-4353-BDDE-F970C5C6C935}" dt="2025-06-11T10:48:06.773" v="5514" actId="478"/>
          <ac:spMkLst>
            <pc:docMk/>
            <pc:sldMk cId="3866174626" sldId="2147479320"/>
            <ac:spMk id="41" creationId="{B2DB5A21-10EA-11BC-3EAD-1EBA4F7F77B2}"/>
          </ac:spMkLst>
        </pc:spChg>
        <pc:spChg chg="mod">
          <ac:chgData name="LIMON Thibaut" userId="9aad50e7-d24a-4e37-9f56-7d660f2e70a1" providerId="ADAL" clId="{1DE94ED3-8455-4353-BDDE-F970C5C6C935}" dt="2025-06-11T10:48:51.455" v="5557" actId="1036"/>
          <ac:spMkLst>
            <pc:docMk/>
            <pc:sldMk cId="3866174626" sldId="2147479320"/>
            <ac:spMk id="42" creationId="{13C01200-347B-B821-827D-1F18B23EC815}"/>
          </ac:spMkLst>
        </pc:spChg>
        <pc:spChg chg="mod">
          <ac:chgData name="LIMON Thibaut" userId="9aad50e7-d24a-4e37-9f56-7d660f2e70a1" providerId="ADAL" clId="{1DE94ED3-8455-4353-BDDE-F970C5C6C935}" dt="2025-06-11T10:49:29.033" v="5614" actId="1036"/>
          <ac:spMkLst>
            <pc:docMk/>
            <pc:sldMk cId="3866174626" sldId="2147479320"/>
            <ac:spMk id="43" creationId="{7B3C0FA8-7FCF-3F40-5302-F7A634ED8506}"/>
          </ac:spMkLst>
        </pc:spChg>
        <pc:spChg chg="del mod">
          <ac:chgData name="LIMON Thibaut" userId="9aad50e7-d24a-4e37-9f56-7d660f2e70a1" providerId="ADAL" clId="{1DE94ED3-8455-4353-BDDE-F970C5C6C935}" dt="2025-06-11T10:48:40.765" v="5543" actId="478"/>
          <ac:spMkLst>
            <pc:docMk/>
            <pc:sldMk cId="3866174626" sldId="2147479320"/>
            <ac:spMk id="119" creationId="{61B8D825-1192-E089-B2EA-4CF6DD24BC94}"/>
          </ac:spMkLst>
        </pc:spChg>
        <pc:spChg chg="del">
          <ac:chgData name="LIMON Thibaut" userId="9aad50e7-d24a-4e37-9f56-7d660f2e70a1" providerId="ADAL" clId="{1DE94ED3-8455-4353-BDDE-F970C5C6C935}" dt="2025-06-11T10:48:08.743" v="5515" actId="478"/>
          <ac:spMkLst>
            <pc:docMk/>
            <pc:sldMk cId="3866174626" sldId="2147479320"/>
            <ac:spMk id="120" creationId="{4FF7A73A-963E-965F-B395-85660A504E4C}"/>
          </ac:spMkLst>
        </pc:spChg>
        <pc:cxnChg chg="mod">
          <ac:chgData name="LIMON Thibaut" userId="9aad50e7-d24a-4e37-9f56-7d660f2e70a1" providerId="ADAL" clId="{1DE94ED3-8455-4353-BDDE-F970C5C6C935}" dt="2025-06-11T10:48:20.713" v="5526" actId="1036"/>
          <ac:cxnSpMkLst>
            <pc:docMk/>
            <pc:sldMk cId="3866174626" sldId="2147479320"/>
            <ac:cxnSpMk id="104" creationId="{92448A87-8C22-914E-7365-9CF1F7AB7DD2}"/>
          </ac:cxnSpMkLst>
        </pc:cxnChg>
        <pc:cxnChg chg="mod">
          <ac:chgData name="LIMON Thibaut" userId="9aad50e7-d24a-4e37-9f56-7d660f2e70a1" providerId="ADAL" clId="{1DE94ED3-8455-4353-BDDE-F970C5C6C935}" dt="2025-06-11T10:49:17.783" v="5597" actId="1035"/>
          <ac:cxnSpMkLst>
            <pc:docMk/>
            <pc:sldMk cId="3866174626" sldId="2147479320"/>
            <ac:cxnSpMk id="106" creationId="{7AD22698-75FF-FDC8-D649-C413FF1E6B20}"/>
          </ac:cxnSpMkLst>
        </pc:cxnChg>
        <pc:cxnChg chg="mod">
          <ac:chgData name="LIMON Thibaut" userId="9aad50e7-d24a-4e37-9f56-7d660f2e70a1" providerId="ADAL" clId="{1DE94ED3-8455-4353-BDDE-F970C5C6C935}" dt="2025-06-11T10:48:38.207" v="5542" actId="1036"/>
          <ac:cxnSpMkLst>
            <pc:docMk/>
            <pc:sldMk cId="3866174626" sldId="2147479320"/>
            <ac:cxnSpMk id="108" creationId="{288B8F65-A127-0604-5599-9317AF711F58}"/>
          </ac:cxnSpMkLst>
        </pc:cxnChg>
        <pc:cxnChg chg="mod">
          <ac:chgData name="LIMON Thibaut" userId="9aad50e7-d24a-4e37-9f56-7d660f2e70a1" providerId="ADAL" clId="{1DE94ED3-8455-4353-BDDE-F970C5C6C935}" dt="2025-06-11T10:49:07.603" v="5577" actId="1035"/>
          <ac:cxnSpMkLst>
            <pc:docMk/>
            <pc:sldMk cId="3866174626" sldId="2147479320"/>
            <ac:cxnSpMk id="109" creationId="{EDA545E2-3BC0-619E-2D33-3A6D4F7066CE}"/>
          </ac:cxnSpMkLst>
        </pc:cxnChg>
        <pc:cxnChg chg="mod">
          <ac:chgData name="LIMON Thibaut" userId="9aad50e7-d24a-4e37-9f56-7d660f2e70a1" providerId="ADAL" clId="{1DE94ED3-8455-4353-BDDE-F970C5C6C935}" dt="2025-06-11T10:49:17.783" v="5597" actId="1035"/>
          <ac:cxnSpMkLst>
            <pc:docMk/>
            <pc:sldMk cId="3866174626" sldId="2147479320"/>
            <ac:cxnSpMk id="112" creationId="{7BFA321F-F6EB-F972-6E81-7032948371FE}"/>
          </ac:cxnSpMkLst>
        </pc:cxnChg>
        <pc:cxnChg chg="del">
          <ac:chgData name="LIMON Thibaut" userId="9aad50e7-d24a-4e37-9f56-7d660f2e70a1" providerId="ADAL" clId="{1DE94ED3-8455-4353-BDDE-F970C5C6C935}" dt="2025-06-11T10:49:53.663" v="5637" actId="478"/>
          <ac:cxnSpMkLst>
            <pc:docMk/>
            <pc:sldMk cId="3866174626" sldId="2147479320"/>
            <ac:cxnSpMk id="113" creationId="{0D1D331F-ED53-F2C0-6E23-AA404B62C9FB}"/>
          </ac:cxnSpMkLst>
        </pc:cxnChg>
        <pc:cxnChg chg="mod">
          <ac:chgData name="LIMON Thibaut" userId="9aad50e7-d24a-4e37-9f56-7d660f2e70a1" providerId="ADAL" clId="{1DE94ED3-8455-4353-BDDE-F970C5C6C935}" dt="2025-06-11T10:48:51.455" v="5557" actId="1036"/>
          <ac:cxnSpMkLst>
            <pc:docMk/>
            <pc:sldMk cId="3866174626" sldId="2147479320"/>
            <ac:cxnSpMk id="114" creationId="{7EEB2B3F-3DCA-E0D3-C7C9-3B8819C2F1D5}"/>
          </ac:cxnSpMkLst>
        </pc:cxnChg>
        <pc:cxnChg chg="mod">
          <ac:chgData name="LIMON Thibaut" userId="9aad50e7-d24a-4e37-9f56-7d660f2e70a1" providerId="ADAL" clId="{1DE94ED3-8455-4353-BDDE-F970C5C6C935}" dt="2025-06-11T10:49:33.397" v="5626" actId="1036"/>
          <ac:cxnSpMkLst>
            <pc:docMk/>
            <pc:sldMk cId="3866174626" sldId="2147479320"/>
            <ac:cxnSpMk id="115" creationId="{BCD06B0D-7CCC-4577-9205-75A65AAEAFB1}"/>
          </ac:cxnSpMkLst>
        </pc:cxnChg>
        <pc:cxnChg chg="mod">
          <ac:chgData name="LIMON Thibaut" userId="9aad50e7-d24a-4e37-9f56-7d660f2e70a1" providerId="ADAL" clId="{1DE94ED3-8455-4353-BDDE-F970C5C6C935}" dt="2025-06-11T10:49:37.914" v="5636" actId="1036"/>
          <ac:cxnSpMkLst>
            <pc:docMk/>
            <pc:sldMk cId="3866174626" sldId="2147479320"/>
            <ac:cxnSpMk id="116" creationId="{624A489E-7B90-A45D-3C2E-55D096D361B7}"/>
          </ac:cxnSpMkLst>
        </pc:cxnChg>
      </pc:sldChg>
      <pc:sldChg chg="addSp delSp modSp add mod ord delAnim modAnim modNotesTx">
        <pc:chgData name="LIMON Thibaut" userId="9aad50e7-d24a-4e37-9f56-7d660f2e70a1" providerId="ADAL" clId="{1DE94ED3-8455-4353-BDDE-F970C5C6C935}" dt="2025-06-12T10:28:37.235" v="15277" actId="478"/>
        <pc:sldMkLst>
          <pc:docMk/>
          <pc:sldMk cId="2101199541" sldId="2147479321"/>
        </pc:sldMkLst>
        <pc:spChg chg="mod">
          <ac:chgData name="LIMON Thibaut" userId="9aad50e7-d24a-4e37-9f56-7d660f2e70a1" providerId="ADAL" clId="{1DE94ED3-8455-4353-BDDE-F970C5C6C935}" dt="2025-06-11T22:19:04.671" v="9500" actId="20577"/>
          <ac:spMkLst>
            <pc:docMk/>
            <pc:sldMk cId="2101199541" sldId="2147479321"/>
            <ac:spMk id="2" creationId="{C3D92A2F-1D10-55F7-3FBD-F76183D4685B}"/>
          </ac:spMkLst>
        </pc:spChg>
        <pc:spChg chg="del">
          <ac:chgData name="LIMON Thibaut" userId="9aad50e7-d24a-4e37-9f56-7d660f2e70a1" providerId="ADAL" clId="{1DE94ED3-8455-4353-BDDE-F970C5C6C935}" dt="2025-06-12T10:28:37.235" v="15277" actId="478"/>
          <ac:spMkLst>
            <pc:docMk/>
            <pc:sldMk cId="2101199541" sldId="2147479321"/>
            <ac:spMk id="3" creationId="{3F514590-BCC0-9ED7-80B7-5513600C65D2}"/>
          </ac:spMkLst>
        </pc:spChg>
        <pc:spChg chg="del mod">
          <ac:chgData name="LIMON Thibaut" userId="9aad50e7-d24a-4e37-9f56-7d660f2e70a1" providerId="ADAL" clId="{1DE94ED3-8455-4353-BDDE-F970C5C6C935}" dt="2025-06-11T22:46:48.013" v="10392" actId="478"/>
          <ac:spMkLst>
            <pc:docMk/>
            <pc:sldMk cId="2101199541" sldId="2147479321"/>
            <ac:spMk id="4" creationId="{1C54DA10-F3AD-ADAA-2A1C-052E2F26616F}"/>
          </ac:spMkLst>
        </pc:spChg>
        <pc:spChg chg="del">
          <ac:chgData name="LIMON Thibaut" userId="9aad50e7-d24a-4e37-9f56-7d660f2e70a1" providerId="ADAL" clId="{1DE94ED3-8455-4353-BDDE-F970C5C6C935}" dt="2025-06-11T12:50:23.928" v="6663" actId="478"/>
          <ac:spMkLst>
            <pc:docMk/>
            <pc:sldMk cId="2101199541" sldId="2147479321"/>
            <ac:spMk id="6" creationId="{52810D68-8EC5-009A-A0CE-B275D5324018}"/>
          </ac:spMkLst>
        </pc:spChg>
        <pc:spChg chg="add mod">
          <ac:chgData name="LIMON Thibaut" userId="9aad50e7-d24a-4e37-9f56-7d660f2e70a1" providerId="ADAL" clId="{1DE94ED3-8455-4353-BDDE-F970C5C6C935}" dt="2025-06-11T22:46:48.583" v="10393"/>
          <ac:spMkLst>
            <pc:docMk/>
            <pc:sldMk cId="2101199541" sldId="2147479321"/>
            <ac:spMk id="6" creationId="{6679D31C-09B9-33BA-7785-D921BA100993}"/>
          </ac:spMkLst>
        </pc:spChg>
        <pc:spChg chg="add mod">
          <ac:chgData name="LIMON Thibaut" userId="9aad50e7-d24a-4e37-9f56-7d660f2e70a1" providerId="ADAL" clId="{1DE94ED3-8455-4353-BDDE-F970C5C6C935}" dt="2025-06-12T05:57:21.441" v="10640" actId="255"/>
          <ac:spMkLst>
            <pc:docMk/>
            <pc:sldMk cId="2101199541" sldId="2147479321"/>
            <ac:spMk id="8" creationId="{0AE2955C-8750-7083-0D0A-DA2C140ACF33}"/>
          </ac:spMkLst>
        </pc:spChg>
        <pc:spChg chg="add del mod">
          <ac:chgData name="LIMON Thibaut" userId="9aad50e7-d24a-4e37-9f56-7d660f2e70a1" providerId="ADAL" clId="{1DE94ED3-8455-4353-BDDE-F970C5C6C935}" dt="2025-06-11T22:19:07.571" v="9501" actId="478"/>
          <ac:spMkLst>
            <pc:docMk/>
            <pc:sldMk cId="2101199541" sldId="2147479321"/>
            <ac:spMk id="9" creationId="{1B954EAB-AA94-936C-CD6C-D91401316410}"/>
          </ac:spMkLst>
        </pc:spChg>
        <pc:spChg chg="add del mod">
          <ac:chgData name="LIMON Thibaut" userId="9aad50e7-d24a-4e37-9f56-7d660f2e70a1" providerId="ADAL" clId="{1DE94ED3-8455-4353-BDDE-F970C5C6C935}" dt="2025-06-12T05:57:37.165" v="10643" actId="478"/>
          <ac:spMkLst>
            <pc:docMk/>
            <pc:sldMk cId="2101199541" sldId="2147479321"/>
            <ac:spMk id="10" creationId="{4EB3ECED-C56E-FCA6-BE59-B129649552E4}"/>
          </ac:spMkLst>
        </pc:spChg>
        <pc:spChg chg="add mod">
          <ac:chgData name="LIMON Thibaut" userId="9aad50e7-d24a-4e37-9f56-7d660f2e70a1" providerId="ADAL" clId="{1DE94ED3-8455-4353-BDDE-F970C5C6C935}" dt="2025-06-12T05:58:59.440" v="10664" actId="14100"/>
          <ac:spMkLst>
            <pc:docMk/>
            <pc:sldMk cId="2101199541" sldId="2147479321"/>
            <ac:spMk id="11" creationId="{D180B49D-AB5D-213A-6C27-755BAD3F70F4}"/>
          </ac:spMkLst>
        </pc:spChg>
        <pc:spChg chg="add del mod">
          <ac:chgData name="LIMON Thibaut" userId="9aad50e7-d24a-4e37-9f56-7d660f2e70a1" providerId="ADAL" clId="{1DE94ED3-8455-4353-BDDE-F970C5C6C935}" dt="2025-06-11T14:34:58.995" v="7851" actId="21"/>
          <ac:spMkLst>
            <pc:docMk/>
            <pc:sldMk cId="2101199541" sldId="2147479321"/>
            <ac:spMk id="12" creationId="{EA97BB2D-FAE8-3952-9FB0-2A16AEB6BC73}"/>
          </ac:spMkLst>
        </pc:spChg>
        <pc:spChg chg="add del mod">
          <ac:chgData name="LIMON Thibaut" userId="9aad50e7-d24a-4e37-9f56-7d660f2e70a1" providerId="ADAL" clId="{1DE94ED3-8455-4353-BDDE-F970C5C6C935}" dt="2025-06-11T14:48:18.118" v="8522" actId="478"/>
          <ac:spMkLst>
            <pc:docMk/>
            <pc:sldMk cId="2101199541" sldId="2147479321"/>
            <ac:spMk id="13" creationId="{99BD33BB-8F2D-1231-765B-3A9930C7C65F}"/>
          </ac:spMkLst>
        </pc:spChg>
        <pc:spChg chg="add del mod">
          <ac:chgData name="LIMON Thibaut" userId="9aad50e7-d24a-4e37-9f56-7d660f2e70a1" providerId="ADAL" clId="{1DE94ED3-8455-4353-BDDE-F970C5C6C935}" dt="2025-06-11T14:48:19.777" v="8523" actId="478"/>
          <ac:spMkLst>
            <pc:docMk/>
            <pc:sldMk cId="2101199541" sldId="2147479321"/>
            <ac:spMk id="14" creationId="{EB1C7503-34D2-0E11-9EC0-686BEBD6489D}"/>
          </ac:spMkLst>
        </pc:spChg>
        <pc:spChg chg="add del mod">
          <ac:chgData name="LIMON Thibaut" userId="9aad50e7-d24a-4e37-9f56-7d660f2e70a1" providerId="ADAL" clId="{1DE94ED3-8455-4353-BDDE-F970C5C6C935}" dt="2025-06-11T14:48:33.213" v="8530" actId="478"/>
          <ac:spMkLst>
            <pc:docMk/>
            <pc:sldMk cId="2101199541" sldId="2147479321"/>
            <ac:spMk id="15" creationId="{99ACFEF4-568F-05CD-8AB7-DAD9D7F20DDD}"/>
          </ac:spMkLst>
        </pc:spChg>
        <pc:spChg chg="add del mod">
          <ac:chgData name="LIMON Thibaut" userId="9aad50e7-d24a-4e37-9f56-7d660f2e70a1" providerId="ADAL" clId="{1DE94ED3-8455-4353-BDDE-F970C5C6C935}" dt="2025-06-11T14:49:00.608" v="8611" actId="478"/>
          <ac:spMkLst>
            <pc:docMk/>
            <pc:sldMk cId="2101199541" sldId="2147479321"/>
            <ac:spMk id="16" creationId="{471F32C8-5842-36ED-DA93-537EDBD63458}"/>
          </ac:spMkLst>
        </pc:spChg>
        <pc:spChg chg="add del mod">
          <ac:chgData name="LIMON Thibaut" userId="9aad50e7-d24a-4e37-9f56-7d660f2e70a1" providerId="ADAL" clId="{1DE94ED3-8455-4353-BDDE-F970C5C6C935}" dt="2025-06-11T22:15:41.060" v="9383" actId="21"/>
          <ac:spMkLst>
            <pc:docMk/>
            <pc:sldMk cId="2101199541" sldId="2147479321"/>
            <ac:spMk id="17" creationId="{C328773F-A708-C42E-C0BC-5363DE40D8E8}"/>
          </ac:spMkLst>
        </pc:spChg>
        <pc:spChg chg="del">
          <ac:chgData name="LIMON Thibaut" userId="9aad50e7-d24a-4e37-9f56-7d660f2e70a1" providerId="ADAL" clId="{1DE94ED3-8455-4353-BDDE-F970C5C6C935}" dt="2025-06-11T12:50:32.334" v="6666" actId="478"/>
          <ac:spMkLst>
            <pc:docMk/>
            <pc:sldMk cId="2101199541" sldId="2147479321"/>
            <ac:spMk id="18" creationId="{170D55D6-823B-3FA7-7C0F-DDDDB217D9E9}"/>
          </ac:spMkLst>
        </pc:spChg>
        <pc:spChg chg="add del mod">
          <ac:chgData name="LIMON Thibaut" userId="9aad50e7-d24a-4e37-9f56-7d660f2e70a1" providerId="ADAL" clId="{1DE94ED3-8455-4353-BDDE-F970C5C6C935}" dt="2025-06-11T22:15:41.060" v="9383" actId="21"/>
          <ac:spMkLst>
            <pc:docMk/>
            <pc:sldMk cId="2101199541" sldId="2147479321"/>
            <ac:spMk id="19" creationId="{4FDF43B9-5A1B-3411-A6C4-4FF584089F7B}"/>
          </ac:spMkLst>
        </pc:spChg>
        <pc:spChg chg="add del mod">
          <ac:chgData name="LIMON Thibaut" userId="9aad50e7-d24a-4e37-9f56-7d660f2e70a1" providerId="ADAL" clId="{1DE94ED3-8455-4353-BDDE-F970C5C6C935}" dt="2025-06-11T22:15:41.060" v="9383" actId="21"/>
          <ac:spMkLst>
            <pc:docMk/>
            <pc:sldMk cId="2101199541" sldId="2147479321"/>
            <ac:spMk id="20" creationId="{D6FB1E1F-F67D-BDCA-A1E5-55BDC42A6770}"/>
          </ac:spMkLst>
        </pc:spChg>
        <pc:spChg chg="add del mod">
          <ac:chgData name="LIMON Thibaut" userId="9aad50e7-d24a-4e37-9f56-7d660f2e70a1" providerId="ADAL" clId="{1DE94ED3-8455-4353-BDDE-F970C5C6C935}" dt="2025-06-11T22:15:41.060" v="9383" actId="21"/>
          <ac:spMkLst>
            <pc:docMk/>
            <pc:sldMk cId="2101199541" sldId="2147479321"/>
            <ac:spMk id="21" creationId="{09A9B165-C618-3225-D515-CA96AB8BE61E}"/>
          </ac:spMkLst>
        </pc:spChg>
        <pc:spChg chg="del">
          <ac:chgData name="LIMON Thibaut" userId="9aad50e7-d24a-4e37-9f56-7d660f2e70a1" providerId="ADAL" clId="{1DE94ED3-8455-4353-BDDE-F970C5C6C935}" dt="2025-06-11T12:50:25.105" v="6664" actId="478"/>
          <ac:spMkLst>
            <pc:docMk/>
            <pc:sldMk cId="2101199541" sldId="2147479321"/>
            <ac:spMk id="22" creationId="{A9ADBE5A-1295-4716-34BC-024488C9E459}"/>
          </ac:spMkLst>
        </pc:spChg>
        <pc:spChg chg="add del mod">
          <ac:chgData name="LIMON Thibaut" userId="9aad50e7-d24a-4e37-9f56-7d660f2e70a1" providerId="ADAL" clId="{1DE94ED3-8455-4353-BDDE-F970C5C6C935}" dt="2025-06-11T22:15:41.060" v="9383" actId="21"/>
          <ac:spMkLst>
            <pc:docMk/>
            <pc:sldMk cId="2101199541" sldId="2147479321"/>
            <ac:spMk id="23" creationId="{351EE93D-2C64-2EF3-02AB-488E5BFBF4C4}"/>
          </ac:spMkLst>
        </pc:spChg>
        <pc:spChg chg="del">
          <ac:chgData name="LIMON Thibaut" userId="9aad50e7-d24a-4e37-9f56-7d660f2e70a1" providerId="ADAL" clId="{1DE94ED3-8455-4353-BDDE-F970C5C6C935}" dt="2025-06-11T12:50:32.334" v="6666" actId="478"/>
          <ac:spMkLst>
            <pc:docMk/>
            <pc:sldMk cId="2101199541" sldId="2147479321"/>
            <ac:spMk id="26" creationId="{CBC3DBD0-83CE-A049-152A-6688DBF2D859}"/>
          </ac:spMkLst>
        </pc:spChg>
        <pc:spChg chg="del">
          <ac:chgData name="LIMON Thibaut" userId="9aad50e7-d24a-4e37-9f56-7d660f2e70a1" providerId="ADAL" clId="{1DE94ED3-8455-4353-BDDE-F970C5C6C935}" dt="2025-06-11T12:50:32.334" v="6666" actId="478"/>
          <ac:spMkLst>
            <pc:docMk/>
            <pc:sldMk cId="2101199541" sldId="2147479321"/>
            <ac:spMk id="28" creationId="{2B4E812D-2E93-E3BF-4A5C-E1E6E5F05E7C}"/>
          </ac:spMkLst>
        </pc:spChg>
        <pc:spChg chg="del">
          <ac:chgData name="LIMON Thibaut" userId="9aad50e7-d24a-4e37-9f56-7d660f2e70a1" providerId="ADAL" clId="{1DE94ED3-8455-4353-BDDE-F970C5C6C935}" dt="2025-06-11T12:50:26.356" v="6665" actId="478"/>
          <ac:spMkLst>
            <pc:docMk/>
            <pc:sldMk cId="2101199541" sldId="2147479321"/>
            <ac:spMk id="32" creationId="{3F887198-0FBD-8193-D179-1A4EB63C9047}"/>
          </ac:spMkLst>
        </pc:spChg>
        <pc:spChg chg="del">
          <ac:chgData name="LIMON Thibaut" userId="9aad50e7-d24a-4e37-9f56-7d660f2e70a1" providerId="ADAL" clId="{1DE94ED3-8455-4353-BDDE-F970C5C6C935}" dt="2025-06-11T12:50:32.334" v="6666" actId="478"/>
          <ac:spMkLst>
            <pc:docMk/>
            <pc:sldMk cId="2101199541" sldId="2147479321"/>
            <ac:spMk id="36" creationId="{7EDB58E2-DA06-11F6-77F6-3A42D7249850}"/>
          </ac:spMkLst>
        </pc:spChg>
        <pc:spChg chg="del">
          <ac:chgData name="LIMON Thibaut" userId="9aad50e7-d24a-4e37-9f56-7d660f2e70a1" providerId="ADAL" clId="{1DE94ED3-8455-4353-BDDE-F970C5C6C935}" dt="2025-06-11T12:50:32.334" v="6666" actId="478"/>
          <ac:spMkLst>
            <pc:docMk/>
            <pc:sldMk cId="2101199541" sldId="2147479321"/>
            <ac:spMk id="38" creationId="{4CEF2AAE-1D18-8C99-82F1-D588A38EA1C9}"/>
          </ac:spMkLst>
        </pc:spChg>
        <pc:spChg chg="del">
          <ac:chgData name="LIMON Thibaut" userId="9aad50e7-d24a-4e37-9f56-7d660f2e70a1" providerId="ADAL" clId="{1DE94ED3-8455-4353-BDDE-F970C5C6C935}" dt="2025-06-11T12:50:32.334" v="6666" actId="478"/>
          <ac:spMkLst>
            <pc:docMk/>
            <pc:sldMk cId="2101199541" sldId="2147479321"/>
            <ac:spMk id="40" creationId="{874B87B9-93E0-BD91-7AC6-EB3C110ACC2B}"/>
          </ac:spMkLst>
        </pc:spChg>
        <pc:spChg chg="del">
          <ac:chgData name="LIMON Thibaut" userId="9aad50e7-d24a-4e37-9f56-7d660f2e70a1" providerId="ADAL" clId="{1DE94ED3-8455-4353-BDDE-F970C5C6C935}" dt="2025-06-11T12:50:36.635" v="6667" actId="478"/>
          <ac:spMkLst>
            <pc:docMk/>
            <pc:sldMk cId="2101199541" sldId="2147479321"/>
            <ac:spMk id="42" creationId="{AA78023A-E1C6-F53B-C567-BF3E7F00DC69}"/>
          </ac:spMkLst>
        </pc:spChg>
        <pc:cxnChg chg="add mod">
          <ac:chgData name="LIMON Thibaut" userId="9aad50e7-d24a-4e37-9f56-7d660f2e70a1" providerId="ADAL" clId="{1DE94ED3-8455-4353-BDDE-F970C5C6C935}" dt="2025-06-12T05:58:43.991" v="10659" actId="14100"/>
          <ac:cxnSpMkLst>
            <pc:docMk/>
            <pc:sldMk cId="2101199541" sldId="2147479321"/>
            <ac:cxnSpMk id="7" creationId="{CE575019-1CC1-0A52-9689-6B16CA93419C}"/>
          </ac:cxnSpMkLst>
        </pc:cxnChg>
        <pc:cxnChg chg="add mod">
          <ac:chgData name="LIMON Thibaut" userId="9aad50e7-d24a-4e37-9f56-7d660f2e70a1" providerId="ADAL" clId="{1DE94ED3-8455-4353-BDDE-F970C5C6C935}" dt="2025-06-12T05:58:41.494" v="10658" actId="14100"/>
          <ac:cxnSpMkLst>
            <pc:docMk/>
            <pc:sldMk cId="2101199541" sldId="2147479321"/>
            <ac:cxnSpMk id="9" creationId="{9C149821-243B-155A-93B6-97CE42295C60}"/>
          </ac:cxnSpMkLst>
        </pc:cxnChg>
        <pc:cxnChg chg="del">
          <ac:chgData name="LIMON Thibaut" userId="9aad50e7-d24a-4e37-9f56-7d660f2e70a1" providerId="ADAL" clId="{1DE94ED3-8455-4353-BDDE-F970C5C6C935}" dt="2025-06-11T12:50:32.334" v="6666" actId="478"/>
          <ac:cxnSpMkLst>
            <pc:docMk/>
            <pc:sldMk cId="2101199541" sldId="2147479321"/>
            <ac:cxnSpMk id="34" creationId="{45B60535-2449-7E6E-699B-332B2CED83C9}"/>
          </ac:cxnSpMkLst>
        </pc:cxnChg>
        <pc:cxnChg chg="del">
          <ac:chgData name="LIMON Thibaut" userId="9aad50e7-d24a-4e37-9f56-7d660f2e70a1" providerId="ADAL" clId="{1DE94ED3-8455-4353-BDDE-F970C5C6C935}" dt="2025-06-11T12:50:32.334" v="6666" actId="478"/>
          <ac:cxnSpMkLst>
            <pc:docMk/>
            <pc:sldMk cId="2101199541" sldId="2147479321"/>
            <ac:cxnSpMk id="37" creationId="{2DC29E14-D0C6-2105-698F-EA2A69E61A2A}"/>
          </ac:cxnSpMkLst>
        </pc:cxnChg>
        <pc:cxnChg chg="del">
          <ac:chgData name="LIMON Thibaut" userId="9aad50e7-d24a-4e37-9f56-7d660f2e70a1" providerId="ADAL" clId="{1DE94ED3-8455-4353-BDDE-F970C5C6C935}" dt="2025-06-11T12:50:32.334" v="6666" actId="478"/>
          <ac:cxnSpMkLst>
            <pc:docMk/>
            <pc:sldMk cId="2101199541" sldId="2147479321"/>
            <ac:cxnSpMk id="39" creationId="{07B753A4-8851-34FB-C99C-243149EDDAEC}"/>
          </ac:cxnSpMkLst>
        </pc:cxnChg>
        <pc:cxnChg chg="del">
          <ac:chgData name="LIMON Thibaut" userId="9aad50e7-d24a-4e37-9f56-7d660f2e70a1" providerId="ADAL" clId="{1DE94ED3-8455-4353-BDDE-F970C5C6C935}" dt="2025-06-11T12:50:32.334" v="6666" actId="478"/>
          <ac:cxnSpMkLst>
            <pc:docMk/>
            <pc:sldMk cId="2101199541" sldId="2147479321"/>
            <ac:cxnSpMk id="41" creationId="{327F95F8-71FD-C8DE-1137-07AF9B3E6120}"/>
          </ac:cxnSpMkLst>
        </pc:cxnChg>
      </pc:sldChg>
      <pc:sldChg chg="addSp delSp modSp new del mod">
        <pc:chgData name="LIMON Thibaut" userId="9aad50e7-d24a-4e37-9f56-7d660f2e70a1" providerId="ADAL" clId="{1DE94ED3-8455-4353-BDDE-F970C5C6C935}" dt="2025-06-12T06:37:54.934" v="12240" actId="47"/>
        <pc:sldMkLst>
          <pc:docMk/>
          <pc:sldMk cId="2873906867" sldId="2147479322"/>
        </pc:sldMkLst>
        <pc:spChg chg="mod">
          <ac:chgData name="LIMON Thibaut" userId="9aad50e7-d24a-4e37-9f56-7d660f2e70a1" providerId="ADAL" clId="{1DE94ED3-8455-4353-BDDE-F970C5C6C935}" dt="2025-06-12T06:37:52.707" v="12239" actId="14100"/>
          <ac:spMkLst>
            <pc:docMk/>
            <pc:sldMk cId="2873906867" sldId="2147479322"/>
            <ac:spMk id="2" creationId="{547A4AD3-E488-DD49-0AA6-52111CDA5C7B}"/>
          </ac:spMkLst>
        </pc:spChg>
        <pc:spChg chg="del">
          <ac:chgData name="LIMON Thibaut" userId="9aad50e7-d24a-4e37-9f56-7d660f2e70a1" providerId="ADAL" clId="{1DE94ED3-8455-4353-BDDE-F970C5C6C935}" dt="2025-06-11T22:47:24.694" v="10409" actId="478"/>
          <ac:spMkLst>
            <pc:docMk/>
            <pc:sldMk cId="2873906867" sldId="2147479322"/>
            <ac:spMk id="4" creationId="{AF95324A-532C-287C-3BD1-38D35C0569B8}"/>
          </ac:spMkLst>
        </pc:spChg>
        <pc:spChg chg="del">
          <ac:chgData name="LIMON Thibaut" userId="9aad50e7-d24a-4e37-9f56-7d660f2e70a1" providerId="ADAL" clId="{1DE94ED3-8455-4353-BDDE-F970C5C6C935}" dt="2025-06-11T22:12:41.169" v="9261" actId="478"/>
          <ac:spMkLst>
            <pc:docMk/>
            <pc:sldMk cId="2873906867" sldId="2147479322"/>
            <ac:spMk id="6" creationId="{2396EABC-2B93-B72C-43B5-037F0095E4B9}"/>
          </ac:spMkLst>
        </pc:spChg>
        <pc:spChg chg="add mod">
          <ac:chgData name="LIMON Thibaut" userId="9aad50e7-d24a-4e37-9f56-7d660f2e70a1" providerId="ADAL" clId="{1DE94ED3-8455-4353-BDDE-F970C5C6C935}" dt="2025-06-11T22:47:25.004" v="10410"/>
          <ac:spMkLst>
            <pc:docMk/>
            <pc:sldMk cId="2873906867" sldId="2147479322"/>
            <ac:spMk id="8" creationId="{1B4ADBB6-3DE2-127E-DB6C-109A90749933}"/>
          </ac:spMkLst>
        </pc:spChg>
      </pc:sldChg>
      <pc:sldChg chg="add del modNotesTx">
        <pc:chgData name="LIMON Thibaut" userId="9aad50e7-d24a-4e37-9f56-7d660f2e70a1" providerId="ADAL" clId="{1DE94ED3-8455-4353-BDDE-F970C5C6C935}" dt="2025-06-12T09:52:54.137" v="13054" actId="47"/>
        <pc:sldMkLst>
          <pc:docMk/>
          <pc:sldMk cId="4243145884" sldId="2147479322"/>
        </pc:sldMkLst>
      </pc:sldChg>
      <pc:sldChg chg="addSp delSp modSp add mod delAnim modAnim modNotesTx">
        <pc:chgData name="LIMON Thibaut" userId="9aad50e7-d24a-4e37-9f56-7d660f2e70a1" providerId="ADAL" clId="{1DE94ED3-8455-4353-BDDE-F970C5C6C935}" dt="2025-06-12T10:05:35.793" v="13884" actId="6549"/>
        <pc:sldMkLst>
          <pc:docMk/>
          <pc:sldMk cId="888109447" sldId="2147479323"/>
        </pc:sldMkLst>
        <pc:spChg chg="add del mod">
          <ac:chgData name="LIMON Thibaut" userId="9aad50e7-d24a-4e37-9f56-7d660f2e70a1" providerId="ADAL" clId="{1DE94ED3-8455-4353-BDDE-F970C5C6C935}" dt="2025-06-11T22:31:12.526" v="9861" actId="478"/>
          <ac:spMkLst>
            <pc:docMk/>
            <pc:sldMk cId="888109447" sldId="2147479323"/>
            <ac:spMk id="3" creationId="{D06E3C29-8E2D-33BB-409B-B63B2201F05D}"/>
          </ac:spMkLst>
        </pc:spChg>
        <pc:spChg chg="del">
          <ac:chgData name="LIMON Thibaut" userId="9aad50e7-d24a-4e37-9f56-7d660f2e70a1" providerId="ADAL" clId="{1DE94ED3-8455-4353-BDDE-F970C5C6C935}" dt="2025-06-11T22:31:08.718" v="9859" actId="478"/>
          <ac:spMkLst>
            <pc:docMk/>
            <pc:sldMk cId="888109447" sldId="2147479323"/>
            <ac:spMk id="9" creationId="{F878E498-D79D-2D5C-5545-8BCF3469CB1F}"/>
          </ac:spMkLst>
        </pc:spChg>
        <pc:spChg chg="add mod">
          <ac:chgData name="LIMON Thibaut" userId="9aad50e7-d24a-4e37-9f56-7d660f2e70a1" providerId="ADAL" clId="{1DE94ED3-8455-4353-BDDE-F970C5C6C935}" dt="2025-06-12T06:35:00.084" v="12198" actId="14100"/>
          <ac:spMkLst>
            <pc:docMk/>
            <pc:sldMk cId="888109447" sldId="2147479323"/>
            <ac:spMk id="18" creationId="{A800CB67-1B6A-6C39-8205-949FE5E561CF}"/>
          </ac:spMkLst>
        </pc:spChg>
        <pc:spChg chg="add mod">
          <ac:chgData name="LIMON Thibaut" userId="9aad50e7-d24a-4e37-9f56-7d660f2e70a1" providerId="ADAL" clId="{1DE94ED3-8455-4353-BDDE-F970C5C6C935}" dt="2025-06-11T22:35:45.914" v="10056" actId="1037"/>
          <ac:spMkLst>
            <pc:docMk/>
            <pc:sldMk cId="888109447" sldId="2147479323"/>
            <ac:spMk id="20" creationId="{9BE565B6-10C8-533D-0A4C-4BA6CFE31154}"/>
          </ac:spMkLst>
        </pc:spChg>
        <pc:spChg chg="add mod">
          <ac:chgData name="LIMON Thibaut" userId="9aad50e7-d24a-4e37-9f56-7d660f2e70a1" providerId="ADAL" clId="{1DE94ED3-8455-4353-BDDE-F970C5C6C935}" dt="2025-06-12T06:17:45.532" v="11557" actId="6549"/>
          <ac:spMkLst>
            <pc:docMk/>
            <pc:sldMk cId="888109447" sldId="2147479323"/>
            <ac:spMk id="21" creationId="{EC15BAF4-4DC9-0B61-ACCB-1FC326DD4EE1}"/>
          </ac:spMkLst>
        </pc:spChg>
        <pc:spChg chg="add mod">
          <ac:chgData name="LIMON Thibaut" userId="9aad50e7-d24a-4e37-9f56-7d660f2e70a1" providerId="ADAL" clId="{1DE94ED3-8455-4353-BDDE-F970C5C6C935}" dt="2025-06-12T05:49:56.847" v="10488" actId="1036"/>
          <ac:spMkLst>
            <pc:docMk/>
            <pc:sldMk cId="888109447" sldId="2147479323"/>
            <ac:spMk id="22" creationId="{354E223D-CBC8-AB09-1867-8B978D713D67}"/>
          </ac:spMkLst>
        </pc:spChg>
        <pc:spChg chg="add mod">
          <ac:chgData name="LIMON Thibaut" userId="9aad50e7-d24a-4e37-9f56-7d660f2e70a1" providerId="ADAL" clId="{1DE94ED3-8455-4353-BDDE-F970C5C6C935}" dt="2025-06-11T22:47:05.307" v="10400"/>
          <ac:spMkLst>
            <pc:docMk/>
            <pc:sldMk cId="888109447" sldId="2147479323"/>
            <ac:spMk id="24" creationId="{09145532-A473-D037-A9AE-2BBF67BFC900}"/>
          </ac:spMkLst>
        </pc:spChg>
        <pc:spChg chg="del">
          <ac:chgData name="LIMON Thibaut" userId="9aad50e7-d24a-4e37-9f56-7d660f2e70a1" providerId="ADAL" clId="{1DE94ED3-8455-4353-BDDE-F970C5C6C935}" dt="2025-06-11T22:31:08.718" v="9859" actId="478"/>
          <ac:spMkLst>
            <pc:docMk/>
            <pc:sldMk cId="888109447" sldId="2147479323"/>
            <ac:spMk id="30" creationId="{90FB298F-5797-865A-4E69-8E514F70774A}"/>
          </ac:spMkLst>
        </pc:spChg>
        <pc:grpChg chg="del">
          <ac:chgData name="LIMON Thibaut" userId="9aad50e7-d24a-4e37-9f56-7d660f2e70a1" providerId="ADAL" clId="{1DE94ED3-8455-4353-BDDE-F970C5C6C935}" dt="2025-06-11T22:31:08.718" v="9859" actId="478"/>
          <ac:grpSpMkLst>
            <pc:docMk/>
            <pc:sldMk cId="888109447" sldId="2147479323"/>
            <ac:grpSpMk id="27" creationId="{404C684F-5A1A-2B8E-F195-81561ABC7029}"/>
          </ac:grpSpMkLst>
        </pc:grpChg>
        <pc:grpChg chg="del">
          <ac:chgData name="LIMON Thibaut" userId="9aad50e7-d24a-4e37-9f56-7d660f2e70a1" providerId="ADAL" clId="{1DE94ED3-8455-4353-BDDE-F970C5C6C935}" dt="2025-06-11T22:31:08.718" v="9859" actId="478"/>
          <ac:grpSpMkLst>
            <pc:docMk/>
            <pc:sldMk cId="888109447" sldId="2147479323"/>
            <ac:grpSpMk id="31" creationId="{EAA6830F-4870-6790-B514-1517889A985A}"/>
          </ac:grpSpMkLst>
        </pc:grpChg>
        <pc:grpChg chg="del">
          <ac:chgData name="LIMON Thibaut" userId="9aad50e7-d24a-4e37-9f56-7d660f2e70a1" providerId="ADAL" clId="{1DE94ED3-8455-4353-BDDE-F970C5C6C935}" dt="2025-06-11T22:31:11.280" v="9860" actId="478"/>
          <ac:grpSpMkLst>
            <pc:docMk/>
            <pc:sldMk cId="888109447" sldId="2147479323"/>
            <ac:grpSpMk id="33" creationId="{EED348A8-C41B-21A6-C121-DB681072667C}"/>
          </ac:grpSpMkLst>
        </pc:grpChg>
        <pc:grpChg chg="del">
          <ac:chgData name="LIMON Thibaut" userId="9aad50e7-d24a-4e37-9f56-7d660f2e70a1" providerId="ADAL" clId="{1DE94ED3-8455-4353-BDDE-F970C5C6C935}" dt="2025-06-11T22:31:08.718" v="9859" actId="478"/>
          <ac:grpSpMkLst>
            <pc:docMk/>
            <pc:sldMk cId="888109447" sldId="2147479323"/>
            <ac:grpSpMk id="34" creationId="{26187697-618E-C184-BA5B-98C9A12CA854}"/>
          </ac:grpSpMkLst>
        </pc:grpChg>
        <pc:grpChg chg="del">
          <ac:chgData name="LIMON Thibaut" userId="9aad50e7-d24a-4e37-9f56-7d660f2e70a1" providerId="ADAL" clId="{1DE94ED3-8455-4353-BDDE-F970C5C6C935}" dt="2025-06-11T22:31:08.718" v="9859" actId="478"/>
          <ac:grpSpMkLst>
            <pc:docMk/>
            <pc:sldMk cId="888109447" sldId="2147479323"/>
            <ac:grpSpMk id="37" creationId="{C404ABA6-0280-8430-0FB9-7BC8EEA32F35}"/>
          </ac:grpSpMkLst>
        </pc:grpChg>
        <pc:grpChg chg="del">
          <ac:chgData name="LIMON Thibaut" userId="9aad50e7-d24a-4e37-9f56-7d660f2e70a1" providerId="ADAL" clId="{1DE94ED3-8455-4353-BDDE-F970C5C6C935}" dt="2025-06-11T22:31:08.718" v="9859" actId="478"/>
          <ac:grpSpMkLst>
            <pc:docMk/>
            <pc:sldMk cId="888109447" sldId="2147479323"/>
            <ac:grpSpMk id="38" creationId="{BBE3D185-AB7E-02CB-6472-93B8E2FEC602}"/>
          </ac:grpSpMkLst>
        </pc:grp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4" creationId="{D04E0F57-A89A-4B5E-F503-FF191AC67F04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5" creationId="{C21748F2-04F9-7358-CCF8-2F659C68DA85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6" creationId="{B3DEEA94-3DFD-92A3-CC0E-DEF13A13B566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8" creationId="{3A94CF3B-73BC-8387-772B-E60D6C73B239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10" creationId="{5459E282-D101-CF97-781A-FF448952B0ED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12" creationId="{1D3C1B6D-A63A-C5CC-3940-C0483DE37F75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13" creationId="{C70E0A07-4F7B-9038-8028-1CC974756B74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16" creationId="{4E4680A3-BF4D-9694-22EE-71BB24AB0978}"/>
          </ac:picMkLst>
        </pc:picChg>
        <pc:picChg chg="add mod">
          <ac:chgData name="LIMON Thibaut" userId="9aad50e7-d24a-4e37-9f56-7d660f2e70a1" providerId="ADAL" clId="{1DE94ED3-8455-4353-BDDE-F970C5C6C935}" dt="2025-06-11T22:35:19.888" v="10039" actId="1037"/>
          <ac:picMkLst>
            <pc:docMk/>
            <pc:sldMk cId="888109447" sldId="2147479323"/>
            <ac:picMk id="40" creationId="{73225905-E8D9-3A2C-95B6-98FD0E7A2E6A}"/>
          </ac:picMkLst>
        </pc:picChg>
        <pc:cxnChg chg="del">
          <ac:chgData name="LIMON Thibaut" userId="9aad50e7-d24a-4e37-9f56-7d660f2e70a1" providerId="ADAL" clId="{1DE94ED3-8455-4353-BDDE-F970C5C6C935}" dt="2025-06-11T22:31:08.718" v="9859" actId="478"/>
          <ac:cxnSpMkLst>
            <pc:docMk/>
            <pc:sldMk cId="888109447" sldId="2147479323"/>
            <ac:cxnSpMk id="11" creationId="{FDFBD0F9-3920-83DB-B06C-E109F27BC2AD}"/>
          </ac:cxnSpMkLst>
        </pc:cxnChg>
        <pc:cxnChg chg="del">
          <ac:chgData name="LIMON Thibaut" userId="9aad50e7-d24a-4e37-9f56-7d660f2e70a1" providerId="ADAL" clId="{1DE94ED3-8455-4353-BDDE-F970C5C6C935}" dt="2025-06-11T22:31:08.718" v="9859" actId="478"/>
          <ac:cxnSpMkLst>
            <pc:docMk/>
            <pc:sldMk cId="888109447" sldId="2147479323"/>
            <ac:cxnSpMk id="36" creationId="{70473A2D-E286-3605-AB23-E19C777F8112}"/>
          </ac:cxnSpMkLst>
        </pc:cxnChg>
      </pc:sldChg>
      <pc:sldChg chg="addSp delSp modSp add mod modNotesTx">
        <pc:chgData name="LIMON Thibaut" userId="9aad50e7-d24a-4e37-9f56-7d660f2e70a1" providerId="ADAL" clId="{1DE94ED3-8455-4353-BDDE-F970C5C6C935}" dt="2025-06-12T10:05:37.997" v="13885" actId="6549"/>
        <pc:sldMkLst>
          <pc:docMk/>
          <pc:sldMk cId="2641994873" sldId="2147479324"/>
        </pc:sldMkLst>
        <pc:spChg chg="add mod">
          <ac:chgData name="LIMON Thibaut" userId="9aad50e7-d24a-4e37-9f56-7d660f2e70a1" providerId="ADAL" clId="{1DE94ED3-8455-4353-BDDE-F970C5C6C935}" dt="2025-06-11T22:37:03.302" v="10091"/>
          <ac:spMkLst>
            <pc:docMk/>
            <pc:sldMk cId="2641994873" sldId="2147479324"/>
            <ac:spMk id="2" creationId="{B8C6AF02-BE82-A2BD-10C7-E67FAE64F57D}"/>
          </ac:spMkLst>
        </pc:spChg>
        <pc:spChg chg="add del mod">
          <ac:chgData name="LIMON Thibaut" userId="9aad50e7-d24a-4e37-9f56-7d660f2e70a1" providerId="ADAL" clId="{1DE94ED3-8455-4353-BDDE-F970C5C6C935}" dt="2025-06-12T06:35:06.524" v="12200" actId="478"/>
          <ac:spMkLst>
            <pc:docMk/>
            <pc:sldMk cId="2641994873" sldId="2147479324"/>
            <ac:spMk id="5" creationId="{99B664D5-B1FA-13E3-9B63-47B540CF657D}"/>
          </ac:spMkLst>
        </pc:spChg>
        <pc:spChg chg="add mod">
          <ac:chgData name="LIMON Thibaut" userId="9aad50e7-d24a-4e37-9f56-7d660f2e70a1" providerId="ADAL" clId="{1DE94ED3-8455-4353-BDDE-F970C5C6C935}" dt="2025-06-12T06:35:06.950" v="12201"/>
          <ac:spMkLst>
            <pc:docMk/>
            <pc:sldMk cId="2641994873" sldId="2147479324"/>
            <ac:spMk id="6" creationId="{F5035AA8-F3EA-33D8-A4C6-5E312D2F8810}"/>
          </ac:spMkLst>
        </pc:spChg>
        <pc:spChg chg="del">
          <ac:chgData name="LIMON Thibaut" userId="9aad50e7-d24a-4e37-9f56-7d660f2e70a1" providerId="ADAL" clId="{1DE94ED3-8455-4353-BDDE-F970C5C6C935}" dt="2025-06-11T22:36:48.221" v="10089" actId="478"/>
          <ac:spMkLst>
            <pc:docMk/>
            <pc:sldMk cId="2641994873" sldId="2147479324"/>
            <ac:spMk id="7" creationId="{7D6652C0-CA52-EF52-246A-DA8FDD77E631}"/>
          </ac:spMkLst>
        </pc:spChg>
        <pc:spChg chg="add mod">
          <ac:chgData name="LIMON Thibaut" userId="9aad50e7-d24a-4e37-9f56-7d660f2e70a1" providerId="ADAL" clId="{1DE94ED3-8455-4353-BDDE-F970C5C6C935}" dt="2025-06-12T06:35:22.835" v="12235" actId="255"/>
          <ac:spMkLst>
            <pc:docMk/>
            <pc:sldMk cId="2641994873" sldId="2147479324"/>
            <ac:spMk id="9" creationId="{DEA22B0C-8785-45CA-3173-341A58B479EE}"/>
          </ac:spMkLst>
        </pc:spChg>
        <pc:spChg chg="add mod">
          <ac:chgData name="LIMON Thibaut" userId="9aad50e7-d24a-4e37-9f56-7d660f2e70a1" providerId="ADAL" clId="{1DE94ED3-8455-4353-BDDE-F970C5C6C935}" dt="2025-06-11T22:47:07.026" v="10401"/>
          <ac:spMkLst>
            <pc:docMk/>
            <pc:sldMk cId="2641994873" sldId="2147479324"/>
            <ac:spMk id="11" creationId="{743B6EDD-EA1A-C911-9C1A-783E2819ECEC}"/>
          </ac:spMkLst>
        </pc:spChg>
        <pc:spChg chg="del mod">
          <ac:chgData name="LIMON Thibaut" userId="9aad50e7-d24a-4e37-9f56-7d660f2e70a1" providerId="ADAL" clId="{1DE94ED3-8455-4353-BDDE-F970C5C6C935}" dt="2025-06-12T06:35:03.675" v="12199" actId="478"/>
          <ac:spMkLst>
            <pc:docMk/>
            <pc:sldMk cId="2641994873" sldId="2147479324"/>
            <ac:spMk id="18" creationId="{DCB0036C-F07D-A38E-57A2-D368120173BF}"/>
          </ac:spMkLst>
        </pc:spChg>
        <pc:spChg chg="del">
          <ac:chgData name="LIMON Thibaut" userId="9aad50e7-d24a-4e37-9f56-7d660f2e70a1" providerId="ADAL" clId="{1DE94ED3-8455-4353-BDDE-F970C5C6C935}" dt="2025-06-11T22:36:48.221" v="10089" actId="478"/>
          <ac:spMkLst>
            <pc:docMk/>
            <pc:sldMk cId="2641994873" sldId="2147479324"/>
            <ac:spMk id="20" creationId="{C21EC520-95FA-4E72-A4B8-44FED3889179}"/>
          </ac:spMkLst>
        </pc:spChg>
        <pc:spChg chg="del">
          <ac:chgData name="LIMON Thibaut" userId="9aad50e7-d24a-4e37-9f56-7d660f2e70a1" providerId="ADAL" clId="{1DE94ED3-8455-4353-BDDE-F970C5C6C935}" dt="2025-06-11T22:36:48.221" v="10089" actId="478"/>
          <ac:spMkLst>
            <pc:docMk/>
            <pc:sldMk cId="2641994873" sldId="2147479324"/>
            <ac:spMk id="21" creationId="{44BA19B1-C13E-78F6-B3DD-C2A812920582}"/>
          </ac:spMkLst>
        </pc:spChg>
        <pc:spChg chg="del">
          <ac:chgData name="LIMON Thibaut" userId="9aad50e7-d24a-4e37-9f56-7d660f2e70a1" providerId="ADAL" clId="{1DE94ED3-8455-4353-BDDE-F970C5C6C935}" dt="2025-06-11T22:36:48.221" v="10089" actId="478"/>
          <ac:spMkLst>
            <pc:docMk/>
            <pc:sldMk cId="2641994873" sldId="2147479324"/>
            <ac:spMk id="22" creationId="{43CEBAF9-9EE4-3D8B-56AF-74337AE7F2BC}"/>
          </ac:spMkLst>
        </pc:spChg>
        <pc:picChg chg="add mod modCrop">
          <ac:chgData name="LIMON Thibaut" userId="9aad50e7-d24a-4e37-9f56-7d660f2e70a1" providerId="ADAL" clId="{1DE94ED3-8455-4353-BDDE-F970C5C6C935}" dt="2025-06-12T05:51:01.350" v="10500" actId="14100"/>
          <ac:picMkLst>
            <pc:docMk/>
            <pc:sldMk cId="2641994873" sldId="2147479324"/>
            <ac:picMk id="3" creationId="{1E4442B8-F445-BD12-C53F-DFD5F2355010}"/>
          </ac:picMkLst>
        </pc:picChg>
        <pc:picChg chg="del">
          <ac:chgData name="LIMON Thibaut" userId="9aad50e7-d24a-4e37-9f56-7d660f2e70a1" providerId="ADAL" clId="{1DE94ED3-8455-4353-BDDE-F970C5C6C935}" dt="2025-06-11T22:36:48.221" v="10089" actId="478"/>
          <ac:picMkLst>
            <pc:docMk/>
            <pc:sldMk cId="2641994873" sldId="2147479324"/>
            <ac:picMk id="6" creationId="{0837552C-EEA7-A8ED-E62A-DD969EA3292B}"/>
          </ac:picMkLst>
        </pc:picChg>
        <pc:picChg chg="del">
          <ac:chgData name="LIMON Thibaut" userId="9aad50e7-d24a-4e37-9f56-7d660f2e70a1" providerId="ADAL" clId="{1DE94ED3-8455-4353-BDDE-F970C5C6C935}" dt="2025-06-11T22:36:48.221" v="10089" actId="478"/>
          <ac:picMkLst>
            <pc:docMk/>
            <pc:sldMk cId="2641994873" sldId="2147479324"/>
            <ac:picMk id="8" creationId="{B4412AE9-51A1-121F-19B4-DA15E8F1BE1B}"/>
          </ac:picMkLst>
        </pc:picChg>
        <pc:picChg chg="del">
          <ac:chgData name="LIMON Thibaut" userId="9aad50e7-d24a-4e37-9f56-7d660f2e70a1" providerId="ADAL" clId="{1DE94ED3-8455-4353-BDDE-F970C5C6C935}" dt="2025-06-11T22:36:48.221" v="10089" actId="478"/>
          <ac:picMkLst>
            <pc:docMk/>
            <pc:sldMk cId="2641994873" sldId="2147479324"/>
            <ac:picMk id="10" creationId="{F43B8917-BCD5-1F48-65A9-33799B3B23A6}"/>
          </ac:picMkLst>
        </pc:picChg>
        <pc:picChg chg="del">
          <ac:chgData name="LIMON Thibaut" userId="9aad50e7-d24a-4e37-9f56-7d660f2e70a1" providerId="ADAL" clId="{1DE94ED3-8455-4353-BDDE-F970C5C6C935}" dt="2025-06-11T22:36:48.221" v="10089" actId="478"/>
          <ac:picMkLst>
            <pc:docMk/>
            <pc:sldMk cId="2641994873" sldId="2147479324"/>
            <ac:picMk id="12" creationId="{75BE1F6C-9BD5-14B1-378E-82C40DB1D577}"/>
          </ac:picMkLst>
        </pc:picChg>
        <pc:picChg chg="del">
          <ac:chgData name="LIMON Thibaut" userId="9aad50e7-d24a-4e37-9f56-7d660f2e70a1" providerId="ADAL" clId="{1DE94ED3-8455-4353-BDDE-F970C5C6C935}" dt="2025-06-11T22:36:48.221" v="10089" actId="478"/>
          <ac:picMkLst>
            <pc:docMk/>
            <pc:sldMk cId="2641994873" sldId="2147479324"/>
            <ac:picMk id="13" creationId="{24169C9A-4655-81AD-CFD3-E09AE7074130}"/>
          </ac:picMkLst>
        </pc:picChg>
        <pc:picChg chg="del">
          <ac:chgData name="LIMON Thibaut" userId="9aad50e7-d24a-4e37-9f56-7d660f2e70a1" providerId="ADAL" clId="{1DE94ED3-8455-4353-BDDE-F970C5C6C935}" dt="2025-06-11T22:36:48.221" v="10089" actId="478"/>
          <ac:picMkLst>
            <pc:docMk/>
            <pc:sldMk cId="2641994873" sldId="2147479324"/>
            <ac:picMk id="40" creationId="{55B36249-E7A0-A8DF-47CF-90328EBBA34B}"/>
          </ac:picMkLst>
        </pc:picChg>
      </pc:sldChg>
      <pc:sldMasterChg chg="delSldLayout">
        <pc:chgData name="LIMON Thibaut" userId="9aad50e7-d24a-4e37-9f56-7d660f2e70a1" providerId="ADAL" clId="{1DE94ED3-8455-4353-BDDE-F970C5C6C935}" dt="2025-06-11T08:15:00.324" v="464" actId="47"/>
        <pc:sldMasterMkLst>
          <pc:docMk/>
          <pc:sldMasterMk cId="449709411" sldId="2147483648"/>
        </pc:sldMasterMkLst>
        <pc:sldLayoutChg chg="del">
          <pc:chgData name="LIMON Thibaut" userId="9aad50e7-d24a-4e37-9f56-7d660f2e70a1" providerId="ADAL" clId="{1DE94ED3-8455-4353-BDDE-F970C5C6C935}" dt="2025-06-11T08:15:00.324" v="464" actId="47"/>
          <pc:sldLayoutMkLst>
            <pc:docMk/>
            <pc:sldMasterMk cId="449709411" sldId="2147483648"/>
            <pc:sldLayoutMk cId="3995510248" sldId="2147483667"/>
          </pc:sldLayoutMkLst>
        </pc:sldLayoutChg>
      </pc:sldMasterChg>
      <pc:sldMasterChg chg="del delSldLayout">
        <pc:chgData name="LIMON Thibaut" userId="9aad50e7-d24a-4e37-9f56-7d660f2e70a1" providerId="ADAL" clId="{1DE94ED3-8455-4353-BDDE-F970C5C6C935}" dt="2025-06-11T22:37:33.918" v="10094" actId="47"/>
        <pc:sldMasterMkLst>
          <pc:docMk/>
          <pc:sldMasterMk cId="755617870" sldId="2147483667"/>
        </pc:sldMasterMkLst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387187700" sldId="2147483668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200345087" sldId="2147483669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006213087" sldId="2147483670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235988145" sldId="2147483671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956218340" sldId="2147483672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3149346278" sldId="2147483673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462545956" sldId="2147483674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757447835" sldId="2147483675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2674176633" sldId="2147483676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1589873061" sldId="2147483677"/>
          </pc:sldLayoutMkLst>
        </pc:sldLayoutChg>
        <pc:sldLayoutChg chg="del">
          <pc:chgData name="LIMON Thibaut" userId="9aad50e7-d24a-4e37-9f56-7d660f2e70a1" providerId="ADAL" clId="{1DE94ED3-8455-4353-BDDE-F970C5C6C935}" dt="2025-06-11T22:37:33.918" v="10094" actId="47"/>
          <pc:sldLayoutMkLst>
            <pc:docMk/>
            <pc:sldMasterMk cId="755617870" sldId="2147483667"/>
            <pc:sldLayoutMk cId="3910258695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E54C70-9D95-46E2-8493-7BEB43EAE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8004D4-6B5A-4EAC-95E6-C9FBB8329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CC79-3EA3-47D5-9432-E4DEE515EF44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62E7F7-2BCF-4D39-A347-B5077F9D1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323E3-6426-44E1-A977-3DD6AAE11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B145-C3D8-4849-B591-73DCEE288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B1B2-75BF-4E26-8C2C-204C19F73978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2C3B-CA45-4175-9520-CE406756BE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irie.ademe.fr/changement-climatique-et-energie/5558-risques-physiques-et-adaptation-au-changement-climatique-de-l-industrie-focus-travailleurs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ibrairie.ademe.fr/changement-climatique-et-energie/5348-risques-physiques-et-adaptation-au-changement-climatique-de-l-industrie-focus-transports.html" TargetMode="External"/><Relationship Id="rId5" Type="http://schemas.openxmlformats.org/officeDocument/2006/relationships/hyperlink" Target="https://librairie.ademe.fr/changement-climatique-et-energie/6388-risques-physiques-et-adaptation-au-changement-climatique-de-l-industrie-focus-reseaux.html" TargetMode="External"/><Relationship Id="rId4" Type="http://schemas.openxmlformats.org/officeDocument/2006/relationships/hyperlink" Target="https://librairie.ademe.fr/changement-climatique-et-energie/5907-risques-physiques-et-adaptation-au-changement-climatique-de-l-industrie-focus-batiment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Donner des exemples à chaque concept (enjeu, exposition, etc.)</a:t>
            </a:r>
          </a:p>
          <a:p>
            <a:endParaRPr lang="fr-FR" sz="1000" dirty="0"/>
          </a:p>
          <a:p>
            <a:r>
              <a:rPr lang="fr-FR" sz="1000" dirty="0"/>
              <a:t>ADEME reconnue pour approche intégrée et stratégique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Intégrée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Entreprise : approche sur l’ensemble de la chaîne de valeur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Collectivités: toutes les thématiques et tous les acteurs (</a:t>
            </a:r>
            <a:r>
              <a:rPr lang="fr-FR" sz="1000" dirty="0" err="1"/>
              <a:t>yc</a:t>
            </a:r>
            <a:r>
              <a:rPr lang="fr-FR" sz="1000" dirty="0"/>
              <a:t> les entreprises de leur territoire)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00" dirty="0"/>
              <a:t>Stratégique: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entreprise: stratégie d’entreprise </a:t>
            </a:r>
            <a:r>
              <a:rPr lang="fr-FR" sz="1000" dirty="0">
                <a:sym typeface="Wingdings" panose="05000000000000000000" pitchFamily="2" charset="2"/>
              </a:rPr>
              <a:t> ACT-s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Collectivités: stratégie territoriale </a:t>
            </a:r>
            <a:r>
              <a:rPr lang="fr-FR" sz="1000" dirty="0">
                <a:sym typeface="Wingdings" panose="05000000000000000000" pitchFamily="2" charset="2"/>
              </a:rPr>
              <a:t> TACCT</a:t>
            </a:r>
          </a:p>
          <a:p>
            <a:pPr marL="171450" indent="-171450">
              <a:buFontTx/>
              <a:buChar char="-"/>
            </a:pPr>
            <a:endParaRPr lang="fr-FR" sz="1000" dirty="0">
              <a:sym typeface="Wingdings" panose="05000000000000000000" pitchFamily="2" charset="2"/>
            </a:endParaRPr>
          </a:p>
          <a:p>
            <a:r>
              <a:rPr lang="fr-FR" sz="1000" dirty="0">
                <a:sym typeface="Wingdings" panose="05000000000000000000" pitchFamily="2" charset="2"/>
              </a:rPr>
              <a:t>Articulation avec diapo suivante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ym typeface="Wingdings" panose="05000000000000000000" pitchFamily="2" charset="2"/>
              </a:rPr>
              <a:t>Cette vision est inspirée de la gestion des risques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ym typeface="Wingdings" panose="05000000000000000000" pitchFamily="2" charset="2"/>
              </a:rPr>
              <a:t>Une grande différence : avec le changement climatique, il faut dépasser la « tragédie de l’horizon ». C’est l’objectif de la méthode des trajectoires d’adaptation</a:t>
            </a:r>
          </a:p>
          <a:p>
            <a:endParaRPr lang="fr-FR" sz="1000" dirty="0"/>
          </a:p>
          <a:p>
            <a:pPr marL="0" indent="0">
              <a:buFontTx/>
              <a:buNone/>
            </a:pP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6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0963-E604-D361-7B2F-4CC854896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FBB0E6-403B-4EC0-3D44-431746686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D5A6B0-C128-A460-3663-B83D49B7A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EC6A8-9FCF-4CA9-46D4-E3CE68E64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3E53F-054C-4469-A5BE-86E4AD58D7E5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5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9000"/>
              </a:lnSpc>
            </a:pPr>
            <a:r>
              <a:rPr lang="fr-FR" sz="1800" u="sng" dirty="0">
                <a:solidFill>
                  <a:srgbClr val="000091"/>
                </a:solidFill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  <a:hlinkClick r:id="rId3"/>
              </a:rPr>
              <a:t>https://librairie.ademe.fr/changement-climatique-et-energie/5558-risques-physiques-et-adaptation-au-changement-climatique-de-l-industrie-focus-travailleurs.html</a:t>
            </a:r>
            <a:endParaRPr lang="fr-FR" sz="1800" dirty="0">
              <a:effectLst/>
              <a:latin typeface="Marianne" panose="02000000000000000000" pitchFamily="50" charset="0"/>
              <a:ea typeface="Marianne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u="sng" dirty="0">
                <a:solidFill>
                  <a:srgbClr val="000091"/>
                </a:solidFill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  <a:hlinkClick r:id="rId4"/>
              </a:rPr>
              <a:t>https://librairie.ademe.fr/changement-climatique-et-energie/5907-risques-physiques-et-adaptation-au-changement-climatique-de-l-industrie-focus-batiment.html</a:t>
            </a:r>
            <a:endParaRPr lang="fr-FR" sz="1800" dirty="0">
              <a:effectLst/>
              <a:latin typeface="Marianne" panose="02000000000000000000" pitchFamily="50" charset="0"/>
              <a:ea typeface="Marianne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u="sng" dirty="0">
                <a:solidFill>
                  <a:srgbClr val="000091"/>
                </a:solidFill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  <a:hlinkClick r:id="rId5"/>
              </a:rPr>
              <a:t>https://librairie.ademe.fr/changement-climatique-et-energie/6388-risques-physiques-et-adaptation-au-changement-climatique-de-l-industrie-focus-reseaux.html</a:t>
            </a:r>
            <a:endParaRPr lang="fr-FR" sz="1800" dirty="0">
              <a:effectLst/>
              <a:latin typeface="Marianne" panose="02000000000000000000" pitchFamily="50" charset="0"/>
              <a:ea typeface="Marianne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9000"/>
              </a:lnSpc>
            </a:pPr>
            <a:r>
              <a:rPr lang="fr-FR" sz="1800" u="sng" dirty="0">
                <a:solidFill>
                  <a:srgbClr val="000091"/>
                </a:solidFill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  <a:hlinkClick r:id="rId6"/>
              </a:rPr>
              <a:t>https://librairie.ademe.fr/changement-climatique-et-energie/5348-risques-physiques-et-adaptation-au-changement-climatique-de-l-industrie-focus-transports.html</a:t>
            </a:r>
            <a:endParaRPr lang="fr-FR" sz="1800" dirty="0">
              <a:effectLst/>
              <a:latin typeface="Marianne" panose="02000000000000000000" pitchFamily="50" charset="0"/>
              <a:ea typeface="Marianne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</a:pPr>
            <a:r>
              <a:rPr lang="fr-FR" sz="1800" dirty="0">
                <a:effectLst/>
                <a:latin typeface="Marianne" panose="02000000000000000000" pitchFamily="50" charset="0"/>
                <a:ea typeface="Marianne" panose="02000000000000000000" pitchFamily="50" charset="0"/>
                <a:cs typeface="Times New Roman" panose="02020603050405020304" pitchFamily="18" charset="0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45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00C4E-27D3-B51D-9424-CF4627EE0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33525C-A846-39E3-0F9D-C6FB31DB0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3B7C0B-3533-FC15-7A4B-C3B43F4F0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5486C-5EE9-AF95-6E9C-F430BB439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2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91B7-270F-2901-AD57-837B4E976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F9F200-E006-454C-CCC8-42AB0455C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97DC18-C9FE-09A8-B6F1-E802687BA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02C4AC-AEFD-DBDA-32B0-4E335174B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31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5D2F2-1407-2C8F-627B-D29181DC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5DA297-DCC4-EC1B-A444-A86EC40C9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B7E69A-D865-CE20-5F3F-C93507D5C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9E83B2-6DDB-3683-993D-877A99C4B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27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19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la démarche peut-elle être conçue pour plusieurs cibles ? Parce qu’on se situe à un niveau méthodologique : on construit sa maison de la même façon, qu’elle soit grande ou petite, à la ville ou à la campagne, à la montagne ou sur le littoral, etc.</a:t>
            </a:r>
          </a:p>
          <a:p>
            <a:r>
              <a:rPr lang="fr-FR" dirty="0"/>
              <a:t>Pas de déclinaison spécifique par secteur/filière mais un TACCT « eau » en cours dans le cadre du LIFE Eau et Climat</a:t>
            </a:r>
          </a:p>
          <a:p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</a:rPr>
              <a:t>Animer le territoire : il est essentiel de travailler à plusieurs, à minima les différents services de la collectivité, mieux avec les acteurs du territoire</a:t>
            </a:r>
          </a:p>
          <a:p>
            <a:r>
              <a:rPr lang="fr-FR" dirty="0">
                <a:latin typeface="Marianne" panose="02000000000000000000" pitchFamily="50" charset="0"/>
              </a:rPr>
              <a:t>Monter en compétence : TACCT permet de partir d’un niveau « grand débutant » et de faire monter en compétence l’ensemble des acteurs impliqués</a:t>
            </a:r>
          </a:p>
          <a:p>
            <a:r>
              <a:rPr lang="fr-FR" dirty="0">
                <a:latin typeface="Marianne" panose="02000000000000000000" pitchFamily="50" charset="0"/>
              </a:rPr>
              <a:t>Être autonome : important si l’on prend en considération que l’enjeu d’adaptation est désormais incontournable et qu’en période de « climat changeant », on ne pourra plus jamais se déclarer définitivement adapté « </a:t>
            </a:r>
            <a:r>
              <a:rPr lang="fr-FR" i="1" dirty="0">
                <a:latin typeface="Marianne" panose="02000000000000000000" pitchFamily="50" charset="0"/>
              </a:rPr>
              <a:t>Hâtez-vous lentement et, sans perdre courage, Vingt fois sur le métier remettez votre ouvrage</a:t>
            </a:r>
            <a:r>
              <a:rPr lang="fr-FR" dirty="0">
                <a:latin typeface="Marianne" panose="02000000000000000000" pitchFamily="50" charset="0"/>
              </a:rPr>
              <a:t> »</a:t>
            </a:r>
          </a:p>
          <a:p>
            <a:r>
              <a:rPr lang="fr-FR" dirty="0">
                <a:latin typeface="Marianne" panose="02000000000000000000" pitchFamily="50" charset="0"/>
              </a:rPr>
              <a:t>Renforcer l’identité territoriale : décider de ce à quoi l’on tient, avoir une vision partagée du devenir du territoire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7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3989-7216-8798-6627-0771F847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F2FC65-8A78-4720-4202-C27FE072E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2D671F-B262-26AC-D80B-37337C0AB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0E67D9-2EF1-8D28-B1C1-4C567A48D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0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D16EB-A633-9990-1174-27CF1A594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6E581F-80A9-EBD5-B3A1-3B7F16463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02183D-DA57-FD83-79FF-9E18C78C4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1D78FE-60D0-2D2C-D4C8-4531EC19D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5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8E65B-BB4E-AD80-85A0-6058F2F6F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F93D1E-7C70-886A-4178-B23C4F30B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FAD7F4-E648-5EFA-1D2F-51CC4A564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7560B9-CE3A-8C11-8FAE-870EAA077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9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6CE12A0-A835-40B2-93D9-54E4417B9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4" y="215727"/>
            <a:ext cx="2165372" cy="19618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1AF2CC-CA7A-4160-BCB8-EE1B7E4FB5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542" y="3081866"/>
            <a:ext cx="11388902" cy="1253061"/>
          </a:xfrm>
        </p:spPr>
        <p:txBody>
          <a:bodyPr anchor="t">
            <a:normAutofit/>
          </a:bodyPr>
          <a:lstStyle>
            <a:lvl1pPr algn="l">
              <a:defRPr sz="42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E80AB-5566-4154-891E-B4A2B914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3" y="4559827"/>
            <a:ext cx="11388902" cy="462662"/>
          </a:xfrm>
        </p:spPr>
        <p:txBody>
          <a:bodyPr>
            <a:no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02B6FF-75EA-449F-A611-DB245605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5422" y="6398170"/>
            <a:ext cx="1145036" cy="365125"/>
          </a:xfrm>
        </p:spPr>
        <p:txBody>
          <a:bodyPr/>
          <a:lstStyle/>
          <a:p>
            <a:fld id="{33433553-D0CE-4839-9B43-53BF64EE9B8E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6E786-3773-4911-80B4-D2313E6B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BFC73-3D1E-4F51-8954-158EBF71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6398170"/>
            <a:ext cx="714828" cy="365125"/>
          </a:xfrm>
        </p:spPr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BE7EFDA-176E-45B6-896B-A98F6FB997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518" y="309561"/>
            <a:ext cx="1554994" cy="17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E2E71-B4D5-4161-8E8F-4CE1E8EA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E1FC-3DE7-4AB2-ABE2-142B6DEDDFCD}" type="datetime1">
              <a:rPr lang="fr-FR" smtClean="0"/>
              <a:t>12/06/2025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94512E-A4E3-432B-A9AE-2D9B5183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0B0F5-2DD9-489D-817B-987E0AFC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7133E1-F262-4F00-9CA0-BEAA2CA6BA19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F8332E-96D7-4962-8D67-873DB7E8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" y="234637"/>
            <a:ext cx="4298373" cy="389440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40748C0-9B94-4E16-844B-BFC559539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872" y="522073"/>
            <a:ext cx="1847274" cy="2106542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7C173263-137C-4EFC-BD01-26F8DC3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614277" cy="1500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1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847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59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542" y="1117735"/>
            <a:ext cx="11388916" cy="5914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9D3-8513-452C-8CF8-A7790FBFBDCF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4192D36F-A845-4959-8B50-FB78F7C2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017122FA-9593-403F-B7CA-7E0389A65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contenu 5">
            <a:extLst>
              <a:ext uri="{FF2B5EF4-FFF2-40B4-BE49-F238E27FC236}">
                <a16:creationId xmlns:a16="http://schemas.microsoft.com/office/drawing/2014/main" id="{2FAA6C87-BB8A-4CEF-8DE6-64CB5B6C0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10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2766218"/>
            <a:ext cx="1138891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CFD2-3B22-41BC-8B36-815F6682AD7E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228966-DD17-49F9-B9BC-484B5A4B3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C795930-16B5-40AC-A53B-DB23FCE08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1165D-0DBB-4343-96DD-6E8FA9F6076A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B0B57733-763C-45E9-9A99-1B7E912A7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69963"/>
            <a:ext cx="12192000" cy="535622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1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59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02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3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45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2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99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DB780-74F7-4FC9-9D7D-FA459DE5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365125"/>
            <a:ext cx="11388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036DE-422F-44CC-BF88-4B490C5B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825625"/>
            <a:ext cx="11388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65E6AF5-34FA-4DFE-86EB-E804FE14CCC2}" type="datetime1">
              <a:rPr lang="fr-FR" smtClean="0"/>
              <a:t>12/06/2025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55" r:id="rId10"/>
    <p:sldLayoutId id="2147483651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ally.so/r/n0LrEZ" TargetMode="External"/><Relationship Id="rId3" Type="http://schemas.openxmlformats.org/officeDocument/2006/relationships/image" Target="../media/image67.jpg"/><Relationship Id="rId7" Type="http://schemas.openxmlformats.org/officeDocument/2006/relationships/hyperlink" Target="https://tacct.ademe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hyperlink" Target="https://facili-tacct.beta.gouv.f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12" Type="http://schemas.openxmlformats.org/officeDocument/2006/relationships/hyperlink" Target="https://mission-adaptation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hyperlink" Target="https://www.ofb.gouv.fr/le-projet-life-integre-artisan" TargetMode="External"/><Relationship Id="rId18" Type="http://schemas.openxmlformats.org/officeDocument/2006/relationships/image" Target="../media/image90.png"/><Relationship Id="rId26" Type="http://schemas.openxmlformats.org/officeDocument/2006/relationships/image" Target="../media/image97.jpeg"/><Relationship Id="rId3" Type="http://schemas.openxmlformats.org/officeDocument/2006/relationships/image" Target="../media/image81.jpeg"/><Relationship Id="rId21" Type="http://schemas.openxmlformats.org/officeDocument/2006/relationships/image" Target="../media/image92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hyperlink" Target="https://librairie.ademe.fr/changement-climatique-et-energie/6728-en-entreprise-comment-s-engager-dans-un-parcours-d-adaptation-au-changement-climatique-.html" TargetMode="External"/><Relationship Id="rId25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9.png"/><Relationship Id="rId20" Type="http://schemas.openxmlformats.org/officeDocument/2006/relationships/hyperlink" Target="https://www.medef.com/uploads/media/default/0020/03/15915-15895-adaptation-en-5-etapes-medef-juin-2024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esagencesdeleau.fr/" TargetMode="External"/><Relationship Id="rId11" Type="http://schemas.openxmlformats.org/officeDocument/2006/relationships/hyperlink" Target="https://www.adaptation-changement-climatique.gouv.fr/" TargetMode="External"/><Relationship Id="rId24" Type="http://schemas.openxmlformats.org/officeDocument/2006/relationships/image" Target="../media/image95.png"/><Relationship Id="rId5" Type="http://schemas.openxmlformats.org/officeDocument/2006/relationships/image" Target="../media/image82.png"/><Relationship Id="rId15" Type="http://schemas.openxmlformats.org/officeDocument/2006/relationships/hyperlink" Target="https://librairie.ademe.fr/changement-climatique-et-energie/5907-risques-physiques-et-adaptation-au-changement-climatique-de-l-industrie-focus-batiment.html" TargetMode="External"/><Relationship Id="rId23" Type="http://schemas.openxmlformats.org/officeDocument/2006/relationships/image" Target="../media/image94.png"/><Relationship Id="rId10" Type="http://schemas.openxmlformats.org/officeDocument/2006/relationships/image" Target="../media/image86.png"/><Relationship Id="rId19" Type="http://schemas.openxmlformats.org/officeDocument/2006/relationships/image" Target="../media/image91.png"/><Relationship Id="rId4" Type="http://schemas.openxmlformats.org/officeDocument/2006/relationships/hyperlink" Target="https://agirpourlatransition.ademe.fr/entreprises/aides-financieres/2024/installations-production-chaleur-froid-renouvelable-a-partir-geothermie" TargetMode="External"/><Relationship Id="rId9" Type="http://schemas.openxmlformats.org/officeDocument/2006/relationships/image" Target="../media/image85.png"/><Relationship Id="rId14" Type="http://schemas.openxmlformats.org/officeDocument/2006/relationships/image" Target="../media/image88.png"/><Relationship Id="rId22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8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jpeg"/><Relationship Id="rId11" Type="http://schemas.openxmlformats.org/officeDocument/2006/relationships/image" Target="../media/image90.png"/><Relationship Id="rId5" Type="http://schemas.openxmlformats.org/officeDocument/2006/relationships/image" Target="../media/image100.jpeg"/><Relationship Id="rId10" Type="http://schemas.openxmlformats.org/officeDocument/2006/relationships/hyperlink" Target="https://librairie.ademe.fr/changement-climatique-et-energie/6728-en-entreprise-comment-s-engager-dans-un-parcours-d-adaptation-au-changement-climatique-.html" TargetMode="External"/><Relationship Id="rId4" Type="http://schemas.openxmlformats.org/officeDocument/2006/relationships/image" Target="../media/image99.jpe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hibaut.limon@ademe.f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tions.ademe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ations.ademe.fr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svg"/><Relationship Id="rId21" Type="http://schemas.openxmlformats.org/officeDocument/2006/relationships/image" Target="../media/image43.sv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svg"/><Relationship Id="rId41" Type="http://schemas.openxmlformats.org/officeDocument/2006/relationships/image" Target="../media/image6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svg"/><Relationship Id="rId40" Type="http://schemas.openxmlformats.org/officeDocument/2006/relationships/image" Target="../media/image62.pn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31" Type="http://schemas.openxmlformats.org/officeDocument/2006/relationships/image" Target="../media/image53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svg"/><Relationship Id="rId43" Type="http://schemas.openxmlformats.org/officeDocument/2006/relationships/image" Target="../media/image65.svg"/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33" Type="http://schemas.openxmlformats.org/officeDocument/2006/relationships/image" Target="../media/image55.svg"/><Relationship Id="rId38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40FB52E-9197-4F2E-B2FF-74FA20ED8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Résilience sous contrainte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569FEF9-833E-42D5-8722-3906B8357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2" y="4103596"/>
            <a:ext cx="11388902" cy="462662"/>
          </a:xfrm>
        </p:spPr>
        <p:txBody>
          <a:bodyPr/>
          <a:lstStyle/>
          <a:p>
            <a:r>
              <a:rPr lang="fr-FR" sz="2400" i="1" dirty="0"/>
              <a:t>Mobiliser compétences, ingénierie et financements</a:t>
            </a:r>
          </a:p>
          <a:p>
            <a:endParaRPr lang="fr-FR" i="1" dirty="0"/>
          </a:p>
          <a:p>
            <a:r>
              <a:rPr lang="fr-FR" sz="2000" i="1" dirty="0"/>
              <a:t>Thibaut LIMON</a:t>
            </a:r>
          </a:p>
          <a:p>
            <a:r>
              <a:rPr lang="fr-FR" sz="2000" i="1" dirty="0"/>
              <a:t>13 juin 2025</a:t>
            </a:r>
            <a:endParaRPr lang="fr-FR" sz="200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7FF71CD-C149-4C73-B707-B144246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DAAT/Pôle adaptation</a:t>
            </a:r>
          </a:p>
        </p:txBody>
      </p:sp>
    </p:spTree>
    <p:extLst>
      <p:ext uri="{BB962C8B-B14F-4D97-AF65-F5344CB8AC3E}">
        <p14:creationId xmlns:p14="http://schemas.microsoft.com/office/powerpoint/2010/main" val="45286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349BC-F681-B630-C695-274330D35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066A7-A7F2-6722-4F09-785AEF98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1FA889D-2EA9-0E5B-1083-98822B799E55}"/>
              </a:ext>
            </a:extLst>
          </p:cNvPr>
          <p:cNvSpPr/>
          <p:nvPr/>
        </p:nvSpPr>
        <p:spPr>
          <a:xfrm>
            <a:off x="139700" y="2294116"/>
            <a:ext cx="1689100" cy="20111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532E41D-801F-462E-C2BD-360A23397FD9}"/>
              </a:ext>
            </a:extLst>
          </p:cNvPr>
          <p:cNvCxnSpPr>
            <a:cxnSpLocks/>
          </p:cNvCxnSpPr>
          <p:nvPr/>
        </p:nvCxnSpPr>
        <p:spPr>
          <a:xfrm flipV="1">
            <a:off x="2002268" y="1790700"/>
            <a:ext cx="597646" cy="148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91E5578-97AF-8563-7F01-1D28E4639F62}"/>
              </a:ext>
            </a:extLst>
          </p:cNvPr>
          <p:cNvCxnSpPr>
            <a:cxnSpLocks/>
          </p:cNvCxnSpPr>
          <p:nvPr/>
        </p:nvCxnSpPr>
        <p:spPr>
          <a:xfrm flipV="1">
            <a:off x="2002268" y="3019980"/>
            <a:ext cx="650551" cy="40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DFA40AAE-A931-A749-7B24-57FD6CE70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8500" y="2400798"/>
            <a:ext cx="5092700" cy="798444"/>
          </a:xfrm>
        </p:spPr>
        <p:txBody>
          <a:bodyPr/>
          <a:lstStyle/>
          <a:p>
            <a:r>
              <a:rPr lang="fr-FR" sz="1400" dirty="0">
                <a:latin typeface="Marianne" panose="02000000000000000000" pitchFamily="50" charset="0"/>
              </a:rPr>
              <a:t>Trucs &amp; astuces de la plateforme: l’inscription, le menu d’aide, le transfert de compte, le partage de compte (invitation d’un BE, d’un collègue...), la confidentialité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E30859F-CCFD-2DDD-0E36-A9FCD19476B5}"/>
              </a:ext>
            </a:extLst>
          </p:cNvPr>
          <p:cNvCxnSpPr>
            <a:cxnSpLocks/>
          </p:cNvCxnSpPr>
          <p:nvPr/>
        </p:nvCxnSpPr>
        <p:spPr>
          <a:xfrm>
            <a:off x="2002268" y="3581400"/>
            <a:ext cx="5416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E5606D5-1146-8D66-AF13-69F0272B443E}"/>
              </a:ext>
            </a:extLst>
          </p:cNvPr>
          <p:cNvCxnSpPr>
            <a:cxnSpLocks/>
          </p:cNvCxnSpPr>
          <p:nvPr/>
        </p:nvCxnSpPr>
        <p:spPr>
          <a:xfrm>
            <a:off x="2002268" y="3838020"/>
            <a:ext cx="541651" cy="601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EA1C3AA-84EE-D74C-2863-32D5C4B5FDBD}"/>
              </a:ext>
            </a:extLst>
          </p:cNvPr>
          <p:cNvCxnSpPr>
            <a:cxnSpLocks/>
          </p:cNvCxnSpPr>
          <p:nvPr/>
        </p:nvCxnSpPr>
        <p:spPr>
          <a:xfrm>
            <a:off x="1922537" y="3941595"/>
            <a:ext cx="621382" cy="101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6D51C1EF-348B-959F-7FCD-AB3E3D3875AE}"/>
              </a:ext>
            </a:extLst>
          </p:cNvPr>
          <p:cNvCxnSpPr>
            <a:cxnSpLocks/>
          </p:cNvCxnSpPr>
          <p:nvPr/>
        </p:nvCxnSpPr>
        <p:spPr>
          <a:xfrm>
            <a:off x="1828800" y="4078998"/>
            <a:ext cx="728496" cy="163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370A912-AD97-D586-EE87-F5DEFA50F125}"/>
              </a:ext>
            </a:extLst>
          </p:cNvPr>
          <p:cNvGrpSpPr/>
          <p:nvPr/>
        </p:nvGrpSpPr>
        <p:grpSpPr>
          <a:xfrm>
            <a:off x="2714720" y="25400"/>
            <a:ext cx="9390779" cy="2043540"/>
            <a:chOff x="2714720" y="0"/>
            <a:chExt cx="9390779" cy="204354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CAC42D4-16A9-2A5D-B0D8-0B609879E52E}"/>
                </a:ext>
              </a:extLst>
            </p:cNvPr>
            <p:cNvSpPr txBox="1"/>
            <p:nvPr/>
          </p:nvSpPr>
          <p:spPr>
            <a:xfrm>
              <a:off x="2915346" y="879522"/>
              <a:ext cx="238012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fr-FR" sz="1800" dirty="0">
                  <a:latin typeface="Marianne" panose="02000000000000000000" pitchFamily="50" charset="0"/>
                </a:rPr>
                <a:t>Des guides méthodologiques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8172E2B-B9DD-D81B-1319-549CE6772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1752">
              <a:off x="6089152" y="171303"/>
              <a:ext cx="1394345" cy="159875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BE73BEA-BBB6-88CE-1C61-7020AAEEC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421104">
              <a:off x="5055011" y="207699"/>
              <a:ext cx="1397996" cy="1646204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B3AFFB9-1684-FEFF-ECD6-0F81AFE8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2150" y="144496"/>
              <a:ext cx="1379745" cy="1646204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133BEB9-D2F0-823C-A47B-7B4227A52B6B}"/>
                </a:ext>
              </a:extLst>
            </p:cNvPr>
            <p:cNvSpPr txBox="1"/>
            <p:nvPr/>
          </p:nvSpPr>
          <p:spPr>
            <a:xfrm>
              <a:off x="9077309" y="698443"/>
              <a:ext cx="302819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fr-FR" sz="1400" dirty="0">
                  <a:latin typeface="Marianne" panose="02000000000000000000" pitchFamily="50" charset="0"/>
                </a:rPr>
                <a:t>Diagnostiquer les impacts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fr-FR" sz="1400" dirty="0">
                  <a:latin typeface="Marianne" panose="02000000000000000000" pitchFamily="50" charset="0"/>
                </a:rPr>
                <a:t>Construire des stratégies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fr-FR" sz="1400" dirty="0">
                  <a:latin typeface="Marianne" panose="02000000000000000000" pitchFamily="50" charset="0"/>
                </a:rPr>
                <a:t>Evaluer les actions</a:t>
              </a:r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A8FFDCD9-B1D9-4C78-9193-9C3CECC796FB}"/>
                </a:ext>
              </a:extLst>
            </p:cNvPr>
            <p:cNvSpPr/>
            <p:nvPr/>
          </p:nvSpPr>
          <p:spPr>
            <a:xfrm>
              <a:off x="2714720" y="0"/>
              <a:ext cx="9360000" cy="204354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F6DF9D2-3635-1D58-A45E-AD74E04284B2}"/>
              </a:ext>
            </a:extLst>
          </p:cNvPr>
          <p:cNvGrpSpPr/>
          <p:nvPr/>
        </p:nvGrpSpPr>
        <p:grpSpPr>
          <a:xfrm>
            <a:off x="2714720" y="2120047"/>
            <a:ext cx="9360000" cy="1282816"/>
            <a:chOff x="2714720" y="2094647"/>
            <a:chExt cx="9360000" cy="1282816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D527E9F-DE4E-910D-D8EC-C70A5933D016}"/>
                </a:ext>
              </a:extLst>
            </p:cNvPr>
            <p:cNvSpPr txBox="1"/>
            <p:nvPr/>
          </p:nvSpPr>
          <p:spPr>
            <a:xfrm>
              <a:off x="3361168" y="2454133"/>
              <a:ext cx="6096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dirty="0">
                  <a:latin typeface="Marianne" panose="02000000000000000000" pitchFamily="50" charset="0"/>
                </a:rPr>
                <a:t>Une plateforme numérique</a:t>
              </a:r>
              <a:br>
                <a:rPr lang="fr-FR" sz="1800" dirty="0">
                  <a:latin typeface="Marianne" panose="02000000000000000000" pitchFamily="50" charset="0"/>
                </a:rPr>
              </a:br>
              <a:r>
                <a:rPr lang="fr-FR" sz="1800" dirty="0">
                  <a:latin typeface="Marianne" panose="02000000000000000000" pitchFamily="50" charset="0"/>
                </a:rPr>
                <a:t> </a:t>
              </a:r>
              <a:r>
                <a:rPr lang="fr-FR" sz="1800" b="0" dirty="0">
                  <a:latin typeface="Marianne" panose="02000000000000000000" pitchFamily="50" charset="0"/>
                  <a:hlinkClick r:id="rId7"/>
                </a:rPr>
                <a:t>https://tacct.ademe.fr/</a:t>
              </a:r>
              <a:endParaRPr lang="fr-FR" sz="1800" b="0" dirty="0">
                <a:latin typeface="Marianne" panose="02000000000000000000" pitchFamily="50" charset="0"/>
              </a:endParaRPr>
            </a:p>
            <a:p>
              <a:endParaRPr lang="fr-FR" sz="1800" dirty="0">
                <a:latin typeface="Marianne" panose="02000000000000000000" pitchFamily="50" charset="0"/>
              </a:endParaRPr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BA886220-3FB5-BCA7-6CE2-B68B6528FD15}"/>
                </a:ext>
              </a:extLst>
            </p:cNvPr>
            <p:cNvSpPr/>
            <p:nvPr/>
          </p:nvSpPr>
          <p:spPr>
            <a:xfrm>
              <a:off x="2714720" y="2094647"/>
              <a:ext cx="9360000" cy="123306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5992673-6B13-C15F-00BA-7027280E064D}"/>
              </a:ext>
            </a:extLst>
          </p:cNvPr>
          <p:cNvGrpSpPr/>
          <p:nvPr/>
        </p:nvGrpSpPr>
        <p:grpSpPr>
          <a:xfrm>
            <a:off x="2714720" y="3404521"/>
            <a:ext cx="10212052" cy="765774"/>
            <a:chOff x="2714720" y="3379121"/>
            <a:chExt cx="10212052" cy="765774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A0A4A0E-8047-2355-B278-A69AAA9C377E}"/>
                </a:ext>
              </a:extLst>
            </p:cNvPr>
            <p:cNvSpPr txBox="1"/>
            <p:nvPr/>
          </p:nvSpPr>
          <p:spPr>
            <a:xfrm>
              <a:off x="2956317" y="3498564"/>
              <a:ext cx="66120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dirty="0">
                  <a:latin typeface="Marianne" panose="02000000000000000000" pitchFamily="50" charset="0"/>
                </a:rPr>
                <a:t>Une communauté de pratique : </a:t>
              </a:r>
              <a:r>
                <a:rPr lang="fr-FR" dirty="0">
                  <a:latin typeface="Marianne" panose="02000000000000000000" pitchFamily="50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https://tally.so/r/n0LrEZ</a:t>
              </a:r>
              <a:endParaRPr lang="fr-FR" dirty="0">
                <a:latin typeface="Marianne" panose="02000000000000000000" pitchFamily="50" charset="0"/>
              </a:endParaRPr>
            </a:p>
            <a:p>
              <a:endParaRPr lang="fr-FR" dirty="0">
                <a:latin typeface="Marianne" panose="02000000000000000000" pitchFamily="50" charset="0"/>
              </a:endParaRPr>
            </a:p>
          </p:txBody>
        </p:sp>
        <p:sp>
          <p:nvSpPr>
            <p:cNvPr id="42" name="Espace réservé du contenu 3">
              <a:extLst>
                <a:ext uri="{FF2B5EF4-FFF2-40B4-BE49-F238E27FC236}">
                  <a16:creationId xmlns:a16="http://schemas.microsoft.com/office/drawing/2014/main" id="{0ED97196-B49C-984A-67CA-0918E4CC62CF}"/>
                </a:ext>
              </a:extLst>
            </p:cNvPr>
            <p:cNvSpPr txBox="1">
              <a:spLocks/>
            </p:cNvSpPr>
            <p:nvPr/>
          </p:nvSpPr>
          <p:spPr>
            <a:xfrm>
              <a:off x="9297303" y="3547472"/>
              <a:ext cx="3629469" cy="271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>
                  <a:latin typeface="Marianne" panose="02000000000000000000" pitchFamily="50" charset="0"/>
                </a:rPr>
                <a:t>Réunions mensuelles, GT, Rex…</a:t>
              </a:r>
            </a:p>
          </p:txBody>
        </p: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ED866A00-4DC4-9BFE-75B1-09BDA528263E}"/>
                </a:ext>
              </a:extLst>
            </p:cNvPr>
            <p:cNvSpPr/>
            <p:nvPr/>
          </p:nvSpPr>
          <p:spPr>
            <a:xfrm>
              <a:off x="2714720" y="3379121"/>
              <a:ext cx="9360000" cy="60119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4BF3510-307A-3013-8224-FF7536B704DC}"/>
              </a:ext>
            </a:extLst>
          </p:cNvPr>
          <p:cNvGrpSpPr/>
          <p:nvPr/>
        </p:nvGrpSpPr>
        <p:grpSpPr>
          <a:xfrm>
            <a:off x="2714720" y="4890916"/>
            <a:ext cx="9360000" cy="542808"/>
            <a:chOff x="2714720" y="4890916"/>
            <a:chExt cx="9360000" cy="542808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732EBB6-5207-3A98-D2D4-B86C8F9720E1}"/>
                </a:ext>
              </a:extLst>
            </p:cNvPr>
            <p:cNvSpPr txBox="1"/>
            <p:nvPr/>
          </p:nvSpPr>
          <p:spPr>
            <a:xfrm>
              <a:off x="2717387" y="4960261"/>
              <a:ext cx="88735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dirty="0">
                  <a:latin typeface="Marianne" panose="02000000000000000000" pitchFamily="50" charset="0"/>
                </a:rPr>
                <a:t>Des formations à la prise en main de la démarche (élus, services techniques)</a:t>
              </a:r>
              <a:endParaRPr lang="fr-FR" dirty="0">
                <a:latin typeface="Marianne" panose="02000000000000000000" pitchFamily="50" charset="0"/>
              </a:endParaRPr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8CE9B936-4E10-0D27-F61F-29DDC0807CAC}"/>
                </a:ext>
              </a:extLst>
            </p:cNvPr>
            <p:cNvSpPr/>
            <p:nvPr/>
          </p:nvSpPr>
          <p:spPr>
            <a:xfrm>
              <a:off x="2714720" y="4890916"/>
              <a:ext cx="9360000" cy="54280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79F7BB0-1594-9E98-A7F0-182EF1D42DE7}"/>
              </a:ext>
            </a:extLst>
          </p:cNvPr>
          <p:cNvGrpSpPr/>
          <p:nvPr/>
        </p:nvGrpSpPr>
        <p:grpSpPr>
          <a:xfrm>
            <a:off x="2714720" y="4052220"/>
            <a:ext cx="9360000" cy="790217"/>
            <a:chOff x="2714720" y="4052220"/>
            <a:chExt cx="9360000" cy="790217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72EE93B-8C9E-1306-0348-5B70E5EEA8B4}"/>
                </a:ext>
              </a:extLst>
            </p:cNvPr>
            <p:cNvSpPr txBox="1"/>
            <p:nvPr/>
          </p:nvSpPr>
          <p:spPr>
            <a:xfrm>
              <a:off x="2931028" y="4119731"/>
              <a:ext cx="63329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fr-FR" sz="1800" dirty="0" err="1">
                  <a:latin typeface="Marianne" panose="02000000000000000000" pitchFamily="50" charset="0"/>
                </a:rPr>
                <a:t>Facili</a:t>
              </a:r>
              <a:r>
                <a:rPr lang="fr-FR" sz="1800" dirty="0">
                  <a:latin typeface="Marianne" panose="02000000000000000000" pitchFamily="50" charset="0"/>
                </a:rPr>
                <a:t>-TACCT: un nouveau service en construction permettant de lever des freins sur l’étape de diagnostic 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BBAA26C-170F-64DC-DFD8-31E56A580851}"/>
                </a:ext>
              </a:extLst>
            </p:cNvPr>
            <p:cNvSpPr txBox="1"/>
            <p:nvPr/>
          </p:nvSpPr>
          <p:spPr>
            <a:xfrm>
              <a:off x="9533615" y="4148146"/>
              <a:ext cx="23836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dirty="0">
                  <a:effectLst/>
                  <a:latin typeface="Marianne" panose="02000000000000000000" pitchFamily="50" charset="0"/>
                  <a:hlinkClick r:id="rId9"/>
                </a:rPr>
                <a:t>https://facili-tacct.beta.gouv.fr/</a:t>
              </a:r>
              <a:endParaRPr lang="fr-FR" dirty="0">
                <a:latin typeface="Marianne" panose="02000000000000000000" pitchFamily="50" charset="0"/>
              </a:endParaRP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5BB3FC5A-908F-42C6-4A7A-D983CFCD5F35}"/>
                </a:ext>
              </a:extLst>
            </p:cNvPr>
            <p:cNvSpPr/>
            <p:nvPr/>
          </p:nvSpPr>
          <p:spPr>
            <a:xfrm>
              <a:off x="2714720" y="4052220"/>
              <a:ext cx="9360000" cy="79021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CF31D0F-B970-F992-2473-9CD3F8FAAB24}"/>
              </a:ext>
            </a:extLst>
          </p:cNvPr>
          <p:cNvGrpSpPr/>
          <p:nvPr/>
        </p:nvGrpSpPr>
        <p:grpSpPr>
          <a:xfrm>
            <a:off x="2714720" y="5513175"/>
            <a:ext cx="9360000" cy="702125"/>
            <a:chOff x="2714720" y="5500475"/>
            <a:chExt cx="9360000" cy="702125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62E26A7-7FCC-5342-FC70-4F5727412363}"/>
                </a:ext>
              </a:extLst>
            </p:cNvPr>
            <p:cNvSpPr txBox="1"/>
            <p:nvPr/>
          </p:nvSpPr>
          <p:spPr>
            <a:xfrm>
              <a:off x="2802160" y="5556269"/>
              <a:ext cx="52140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dirty="0">
                  <a:latin typeface="Marianne" panose="02000000000000000000" pitchFamily="50" charset="0"/>
                </a:rPr>
                <a:t>Un accompagnement dans la mise en œuvre par les DR Ademe et d’autres partenaires</a:t>
              </a:r>
              <a:endParaRPr lang="fr-FR" dirty="0">
                <a:latin typeface="Marianne" panose="02000000000000000000" pitchFamily="50" charset="0"/>
              </a:endParaRPr>
            </a:p>
          </p:txBody>
        </p:sp>
        <p:sp>
          <p:nvSpPr>
            <p:cNvPr id="57" name="Espace réservé du contenu 3">
              <a:extLst>
                <a:ext uri="{FF2B5EF4-FFF2-40B4-BE49-F238E27FC236}">
                  <a16:creationId xmlns:a16="http://schemas.microsoft.com/office/drawing/2014/main" id="{64C09414-8A9E-B1CB-A46F-35F044FAC2B4}"/>
                </a:ext>
              </a:extLst>
            </p:cNvPr>
            <p:cNvSpPr txBox="1">
              <a:spLocks/>
            </p:cNvSpPr>
            <p:nvPr/>
          </p:nvSpPr>
          <p:spPr>
            <a:xfrm>
              <a:off x="8092022" y="5587546"/>
              <a:ext cx="3825274" cy="5250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>
                  <a:latin typeface="Marianne" panose="02000000000000000000" pitchFamily="50" charset="0"/>
                </a:rPr>
                <a:t>Via des AMI, du grès à grès…</a:t>
              </a:r>
              <a:br>
                <a:rPr lang="fr-FR" sz="1400" dirty="0">
                  <a:latin typeface="Marianne" panose="02000000000000000000" pitchFamily="50" charset="0"/>
                </a:rPr>
              </a:br>
              <a:r>
                <a:rPr lang="fr-FR" sz="1400" dirty="0">
                  <a:latin typeface="Marianne" panose="02000000000000000000" pitchFamily="50" charset="0"/>
                </a:rPr>
                <a:t>Financement de coach, de postes, etc.</a:t>
              </a: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0ECA5F64-BC23-C79B-122E-439C183806AF}"/>
                </a:ext>
              </a:extLst>
            </p:cNvPr>
            <p:cNvSpPr/>
            <p:nvPr/>
          </p:nvSpPr>
          <p:spPr>
            <a:xfrm>
              <a:off x="2714720" y="5500475"/>
              <a:ext cx="9360000" cy="67711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pied de page 8">
            <a:extLst>
              <a:ext uri="{FF2B5EF4-FFF2-40B4-BE49-F238E27FC236}">
                <a16:creationId xmlns:a16="http://schemas.microsoft.com/office/drawing/2014/main" id="{E86AC754-4D0A-ADAB-70EB-2E908946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</p:spTree>
    <p:extLst>
      <p:ext uri="{BB962C8B-B14F-4D97-AF65-F5344CB8AC3E}">
        <p14:creationId xmlns:p14="http://schemas.microsoft.com/office/powerpoint/2010/main" val="15112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54677-FB9F-30B1-BEB8-C3B1020C7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C753C0-7423-2AEF-F393-E982278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3" descr="Les agences de l’eau publient 4 premières fiches « repères » | Agence ...">
            <a:extLst>
              <a:ext uri="{FF2B5EF4-FFF2-40B4-BE49-F238E27FC236}">
                <a16:creationId xmlns:a16="http://schemas.microsoft.com/office/drawing/2014/main" id="{D04E0F57-A89A-4B5E-F503-FF191AC67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49" y="1082162"/>
            <a:ext cx="74547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21748F2-04F9-7358-CCF8-2F659C68D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58" y="1082162"/>
            <a:ext cx="59316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DEEA94-3DFD-92A3-CC0E-DEF13A13B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10" y="1046162"/>
            <a:ext cx="556767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A94CF3B-73BC-8387-772B-E60D6C73B2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21" y="1082162"/>
            <a:ext cx="52363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59E282-D101-CF97-781A-FF448952B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00" y="1082162"/>
            <a:ext cx="116506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3C1B6D-A63A-C5CC-3940-C0483DE37F7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3470" r="5180" b="11486"/>
          <a:stretch/>
        </p:blipFill>
        <p:spPr bwMode="auto">
          <a:xfrm>
            <a:off x="7434603" y="1082162"/>
            <a:ext cx="1197435" cy="540000"/>
          </a:xfrm>
          <a:prstGeom prst="rect">
            <a:avLst/>
          </a:prstGeom>
        </p:spPr>
      </p:pic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70E0A07-4F7B-9038-8028-1CC974756B7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35" y="1082162"/>
            <a:ext cx="596010" cy="54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3225905-E8D9-3A2C-95B6-98FD0E7A2E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2" b="33429"/>
          <a:stretch/>
        </p:blipFill>
        <p:spPr>
          <a:xfrm>
            <a:off x="10350166" y="1082162"/>
            <a:ext cx="1537200" cy="5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E4680A3-BF4D-9694-22EE-71BB24AB0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40755" b="3425"/>
          <a:stretch/>
        </p:blipFill>
        <p:spPr>
          <a:xfrm>
            <a:off x="8754190" y="1082162"/>
            <a:ext cx="1446540" cy="540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A800CB67-1B6A-6C39-8205-949FE5E5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122413"/>
            <a:ext cx="10210800" cy="612000"/>
          </a:xfrm>
        </p:spPr>
        <p:txBody>
          <a:bodyPr>
            <a:noAutofit/>
          </a:bodyPr>
          <a:lstStyle/>
          <a:p>
            <a:r>
              <a:rPr lang="fr-FR" sz="2600" dirty="0">
                <a:latin typeface="Marianne" panose="02000000000000000000" pitchFamily="50" charset="0"/>
              </a:rPr>
              <a:t>Pour accompagner les collectivités : la mission Adaptation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BE565B6-10C8-533D-0A4C-4BA6CFE31154}"/>
              </a:ext>
            </a:extLst>
          </p:cNvPr>
          <p:cNvSpPr txBox="1"/>
          <p:nvPr/>
        </p:nvSpPr>
        <p:spPr>
          <a:xfrm>
            <a:off x="240955" y="1182885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Opérateurs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15BAF4-4DC9-0B61-ACCB-1FC326DD4EE1}"/>
              </a:ext>
            </a:extLst>
          </p:cNvPr>
          <p:cNvSpPr txBox="1"/>
          <p:nvPr/>
        </p:nvSpPr>
        <p:spPr>
          <a:xfrm>
            <a:off x="240955" y="1837964"/>
            <a:ext cx="1171250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Les objectifs principaux de la Mission Adaptation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la lisibilité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 les offres des opérateurs publics :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Jusqu’en 2024 : des outils et méthodes portés par les opérateurs, en général complémentaires mais juxtaposés sans articulation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Avec la Mission Adaptation : une articulation et mise en parcours des offres de la puissance publique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éviter les doublons (ex.: TACCT, unique méthode pour l’élaboration des stratégies territoriales), faire dialoguer les opérateurs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Simplifier les démarches de la collectivité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: la Mission Adaptation l’oriente vers le bon service, opérateur, dispositif en fonction de son besoin, pour l’aider à initier, déployer ou amplifier une démarche (pouvant aller de la stratégie au projet opérationnel). </a:t>
            </a:r>
          </a:p>
          <a:p>
            <a:pPr marL="715963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Interface unique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hlinkClick r:id="rId12"/>
              </a:rPr>
              <a:t>https://mission-adaptation.fr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4E223D-CBC8-AB09-1867-8B978D713D67}"/>
              </a:ext>
            </a:extLst>
          </p:cNvPr>
          <p:cNvSpPr txBox="1"/>
          <p:nvPr/>
        </p:nvSpPr>
        <p:spPr>
          <a:xfrm>
            <a:off x="240955" y="5039217"/>
            <a:ext cx="118789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Une traduction opérationnelle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accueil expert qui oriente les collectivités vers l’offre adaptée (donc vers l’opérateur le plus adapté). Point d’attention : la Mission Adaptation ne se substitue pas aux opérateurs.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Un suivi sur le long terme des stratégies et actions engagées</a:t>
            </a:r>
          </a:p>
        </p:txBody>
      </p:sp>
      <p:sp>
        <p:nvSpPr>
          <p:cNvPr id="24" name="Espace réservé du pied de page 8">
            <a:extLst>
              <a:ext uri="{FF2B5EF4-FFF2-40B4-BE49-F238E27FC236}">
                <a16:creationId xmlns:a16="http://schemas.microsoft.com/office/drawing/2014/main" id="{09145532-A473-D037-A9AE-2BBF67BF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</p:spTree>
    <p:extLst>
      <p:ext uri="{BB962C8B-B14F-4D97-AF65-F5344CB8AC3E}">
        <p14:creationId xmlns:p14="http://schemas.microsoft.com/office/powerpoint/2010/main" val="8881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09AB-059C-B596-79D8-561E7B25B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8C6AF02-BE82-A2BD-10C7-E67FAE64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9F314-A169-470A-BB3A-CF17CF102F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4442B8-F445-BD12-C53F-DFD5F2355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573" b="1"/>
          <a:stretch>
            <a:fillRect/>
          </a:stretch>
        </p:blipFill>
        <p:spPr>
          <a:xfrm>
            <a:off x="41892" y="1860587"/>
            <a:ext cx="12208471" cy="40828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A22B0C-8785-45CA-3173-341A58B479EE}"/>
              </a:ext>
            </a:extLst>
          </p:cNvPr>
          <p:cNvSpPr txBox="1"/>
          <p:nvPr/>
        </p:nvSpPr>
        <p:spPr>
          <a:xfrm>
            <a:off x="729354" y="1215042"/>
            <a:ext cx="991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Outils et méthodes portés par les partenaires publics  :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743B6EDD-EA1A-C911-9C1A-783E2819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5035AA8-F3EA-33D8-A4C6-5E312D2F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122413"/>
            <a:ext cx="10210800" cy="612000"/>
          </a:xfrm>
        </p:spPr>
        <p:txBody>
          <a:bodyPr>
            <a:noAutofit/>
          </a:bodyPr>
          <a:lstStyle/>
          <a:p>
            <a:r>
              <a:rPr lang="fr-FR" sz="2600" dirty="0">
                <a:latin typeface="Marianne" panose="02000000000000000000" pitchFamily="50" charset="0"/>
              </a:rPr>
              <a:t>Pour accompagner les collectivités : la mission Adaptation</a:t>
            </a:r>
          </a:p>
        </p:txBody>
      </p:sp>
    </p:spTree>
    <p:extLst>
      <p:ext uri="{BB962C8B-B14F-4D97-AF65-F5344CB8AC3E}">
        <p14:creationId xmlns:p14="http://schemas.microsoft.com/office/powerpoint/2010/main" val="264199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5CB8-F81E-2DBA-82EF-E0C74206E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2B0579-0689-E580-1458-A0FDB6B0C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7" b="6295"/>
          <a:stretch/>
        </p:blipFill>
        <p:spPr>
          <a:xfrm>
            <a:off x="3587631" y="1912406"/>
            <a:ext cx="6540738" cy="4102874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FFA8B2E-74FF-D8CB-8700-8DC8425430B5}"/>
              </a:ext>
            </a:extLst>
          </p:cNvPr>
          <p:cNvSpPr/>
          <p:nvPr/>
        </p:nvSpPr>
        <p:spPr>
          <a:xfrm>
            <a:off x="8200080" y="5483595"/>
            <a:ext cx="3970716" cy="134789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F9777F1-DB79-B7EC-0637-D9F069A9341B}"/>
              </a:ext>
            </a:extLst>
          </p:cNvPr>
          <p:cNvSpPr/>
          <p:nvPr/>
        </p:nvSpPr>
        <p:spPr>
          <a:xfrm>
            <a:off x="9790001" y="2929274"/>
            <a:ext cx="2333866" cy="234287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49A8A1-75B6-BA2A-0D25-93CDC925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1" y="125668"/>
            <a:ext cx="10189029" cy="790622"/>
          </a:xfrm>
        </p:spPr>
        <p:txBody>
          <a:bodyPr>
            <a:noAutofit/>
          </a:bodyPr>
          <a:lstStyle/>
          <a:p>
            <a:r>
              <a:rPr lang="fr-FR" sz="2600" dirty="0"/>
              <a:t>Méthodes à destination des entreprises : le parcours entreprises</a:t>
            </a:r>
          </a:p>
        </p:txBody>
      </p:sp>
      <p:pic>
        <p:nvPicPr>
          <p:cNvPr id="13" name="Image 12">
            <a:hlinkClick r:id="rId4"/>
            <a:extLst>
              <a:ext uri="{FF2B5EF4-FFF2-40B4-BE49-F238E27FC236}">
                <a16:creationId xmlns:a16="http://schemas.microsoft.com/office/drawing/2014/main" id="{73FF3E48-9CF2-A745-FC38-63DDB07C2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742" y="4523712"/>
            <a:ext cx="1961137" cy="589623"/>
          </a:xfrm>
          <a:prstGeom prst="rect">
            <a:avLst/>
          </a:prstGeom>
        </p:spPr>
      </p:pic>
      <p:pic>
        <p:nvPicPr>
          <p:cNvPr id="14" name="Image 13">
            <a:hlinkClick r:id="rId6"/>
            <a:extLst>
              <a:ext uri="{FF2B5EF4-FFF2-40B4-BE49-F238E27FC236}">
                <a16:creationId xmlns:a16="http://schemas.microsoft.com/office/drawing/2014/main" id="{F39A88A2-5457-4E4F-1F22-48F252FDA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799" y="3743424"/>
            <a:ext cx="1181800" cy="695882"/>
          </a:xfrm>
          <a:prstGeom prst="rect">
            <a:avLst/>
          </a:prstGeom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E37A25B-7F3D-C8B3-3899-ADC4D64C8428}"/>
              </a:ext>
            </a:extLst>
          </p:cNvPr>
          <p:cNvSpPr/>
          <p:nvPr/>
        </p:nvSpPr>
        <p:spPr>
          <a:xfrm>
            <a:off x="9125712" y="951581"/>
            <a:ext cx="2998154" cy="172369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sa stratégie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BF3236E-499E-D0FD-B68B-522A297BBF66}"/>
              </a:ext>
            </a:extLst>
          </p:cNvPr>
          <p:cNvSpPr txBox="1"/>
          <p:nvPr/>
        </p:nvSpPr>
        <p:spPr>
          <a:xfrm>
            <a:off x="9405395" y="3355228"/>
            <a:ext cx="180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0E725C5-8541-7061-9915-E31208A8C3B2}"/>
              </a:ext>
            </a:extLst>
          </p:cNvPr>
          <p:cNvSpPr txBox="1"/>
          <p:nvPr/>
        </p:nvSpPr>
        <p:spPr>
          <a:xfrm>
            <a:off x="9932646" y="3035538"/>
            <a:ext cx="223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Financer des actions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425518B-C916-CA91-699D-4526EDF3DFFC}"/>
              </a:ext>
            </a:extLst>
          </p:cNvPr>
          <p:cNvSpPr txBox="1"/>
          <p:nvPr/>
        </p:nvSpPr>
        <p:spPr>
          <a:xfrm>
            <a:off x="8331085" y="5495881"/>
            <a:ext cx="169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Suivre et évaluer sa stratégie d’adaptation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74A169A-B42A-6870-83DE-D1407F315F8A}"/>
              </a:ext>
            </a:extLst>
          </p:cNvPr>
          <p:cNvGrpSpPr/>
          <p:nvPr/>
        </p:nvGrpSpPr>
        <p:grpSpPr>
          <a:xfrm>
            <a:off x="78203" y="930402"/>
            <a:ext cx="4647594" cy="2342874"/>
            <a:chOff x="78203" y="875972"/>
            <a:chExt cx="4647594" cy="2342874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29CA597-540B-6246-3783-E07183EF4929}"/>
                </a:ext>
              </a:extLst>
            </p:cNvPr>
            <p:cNvSpPr/>
            <p:nvPr/>
          </p:nvSpPr>
          <p:spPr>
            <a:xfrm>
              <a:off x="78203" y="875972"/>
              <a:ext cx="4647594" cy="234287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723297BD-0814-5930-5227-9748C42F93CD}"/>
                </a:ext>
              </a:extLst>
            </p:cNvPr>
            <p:cNvGrpSpPr/>
            <p:nvPr/>
          </p:nvGrpSpPr>
          <p:grpSpPr>
            <a:xfrm>
              <a:off x="155285" y="2260600"/>
              <a:ext cx="1515311" cy="811726"/>
              <a:chOff x="3578866" y="3242522"/>
              <a:chExt cx="777145" cy="377432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035A95AC-C70B-0715-0220-654F58319C44}"/>
                  </a:ext>
                </a:extLst>
              </p:cNvPr>
              <p:cNvGrpSpPr/>
              <p:nvPr/>
            </p:nvGrpSpPr>
            <p:grpSpPr>
              <a:xfrm>
                <a:off x="3866224" y="3242522"/>
                <a:ext cx="389625" cy="276263"/>
                <a:chOff x="2334032" y="731472"/>
                <a:chExt cx="1368615" cy="9704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1ACE5409-0F5A-8FE1-F63F-3A3EFE10F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84027" y="819821"/>
                  <a:ext cx="618620" cy="88206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B9B0A65A-30EA-D557-096C-1AA52CDDE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9564" y="795594"/>
                  <a:ext cx="627653" cy="84882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7B04EB14-1B9E-D51E-FB75-1A15BB86AE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34032" y="731472"/>
                  <a:ext cx="627653" cy="82711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50958FE-09F8-C166-61FB-0E51CB658F4C}"/>
                  </a:ext>
                </a:extLst>
              </p:cNvPr>
              <p:cNvSpPr txBox="1"/>
              <p:nvPr/>
            </p:nvSpPr>
            <p:spPr>
              <a:xfrm>
                <a:off x="3578866" y="3505468"/>
                <a:ext cx="777145" cy="114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Publications de l’ADEME</a:t>
                </a: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Image 24">
              <a:hlinkClick r:id="rId11"/>
              <a:extLst>
                <a:ext uri="{FF2B5EF4-FFF2-40B4-BE49-F238E27FC236}">
                  <a16:creationId xmlns:a16="http://schemas.microsoft.com/office/drawing/2014/main" id="{6AC12A81-CF6A-1B6F-58AB-304E1D3DC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629" y="1265020"/>
              <a:ext cx="3468975" cy="747414"/>
            </a:xfrm>
            <a:prstGeom prst="rect">
              <a:avLst/>
            </a:prstGeom>
          </p:spPr>
        </p:pic>
        <p:pic>
          <p:nvPicPr>
            <p:cNvPr id="27" name="Image 26">
              <a:hlinkClick r:id="rId13"/>
              <a:extLst>
                <a:ext uri="{FF2B5EF4-FFF2-40B4-BE49-F238E27FC236}">
                  <a16:creationId xmlns:a16="http://schemas.microsoft.com/office/drawing/2014/main" id="{6DBCB062-0181-B17A-23BD-0E4282AFD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83971" y="2099874"/>
              <a:ext cx="1216040" cy="993593"/>
            </a:xfrm>
            <a:prstGeom prst="rect">
              <a:avLst/>
            </a:prstGeom>
          </p:spPr>
        </p:pic>
        <p:pic>
          <p:nvPicPr>
            <p:cNvPr id="11" name="Image 10">
              <a:hlinkClick r:id="rId15"/>
              <a:extLst>
                <a:ext uri="{FF2B5EF4-FFF2-40B4-BE49-F238E27FC236}">
                  <a16:creationId xmlns:a16="http://schemas.microsoft.com/office/drawing/2014/main" id="{035C8854-FBCF-BB96-E47C-7E4216F53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2474" y="2174135"/>
              <a:ext cx="492055" cy="638480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A1D80D0-A630-C00F-30EF-4BFCF5EB18D1}"/>
                </a:ext>
              </a:extLst>
            </p:cNvPr>
            <p:cNvSpPr txBox="1"/>
            <p:nvPr/>
          </p:nvSpPr>
          <p:spPr>
            <a:xfrm>
              <a:off x="317081" y="886145"/>
              <a:ext cx="3476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Comprendre et convaincre</a:t>
              </a:r>
            </a:p>
          </p:txBody>
        </p:sp>
        <p:pic>
          <p:nvPicPr>
            <p:cNvPr id="24" name="Image 23">
              <a:hlinkClick r:id="rId17"/>
              <a:extLst>
                <a:ext uri="{FF2B5EF4-FFF2-40B4-BE49-F238E27FC236}">
                  <a16:creationId xmlns:a16="http://schemas.microsoft.com/office/drawing/2014/main" id="{3C5D0C52-8F4F-4063-0CC7-D40CB7A19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55100" y="2039835"/>
              <a:ext cx="799949" cy="115200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BA1990F-4A17-5C38-297D-C63C0890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90821" y="1460527"/>
              <a:ext cx="879776" cy="413606"/>
            </a:xfrm>
            <a:prstGeom prst="rect">
              <a:avLst/>
            </a:prstGeom>
            <a:noFill/>
          </p:spPr>
        </p:pic>
        <p:pic>
          <p:nvPicPr>
            <p:cNvPr id="40" name="Image 39">
              <a:hlinkClick r:id="rId20"/>
              <a:extLst>
                <a:ext uri="{FF2B5EF4-FFF2-40B4-BE49-F238E27FC236}">
                  <a16:creationId xmlns:a16="http://schemas.microsoft.com/office/drawing/2014/main" id="{141BA347-2BEC-05AF-789C-9499D8E2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16890" y="2214579"/>
              <a:ext cx="650934" cy="848846"/>
            </a:xfrm>
            <a:prstGeom prst="rect">
              <a:avLst/>
            </a:prstGeom>
          </p:spPr>
        </p:pic>
      </p:grpSp>
      <p:pic>
        <p:nvPicPr>
          <p:cNvPr id="5123" name="Picture 3" descr="ACT Step by Step: low-carbon transition plan design – Codo Advisory">
            <a:extLst>
              <a:ext uri="{FF2B5EF4-FFF2-40B4-BE49-F238E27FC236}">
                <a16:creationId xmlns:a16="http://schemas.microsoft.com/office/drawing/2014/main" id="{7EFBB028-1DF5-DDD9-778B-D44B80F7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20" y="1437420"/>
            <a:ext cx="1949795" cy="5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3DEED47-F05A-FCC9-8EF9-DD0BB8A566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87120" y="2016634"/>
            <a:ext cx="1910601" cy="257581"/>
          </a:xfrm>
          <a:prstGeom prst="rect">
            <a:avLst/>
          </a:prstGeom>
        </p:spPr>
      </p:pic>
      <p:pic>
        <p:nvPicPr>
          <p:cNvPr id="44" name="Picture 3" descr="ACT Step by Step: low-carbon transition plan design – Codo Advisory">
            <a:extLst>
              <a:ext uri="{FF2B5EF4-FFF2-40B4-BE49-F238E27FC236}">
                <a16:creationId xmlns:a16="http://schemas.microsoft.com/office/drawing/2014/main" id="{DAE28DFF-D51F-BBEC-DE0F-A085649F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68" y="5610313"/>
            <a:ext cx="1949795" cy="5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109BF49-1697-0F5E-AD6C-573287CE40D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32646" y="6275693"/>
            <a:ext cx="1981984" cy="2880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09F9675F-6D87-7F55-7732-DAFE041C3C22}"/>
              </a:ext>
            </a:extLst>
          </p:cNvPr>
          <p:cNvSpPr txBox="1"/>
          <p:nvPr/>
        </p:nvSpPr>
        <p:spPr>
          <a:xfrm>
            <a:off x="9436299" y="2261191"/>
            <a:ext cx="2507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1"/>
                </a:solidFill>
              </a:rPr>
              <a:t>Méthode intégrant l’adaptation à partir d’octobre 2025</a:t>
            </a:r>
          </a:p>
        </p:txBody>
      </p:sp>
      <p:sp>
        <p:nvSpPr>
          <p:cNvPr id="5" name="Espace réservé du pied de page 8">
            <a:extLst>
              <a:ext uri="{FF2B5EF4-FFF2-40B4-BE49-F238E27FC236}">
                <a16:creationId xmlns:a16="http://schemas.microsoft.com/office/drawing/2014/main" id="{F69D1B71-9BDD-5A1D-6BBD-9E1E5416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409056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21DEFE6-C51D-5E60-B115-EEB94C1B5EF0}"/>
              </a:ext>
            </a:extLst>
          </p:cNvPr>
          <p:cNvGrpSpPr/>
          <p:nvPr/>
        </p:nvGrpSpPr>
        <p:grpSpPr>
          <a:xfrm>
            <a:off x="-6165" y="3332370"/>
            <a:ext cx="3823055" cy="2970335"/>
            <a:chOff x="-6165" y="3332370"/>
            <a:chExt cx="3823055" cy="2970335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94F98ECC-F0B2-8140-CA57-D717E83DC5F3}"/>
                </a:ext>
              </a:extLst>
            </p:cNvPr>
            <p:cNvSpPr/>
            <p:nvPr/>
          </p:nvSpPr>
          <p:spPr>
            <a:xfrm>
              <a:off x="55984" y="3332370"/>
              <a:ext cx="3737900" cy="29703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C4B3405-1095-F51C-02B3-A876E93C99F5}"/>
                </a:ext>
              </a:extLst>
            </p:cNvPr>
            <p:cNvSpPr txBox="1"/>
            <p:nvPr/>
          </p:nvSpPr>
          <p:spPr>
            <a:xfrm>
              <a:off x="78203" y="3427865"/>
              <a:ext cx="3725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Réaliser un diagnostic des</a:t>
              </a:r>
              <a:r>
                <a:rPr kumimoji="0" lang="fr-FR" sz="20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risques climatiques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Image 27" descr="Une image contenant Police, logo, Graphique, texte&#10;&#10;Description générée automatiquement">
              <a:extLst>
                <a:ext uri="{FF2B5EF4-FFF2-40B4-BE49-F238E27FC236}">
                  <a16:creationId xmlns:a16="http://schemas.microsoft.com/office/drawing/2014/main" id="{1C0E3CE6-6B86-E148-972C-96086FC17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1" b="9150"/>
            <a:stretch/>
          </p:blipFill>
          <p:spPr>
            <a:xfrm>
              <a:off x="1464791" y="5231203"/>
              <a:ext cx="1780515" cy="461115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912B2D0-4F76-9153-30A1-2D414726A823}"/>
                </a:ext>
              </a:extLst>
            </p:cNvPr>
            <p:cNvSpPr txBox="1"/>
            <p:nvPr/>
          </p:nvSpPr>
          <p:spPr>
            <a:xfrm>
              <a:off x="-6165" y="4926742"/>
              <a:ext cx="24901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OCARA / OCARA pour PME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Connecteur : en angle 3">
              <a:extLst>
                <a:ext uri="{FF2B5EF4-FFF2-40B4-BE49-F238E27FC236}">
                  <a16:creationId xmlns:a16="http://schemas.microsoft.com/office/drawing/2014/main" id="{C38DBAC6-B290-D1F9-0706-2E860092B20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10500" y="5243397"/>
              <a:ext cx="180000" cy="2160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38B2780-EF53-0BB0-5BCE-6C49148DDC1D}"/>
                </a:ext>
              </a:extLst>
            </p:cNvPr>
            <p:cNvSpPr txBox="1"/>
            <p:nvPr/>
          </p:nvSpPr>
          <p:spPr>
            <a:xfrm>
              <a:off x="55984" y="5628557"/>
              <a:ext cx="37609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Climadiag</a:t>
              </a:r>
              <a:r>
                <a:rPr kumimoji="0" lang="fr-FR" sz="1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Expert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Connecteur : en angle 28">
              <a:extLst>
                <a:ext uri="{FF2B5EF4-FFF2-40B4-BE49-F238E27FC236}">
                  <a16:creationId xmlns:a16="http://schemas.microsoft.com/office/drawing/2014/main" id="{ECB5C46F-C066-FBDD-6559-3E858294EAC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0773" y="6011146"/>
              <a:ext cx="180000" cy="2160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CCI FRANCE INTERNATIONAL - YouTube">
              <a:extLst>
                <a:ext uri="{FF2B5EF4-FFF2-40B4-BE49-F238E27FC236}">
                  <a16:creationId xmlns:a16="http://schemas.microsoft.com/office/drawing/2014/main" id="{ABD684E1-C66E-C82B-FA06-EC337AAEA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907" y="5939865"/>
              <a:ext cx="300747" cy="30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EA2DF84-B8DD-EBEA-D2D4-236EB43899C8}"/>
                </a:ext>
              </a:extLst>
            </p:cNvPr>
            <p:cNvSpPr txBox="1"/>
            <p:nvPr/>
          </p:nvSpPr>
          <p:spPr>
            <a:xfrm>
              <a:off x="1171892" y="5119555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/>
                <a:t>via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57C1634-3D7F-C40E-7E6D-BEA79521343F}"/>
                </a:ext>
              </a:extLst>
            </p:cNvPr>
            <p:cNvSpPr txBox="1"/>
            <p:nvPr/>
          </p:nvSpPr>
          <p:spPr>
            <a:xfrm>
              <a:off x="1077442" y="5867794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/>
                <a:t>via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5F067D8-E738-0EFE-4625-8438D80D868C}"/>
                </a:ext>
              </a:extLst>
            </p:cNvPr>
            <p:cNvSpPr txBox="1"/>
            <p:nvPr/>
          </p:nvSpPr>
          <p:spPr>
            <a:xfrm flipH="1">
              <a:off x="1844654" y="5917879"/>
              <a:ext cx="52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CCI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ED4F3EF-7BBC-B449-E8D1-825E487A6FE5}"/>
                </a:ext>
              </a:extLst>
            </p:cNvPr>
            <p:cNvSpPr txBox="1"/>
            <p:nvPr/>
          </p:nvSpPr>
          <p:spPr>
            <a:xfrm>
              <a:off x="41677" y="4216324"/>
              <a:ext cx="37522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Plateforme d’autoévaluation ADEME x AMRAE x DGE </a:t>
              </a:r>
              <a:r>
                <a:rPr kumimoji="0" lang="fr-FR" sz="16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(à venir sept 2025)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0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2" grpId="0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36AE0-5B39-294D-1B1C-C93ED61C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8"/>
            <a:ext cx="11388916" cy="534984"/>
          </a:xfrm>
        </p:spPr>
        <p:txBody>
          <a:bodyPr/>
          <a:lstStyle/>
          <a:p>
            <a:r>
              <a:rPr lang="fr-FR" dirty="0"/>
              <a:t>Guides </a:t>
            </a:r>
            <a:r>
              <a:rPr lang="fr-FR" sz="1400" dirty="0"/>
              <a:t>(liste non exhaustive)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B8801A-1FC5-848E-373C-F4383ECC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99ADF-20A6-40EF-AAB9-F326D6E12C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Espace réservé du contenu 7" descr="Risques physiques et adaptation au changement climatique de l'industrie - Focus Bâtiment">
            <a:extLst>
              <a:ext uri="{FF2B5EF4-FFF2-40B4-BE49-F238E27FC236}">
                <a16:creationId xmlns:a16="http://schemas.microsoft.com/office/drawing/2014/main" id="{35C6AB83-5F14-0F3B-CE0E-BBFA7EC72B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6965" r="16179" b="12851"/>
          <a:stretch/>
        </p:blipFill>
        <p:spPr bwMode="auto">
          <a:xfrm>
            <a:off x="110504" y="1320706"/>
            <a:ext cx="1929952" cy="246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isques physiques et adaptation au changement climatique de l'industrie - Focus Réseaux">
            <a:extLst>
              <a:ext uri="{FF2B5EF4-FFF2-40B4-BE49-F238E27FC236}">
                <a16:creationId xmlns:a16="http://schemas.microsoft.com/office/drawing/2014/main" id="{DC76933E-583A-C096-023F-10339A159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6295" r="16647" b="12671"/>
          <a:stretch/>
        </p:blipFill>
        <p:spPr bwMode="auto">
          <a:xfrm>
            <a:off x="2043781" y="3594069"/>
            <a:ext cx="2150113" cy="277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Risques physiques et adaptation au changement climatique de l'industrie - Focus Transports">
            <a:extLst>
              <a:ext uri="{FF2B5EF4-FFF2-40B4-BE49-F238E27FC236}">
                <a16:creationId xmlns:a16="http://schemas.microsoft.com/office/drawing/2014/main" id="{97E4F81B-3BD5-C7C5-1B43-4D1B07B5F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283" r="18484" b="12219"/>
          <a:stretch/>
        </p:blipFill>
        <p:spPr bwMode="auto">
          <a:xfrm>
            <a:off x="2077296" y="1254148"/>
            <a:ext cx="1781057" cy="22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Risques physiques et adaptation au changement climatique de l'industrie - Focus Travailleurs">
            <a:extLst>
              <a:ext uri="{FF2B5EF4-FFF2-40B4-BE49-F238E27FC236}">
                <a16:creationId xmlns:a16="http://schemas.microsoft.com/office/drawing/2014/main" id="{67B1C7B3-2CBE-3700-16A9-95D0929A9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3254" r="13274" b="12089"/>
          <a:stretch/>
        </p:blipFill>
        <p:spPr bwMode="auto">
          <a:xfrm>
            <a:off x="-8036" y="3805178"/>
            <a:ext cx="2151338" cy="265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4249AF-4464-0417-3E7A-BC2C32A3B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158" y="354929"/>
            <a:ext cx="1936465" cy="2814673"/>
          </a:xfrm>
          <a:prstGeom prst="rect">
            <a:avLst/>
          </a:prstGeom>
          <a:noFill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B9ED003-1250-4FFE-AD11-3CD11FCA0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400" y="3169602"/>
            <a:ext cx="2150082" cy="3207178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57BD4B-DF2E-F251-580E-1F67D7ECD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277" y="354929"/>
            <a:ext cx="2151338" cy="3383422"/>
          </a:xfrm>
          <a:prstGeom prst="rect">
            <a:avLst/>
          </a:prstGeom>
          <a:noFill/>
        </p:spPr>
      </p:pic>
      <p:pic>
        <p:nvPicPr>
          <p:cNvPr id="16" name="Image 15">
            <a:hlinkClick r:id="rId10"/>
            <a:extLst>
              <a:ext uri="{FF2B5EF4-FFF2-40B4-BE49-F238E27FC236}">
                <a16:creationId xmlns:a16="http://schemas.microsoft.com/office/drawing/2014/main" id="{37B73AC9-487F-9417-CD07-627DA4555F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5205" y="516118"/>
            <a:ext cx="2956291" cy="4257334"/>
          </a:xfrm>
          <a:prstGeom prst="rect">
            <a:avLst/>
          </a:prstGeom>
        </p:spPr>
      </p:pic>
      <p:sp>
        <p:nvSpPr>
          <p:cNvPr id="5" name="Espace réservé du pied de page 8">
            <a:extLst>
              <a:ext uri="{FF2B5EF4-FFF2-40B4-BE49-F238E27FC236}">
                <a16:creationId xmlns:a16="http://schemas.microsoft.com/office/drawing/2014/main" id="{6F6CA853-78E3-AA32-A404-9ED246E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408680"/>
            <a:ext cx="4085550" cy="365125"/>
          </a:xfrm>
        </p:spPr>
        <p:txBody>
          <a:bodyPr/>
          <a:lstStyle/>
          <a:p>
            <a:r>
              <a:rPr lang="fr-FR" dirty="0"/>
              <a:t>Thibaut LIMON / ADEME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3D5970-A12F-0E2C-A370-9C37DBC827BD}"/>
              </a:ext>
            </a:extLst>
          </p:cNvPr>
          <p:cNvSpPr txBox="1"/>
          <p:nvPr/>
        </p:nvSpPr>
        <p:spPr>
          <a:xfrm>
            <a:off x="7103894" y="4867146"/>
            <a:ext cx="4893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venir (courant 2025)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Avis technique ADEME sur les approches collectives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Guides sectoriels d’adaptation : IAA, TP, Déchets, Distribution</a:t>
            </a:r>
          </a:p>
        </p:txBody>
      </p:sp>
    </p:spTree>
    <p:extLst>
      <p:ext uri="{BB962C8B-B14F-4D97-AF65-F5344CB8AC3E}">
        <p14:creationId xmlns:p14="http://schemas.microsoft.com/office/powerpoint/2010/main" val="6094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D4509-C4AA-0D03-EACA-D5D1398F0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A0CA5-0F4D-730B-7072-6B7BEC23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21" y="205541"/>
            <a:ext cx="9478837" cy="521823"/>
          </a:xfrm>
        </p:spPr>
        <p:txBody>
          <a:bodyPr>
            <a:noAutofit/>
          </a:bodyPr>
          <a:lstStyle/>
          <a:p>
            <a:r>
              <a:rPr lang="fr-FR" sz="2900" dirty="0"/>
              <a:t>Enfin, identifier des financements disponibles</a:t>
            </a:r>
            <a:endParaRPr lang="fr-FR" sz="2900" u="sng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DD83C0-D6B4-C612-A48F-7DE40EC5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0F771D-1264-B630-F006-959349737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2" y="1240661"/>
            <a:ext cx="6119001" cy="3396654"/>
          </a:xfrm>
        </p:spPr>
        <p:txBody>
          <a:bodyPr>
            <a:normAutofit fontScale="92500" lnSpcReduction="20000"/>
          </a:bodyPr>
          <a:lstStyle/>
          <a:p>
            <a:r>
              <a:rPr lang="fr-FR" sz="2000" b="1" dirty="0"/>
              <a:t>Collectivités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TACCT :</a:t>
            </a:r>
          </a:p>
          <a:p>
            <a:pPr marL="701675" lvl="1" indent="-342900">
              <a:buFontTx/>
              <a:buChar char="-"/>
            </a:pPr>
            <a:r>
              <a:rPr lang="fr-FR" sz="1800" dirty="0"/>
              <a:t>Financement de « coach »</a:t>
            </a:r>
          </a:p>
          <a:p>
            <a:pPr marL="701675" lvl="1" indent="-342900">
              <a:buFontTx/>
              <a:buChar char="-"/>
            </a:pPr>
            <a:r>
              <a:rPr lang="fr-FR" sz="1800" dirty="0"/>
              <a:t>Financement de facilitation pour associer les acteurs </a:t>
            </a:r>
          </a:p>
          <a:p>
            <a:pPr marL="701675" lvl="1" indent="-342900">
              <a:buFontTx/>
              <a:buChar char="-"/>
            </a:pPr>
            <a:r>
              <a:rPr lang="fr-FR" sz="1800" dirty="0"/>
              <a:t>Financement de chargés de mission en EPCI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Programme Territoire Engagé pour la Transition Ecologique (prise en compte du changement climatique dans tout le référentiel de Territoire Engagé pour la Transition Ecologique)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AMO pour réduire les îlots de chaleur urbains et planifier le rafraîchissement urbain</a:t>
            </a:r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C5D17303-42AA-9A18-BE78-82F480FF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89A729-5F76-F9BF-F509-1954A489D4BD}"/>
              </a:ext>
            </a:extLst>
          </p:cNvPr>
          <p:cNvSpPr txBox="1"/>
          <p:nvPr/>
        </p:nvSpPr>
        <p:spPr>
          <a:xfrm>
            <a:off x="6520543" y="1240660"/>
            <a:ext cx="52222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/>
              <a:t>Entreprises:</a:t>
            </a:r>
          </a:p>
          <a:p>
            <a:pPr marL="342900" indent="-342900">
              <a:buFontTx/>
              <a:buChar char="-"/>
            </a:pPr>
            <a:r>
              <a:rPr lang="fr-FR" dirty="0"/>
              <a:t>Financement de conseillers CCI</a:t>
            </a:r>
          </a:p>
          <a:p>
            <a:pPr marL="342900" indent="-342900">
              <a:buFontTx/>
              <a:buChar char="-"/>
            </a:pPr>
            <a:r>
              <a:rPr lang="fr-FR" dirty="0"/>
              <a:t>Financement de conseillers CMA</a:t>
            </a:r>
          </a:p>
          <a:p>
            <a:pPr marL="342900" indent="-342900">
              <a:buFontTx/>
              <a:buChar char="-"/>
            </a:pPr>
            <a:r>
              <a:rPr lang="fr-FR" dirty="0"/>
              <a:t>Financement de DIAG Adaptation</a:t>
            </a:r>
          </a:p>
          <a:p>
            <a:pPr marL="342900" indent="-342900">
              <a:buFontTx/>
              <a:buChar char="-"/>
            </a:pPr>
            <a:r>
              <a:rPr lang="fr-FR" dirty="0"/>
              <a:t>Financement d’accompagnements ACT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BAF60934-83AC-1FAD-5D4D-558D185EBD1C}"/>
              </a:ext>
            </a:extLst>
          </p:cNvPr>
          <p:cNvSpPr txBox="1">
            <a:spLocks/>
          </p:cNvSpPr>
          <p:nvPr/>
        </p:nvSpPr>
        <p:spPr>
          <a:xfrm>
            <a:off x="477742" y="4948716"/>
            <a:ext cx="11388916" cy="113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Financement d’actions « adaptation » : </a:t>
            </a:r>
            <a:r>
              <a:rPr lang="fr-FR" sz="1800" dirty="0"/>
              <a:t>Fonds chaleurs / froid</a:t>
            </a:r>
          </a:p>
          <a:p>
            <a:r>
              <a:rPr lang="fr-FR" sz="1800" b="1" dirty="0"/>
              <a:t>Réflexe adaptation dans l’ensemble des financements ADEME : </a:t>
            </a:r>
            <a:r>
              <a:rPr lang="fr-FR" sz="1800" dirty="0"/>
              <a:t>intégration en cours de finalisation de critères adaptation</a:t>
            </a:r>
          </a:p>
        </p:txBody>
      </p:sp>
    </p:spTree>
    <p:extLst>
      <p:ext uri="{BB962C8B-B14F-4D97-AF65-F5344CB8AC3E}">
        <p14:creationId xmlns:p14="http://schemas.microsoft.com/office/powerpoint/2010/main" val="28253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1CF9-A3C6-0CB6-2B63-834FA8BB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8A768-5CFA-72AF-CBE5-6C60E0CD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21" y="122413"/>
            <a:ext cx="9245795" cy="948033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– quelques messages clés avec lesquels repartir…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E17-9584-841C-6812-9BF04F8F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B88A78-9555-B722-ED9F-F9776E213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2" y="1393399"/>
            <a:ext cx="11388916" cy="46541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L’adaptation est avant tout un </a:t>
            </a:r>
            <a:r>
              <a:rPr lang="fr-FR" sz="2000" b="1" dirty="0"/>
              <a:t>sujet politique </a:t>
            </a:r>
            <a:r>
              <a:rPr lang="fr-FR" sz="2000" dirty="0"/>
              <a:t>:</a:t>
            </a:r>
            <a:r>
              <a:rPr lang="fr-FR" sz="2000" b="1" dirty="0"/>
              <a:t> </a:t>
            </a:r>
            <a:r>
              <a:rPr lang="fr-FR" sz="2000" dirty="0"/>
              <a:t>enjeux prioritaires, finalités d’adaptation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On ne s’adapte pas tout seuls </a:t>
            </a:r>
            <a:r>
              <a:rPr lang="fr-FR" sz="2000" dirty="0"/>
              <a:t>: privilégier les approches collectives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L’adaptation nécessite des </a:t>
            </a:r>
            <a:r>
              <a:rPr lang="fr-FR" sz="2000" b="1" dirty="0"/>
              <a:t>compétences nouvelles </a:t>
            </a:r>
            <a:r>
              <a:rPr lang="fr-FR" sz="2000" dirty="0"/>
              <a:t>au sein des organisations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Une approche à privilégier : </a:t>
            </a:r>
            <a:r>
              <a:rPr lang="fr-FR" sz="2000" b="1" dirty="0"/>
              <a:t>les trajectoires d’adaptation </a:t>
            </a:r>
            <a:r>
              <a:rPr lang="fr-FR" sz="2000" dirty="0"/>
              <a:t>(gestion des incertitudes, des limites strictes ou progressive de l’adaptation…)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Privilégier les solutions fondées sur la nature</a:t>
            </a:r>
            <a:r>
              <a:rPr lang="fr-FR" sz="2000" dirty="0"/>
              <a:t>, qui ont des bénéfices sur la qualité des sols, l’eau, la biodiversité</a:t>
            </a:r>
          </a:p>
          <a:p>
            <a:endParaRPr lang="fr-FR" sz="600" dirty="0"/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/>
              <a:t>ADEME en soutien : </a:t>
            </a:r>
            <a:r>
              <a:rPr lang="fr-FR" sz="2000" dirty="0"/>
              <a:t>formations, méthodes (collectivités et entreprises), financements</a:t>
            </a:r>
            <a:endParaRPr lang="fr-FR" sz="2000" b="1" dirty="0"/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8FDC1181-686C-C769-2E99-CD70E5E2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4664-0B7D-3751-7276-BAB9E2B2282A}"/>
              </a:ext>
            </a:extLst>
          </p:cNvPr>
          <p:cNvSpPr txBox="1"/>
          <p:nvPr/>
        </p:nvSpPr>
        <p:spPr>
          <a:xfrm>
            <a:off x="340471" y="5124179"/>
            <a:ext cx="11511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Trajectoires sectorielles contrastées </a:t>
            </a:r>
            <a:r>
              <a:rPr lang="fr-FR" dirty="0"/>
              <a:t>d’adaptation, </a:t>
            </a:r>
            <a:r>
              <a:rPr lang="fr-FR" b="1" dirty="0"/>
              <a:t>e</a:t>
            </a:r>
            <a:r>
              <a:rPr lang="fr-FR" sz="1800" b="1" dirty="0"/>
              <a:t>ffets cascade </a:t>
            </a:r>
            <a:r>
              <a:rPr lang="fr-FR" sz="1800" dirty="0"/>
              <a:t>(en particulier sur les infrastructures de réseau), </a:t>
            </a:r>
            <a:r>
              <a:rPr lang="fr-FR" sz="1800" b="1" dirty="0"/>
              <a:t>impacts transfrontaliers</a:t>
            </a:r>
            <a:r>
              <a:rPr lang="fr-FR" sz="1800" dirty="0"/>
              <a:t>, </a:t>
            </a:r>
            <a:r>
              <a:rPr lang="fr-FR" sz="1800" b="1" dirty="0"/>
              <a:t>... </a:t>
            </a:r>
            <a:r>
              <a:rPr lang="fr-FR" sz="1800" dirty="0">
                <a:sym typeface="Wingdings" panose="05000000000000000000" pitchFamily="2" charset="2"/>
              </a:rPr>
              <a:t> travaux de </a:t>
            </a:r>
            <a:r>
              <a:rPr lang="fr-FR" sz="1800" dirty="0"/>
              <a:t>prospective en cours à l’Ademe pour « donner à voir » des scénarios différents d’adaptation de la France aux impacts du changement climatique associés à la TRACC</a:t>
            </a:r>
          </a:p>
        </p:txBody>
      </p:sp>
    </p:spTree>
    <p:extLst>
      <p:ext uri="{BB962C8B-B14F-4D97-AF65-F5344CB8AC3E}">
        <p14:creationId xmlns:p14="http://schemas.microsoft.com/office/powerpoint/2010/main" val="18171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5D04F93-9803-48D6-BDFE-DC5267398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8532139" cy="15001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fr-FR" sz="2400" dirty="0"/>
              <a:t>DAAT / Pôle adaptation au changement climatique</a:t>
            </a:r>
          </a:p>
          <a:p>
            <a:pPr>
              <a:spcAft>
                <a:spcPts val="0"/>
              </a:spcAft>
            </a:pPr>
            <a:r>
              <a:rPr lang="fr-FR" sz="2400" b="0" dirty="0"/>
              <a:t>Thibaut LIMON</a:t>
            </a:r>
          </a:p>
          <a:p>
            <a:pPr>
              <a:spcAft>
                <a:spcPts val="0"/>
              </a:spcAft>
            </a:pPr>
            <a:r>
              <a:rPr lang="fr-FR" sz="2400" b="0" dirty="0">
                <a:hlinkClick r:id="rId2"/>
              </a:rPr>
              <a:t>Thibaut.limon@ademe.fr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06868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1635-2A4C-EDFF-D6C7-BB4E2455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DFDB366-2196-7F9F-8DDC-BBA7EDFE6DA8}"/>
              </a:ext>
            </a:extLst>
          </p:cNvPr>
          <p:cNvSpPr/>
          <p:nvPr/>
        </p:nvSpPr>
        <p:spPr>
          <a:xfrm>
            <a:off x="6436600" y="3782286"/>
            <a:ext cx="1130074" cy="559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06F11B-FDFE-39B5-8775-6F9746E877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3090" y="27317"/>
            <a:ext cx="9834448" cy="9313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>
                <a:latin typeface="Marianne" panose="02000000000000000000" pitchFamily="50" charset="0"/>
              </a:rPr>
              <a:t>Introduction – L’adaptation, une démarche analytique</a:t>
            </a:r>
            <a:endParaRPr lang="fr-FR" sz="2000" dirty="0">
              <a:latin typeface="Marianne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C7156D-0AD0-8BD2-B693-0DF082DCFAEF}"/>
              </a:ext>
            </a:extLst>
          </p:cNvPr>
          <p:cNvSpPr/>
          <p:nvPr/>
        </p:nvSpPr>
        <p:spPr>
          <a:xfrm>
            <a:off x="5970807" y="828932"/>
            <a:ext cx="1960880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Adaptation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D6A0B8-A794-EF81-73E8-14A69C6147DF}"/>
              </a:ext>
            </a:extLst>
          </p:cNvPr>
          <p:cNvSpPr/>
          <p:nvPr/>
        </p:nvSpPr>
        <p:spPr>
          <a:xfrm>
            <a:off x="5984413" y="3749040"/>
            <a:ext cx="1960880" cy="59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Aléa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ABD56-8BF8-9FF7-7BDF-4DACE6C6ACD3}"/>
              </a:ext>
            </a:extLst>
          </p:cNvPr>
          <p:cNvSpPr/>
          <p:nvPr/>
        </p:nvSpPr>
        <p:spPr>
          <a:xfrm>
            <a:off x="3389299" y="2055617"/>
            <a:ext cx="1960880" cy="71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Enjeu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09E91-3ECB-B82D-AA5D-833EED74212F}"/>
              </a:ext>
            </a:extLst>
          </p:cNvPr>
          <p:cNvSpPr/>
          <p:nvPr/>
        </p:nvSpPr>
        <p:spPr>
          <a:xfrm>
            <a:off x="8662079" y="2185894"/>
            <a:ext cx="1960880" cy="699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Trajectoire d’adaptation</a:t>
            </a:r>
          </a:p>
        </p:txBody>
      </p: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8CEEC15E-8FC8-ECA9-2866-E11B6CE42917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rot="5400000">
            <a:off x="5280831" y="385200"/>
            <a:ext cx="759325" cy="2581508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956171BD-7072-5286-BAC8-3B9C54F0B022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16200000" flipH="1">
            <a:off x="5731676" y="2515863"/>
            <a:ext cx="2452748" cy="13606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CA8F7C3A-5760-6FE4-C9FC-CE61FAF5A3D8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rot="16200000" flipH="1">
            <a:off x="7852082" y="395457"/>
            <a:ext cx="889602" cy="2691272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3C44CD6-DDFF-2B41-F95D-97D7E1CF48E9}"/>
              </a:ext>
            </a:extLst>
          </p:cNvPr>
          <p:cNvSpPr txBox="1"/>
          <p:nvPr/>
        </p:nvSpPr>
        <p:spPr>
          <a:xfrm>
            <a:off x="4944576" y="1341461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De quoi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E5BFD8D-D0CB-C956-13C0-53FB2654EE1D}"/>
              </a:ext>
            </a:extLst>
          </p:cNvPr>
          <p:cNvSpPr txBox="1"/>
          <p:nvPr/>
        </p:nvSpPr>
        <p:spPr>
          <a:xfrm>
            <a:off x="6985240" y="2459444"/>
            <a:ext cx="782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A quoi?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1BF109-BD2C-8AB3-1DB1-A36499FEB110}"/>
              </a:ext>
            </a:extLst>
          </p:cNvPr>
          <p:cNvSpPr txBox="1"/>
          <p:nvPr/>
        </p:nvSpPr>
        <p:spPr>
          <a:xfrm>
            <a:off x="7918081" y="143331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Comment?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F984DF-6945-BED7-1A14-4B7BD29DC315}"/>
              </a:ext>
            </a:extLst>
          </p:cNvPr>
          <p:cNvSpPr/>
          <p:nvPr/>
        </p:nvSpPr>
        <p:spPr>
          <a:xfrm>
            <a:off x="2386776" y="3819862"/>
            <a:ext cx="1960880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Exposition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C752C4-196B-209D-49D8-D4A43F92E75D}"/>
              </a:ext>
            </a:extLst>
          </p:cNvPr>
          <p:cNvSpPr/>
          <p:nvPr/>
        </p:nvSpPr>
        <p:spPr>
          <a:xfrm>
            <a:off x="4301313" y="3819862"/>
            <a:ext cx="1960880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Vulnérabilité</a:t>
            </a:r>
          </a:p>
        </p:txBody>
      </p: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ED7DCD31-B721-FB6C-49DB-EF6E3E06A6D6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 rot="5400000">
            <a:off x="3342157" y="2792280"/>
            <a:ext cx="1052642" cy="1002523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C7CF0142-AD3A-C104-28FD-024D00E62263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 rot="16200000" flipH="1">
            <a:off x="4299425" y="2837534"/>
            <a:ext cx="1052642" cy="912014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30F6F7F-BD00-9485-7A40-872EE3541AD0}"/>
              </a:ext>
            </a:extLst>
          </p:cNvPr>
          <p:cNvSpPr txBox="1"/>
          <p:nvPr/>
        </p:nvSpPr>
        <p:spPr>
          <a:xfrm>
            <a:off x="2905982" y="2679231"/>
            <a:ext cx="131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Ce qui à prise avec le climat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8656AA6-2451-0857-FD04-9EC95C159418}"/>
              </a:ext>
            </a:extLst>
          </p:cNvPr>
          <p:cNvSpPr txBox="1"/>
          <p:nvPr/>
        </p:nvSpPr>
        <p:spPr>
          <a:xfrm>
            <a:off x="4782353" y="2597811"/>
            <a:ext cx="1893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Ce qui est susceptible de subir des dommages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BEA7CF-E4C2-6EAB-B579-C1829BE6C9D0}"/>
              </a:ext>
            </a:extLst>
          </p:cNvPr>
          <p:cNvSpPr/>
          <p:nvPr/>
        </p:nvSpPr>
        <p:spPr>
          <a:xfrm>
            <a:off x="8241567" y="3679117"/>
            <a:ext cx="1960880" cy="699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Maladaptation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(réponse)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FB21C4-6D6D-0D20-44E5-839D4B835E4F}"/>
              </a:ext>
            </a:extLst>
          </p:cNvPr>
          <p:cNvSpPr/>
          <p:nvPr/>
        </p:nvSpPr>
        <p:spPr>
          <a:xfrm>
            <a:off x="719306" y="3819862"/>
            <a:ext cx="1960880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Risque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D67B912-C1BC-1A8D-AE39-7DB22143D1A9}"/>
              </a:ext>
            </a:extLst>
          </p:cNvPr>
          <p:cNvSpPr txBox="1"/>
          <p:nvPr/>
        </p:nvSpPr>
        <p:spPr>
          <a:xfrm>
            <a:off x="2308694" y="38688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7BF14A2-38D2-B951-0B23-057AC476B1D5}"/>
              </a:ext>
            </a:extLst>
          </p:cNvPr>
          <p:cNvSpPr txBox="1"/>
          <p:nvPr/>
        </p:nvSpPr>
        <p:spPr>
          <a:xfrm>
            <a:off x="4089848" y="3868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E43A6B8-001D-3449-B6D7-DEC038053C41}"/>
              </a:ext>
            </a:extLst>
          </p:cNvPr>
          <p:cNvSpPr txBox="1"/>
          <p:nvPr/>
        </p:nvSpPr>
        <p:spPr>
          <a:xfrm>
            <a:off x="6177158" y="3868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E20DA82-3D7E-4D36-7D5E-02B27F4C8C30}"/>
              </a:ext>
            </a:extLst>
          </p:cNvPr>
          <p:cNvSpPr txBox="1"/>
          <p:nvPr/>
        </p:nvSpPr>
        <p:spPr>
          <a:xfrm>
            <a:off x="7585885" y="3868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6B2675-D507-2462-2002-19C156CD4178}"/>
              </a:ext>
            </a:extLst>
          </p:cNvPr>
          <p:cNvSpPr/>
          <p:nvPr/>
        </p:nvSpPr>
        <p:spPr>
          <a:xfrm>
            <a:off x="2971862" y="5184994"/>
            <a:ext cx="1960880" cy="66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Sensibilité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1FB122-5D94-F2FD-5824-F47565C3D76E}"/>
              </a:ext>
            </a:extLst>
          </p:cNvPr>
          <p:cNvSpPr/>
          <p:nvPr/>
        </p:nvSpPr>
        <p:spPr>
          <a:xfrm>
            <a:off x="5257677" y="5218241"/>
            <a:ext cx="2892449" cy="59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Capacités d’adaptation</a:t>
            </a:r>
          </a:p>
        </p:txBody>
      </p: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0427D8A2-156A-9E8B-B796-2998D0179785}"/>
              </a:ext>
            </a:extLst>
          </p:cNvPr>
          <p:cNvCxnSpPr>
            <a:cxnSpLocks/>
            <a:stCxn id="26" idx="2"/>
            <a:endCxn id="48" idx="0"/>
          </p:cNvCxnSpPr>
          <p:nvPr/>
        </p:nvCxnSpPr>
        <p:spPr>
          <a:xfrm rot="5400000">
            <a:off x="4168142" y="4071383"/>
            <a:ext cx="897772" cy="1329451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 : en arc 52">
            <a:extLst>
              <a:ext uri="{FF2B5EF4-FFF2-40B4-BE49-F238E27FC236}">
                <a16:creationId xmlns:a16="http://schemas.microsoft.com/office/drawing/2014/main" id="{2E76A95E-FE1E-83E3-F4E1-C119965CD7B6}"/>
              </a:ext>
            </a:extLst>
          </p:cNvPr>
          <p:cNvCxnSpPr>
            <a:cxnSpLocks/>
            <a:stCxn id="26" idx="2"/>
            <a:endCxn id="49" idx="0"/>
          </p:cNvCxnSpPr>
          <p:nvPr/>
        </p:nvCxnSpPr>
        <p:spPr>
          <a:xfrm rot="16200000" flipH="1">
            <a:off x="5527318" y="4041656"/>
            <a:ext cx="931019" cy="1422149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374022F-5E39-4A18-374A-B4EAA35891BF}"/>
              </a:ext>
            </a:extLst>
          </p:cNvPr>
          <p:cNvSpPr/>
          <p:nvPr/>
        </p:nvSpPr>
        <p:spPr>
          <a:xfrm>
            <a:off x="734546" y="6119010"/>
            <a:ext cx="1960880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Impacts</a:t>
            </a:r>
          </a:p>
        </p:txBody>
      </p:sp>
      <p:cxnSp>
        <p:nvCxnSpPr>
          <p:cNvPr id="62" name="Connecteur : en arc 61">
            <a:extLst>
              <a:ext uri="{FF2B5EF4-FFF2-40B4-BE49-F238E27FC236}">
                <a16:creationId xmlns:a16="http://schemas.microsoft.com/office/drawing/2014/main" id="{687A92E6-FE80-BA4C-F5E1-AB2F74043905}"/>
              </a:ext>
            </a:extLst>
          </p:cNvPr>
          <p:cNvCxnSpPr>
            <a:cxnSpLocks/>
            <a:stCxn id="43" idx="2"/>
            <a:endCxn id="61" idx="0"/>
          </p:cNvCxnSpPr>
          <p:nvPr/>
        </p:nvCxnSpPr>
        <p:spPr>
          <a:xfrm rot="16200000" flipH="1">
            <a:off x="791472" y="5195496"/>
            <a:ext cx="1831788" cy="15240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7519F7A8-23C0-722E-8D2A-C0D86DE006A1}"/>
              </a:ext>
            </a:extLst>
          </p:cNvPr>
          <p:cNvSpPr txBox="1"/>
          <p:nvPr/>
        </p:nvSpPr>
        <p:spPr>
          <a:xfrm>
            <a:off x="410540" y="4972364"/>
            <a:ext cx="13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Si réalisation sur l’enjeu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5A85E066-F5AE-60F3-558F-3F06DAED7BC4}"/>
              </a:ext>
            </a:extLst>
          </p:cNvPr>
          <p:cNvSpPr txBox="1"/>
          <p:nvPr/>
        </p:nvSpPr>
        <p:spPr>
          <a:xfrm>
            <a:off x="3028219" y="4762810"/>
            <a:ext cx="113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Affecté par le climat?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CEC40878-FCEB-6B39-D1FA-D0ABCA312A71}"/>
              </a:ext>
            </a:extLst>
          </p:cNvPr>
          <p:cNvSpPr txBox="1"/>
          <p:nvPr/>
        </p:nvSpPr>
        <p:spPr>
          <a:xfrm>
            <a:off x="6703901" y="4576588"/>
            <a:ext cx="155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Facultés d’adaptation?</a:t>
            </a:r>
          </a:p>
        </p:txBody>
      </p:sp>
      <p:cxnSp>
        <p:nvCxnSpPr>
          <p:cNvPr id="111" name="Connecteur : en arc 110">
            <a:extLst>
              <a:ext uri="{FF2B5EF4-FFF2-40B4-BE49-F238E27FC236}">
                <a16:creationId xmlns:a16="http://schemas.microsoft.com/office/drawing/2014/main" id="{CBC26248-1854-A59F-837F-79651332E845}"/>
              </a:ext>
            </a:extLst>
          </p:cNvPr>
          <p:cNvCxnSpPr>
            <a:cxnSpLocks/>
            <a:stCxn id="61" idx="1"/>
            <a:endCxn id="5" idx="1"/>
          </p:cNvCxnSpPr>
          <p:nvPr/>
        </p:nvCxnSpPr>
        <p:spPr>
          <a:xfrm rot="10800000" flipH="1">
            <a:off x="734545" y="2411420"/>
            <a:ext cx="2654753" cy="3941271"/>
          </a:xfrm>
          <a:prstGeom prst="curvedConnector3">
            <a:avLst>
              <a:gd name="adj1" fmla="val -19564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B44037F0-2B1F-43D9-8C27-9586D47DB9DF}"/>
              </a:ext>
            </a:extLst>
          </p:cNvPr>
          <p:cNvCxnSpPr>
            <a:cxnSpLocks/>
            <a:stCxn id="6" idx="3"/>
            <a:endCxn id="49" idx="3"/>
          </p:cNvCxnSpPr>
          <p:nvPr/>
        </p:nvCxnSpPr>
        <p:spPr>
          <a:xfrm flipH="1">
            <a:off x="8150126" y="2535667"/>
            <a:ext cx="2472833" cy="2982145"/>
          </a:xfrm>
          <a:prstGeom prst="curvedConnector3">
            <a:avLst>
              <a:gd name="adj1" fmla="val -49098"/>
            </a:avLst>
          </a:prstGeom>
          <a:ln w="28575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45FEF08-D1D7-6602-116C-5CA1FA644432}"/>
              </a:ext>
            </a:extLst>
          </p:cNvPr>
          <p:cNvSpPr txBox="1"/>
          <p:nvPr/>
        </p:nvSpPr>
        <p:spPr>
          <a:xfrm>
            <a:off x="8618341" y="498411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Agit sur</a:t>
            </a:r>
          </a:p>
        </p:txBody>
      </p: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4396C7C2-BFCA-8EDC-81B9-A561C93737E7}"/>
              </a:ext>
            </a:extLst>
          </p:cNvPr>
          <p:cNvCxnSpPr>
            <a:cxnSpLocks/>
            <a:stCxn id="6" idx="3"/>
            <a:endCxn id="39" idx="3"/>
          </p:cNvCxnSpPr>
          <p:nvPr/>
        </p:nvCxnSpPr>
        <p:spPr>
          <a:xfrm flipH="1">
            <a:off x="10202447" y="2535667"/>
            <a:ext cx="420512" cy="1493223"/>
          </a:xfrm>
          <a:prstGeom prst="curvedConnector3">
            <a:avLst>
              <a:gd name="adj1" fmla="val -208993"/>
            </a:avLst>
          </a:prstGeom>
          <a:ln w="28575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F816BBE8-46DE-C11C-B713-4522AE86E4C9}"/>
              </a:ext>
            </a:extLst>
          </p:cNvPr>
          <p:cNvSpPr txBox="1"/>
          <p:nvPr/>
        </p:nvSpPr>
        <p:spPr>
          <a:xfrm>
            <a:off x="10094679" y="34290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FFC000"/>
                </a:solidFill>
              </a:rPr>
              <a:t>Peut contenir</a:t>
            </a:r>
          </a:p>
        </p:txBody>
      </p:sp>
      <p:sp>
        <p:nvSpPr>
          <p:cNvPr id="9" name="Espace réservé du numéro de diapositive 16">
            <a:extLst>
              <a:ext uri="{FF2B5EF4-FFF2-40B4-BE49-F238E27FC236}">
                <a16:creationId xmlns:a16="http://schemas.microsoft.com/office/drawing/2014/main" id="{F2FA9588-9D87-0B8B-7270-F03FC7573C16}"/>
              </a:ext>
            </a:extLst>
          </p:cNvPr>
          <p:cNvSpPr txBox="1">
            <a:spLocks/>
          </p:cNvSpPr>
          <p:nvPr/>
        </p:nvSpPr>
        <p:spPr>
          <a:xfrm>
            <a:off x="11277600" y="648222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99ADF-20A6-40EF-AAB9-F326D6E12C60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3" name="Graphique 32" descr="Badge 4 contour">
            <a:extLst>
              <a:ext uri="{FF2B5EF4-FFF2-40B4-BE49-F238E27FC236}">
                <a16:creationId xmlns:a16="http://schemas.microsoft.com/office/drawing/2014/main" id="{E253B500-7086-8B22-214C-1660AB18E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3922" y="2287348"/>
            <a:ext cx="504000" cy="504000"/>
          </a:xfrm>
          <a:prstGeom prst="rect">
            <a:avLst/>
          </a:prstGeom>
        </p:spPr>
      </p:pic>
      <p:pic>
        <p:nvPicPr>
          <p:cNvPr id="37" name="Graphique 36" descr="Badge 3 contour">
            <a:extLst>
              <a:ext uri="{FF2B5EF4-FFF2-40B4-BE49-F238E27FC236}">
                <a16:creationId xmlns:a16="http://schemas.microsoft.com/office/drawing/2014/main" id="{8231E44F-5EC5-F546-4EA9-1539BE478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87" y="6100690"/>
            <a:ext cx="504000" cy="504000"/>
          </a:xfrm>
          <a:prstGeom prst="rect">
            <a:avLst/>
          </a:prstGeom>
        </p:spPr>
      </p:pic>
      <p:pic>
        <p:nvPicPr>
          <p:cNvPr id="40" name="Graphique 39" descr="Badge contour">
            <a:extLst>
              <a:ext uri="{FF2B5EF4-FFF2-40B4-BE49-F238E27FC236}">
                <a16:creationId xmlns:a16="http://schemas.microsoft.com/office/drawing/2014/main" id="{32591F10-A92F-E1EF-A41B-2B7246B3E9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633" y="3801642"/>
            <a:ext cx="504000" cy="504000"/>
          </a:xfrm>
          <a:prstGeom prst="rect">
            <a:avLst/>
          </a:prstGeom>
        </p:spPr>
      </p:pic>
      <p:pic>
        <p:nvPicPr>
          <p:cNvPr id="42" name="Graphique 41" descr="Badge 1 contour">
            <a:extLst>
              <a:ext uri="{FF2B5EF4-FFF2-40B4-BE49-F238E27FC236}">
                <a16:creationId xmlns:a16="http://schemas.microsoft.com/office/drawing/2014/main" id="{3BB47178-7D89-63DE-5217-E1ECBAD1E4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7573" y="2145292"/>
            <a:ext cx="504000" cy="504000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C9916013-E993-3B38-64E0-45583C267B73}"/>
              </a:ext>
            </a:extLst>
          </p:cNvPr>
          <p:cNvSpPr txBox="1"/>
          <p:nvPr/>
        </p:nvSpPr>
        <p:spPr>
          <a:xfrm>
            <a:off x="3900196" y="6135223"/>
            <a:ext cx="756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00B050"/>
                </a:solidFill>
              </a:rPr>
              <a:t>Ademe accompagne les entreprises et collectivités dans des approches </a:t>
            </a:r>
            <a:r>
              <a:rPr lang="fr-FR" b="1" u="sng" dirty="0">
                <a:solidFill>
                  <a:srgbClr val="00B050"/>
                </a:solidFill>
              </a:rPr>
              <a:t>intégrées</a:t>
            </a:r>
            <a:r>
              <a:rPr lang="fr-FR" b="1" dirty="0">
                <a:solidFill>
                  <a:srgbClr val="00B050"/>
                </a:solidFill>
              </a:rPr>
              <a:t> et </a:t>
            </a:r>
            <a:r>
              <a:rPr lang="fr-FR" b="1" u="sng" dirty="0">
                <a:solidFill>
                  <a:srgbClr val="00B050"/>
                </a:solidFill>
              </a:rPr>
              <a:t>stratégiques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014D16-DF04-7423-A280-C0FF05DE827D}"/>
              </a:ext>
            </a:extLst>
          </p:cNvPr>
          <p:cNvSpPr txBox="1"/>
          <p:nvPr/>
        </p:nvSpPr>
        <p:spPr>
          <a:xfrm>
            <a:off x="170687" y="1287510"/>
            <a:ext cx="2265679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Intérêt de décomposer le risque : identifier les leviers d’action sur chacune des composantes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815E9096-0AEE-2D69-F461-7C25694D5BB0}"/>
              </a:ext>
            </a:extLst>
          </p:cNvPr>
          <p:cNvCxnSpPr>
            <a:cxnSpLocks/>
          </p:cNvCxnSpPr>
          <p:nvPr/>
        </p:nvCxnSpPr>
        <p:spPr>
          <a:xfrm>
            <a:off x="1609949" y="2446142"/>
            <a:ext cx="252000" cy="1368000"/>
          </a:xfrm>
          <a:prstGeom prst="curvedConnector3">
            <a:avLst>
              <a:gd name="adj1" fmla="val 219282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18" grpId="0"/>
      <p:bldP spid="19" grpId="0"/>
      <p:bldP spid="21" grpId="0"/>
      <p:bldP spid="25" grpId="0"/>
      <p:bldP spid="26" grpId="0"/>
      <p:bldP spid="34" grpId="0"/>
      <p:bldP spid="35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1" grpId="0"/>
      <p:bldP spid="69" grpId="0"/>
      <p:bldP spid="98" grpId="0"/>
      <p:bldP spid="103" grpId="0"/>
      <p:bldP spid="17" grpId="0"/>
      <p:bldP spid="28" grpId="0"/>
      <p:bldP spid="51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67D63-D177-56AD-A724-9C703B2B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E8E65B3D-D049-D8EB-A17C-EAAB0D4125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3090" y="27317"/>
            <a:ext cx="9834448" cy="9313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>
                <a:latin typeface="Marianne" panose="02000000000000000000" pitchFamily="50" charset="0"/>
              </a:rPr>
              <a:t>Introduction - Les trajectoires d’adaptation, méthode pour dépasser la « tragédie de l’horizon »</a:t>
            </a:r>
            <a:endParaRPr lang="fr-FR" sz="2000" dirty="0">
              <a:latin typeface="Marianne" panose="02000000000000000000" pitchFamily="50" charset="0"/>
            </a:endParaRPr>
          </a:p>
        </p:txBody>
      </p:sp>
      <p:sp>
        <p:nvSpPr>
          <p:cNvPr id="9" name="Espace réservé du numéro de diapositive 16">
            <a:extLst>
              <a:ext uri="{FF2B5EF4-FFF2-40B4-BE49-F238E27FC236}">
                <a16:creationId xmlns:a16="http://schemas.microsoft.com/office/drawing/2014/main" id="{1E7FDF72-03DE-4C61-57C5-B5267E46EA06}"/>
              </a:ext>
            </a:extLst>
          </p:cNvPr>
          <p:cNvSpPr txBox="1">
            <a:spLocks/>
          </p:cNvSpPr>
          <p:nvPr/>
        </p:nvSpPr>
        <p:spPr>
          <a:xfrm>
            <a:off x="11277600" y="648222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99ADF-20A6-40EF-AAB9-F326D6E12C60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EA9E3CD-7740-2A87-4CFC-E71F5DA73DC1}"/>
              </a:ext>
            </a:extLst>
          </p:cNvPr>
          <p:cNvCxnSpPr>
            <a:cxnSpLocks/>
          </p:cNvCxnSpPr>
          <p:nvPr/>
        </p:nvCxnSpPr>
        <p:spPr>
          <a:xfrm>
            <a:off x="1883639" y="5995557"/>
            <a:ext cx="925200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62E2B32-F10C-87EE-C91C-D543D2062098}"/>
              </a:ext>
            </a:extLst>
          </p:cNvPr>
          <p:cNvSpPr txBox="1"/>
          <p:nvPr/>
        </p:nvSpPr>
        <p:spPr>
          <a:xfrm>
            <a:off x="6899060" y="1203804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Secteur arboricole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2139187-C4CA-7448-0EFC-760518E0A81A}"/>
              </a:ext>
            </a:extLst>
          </p:cNvPr>
          <p:cNvSpPr/>
          <p:nvPr/>
        </p:nvSpPr>
        <p:spPr>
          <a:xfrm>
            <a:off x="1757794" y="1873481"/>
            <a:ext cx="2808000" cy="519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Niveau d’impact faible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A58C7C4-C56F-C5E9-145A-1AEE239DCB60}"/>
              </a:ext>
            </a:extLst>
          </p:cNvPr>
          <p:cNvSpPr/>
          <p:nvPr/>
        </p:nvSpPr>
        <p:spPr>
          <a:xfrm>
            <a:off x="4985902" y="1873481"/>
            <a:ext cx="2808000" cy="519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Niveau d’impact moyen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11549BB-339D-DC9A-33C9-88F22983D146}"/>
              </a:ext>
            </a:extLst>
          </p:cNvPr>
          <p:cNvSpPr/>
          <p:nvPr/>
        </p:nvSpPr>
        <p:spPr>
          <a:xfrm>
            <a:off x="8341301" y="1873481"/>
            <a:ext cx="2808000" cy="5195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Niveau d’impact fort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BECA479-94CD-C9DB-1D06-4B1AFEA1EF0B}"/>
              </a:ext>
            </a:extLst>
          </p:cNvPr>
          <p:cNvSpPr txBox="1"/>
          <p:nvPr/>
        </p:nvSpPr>
        <p:spPr>
          <a:xfrm>
            <a:off x="450170" y="2349629"/>
            <a:ext cx="144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Niveaux d’impact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4F0B865-1E2B-80DD-A82C-213891AF63DF}"/>
              </a:ext>
            </a:extLst>
          </p:cNvPr>
          <p:cNvSpPr txBox="1"/>
          <p:nvPr/>
        </p:nvSpPr>
        <p:spPr>
          <a:xfrm>
            <a:off x="450170" y="4285171"/>
            <a:ext cx="135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+mj-lt"/>
              </a:defRPr>
            </a:lvl1pPr>
          </a:lstStyle>
          <a:p>
            <a:r>
              <a:rPr lang="fr-FR" dirty="0"/>
              <a:t>Finalités d’adaptation</a:t>
            </a:r>
          </a:p>
        </p:txBody>
      </p:sp>
      <p:pic>
        <p:nvPicPr>
          <p:cNvPr id="55" name="Graphique 54" descr="Badge contour">
            <a:extLst>
              <a:ext uri="{FF2B5EF4-FFF2-40B4-BE49-F238E27FC236}">
                <a16:creationId xmlns:a16="http://schemas.microsoft.com/office/drawing/2014/main" id="{96847752-50B0-326C-85C3-607051CF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265" y="2359239"/>
            <a:ext cx="504000" cy="504000"/>
          </a:xfrm>
          <a:prstGeom prst="rect">
            <a:avLst/>
          </a:prstGeom>
        </p:spPr>
      </p:pic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D86A3A0B-D29F-DF70-A944-72B6219C0932}"/>
              </a:ext>
            </a:extLst>
          </p:cNvPr>
          <p:cNvSpPr/>
          <p:nvPr/>
        </p:nvSpPr>
        <p:spPr>
          <a:xfrm>
            <a:off x="1757794" y="3897319"/>
            <a:ext cx="2808000" cy="51954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Finalité 1</a:t>
            </a: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1CDF606D-0A73-5655-2DF0-A483780F8644}"/>
              </a:ext>
            </a:extLst>
          </p:cNvPr>
          <p:cNvSpPr/>
          <p:nvPr/>
        </p:nvSpPr>
        <p:spPr>
          <a:xfrm>
            <a:off x="4985902" y="3897319"/>
            <a:ext cx="2808000" cy="51954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Finalité 2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53E26E52-9262-E30A-4ED1-EE7A0E9B8087}"/>
              </a:ext>
            </a:extLst>
          </p:cNvPr>
          <p:cNvSpPr/>
          <p:nvPr/>
        </p:nvSpPr>
        <p:spPr>
          <a:xfrm>
            <a:off x="8341301" y="3897319"/>
            <a:ext cx="2808000" cy="51954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Finalité 3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B021C3E2-56F8-4F7E-F57B-D14AD1C1AD04}"/>
              </a:ext>
            </a:extLst>
          </p:cNvPr>
          <p:cNvCxnSpPr>
            <a:cxnSpLocks/>
          </p:cNvCxnSpPr>
          <p:nvPr/>
        </p:nvCxnSpPr>
        <p:spPr>
          <a:xfrm>
            <a:off x="4769427" y="1974275"/>
            <a:ext cx="0" cy="402128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6EF9FF4-23C2-1AC6-D129-F57E4AE326C5}"/>
              </a:ext>
            </a:extLst>
          </p:cNvPr>
          <p:cNvCxnSpPr>
            <a:cxnSpLocks/>
          </p:cNvCxnSpPr>
          <p:nvPr/>
        </p:nvCxnSpPr>
        <p:spPr>
          <a:xfrm>
            <a:off x="8091054" y="1974275"/>
            <a:ext cx="0" cy="402128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que 65" descr="Badge 3 contour">
            <a:extLst>
              <a:ext uri="{FF2B5EF4-FFF2-40B4-BE49-F238E27FC236}">
                <a16:creationId xmlns:a16="http://schemas.microsoft.com/office/drawing/2014/main" id="{4B223EE4-06ED-0898-CF98-194953014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265" y="4294781"/>
            <a:ext cx="504000" cy="504000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7513B0AA-9D0C-E072-55D1-4BF6CA5BCB78}"/>
              </a:ext>
            </a:extLst>
          </p:cNvPr>
          <p:cNvSpPr txBox="1"/>
          <p:nvPr/>
        </p:nvSpPr>
        <p:spPr>
          <a:xfrm>
            <a:off x="450170" y="5724337"/>
            <a:ext cx="1355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+mj-lt"/>
              </a:defRPr>
            </a:lvl1pPr>
          </a:lstStyle>
          <a:p>
            <a:r>
              <a:rPr lang="fr-FR" dirty="0"/>
              <a:t>Indicateurs de suivi et seuils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7FD1DF4-46C3-2BC6-D6DF-602209E27A45}"/>
              </a:ext>
            </a:extLst>
          </p:cNvPr>
          <p:cNvSpPr txBox="1"/>
          <p:nvPr/>
        </p:nvSpPr>
        <p:spPr>
          <a:xfrm>
            <a:off x="4326932" y="611053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Seuil 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E2DBA22-B848-DDC8-362C-6EA3AC74CCDB}"/>
              </a:ext>
            </a:extLst>
          </p:cNvPr>
          <p:cNvSpPr txBox="1"/>
          <p:nvPr/>
        </p:nvSpPr>
        <p:spPr>
          <a:xfrm>
            <a:off x="7646060" y="611740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Seuil 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F4D5972-5AF6-E328-633A-1031A95AC1DD}"/>
              </a:ext>
            </a:extLst>
          </p:cNvPr>
          <p:cNvSpPr txBox="1"/>
          <p:nvPr/>
        </p:nvSpPr>
        <p:spPr>
          <a:xfrm>
            <a:off x="3989462" y="6434525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1 fois tous les 5 ans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7880A5F5-28D6-5894-AEC3-C16E657FD28C}"/>
              </a:ext>
            </a:extLst>
          </p:cNvPr>
          <p:cNvSpPr txBox="1"/>
          <p:nvPr/>
        </p:nvSpPr>
        <p:spPr>
          <a:xfrm>
            <a:off x="7385150" y="6434525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1 fois tous les 2 ans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9FCA206-A80B-D267-9E73-17E7CE59FE20}"/>
              </a:ext>
            </a:extLst>
          </p:cNvPr>
          <p:cNvSpPr txBox="1"/>
          <p:nvPr/>
        </p:nvSpPr>
        <p:spPr>
          <a:xfrm>
            <a:off x="1799358" y="4565248"/>
            <a:ext cx="266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Maintien du système économique actuel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3D0FE64-ADA3-6DC2-77D9-7B81F35AB825}"/>
              </a:ext>
            </a:extLst>
          </p:cNvPr>
          <p:cNvSpPr txBox="1"/>
          <p:nvPr/>
        </p:nvSpPr>
        <p:spPr>
          <a:xfrm>
            <a:off x="5027463" y="4565248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Diversification des variétés ou recherche de nouvelles variétés plus adaptés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6B83F49-E874-0351-D457-015A538B45ED}"/>
              </a:ext>
            </a:extLst>
          </p:cNvPr>
          <p:cNvSpPr txBox="1"/>
          <p:nvPr/>
        </p:nvSpPr>
        <p:spPr>
          <a:xfrm>
            <a:off x="8382865" y="4565248"/>
            <a:ext cx="266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Diversification des exploitations arboricoles et orientation vers de nouvelles productions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7ED5FABC-3722-3858-7958-F7073FF1D965}"/>
              </a:ext>
            </a:extLst>
          </p:cNvPr>
          <p:cNvSpPr txBox="1"/>
          <p:nvPr/>
        </p:nvSpPr>
        <p:spPr>
          <a:xfrm>
            <a:off x="1799358" y="2406404"/>
            <a:ext cx="266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Pertes occasionnelles dues au stress hydrique ou thermique, à des gelées printanières après floraison, et/ou à l’apparition de bioagresseurs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7EE9D5F-C303-440F-F25A-1C4B002D5CB9}"/>
              </a:ext>
            </a:extLst>
          </p:cNvPr>
          <p:cNvSpPr txBox="1"/>
          <p:nvPr/>
        </p:nvSpPr>
        <p:spPr>
          <a:xfrm>
            <a:off x="5027465" y="2406404"/>
            <a:ext cx="266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Pertes régulières de production dues à des épisodes extrêmes plus fréquents et à la fragilisation des arbres face aux bioagresseurs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458F140B-96D6-982F-3CCA-D530234693F6}"/>
              </a:ext>
            </a:extLst>
          </p:cNvPr>
          <p:cNvSpPr txBox="1"/>
          <p:nvPr/>
        </p:nvSpPr>
        <p:spPr>
          <a:xfrm>
            <a:off x="8382866" y="2406404"/>
            <a:ext cx="26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Mise en péril de la stabilité économique du secteur arboricole du fait d’une diminution durable des rendements </a:t>
            </a:r>
            <a:r>
              <a:rPr lang="fr-FR" sz="1200" i="1" dirty="0" err="1">
                <a:solidFill>
                  <a:srgbClr val="0070C0"/>
                </a:solidFill>
              </a:rPr>
              <a:t>anuels</a:t>
            </a:r>
            <a:endParaRPr lang="fr-FR" sz="1200" i="1" dirty="0">
              <a:solidFill>
                <a:srgbClr val="0070C0"/>
              </a:solidFill>
            </a:endParaRPr>
          </a:p>
        </p:txBody>
      </p:sp>
      <p:pic>
        <p:nvPicPr>
          <p:cNvPr id="87" name="Graphique 86" descr="Badge 1 contour">
            <a:extLst>
              <a:ext uri="{FF2B5EF4-FFF2-40B4-BE49-F238E27FC236}">
                <a16:creationId xmlns:a16="http://schemas.microsoft.com/office/drawing/2014/main" id="{6ED2D80F-8702-A216-312D-1BF852313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8" y="1064610"/>
            <a:ext cx="504000" cy="504000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614D0E23-23FD-A98C-329B-9DDD7A6F2605}"/>
              </a:ext>
            </a:extLst>
          </p:cNvPr>
          <p:cNvSpPr txBox="1"/>
          <p:nvPr/>
        </p:nvSpPr>
        <p:spPr>
          <a:xfrm>
            <a:off x="450170" y="988360"/>
            <a:ext cx="1307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Identifier les enjeux prioritaires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94EFE047-23F3-FF59-7C5F-817291EFB2AA}"/>
              </a:ext>
            </a:extLst>
          </p:cNvPr>
          <p:cNvSpPr/>
          <p:nvPr/>
        </p:nvSpPr>
        <p:spPr>
          <a:xfrm>
            <a:off x="1757793" y="1051524"/>
            <a:ext cx="9391503" cy="57790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Enjeu</a:t>
            </a:r>
          </a:p>
        </p:txBody>
      </p:sp>
      <p:pic>
        <p:nvPicPr>
          <p:cNvPr id="90" name="Graphique 89" descr="Badge 4 contour">
            <a:extLst>
              <a:ext uri="{FF2B5EF4-FFF2-40B4-BE49-F238E27FC236}">
                <a16:creationId xmlns:a16="http://schemas.microsoft.com/office/drawing/2014/main" id="{7F8537DC-D7BD-7CF0-6D55-F0CE70316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8" y="5841669"/>
            <a:ext cx="504000" cy="504000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E8EA01FE-C4D6-B65F-5342-903EBD375EBA}"/>
              </a:ext>
            </a:extLst>
          </p:cNvPr>
          <p:cNvSpPr txBox="1"/>
          <p:nvPr/>
        </p:nvSpPr>
        <p:spPr>
          <a:xfrm>
            <a:off x="9754673" y="6051298"/>
            <a:ext cx="2533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rgbClr val="0070C0"/>
                </a:solidFill>
              </a:rPr>
              <a:t>Période de retour des mauvaises années (baisse rendement &gt; 30%)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A97BB2D-FAE8-3952-9FB0-2A16AEB6BC73}"/>
              </a:ext>
            </a:extLst>
          </p:cNvPr>
          <p:cNvSpPr txBox="1"/>
          <p:nvPr/>
        </p:nvSpPr>
        <p:spPr>
          <a:xfrm>
            <a:off x="40439" y="3226330"/>
            <a:ext cx="22656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Avant d’être technique, l’</a:t>
            </a:r>
            <a:r>
              <a:rPr lang="fr-FR" sz="1400" b="1" dirty="0">
                <a:solidFill>
                  <a:srgbClr val="00B050"/>
                </a:solidFill>
              </a:rPr>
              <a:t>adaptation est un sujet politique !</a:t>
            </a:r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E2173222-7C70-9977-C2EA-6CA3D7ADDF30}"/>
              </a:ext>
            </a:extLst>
          </p:cNvPr>
          <p:cNvCxnSpPr>
            <a:cxnSpLocks/>
          </p:cNvCxnSpPr>
          <p:nvPr/>
        </p:nvCxnSpPr>
        <p:spPr>
          <a:xfrm flipH="1" flipV="1">
            <a:off x="1301304" y="1716864"/>
            <a:ext cx="288000" cy="1512000"/>
          </a:xfrm>
          <a:prstGeom prst="curvedConnector3">
            <a:avLst>
              <a:gd name="adj1" fmla="val -4169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555BA624-5D3A-70F6-BB2C-B12B59A6E56B}"/>
              </a:ext>
            </a:extLst>
          </p:cNvPr>
          <p:cNvCxnSpPr>
            <a:cxnSpLocks/>
          </p:cNvCxnSpPr>
          <p:nvPr/>
        </p:nvCxnSpPr>
        <p:spPr>
          <a:xfrm flipH="1">
            <a:off x="1416671" y="3961697"/>
            <a:ext cx="180000" cy="504000"/>
          </a:xfrm>
          <a:prstGeom prst="curvedConnector3">
            <a:avLst>
              <a:gd name="adj1" fmla="val -45717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0CE82DD-83B5-B86B-3D16-B3D2DC6CB33E}"/>
              </a:ext>
            </a:extLst>
          </p:cNvPr>
          <p:cNvSpPr txBox="1"/>
          <p:nvPr/>
        </p:nvSpPr>
        <p:spPr>
          <a:xfrm>
            <a:off x="9902865" y="626452"/>
            <a:ext cx="226567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Len avec l’atténuation : tout faire pour éviter le niveau d’impact le plus fort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74231CA9-5D23-6949-C150-5FB6AB961B1D}"/>
              </a:ext>
            </a:extLst>
          </p:cNvPr>
          <p:cNvCxnSpPr>
            <a:cxnSpLocks/>
            <a:endCxn id="31" idx="3"/>
          </p:cNvCxnSpPr>
          <p:nvPr/>
        </p:nvCxnSpPr>
        <p:spPr>
          <a:xfrm rot="10800000" flipV="1">
            <a:off x="11149302" y="1593253"/>
            <a:ext cx="843127" cy="540000"/>
          </a:xfrm>
          <a:prstGeom prst="curvedConnector3">
            <a:avLst>
              <a:gd name="adj1" fmla="val -121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9" grpId="0" animBg="1"/>
      <p:bldP spid="31" grpId="0" animBg="1"/>
      <p:bldP spid="38" grpId="0"/>
      <p:bldP spid="54" grpId="0"/>
      <p:bldP spid="56" grpId="0" animBg="1"/>
      <p:bldP spid="57" grpId="0" animBg="1"/>
      <p:bldP spid="58" grpId="0" animBg="1"/>
      <p:bldP spid="6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80" grpId="0"/>
      <p:bldP spid="81" grpId="0"/>
      <p:bldP spid="88" grpId="0"/>
      <p:bldP spid="89" grpId="0" animBg="1"/>
      <p:bldP spid="92" grpId="0"/>
      <p:bldP spid="9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CFF4-1543-4268-ACF4-F6DB3470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703EC1B1-BFC3-DDC8-6659-5995EB0D4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3090" y="27317"/>
            <a:ext cx="9834448" cy="9313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>
                <a:latin typeface="Marianne" panose="02000000000000000000" pitchFamily="50" charset="0"/>
              </a:rPr>
              <a:t>Un concept central : les trajectoires d’adaptation</a:t>
            </a:r>
            <a:endParaRPr lang="fr-FR" sz="2000" dirty="0">
              <a:latin typeface="Marianne" panose="02000000000000000000" pitchFamily="50" charset="0"/>
            </a:endParaRPr>
          </a:p>
        </p:txBody>
      </p:sp>
      <p:sp>
        <p:nvSpPr>
          <p:cNvPr id="9" name="Espace réservé du numéro de diapositive 16">
            <a:extLst>
              <a:ext uri="{FF2B5EF4-FFF2-40B4-BE49-F238E27FC236}">
                <a16:creationId xmlns:a16="http://schemas.microsoft.com/office/drawing/2014/main" id="{67E0C45E-4C72-25EE-6A59-A575FB675003}"/>
              </a:ext>
            </a:extLst>
          </p:cNvPr>
          <p:cNvSpPr txBox="1">
            <a:spLocks/>
          </p:cNvSpPr>
          <p:nvPr/>
        </p:nvSpPr>
        <p:spPr>
          <a:xfrm>
            <a:off x="11277600" y="648222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99ADF-20A6-40EF-AAB9-F326D6E12C60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DC9AE7-1994-9522-0D25-AF8D1C196C0B}"/>
              </a:ext>
            </a:extLst>
          </p:cNvPr>
          <p:cNvCxnSpPr>
            <a:cxnSpLocks/>
          </p:cNvCxnSpPr>
          <p:nvPr/>
        </p:nvCxnSpPr>
        <p:spPr>
          <a:xfrm>
            <a:off x="3073727" y="5534658"/>
            <a:ext cx="878464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CEBB93B-69E2-AD1F-0FD2-A58BAF205FE1}"/>
              </a:ext>
            </a:extLst>
          </p:cNvPr>
          <p:cNvSpPr txBox="1"/>
          <p:nvPr/>
        </p:nvSpPr>
        <p:spPr>
          <a:xfrm>
            <a:off x="7858662" y="820988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Secteur arboricole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A883F1F-CB35-4715-DBD2-6F26C0FFAA9A}"/>
              </a:ext>
            </a:extLst>
          </p:cNvPr>
          <p:cNvSpPr/>
          <p:nvPr/>
        </p:nvSpPr>
        <p:spPr>
          <a:xfrm>
            <a:off x="2717396" y="1241861"/>
            <a:ext cx="2808000" cy="376297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Finalité 1</a:t>
            </a: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D032AC27-9F96-DB63-740F-C0536BD6D7C7}"/>
              </a:ext>
            </a:extLst>
          </p:cNvPr>
          <p:cNvSpPr/>
          <p:nvPr/>
        </p:nvSpPr>
        <p:spPr>
          <a:xfrm>
            <a:off x="5945504" y="1241861"/>
            <a:ext cx="2808000" cy="37629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Finalité 2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7A113A0-1286-B94A-17AA-E51FC39B1D2A}"/>
              </a:ext>
            </a:extLst>
          </p:cNvPr>
          <p:cNvSpPr/>
          <p:nvPr/>
        </p:nvSpPr>
        <p:spPr>
          <a:xfrm>
            <a:off x="9300903" y="1241861"/>
            <a:ext cx="2808000" cy="37629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</a:rPr>
              <a:t>Finalité 3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0053CB0-D789-9FE2-EED4-89090493388B}"/>
              </a:ext>
            </a:extLst>
          </p:cNvPr>
          <p:cNvCxnSpPr>
            <a:cxnSpLocks/>
          </p:cNvCxnSpPr>
          <p:nvPr/>
        </p:nvCxnSpPr>
        <p:spPr>
          <a:xfrm>
            <a:off x="5760927" y="1351975"/>
            <a:ext cx="0" cy="417600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35849AC-8E09-773F-6BA4-600764CE3B2D}"/>
              </a:ext>
            </a:extLst>
          </p:cNvPr>
          <p:cNvCxnSpPr>
            <a:cxnSpLocks/>
          </p:cNvCxnSpPr>
          <p:nvPr/>
        </p:nvCxnSpPr>
        <p:spPr>
          <a:xfrm>
            <a:off x="9026727" y="1351975"/>
            <a:ext cx="0" cy="417600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83D6AD68-586B-A416-DDA3-74DE70D5CB67}"/>
              </a:ext>
            </a:extLst>
          </p:cNvPr>
          <p:cNvSpPr txBox="1"/>
          <p:nvPr/>
        </p:nvSpPr>
        <p:spPr>
          <a:xfrm>
            <a:off x="4933484" y="5701601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1 fois tous les 5 ans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05D02B7-E757-C74C-009E-77AD8B412E98}"/>
              </a:ext>
            </a:extLst>
          </p:cNvPr>
          <p:cNvSpPr txBox="1"/>
          <p:nvPr/>
        </p:nvSpPr>
        <p:spPr>
          <a:xfrm>
            <a:off x="8143312" y="5680633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1 fois tous les 2 ans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7491A92-3B60-1F83-B327-F5BA577575CA}"/>
              </a:ext>
            </a:extLst>
          </p:cNvPr>
          <p:cNvSpPr txBox="1"/>
          <p:nvPr/>
        </p:nvSpPr>
        <p:spPr>
          <a:xfrm>
            <a:off x="2758960" y="1620000"/>
            <a:ext cx="266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Maintien du système économique actuel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24C3306-704C-57B2-B2E0-EBD1E24E510F}"/>
              </a:ext>
            </a:extLst>
          </p:cNvPr>
          <p:cNvSpPr txBox="1"/>
          <p:nvPr/>
        </p:nvSpPr>
        <p:spPr>
          <a:xfrm>
            <a:off x="5987065" y="1620000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Diversification des variétés ou recherche de nouvelles variétés plus adaptés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DF6CFD8-DE1A-C0DA-9CA8-6EE669B9DE8F}"/>
              </a:ext>
            </a:extLst>
          </p:cNvPr>
          <p:cNvSpPr txBox="1"/>
          <p:nvPr/>
        </p:nvSpPr>
        <p:spPr>
          <a:xfrm>
            <a:off x="9342467" y="1620000"/>
            <a:ext cx="266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Diversification des exploitations arboricoles et orientation vers de nouvelles productions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AFE360AB-759F-2C53-B03E-FC3AA81E0B7B}"/>
              </a:ext>
            </a:extLst>
          </p:cNvPr>
          <p:cNvSpPr txBox="1"/>
          <p:nvPr/>
        </p:nvSpPr>
        <p:spPr>
          <a:xfrm>
            <a:off x="9957873" y="5596409"/>
            <a:ext cx="2533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rgbClr val="0070C0"/>
                </a:solidFill>
              </a:rPr>
              <a:t>Période de retour des mauvaises années (baisse rendement &gt; 30%)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AAA03C9A-1FE1-3E0E-C92A-656FF0F22FAE}"/>
              </a:ext>
            </a:extLst>
          </p:cNvPr>
          <p:cNvSpPr/>
          <p:nvPr/>
        </p:nvSpPr>
        <p:spPr>
          <a:xfrm>
            <a:off x="2717395" y="757608"/>
            <a:ext cx="9391503" cy="4344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Enjeu</a:t>
            </a:r>
          </a:p>
        </p:txBody>
      </p:sp>
      <p:pic>
        <p:nvPicPr>
          <p:cNvPr id="4" name="Graphique 3" descr="Badge 5 contour">
            <a:extLst>
              <a:ext uri="{FF2B5EF4-FFF2-40B4-BE49-F238E27FC236}">
                <a16:creationId xmlns:a16="http://schemas.microsoft.com/office/drawing/2014/main" id="{DB05A8DB-0775-AFF7-1E14-18769B93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68190"/>
            <a:ext cx="504000" cy="50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459CF7-C691-6C9D-300A-63F2DA2121C9}"/>
              </a:ext>
            </a:extLst>
          </p:cNvPr>
          <p:cNvSpPr txBox="1"/>
          <p:nvPr/>
        </p:nvSpPr>
        <p:spPr>
          <a:xfrm>
            <a:off x="443439" y="1352582"/>
            <a:ext cx="135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+mj-lt"/>
              </a:defRPr>
            </a:lvl1pPr>
          </a:lstStyle>
          <a:p>
            <a:r>
              <a:rPr lang="fr-FR" dirty="0"/>
              <a:t>Trajectoire(s)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9F08F8-E05E-5946-FC4D-1CA058EFACA6}"/>
              </a:ext>
            </a:extLst>
          </p:cNvPr>
          <p:cNvSpPr txBox="1"/>
          <p:nvPr/>
        </p:nvSpPr>
        <p:spPr>
          <a:xfrm>
            <a:off x="5974" y="3064333"/>
            <a:ext cx="2622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Développer les systèmes d’alerte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763720-58D3-4952-8A01-012657152DDA}"/>
              </a:ext>
            </a:extLst>
          </p:cNvPr>
          <p:cNvSpPr txBox="1"/>
          <p:nvPr/>
        </p:nvSpPr>
        <p:spPr>
          <a:xfrm>
            <a:off x="5974" y="2751652"/>
            <a:ext cx="25915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Recherche de variétés plus résistantes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D461D2-08E6-0B4E-0962-256497D75FC6}"/>
              </a:ext>
            </a:extLst>
          </p:cNvPr>
          <p:cNvSpPr txBox="1"/>
          <p:nvPr/>
        </p:nvSpPr>
        <p:spPr>
          <a:xfrm>
            <a:off x="5974" y="2476988"/>
            <a:ext cx="3299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Sensibilisation aux risques biotiques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6F46B2-73C3-1E35-E4C9-C9405D6A2608}"/>
              </a:ext>
            </a:extLst>
          </p:cNvPr>
          <p:cNvSpPr txBox="1"/>
          <p:nvPr/>
        </p:nvSpPr>
        <p:spPr>
          <a:xfrm>
            <a:off x="5974" y="3302424"/>
            <a:ext cx="2919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Généraliser les assurances risques climatiques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366C50E-2B6B-6BAC-B5ED-38686EF959C6}"/>
              </a:ext>
            </a:extLst>
          </p:cNvPr>
          <p:cNvSpPr txBox="1"/>
          <p:nvPr/>
        </p:nvSpPr>
        <p:spPr>
          <a:xfrm>
            <a:off x="-14610" y="4456299"/>
            <a:ext cx="2712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Généraliser les assurances risques climatiques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1006D15-5FFF-4ED8-0A92-1116876194D6}"/>
              </a:ext>
            </a:extLst>
          </p:cNvPr>
          <p:cNvSpPr txBox="1"/>
          <p:nvPr/>
        </p:nvSpPr>
        <p:spPr>
          <a:xfrm>
            <a:off x="-14610" y="4211860"/>
            <a:ext cx="288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Communiquer sur la précocité des récoltes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24CB762-7636-B864-DEA0-6CE5B48F920B}"/>
              </a:ext>
            </a:extLst>
          </p:cNvPr>
          <p:cNvSpPr txBox="1"/>
          <p:nvPr/>
        </p:nvSpPr>
        <p:spPr>
          <a:xfrm>
            <a:off x="-14610" y="4859951"/>
            <a:ext cx="288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Développer les techniques d’</a:t>
            </a:r>
            <a:r>
              <a:rPr lang="fr-FR" sz="1050" i="0" dirty="0" err="1"/>
              <a:t>arboforesterie</a:t>
            </a:r>
            <a:endParaRPr lang="fr-FR" sz="1050" i="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187D811-293A-56DA-2952-9CA40F5CC6FB}"/>
              </a:ext>
            </a:extLst>
          </p:cNvPr>
          <p:cNvSpPr txBox="1"/>
          <p:nvPr/>
        </p:nvSpPr>
        <p:spPr>
          <a:xfrm>
            <a:off x="-14610" y="5112911"/>
            <a:ext cx="288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sz="1050" i="0" dirty="0"/>
              <a:t>Reconvertir les exploitations arboricoles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92602DDE-EA7C-E8DE-9C51-98E9FBEFD3C8}"/>
              </a:ext>
            </a:extLst>
          </p:cNvPr>
          <p:cNvCxnSpPr>
            <a:cxnSpLocks/>
          </p:cNvCxnSpPr>
          <p:nvPr/>
        </p:nvCxnSpPr>
        <p:spPr>
          <a:xfrm>
            <a:off x="2728730" y="3191291"/>
            <a:ext cx="922408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144E9DF6-8238-42BC-2CBD-99652A46D807}"/>
              </a:ext>
            </a:extLst>
          </p:cNvPr>
          <p:cNvCxnSpPr>
            <a:cxnSpLocks/>
          </p:cNvCxnSpPr>
          <p:nvPr/>
        </p:nvCxnSpPr>
        <p:spPr>
          <a:xfrm>
            <a:off x="5760927" y="2878610"/>
            <a:ext cx="6200619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59E5CD0B-14D1-EF6A-760E-2C2163EB9E02}"/>
              </a:ext>
            </a:extLst>
          </p:cNvPr>
          <p:cNvCxnSpPr>
            <a:cxnSpLocks/>
          </p:cNvCxnSpPr>
          <p:nvPr/>
        </p:nvCxnSpPr>
        <p:spPr>
          <a:xfrm>
            <a:off x="2700666" y="3517867"/>
            <a:ext cx="922408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62D56DF7-2FE8-852A-602E-FEDF205F868B}"/>
              </a:ext>
            </a:extLst>
          </p:cNvPr>
          <p:cNvCxnSpPr>
            <a:cxnSpLocks/>
          </p:cNvCxnSpPr>
          <p:nvPr/>
        </p:nvCxnSpPr>
        <p:spPr>
          <a:xfrm>
            <a:off x="2717395" y="2607793"/>
            <a:ext cx="3014537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9F0816CA-6AF0-6515-0946-680F4575CA1F}"/>
              </a:ext>
            </a:extLst>
          </p:cNvPr>
          <p:cNvCxnSpPr>
            <a:cxnSpLocks/>
          </p:cNvCxnSpPr>
          <p:nvPr/>
        </p:nvCxnSpPr>
        <p:spPr>
          <a:xfrm>
            <a:off x="2728729" y="2878610"/>
            <a:ext cx="3041617" cy="0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92204A0B-1AC0-2C1B-91C1-6DB5B9416958}"/>
              </a:ext>
            </a:extLst>
          </p:cNvPr>
          <p:cNvCxnSpPr>
            <a:cxnSpLocks/>
          </p:cNvCxnSpPr>
          <p:nvPr/>
        </p:nvCxnSpPr>
        <p:spPr>
          <a:xfrm>
            <a:off x="2758960" y="4661351"/>
            <a:ext cx="922408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FFF23F9-40D4-CBA4-8DAD-D36C9066031D}"/>
              </a:ext>
            </a:extLst>
          </p:cNvPr>
          <p:cNvCxnSpPr>
            <a:cxnSpLocks/>
          </p:cNvCxnSpPr>
          <p:nvPr/>
        </p:nvCxnSpPr>
        <p:spPr>
          <a:xfrm>
            <a:off x="2748569" y="4332274"/>
            <a:ext cx="30113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605B1CB1-679F-8244-61BB-1B29C3D57CCD}"/>
              </a:ext>
            </a:extLst>
          </p:cNvPr>
          <p:cNvCxnSpPr>
            <a:cxnSpLocks/>
          </p:cNvCxnSpPr>
          <p:nvPr/>
        </p:nvCxnSpPr>
        <p:spPr>
          <a:xfrm>
            <a:off x="2758960" y="4980365"/>
            <a:ext cx="3028115" cy="0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839D6B3B-D819-E5E1-1444-F582F7040E46}"/>
              </a:ext>
            </a:extLst>
          </p:cNvPr>
          <p:cNvCxnSpPr>
            <a:cxnSpLocks/>
          </p:cNvCxnSpPr>
          <p:nvPr/>
        </p:nvCxnSpPr>
        <p:spPr>
          <a:xfrm>
            <a:off x="5782426" y="4980365"/>
            <a:ext cx="6200619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185C0090-F41B-B6E4-20F9-390CE9D5D818}"/>
              </a:ext>
            </a:extLst>
          </p:cNvPr>
          <p:cNvCxnSpPr>
            <a:cxnSpLocks/>
          </p:cNvCxnSpPr>
          <p:nvPr/>
        </p:nvCxnSpPr>
        <p:spPr>
          <a:xfrm>
            <a:off x="2758960" y="5233325"/>
            <a:ext cx="6256433" cy="0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BCBFDE7C-B9B3-4677-E91D-8A6C735E32AB}"/>
              </a:ext>
            </a:extLst>
          </p:cNvPr>
          <p:cNvSpPr txBox="1"/>
          <p:nvPr/>
        </p:nvSpPr>
        <p:spPr>
          <a:xfrm>
            <a:off x="297" y="2101166"/>
            <a:ext cx="4816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Trajectoire 1 : Développements techniques et recherche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F2AA0B1F-0BDB-B557-E272-6694C45D5E78}"/>
              </a:ext>
            </a:extLst>
          </p:cNvPr>
          <p:cNvSpPr txBox="1"/>
          <p:nvPr/>
        </p:nvSpPr>
        <p:spPr>
          <a:xfrm>
            <a:off x="14031" y="3907751"/>
            <a:ext cx="4788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pPr algn="l"/>
            <a:r>
              <a:rPr lang="fr-FR" dirty="0"/>
              <a:t>Trajectoire 2 : Gérer les pertes et reconvertir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2515AADC-CB24-1FF0-E019-D2D1FE9C4331}"/>
              </a:ext>
            </a:extLst>
          </p:cNvPr>
          <p:cNvCxnSpPr>
            <a:cxnSpLocks/>
          </p:cNvCxnSpPr>
          <p:nvPr/>
        </p:nvCxnSpPr>
        <p:spPr>
          <a:xfrm>
            <a:off x="9015393" y="5236444"/>
            <a:ext cx="297703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328773F-A708-C42E-C0BC-5363DE40D8E8}"/>
              </a:ext>
            </a:extLst>
          </p:cNvPr>
          <p:cNvSpPr txBox="1"/>
          <p:nvPr/>
        </p:nvSpPr>
        <p:spPr>
          <a:xfrm>
            <a:off x="-14610" y="6114115"/>
            <a:ext cx="1723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Les 4 capacités d’adaptation d’une organisation: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F43B9-5A1B-3411-A6C4-4FF584089F7B}"/>
              </a:ext>
            </a:extLst>
          </p:cNvPr>
          <p:cNvSpPr/>
          <p:nvPr/>
        </p:nvSpPr>
        <p:spPr>
          <a:xfrm>
            <a:off x="1729858" y="6096881"/>
            <a:ext cx="1260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Capacités financières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FB1E1F-F67D-BDCA-A1E5-55BDC42A6770}"/>
              </a:ext>
            </a:extLst>
          </p:cNvPr>
          <p:cNvSpPr/>
          <p:nvPr/>
        </p:nvSpPr>
        <p:spPr>
          <a:xfrm>
            <a:off x="3075631" y="6090796"/>
            <a:ext cx="1260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Capacités techniques et SAFN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A9B165-C618-3225-D515-CA96AB8BE61E}"/>
              </a:ext>
            </a:extLst>
          </p:cNvPr>
          <p:cNvSpPr/>
          <p:nvPr/>
        </p:nvSpPr>
        <p:spPr>
          <a:xfrm>
            <a:off x="6362123" y="6102455"/>
            <a:ext cx="1260000" cy="6966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Capacités RH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EE93D-2C64-2EF3-02AB-488E5BFBF4C4}"/>
              </a:ext>
            </a:extLst>
          </p:cNvPr>
          <p:cNvSpPr/>
          <p:nvPr/>
        </p:nvSpPr>
        <p:spPr>
          <a:xfrm>
            <a:off x="4487091" y="6090796"/>
            <a:ext cx="1723572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Capacités organisationnelles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CFD42D-6FE4-F8AC-7259-B6046F5C5D73}"/>
              </a:ext>
            </a:extLst>
          </p:cNvPr>
          <p:cNvSpPr txBox="1"/>
          <p:nvPr/>
        </p:nvSpPr>
        <p:spPr>
          <a:xfrm>
            <a:off x="7257723" y="3253042"/>
            <a:ext cx="3856618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Intérêts de cette approche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Se fixer des finalités stratégiques par niveau d’impact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Intégrer les limites (strictes ou progressives)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Gérer l’incertitude inhérente au climat</a:t>
            </a:r>
            <a:endParaRPr lang="fr-FR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41" grpId="0"/>
      <p:bldP spid="42" grpId="0"/>
      <p:bldP spid="43" grpId="0"/>
      <p:bldP spid="44" grpId="0"/>
      <p:bldP spid="119" grpId="0" animBg="1"/>
      <p:bldP spid="120" grpId="0" animBg="1"/>
      <p:bldP spid="17" grpId="0"/>
      <p:bldP spid="19" grpId="0" animBg="1"/>
      <p:bldP spid="20" grpId="0" animBg="1"/>
      <p:bldP spid="21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5DBB5-8B21-A09A-AB83-B520D8CF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92A2F-1D10-55F7-3FBD-F76183D4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20" y="122413"/>
            <a:ext cx="9664367" cy="973506"/>
          </a:xfrm>
        </p:spPr>
        <p:txBody>
          <a:bodyPr>
            <a:normAutofit/>
          </a:bodyPr>
          <a:lstStyle/>
          <a:p>
            <a:r>
              <a:rPr lang="fr-FR" dirty="0"/>
              <a:t>D’abord, monter en compétences : </a:t>
            </a:r>
            <a:br>
              <a:rPr lang="fr-FR" dirty="0"/>
            </a:br>
            <a:r>
              <a:rPr lang="fr-FR" dirty="0"/>
              <a:t>les compétence clés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7AF03D-13F8-565E-4E7D-40A6A9A5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5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AE2955C-8750-7083-0D0A-DA2C140AC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505" y="1197429"/>
            <a:ext cx="9931287" cy="49366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/>
              <a:t>Climat</a:t>
            </a:r>
          </a:p>
          <a:p>
            <a:endParaRPr lang="fr-FR" sz="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/>
              <a:t>Techniques</a:t>
            </a:r>
            <a:r>
              <a:rPr lang="fr-FR" sz="2000" dirty="0"/>
              <a:t> (activités de l’organisation)</a:t>
            </a:r>
          </a:p>
          <a:p>
            <a:endParaRPr lang="fr-FR" sz="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/>
              <a:t>Nouvelles compétences de gestion de projet </a:t>
            </a:r>
            <a:r>
              <a:rPr lang="fr-FR" sz="2000" dirty="0"/>
              <a:t>: </a:t>
            </a:r>
          </a:p>
          <a:p>
            <a:pPr marL="644525" lvl="1" indent="-285750">
              <a:buFont typeface="Wingdings" panose="05000000000000000000" pitchFamily="2" charset="2"/>
              <a:buChar char="§"/>
            </a:pPr>
            <a:r>
              <a:rPr lang="fr-FR" sz="2000" dirty="0"/>
              <a:t>Gestion adaptative: « on ne sera jamais adapté », importance du suivi – évaluation pour comprendre les limites des actions</a:t>
            </a:r>
          </a:p>
          <a:p>
            <a:pPr marL="644525" lvl="1" indent="-285750">
              <a:buFont typeface="Wingdings" panose="05000000000000000000" pitchFamily="2" charset="2"/>
              <a:buChar char="§"/>
            </a:pPr>
            <a:r>
              <a:rPr lang="fr-FR" sz="2000" dirty="0"/>
              <a:t>Animation et facilitation : transversalité, en interne et en externe</a:t>
            </a:r>
          </a:p>
          <a:p>
            <a:pPr marL="644525" lvl="1" indent="-285750">
              <a:buFont typeface="Wingdings" panose="05000000000000000000" pitchFamily="2" charset="2"/>
              <a:buChar char="§"/>
            </a:pPr>
            <a:r>
              <a:rPr lang="fr-FR" sz="2000" dirty="0"/>
              <a:t>Capacité d’analyse et de synthèse : complexité et approche systémique, convaincre « à tous les étages »</a:t>
            </a:r>
          </a:p>
          <a:p>
            <a:pPr marL="644525" lvl="1" indent="-285750">
              <a:buFont typeface="Wingdings" panose="05000000000000000000" pitchFamily="2" charset="2"/>
              <a:buChar char="§"/>
            </a:pPr>
            <a:r>
              <a:rPr lang="fr-FR" sz="2000" dirty="0"/>
              <a:t>Composante psychologique : courbe du deuil, éco-anxiété</a:t>
            </a:r>
          </a:p>
          <a:p>
            <a:endParaRPr lang="fr-FR" sz="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/>
              <a:t>Veille et prospective </a:t>
            </a:r>
            <a:r>
              <a:rPr lang="fr-FR" sz="2000" dirty="0"/>
              <a:t>(agir maintenant tout en préparant la suite, intégrer les incertitudes,  effets cascades, risques transfrontaliers, …)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80B49D-AB5D-213A-6C27-755BAD3F70F4}"/>
              </a:ext>
            </a:extLst>
          </p:cNvPr>
          <p:cNvSpPr txBox="1"/>
          <p:nvPr/>
        </p:nvSpPr>
        <p:spPr>
          <a:xfrm>
            <a:off x="8328144" y="1721641"/>
            <a:ext cx="271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À internaliser le plus possible</a:t>
            </a:r>
          </a:p>
        </p:txBody>
      </p:sp>
      <p:sp>
        <p:nvSpPr>
          <p:cNvPr id="6" name="Espace réservé du pied de page 8">
            <a:extLst>
              <a:ext uri="{FF2B5EF4-FFF2-40B4-BE49-F238E27FC236}">
                <a16:creationId xmlns:a16="http://schemas.microsoft.com/office/drawing/2014/main" id="{6679D31C-09B9-33BA-7785-D921BA10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E575019-1CC1-0A52-9689-6B16CA93419C}"/>
              </a:ext>
            </a:extLst>
          </p:cNvPr>
          <p:cNvCxnSpPr>
            <a:cxnSpLocks/>
          </p:cNvCxnSpPr>
          <p:nvPr/>
        </p:nvCxnSpPr>
        <p:spPr>
          <a:xfrm>
            <a:off x="5622324" y="2035629"/>
            <a:ext cx="2520779" cy="101511"/>
          </a:xfrm>
          <a:prstGeom prst="line">
            <a:avLst/>
          </a:prstGeom>
          <a:ln w="381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149821-243B-155A-93B6-97CE42295C60}"/>
              </a:ext>
            </a:extLst>
          </p:cNvPr>
          <p:cNvCxnSpPr>
            <a:cxnSpLocks/>
          </p:cNvCxnSpPr>
          <p:nvPr/>
        </p:nvCxnSpPr>
        <p:spPr>
          <a:xfrm flipV="1">
            <a:off x="6536724" y="2137140"/>
            <a:ext cx="1606379" cy="507206"/>
          </a:xfrm>
          <a:prstGeom prst="line">
            <a:avLst/>
          </a:prstGeom>
          <a:ln w="381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F688-7FFA-7F58-D4E4-809DE6260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DF3A39-D372-D349-A111-EE1F6617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16201D-D6DB-4F8C-CA98-779D2AE1F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4842" y="1273327"/>
            <a:ext cx="11388916" cy="374333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Collectivités territoriales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98A7FC3-432F-011C-A7F4-1F2911D8D5BC}"/>
              </a:ext>
            </a:extLst>
          </p:cNvPr>
          <p:cNvSpPr txBox="1"/>
          <p:nvPr/>
        </p:nvSpPr>
        <p:spPr>
          <a:xfrm>
            <a:off x="3944809" y="1275827"/>
            <a:ext cx="3241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hlinkClick r:id="rId3"/>
              </a:rPr>
              <a:t>https://formations.ademe.fr/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47C3AE0-7B04-5317-CA04-AEE304B79E3F}"/>
              </a:ext>
            </a:extLst>
          </p:cNvPr>
          <p:cNvSpPr txBox="1"/>
          <p:nvPr/>
        </p:nvSpPr>
        <p:spPr>
          <a:xfrm>
            <a:off x="234226" y="2994062"/>
            <a:ext cx="7562850" cy="68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26"/>
              </a:lnSpc>
              <a:spcBef>
                <a:spcPts val="750"/>
              </a:spcBef>
            </a:pPr>
            <a:r>
              <a:rPr lang="fr-FR" b="1" i="0" dirty="0">
                <a:solidFill>
                  <a:srgbClr val="000091"/>
                </a:solidFill>
                <a:effectLst/>
                <a:latin typeface="Marianne" panose="02000000000000000000" pitchFamily="2" charset="0"/>
              </a:rPr>
              <a:t>Adapter son territoire au changement climatique - Outils et méthodes pour l'adaptation (CLIMAT47)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75FEBB0-8BB9-4CF1-4A3F-82A68CD58D10}"/>
              </a:ext>
            </a:extLst>
          </p:cNvPr>
          <p:cNvSpPr txBox="1"/>
          <p:nvPr/>
        </p:nvSpPr>
        <p:spPr>
          <a:xfrm>
            <a:off x="234226" y="4261569"/>
            <a:ext cx="7562850" cy="374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26"/>
              </a:lnSpc>
              <a:spcBef>
                <a:spcPts val="750"/>
              </a:spcBef>
            </a:pPr>
            <a:r>
              <a:rPr lang="fr-FR" b="1" i="0" dirty="0">
                <a:solidFill>
                  <a:srgbClr val="000091"/>
                </a:solidFill>
                <a:effectLst/>
                <a:latin typeface="Marianne" panose="02000000000000000000" pitchFamily="2" charset="0"/>
              </a:rPr>
              <a:t>Se mettre en marche vers une stratégie d'adaptation (CLIMAT48)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CDCAA16-4B32-833E-59C0-E869909250A8}"/>
              </a:ext>
            </a:extLst>
          </p:cNvPr>
          <p:cNvSpPr txBox="1"/>
          <p:nvPr/>
        </p:nvSpPr>
        <p:spPr>
          <a:xfrm>
            <a:off x="234226" y="1929669"/>
            <a:ext cx="7952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0091"/>
                </a:solidFill>
                <a:effectLst/>
                <a:latin typeface="Marianne" panose="02000000000000000000" pitchFamily="2" charset="0"/>
              </a:rPr>
              <a:t>S'engager dans une politique territoriale d'adaptation au changement climatique (TRANSI13)</a:t>
            </a:r>
            <a:endParaRPr lang="fr-FR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2808FCB7-5EE3-031C-9B3F-E3EB7BD81137}"/>
              </a:ext>
            </a:extLst>
          </p:cNvPr>
          <p:cNvCxnSpPr>
            <a:cxnSpLocks/>
          </p:cNvCxnSpPr>
          <p:nvPr/>
        </p:nvCxnSpPr>
        <p:spPr>
          <a:xfrm>
            <a:off x="8353489" y="2159000"/>
            <a:ext cx="102616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01F7153-78EF-0E9B-7DEF-E12CBACBA5C3}"/>
              </a:ext>
            </a:extLst>
          </p:cNvPr>
          <p:cNvSpPr txBox="1"/>
          <p:nvPr/>
        </p:nvSpPr>
        <p:spPr>
          <a:xfrm>
            <a:off x="9416600" y="1696134"/>
            <a:ext cx="26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: élus</a:t>
            </a:r>
          </a:p>
          <a:p>
            <a:r>
              <a:rPr lang="fr-FR" dirty="0"/>
              <a:t>Modalité : 2h, webinaire</a:t>
            </a:r>
          </a:p>
          <a:p>
            <a:r>
              <a:rPr lang="fr-FR" dirty="0"/>
              <a:t>Tarif: gratuit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9585DEC-E8C6-95B0-E23D-4B518668DF2C}"/>
              </a:ext>
            </a:extLst>
          </p:cNvPr>
          <p:cNvCxnSpPr>
            <a:cxnSpLocks/>
          </p:cNvCxnSpPr>
          <p:nvPr/>
        </p:nvCxnSpPr>
        <p:spPr>
          <a:xfrm>
            <a:off x="8353489" y="3217108"/>
            <a:ext cx="102616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BF30223-4E29-8ABB-F6FD-2C327ED36BD7}"/>
              </a:ext>
            </a:extLst>
          </p:cNvPr>
          <p:cNvSpPr txBox="1"/>
          <p:nvPr/>
        </p:nvSpPr>
        <p:spPr>
          <a:xfrm>
            <a:off x="9416600" y="2766942"/>
            <a:ext cx="276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: techniciens et BE</a:t>
            </a:r>
          </a:p>
          <a:p>
            <a:r>
              <a:rPr lang="fr-FR" dirty="0"/>
              <a:t>Modalité : 3h, e-learning</a:t>
            </a:r>
          </a:p>
          <a:p>
            <a:r>
              <a:rPr lang="fr-FR" dirty="0"/>
              <a:t>Tarif: gratuit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1D3E2BF-8AB9-3F33-6E05-64573AB1BE3F}"/>
              </a:ext>
            </a:extLst>
          </p:cNvPr>
          <p:cNvCxnSpPr>
            <a:cxnSpLocks/>
          </p:cNvCxnSpPr>
          <p:nvPr/>
        </p:nvCxnSpPr>
        <p:spPr>
          <a:xfrm>
            <a:off x="8353489" y="4476214"/>
            <a:ext cx="102616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D8874510-E93B-2277-98C5-E0E9F9408C15}"/>
              </a:ext>
            </a:extLst>
          </p:cNvPr>
          <p:cNvSpPr txBox="1"/>
          <p:nvPr/>
        </p:nvSpPr>
        <p:spPr>
          <a:xfrm>
            <a:off x="9416600" y="4153048"/>
            <a:ext cx="276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: techniciens et BE</a:t>
            </a:r>
          </a:p>
          <a:p>
            <a:r>
              <a:rPr lang="fr-FR" dirty="0"/>
              <a:t>Modalité : 14h, présentiel</a:t>
            </a:r>
          </a:p>
          <a:p>
            <a:r>
              <a:rPr lang="fr-FR" dirty="0"/>
              <a:t>Tarif: 0 (CT) – 1000€ (BE)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2EE7F1D-4A1B-5634-6633-F40C5304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20" y="122413"/>
            <a:ext cx="9664367" cy="973506"/>
          </a:xfrm>
        </p:spPr>
        <p:txBody>
          <a:bodyPr>
            <a:normAutofit/>
          </a:bodyPr>
          <a:lstStyle/>
          <a:p>
            <a:r>
              <a:rPr lang="fr-FR" dirty="0"/>
              <a:t>D’abord, monter en compétences : </a:t>
            </a:r>
            <a:br>
              <a:rPr lang="fr-FR" dirty="0"/>
            </a:br>
            <a:r>
              <a:rPr lang="fr-FR" dirty="0"/>
              <a:t>les formations ADEME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AC933E3A-F3F0-EF37-E1FD-F065F98B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</p:spTree>
    <p:extLst>
      <p:ext uri="{BB962C8B-B14F-4D97-AF65-F5344CB8AC3E}">
        <p14:creationId xmlns:p14="http://schemas.microsoft.com/office/powerpoint/2010/main" val="148337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BFD44-18CE-AB89-0F21-701107F2C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B05F49-C2B6-0244-3A36-6A63173C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7911A9-668E-0D53-2DAE-7EC3BFAD1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2" y="4664492"/>
            <a:ext cx="11388916" cy="365125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Nouvelles formations à venir d’ici fin 2025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BFE982C-114C-FC50-D70E-8FCC7E82CEBB}"/>
              </a:ext>
            </a:extLst>
          </p:cNvPr>
          <p:cNvSpPr txBox="1"/>
          <p:nvPr/>
        </p:nvSpPr>
        <p:spPr>
          <a:xfrm>
            <a:off x="325866" y="2201582"/>
            <a:ext cx="8322451" cy="68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26"/>
              </a:lnSpc>
              <a:spcBef>
                <a:spcPts val="750"/>
              </a:spcBef>
            </a:pPr>
            <a:r>
              <a:rPr lang="fr-FR" b="1" i="0" dirty="0">
                <a:solidFill>
                  <a:srgbClr val="000091"/>
                </a:solidFill>
                <a:effectLst/>
                <a:latin typeface="Marianne" panose="02000000000000000000" pitchFamily="2" charset="0"/>
              </a:rPr>
              <a:t>ACT Adaptation : évaluer les stratégies d'adaptation au changement climatique des entreprises – parcours consultants (CLIMAT 79)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7AF6128F-D88C-0C95-9756-3623E5E1744D}"/>
              </a:ext>
            </a:extLst>
          </p:cNvPr>
          <p:cNvSpPr txBox="1">
            <a:spLocks/>
          </p:cNvSpPr>
          <p:nvPr/>
        </p:nvSpPr>
        <p:spPr>
          <a:xfrm>
            <a:off x="134842" y="1273327"/>
            <a:ext cx="11388916" cy="3743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Entreprises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BCD8DE-546D-3895-5F30-AB985EBE469A}"/>
              </a:ext>
            </a:extLst>
          </p:cNvPr>
          <p:cNvSpPr txBox="1"/>
          <p:nvPr/>
        </p:nvSpPr>
        <p:spPr>
          <a:xfrm>
            <a:off x="3944809" y="1275827"/>
            <a:ext cx="3241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hlinkClick r:id="rId2"/>
              </a:rPr>
              <a:t>https://formations.ademe.fr/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BAECE8F-C63D-8BA4-9816-2FE2B9A4F70A}"/>
              </a:ext>
            </a:extLst>
          </p:cNvPr>
          <p:cNvCxnSpPr>
            <a:cxnSpLocks/>
          </p:cNvCxnSpPr>
          <p:nvPr/>
        </p:nvCxnSpPr>
        <p:spPr>
          <a:xfrm>
            <a:off x="8378889" y="2541930"/>
            <a:ext cx="102616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39E5810-3B6E-6E51-1021-4183EC44FE12}"/>
              </a:ext>
            </a:extLst>
          </p:cNvPr>
          <p:cNvSpPr txBox="1"/>
          <p:nvPr/>
        </p:nvSpPr>
        <p:spPr>
          <a:xfrm>
            <a:off x="9442000" y="2062674"/>
            <a:ext cx="275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: BE</a:t>
            </a:r>
          </a:p>
          <a:p>
            <a:r>
              <a:rPr lang="fr-FR" dirty="0"/>
              <a:t>Modalité : 14h, webinaire</a:t>
            </a:r>
          </a:p>
          <a:p>
            <a:r>
              <a:rPr lang="fr-FR" dirty="0"/>
              <a:t>Tarif: 2000€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7FBB016-561A-1A9B-A049-C0E48D31F684}"/>
              </a:ext>
            </a:extLst>
          </p:cNvPr>
          <p:cNvSpPr txBox="1"/>
          <p:nvPr/>
        </p:nvSpPr>
        <p:spPr>
          <a:xfrm>
            <a:off x="325866" y="3292199"/>
            <a:ext cx="8322451" cy="68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26"/>
              </a:lnSpc>
              <a:spcBef>
                <a:spcPts val="750"/>
              </a:spcBef>
            </a:pPr>
            <a:r>
              <a:rPr lang="fr-FR" b="1" i="0" dirty="0">
                <a:solidFill>
                  <a:srgbClr val="000091"/>
                </a:solidFill>
                <a:effectLst/>
                <a:latin typeface="Marianne" panose="02000000000000000000" pitchFamily="2" charset="0"/>
              </a:rPr>
              <a:t>ACT Adaptation : évaluer les stratégies d'adaptation au changement climatique des entreprises – parcours entreprises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9112F8B-F841-0AD6-483A-687E70489A59}"/>
              </a:ext>
            </a:extLst>
          </p:cNvPr>
          <p:cNvCxnSpPr>
            <a:cxnSpLocks/>
          </p:cNvCxnSpPr>
          <p:nvPr/>
        </p:nvCxnSpPr>
        <p:spPr>
          <a:xfrm>
            <a:off x="8378889" y="3632547"/>
            <a:ext cx="102616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C27E853-73CF-ECF8-233B-D0C1441B815C}"/>
              </a:ext>
            </a:extLst>
          </p:cNvPr>
          <p:cNvSpPr txBox="1"/>
          <p:nvPr/>
        </p:nvSpPr>
        <p:spPr>
          <a:xfrm>
            <a:off x="9442000" y="3153291"/>
            <a:ext cx="275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: Entreprises</a:t>
            </a:r>
          </a:p>
          <a:p>
            <a:r>
              <a:rPr lang="fr-FR" dirty="0"/>
              <a:t>Modalité : 7h, webinaire</a:t>
            </a:r>
          </a:p>
          <a:p>
            <a:r>
              <a:rPr lang="fr-FR" dirty="0"/>
              <a:t>Tarif: 2000€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D5139D3-0830-0176-85A7-2D85906A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20" y="122413"/>
            <a:ext cx="9664367" cy="973506"/>
          </a:xfrm>
        </p:spPr>
        <p:txBody>
          <a:bodyPr>
            <a:normAutofit/>
          </a:bodyPr>
          <a:lstStyle/>
          <a:p>
            <a:r>
              <a:rPr lang="fr-FR" dirty="0"/>
              <a:t>D’abord, monter en compétences : </a:t>
            </a:r>
            <a:br>
              <a:rPr lang="fr-FR" dirty="0"/>
            </a:br>
            <a:r>
              <a:rPr lang="fr-FR" dirty="0"/>
              <a:t>les formations ADEME</a:t>
            </a:r>
          </a:p>
        </p:txBody>
      </p:sp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C78C2D3C-2FD3-B481-3B48-41C4AA85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</p:spTree>
    <p:extLst>
      <p:ext uri="{BB962C8B-B14F-4D97-AF65-F5344CB8AC3E}">
        <p14:creationId xmlns:p14="http://schemas.microsoft.com/office/powerpoint/2010/main" val="1656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9931-875B-C8A6-7C91-93D74985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42DEB-2241-BC73-5169-4B54F263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329" y="6369078"/>
            <a:ext cx="714828" cy="365125"/>
          </a:xfrm>
        </p:spPr>
        <p:txBody>
          <a:bodyPr/>
          <a:lstStyle/>
          <a:p>
            <a:fld id="{07C99ADF-20A6-40EF-AAB9-F326D6E12C60}" type="slidenum">
              <a:rPr lang="fr-FR" smtClean="0"/>
              <a:t>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8688273-4915-59A4-D7B4-8628338C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74" y="1610687"/>
            <a:ext cx="3950499" cy="23653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5013E7-0817-B557-609B-91A4BE7185E2}"/>
              </a:ext>
            </a:extLst>
          </p:cNvPr>
          <p:cNvSpPr txBox="1"/>
          <p:nvPr/>
        </p:nvSpPr>
        <p:spPr>
          <a:xfrm>
            <a:off x="1610060" y="1225278"/>
            <a:ext cx="207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Territoires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B9D872-C29C-060B-5601-DD51951A4BA3}"/>
              </a:ext>
            </a:extLst>
          </p:cNvPr>
          <p:cNvSpPr txBox="1"/>
          <p:nvPr/>
        </p:nvSpPr>
        <p:spPr>
          <a:xfrm>
            <a:off x="6781833" y="1220842"/>
            <a:ext cx="4669938" cy="40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Entreprises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ECE78F5-B7FB-FF00-52E7-8C941CA88910}"/>
              </a:ext>
            </a:extLst>
          </p:cNvPr>
          <p:cNvGrpSpPr/>
          <p:nvPr/>
        </p:nvGrpSpPr>
        <p:grpSpPr>
          <a:xfrm>
            <a:off x="6781832" y="1579964"/>
            <a:ext cx="4767911" cy="2448000"/>
            <a:chOff x="6339312" y="1992046"/>
            <a:chExt cx="5679759" cy="3372357"/>
          </a:xfrm>
        </p:grpSpPr>
        <p:pic>
          <p:nvPicPr>
            <p:cNvPr id="11" name="Image 10" descr="Une image contenant cercle, Graphique, diagramme, Police&#10;&#10;Description générée automatiquement">
              <a:extLst>
                <a:ext uri="{FF2B5EF4-FFF2-40B4-BE49-F238E27FC236}">
                  <a16:creationId xmlns:a16="http://schemas.microsoft.com/office/drawing/2014/main" id="{4678D8D1-ED17-C2EA-A8C8-3B36E3AB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312" y="1992046"/>
              <a:ext cx="5679759" cy="3372357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754A6DB-11EE-FAB9-2DCC-7CF1DE8A6E3A}"/>
                </a:ext>
              </a:extLst>
            </p:cNvPr>
            <p:cNvSpPr txBox="1"/>
            <p:nvPr/>
          </p:nvSpPr>
          <p:spPr>
            <a:xfrm>
              <a:off x="8664971" y="2213324"/>
              <a:ext cx="893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Services de réseaux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1549F76-AB12-C4CA-855D-95F4B4CBA0B7}"/>
                </a:ext>
              </a:extLst>
            </p:cNvPr>
            <p:cNvCxnSpPr/>
            <p:nvPr/>
          </p:nvCxnSpPr>
          <p:spPr>
            <a:xfrm>
              <a:off x="9090697" y="2718324"/>
              <a:ext cx="0" cy="21600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0AEE4020-C992-6406-5069-F34DE4DE9A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63464" y="3441297"/>
              <a:ext cx="0" cy="2160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99E1ABD-B9CA-B0F8-D8DF-0E9DEA7F408C}"/>
                </a:ext>
              </a:extLst>
            </p:cNvPr>
            <p:cNvSpPr txBox="1"/>
            <p:nvPr/>
          </p:nvSpPr>
          <p:spPr>
            <a:xfrm>
              <a:off x="10263082" y="3410852"/>
              <a:ext cx="6291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Déchets</a:t>
              </a:r>
            </a:p>
          </p:txBody>
        </p:sp>
        <p:pic>
          <p:nvPicPr>
            <p:cNvPr id="16" name="Graphique 15" descr="Antenne relais téléphonique avec un remplissage uni">
              <a:extLst>
                <a:ext uri="{FF2B5EF4-FFF2-40B4-BE49-F238E27FC236}">
                  <a16:creationId xmlns:a16="http://schemas.microsoft.com/office/drawing/2014/main" id="{EC5B2DF2-072C-75E7-C2A6-B19A94BF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53745" y="2494432"/>
              <a:ext cx="252000" cy="252000"/>
            </a:xfrm>
            <a:prstGeom prst="rect">
              <a:avLst/>
            </a:prstGeom>
          </p:spPr>
        </p:pic>
        <p:pic>
          <p:nvPicPr>
            <p:cNvPr id="17" name="Graphique 16" descr="Tour électrique avec un remplissage uni">
              <a:extLst>
                <a:ext uri="{FF2B5EF4-FFF2-40B4-BE49-F238E27FC236}">
                  <a16:creationId xmlns:a16="http://schemas.microsoft.com/office/drawing/2014/main" id="{BADDA940-8022-E783-A3BE-1CDC60049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69434" y="2486757"/>
              <a:ext cx="251829" cy="251829"/>
            </a:xfrm>
            <a:prstGeom prst="rect">
              <a:avLst/>
            </a:prstGeom>
          </p:spPr>
        </p:pic>
        <p:pic>
          <p:nvPicPr>
            <p:cNvPr id="18" name="Graphique 17" descr="Processeur avec un remplissage uni">
              <a:extLst>
                <a:ext uri="{FF2B5EF4-FFF2-40B4-BE49-F238E27FC236}">
                  <a16:creationId xmlns:a16="http://schemas.microsoft.com/office/drawing/2014/main" id="{E48A7C4A-86F4-2661-E067-51812730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6653" y="3515124"/>
              <a:ext cx="269752" cy="269752"/>
            </a:xfrm>
            <a:prstGeom prst="rect">
              <a:avLst/>
            </a:prstGeom>
          </p:spPr>
        </p:pic>
        <p:pic>
          <p:nvPicPr>
            <p:cNvPr id="19" name="Graphique 18" descr="Camion-benne avec un remplissage uni">
              <a:extLst>
                <a:ext uri="{FF2B5EF4-FFF2-40B4-BE49-F238E27FC236}">
                  <a16:creationId xmlns:a16="http://schemas.microsoft.com/office/drawing/2014/main" id="{F4E360E4-CAAF-A911-849E-7581768F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02978" y="3811536"/>
              <a:ext cx="329419" cy="329419"/>
            </a:xfrm>
            <a:prstGeom prst="rect">
              <a:avLst/>
            </a:prstGeom>
          </p:spPr>
        </p:pic>
        <p:pic>
          <p:nvPicPr>
            <p:cNvPr id="20" name="Graphique 19" descr="Fret avec un remplissage uni">
              <a:extLst>
                <a:ext uri="{FF2B5EF4-FFF2-40B4-BE49-F238E27FC236}">
                  <a16:creationId xmlns:a16="http://schemas.microsoft.com/office/drawing/2014/main" id="{37E1F2A5-E0A5-710B-C6AB-3ED40A62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46159" y="3682809"/>
              <a:ext cx="330307" cy="330307"/>
            </a:xfrm>
            <a:prstGeom prst="rect">
              <a:avLst/>
            </a:prstGeom>
          </p:spPr>
        </p:pic>
        <p:pic>
          <p:nvPicPr>
            <p:cNvPr id="21" name="Graphique 20" descr="Carburant avec un remplissage uni">
              <a:extLst>
                <a:ext uri="{FF2B5EF4-FFF2-40B4-BE49-F238E27FC236}">
                  <a16:creationId xmlns:a16="http://schemas.microsoft.com/office/drawing/2014/main" id="{386DBBF1-37D2-C54B-6D94-2A0F1B64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66530" y="2487739"/>
              <a:ext cx="251829" cy="251829"/>
            </a:xfrm>
            <a:prstGeom prst="rect">
              <a:avLst/>
            </a:prstGeom>
          </p:spPr>
        </p:pic>
        <p:pic>
          <p:nvPicPr>
            <p:cNvPr id="22" name="Graphique 21" descr="Eau avec un remplissage uni">
              <a:extLst>
                <a:ext uri="{FF2B5EF4-FFF2-40B4-BE49-F238E27FC236}">
                  <a16:creationId xmlns:a16="http://schemas.microsoft.com/office/drawing/2014/main" id="{CBB9A828-DF22-6B44-0ED3-1DEF31645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32495" y="2498371"/>
              <a:ext cx="251829" cy="251829"/>
            </a:xfrm>
            <a:prstGeom prst="rect">
              <a:avLst/>
            </a:prstGeom>
          </p:spPr>
        </p:pic>
        <p:pic>
          <p:nvPicPr>
            <p:cNvPr id="23" name="Graphique 22" descr="Camion avec un remplissage uni">
              <a:extLst>
                <a:ext uri="{FF2B5EF4-FFF2-40B4-BE49-F238E27FC236}">
                  <a16:creationId xmlns:a16="http://schemas.microsoft.com/office/drawing/2014/main" id="{C22D4359-22E0-958A-F9BB-B94F8271C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086798" y="3993989"/>
              <a:ext cx="369332" cy="369332"/>
            </a:xfrm>
            <a:prstGeom prst="rect">
              <a:avLst/>
            </a:prstGeom>
          </p:spPr>
        </p:pic>
        <p:pic>
          <p:nvPicPr>
            <p:cNvPr id="24" name="Graphique 23" descr="Employé de bureau avec un remplissage uni">
              <a:extLst>
                <a:ext uri="{FF2B5EF4-FFF2-40B4-BE49-F238E27FC236}">
                  <a16:creationId xmlns:a16="http://schemas.microsoft.com/office/drawing/2014/main" id="{5C3B4F9A-3558-4A45-2EDB-6CCB25D0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924999" y="4773928"/>
              <a:ext cx="307777" cy="307777"/>
            </a:xfrm>
            <a:prstGeom prst="rect">
              <a:avLst/>
            </a:prstGeom>
          </p:spPr>
        </p:pic>
        <p:pic>
          <p:nvPicPr>
            <p:cNvPr id="25" name="Graphique 24" descr="Profil mâle avec un remplissage uni">
              <a:extLst>
                <a:ext uri="{FF2B5EF4-FFF2-40B4-BE49-F238E27FC236}">
                  <a16:creationId xmlns:a16="http://schemas.microsoft.com/office/drawing/2014/main" id="{16B65FC5-A2E1-5475-92F1-2B20F7CBD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243984" y="3760664"/>
              <a:ext cx="341420" cy="341420"/>
            </a:xfrm>
            <a:prstGeom prst="rect">
              <a:avLst/>
            </a:prstGeom>
          </p:spPr>
        </p:pic>
        <p:pic>
          <p:nvPicPr>
            <p:cNvPr id="26" name="Graphique 25" descr="Banque contour">
              <a:extLst>
                <a:ext uri="{FF2B5EF4-FFF2-40B4-BE49-F238E27FC236}">
                  <a16:creationId xmlns:a16="http://schemas.microsoft.com/office/drawing/2014/main" id="{180B8A55-F9BA-65D5-00C3-9834584CC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558849" y="4410623"/>
              <a:ext cx="291049" cy="291049"/>
            </a:xfrm>
            <a:prstGeom prst="rect">
              <a:avLst/>
            </a:prstGeom>
          </p:spPr>
        </p:pic>
        <p:pic>
          <p:nvPicPr>
            <p:cNvPr id="27" name="Graphique 26" descr="Entrepôt contour">
              <a:extLst>
                <a:ext uri="{FF2B5EF4-FFF2-40B4-BE49-F238E27FC236}">
                  <a16:creationId xmlns:a16="http://schemas.microsoft.com/office/drawing/2014/main" id="{134DCD85-1050-8A66-3EC0-0B657280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228259" y="3452776"/>
              <a:ext cx="322499" cy="322499"/>
            </a:xfrm>
            <a:prstGeom prst="rect">
              <a:avLst/>
            </a:prstGeom>
          </p:spPr>
        </p:pic>
        <p:pic>
          <p:nvPicPr>
            <p:cNvPr id="28" name="Graphique 27" descr="Cultures avec un remplissage uni">
              <a:extLst>
                <a:ext uri="{FF2B5EF4-FFF2-40B4-BE49-F238E27FC236}">
                  <a16:creationId xmlns:a16="http://schemas.microsoft.com/office/drawing/2014/main" id="{0FA41957-DF79-341C-1EF4-D2BCC1C64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60944" y="3304406"/>
              <a:ext cx="234695" cy="234695"/>
            </a:xfrm>
            <a:prstGeom prst="rect">
              <a:avLst/>
            </a:prstGeom>
          </p:spPr>
        </p:pic>
        <p:pic>
          <p:nvPicPr>
            <p:cNvPr id="29" name="Graphique 28" descr="Emballage ouvert avec un remplissage uni">
              <a:extLst>
                <a:ext uri="{FF2B5EF4-FFF2-40B4-BE49-F238E27FC236}">
                  <a16:creationId xmlns:a16="http://schemas.microsoft.com/office/drawing/2014/main" id="{FF7017C3-37F7-B1E0-45A8-0005D1839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53949" y="3785063"/>
              <a:ext cx="315623" cy="315623"/>
            </a:xfrm>
            <a:prstGeom prst="rect">
              <a:avLst/>
            </a:prstGeom>
          </p:spPr>
        </p:pic>
        <p:pic>
          <p:nvPicPr>
            <p:cNvPr id="30" name="Graphique 29" descr="Recyclage avec un remplissage uni">
              <a:extLst>
                <a:ext uri="{FF2B5EF4-FFF2-40B4-BE49-F238E27FC236}">
                  <a16:creationId xmlns:a16="http://schemas.microsoft.com/office/drawing/2014/main" id="{19EBE77F-ADF5-5B5A-75DE-892D2E22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335673" y="3119342"/>
              <a:ext cx="321704" cy="321704"/>
            </a:xfrm>
            <a:prstGeom prst="rect">
              <a:avLst/>
            </a:prstGeom>
          </p:spPr>
        </p:pic>
        <p:pic>
          <p:nvPicPr>
            <p:cNvPr id="31" name="Graphique 30" descr="Serveur avec un remplissage uni">
              <a:extLst>
                <a:ext uri="{FF2B5EF4-FFF2-40B4-BE49-F238E27FC236}">
                  <a16:creationId xmlns:a16="http://schemas.microsoft.com/office/drawing/2014/main" id="{1B32A8A7-4F1D-4408-6F96-562C8C5C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813652" y="3221742"/>
              <a:ext cx="261238" cy="261238"/>
            </a:xfrm>
            <a:prstGeom prst="rect">
              <a:avLst/>
            </a:prstGeom>
          </p:spPr>
        </p:pic>
        <p:pic>
          <p:nvPicPr>
            <p:cNvPr id="32" name="Graphique 31" descr="Silo avec un remplissage uni">
              <a:extLst>
                <a:ext uri="{FF2B5EF4-FFF2-40B4-BE49-F238E27FC236}">
                  <a16:creationId xmlns:a16="http://schemas.microsoft.com/office/drawing/2014/main" id="{B1218788-4A93-C66C-20C7-EDE58307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738954" y="4102084"/>
              <a:ext cx="261237" cy="261237"/>
            </a:xfrm>
            <a:prstGeom prst="rect">
              <a:avLst/>
            </a:prstGeom>
          </p:spPr>
        </p:pic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C1C76C64-73B8-A865-E7B6-3E072552518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966910" y="3540405"/>
              <a:ext cx="0" cy="39600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A951D52-2047-9AD4-4D81-EFA2991AFBED}"/>
                </a:ext>
              </a:extLst>
            </p:cNvPr>
            <p:cNvSpPr txBox="1"/>
            <p:nvPr/>
          </p:nvSpPr>
          <p:spPr>
            <a:xfrm>
              <a:off x="7529025" y="2988555"/>
              <a:ext cx="893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Fournisseurs rang 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CCE4901-E2A7-214F-6116-087BA6726638}"/>
                </a:ext>
              </a:extLst>
            </p:cNvPr>
            <p:cNvSpPr txBox="1"/>
            <p:nvPr/>
          </p:nvSpPr>
          <p:spPr>
            <a:xfrm>
              <a:off x="6483256" y="2881895"/>
              <a:ext cx="893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Fournisseurs rang </a:t>
              </a:r>
              <a:r>
                <a:rPr lang="fr-FR" sz="700" i="1" dirty="0">
                  <a:latin typeface="Verdana Pro" panose="020F0502020204030204" pitchFamily="34" charset="0"/>
                  <a:ea typeface="Verdana" panose="020B0604030504040204" pitchFamily="34" charset="0"/>
                </a:rPr>
                <a:t>n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F47A370-5970-DE3C-5CC7-994A6583C640}"/>
                </a:ext>
              </a:extLst>
            </p:cNvPr>
            <p:cNvSpPr txBox="1"/>
            <p:nvPr/>
          </p:nvSpPr>
          <p:spPr>
            <a:xfrm>
              <a:off x="7334735" y="3555137"/>
              <a:ext cx="8934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Fret</a:t>
              </a:r>
            </a:p>
          </p:txBody>
        </p:sp>
        <p:pic>
          <p:nvPicPr>
            <p:cNvPr id="37" name="Graphique 36" descr="Production avec un remplissage uni">
              <a:extLst>
                <a:ext uri="{FF2B5EF4-FFF2-40B4-BE49-F238E27FC236}">
                  <a16:creationId xmlns:a16="http://schemas.microsoft.com/office/drawing/2014/main" id="{FED45887-FA88-3D79-169C-995E9A63E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351494" y="3110661"/>
              <a:ext cx="251829" cy="251829"/>
            </a:xfrm>
            <a:prstGeom prst="rect">
              <a:avLst/>
            </a:prstGeom>
          </p:spPr>
        </p:pic>
        <p:pic>
          <p:nvPicPr>
            <p:cNvPr id="38" name="Graphique 37" descr="Matières premières avec un remplissage uni">
              <a:extLst>
                <a:ext uri="{FF2B5EF4-FFF2-40B4-BE49-F238E27FC236}">
                  <a16:creationId xmlns:a16="http://schemas.microsoft.com/office/drawing/2014/main" id="{A1B70810-A3B1-1484-4E4B-45B68B131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469080" y="3351535"/>
              <a:ext cx="288553" cy="288553"/>
            </a:xfrm>
            <a:prstGeom prst="rect">
              <a:avLst/>
            </a:prstGeom>
          </p:spPr>
        </p:pic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D17F6E2B-92E6-90AA-D110-6786B35A0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9859" y="4485672"/>
              <a:ext cx="0" cy="21600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DC0D9D9-A25F-DD9B-3B5E-C1EC1A1C2027}"/>
                </a:ext>
              </a:extLst>
            </p:cNvPr>
            <p:cNvSpPr txBox="1"/>
            <p:nvPr/>
          </p:nvSpPr>
          <p:spPr>
            <a:xfrm>
              <a:off x="8586149" y="5024620"/>
              <a:ext cx="8934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Personnels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35B02FF-EF71-9A1E-95F4-B929C88616E1}"/>
                </a:ext>
              </a:extLst>
            </p:cNvPr>
            <p:cNvSpPr txBox="1"/>
            <p:nvPr/>
          </p:nvSpPr>
          <p:spPr>
            <a:xfrm>
              <a:off x="9357241" y="4663561"/>
              <a:ext cx="1473535" cy="518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Investisseurs</a:t>
              </a:r>
            </a:p>
            <a:p>
              <a:pPr algn="ctr"/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Stabilité sanitaire et sociale</a:t>
              </a:r>
            </a:p>
          </p:txBody>
        </p:sp>
        <p:pic>
          <p:nvPicPr>
            <p:cNvPr id="42" name="Graphique 41" descr="Profil mâle avec un remplissage uni">
              <a:extLst>
                <a:ext uri="{FF2B5EF4-FFF2-40B4-BE49-F238E27FC236}">
                  <a16:creationId xmlns:a16="http://schemas.microsoft.com/office/drawing/2014/main" id="{85714EEF-FFBA-3604-8090-701A6D74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0489354" y="3920438"/>
              <a:ext cx="341420" cy="341420"/>
            </a:xfrm>
            <a:prstGeom prst="rect">
              <a:avLst/>
            </a:prstGeom>
          </p:spPr>
        </p:pic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40E362A2-0B65-4761-A508-ABBF677542E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38083" y="3803719"/>
              <a:ext cx="0" cy="3960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0197616-B741-BAA9-7725-1DB2432A5C2B}"/>
                </a:ext>
              </a:extLst>
            </p:cNvPr>
            <p:cNvSpPr txBox="1"/>
            <p:nvPr/>
          </p:nvSpPr>
          <p:spPr>
            <a:xfrm>
              <a:off x="10008098" y="4293693"/>
              <a:ext cx="84074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Clients rang 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332BAE6A-0E78-6070-5F17-16D1E1661D11}"/>
                </a:ext>
              </a:extLst>
            </p:cNvPr>
            <p:cNvSpPr txBox="1"/>
            <p:nvPr/>
          </p:nvSpPr>
          <p:spPr>
            <a:xfrm>
              <a:off x="11190120" y="3189372"/>
              <a:ext cx="55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Verdana Pro" panose="020F0502020204030204" pitchFamily="34" charset="0"/>
                  <a:ea typeface="Verdana" panose="020B0604030504040204" pitchFamily="34" charset="0"/>
                </a:rPr>
                <a:t>Clients rang </a:t>
              </a:r>
              <a:r>
                <a:rPr lang="fr-FR" sz="700" i="1" dirty="0">
                  <a:latin typeface="Verdana Pro" panose="020F0502020204030204" pitchFamily="34" charset="0"/>
                  <a:ea typeface="Verdana" panose="020B0604030504040204" pitchFamily="34" charset="0"/>
                </a:rPr>
                <a:t>n</a:t>
              </a:r>
            </a:p>
          </p:txBody>
        </p:sp>
      </p:grpSp>
      <p:sp>
        <p:nvSpPr>
          <p:cNvPr id="48" name="Titre 1">
            <a:extLst>
              <a:ext uri="{FF2B5EF4-FFF2-40B4-BE49-F238E27FC236}">
                <a16:creationId xmlns:a16="http://schemas.microsoft.com/office/drawing/2014/main" id="{E9E46EE7-4356-ECDE-7AD5-8297EB4092D2}"/>
              </a:ext>
            </a:extLst>
          </p:cNvPr>
          <p:cNvSpPr txBox="1">
            <a:spLocks/>
          </p:cNvSpPr>
          <p:nvPr/>
        </p:nvSpPr>
        <p:spPr>
          <a:xfrm>
            <a:off x="2035629" y="234173"/>
            <a:ext cx="10003169" cy="538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Puis, s’engager dans un parcours d’adaptation : méthodes</a:t>
            </a:r>
            <a:endParaRPr lang="fr-FR" sz="2400" u="sng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1A58F70-D186-D2A2-B4D6-81ABA5DD2750}"/>
              </a:ext>
            </a:extLst>
          </p:cNvPr>
          <p:cNvSpPr txBox="1"/>
          <p:nvPr/>
        </p:nvSpPr>
        <p:spPr>
          <a:xfrm>
            <a:off x="1" y="3849791"/>
            <a:ext cx="60175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Méthode TACCT 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Méthode d’élaboration de stratégies territoriales intégrées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Reconnue dans le PNACC3, méthode centrale de l’Etat et ses opérateurs dans la Mission Adaptation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Actuellement, 70 collectivités accompagnées directement par l’ADEME</a:t>
            </a:r>
          </a:p>
          <a:p>
            <a:endParaRPr lang="fr-FR" sz="1600" dirty="0"/>
          </a:p>
          <a:p>
            <a:r>
              <a:rPr lang="fr-FR" sz="1600" dirty="0"/>
              <a:t>+ outils à utiliser à certaines étapes de TACCT sur des enjeux spécifiques : Plus Fraîche Ma Ville, Boîte à outils SAFN, …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A87BC9B-5702-2C0B-F1AB-CDFE07DF95A7}"/>
              </a:ext>
            </a:extLst>
          </p:cNvPr>
          <p:cNvSpPr txBox="1"/>
          <p:nvPr/>
        </p:nvSpPr>
        <p:spPr>
          <a:xfrm>
            <a:off x="6204616" y="4153502"/>
            <a:ext cx="576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Méthodes du parcours entreprises: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De la prise de conscience à l’évaluation en passant par le diagnostic des risques climatiques et l’élaboration de trajectoire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Guides de retours d’expérience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Avis technique (à venir)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AB93E35-8801-C70A-218C-DF4F3D41631D}"/>
              </a:ext>
            </a:extLst>
          </p:cNvPr>
          <p:cNvSpPr txBox="1"/>
          <p:nvPr/>
        </p:nvSpPr>
        <p:spPr>
          <a:xfrm>
            <a:off x="3144805" y="6374661"/>
            <a:ext cx="5902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5"/>
                </a:solidFill>
              </a:rPr>
              <a:t>Point commun : les trajectoires d’adaptation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060C0D-07E6-A7FD-E4BF-DA22E1EE03EA}"/>
              </a:ext>
            </a:extLst>
          </p:cNvPr>
          <p:cNvSpPr txBox="1"/>
          <p:nvPr/>
        </p:nvSpPr>
        <p:spPr>
          <a:xfrm>
            <a:off x="178371" y="890846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Prérequis : dédier des capacités d’ingénierie en interne</a:t>
            </a:r>
          </a:p>
        </p:txBody>
      </p: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5E9CC2F6-9EE7-D219-DFFA-950B2998EE6B}"/>
              </a:ext>
            </a:extLst>
          </p:cNvPr>
          <p:cNvCxnSpPr>
            <a:cxnSpLocks/>
          </p:cNvCxnSpPr>
          <p:nvPr/>
        </p:nvCxnSpPr>
        <p:spPr>
          <a:xfrm rot="10800000">
            <a:off x="2212339" y="6172090"/>
            <a:ext cx="900000" cy="432000"/>
          </a:xfrm>
          <a:prstGeom prst="curvedConnector2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72D6749B-5BD1-2573-D87A-B7A48D9D304C}"/>
              </a:ext>
            </a:extLst>
          </p:cNvPr>
          <p:cNvCxnSpPr>
            <a:cxnSpLocks/>
          </p:cNvCxnSpPr>
          <p:nvPr/>
        </p:nvCxnSpPr>
        <p:spPr>
          <a:xfrm flipV="1">
            <a:off x="8711698" y="6122356"/>
            <a:ext cx="900000" cy="432000"/>
          </a:xfrm>
          <a:prstGeom prst="curvedConnector2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0" grpId="0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1466" y="28435"/>
            <a:ext cx="9972407" cy="1095654"/>
          </a:xfrm>
        </p:spPr>
        <p:txBody>
          <a:bodyPr>
            <a:noAutofit/>
          </a:bodyPr>
          <a:lstStyle/>
          <a:p>
            <a:r>
              <a:rPr lang="fr-FR" sz="2400" dirty="0">
                <a:latin typeface="Marianne" panose="02000000000000000000" pitchFamily="50" charset="0"/>
              </a:rPr>
              <a:t>Méthode à destination des collectivités : la démarche TACCT </a:t>
            </a:r>
            <a:r>
              <a:rPr lang="fr-FR" sz="2200" dirty="0">
                <a:latin typeface="Marianne" panose="02000000000000000000" pitchFamily="50" charset="0"/>
              </a:rPr>
              <a:t>(Trajectoires d’Adaptation au Changement Climatique des Territoires)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63B2CB-EBA3-4441-AB3E-4F615207E297}"/>
              </a:ext>
            </a:extLst>
          </p:cNvPr>
          <p:cNvSpPr txBox="1"/>
          <p:nvPr/>
        </p:nvSpPr>
        <p:spPr>
          <a:xfrm>
            <a:off x="523004" y="1124089"/>
            <a:ext cx="166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Marianne" panose="02000000000000000000" pitchFamily="50" charset="0"/>
              </a:rPr>
              <a:t>Pour qui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D44A5B-370F-46C5-B72C-EAB376CB014E}"/>
              </a:ext>
            </a:extLst>
          </p:cNvPr>
          <p:cNvSpPr txBox="1"/>
          <p:nvPr/>
        </p:nvSpPr>
        <p:spPr>
          <a:xfrm>
            <a:off x="6547642" y="1213657"/>
            <a:ext cx="185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Marianne" panose="02000000000000000000" pitchFamily="50" charset="0"/>
              </a:rPr>
              <a:t>Pour quoi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A35E3E-4213-4096-AD5C-04618E008120}"/>
              </a:ext>
            </a:extLst>
          </p:cNvPr>
          <p:cNvSpPr txBox="1"/>
          <p:nvPr/>
        </p:nvSpPr>
        <p:spPr>
          <a:xfrm>
            <a:off x="523004" y="1816623"/>
            <a:ext cx="5430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Marianne" panose="02000000000000000000" pitchFamily="50" charset="0"/>
              </a:rPr>
              <a:t>Tout type de collectivité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 pitchFamily="50" charset="0"/>
              </a:rPr>
              <a:t>Communes, </a:t>
            </a:r>
            <a:r>
              <a:rPr lang="fr-FR" dirty="0" err="1">
                <a:latin typeface="Marianne" panose="02000000000000000000" pitchFamily="50" charset="0"/>
              </a:rPr>
              <a:t>ComCom</a:t>
            </a:r>
            <a:r>
              <a:rPr lang="fr-FR" dirty="0">
                <a:latin typeface="Marianne" panose="02000000000000000000" pitchFamily="50" charset="0"/>
              </a:rPr>
              <a:t>, Com d’Agglo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 pitchFamily="50" charset="0"/>
              </a:rPr>
              <a:t>SCOT, PNR, PETR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 pitchFamily="50" charset="0"/>
              </a:rPr>
              <a:t>Départements, Régions…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0B3600-3914-413E-B9FC-51C84D812E12}"/>
              </a:ext>
            </a:extLst>
          </p:cNvPr>
          <p:cNvSpPr txBox="1"/>
          <p:nvPr/>
        </p:nvSpPr>
        <p:spPr>
          <a:xfrm>
            <a:off x="523004" y="2972863"/>
            <a:ext cx="58777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Marianne" panose="02000000000000000000" pitchFamily="50" charset="0"/>
              </a:rPr>
              <a:t>...quelles que soient leur échelle géographique ou les caractéristiques physiques et humaines de leur territoire...</a:t>
            </a:r>
          </a:p>
          <a:p>
            <a:pPr algn="just"/>
            <a:endParaRPr lang="fr-FR" sz="1000" dirty="0">
              <a:latin typeface="Marianne" panose="02000000000000000000" pitchFamily="50" charset="0"/>
            </a:endParaRP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...quels que soient les enjeux économiques présents sur le territoire ou compétences de la collectivité...</a:t>
            </a:r>
          </a:p>
          <a:p>
            <a:pPr algn="just"/>
            <a:endParaRPr lang="fr-FR" sz="1000" dirty="0">
              <a:latin typeface="Marianne" panose="02000000000000000000" pitchFamily="50" charset="0"/>
            </a:endParaRP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… démarche particulièrement pertinente pour les collectivités débutant leur réflexion sur l’adaptation au changement climatique de leur territoire !</a:t>
            </a:r>
          </a:p>
          <a:p>
            <a:pPr algn="just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7566F5-FCE1-63BC-D1C5-5C7E9C68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AA3E7C-FDD6-F822-C512-159FCC0B4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981" y="1686260"/>
            <a:ext cx="5075208" cy="14749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A102FD-8A5C-3AAF-BD42-721F642AA076}"/>
              </a:ext>
            </a:extLst>
          </p:cNvPr>
          <p:cNvSpPr txBox="1"/>
          <p:nvPr/>
        </p:nvSpPr>
        <p:spPr>
          <a:xfrm>
            <a:off x="6655654" y="3562781"/>
            <a:ext cx="4667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Marianne" panose="02000000000000000000" pitchFamily="50" charset="0"/>
              </a:rPr>
              <a:t>Quel lien avec les entreprises?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D8A43F-EF94-4973-AAF5-EB2E655E0792}"/>
              </a:ext>
            </a:extLst>
          </p:cNvPr>
          <p:cNvSpPr txBox="1"/>
          <p:nvPr/>
        </p:nvSpPr>
        <p:spPr>
          <a:xfrm>
            <a:off x="6742981" y="4051058"/>
            <a:ext cx="54308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Marianne" panose="02000000000000000000" pitchFamily="50" charset="0"/>
              </a:rPr>
              <a:t>Encourager les entreprises à prendre connaissance des diagnostics et des stratégies d’adaptation des collectivités (notamment EPCI)</a:t>
            </a:r>
          </a:p>
          <a:p>
            <a:pPr>
              <a:spcAft>
                <a:spcPts val="0"/>
              </a:spcAft>
            </a:pPr>
            <a:endParaRPr lang="fr-FR" sz="1000" dirty="0">
              <a:latin typeface="Marianne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Marianne" panose="02000000000000000000" pitchFamily="50" charset="0"/>
              </a:rPr>
              <a:t>Encourager les collectivités à intégrer les entreprises dans le processus d’élaboration de leur stratégie d’adaptation</a:t>
            </a:r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2B19AC15-11A3-D0A3-DD89-274B2E5D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 dirty="0"/>
              <a:t>DAAT/Pôle adaptation</a:t>
            </a:r>
          </a:p>
        </p:txBody>
      </p:sp>
    </p:spTree>
    <p:extLst>
      <p:ext uri="{BB962C8B-B14F-4D97-AF65-F5344CB8AC3E}">
        <p14:creationId xmlns:p14="http://schemas.microsoft.com/office/powerpoint/2010/main" val="24666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uiExpand="1" build="p" bldLvl="2"/>
      <p:bldP spid="16" grpId="0" uiExpand="1" build="p" bldLvl="2"/>
      <p:bldP spid="9" grpId="0"/>
      <p:bldP spid="10" grpId="0" build="p" bldLvl="2"/>
    </p:bldLst>
  </p:timing>
</p:sld>
</file>

<file path=ppt/theme/theme1.xml><?xml version="1.0" encoding="utf-8"?>
<a:theme xmlns:a="http://schemas.openxmlformats.org/drawingml/2006/main" name="Thème Office">
  <a:themeElements>
    <a:clrScheme name="ADEME">
      <a:dk1>
        <a:sysClr val="windowText" lastClr="000000"/>
      </a:dk1>
      <a:lt1>
        <a:sysClr val="window" lastClr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320_ADEME_Masque PPT Arial.pptx [Lecture seule]" id="{2C70ABF1-A830-4F25-86D2-0526B50EC19D}" vid="{57811D07-33D5-43AE-8025-39FCACA175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DCB21E08-15CB-498A-8D0A-389DADF51165}"/>
</file>

<file path=customXml/itemProps2.xml><?xml version="1.0" encoding="utf-8"?>
<ds:datastoreItem xmlns:ds="http://schemas.openxmlformats.org/officeDocument/2006/customXml" ds:itemID="{4B30CF77-EC6E-4CE0-B681-4F01B35DA727}"/>
</file>

<file path=customXml/itemProps3.xml><?xml version="1.0" encoding="utf-8"?>
<ds:datastoreItem xmlns:ds="http://schemas.openxmlformats.org/officeDocument/2006/customXml" ds:itemID="{FE8B9953-2264-4B75-8693-CC17722CDAAC}"/>
</file>

<file path=docProps/app.xml><?xml version="1.0" encoding="utf-8"?>
<Properties xmlns="http://schemas.openxmlformats.org/officeDocument/2006/extended-properties" xmlns:vt="http://schemas.openxmlformats.org/officeDocument/2006/docPropsVTypes">
  <Template>modele_bleu-16_9</Template>
  <TotalTime>2406</TotalTime>
  <Words>2183</Words>
  <Application>Microsoft Office PowerPoint</Application>
  <PresentationFormat>Grand écran</PresentationFormat>
  <Paragraphs>316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Courier New</vt:lpstr>
      <vt:lpstr>Marianne</vt:lpstr>
      <vt:lpstr>Verdana Pro</vt:lpstr>
      <vt:lpstr>Wingdings</vt:lpstr>
      <vt:lpstr>Thème Office</vt:lpstr>
      <vt:lpstr>Résilience sous contrainte</vt:lpstr>
      <vt:lpstr>Introduction – L’adaptation, une démarche analytique</vt:lpstr>
      <vt:lpstr>Introduction - Les trajectoires d’adaptation, méthode pour dépasser la « tragédie de l’horizon »</vt:lpstr>
      <vt:lpstr>Un concept central : les trajectoires d’adaptation</vt:lpstr>
      <vt:lpstr>D’abord, monter en compétences :  les compétence clés</vt:lpstr>
      <vt:lpstr>D’abord, monter en compétences :  les formations ADEME</vt:lpstr>
      <vt:lpstr>D’abord, monter en compétences :  les formations ADEME</vt:lpstr>
      <vt:lpstr>Présentation PowerPoint</vt:lpstr>
      <vt:lpstr>Méthode à destination des collectivités : la démarche TACCT (Trajectoires d’Adaptation au Changement Climatique des Territoires)</vt:lpstr>
      <vt:lpstr>Présentation PowerPoint</vt:lpstr>
      <vt:lpstr>Pour accompagner les collectivités : la mission Adaptation</vt:lpstr>
      <vt:lpstr>Pour accompagner les collectivités : la mission Adaptation</vt:lpstr>
      <vt:lpstr>Méthodes à destination des entreprises : le parcours entreprises</vt:lpstr>
      <vt:lpstr>Guides (liste non exhaustive)</vt:lpstr>
      <vt:lpstr>Enfin, identifier des financements disponibles</vt:lpstr>
      <vt:lpstr>Conclusion – quelques messages clés avec lesquels repartir…</vt:lpstr>
      <vt:lpstr>Présentation PowerPoint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LIMON Thibaut</dc:creator>
  <cp:lastModifiedBy>LIMON Thibaut</cp:lastModifiedBy>
  <cp:revision>23</cp:revision>
  <dcterms:created xsi:type="dcterms:W3CDTF">2025-02-23T09:27:28Z</dcterms:created>
  <dcterms:modified xsi:type="dcterms:W3CDTF">2025-06-12T10:28:59Z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ce3bfb-fff1-481a-835b-0a342757958d_Enabled">
    <vt:lpwstr>true</vt:lpwstr>
  </property>
  <property fmtid="{D5CDD505-2E9C-101B-9397-08002B2CF9AE}" pid="3" name="MSIP_Label_98ce3bfb-fff1-481a-835b-0a342757958d_SetDate">
    <vt:lpwstr>2025-02-23T09:27:58Z</vt:lpwstr>
  </property>
  <property fmtid="{D5CDD505-2E9C-101B-9397-08002B2CF9AE}" pid="4" name="MSIP_Label_98ce3bfb-fff1-481a-835b-0a342757958d_Method">
    <vt:lpwstr>Standard</vt:lpwstr>
  </property>
  <property fmtid="{D5CDD505-2E9C-101B-9397-08002B2CF9AE}" pid="5" name="MSIP_Label_98ce3bfb-fff1-481a-835b-0a342757958d_Name">
    <vt:lpwstr>C0 - Public</vt:lpwstr>
  </property>
  <property fmtid="{D5CDD505-2E9C-101B-9397-08002B2CF9AE}" pid="6" name="MSIP_Label_98ce3bfb-fff1-481a-835b-0a342757958d_SiteId">
    <vt:lpwstr>cb6c2492-4a85-4b15-85a1-ed94d47e5849</vt:lpwstr>
  </property>
  <property fmtid="{D5CDD505-2E9C-101B-9397-08002B2CF9AE}" pid="7" name="MSIP_Label_98ce3bfb-fff1-481a-835b-0a342757958d_ActionId">
    <vt:lpwstr>b9de7bb4-060d-441d-9848-44ada4b3dd63</vt:lpwstr>
  </property>
  <property fmtid="{D5CDD505-2E9C-101B-9397-08002B2CF9AE}" pid="8" name="MSIP_Label_98ce3bfb-fff1-481a-835b-0a342757958d_ContentBits">
    <vt:lpwstr>0</vt:lpwstr>
  </property>
  <property fmtid="{D5CDD505-2E9C-101B-9397-08002B2CF9AE}" pid="9" name="MSIP_Label_98ce3bfb-fff1-481a-835b-0a342757958d_Tag">
    <vt:lpwstr>10, 3, 0, 1</vt:lpwstr>
  </property>
  <property fmtid="{D5CDD505-2E9C-101B-9397-08002B2CF9AE}" pid="10" name="ContentTypeId">
    <vt:lpwstr>0x010100C99A5812EC654640AAF0FBDB42E081DB</vt:lpwstr>
  </property>
</Properties>
</file>