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5"/>
  </p:notesMasterIdLst>
  <p:sldIdLst>
    <p:sldId id="322" r:id="rId6"/>
    <p:sldId id="325" r:id="rId7"/>
    <p:sldId id="408" r:id="rId8"/>
    <p:sldId id="409" r:id="rId9"/>
    <p:sldId id="407" r:id="rId10"/>
    <p:sldId id="410" r:id="rId11"/>
    <p:sldId id="420" r:id="rId12"/>
    <p:sldId id="411" r:id="rId13"/>
    <p:sldId id="412" r:id="rId14"/>
    <p:sldId id="406" r:id="rId15"/>
    <p:sldId id="414" r:id="rId16"/>
    <p:sldId id="415" r:id="rId17"/>
    <p:sldId id="417" r:id="rId18"/>
    <p:sldId id="405" r:id="rId19"/>
    <p:sldId id="418" r:id="rId20"/>
    <p:sldId id="419" r:id="rId21"/>
    <p:sldId id="421" r:id="rId22"/>
    <p:sldId id="424" r:id="rId23"/>
    <p:sldId id="422" r:id="rId24"/>
    <p:sldId id="427" r:id="rId25"/>
    <p:sldId id="430" r:id="rId26"/>
    <p:sldId id="431" r:id="rId27"/>
    <p:sldId id="425" r:id="rId28"/>
    <p:sldId id="426" r:id="rId29"/>
    <p:sldId id="432" r:id="rId30"/>
    <p:sldId id="433" r:id="rId31"/>
    <p:sldId id="434" r:id="rId32"/>
    <p:sldId id="435" r:id="rId33"/>
    <p:sldId id="321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00"/>
    <a:srgbClr val="007339"/>
    <a:srgbClr val="FCF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CA10F-C3EB-41DE-B759-DCE07C85EE4A}" v="154" dt="2026-03-29T13:41:12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5"/>
    <p:restoredTop sz="96652" autoAdjust="0"/>
  </p:normalViewPr>
  <p:slideViewPr>
    <p:cSldViewPr snapToGrid="0">
      <p:cViewPr varScale="1">
        <p:scale>
          <a:sx n="116" d="100"/>
          <a:sy n="116" d="100"/>
        </p:scale>
        <p:origin x="31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znikow Alexandre" userId="2dcdf4f9-0806-4776-ace0-fa22fa39ba66" providerId="ADAL" clId="{F3ABD2DC-F6EB-459D-A4E6-301B827A8B7C}"/>
    <pc:docChg chg="undo custSel addSld delSld modSld sldOrd">
      <pc:chgData name="Reznikow Alexandre" userId="2dcdf4f9-0806-4776-ace0-fa22fa39ba66" providerId="ADAL" clId="{F3ABD2DC-F6EB-459D-A4E6-301B827A8B7C}" dt="2026-03-29T13:41:19.388" v="19459" actId="20577"/>
      <pc:docMkLst>
        <pc:docMk/>
      </pc:docMkLst>
      <pc:sldChg chg="modSp mo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2726387024" sldId="321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726387024" sldId="321"/>
            <ac:spMk id="2" creationId="{9D127878-7249-41F4-8CBC-B5C81373ADD9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726387024" sldId="321"/>
            <ac:spMk id="5" creationId="{78819B76-FCCF-20DD-93BA-079BCCC6451D}"/>
          </ac:spMkLst>
        </pc:spChg>
      </pc:sldChg>
      <pc:sldChg chg="modSp mo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2709259792" sldId="322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709259792" sldId="322"/>
            <ac:spMk id="2" creationId="{FD2FEACA-1020-20A3-E183-1CEB85D8DDD0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709259792" sldId="322"/>
            <ac:spMk id="3" creationId="{55F2B8E6-3E8B-6703-D17B-D3F0D3B656D0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709259792" sldId="322"/>
            <ac:spMk id="4" creationId="{86131F65-3A82-DFF0-E99A-6E04CBE1E18B}"/>
          </ac:spMkLst>
        </pc:spChg>
      </pc:sldChg>
      <pc:sldChg chg="addSp delSp modSp mod modClrScheme chgLayout modNotesTx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3888294916" sldId="325"/>
        </pc:sldMkLst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888294916" sldId="325"/>
            <ac:spMk id="2" creationId="{8D327BB5-21B6-50D7-258C-FF2626C2B31A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888294916" sldId="325"/>
            <ac:spMk id="3" creationId="{DE71F723-2DBB-FAAC-5110-6E5FA4ABC0AC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888294916" sldId="325"/>
            <ac:spMk id="4" creationId="{7776CB6E-2EB4-BC9E-DA18-10E4D9C5D9E6}"/>
          </ac:spMkLst>
        </pc:spChg>
        <pc:picChg chg="add mod ord modCrop">
          <ac:chgData name="Reznikow Alexandre" userId="2dcdf4f9-0806-4776-ace0-fa22fa39ba66" providerId="ADAL" clId="{F3ABD2DC-F6EB-459D-A4E6-301B827A8B7C}" dt="2026-03-29T12:45:31.131" v="18614" actId="14100"/>
          <ac:picMkLst>
            <pc:docMk/>
            <pc:sldMk cId="3888294916" sldId="325"/>
            <ac:picMk id="8" creationId="{72BF901C-F8D6-0331-DFF4-B8540A1BFE36}"/>
          </ac:picMkLst>
        </pc:picChg>
      </pc:sldChg>
      <pc:sldChg chg="del">
        <pc:chgData name="Reznikow Alexandre" userId="2dcdf4f9-0806-4776-ace0-fa22fa39ba66" providerId="ADAL" clId="{F3ABD2DC-F6EB-459D-A4E6-301B827A8B7C}" dt="2026-03-29T12:27:20.700" v="17922" actId="47"/>
        <pc:sldMkLst>
          <pc:docMk/>
          <pc:sldMk cId="4283596937" sldId="404"/>
        </pc:sldMkLst>
      </pc:sldChg>
      <pc:sldChg chg="addSp delSp modSp mod ord modClrScheme chgLayout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1196062097" sldId="405"/>
        </pc:sldMkLst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196062097" sldId="405"/>
            <ac:spMk id="2" creationId="{CA767FD0-94E6-E606-9328-8C20317BB819}"/>
          </ac:spMkLst>
        </pc:spChg>
        <pc:spChg chg="add del mod ord">
          <ac:chgData name="Reznikow Alexandre" userId="2dcdf4f9-0806-4776-ace0-fa22fa39ba66" providerId="ADAL" clId="{F3ABD2DC-F6EB-459D-A4E6-301B827A8B7C}" dt="2026-03-28T10:31:22.803" v="6286" actId="26606"/>
          <ac:spMkLst>
            <pc:docMk/>
            <pc:sldMk cId="1196062097" sldId="405"/>
            <ac:spMk id="3" creationId="{E0E88275-4232-B1EF-CCBE-ACE86D8E96A1}"/>
          </ac:spMkLst>
        </pc:spChg>
        <pc:spChg chg="mod ord modVis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196062097" sldId="405"/>
            <ac:spMk id="4" creationId="{52C33355-6F1F-C7C5-535D-722926747F9C}"/>
          </ac:spMkLst>
        </pc:spChg>
        <pc:spChg chg="del">
          <ac:chgData name="Reznikow Alexandre" userId="2dcdf4f9-0806-4776-ace0-fa22fa39ba66" providerId="ADAL" clId="{F3ABD2DC-F6EB-459D-A4E6-301B827A8B7C}" dt="2026-03-28T09:01:51.267" v="2927" actId="700"/>
          <ac:spMkLst>
            <pc:docMk/>
            <pc:sldMk cId="1196062097" sldId="405"/>
            <ac:spMk id="5" creationId="{05B801E5-D75A-560A-B9F3-45F33901F62A}"/>
          </ac:spMkLst>
        </pc:spChg>
        <pc:graphicFrameChg chg="add del mod">
          <ac:chgData name="Reznikow Alexandre" userId="2dcdf4f9-0806-4776-ace0-fa22fa39ba66" providerId="ADAL" clId="{F3ABD2DC-F6EB-459D-A4E6-301B827A8B7C}" dt="2026-03-28T10:31:10.472" v="6277" actId="26606"/>
          <ac:graphicFrameMkLst>
            <pc:docMk/>
            <pc:sldMk cId="1196062097" sldId="405"/>
            <ac:graphicFrameMk id="6" creationId="{4171D1F2-3EF4-5293-B429-8B7BF6178099}"/>
          </ac:graphicFrameMkLst>
        </pc:graphicFrameChg>
        <pc:graphicFrameChg chg="add del mod">
          <ac:chgData name="Reznikow Alexandre" userId="2dcdf4f9-0806-4776-ace0-fa22fa39ba66" providerId="ADAL" clId="{F3ABD2DC-F6EB-459D-A4E6-301B827A8B7C}" dt="2026-03-28T10:31:13.426" v="6279" actId="26606"/>
          <ac:graphicFrameMkLst>
            <pc:docMk/>
            <pc:sldMk cId="1196062097" sldId="405"/>
            <ac:graphicFrameMk id="8" creationId="{8DAA06ED-217D-B4C4-A207-C56C97328D56}"/>
          </ac:graphicFrameMkLst>
        </pc:graphicFrameChg>
        <pc:graphicFrameChg chg="add del mod">
          <ac:chgData name="Reznikow Alexandre" userId="2dcdf4f9-0806-4776-ace0-fa22fa39ba66" providerId="ADAL" clId="{F3ABD2DC-F6EB-459D-A4E6-301B827A8B7C}" dt="2026-03-28T10:31:15.283" v="6281" actId="26606"/>
          <ac:graphicFrameMkLst>
            <pc:docMk/>
            <pc:sldMk cId="1196062097" sldId="405"/>
            <ac:graphicFrameMk id="10" creationId="{7633B490-4E41-F055-B9E3-685D864CDAF2}"/>
          </ac:graphicFrameMkLst>
        </pc:graphicFrameChg>
        <pc:graphicFrameChg chg="add del mod">
          <ac:chgData name="Reznikow Alexandre" userId="2dcdf4f9-0806-4776-ace0-fa22fa39ba66" providerId="ADAL" clId="{F3ABD2DC-F6EB-459D-A4E6-301B827A8B7C}" dt="2026-03-28T10:31:19.842" v="6283" actId="26606"/>
          <ac:graphicFrameMkLst>
            <pc:docMk/>
            <pc:sldMk cId="1196062097" sldId="405"/>
            <ac:graphicFrameMk id="12" creationId="{8DAA06ED-217D-B4C4-A207-C56C97328D56}"/>
          </ac:graphicFrameMkLst>
        </pc:graphicFrameChg>
        <pc:graphicFrameChg chg="add del mod">
          <ac:chgData name="Reznikow Alexandre" userId="2dcdf4f9-0806-4776-ace0-fa22fa39ba66" providerId="ADAL" clId="{F3ABD2DC-F6EB-459D-A4E6-301B827A8B7C}" dt="2026-03-28T10:31:22.744" v="6285" actId="26606"/>
          <ac:graphicFrameMkLst>
            <pc:docMk/>
            <pc:sldMk cId="1196062097" sldId="405"/>
            <ac:graphicFrameMk id="14" creationId="{4171D1F2-3EF4-5293-B429-8B7BF6178099}"/>
          </ac:graphicFrameMkLst>
        </pc:graphicFrameChg>
        <pc:graphicFrameChg chg="add mod modGraphic">
          <ac:chgData name="Reznikow Alexandre" userId="2dcdf4f9-0806-4776-ace0-fa22fa39ba66" providerId="ADAL" clId="{F3ABD2DC-F6EB-459D-A4E6-301B827A8B7C}" dt="2026-03-29T13:17:50.507" v="19310" actId="790"/>
          <ac:graphicFrameMkLst>
            <pc:docMk/>
            <pc:sldMk cId="1196062097" sldId="405"/>
            <ac:graphicFrameMk id="16" creationId="{8DAA06ED-217D-B4C4-A207-C56C97328D56}"/>
          </ac:graphicFrameMkLst>
        </pc:graphicFrameChg>
      </pc:sldChg>
      <pc:sldChg chg="addSp delSp modSp new mod modNotesTx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3159006013" sldId="406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159006013" sldId="406"/>
            <ac:spMk id="2" creationId="{31B9232F-943E-2249-CFD3-42430DCE601B}"/>
          </ac:spMkLst>
        </pc:spChg>
        <pc:spChg chg="del">
          <ac:chgData name="Reznikow Alexandre" userId="2dcdf4f9-0806-4776-ace0-fa22fa39ba66" providerId="ADAL" clId="{F3ABD2DC-F6EB-459D-A4E6-301B827A8B7C}" dt="2026-03-28T08:10:26.365" v="1363" actId="478"/>
          <ac:spMkLst>
            <pc:docMk/>
            <pc:sldMk cId="3159006013" sldId="406"/>
            <ac:spMk id="3" creationId="{864EB4A3-5A96-68E9-8B5F-4E74E400C144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159006013" sldId="406"/>
            <ac:spMk id="4" creationId="{26BF2789-057B-A1A9-05B5-B92E945FA3C5}"/>
          </ac:spMkLst>
        </pc:spChg>
        <pc:spChg chg="add 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159006013" sldId="406"/>
            <ac:spMk id="5" creationId="{974FCAF8-17B5-9BA9-8439-91DFCB61884F}"/>
          </ac:spMkLst>
        </pc:spChg>
        <pc:spChg chg="add 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159006013" sldId="406"/>
            <ac:spMk id="6" creationId="{1ED5EBF9-E412-E72C-90B7-B85C822ECC95}"/>
          </ac:spMkLst>
        </pc:spChg>
        <pc:spChg chg="add 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159006013" sldId="406"/>
            <ac:spMk id="7" creationId="{93E671C3-A020-744D-4D3B-DEB8D8450782}"/>
          </ac:spMkLst>
        </pc:spChg>
        <pc:picChg chg="add mod">
          <ac:chgData name="Reznikow Alexandre" userId="2dcdf4f9-0806-4776-ace0-fa22fa39ba66" providerId="ADAL" clId="{F3ABD2DC-F6EB-459D-A4E6-301B827A8B7C}" dt="2026-03-28T08:37:21.831" v="1595" actId="1076"/>
          <ac:picMkLst>
            <pc:docMk/>
            <pc:sldMk cId="3159006013" sldId="406"/>
            <ac:picMk id="9" creationId="{9C81E64F-FCA9-F325-4C94-16F18CD2A7A3}"/>
          </ac:picMkLst>
        </pc:picChg>
        <pc:cxnChg chg="add mod">
          <ac:chgData name="Reznikow Alexandre" userId="2dcdf4f9-0806-4776-ace0-fa22fa39ba66" providerId="ADAL" clId="{F3ABD2DC-F6EB-459D-A4E6-301B827A8B7C}" dt="2026-03-28T08:38:05.811" v="1605" actId="13822"/>
          <ac:cxnSpMkLst>
            <pc:docMk/>
            <pc:sldMk cId="3159006013" sldId="406"/>
            <ac:cxnSpMk id="11" creationId="{A477022D-1FF4-4F75-364D-90C64A22D7DD}"/>
          </ac:cxnSpMkLst>
        </pc:cxnChg>
        <pc:cxnChg chg="add mod">
          <ac:chgData name="Reznikow Alexandre" userId="2dcdf4f9-0806-4776-ace0-fa22fa39ba66" providerId="ADAL" clId="{F3ABD2DC-F6EB-459D-A4E6-301B827A8B7C}" dt="2026-03-28T08:38:10.370" v="1606" actId="13822"/>
          <ac:cxnSpMkLst>
            <pc:docMk/>
            <pc:sldMk cId="3159006013" sldId="406"/>
            <ac:cxnSpMk id="12" creationId="{930938E0-E9BF-E25B-7667-B7383FE9E3B8}"/>
          </ac:cxnSpMkLst>
        </pc:cxnChg>
      </pc:sldChg>
      <pc:sldChg chg="addSp delSp modSp add mod modClrScheme chgLayout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4284499029" sldId="407"/>
        </pc:sldMkLst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4284499029" sldId="407"/>
            <ac:spMk id="3" creationId="{53A1F406-53C7-3994-4237-8998E564296D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4284499029" sldId="407"/>
            <ac:spMk id="4" creationId="{B2BA8E34-2225-CD53-368C-3D78F2F42743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4284499029" sldId="407"/>
            <ac:spMk id="10" creationId="{B02344AB-535A-7165-712D-A04132B7BD28}"/>
          </ac:spMkLst>
        </pc:spChg>
        <pc:picChg chg="add mod">
          <ac:chgData name="Reznikow Alexandre" userId="2dcdf4f9-0806-4776-ace0-fa22fa39ba66" providerId="ADAL" clId="{F3ABD2DC-F6EB-459D-A4E6-301B827A8B7C}" dt="2026-03-29T12:46:17.758" v="18615" actId="1076"/>
          <ac:picMkLst>
            <pc:docMk/>
            <pc:sldMk cId="4284499029" sldId="407"/>
            <ac:picMk id="5" creationId="{ED022EF5-7BBF-8A64-13C1-47CAE8D67616}"/>
          </ac:picMkLst>
        </pc:picChg>
        <pc:picChg chg="add del mod">
          <ac:chgData name="Reznikow Alexandre" userId="2dcdf4f9-0806-4776-ace0-fa22fa39ba66" providerId="ADAL" clId="{F3ABD2DC-F6EB-459D-A4E6-301B827A8B7C}" dt="2026-03-28T07:41:11.110" v="1030" actId="478"/>
          <ac:picMkLst>
            <pc:docMk/>
            <pc:sldMk cId="4284499029" sldId="407"/>
            <ac:picMk id="12" creationId="{105FD9FE-D777-A40E-F1F9-68FCD0BD9A8C}"/>
          </ac:picMkLst>
        </pc:picChg>
      </pc:sldChg>
      <pc:sldChg chg="addSp delSp modSp add mod or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1667317453" sldId="408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667317453" sldId="408"/>
            <ac:spMk id="3" creationId="{B92A9BEB-B375-CB90-013E-C2EC02A05B17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667317453" sldId="408"/>
            <ac:spMk id="4" creationId="{94B3B603-B332-35FB-195D-AE687CDCC273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667317453" sldId="408"/>
            <ac:spMk id="10" creationId="{EEE183D3-1982-051F-F858-F2CC396DFB7D}"/>
          </ac:spMkLst>
        </pc:spChg>
        <pc:picChg chg="add mod">
          <ac:chgData name="Reznikow Alexandre" userId="2dcdf4f9-0806-4776-ace0-fa22fa39ba66" providerId="ADAL" clId="{F3ABD2DC-F6EB-459D-A4E6-301B827A8B7C}" dt="2026-03-27T16:06:42.693" v="860" actId="1076"/>
          <ac:picMkLst>
            <pc:docMk/>
            <pc:sldMk cId="1667317453" sldId="408"/>
            <ac:picMk id="5" creationId="{6C217224-0576-8EA1-3CAA-4E746F08EF58}"/>
          </ac:picMkLst>
        </pc:picChg>
      </pc:sldChg>
      <pc:sldChg chg="addSp delSp modSp add mod or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3690468810" sldId="409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690468810" sldId="409"/>
            <ac:spMk id="3" creationId="{38B3201D-2343-4434-AE87-EB3C094AD370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690468810" sldId="409"/>
            <ac:spMk id="4" creationId="{C9141634-7DE2-8FDC-8B52-F6D6CCAD1F8E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690468810" sldId="409"/>
            <ac:spMk id="10" creationId="{FBADDAE7-FC1C-5C2E-F28B-196824D9D807}"/>
          </ac:spMkLst>
        </pc:spChg>
        <pc:picChg chg="add mod">
          <ac:chgData name="Reznikow Alexandre" userId="2dcdf4f9-0806-4776-ace0-fa22fa39ba66" providerId="ADAL" clId="{F3ABD2DC-F6EB-459D-A4E6-301B827A8B7C}" dt="2026-03-27T16:08:12.411" v="894" actId="1076"/>
          <ac:picMkLst>
            <pc:docMk/>
            <pc:sldMk cId="3690468810" sldId="409"/>
            <ac:picMk id="6" creationId="{0D768663-4C24-A4E2-8E10-0958BFC4858C}"/>
          </ac:picMkLst>
        </pc:picChg>
      </pc:sldChg>
      <pc:sldChg chg="add del">
        <pc:chgData name="Reznikow Alexandre" userId="2dcdf4f9-0806-4776-ace0-fa22fa39ba66" providerId="ADAL" clId="{F3ABD2DC-F6EB-459D-A4E6-301B827A8B7C}" dt="2026-03-28T07:36:31.316" v="991"/>
        <pc:sldMkLst>
          <pc:docMk/>
          <pc:sldMk cId="182542625" sldId="410"/>
        </pc:sldMkLst>
      </pc:sldChg>
      <pc:sldChg chg="addSp delSp modSp add mo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1731594727" sldId="410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731594727" sldId="410"/>
            <ac:spMk id="3" creationId="{93D0C457-906C-DA25-402C-841AED141B6E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731594727" sldId="410"/>
            <ac:spMk id="4" creationId="{0369F934-979D-8FF3-A786-0CF85472471E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731594727" sldId="410"/>
            <ac:spMk id="10" creationId="{CFE845B2-3273-5873-B161-8F97DEB345B3}"/>
          </ac:spMkLst>
        </pc:spChg>
        <pc:picChg chg="add mod">
          <ac:chgData name="Reznikow Alexandre" userId="2dcdf4f9-0806-4776-ace0-fa22fa39ba66" providerId="ADAL" clId="{F3ABD2DC-F6EB-459D-A4E6-301B827A8B7C}" dt="2026-03-28T07:53:12.347" v="1078" actId="14100"/>
          <ac:picMkLst>
            <pc:docMk/>
            <pc:sldMk cId="1731594727" sldId="410"/>
            <ac:picMk id="5" creationId="{F47C7554-FCD2-B98B-F351-3576A15AFFB6}"/>
          </ac:picMkLst>
        </pc:picChg>
        <pc:picChg chg="del">
          <ac:chgData name="Reznikow Alexandre" userId="2dcdf4f9-0806-4776-ace0-fa22fa39ba66" providerId="ADAL" clId="{F3ABD2DC-F6EB-459D-A4E6-301B827A8B7C}" dt="2026-03-28T07:52:59.234" v="1074" actId="478"/>
          <ac:picMkLst>
            <pc:docMk/>
            <pc:sldMk cId="1731594727" sldId="410"/>
            <ac:picMk id="6" creationId="{4F3D2794-148B-02AA-808E-61786C8F63C8}"/>
          </ac:picMkLst>
        </pc:picChg>
      </pc:sldChg>
      <pc:sldChg chg="addSp delSp modSp add mo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512688433" sldId="411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512688433" sldId="411"/>
            <ac:spMk id="3" creationId="{6DE983CD-9F2B-C892-22D5-744CDB15B571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512688433" sldId="411"/>
            <ac:spMk id="4" creationId="{FB8B4192-CA6F-FD05-7182-AA1F080B6CF1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512688433" sldId="411"/>
            <ac:spMk id="10" creationId="{87E4D182-773E-1EC8-1C69-EF865ECA1389}"/>
          </ac:spMkLst>
        </pc:spChg>
        <pc:picChg chg="del">
          <ac:chgData name="Reznikow Alexandre" userId="2dcdf4f9-0806-4776-ace0-fa22fa39ba66" providerId="ADAL" clId="{F3ABD2DC-F6EB-459D-A4E6-301B827A8B7C}" dt="2026-03-28T07:59:40.604" v="1128" actId="478"/>
          <ac:picMkLst>
            <pc:docMk/>
            <pc:sldMk cId="512688433" sldId="411"/>
            <ac:picMk id="5" creationId="{C7371979-7CA3-86E8-8DF8-3C4F70252B05}"/>
          </ac:picMkLst>
        </pc:picChg>
        <pc:picChg chg="add mod">
          <ac:chgData name="Reznikow Alexandre" userId="2dcdf4f9-0806-4776-ace0-fa22fa39ba66" providerId="ADAL" clId="{F3ABD2DC-F6EB-459D-A4E6-301B827A8B7C}" dt="2026-03-28T07:59:55.496" v="1132" actId="14100"/>
          <ac:picMkLst>
            <pc:docMk/>
            <pc:sldMk cId="512688433" sldId="411"/>
            <ac:picMk id="6" creationId="{1A528F59-5B02-8E38-C881-E7FF6DD2CF25}"/>
          </ac:picMkLst>
        </pc:picChg>
      </pc:sldChg>
      <pc:sldChg chg="addSp delSp modSp add mo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3284620563" sldId="412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284620563" sldId="412"/>
            <ac:spMk id="3" creationId="{FB093D17-A490-116F-F325-63E04F2C3194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284620563" sldId="412"/>
            <ac:spMk id="4" creationId="{C04CBFEE-E3B6-6297-5E3E-A899DBF0EFC8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284620563" sldId="412"/>
            <ac:spMk id="10" creationId="{A38F11D2-E6F1-83C0-47E5-37F7C33E00BE}"/>
          </ac:spMkLst>
        </pc:spChg>
        <pc:picChg chg="add del mod">
          <ac:chgData name="Reznikow Alexandre" userId="2dcdf4f9-0806-4776-ace0-fa22fa39ba66" providerId="ADAL" clId="{F3ABD2DC-F6EB-459D-A4E6-301B827A8B7C}" dt="2026-03-28T08:06:28.728" v="1344" actId="478"/>
          <ac:picMkLst>
            <pc:docMk/>
            <pc:sldMk cId="3284620563" sldId="412"/>
            <ac:picMk id="5" creationId="{BC81F1AE-AB09-D2CC-6A53-19B4117B8EF2}"/>
          </ac:picMkLst>
        </pc:picChg>
        <pc:picChg chg="del">
          <ac:chgData name="Reznikow Alexandre" userId="2dcdf4f9-0806-4776-ace0-fa22fa39ba66" providerId="ADAL" clId="{F3ABD2DC-F6EB-459D-A4E6-301B827A8B7C}" dt="2026-03-28T08:05:14.551" v="1292" actId="478"/>
          <ac:picMkLst>
            <pc:docMk/>
            <pc:sldMk cId="3284620563" sldId="412"/>
            <ac:picMk id="6" creationId="{1E6CC626-90B7-F064-857A-00A955CC9F58}"/>
          </ac:picMkLst>
        </pc:picChg>
        <pc:picChg chg="add mod">
          <ac:chgData name="Reznikow Alexandre" userId="2dcdf4f9-0806-4776-ace0-fa22fa39ba66" providerId="ADAL" clId="{F3ABD2DC-F6EB-459D-A4E6-301B827A8B7C}" dt="2026-03-28T08:07:51.277" v="1361" actId="14100"/>
          <ac:picMkLst>
            <pc:docMk/>
            <pc:sldMk cId="3284620563" sldId="412"/>
            <ac:picMk id="8" creationId="{BED196EC-3928-2969-E167-3F5781F005B5}"/>
          </ac:picMkLst>
        </pc:picChg>
      </pc:sldChg>
      <pc:sldChg chg="add del">
        <pc:chgData name="Reznikow Alexandre" userId="2dcdf4f9-0806-4776-ace0-fa22fa39ba66" providerId="ADAL" clId="{F3ABD2DC-F6EB-459D-A4E6-301B827A8B7C}" dt="2026-03-28T08:46:16.179" v="1666" actId="47"/>
        <pc:sldMkLst>
          <pc:docMk/>
          <pc:sldMk cId="1895869583" sldId="413"/>
        </pc:sldMkLst>
      </pc:sldChg>
      <pc:sldChg chg="addSp delSp modSp new mod modClrScheme chgLayout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1366093420" sldId="414"/>
        </pc:sldMkLst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366093420" sldId="414"/>
            <ac:spMk id="2" creationId="{D8663CF0-63FD-B143-D80E-C69FF017F82D}"/>
          </ac:spMkLst>
        </pc:spChg>
        <pc:spChg chg="del mod ord">
          <ac:chgData name="Reznikow Alexandre" userId="2dcdf4f9-0806-4776-ace0-fa22fa39ba66" providerId="ADAL" clId="{F3ABD2DC-F6EB-459D-A4E6-301B827A8B7C}" dt="2026-03-28T08:46:23.467" v="1667" actId="700"/>
          <ac:spMkLst>
            <pc:docMk/>
            <pc:sldMk cId="1366093420" sldId="414"/>
            <ac:spMk id="3" creationId="{E17A422F-98E6-DEB7-BFC0-A4129EAC7C58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366093420" sldId="414"/>
            <ac:spMk id="4" creationId="{4A04C7DD-D69E-900A-CAE9-5531BA2514DF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366093420" sldId="414"/>
            <ac:spMk id="5" creationId="{2442495B-BC7E-164D-E543-C8E9244E393C}"/>
          </ac:spMkLst>
        </pc:spChg>
        <pc:spChg chg="add del mod ord">
          <ac:chgData name="Reznikow Alexandre" userId="2dcdf4f9-0806-4776-ace0-fa22fa39ba66" providerId="ADAL" clId="{F3ABD2DC-F6EB-459D-A4E6-301B827A8B7C}" dt="2026-03-29T12:19:14.089" v="17903" actId="478"/>
          <ac:spMkLst>
            <pc:docMk/>
            <pc:sldMk cId="1366093420" sldId="414"/>
            <ac:spMk id="6" creationId="{E6AA85A4-6BCD-87F5-E35D-42FBF3757140}"/>
          </ac:spMkLst>
        </pc:spChg>
        <pc:picChg chg="add mod">
          <ac:chgData name="Reznikow Alexandre" userId="2dcdf4f9-0806-4776-ace0-fa22fa39ba66" providerId="ADAL" clId="{F3ABD2DC-F6EB-459D-A4E6-301B827A8B7C}" dt="2026-03-29T12:26:52.344" v="17921" actId="1076"/>
          <ac:picMkLst>
            <pc:docMk/>
            <pc:sldMk cId="1366093420" sldId="414"/>
            <ac:picMk id="3074" creationId="{E977BCB0-349D-1C54-D4F6-1D654A73346C}"/>
          </ac:picMkLst>
        </pc:picChg>
      </pc:sldChg>
      <pc:sldChg chg="addSp delSp modSp add mod">
        <pc:chgData name="Reznikow Alexandre" userId="2dcdf4f9-0806-4776-ace0-fa22fa39ba66" providerId="ADAL" clId="{F3ABD2DC-F6EB-459D-A4E6-301B827A8B7C}" dt="2026-03-29T13:34:11.284" v="19420" actId="14"/>
        <pc:sldMkLst>
          <pc:docMk/>
          <pc:sldMk cId="1834602960" sldId="415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834602960" sldId="415"/>
            <ac:spMk id="2" creationId="{F6F69E28-5747-E9B2-7101-E3C81868B40D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834602960" sldId="415"/>
            <ac:spMk id="4" creationId="{F964C179-4741-1BD1-262B-5E671F2D79AF}"/>
          </ac:spMkLst>
        </pc:spChg>
        <pc:spChg chg="mod">
          <ac:chgData name="Reznikow Alexandre" userId="2dcdf4f9-0806-4776-ace0-fa22fa39ba66" providerId="ADAL" clId="{F3ABD2DC-F6EB-459D-A4E6-301B827A8B7C}" dt="2026-03-29T13:34:11.284" v="19420" actId="14"/>
          <ac:spMkLst>
            <pc:docMk/>
            <pc:sldMk cId="1834602960" sldId="415"/>
            <ac:spMk id="5" creationId="{082B3BAA-FA8E-8FA3-0272-27918B9EA9D2}"/>
          </ac:spMkLst>
        </pc:spChg>
        <pc:spChg chg="del">
          <ac:chgData name="Reznikow Alexandre" userId="2dcdf4f9-0806-4776-ace0-fa22fa39ba66" providerId="ADAL" clId="{F3ABD2DC-F6EB-459D-A4E6-301B827A8B7C}" dt="2026-03-29T12:22:02.142" v="17911" actId="478"/>
          <ac:spMkLst>
            <pc:docMk/>
            <pc:sldMk cId="1834602960" sldId="415"/>
            <ac:spMk id="6" creationId="{97EE7C9D-72D5-991E-E76A-173DA408A5AD}"/>
          </ac:spMkLst>
        </pc:spChg>
        <pc:picChg chg="add mod">
          <ac:chgData name="Reznikow Alexandre" userId="2dcdf4f9-0806-4776-ace0-fa22fa39ba66" providerId="ADAL" clId="{F3ABD2DC-F6EB-459D-A4E6-301B827A8B7C}" dt="2026-03-29T12:26:47.241" v="17920" actId="14100"/>
          <ac:picMkLst>
            <pc:docMk/>
            <pc:sldMk cId="1834602960" sldId="415"/>
            <ac:picMk id="7" creationId="{0D465437-7FED-783D-BD8D-7EF681E13798}"/>
          </ac:picMkLst>
        </pc:picChg>
      </pc:sldChg>
      <pc:sldChg chg="addSp modSp new del mod modClrScheme chgLayout">
        <pc:chgData name="Reznikow Alexandre" userId="2dcdf4f9-0806-4776-ace0-fa22fa39ba66" providerId="ADAL" clId="{F3ABD2DC-F6EB-459D-A4E6-301B827A8B7C}" dt="2026-03-28T10:09:57.577" v="4645" actId="47"/>
        <pc:sldMkLst>
          <pc:docMk/>
          <pc:sldMk cId="59161659" sldId="416"/>
        </pc:sldMkLst>
        <pc:spChg chg="mod ord">
          <ac:chgData name="Reznikow Alexandre" userId="2dcdf4f9-0806-4776-ace0-fa22fa39ba66" providerId="ADAL" clId="{F3ABD2DC-F6EB-459D-A4E6-301B827A8B7C}" dt="2026-03-28T09:50:55.116" v="3996" actId="700"/>
          <ac:spMkLst>
            <pc:docMk/>
            <pc:sldMk cId="59161659" sldId="416"/>
            <ac:spMk id="2" creationId="{F0185F48-BB4D-A966-E2BB-04FB1F499F05}"/>
          </ac:spMkLst>
        </pc:spChg>
        <pc:spChg chg="mod ord">
          <ac:chgData name="Reznikow Alexandre" userId="2dcdf4f9-0806-4776-ace0-fa22fa39ba66" providerId="ADAL" clId="{F3ABD2DC-F6EB-459D-A4E6-301B827A8B7C}" dt="2026-03-28T09:51:25.510" v="4025" actId="20577"/>
          <ac:spMkLst>
            <pc:docMk/>
            <pc:sldMk cId="59161659" sldId="416"/>
            <ac:spMk id="3" creationId="{5302DF7D-92AE-FDA4-37B3-97F41E5C1858}"/>
          </ac:spMkLst>
        </pc:spChg>
        <pc:spChg chg="mod ord">
          <ac:chgData name="Reznikow Alexandre" userId="2dcdf4f9-0806-4776-ace0-fa22fa39ba66" providerId="ADAL" clId="{F3ABD2DC-F6EB-459D-A4E6-301B827A8B7C}" dt="2026-03-28T09:50:55.116" v="3996" actId="700"/>
          <ac:spMkLst>
            <pc:docMk/>
            <pc:sldMk cId="59161659" sldId="416"/>
            <ac:spMk id="4" creationId="{D161B75B-7B58-6783-30E4-8CFB230B1E8E}"/>
          </ac:spMkLst>
        </pc:spChg>
        <pc:spChg chg="add mod ord">
          <ac:chgData name="Reznikow Alexandre" userId="2dcdf4f9-0806-4776-ace0-fa22fa39ba66" providerId="ADAL" clId="{F3ABD2DC-F6EB-459D-A4E6-301B827A8B7C}" dt="2026-03-28T09:51:02.974" v="3999"/>
          <ac:spMkLst>
            <pc:docMk/>
            <pc:sldMk cId="59161659" sldId="416"/>
            <ac:spMk id="5" creationId="{80E43AF9-247D-FF3A-6C50-A6F758D26EC2}"/>
          </ac:spMkLst>
        </pc:spChg>
        <pc:spChg chg="add mod ord">
          <ac:chgData name="Reznikow Alexandre" userId="2dcdf4f9-0806-4776-ace0-fa22fa39ba66" providerId="ADAL" clId="{F3ABD2DC-F6EB-459D-A4E6-301B827A8B7C}" dt="2026-03-28T09:50:55.116" v="3996" actId="700"/>
          <ac:spMkLst>
            <pc:docMk/>
            <pc:sldMk cId="59161659" sldId="416"/>
            <ac:spMk id="6" creationId="{93753B3D-B865-BF31-D7EF-A18F53CA9DE9}"/>
          </ac:spMkLst>
        </pc:spChg>
      </pc:sldChg>
      <pc:sldChg chg="addSp delSp modSp new mod chgLayout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2319509228" sldId="417"/>
        </pc:sldMkLst>
        <pc:spChg chg="del">
          <ac:chgData name="Reznikow Alexandre" userId="2dcdf4f9-0806-4776-ace0-fa22fa39ba66" providerId="ADAL" clId="{F3ABD2DC-F6EB-459D-A4E6-301B827A8B7C}" dt="2026-03-28T09:51:41.298" v="4027" actId="700"/>
          <ac:spMkLst>
            <pc:docMk/>
            <pc:sldMk cId="2319509228" sldId="417"/>
            <ac:spMk id="2" creationId="{68FF812C-A189-04CF-B43A-3FCF270CCFD5}"/>
          </ac:spMkLst>
        </pc:spChg>
        <pc:spChg chg="del">
          <ac:chgData name="Reznikow Alexandre" userId="2dcdf4f9-0806-4776-ace0-fa22fa39ba66" providerId="ADAL" clId="{F3ABD2DC-F6EB-459D-A4E6-301B827A8B7C}" dt="2026-03-28T09:51:41.298" v="4027" actId="700"/>
          <ac:spMkLst>
            <pc:docMk/>
            <pc:sldMk cId="2319509228" sldId="417"/>
            <ac:spMk id="3" creationId="{4C0673CD-07A8-B306-AA07-941D5C3561BF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319509228" sldId="417"/>
            <ac:spMk id="4" creationId="{97BFC2B3-3DEE-34DB-3F17-95A1A760A542}"/>
          </ac:spMkLst>
        </pc:spChg>
        <pc:spChg chg="del">
          <ac:chgData name="Reznikow Alexandre" userId="2dcdf4f9-0806-4776-ace0-fa22fa39ba66" providerId="ADAL" clId="{F3ABD2DC-F6EB-459D-A4E6-301B827A8B7C}" dt="2026-03-28T09:51:41.298" v="4027" actId="700"/>
          <ac:spMkLst>
            <pc:docMk/>
            <pc:sldMk cId="2319509228" sldId="417"/>
            <ac:spMk id="5" creationId="{DB0789C0-149D-16BB-1277-EB676407B85F}"/>
          </ac:spMkLst>
        </pc:spChg>
        <pc:spChg chg="del">
          <ac:chgData name="Reznikow Alexandre" userId="2dcdf4f9-0806-4776-ace0-fa22fa39ba66" providerId="ADAL" clId="{F3ABD2DC-F6EB-459D-A4E6-301B827A8B7C}" dt="2026-03-28T09:51:41.298" v="4027" actId="700"/>
          <ac:spMkLst>
            <pc:docMk/>
            <pc:sldMk cId="2319509228" sldId="417"/>
            <ac:spMk id="6" creationId="{66676B95-8017-9CEC-0B48-93B97F9F2B3B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319509228" sldId="417"/>
            <ac:spMk id="7" creationId="{D5D9E274-947D-E21F-BB07-106723988815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319509228" sldId="417"/>
            <ac:spMk id="8" creationId="{9F19F75A-15AD-1F1C-D6FA-CF6DDDC6DAD3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319509228" sldId="417"/>
            <ac:spMk id="9" creationId="{CCA27813-6490-E4AC-49B4-BE2FFFFEC343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319509228" sldId="417"/>
            <ac:spMk id="10" creationId="{0F9CAFA5-45BB-942F-F735-B194B62CDFD5}"/>
          </ac:spMkLst>
        </pc:spChg>
      </pc:sldChg>
      <pc:sldChg chg="addSp delSp modSp new mod modClrScheme chgLayout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359342054" sldId="418"/>
        </pc:sldMkLst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59342054" sldId="418"/>
            <ac:spMk id="2" creationId="{1DCCE4F7-F154-20AF-B3BC-411DCE99D84B}"/>
          </ac:spMkLst>
        </pc:spChg>
        <pc:spChg chg="del mod ord">
          <ac:chgData name="Reznikow Alexandre" userId="2dcdf4f9-0806-4776-ace0-fa22fa39ba66" providerId="ADAL" clId="{F3ABD2DC-F6EB-459D-A4E6-301B827A8B7C}" dt="2026-03-28T10:10:23.034" v="4677" actId="700"/>
          <ac:spMkLst>
            <pc:docMk/>
            <pc:sldMk cId="359342054" sldId="418"/>
            <ac:spMk id="3" creationId="{FA8B4261-C2C1-19F6-5321-A41F748CA8B7}"/>
          </ac:spMkLst>
        </pc:spChg>
        <pc:spChg chg="mod ord modVis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59342054" sldId="418"/>
            <ac:spMk id="4" creationId="{3F59F6B5-E42B-95F6-BAA1-904E44B98FEF}"/>
          </ac:spMkLst>
        </pc:spChg>
        <pc:spChg chg="del">
          <ac:chgData name="Reznikow Alexandre" userId="2dcdf4f9-0806-4776-ace0-fa22fa39ba66" providerId="ADAL" clId="{F3ABD2DC-F6EB-459D-A4E6-301B827A8B7C}" dt="2026-03-28T10:10:23.034" v="4677" actId="700"/>
          <ac:spMkLst>
            <pc:docMk/>
            <pc:sldMk cId="359342054" sldId="418"/>
            <ac:spMk id="5" creationId="{09099B7A-BD8F-123A-7176-090A7ABFC4F9}"/>
          </ac:spMkLst>
        </pc:spChg>
        <pc:spChg chg="del">
          <ac:chgData name="Reznikow Alexandre" userId="2dcdf4f9-0806-4776-ace0-fa22fa39ba66" providerId="ADAL" clId="{F3ABD2DC-F6EB-459D-A4E6-301B827A8B7C}" dt="2026-03-28T10:10:23.034" v="4677" actId="700"/>
          <ac:spMkLst>
            <pc:docMk/>
            <pc:sldMk cId="359342054" sldId="418"/>
            <ac:spMk id="6" creationId="{C2CA4135-5A7B-B4AA-0F44-ECD8C209BA07}"/>
          </ac:spMkLst>
        </pc:spChg>
        <pc:spChg chg="add del mod ord">
          <ac:chgData name="Reznikow Alexandre" userId="2dcdf4f9-0806-4776-ace0-fa22fa39ba66" providerId="ADAL" clId="{F3ABD2DC-F6EB-459D-A4E6-301B827A8B7C}" dt="2026-03-28T10:10:26.951" v="4678" actId="700"/>
          <ac:spMkLst>
            <pc:docMk/>
            <pc:sldMk cId="359342054" sldId="418"/>
            <ac:spMk id="7" creationId="{15EB1D92-768C-190E-DB8F-3DFC2636CE8E}"/>
          </ac:spMkLst>
        </pc:spChg>
        <pc:spChg chg="add del mod ord">
          <ac:chgData name="Reznikow Alexandre" userId="2dcdf4f9-0806-4776-ace0-fa22fa39ba66" providerId="ADAL" clId="{F3ABD2DC-F6EB-459D-A4E6-301B827A8B7C}" dt="2026-03-28T10:28:48.885" v="6190" actId="26606"/>
          <ac:spMkLst>
            <pc:docMk/>
            <pc:sldMk cId="359342054" sldId="418"/>
            <ac:spMk id="8" creationId="{D1E099BF-6E29-A53A-2A89-314C55E426B7}"/>
          </ac:spMkLst>
        </pc:spChg>
        <pc:graphicFrameChg chg="add mod modGraphic">
          <ac:chgData name="Reznikow Alexandre" userId="2dcdf4f9-0806-4776-ace0-fa22fa39ba66" providerId="ADAL" clId="{F3ABD2DC-F6EB-459D-A4E6-301B827A8B7C}" dt="2026-03-29T13:17:50.507" v="19310" actId="790"/>
          <ac:graphicFrameMkLst>
            <pc:docMk/>
            <pc:sldMk cId="359342054" sldId="418"/>
            <ac:graphicFrameMk id="10" creationId="{EC19E457-5C07-3601-ACD9-779C0C5F1BE9}"/>
          </ac:graphicFrameMkLst>
        </pc:graphicFrameChg>
      </pc:sldChg>
      <pc:sldChg chg="addSp delSp modSp new mod modClrScheme chgLayout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3088687877" sldId="419"/>
        </pc:sldMkLst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088687877" sldId="419"/>
            <ac:spMk id="2" creationId="{2F0C2EA7-4B86-2078-C7E9-DD2F9DAA0C41}"/>
          </ac:spMkLst>
        </pc:spChg>
        <pc:spChg chg="add del mod ord">
          <ac:chgData name="Reznikow Alexandre" userId="2dcdf4f9-0806-4776-ace0-fa22fa39ba66" providerId="ADAL" clId="{F3ABD2DC-F6EB-459D-A4E6-301B827A8B7C}" dt="2026-03-29T07:46:14.681" v="6641" actId="700"/>
          <ac:spMkLst>
            <pc:docMk/>
            <pc:sldMk cId="3088687877" sldId="419"/>
            <ac:spMk id="3" creationId="{F7AA6B59-83C9-DA28-B5DA-9E1DEF562A55}"/>
          </ac:spMkLst>
        </pc:spChg>
        <pc:spChg chg="add del mod ord">
          <ac:chgData name="Reznikow Alexandre" userId="2dcdf4f9-0806-4776-ace0-fa22fa39ba66" providerId="ADAL" clId="{F3ABD2DC-F6EB-459D-A4E6-301B827A8B7C}" dt="2026-03-29T07:46:14.681" v="6641" actId="700"/>
          <ac:spMkLst>
            <pc:docMk/>
            <pc:sldMk cId="3088687877" sldId="419"/>
            <ac:spMk id="4" creationId="{D3473543-57E2-E4B7-42E0-2A942731C986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088687877" sldId="419"/>
            <ac:spMk id="5" creationId="{30ECE8D9-C2E1-C03C-6C25-E9422ABF9B7E}"/>
          </ac:spMkLst>
        </pc:spChg>
        <pc:spChg chg="add del mod ord">
          <ac:chgData name="Reznikow Alexandre" userId="2dcdf4f9-0806-4776-ace0-fa22fa39ba66" providerId="ADAL" clId="{F3ABD2DC-F6EB-459D-A4E6-301B827A8B7C}" dt="2026-03-29T12:30:45.885" v="17970" actId="478"/>
          <ac:spMkLst>
            <pc:docMk/>
            <pc:sldMk cId="3088687877" sldId="419"/>
            <ac:spMk id="6" creationId="{2DF647D7-7F33-BBB7-8218-54BD079E39B2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088687877" sldId="419"/>
            <ac:spMk id="7" creationId="{FF594158-497F-53BF-67CA-2867553F608C}"/>
          </ac:spMkLst>
        </pc:spChg>
      </pc:sldChg>
      <pc:sldChg chg="add del">
        <pc:chgData name="Reznikow Alexandre" userId="2dcdf4f9-0806-4776-ace0-fa22fa39ba66" providerId="ADAL" clId="{F3ABD2DC-F6EB-459D-A4E6-301B827A8B7C}" dt="2026-03-28T10:40:56.513" v="6417" actId="47"/>
        <pc:sldMkLst>
          <pc:docMk/>
          <pc:sldMk cId="759919744" sldId="420"/>
        </pc:sldMkLst>
      </pc:sldChg>
      <pc:sldChg chg="addSp delSp modSp add mo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2992700325" sldId="420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992700325" sldId="420"/>
            <ac:spMk id="3" creationId="{0EC83C06-6036-F03C-6065-2B848118B1C2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992700325" sldId="420"/>
            <ac:spMk id="4" creationId="{5E9E5A41-F5DC-D9CA-6446-04FA774AE45B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992700325" sldId="420"/>
            <ac:spMk id="10" creationId="{6E8ECB64-2BFF-08F8-941F-B860BB3D0DDB}"/>
          </ac:spMkLst>
        </pc:spChg>
        <pc:picChg chg="del">
          <ac:chgData name="Reznikow Alexandre" userId="2dcdf4f9-0806-4776-ace0-fa22fa39ba66" providerId="ADAL" clId="{F3ABD2DC-F6EB-459D-A4E6-301B827A8B7C}" dt="2026-03-28T10:41:06.587" v="6419" actId="478"/>
          <ac:picMkLst>
            <pc:docMk/>
            <pc:sldMk cId="2992700325" sldId="420"/>
            <ac:picMk id="5" creationId="{8880AB60-E749-31E0-2302-7592221D0B55}"/>
          </ac:picMkLst>
        </pc:picChg>
        <pc:picChg chg="add mod">
          <ac:chgData name="Reznikow Alexandre" userId="2dcdf4f9-0806-4776-ace0-fa22fa39ba66" providerId="ADAL" clId="{F3ABD2DC-F6EB-459D-A4E6-301B827A8B7C}" dt="2026-03-28T10:41:16.768" v="6422" actId="14100"/>
          <ac:picMkLst>
            <pc:docMk/>
            <pc:sldMk cId="2992700325" sldId="420"/>
            <ac:picMk id="6" creationId="{26BBC916-DD9C-4553-01C6-40363C73615A}"/>
          </ac:picMkLst>
        </pc:picChg>
      </pc:sldChg>
      <pc:sldChg chg="addSp delSp modSp new mod modClrScheme chgLayout">
        <pc:chgData name="Reznikow Alexandre" userId="2dcdf4f9-0806-4776-ace0-fa22fa39ba66" providerId="ADAL" clId="{F3ABD2DC-F6EB-459D-A4E6-301B827A8B7C}" dt="2026-03-29T13:19:26.763" v="19324" actId="1076"/>
        <pc:sldMkLst>
          <pc:docMk/>
          <pc:sldMk cId="844349842" sldId="421"/>
        </pc:sldMkLst>
        <pc:spChg chg="del mod ord">
          <ac:chgData name="Reznikow Alexandre" userId="2dcdf4f9-0806-4776-ace0-fa22fa39ba66" providerId="ADAL" clId="{F3ABD2DC-F6EB-459D-A4E6-301B827A8B7C}" dt="2026-03-29T07:55:38.207" v="7461" actId="700"/>
          <ac:spMkLst>
            <pc:docMk/>
            <pc:sldMk cId="844349842" sldId="421"/>
            <ac:spMk id="2" creationId="{2B912990-AC84-A850-ABF7-2DFC10E393CC}"/>
          </ac:spMkLst>
        </pc:spChg>
        <pc:spChg chg="del mod ord">
          <ac:chgData name="Reznikow Alexandre" userId="2dcdf4f9-0806-4776-ace0-fa22fa39ba66" providerId="ADAL" clId="{F3ABD2DC-F6EB-459D-A4E6-301B827A8B7C}" dt="2026-03-29T07:55:38.207" v="7461" actId="700"/>
          <ac:spMkLst>
            <pc:docMk/>
            <pc:sldMk cId="844349842" sldId="421"/>
            <ac:spMk id="3" creationId="{F311369E-06CF-9B05-A9E8-62012DC69BA5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844349842" sldId="421"/>
            <ac:spMk id="4" creationId="{80DF4EDF-67BA-FA6E-3E26-6F5FFC03B694}"/>
          </ac:spMkLst>
        </pc:spChg>
        <pc:spChg chg="del">
          <ac:chgData name="Reznikow Alexandre" userId="2dcdf4f9-0806-4776-ace0-fa22fa39ba66" providerId="ADAL" clId="{F3ABD2DC-F6EB-459D-A4E6-301B827A8B7C}" dt="2026-03-29T07:55:38.207" v="7461" actId="700"/>
          <ac:spMkLst>
            <pc:docMk/>
            <pc:sldMk cId="844349842" sldId="421"/>
            <ac:spMk id="5" creationId="{3698E850-C6F0-8EC2-9C2B-04EA151FD95D}"/>
          </ac:spMkLst>
        </pc:spChg>
        <pc:spChg chg="del">
          <ac:chgData name="Reznikow Alexandre" userId="2dcdf4f9-0806-4776-ace0-fa22fa39ba66" providerId="ADAL" clId="{F3ABD2DC-F6EB-459D-A4E6-301B827A8B7C}" dt="2026-03-29T07:55:38.207" v="7461" actId="700"/>
          <ac:spMkLst>
            <pc:docMk/>
            <pc:sldMk cId="844349842" sldId="421"/>
            <ac:spMk id="6" creationId="{28C2C17D-A69B-9BD2-291D-17941E741C48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844349842" sldId="421"/>
            <ac:spMk id="7" creationId="{980D2C97-BC42-FFD7-F495-7A69054DC308}"/>
          </ac:spMkLst>
        </pc:spChg>
        <pc:spChg chg="add mod ord">
          <ac:chgData name="Reznikow Alexandre" userId="2dcdf4f9-0806-4776-ace0-fa22fa39ba66" providerId="ADAL" clId="{F3ABD2DC-F6EB-459D-A4E6-301B827A8B7C}" dt="2026-03-29T13:19:09.170" v="19321" actId="20577"/>
          <ac:spMkLst>
            <pc:docMk/>
            <pc:sldMk cId="844349842" sldId="421"/>
            <ac:spMk id="8" creationId="{D5E32213-1DB9-7CDD-EED7-E6D0911073E9}"/>
          </ac:spMkLst>
        </pc:spChg>
        <pc:spChg chg="add del mod ord">
          <ac:chgData name="Reznikow Alexandre" userId="2dcdf4f9-0806-4776-ace0-fa22fa39ba66" providerId="ADAL" clId="{F3ABD2DC-F6EB-459D-A4E6-301B827A8B7C}" dt="2026-03-29T08:23:20.083" v="8851"/>
          <ac:spMkLst>
            <pc:docMk/>
            <pc:sldMk cId="844349842" sldId="421"/>
            <ac:spMk id="9" creationId="{710BE639-E619-870A-D4CA-B9691CE6202A}"/>
          </ac:spMkLst>
        </pc:spChg>
        <pc:spChg chg="add del mod">
          <ac:chgData name="Reznikow Alexandre" userId="2dcdf4f9-0806-4776-ace0-fa22fa39ba66" providerId="ADAL" clId="{F3ABD2DC-F6EB-459D-A4E6-301B827A8B7C}" dt="2026-03-29T08:25:58.608" v="8856" actId="478"/>
          <ac:spMkLst>
            <pc:docMk/>
            <pc:sldMk cId="844349842" sldId="421"/>
            <ac:spMk id="15" creationId="{C52B2277-2596-720B-981E-C1AEDCDDE435}"/>
          </ac:spMkLst>
        </pc:spChg>
        <pc:picChg chg="add del mod ord">
          <ac:chgData name="Reznikow Alexandre" userId="2dcdf4f9-0806-4776-ace0-fa22fa39ba66" providerId="ADAL" clId="{F3ABD2DC-F6EB-459D-A4E6-301B827A8B7C}" dt="2026-03-29T08:25:48.218" v="8853" actId="478"/>
          <ac:picMkLst>
            <pc:docMk/>
            <pc:sldMk cId="844349842" sldId="421"/>
            <ac:picMk id="11" creationId="{C275201A-71B0-BE0B-EAC6-9B52A367FA7A}"/>
          </ac:picMkLst>
        </pc:picChg>
        <pc:picChg chg="add mod ord">
          <ac:chgData name="Reznikow Alexandre" userId="2dcdf4f9-0806-4776-ace0-fa22fa39ba66" providerId="ADAL" clId="{F3ABD2DC-F6EB-459D-A4E6-301B827A8B7C}" dt="2026-03-29T13:19:26.763" v="19324" actId="1076"/>
          <ac:picMkLst>
            <pc:docMk/>
            <pc:sldMk cId="844349842" sldId="421"/>
            <ac:picMk id="13" creationId="{32424F15-A893-666B-E4BD-857BE4F8949A}"/>
          </ac:picMkLst>
        </pc:picChg>
      </pc:sldChg>
      <pc:sldChg chg="modSp add mod">
        <pc:chgData name="Reznikow Alexandre" userId="2dcdf4f9-0806-4776-ace0-fa22fa39ba66" providerId="ADAL" clId="{F3ABD2DC-F6EB-459D-A4E6-301B827A8B7C}" dt="2026-03-29T13:37:18.834" v="19436" actId="6549"/>
        <pc:sldMkLst>
          <pc:docMk/>
          <pc:sldMk cId="499321138" sldId="422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499321138" sldId="422"/>
            <ac:spMk id="4" creationId="{19BB73AC-5A5C-C55E-9355-FB39EF0BF58D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499321138" sldId="422"/>
            <ac:spMk id="7" creationId="{A935DC12-449F-DE93-A0D3-FAE410D517A9}"/>
          </ac:spMkLst>
        </pc:spChg>
        <pc:spChg chg="mod">
          <ac:chgData name="Reznikow Alexandre" userId="2dcdf4f9-0806-4776-ace0-fa22fa39ba66" providerId="ADAL" clId="{F3ABD2DC-F6EB-459D-A4E6-301B827A8B7C}" dt="2026-03-29T13:37:18.834" v="19436" actId="6549"/>
          <ac:spMkLst>
            <pc:docMk/>
            <pc:sldMk cId="499321138" sldId="422"/>
            <ac:spMk id="8" creationId="{9CE016E8-3CA4-BBC2-F610-AB05888B0BEB}"/>
          </ac:spMkLst>
        </pc:spChg>
      </pc:sldChg>
      <pc:sldChg chg="modSp new del mod">
        <pc:chgData name="Reznikow Alexandre" userId="2dcdf4f9-0806-4776-ace0-fa22fa39ba66" providerId="ADAL" clId="{F3ABD2DC-F6EB-459D-A4E6-301B827A8B7C}" dt="2026-03-29T08:35:20.417" v="9169" actId="47"/>
        <pc:sldMkLst>
          <pc:docMk/>
          <pc:sldMk cId="4178768542" sldId="423"/>
        </pc:sldMkLst>
        <pc:spChg chg="mod">
          <ac:chgData name="Reznikow Alexandre" userId="2dcdf4f9-0806-4776-ace0-fa22fa39ba66" providerId="ADAL" clId="{F3ABD2DC-F6EB-459D-A4E6-301B827A8B7C}" dt="2026-03-29T08:15:56.800" v="8655" actId="20577"/>
          <ac:spMkLst>
            <pc:docMk/>
            <pc:sldMk cId="4178768542" sldId="423"/>
            <ac:spMk id="2" creationId="{0BDF85E0-F8A3-CCD6-78E9-09E863721CBE}"/>
          </ac:spMkLst>
        </pc:spChg>
      </pc:sldChg>
      <pc:sldChg chg="modSp add mod">
        <pc:chgData name="Reznikow Alexandre" userId="2dcdf4f9-0806-4776-ace0-fa22fa39ba66" providerId="ADAL" clId="{F3ABD2DC-F6EB-459D-A4E6-301B827A8B7C}" dt="2026-03-29T13:20:01.578" v="19325" actId="20577"/>
        <pc:sldMkLst>
          <pc:docMk/>
          <pc:sldMk cId="221669339" sldId="424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21669339" sldId="424"/>
            <ac:spMk id="4" creationId="{728F9184-D1E4-590A-ACDA-3171AB28158D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21669339" sldId="424"/>
            <ac:spMk id="7" creationId="{5661FC17-99BC-AB93-7C19-BAE9547E9525}"/>
          </ac:spMkLst>
        </pc:spChg>
        <pc:spChg chg="mod">
          <ac:chgData name="Reznikow Alexandre" userId="2dcdf4f9-0806-4776-ace0-fa22fa39ba66" providerId="ADAL" clId="{F3ABD2DC-F6EB-459D-A4E6-301B827A8B7C}" dt="2026-03-29T13:20:01.578" v="19325" actId="20577"/>
          <ac:spMkLst>
            <pc:docMk/>
            <pc:sldMk cId="221669339" sldId="424"/>
            <ac:spMk id="8" creationId="{50089BE0-B56E-4833-132C-4F46AD8BF615}"/>
          </ac:spMkLst>
        </pc:spChg>
        <pc:picChg chg="mod">
          <ac:chgData name="Reznikow Alexandre" userId="2dcdf4f9-0806-4776-ace0-fa22fa39ba66" providerId="ADAL" clId="{F3ABD2DC-F6EB-459D-A4E6-301B827A8B7C}" dt="2026-03-29T08:35:11.938" v="9168" actId="1076"/>
          <ac:picMkLst>
            <pc:docMk/>
            <pc:sldMk cId="221669339" sldId="424"/>
            <ac:picMk id="13" creationId="{CD4B9B9C-2D0F-5C85-191A-0C42A8088C0C}"/>
          </ac:picMkLst>
        </pc:picChg>
      </pc:sldChg>
      <pc:sldChg chg="addSp delSp modSp new mod modClrScheme chgLayout">
        <pc:chgData name="Reznikow Alexandre" userId="2dcdf4f9-0806-4776-ace0-fa22fa39ba66" providerId="ADAL" clId="{F3ABD2DC-F6EB-459D-A4E6-301B827A8B7C}" dt="2026-03-29T13:24:08.270" v="19380" actId="313"/>
        <pc:sldMkLst>
          <pc:docMk/>
          <pc:sldMk cId="2899243154" sldId="425"/>
        </pc:sldMkLst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899243154" sldId="425"/>
            <ac:spMk id="2" creationId="{C6B2D6FF-A179-E0C0-CB8B-8CD8F2910A91}"/>
          </ac:spMkLst>
        </pc:spChg>
        <pc:spChg chg="mod ord">
          <ac:chgData name="Reznikow Alexandre" userId="2dcdf4f9-0806-4776-ace0-fa22fa39ba66" providerId="ADAL" clId="{F3ABD2DC-F6EB-459D-A4E6-301B827A8B7C}" dt="2026-03-29T13:24:08.270" v="19380" actId="313"/>
          <ac:spMkLst>
            <pc:docMk/>
            <pc:sldMk cId="2899243154" sldId="425"/>
            <ac:spMk id="3" creationId="{60DE76C1-9A15-901D-293D-A27711CFE3CC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899243154" sldId="425"/>
            <ac:spMk id="4" creationId="{B6430ACD-F4E7-F416-4C35-86623F274BAF}"/>
          </ac:spMkLst>
        </pc:spChg>
        <pc:spChg chg="add del mod ord">
          <ac:chgData name="Reznikow Alexandre" userId="2dcdf4f9-0806-4776-ace0-fa22fa39ba66" providerId="ADAL" clId="{F3ABD2DC-F6EB-459D-A4E6-301B827A8B7C}" dt="2026-03-29T09:53:46.734" v="10872"/>
          <ac:spMkLst>
            <pc:docMk/>
            <pc:sldMk cId="2899243154" sldId="425"/>
            <ac:spMk id="5" creationId="{1DA2623F-8002-3386-EEC0-06274BD5EA0E}"/>
          </ac:spMkLst>
        </pc:spChg>
        <pc:spChg chg="add del mod">
          <ac:chgData name="Reznikow Alexandre" userId="2dcdf4f9-0806-4776-ace0-fa22fa39ba66" providerId="ADAL" clId="{F3ABD2DC-F6EB-459D-A4E6-301B827A8B7C}" dt="2026-03-29T09:55:31.691" v="10881" actId="478"/>
          <ac:spMkLst>
            <pc:docMk/>
            <pc:sldMk cId="2899243154" sldId="425"/>
            <ac:spMk id="6" creationId="{BA3E2A1D-F6EC-36FD-6BE9-DF0DE9A3816D}"/>
          </ac:spMkLst>
        </pc:spChg>
        <pc:picChg chg="add del mod">
          <ac:chgData name="Reznikow Alexandre" userId="2dcdf4f9-0806-4776-ace0-fa22fa39ba66" providerId="ADAL" clId="{F3ABD2DC-F6EB-459D-A4E6-301B827A8B7C}" dt="2026-03-29T09:55:18.162" v="10877" actId="478"/>
          <ac:picMkLst>
            <pc:docMk/>
            <pc:sldMk cId="2899243154" sldId="425"/>
            <ac:picMk id="1026" creationId="{3AC555D7-24D6-6A7F-4293-8D4695E09D42}"/>
          </ac:picMkLst>
        </pc:picChg>
        <pc:picChg chg="add mod">
          <ac:chgData name="Reznikow Alexandre" userId="2dcdf4f9-0806-4776-ace0-fa22fa39ba66" providerId="ADAL" clId="{F3ABD2DC-F6EB-459D-A4E6-301B827A8B7C}" dt="2026-03-29T13:08:25.901" v="19197" actId="1076"/>
          <ac:picMkLst>
            <pc:docMk/>
            <pc:sldMk cId="2899243154" sldId="425"/>
            <ac:picMk id="1028" creationId="{4B33AE78-0176-3478-A60A-0D7A7E6F1BEB}"/>
          </ac:picMkLst>
        </pc:picChg>
        <pc:picChg chg="add mod">
          <ac:chgData name="Reznikow Alexandre" userId="2dcdf4f9-0806-4776-ace0-fa22fa39ba66" providerId="ADAL" clId="{F3ABD2DC-F6EB-459D-A4E6-301B827A8B7C}" dt="2026-03-29T13:08:31.218" v="19199" actId="1076"/>
          <ac:picMkLst>
            <pc:docMk/>
            <pc:sldMk cId="2899243154" sldId="425"/>
            <ac:picMk id="1030" creationId="{AE7E06D1-B4E8-23E5-AA49-4FFA490A74CB}"/>
          </ac:picMkLst>
        </pc:picChg>
        <pc:picChg chg="add mod">
          <ac:chgData name="Reznikow Alexandre" userId="2dcdf4f9-0806-4776-ace0-fa22fa39ba66" providerId="ADAL" clId="{F3ABD2DC-F6EB-459D-A4E6-301B827A8B7C}" dt="2026-03-29T10:04:13.805" v="11019" actId="1076"/>
          <ac:picMkLst>
            <pc:docMk/>
            <pc:sldMk cId="2899243154" sldId="425"/>
            <ac:picMk id="1032" creationId="{9B1808BC-0439-7D50-C7EB-A59FBC0CF0AD}"/>
          </ac:picMkLst>
        </pc:picChg>
        <pc:picChg chg="add mod">
          <ac:chgData name="Reznikow Alexandre" userId="2dcdf4f9-0806-4776-ace0-fa22fa39ba66" providerId="ADAL" clId="{F3ABD2DC-F6EB-459D-A4E6-301B827A8B7C}" dt="2026-03-29T13:08:28.855" v="19198" actId="1076"/>
          <ac:picMkLst>
            <pc:docMk/>
            <pc:sldMk cId="2899243154" sldId="425"/>
            <ac:picMk id="1034" creationId="{05C71E19-CB22-08D6-18C1-021BD3C73193}"/>
          </ac:picMkLst>
        </pc:picChg>
      </pc:sldChg>
      <pc:sldChg chg="addSp delSp modSp add mod">
        <pc:chgData name="Reznikow Alexandre" userId="2dcdf4f9-0806-4776-ace0-fa22fa39ba66" providerId="ADAL" clId="{F3ABD2DC-F6EB-459D-A4E6-301B827A8B7C}" dt="2026-03-29T13:25:25.241" v="19400" actId="20577"/>
        <pc:sldMkLst>
          <pc:docMk/>
          <pc:sldMk cId="1156194417" sldId="426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156194417" sldId="426"/>
            <ac:spMk id="2" creationId="{B6FDC006-BDB6-6E29-6536-AB0E3ADCDEBF}"/>
          </ac:spMkLst>
        </pc:spChg>
        <pc:spChg chg="mod">
          <ac:chgData name="Reznikow Alexandre" userId="2dcdf4f9-0806-4776-ace0-fa22fa39ba66" providerId="ADAL" clId="{F3ABD2DC-F6EB-459D-A4E6-301B827A8B7C}" dt="2026-03-29T13:25:25.241" v="19400" actId="20577"/>
          <ac:spMkLst>
            <pc:docMk/>
            <pc:sldMk cId="1156194417" sldId="426"/>
            <ac:spMk id="3" creationId="{252BB320-13CF-BA48-0A50-21542DC14D5D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156194417" sldId="426"/>
            <ac:spMk id="4" creationId="{F154B6E2-C2C0-B60B-D392-EDF561A14FFC}"/>
          </ac:spMkLst>
        </pc:spChg>
        <pc:picChg chg="add mod">
          <ac:chgData name="Reznikow Alexandre" userId="2dcdf4f9-0806-4776-ace0-fa22fa39ba66" providerId="ADAL" clId="{F3ABD2DC-F6EB-459D-A4E6-301B827A8B7C}" dt="2026-03-29T13:24:49.982" v="19385" actId="14100"/>
          <ac:picMkLst>
            <pc:docMk/>
            <pc:sldMk cId="1156194417" sldId="426"/>
            <ac:picMk id="6" creationId="{4AF611E1-8B40-B7C2-D5D3-5B790255CAA9}"/>
          </ac:picMkLst>
        </pc:picChg>
        <pc:picChg chg="add mod">
          <ac:chgData name="Reznikow Alexandre" userId="2dcdf4f9-0806-4776-ace0-fa22fa39ba66" providerId="ADAL" clId="{F3ABD2DC-F6EB-459D-A4E6-301B827A8B7C}" dt="2026-03-29T11:23:45.646" v="14747" actId="1076"/>
          <ac:picMkLst>
            <pc:docMk/>
            <pc:sldMk cId="1156194417" sldId="426"/>
            <ac:picMk id="8" creationId="{A097FD80-849D-365F-E19A-6631841F417F}"/>
          </ac:picMkLst>
        </pc:picChg>
        <pc:picChg chg="del mod">
          <ac:chgData name="Reznikow Alexandre" userId="2dcdf4f9-0806-4776-ace0-fa22fa39ba66" providerId="ADAL" clId="{F3ABD2DC-F6EB-459D-A4E6-301B827A8B7C}" dt="2026-03-29T10:26:46.429" v="12181" actId="478"/>
          <ac:picMkLst>
            <pc:docMk/>
            <pc:sldMk cId="1156194417" sldId="426"/>
            <ac:picMk id="1028" creationId="{9630A037-1CFE-07A2-11E5-BE61F906B43E}"/>
          </ac:picMkLst>
        </pc:picChg>
        <pc:picChg chg="del mod">
          <ac:chgData name="Reznikow Alexandre" userId="2dcdf4f9-0806-4776-ace0-fa22fa39ba66" providerId="ADAL" clId="{F3ABD2DC-F6EB-459D-A4E6-301B827A8B7C}" dt="2026-03-29T10:27:01.809" v="12187" actId="478"/>
          <ac:picMkLst>
            <pc:docMk/>
            <pc:sldMk cId="1156194417" sldId="426"/>
            <ac:picMk id="1030" creationId="{74D142A1-C06B-5AD5-28E9-7A6678ED05D9}"/>
          </ac:picMkLst>
        </pc:picChg>
        <pc:picChg chg="del mod">
          <ac:chgData name="Reznikow Alexandre" userId="2dcdf4f9-0806-4776-ace0-fa22fa39ba66" providerId="ADAL" clId="{F3ABD2DC-F6EB-459D-A4E6-301B827A8B7C}" dt="2026-03-29T10:27:03.089" v="12188" actId="478"/>
          <ac:picMkLst>
            <pc:docMk/>
            <pc:sldMk cId="1156194417" sldId="426"/>
            <ac:picMk id="1034" creationId="{41FDBDF6-A583-A343-4B59-6AC5DB49E40A}"/>
          </ac:picMkLst>
        </pc:picChg>
      </pc:sldChg>
      <pc:sldChg chg="addSp delSp modSp new mod modClrScheme chgLayout">
        <pc:chgData name="Reznikow Alexandre" userId="2dcdf4f9-0806-4776-ace0-fa22fa39ba66" providerId="ADAL" clId="{F3ABD2DC-F6EB-459D-A4E6-301B827A8B7C}" dt="2026-03-29T13:37:49.238" v="19441" actId="20577"/>
        <pc:sldMkLst>
          <pc:docMk/>
          <pc:sldMk cId="3148590890" sldId="427"/>
        </pc:sldMkLst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148590890" sldId="427"/>
            <ac:spMk id="2" creationId="{BA5A9AF2-1138-B8EC-3B3A-8F2547272FE2}"/>
          </ac:spMkLst>
        </pc:spChg>
        <pc:spChg chg="del mod ord">
          <ac:chgData name="Reznikow Alexandre" userId="2dcdf4f9-0806-4776-ace0-fa22fa39ba66" providerId="ADAL" clId="{F3ABD2DC-F6EB-459D-A4E6-301B827A8B7C}" dt="2026-03-29T10:30:58.675" v="12319" actId="700"/>
          <ac:spMkLst>
            <pc:docMk/>
            <pc:sldMk cId="3148590890" sldId="427"/>
            <ac:spMk id="3" creationId="{3BF502CA-C241-4AD2-3097-0EF041CCCC5E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148590890" sldId="427"/>
            <ac:spMk id="4" creationId="{77E9D440-2FFC-2A08-CC30-613524FEBFFD}"/>
          </ac:spMkLst>
        </pc:spChg>
        <pc:spChg chg="add mod ord">
          <ac:chgData name="Reznikow Alexandre" userId="2dcdf4f9-0806-4776-ace0-fa22fa39ba66" providerId="ADAL" clId="{F3ABD2DC-F6EB-459D-A4E6-301B827A8B7C}" dt="2026-03-29T13:37:49.238" v="19441" actId="20577"/>
          <ac:spMkLst>
            <pc:docMk/>
            <pc:sldMk cId="3148590890" sldId="427"/>
            <ac:spMk id="5" creationId="{CA113399-50CD-87A9-18B0-E022CAF0CF51}"/>
          </ac:spMkLst>
        </pc:spChg>
        <pc:spChg chg="add del mod ord">
          <ac:chgData name="Reznikow Alexandre" userId="2dcdf4f9-0806-4776-ace0-fa22fa39ba66" providerId="ADAL" clId="{F3ABD2DC-F6EB-459D-A4E6-301B827A8B7C}" dt="2026-03-29T10:32:29.878" v="12323" actId="478"/>
          <ac:spMkLst>
            <pc:docMk/>
            <pc:sldMk cId="3148590890" sldId="427"/>
            <ac:spMk id="6" creationId="{0BB2699C-2E35-D62B-65E6-A8EC655B1162}"/>
          </ac:spMkLst>
        </pc:spChg>
        <pc:picChg chg="add mod">
          <ac:chgData name="Reznikow Alexandre" userId="2dcdf4f9-0806-4776-ace0-fa22fa39ba66" providerId="ADAL" clId="{F3ABD2DC-F6EB-459D-A4E6-301B827A8B7C}" dt="2026-03-29T13:00:43.796" v="19040" actId="1076"/>
          <ac:picMkLst>
            <pc:docMk/>
            <pc:sldMk cId="3148590890" sldId="427"/>
            <ac:picMk id="8" creationId="{48C6D719-1146-6B1D-E794-1F7A86278546}"/>
          </ac:picMkLst>
        </pc:picChg>
        <pc:picChg chg="add mod">
          <ac:chgData name="Reznikow Alexandre" userId="2dcdf4f9-0806-4776-ace0-fa22fa39ba66" providerId="ADAL" clId="{F3ABD2DC-F6EB-459D-A4E6-301B827A8B7C}" dt="2026-03-29T13:00:47.320" v="19041" actId="1076"/>
          <ac:picMkLst>
            <pc:docMk/>
            <pc:sldMk cId="3148590890" sldId="427"/>
            <ac:picMk id="10" creationId="{6868B28E-D359-BB89-6BC0-6923CDAF6DC6}"/>
          </ac:picMkLst>
        </pc:picChg>
      </pc:sldChg>
      <pc:sldChg chg="modSp new del mod">
        <pc:chgData name="Reznikow Alexandre" userId="2dcdf4f9-0806-4776-ace0-fa22fa39ba66" providerId="ADAL" clId="{F3ABD2DC-F6EB-459D-A4E6-301B827A8B7C}" dt="2026-03-29T10:59:33.494" v="13743" actId="47"/>
        <pc:sldMkLst>
          <pc:docMk/>
          <pc:sldMk cId="1421586697" sldId="428"/>
        </pc:sldMkLst>
        <pc:spChg chg="mod">
          <ac:chgData name="Reznikow Alexandre" userId="2dcdf4f9-0806-4776-ace0-fa22fa39ba66" providerId="ADAL" clId="{F3ABD2DC-F6EB-459D-A4E6-301B827A8B7C}" dt="2026-03-29T10:30:28.202" v="12263" actId="20577"/>
          <ac:spMkLst>
            <pc:docMk/>
            <pc:sldMk cId="1421586697" sldId="428"/>
            <ac:spMk id="2" creationId="{DBA07A32-4E09-8EE5-8867-8572EE962B06}"/>
          </ac:spMkLst>
        </pc:spChg>
      </pc:sldChg>
      <pc:sldChg chg="modSp new del mod">
        <pc:chgData name="Reznikow Alexandre" userId="2dcdf4f9-0806-4776-ace0-fa22fa39ba66" providerId="ADAL" clId="{F3ABD2DC-F6EB-459D-A4E6-301B827A8B7C}" dt="2026-03-29T11:07:54.394" v="14497" actId="47"/>
        <pc:sldMkLst>
          <pc:docMk/>
          <pc:sldMk cId="1747213012" sldId="429"/>
        </pc:sldMkLst>
        <pc:spChg chg="mod">
          <ac:chgData name="Reznikow Alexandre" userId="2dcdf4f9-0806-4776-ace0-fa22fa39ba66" providerId="ADAL" clId="{F3ABD2DC-F6EB-459D-A4E6-301B827A8B7C}" dt="2026-03-29T10:30:44.177" v="12318" actId="20577"/>
          <ac:spMkLst>
            <pc:docMk/>
            <pc:sldMk cId="1747213012" sldId="429"/>
            <ac:spMk id="2" creationId="{1CC3C6A5-A5D0-3A68-0736-3D6CF72A29EA}"/>
          </ac:spMkLst>
        </pc:spChg>
      </pc:sldChg>
      <pc:sldChg chg="addSp delSp modSp add mod">
        <pc:chgData name="Reznikow Alexandre" userId="2dcdf4f9-0806-4776-ace0-fa22fa39ba66" providerId="ADAL" clId="{F3ABD2DC-F6EB-459D-A4E6-301B827A8B7C}" dt="2026-03-29T13:38:12.410" v="19445" actId="20577"/>
        <pc:sldMkLst>
          <pc:docMk/>
          <pc:sldMk cId="3654623663" sldId="430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654623663" sldId="430"/>
            <ac:spMk id="2" creationId="{17D63EFA-BFBB-2D42-5568-A5172DEB57EB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654623663" sldId="430"/>
            <ac:spMk id="4" creationId="{08604890-A289-9338-2A48-AECDF364A2FD}"/>
          </ac:spMkLst>
        </pc:spChg>
        <pc:spChg chg="mod">
          <ac:chgData name="Reznikow Alexandre" userId="2dcdf4f9-0806-4776-ace0-fa22fa39ba66" providerId="ADAL" clId="{F3ABD2DC-F6EB-459D-A4E6-301B827A8B7C}" dt="2026-03-29T13:38:12.410" v="19445" actId="20577"/>
          <ac:spMkLst>
            <pc:docMk/>
            <pc:sldMk cId="3654623663" sldId="430"/>
            <ac:spMk id="5" creationId="{1B035136-A327-49F4-3BF6-A01D98CF0D59}"/>
          </ac:spMkLst>
        </pc:spChg>
        <pc:picChg chg="del">
          <ac:chgData name="Reznikow Alexandre" userId="2dcdf4f9-0806-4776-ace0-fa22fa39ba66" providerId="ADAL" clId="{F3ABD2DC-F6EB-459D-A4E6-301B827A8B7C}" dt="2026-03-29T10:50:07.777" v="13208" actId="478"/>
          <ac:picMkLst>
            <pc:docMk/>
            <pc:sldMk cId="3654623663" sldId="430"/>
            <ac:picMk id="8" creationId="{13D22602-2FBD-CE3B-7C0F-72ED6E9B5943}"/>
          </ac:picMkLst>
        </pc:picChg>
        <pc:picChg chg="del">
          <ac:chgData name="Reznikow Alexandre" userId="2dcdf4f9-0806-4776-ace0-fa22fa39ba66" providerId="ADAL" clId="{F3ABD2DC-F6EB-459D-A4E6-301B827A8B7C}" dt="2026-03-29T10:50:18.007" v="13212" actId="478"/>
          <ac:picMkLst>
            <pc:docMk/>
            <pc:sldMk cId="3654623663" sldId="430"/>
            <ac:picMk id="10" creationId="{3507D3AB-EE3A-B618-29F8-582EAC9025AB}"/>
          </ac:picMkLst>
        </pc:picChg>
        <pc:picChg chg="add mod">
          <ac:chgData name="Reznikow Alexandre" userId="2dcdf4f9-0806-4776-ace0-fa22fa39ba66" providerId="ADAL" clId="{F3ABD2DC-F6EB-459D-A4E6-301B827A8B7C}" dt="2026-03-29T13:22:18.122" v="19358" actId="167"/>
          <ac:picMkLst>
            <pc:docMk/>
            <pc:sldMk cId="3654623663" sldId="430"/>
            <ac:picMk id="2050" creationId="{50D6B3F6-A12C-C76D-5E3D-7BC199A408FD}"/>
          </ac:picMkLst>
        </pc:picChg>
      </pc:sldChg>
      <pc:sldChg chg="addSp delSp modSp add mod">
        <pc:chgData name="Reznikow Alexandre" userId="2dcdf4f9-0806-4776-ace0-fa22fa39ba66" providerId="ADAL" clId="{F3ABD2DC-F6EB-459D-A4E6-301B827A8B7C}" dt="2026-03-29T13:38:22.412" v="19446" actId="20577"/>
        <pc:sldMkLst>
          <pc:docMk/>
          <pc:sldMk cId="2889129695" sldId="431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889129695" sldId="431"/>
            <ac:spMk id="2" creationId="{D9F29709-31ED-CF0E-D7F8-DF226BBE6C6C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2889129695" sldId="431"/>
            <ac:spMk id="4" creationId="{4FACC37A-4276-E315-EBB4-E4156FB654F2}"/>
          </ac:spMkLst>
        </pc:spChg>
        <pc:spChg chg="mod">
          <ac:chgData name="Reznikow Alexandre" userId="2dcdf4f9-0806-4776-ace0-fa22fa39ba66" providerId="ADAL" clId="{F3ABD2DC-F6EB-459D-A4E6-301B827A8B7C}" dt="2026-03-29T13:38:22.412" v="19446" actId="20577"/>
          <ac:spMkLst>
            <pc:docMk/>
            <pc:sldMk cId="2889129695" sldId="431"/>
            <ac:spMk id="5" creationId="{ECB2EE71-D077-70CD-47BF-89350391E623}"/>
          </ac:spMkLst>
        </pc:spChg>
        <pc:picChg chg="add mod">
          <ac:chgData name="Reznikow Alexandre" userId="2dcdf4f9-0806-4776-ace0-fa22fa39ba66" providerId="ADAL" clId="{F3ABD2DC-F6EB-459D-A4E6-301B827A8B7C}" dt="2026-03-29T13:07:33.384" v="19188" actId="1076"/>
          <ac:picMkLst>
            <pc:docMk/>
            <pc:sldMk cId="2889129695" sldId="431"/>
            <ac:picMk id="3" creationId="{96A60383-7A4B-9714-A97C-2168781BCDBB}"/>
          </ac:picMkLst>
        </pc:picChg>
        <pc:picChg chg="add mod">
          <ac:chgData name="Reznikow Alexandre" userId="2dcdf4f9-0806-4776-ace0-fa22fa39ba66" providerId="ADAL" clId="{F3ABD2DC-F6EB-459D-A4E6-301B827A8B7C}" dt="2026-03-29T13:07:36.901" v="19189" actId="1076"/>
          <ac:picMkLst>
            <pc:docMk/>
            <pc:sldMk cId="2889129695" sldId="431"/>
            <ac:picMk id="6" creationId="{E45E2387-FBB4-9CF7-92A3-65F98B176B24}"/>
          </ac:picMkLst>
        </pc:picChg>
        <pc:picChg chg="del">
          <ac:chgData name="Reznikow Alexandre" userId="2dcdf4f9-0806-4776-ace0-fa22fa39ba66" providerId="ADAL" clId="{F3ABD2DC-F6EB-459D-A4E6-301B827A8B7C}" dt="2026-03-29T11:11:20.028" v="14612" actId="478"/>
          <ac:picMkLst>
            <pc:docMk/>
            <pc:sldMk cId="2889129695" sldId="431"/>
            <ac:picMk id="2050" creationId="{76CF2837-EFEB-0318-9F3A-C9FDE64ECB74}"/>
          </ac:picMkLst>
        </pc:picChg>
      </pc:sldChg>
      <pc:sldChg chg="addSp delSp modSp new mod modClrScheme chgLayout">
        <pc:chgData name="Reznikow Alexandre" userId="2dcdf4f9-0806-4776-ace0-fa22fa39ba66" providerId="ADAL" clId="{F3ABD2DC-F6EB-459D-A4E6-301B827A8B7C}" dt="2026-03-29T13:27:29.317" v="19405" actId="14100"/>
        <pc:sldMkLst>
          <pc:docMk/>
          <pc:sldMk cId="3864865012" sldId="432"/>
        </pc:sldMkLst>
        <pc:spChg chg="del mod ord">
          <ac:chgData name="Reznikow Alexandre" userId="2dcdf4f9-0806-4776-ace0-fa22fa39ba66" providerId="ADAL" clId="{F3ABD2DC-F6EB-459D-A4E6-301B827A8B7C}" dt="2026-03-29T11:24:39.548" v="14761" actId="700"/>
          <ac:spMkLst>
            <pc:docMk/>
            <pc:sldMk cId="3864865012" sldId="432"/>
            <ac:spMk id="2" creationId="{85C4A9B5-4300-5E87-784B-54BFDC803A0C}"/>
          </ac:spMkLst>
        </pc:spChg>
        <pc:spChg chg="del mod ord">
          <ac:chgData name="Reznikow Alexandre" userId="2dcdf4f9-0806-4776-ace0-fa22fa39ba66" providerId="ADAL" clId="{F3ABD2DC-F6EB-459D-A4E6-301B827A8B7C}" dt="2026-03-29T11:24:39.548" v="14761" actId="700"/>
          <ac:spMkLst>
            <pc:docMk/>
            <pc:sldMk cId="3864865012" sldId="432"/>
            <ac:spMk id="3" creationId="{C170F9A0-2550-C723-4DED-BA79783BC0AA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864865012" sldId="432"/>
            <ac:spMk id="4" creationId="{35F3713A-AB07-02CB-A776-5B90F5DD41DA}"/>
          </ac:spMkLst>
        </pc:spChg>
        <pc:spChg chg="del">
          <ac:chgData name="Reznikow Alexandre" userId="2dcdf4f9-0806-4776-ace0-fa22fa39ba66" providerId="ADAL" clId="{F3ABD2DC-F6EB-459D-A4E6-301B827A8B7C}" dt="2026-03-29T11:24:39.548" v="14761" actId="700"/>
          <ac:spMkLst>
            <pc:docMk/>
            <pc:sldMk cId="3864865012" sldId="432"/>
            <ac:spMk id="5" creationId="{9A0FDF4D-F2D1-9366-3FBD-57884F1C9DED}"/>
          </ac:spMkLst>
        </pc:spChg>
        <pc:spChg chg="add 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864865012" sldId="432"/>
            <ac:spMk id="6" creationId="{DD21728A-9283-D6A9-73F7-48F3F01E14CC}"/>
          </ac:spMkLst>
        </pc:spChg>
        <pc:spChg chg="add mod ord">
          <ac:chgData name="Reznikow Alexandre" userId="2dcdf4f9-0806-4776-ace0-fa22fa39ba66" providerId="ADAL" clId="{F3ABD2DC-F6EB-459D-A4E6-301B827A8B7C}" dt="2026-03-29T13:27:29.317" v="19405" actId="14100"/>
          <ac:spMkLst>
            <pc:docMk/>
            <pc:sldMk cId="3864865012" sldId="432"/>
            <ac:spMk id="7" creationId="{A85BA157-0A04-3F86-AA6F-F605B8612A48}"/>
          </ac:spMkLst>
        </pc:spChg>
      </pc:sldChg>
      <pc:sldChg chg="modSp new mod modClrScheme chgLayout">
        <pc:chgData name="Reznikow Alexandre" userId="2dcdf4f9-0806-4776-ace0-fa22fa39ba66" providerId="ADAL" clId="{F3ABD2DC-F6EB-459D-A4E6-301B827A8B7C}" dt="2026-03-29T13:40:14.531" v="19448" actId="313"/>
        <pc:sldMkLst>
          <pc:docMk/>
          <pc:sldMk cId="1764732671" sldId="433"/>
        </pc:sldMkLst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764732671" sldId="433"/>
            <ac:spMk id="2" creationId="{63E8AE88-C100-26EA-3F2D-4D05C26ED7FB}"/>
          </ac:spMkLst>
        </pc:spChg>
        <pc:spChg chg="mod ord">
          <ac:chgData name="Reznikow Alexandre" userId="2dcdf4f9-0806-4776-ace0-fa22fa39ba66" providerId="ADAL" clId="{F3ABD2DC-F6EB-459D-A4E6-301B827A8B7C}" dt="2026-03-29T13:40:14.531" v="19448" actId="313"/>
          <ac:spMkLst>
            <pc:docMk/>
            <pc:sldMk cId="1764732671" sldId="433"/>
            <ac:spMk id="3" creationId="{410C9976-1526-BAFE-A9D7-6163313936BF}"/>
          </ac:spMkLst>
        </pc:spChg>
        <pc:spChg chg="mod or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1764732671" sldId="433"/>
            <ac:spMk id="4" creationId="{10AA20A0-2414-EF14-65CB-DCDB8CEAC0BC}"/>
          </ac:spMkLst>
        </pc:spChg>
      </pc:sldChg>
      <pc:sldChg chg="modSp add mod">
        <pc:chgData name="Reznikow Alexandre" userId="2dcdf4f9-0806-4776-ace0-fa22fa39ba66" providerId="ADAL" clId="{F3ABD2DC-F6EB-459D-A4E6-301B827A8B7C}" dt="2026-03-29T13:17:50.507" v="19310" actId="790"/>
        <pc:sldMkLst>
          <pc:docMk/>
          <pc:sldMk cId="3712343903" sldId="434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712343903" sldId="434"/>
            <ac:spMk id="2" creationId="{C33C5482-D609-79C4-5345-66137DD82086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712343903" sldId="434"/>
            <ac:spMk id="3" creationId="{990CA25F-0913-3E4A-2C89-F475B2D69E0B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3712343903" sldId="434"/>
            <ac:spMk id="4" creationId="{72C7E7FF-DE1B-1F1B-747D-32DB8FDD8DB0}"/>
          </ac:spMkLst>
        </pc:spChg>
      </pc:sldChg>
      <pc:sldChg chg="modSp new mod">
        <pc:chgData name="Reznikow Alexandre" userId="2dcdf4f9-0806-4776-ace0-fa22fa39ba66" providerId="ADAL" clId="{F3ABD2DC-F6EB-459D-A4E6-301B827A8B7C}" dt="2026-03-29T13:41:19.388" v="19459" actId="20577"/>
        <pc:sldMkLst>
          <pc:docMk/>
          <pc:sldMk cId="659163284" sldId="435"/>
        </pc:sldMkLst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659163284" sldId="435"/>
            <ac:spMk id="2" creationId="{10A76813-4351-4F05-F2FA-70709169DA26}"/>
          </ac:spMkLst>
        </pc:spChg>
        <pc:spChg chg="mod">
          <ac:chgData name="Reznikow Alexandre" userId="2dcdf4f9-0806-4776-ace0-fa22fa39ba66" providerId="ADAL" clId="{F3ABD2DC-F6EB-459D-A4E6-301B827A8B7C}" dt="2026-03-29T13:41:19.388" v="19459" actId="20577"/>
          <ac:spMkLst>
            <pc:docMk/>
            <pc:sldMk cId="659163284" sldId="435"/>
            <ac:spMk id="3" creationId="{69BEF982-4FA9-F758-97AA-FC547A018D79}"/>
          </ac:spMkLst>
        </pc:spChg>
        <pc:spChg chg="mod">
          <ac:chgData name="Reznikow Alexandre" userId="2dcdf4f9-0806-4776-ace0-fa22fa39ba66" providerId="ADAL" clId="{F3ABD2DC-F6EB-459D-A4E6-301B827A8B7C}" dt="2026-03-29T13:17:50.507" v="19310" actId="790"/>
          <ac:spMkLst>
            <pc:docMk/>
            <pc:sldMk cId="659163284" sldId="435"/>
            <ac:spMk id="4" creationId="{943FB8D2-8330-9678-8878-553B70363F2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019449-C19B-42CB-AC0C-CD2A655AFEF9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8EDD7DD-6C62-44E7-ACBC-FC783A27BF0D}">
      <dgm:prSet/>
      <dgm:spPr/>
      <dgm:t>
        <a:bodyPr/>
        <a:lstStyle/>
        <a:p>
          <a:r>
            <a:rPr lang="en-GB" noProof="0" dirty="0"/>
            <a:t>Not a </a:t>
          </a:r>
          <a:r>
            <a:rPr lang="en-GB" i="1" noProof="0" dirty="0"/>
            <a:t>millefeuille</a:t>
          </a:r>
          <a:r>
            <a:rPr lang="en-GB" noProof="0" dirty="0"/>
            <a:t>, rather </a:t>
          </a:r>
          <a:r>
            <a:rPr lang="en-GB" i="1" noProof="0" dirty="0" err="1"/>
            <a:t>oignon</a:t>
          </a:r>
          <a:r>
            <a:rPr lang="en-GB" i="1" noProof="0" dirty="0"/>
            <a:t> layers </a:t>
          </a:r>
          <a:r>
            <a:rPr lang="en-GB" noProof="0" dirty="0"/>
            <a:t>with incremental power delegation</a:t>
          </a:r>
        </a:p>
      </dgm:t>
    </dgm:pt>
    <dgm:pt modelId="{3AA9BE4B-8B26-4232-9971-64F892CB46C4}" type="parTrans" cxnId="{24D633C5-7A4C-4746-A67C-8C4A4C71C72D}">
      <dgm:prSet/>
      <dgm:spPr/>
      <dgm:t>
        <a:bodyPr/>
        <a:lstStyle/>
        <a:p>
          <a:endParaRPr lang="en-US"/>
        </a:p>
      </dgm:t>
    </dgm:pt>
    <dgm:pt modelId="{F9B24CDD-2DEE-477A-BE02-0AD1AC905196}" type="sibTrans" cxnId="{24D633C5-7A4C-4746-A67C-8C4A4C71C72D}">
      <dgm:prSet/>
      <dgm:spPr/>
      <dgm:t>
        <a:bodyPr/>
        <a:lstStyle/>
        <a:p>
          <a:endParaRPr lang="en-US"/>
        </a:p>
      </dgm:t>
    </dgm:pt>
    <dgm:pt modelId="{22222490-83FF-4063-BF2D-2C841641C80E}">
      <dgm:prSet/>
      <dgm:spPr/>
      <dgm:t>
        <a:bodyPr/>
        <a:lstStyle/>
        <a:p>
          <a:r>
            <a:rPr lang="en-GB" b="1" noProof="0" dirty="0"/>
            <a:t>All municipalities (6258): </a:t>
          </a:r>
          <a:r>
            <a:rPr lang="en-GB" noProof="0" dirty="0"/>
            <a:t>elections, population records, water management, local roads </a:t>
          </a:r>
        </a:p>
      </dgm:t>
    </dgm:pt>
    <dgm:pt modelId="{1F4514E0-9EE7-47F5-A4E7-426C88AF8134}" type="parTrans" cxnId="{94D0C8F4-F217-409F-A87C-F13128A1B6DD}">
      <dgm:prSet/>
      <dgm:spPr/>
      <dgm:t>
        <a:bodyPr/>
        <a:lstStyle/>
        <a:p>
          <a:endParaRPr lang="en-US"/>
        </a:p>
      </dgm:t>
    </dgm:pt>
    <dgm:pt modelId="{2D1C3321-FD8C-413F-ACCC-AC620D73FA21}" type="sibTrans" cxnId="{94D0C8F4-F217-409F-A87C-F13128A1B6DD}">
      <dgm:prSet/>
      <dgm:spPr/>
      <dgm:t>
        <a:bodyPr/>
        <a:lstStyle/>
        <a:p>
          <a:endParaRPr lang="en-US"/>
        </a:p>
      </dgm:t>
    </dgm:pt>
    <dgm:pt modelId="{BD7E4278-50EC-4959-B658-C30DDD184014}">
      <dgm:prSet/>
      <dgm:spPr/>
      <dgm:t>
        <a:bodyPr/>
        <a:lstStyle/>
        <a:p>
          <a:r>
            <a:rPr lang="en-GB" b="1" noProof="0" dirty="0"/>
            <a:t>Municipalities with delegated authority (338): </a:t>
          </a:r>
          <a:r>
            <a:rPr lang="en-GB" noProof="0" dirty="0"/>
            <a:t>building authority, registry offices, some environmental and agricultural agenda, social work provision</a:t>
          </a:r>
        </a:p>
      </dgm:t>
    </dgm:pt>
    <dgm:pt modelId="{F502D5AA-46C4-4E82-8238-D1E4A8D0CC99}" type="parTrans" cxnId="{EF0E86CD-450C-4ED9-BEB5-7763BD6F5B5F}">
      <dgm:prSet/>
      <dgm:spPr/>
      <dgm:t>
        <a:bodyPr/>
        <a:lstStyle/>
        <a:p>
          <a:endParaRPr lang="en-US"/>
        </a:p>
      </dgm:t>
    </dgm:pt>
    <dgm:pt modelId="{CFD9E2DA-7734-431D-9977-55E77C519275}" type="sibTrans" cxnId="{EF0E86CD-450C-4ED9-BEB5-7763BD6F5B5F}">
      <dgm:prSet/>
      <dgm:spPr/>
      <dgm:t>
        <a:bodyPr/>
        <a:lstStyle/>
        <a:p>
          <a:endParaRPr lang="en-US"/>
        </a:p>
      </dgm:t>
    </dgm:pt>
    <dgm:pt modelId="{C12CA80F-865F-45DB-BE88-D9E74E76A4DD}">
      <dgm:prSet/>
      <dgm:spPr/>
      <dgm:t>
        <a:bodyPr/>
        <a:lstStyle/>
        <a:p>
          <a:r>
            <a:rPr lang="en-GB" b="1" noProof="0" dirty="0"/>
            <a:t>Municipalities with extended powers (205):</a:t>
          </a:r>
          <a:r>
            <a:rPr lang="en-GB" noProof="0" dirty="0"/>
            <a:t> law enforcement offences, road authorities, registries and document issuance</a:t>
          </a:r>
        </a:p>
      </dgm:t>
    </dgm:pt>
    <dgm:pt modelId="{0C5E4B5E-AD0E-4872-83AC-DBFB27A1D6D0}" type="parTrans" cxnId="{A666C190-C901-465E-9D43-E7DA2227620B}">
      <dgm:prSet/>
      <dgm:spPr/>
      <dgm:t>
        <a:bodyPr/>
        <a:lstStyle/>
        <a:p>
          <a:endParaRPr lang="en-US"/>
        </a:p>
      </dgm:t>
    </dgm:pt>
    <dgm:pt modelId="{E686EC2E-8316-4D7F-AC30-2FBAE6566887}" type="sibTrans" cxnId="{A666C190-C901-465E-9D43-E7DA2227620B}">
      <dgm:prSet/>
      <dgm:spPr/>
      <dgm:t>
        <a:bodyPr/>
        <a:lstStyle/>
        <a:p>
          <a:endParaRPr lang="en-US"/>
        </a:p>
      </dgm:t>
    </dgm:pt>
    <dgm:pt modelId="{83AE7E4A-378D-4EE2-A75C-D18841ED8A05}">
      <dgm:prSet/>
      <dgm:spPr/>
      <dgm:t>
        <a:bodyPr/>
        <a:lstStyle/>
        <a:p>
          <a:r>
            <a:rPr lang="en-GB" noProof="0" dirty="0"/>
            <a:t>Hybrid, because:</a:t>
          </a:r>
        </a:p>
      </dgm:t>
    </dgm:pt>
    <dgm:pt modelId="{8854926D-A914-4B1A-A7FF-86EC577AC901}" type="parTrans" cxnId="{8AF80186-3078-40CD-B28F-D882BD30DE95}">
      <dgm:prSet/>
      <dgm:spPr/>
      <dgm:t>
        <a:bodyPr/>
        <a:lstStyle/>
        <a:p>
          <a:endParaRPr lang="en-US"/>
        </a:p>
      </dgm:t>
    </dgm:pt>
    <dgm:pt modelId="{7433D766-C3E6-4805-A037-E92CD2B05A66}" type="sibTrans" cxnId="{8AF80186-3078-40CD-B28F-D882BD30DE95}">
      <dgm:prSet/>
      <dgm:spPr/>
      <dgm:t>
        <a:bodyPr/>
        <a:lstStyle/>
        <a:p>
          <a:endParaRPr lang="en-US"/>
        </a:p>
      </dgm:t>
    </dgm:pt>
    <dgm:pt modelId="{A61EFCCF-7B17-4294-84FE-1801CDDFB90C}">
      <dgm:prSet/>
      <dgm:spPr/>
      <dgm:t>
        <a:bodyPr/>
        <a:lstStyle/>
        <a:p>
          <a:r>
            <a:rPr lang="en-GB" noProof="0" dirty="0"/>
            <a:t>Clerks are </a:t>
          </a:r>
          <a:r>
            <a:rPr lang="en-GB" b="1" noProof="0" dirty="0"/>
            <a:t>employed by municipalities</a:t>
          </a:r>
          <a:r>
            <a:rPr lang="en-GB" noProof="0" dirty="0"/>
            <a:t>, who receive transfers to cover expenses</a:t>
          </a:r>
        </a:p>
      </dgm:t>
    </dgm:pt>
    <dgm:pt modelId="{0207DD4F-346E-45A1-911A-8E46C6177D1B}" type="parTrans" cxnId="{6F1FAC8E-685B-4B9A-AD6E-D34D426DC0BA}">
      <dgm:prSet/>
      <dgm:spPr/>
      <dgm:t>
        <a:bodyPr/>
        <a:lstStyle/>
        <a:p>
          <a:endParaRPr lang="en-US"/>
        </a:p>
      </dgm:t>
    </dgm:pt>
    <dgm:pt modelId="{4D2592E3-35C6-4BF2-B4C1-867C5F1EB692}" type="sibTrans" cxnId="{6F1FAC8E-685B-4B9A-AD6E-D34D426DC0BA}">
      <dgm:prSet/>
      <dgm:spPr/>
      <dgm:t>
        <a:bodyPr/>
        <a:lstStyle/>
        <a:p>
          <a:endParaRPr lang="en-US"/>
        </a:p>
      </dgm:t>
    </dgm:pt>
    <dgm:pt modelId="{AF00E210-7E5D-49D8-947B-D3C8F73F9339}">
      <dgm:prSet/>
      <dgm:spPr/>
      <dgm:t>
        <a:bodyPr/>
        <a:lstStyle/>
        <a:p>
          <a:r>
            <a:rPr lang="en-GB" u="sng" noProof="0" dirty="0"/>
            <a:t>BUT</a:t>
          </a:r>
          <a:r>
            <a:rPr lang="en-GB" noProof="0" dirty="0"/>
            <a:t> offices </a:t>
          </a:r>
          <a:r>
            <a:rPr lang="en-GB" b="1" noProof="0" dirty="0"/>
            <a:t>under the authority and supervision of a national body</a:t>
          </a:r>
          <a:r>
            <a:rPr lang="en-GB" noProof="0" dirty="0"/>
            <a:t> (e.g. MoRD for construction, Ministry of Culture for heritage)</a:t>
          </a:r>
        </a:p>
      </dgm:t>
    </dgm:pt>
    <dgm:pt modelId="{A49F7F56-AF47-4D42-875B-D3B612E15DA7}" type="parTrans" cxnId="{46330705-3ED9-47FD-BC9F-675DEE820A81}">
      <dgm:prSet/>
      <dgm:spPr/>
      <dgm:t>
        <a:bodyPr/>
        <a:lstStyle/>
        <a:p>
          <a:endParaRPr lang="en-US"/>
        </a:p>
      </dgm:t>
    </dgm:pt>
    <dgm:pt modelId="{131D85FB-4010-4AD0-B6E2-365CE3672232}" type="sibTrans" cxnId="{46330705-3ED9-47FD-BC9F-675DEE820A81}">
      <dgm:prSet/>
      <dgm:spPr/>
      <dgm:t>
        <a:bodyPr/>
        <a:lstStyle/>
        <a:p>
          <a:endParaRPr lang="en-US"/>
        </a:p>
      </dgm:t>
    </dgm:pt>
    <dgm:pt modelId="{80A4382A-2D8E-4803-8C23-7E9EA127FAFE}">
      <dgm:prSet/>
      <dgm:spPr/>
      <dgm:t>
        <a:bodyPr/>
        <a:lstStyle/>
        <a:p>
          <a:r>
            <a:rPr lang="en-GB" b="1" i="1" noProof="0" dirty="0"/>
            <a:t>de </a:t>
          </a:r>
          <a:r>
            <a:rPr lang="en-GB" b="1" i="1" noProof="0" dirty="0" err="1"/>
            <a:t>iure</a:t>
          </a:r>
          <a:r>
            <a:rPr lang="en-GB" b="1" i="1" noProof="0" dirty="0"/>
            <a:t> </a:t>
          </a:r>
          <a:r>
            <a:rPr lang="en-GB" b="1" noProof="0" dirty="0"/>
            <a:t>autonomy</a:t>
          </a:r>
          <a:r>
            <a:rPr lang="en-GB" noProof="0" dirty="0"/>
            <a:t>, but </a:t>
          </a:r>
          <a:r>
            <a:rPr lang="en-GB" b="1" noProof="0" dirty="0"/>
            <a:t>collusions in practice </a:t>
          </a:r>
          <a:r>
            <a:rPr lang="en-GB" noProof="0" dirty="0"/>
            <a:t>(e.g. bonuses and HR management, equipment…)</a:t>
          </a:r>
        </a:p>
      </dgm:t>
    </dgm:pt>
    <dgm:pt modelId="{21F86334-0204-41D0-A731-8D67AFA15363}" type="parTrans" cxnId="{15CB648A-6666-43EF-9D58-4EA339BB4F20}">
      <dgm:prSet/>
      <dgm:spPr/>
      <dgm:t>
        <a:bodyPr/>
        <a:lstStyle/>
        <a:p>
          <a:endParaRPr lang="en-US"/>
        </a:p>
      </dgm:t>
    </dgm:pt>
    <dgm:pt modelId="{1731DCA4-685B-4713-A96E-5B18A0FF6A07}" type="sibTrans" cxnId="{15CB648A-6666-43EF-9D58-4EA339BB4F20}">
      <dgm:prSet/>
      <dgm:spPr/>
      <dgm:t>
        <a:bodyPr/>
        <a:lstStyle/>
        <a:p>
          <a:endParaRPr lang="en-US"/>
        </a:p>
      </dgm:t>
    </dgm:pt>
    <dgm:pt modelId="{005C8705-6D4B-4FD9-B728-AE3A5E29C667}" type="pres">
      <dgm:prSet presAssocID="{40019449-C19B-42CB-AC0C-CD2A655AFEF9}" presName="linear" presStyleCnt="0">
        <dgm:presLayoutVars>
          <dgm:dir/>
          <dgm:animLvl val="lvl"/>
          <dgm:resizeHandles val="exact"/>
        </dgm:presLayoutVars>
      </dgm:prSet>
      <dgm:spPr/>
    </dgm:pt>
    <dgm:pt modelId="{23CE4287-817D-4090-8569-9362B0C5976C}" type="pres">
      <dgm:prSet presAssocID="{38EDD7DD-6C62-44E7-ACBC-FC783A27BF0D}" presName="parentLin" presStyleCnt="0"/>
      <dgm:spPr/>
    </dgm:pt>
    <dgm:pt modelId="{D86DDA64-137B-472E-9838-3B2E11DD5A14}" type="pres">
      <dgm:prSet presAssocID="{38EDD7DD-6C62-44E7-ACBC-FC783A27BF0D}" presName="parentLeftMargin" presStyleLbl="node1" presStyleIdx="0" presStyleCnt="2"/>
      <dgm:spPr/>
    </dgm:pt>
    <dgm:pt modelId="{949451BB-F709-4708-AB2B-BB605119657D}" type="pres">
      <dgm:prSet presAssocID="{38EDD7DD-6C62-44E7-ACBC-FC783A27BF0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CF9E6BC-BB17-4797-9369-DA49BF49F400}" type="pres">
      <dgm:prSet presAssocID="{38EDD7DD-6C62-44E7-ACBC-FC783A27BF0D}" presName="negativeSpace" presStyleCnt="0"/>
      <dgm:spPr/>
    </dgm:pt>
    <dgm:pt modelId="{D58984FA-5A87-4FF4-A0B5-FEE13DCF7ECF}" type="pres">
      <dgm:prSet presAssocID="{38EDD7DD-6C62-44E7-ACBC-FC783A27BF0D}" presName="childText" presStyleLbl="conFgAcc1" presStyleIdx="0" presStyleCnt="2">
        <dgm:presLayoutVars>
          <dgm:bulletEnabled val="1"/>
        </dgm:presLayoutVars>
      </dgm:prSet>
      <dgm:spPr/>
    </dgm:pt>
    <dgm:pt modelId="{EE1D3CF3-4E5B-4C4C-B4F6-8F58BD7BA93B}" type="pres">
      <dgm:prSet presAssocID="{F9B24CDD-2DEE-477A-BE02-0AD1AC905196}" presName="spaceBetweenRectangles" presStyleCnt="0"/>
      <dgm:spPr/>
    </dgm:pt>
    <dgm:pt modelId="{1304D324-43DE-4D2D-A7F8-5D435E335C77}" type="pres">
      <dgm:prSet presAssocID="{83AE7E4A-378D-4EE2-A75C-D18841ED8A05}" presName="parentLin" presStyleCnt="0"/>
      <dgm:spPr/>
    </dgm:pt>
    <dgm:pt modelId="{8E297501-7B32-4D91-9AD6-BC19E3CF1F63}" type="pres">
      <dgm:prSet presAssocID="{83AE7E4A-378D-4EE2-A75C-D18841ED8A05}" presName="parentLeftMargin" presStyleLbl="node1" presStyleIdx="0" presStyleCnt="2"/>
      <dgm:spPr/>
    </dgm:pt>
    <dgm:pt modelId="{B3A1BD05-13AE-47DB-B854-008D9702191A}" type="pres">
      <dgm:prSet presAssocID="{83AE7E4A-378D-4EE2-A75C-D18841ED8A0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F6C531A-4049-41C7-B5BC-4312E3264F67}" type="pres">
      <dgm:prSet presAssocID="{83AE7E4A-378D-4EE2-A75C-D18841ED8A05}" presName="negativeSpace" presStyleCnt="0"/>
      <dgm:spPr/>
    </dgm:pt>
    <dgm:pt modelId="{BCAECA9C-9C35-47FB-9D83-759915D1E485}" type="pres">
      <dgm:prSet presAssocID="{83AE7E4A-378D-4EE2-A75C-D18841ED8A0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6330705-3ED9-47FD-BC9F-675DEE820A81}" srcId="{83AE7E4A-378D-4EE2-A75C-D18841ED8A05}" destId="{AF00E210-7E5D-49D8-947B-D3C8F73F9339}" srcOrd="1" destOrd="0" parTransId="{A49F7F56-AF47-4D42-875B-D3B612E15DA7}" sibTransId="{131D85FB-4010-4AD0-B6E2-365CE3672232}"/>
    <dgm:cxn modelId="{A95E1747-3963-4368-8D62-7334791729E5}" type="presOf" srcId="{38EDD7DD-6C62-44E7-ACBC-FC783A27BF0D}" destId="{949451BB-F709-4708-AB2B-BB605119657D}" srcOrd="1" destOrd="0" presId="urn:microsoft.com/office/officeart/2005/8/layout/list1"/>
    <dgm:cxn modelId="{6DCB2547-AE92-4CD8-BAAE-B3137EAA3C8E}" type="presOf" srcId="{83AE7E4A-378D-4EE2-A75C-D18841ED8A05}" destId="{B3A1BD05-13AE-47DB-B854-008D9702191A}" srcOrd="1" destOrd="0" presId="urn:microsoft.com/office/officeart/2005/8/layout/list1"/>
    <dgm:cxn modelId="{1EDE5A77-9865-40D3-B1FA-6F7857B261B9}" type="presOf" srcId="{22222490-83FF-4063-BF2D-2C841641C80E}" destId="{D58984FA-5A87-4FF4-A0B5-FEE13DCF7ECF}" srcOrd="0" destOrd="0" presId="urn:microsoft.com/office/officeart/2005/8/layout/list1"/>
    <dgm:cxn modelId="{2967E759-D75B-400C-BAC5-A7CE1D2E747B}" type="presOf" srcId="{40019449-C19B-42CB-AC0C-CD2A655AFEF9}" destId="{005C8705-6D4B-4FD9-B728-AE3A5E29C667}" srcOrd="0" destOrd="0" presId="urn:microsoft.com/office/officeart/2005/8/layout/list1"/>
    <dgm:cxn modelId="{8AF80186-3078-40CD-B28F-D882BD30DE95}" srcId="{40019449-C19B-42CB-AC0C-CD2A655AFEF9}" destId="{83AE7E4A-378D-4EE2-A75C-D18841ED8A05}" srcOrd="1" destOrd="0" parTransId="{8854926D-A914-4B1A-A7FF-86EC577AC901}" sibTransId="{7433D766-C3E6-4805-A037-E92CD2B05A66}"/>
    <dgm:cxn modelId="{15CB648A-6666-43EF-9D58-4EA339BB4F20}" srcId="{83AE7E4A-378D-4EE2-A75C-D18841ED8A05}" destId="{80A4382A-2D8E-4803-8C23-7E9EA127FAFE}" srcOrd="2" destOrd="0" parTransId="{21F86334-0204-41D0-A731-8D67AFA15363}" sibTransId="{1731DCA4-685B-4713-A96E-5B18A0FF6A07}"/>
    <dgm:cxn modelId="{6F1FAC8E-685B-4B9A-AD6E-D34D426DC0BA}" srcId="{83AE7E4A-378D-4EE2-A75C-D18841ED8A05}" destId="{A61EFCCF-7B17-4294-84FE-1801CDDFB90C}" srcOrd="0" destOrd="0" parTransId="{0207DD4F-346E-45A1-911A-8E46C6177D1B}" sibTransId="{4D2592E3-35C6-4BF2-B4C1-867C5F1EB692}"/>
    <dgm:cxn modelId="{A666C190-C901-465E-9D43-E7DA2227620B}" srcId="{38EDD7DD-6C62-44E7-ACBC-FC783A27BF0D}" destId="{C12CA80F-865F-45DB-BE88-D9E74E76A4DD}" srcOrd="2" destOrd="0" parTransId="{0C5E4B5E-AD0E-4872-83AC-DBFB27A1D6D0}" sibTransId="{E686EC2E-8316-4D7F-AC30-2FBAE6566887}"/>
    <dgm:cxn modelId="{CDF1F09F-CD54-4FA8-864E-784983E66D9E}" type="presOf" srcId="{C12CA80F-865F-45DB-BE88-D9E74E76A4DD}" destId="{D58984FA-5A87-4FF4-A0B5-FEE13DCF7ECF}" srcOrd="0" destOrd="2" presId="urn:microsoft.com/office/officeart/2005/8/layout/list1"/>
    <dgm:cxn modelId="{2B3C0EA9-20E6-437B-BFD0-9EE917A968BE}" type="presOf" srcId="{AF00E210-7E5D-49D8-947B-D3C8F73F9339}" destId="{BCAECA9C-9C35-47FB-9D83-759915D1E485}" srcOrd="0" destOrd="1" presId="urn:microsoft.com/office/officeart/2005/8/layout/list1"/>
    <dgm:cxn modelId="{15C8DCA9-65AD-4B12-8E3D-EE4A49F3C002}" type="presOf" srcId="{83AE7E4A-378D-4EE2-A75C-D18841ED8A05}" destId="{8E297501-7B32-4D91-9AD6-BC19E3CF1F63}" srcOrd="0" destOrd="0" presId="urn:microsoft.com/office/officeart/2005/8/layout/list1"/>
    <dgm:cxn modelId="{65A9F8BA-4985-4C78-B42E-98D4BF810E55}" type="presOf" srcId="{38EDD7DD-6C62-44E7-ACBC-FC783A27BF0D}" destId="{D86DDA64-137B-472E-9838-3B2E11DD5A14}" srcOrd="0" destOrd="0" presId="urn:microsoft.com/office/officeart/2005/8/layout/list1"/>
    <dgm:cxn modelId="{24D633C5-7A4C-4746-A67C-8C4A4C71C72D}" srcId="{40019449-C19B-42CB-AC0C-CD2A655AFEF9}" destId="{38EDD7DD-6C62-44E7-ACBC-FC783A27BF0D}" srcOrd="0" destOrd="0" parTransId="{3AA9BE4B-8B26-4232-9971-64F892CB46C4}" sibTransId="{F9B24CDD-2DEE-477A-BE02-0AD1AC905196}"/>
    <dgm:cxn modelId="{EF0E86CD-450C-4ED9-BEB5-7763BD6F5B5F}" srcId="{38EDD7DD-6C62-44E7-ACBC-FC783A27BF0D}" destId="{BD7E4278-50EC-4959-B658-C30DDD184014}" srcOrd="1" destOrd="0" parTransId="{F502D5AA-46C4-4E82-8238-D1E4A8D0CC99}" sibTransId="{CFD9E2DA-7734-431D-9977-55E77C519275}"/>
    <dgm:cxn modelId="{9F3F1FD1-5AD1-49AA-A18F-665585712273}" type="presOf" srcId="{80A4382A-2D8E-4803-8C23-7E9EA127FAFE}" destId="{BCAECA9C-9C35-47FB-9D83-759915D1E485}" srcOrd="0" destOrd="2" presId="urn:microsoft.com/office/officeart/2005/8/layout/list1"/>
    <dgm:cxn modelId="{82D3D5E7-0F17-459E-AC26-17210B159ECC}" type="presOf" srcId="{BD7E4278-50EC-4959-B658-C30DDD184014}" destId="{D58984FA-5A87-4FF4-A0B5-FEE13DCF7ECF}" srcOrd="0" destOrd="1" presId="urn:microsoft.com/office/officeart/2005/8/layout/list1"/>
    <dgm:cxn modelId="{6DCF49E8-EFFB-4F29-B4A1-059220D113E5}" type="presOf" srcId="{A61EFCCF-7B17-4294-84FE-1801CDDFB90C}" destId="{BCAECA9C-9C35-47FB-9D83-759915D1E485}" srcOrd="0" destOrd="0" presId="urn:microsoft.com/office/officeart/2005/8/layout/list1"/>
    <dgm:cxn modelId="{94D0C8F4-F217-409F-A87C-F13128A1B6DD}" srcId="{38EDD7DD-6C62-44E7-ACBC-FC783A27BF0D}" destId="{22222490-83FF-4063-BF2D-2C841641C80E}" srcOrd="0" destOrd="0" parTransId="{1F4514E0-9EE7-47F5-A4E7-426C88AF8134}" sibTransId="{2D1C3321-FD8C-413F-ACCC-AC620D73FA21}"/>
    <dgm:cxn modelId="{9E3E4B71-0ED5-4BDC-8798-1884722750B4}" type="presParOf" srcId="{005C8705-6D4B-4FD9-B728-AE3A5E29C667}" destId="{23CE4287-817D-4090-8569-9362B0C5976C}" srcOrd="0" destOrd="0" presId="urn:microsoft.com/office/officeart/2005/8/layout/list1"/>
    <dgm:cxn modelId="{434949BA-FFFA-4324-831A-35FFBA5BBE47}" type="presParOf" srcId="{23CE4287-817D-4090-8569-9362B0C5976C}" destId="{D86DDA64-137B-472E-9838-3B2E11DD5A14}" srcOrd="0" destOrd="0" presId="urn:microsoft.com/office/officeart/2005/8/layout/list1"/>
    <dgm:cxn modelId="{0A89DF42-7FA3-4D4D-ACF2-BB3AA38006B9}" type="presParOf" srcId="{23CE4287-817D-4090-8569-9362B0C5976C}" destId="{949451BB-F709-4708-AB2B-BB605119657D}" srcOrd="1" destOrd="0" presId="urn:microsoft.com/office/officeart/2005/8/layout/list1"/>
    <dgm:cxn modelId="{5E642139-998A-4D6C-952E-CDC5EE314DAA}" type="presParOf" srcId="{005C8705-6D4B-4FD9-B728-AE3A5E29C667}" destId="{4CF9E6BC-BB17-4797-9369-DA49BF49F400}" srcOrd="1" destOrd="0" presId="urn:microsoft.com/office/officeart/2005/8/layout/list1"/>
    <dgm:cxn modelId="{F79AEBB1-F0CD-4D77-AA90-425621196749}" type="presParOf" srcId="{005C8705-6D4B-4FD9-B728-AE3A5E29C667}" destId="{D58984FA-5A87-4FF4-A0B5-FEE13DCF7ECF}" srcOrd="2" destOrd="0" presId="urn:microsoft.com/office/officeart/2005/8/layout/list1"/>
    <dgm:cxn modelId="{E286F9BF-34BF-4E4B-A24F-6BC8B00E4DC7}" type="presParOf" srcId="{005C8705-6D4B-4FD9-B728-AE3A5E29C667}" destId="{EE1D3CF3-4E5B-4C4C-B4F6-8F58BD7BA93B}" srcOrd="3" destOrd="0" presId="urn:microsoft.com/office/officeart/2005/8/layout/list1"/>
    <dgm:cxn modelId="{FB89C216-75D2-4BDF-A417-0F2E6E1B2B8C}" type="presParOf" srcId="{005C8705-6D4B-4FD9-B728-AE3A5E29C667}" destId="{1304D324-43DE-4D2D-A7F8-5D435E335C77}" srcOrd="4" destOrd="0" presId="urn:microsoft.com/office/officeart/2005/8/layout/list1"/>
    <dgm:cxn modelId="{A3D81355-4FBC-4C30-ACF0-2D153E874567}" type="presParOf" srcId="{1304D324-43DE-4D2D-A7F8-5D435E335C77}" destId="{8E297501-7B32-4D91-9AD6-BC19E3CF1F63}" srcOrd="0" destOrd="0" presId="urn:microsoft.com/office/officeart/2005/8/layout/list1"/>
    <dgm:cxn modelId="{5CAF1378-7B91-4879-83ED-FEDFB00427DD}" type="presParOf" srcId="{1304D324-43DE-4D2D-A7F8-5D435E335C77}" destId="{B3A1BD05-13AE-47DB-B854-008D9702191A}" srcOrd="1" destOrd="0" presId="urn:microsoft.com/office/officeart/2005/8/layout/list1"/>
    <dgm:cxn modelId="{1019EA6C-FD1D-4F41-AB57-F1DAC561565E}" type="presParOf" srcId="{005C8705-6D4B-4FD9-B728-AE3A5E29C667}" destId="{4F6C531A-4049-41C7-B5BC-4312E3264F67}" srcOrd="5" destOrd="0" presId="urn:microsoft.com/office/officeart/2005/8/layout/list1"/>
    <dgm:cxn modelId="{3FC0CF02-0E16-462B-95EE-3B78A92CC3A0}" type="presParOf" srcId="{005C8705-6D4B-4FD9-B728-AE3A5E29C667}" destId="{BCAECA9C-9C35-47FB-9D83-759915D1E48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8DC90D-B465-4996-9BE6-F2D241AEE606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88611F0-D9EA-4413-A372-BAAEE515CFF0}">
      <dgm:prSet/>
      <dgm:spPr/>
      <dgm:t>
        <a:bodyPr/>
        <a:lstStyle/>
        <a:p>
          <a:r>
            <a:rPr lang="en-GB" b="1" noProof="0" dirty="0"/>
            <a:t>Fragmentation</a:t>
          </a:r>
          <a:r>
            <a:rPr lang="en-GB" noProof="0" dirty="0"/>
            <a:t>: towards the French model of municipal cooperation (but no obligation and no own fiscal resources, limited scope of competencies), urban functional areas not </a:t>
          </a:r>
          <a:r>
            <a:rPr lang="en-GB" noProof="0" dirty="0" err="1"/>
            <a:t>explicitely</a:t>
          </a:r>
          <a:r>
            <a:rPr lang="en-GB" noProof="0" dirty="0"/>
            <a:t> addressed</a:t>
          </a:r>
        </a:p>
      </dgm:t>
    </dgm:pt>
    <dgm:pt modelId="{14F76018-328E-4BE6-96A2-9ACC9B38B008}" type="parTrans" cxnId="{5EA5DA71-1126-458F-8C0C-11BC7E5F2075}">
      <dgm:prSet/>
      <dgm:spPr/>
      <dgm:t>
        <a:bodyPr/>
        <a:lstStyle/>
        <a:p>
          <a:endParaRPr lang="en-US"/>
        </a:p>
      </dgm:t>
    </dgm:pt>
    <dgm:pt modelId="{C4A24978-5E86-499E-9FB6-4559125490D6}" type="sibTrans" cxnId="{5EA5DA71-1126-458F-8C0C-11BC7E5F2075}">
      <dgm:prSet/>
      <dgm:spPr/>
      <dgm:t>
        <a:bodyPr/>
        <a:lstStyle/>
        <a:p>
          <a:endParaRPr lang="en-US"/>
        </a:p>
      </dgm:t>
    </dgm:pt>
    <dgm:pt modelId="{92EAA586-A48E-4C13-BF19-1C41D1AEAAD0}">
      <dgm:prSet/>
      <dgm:spPr/>
      <dgm:t>
        <a:bodyPr/>
        <a:lstStyle/>
        <a:p>
          <a:r>
            <a:rPr lang="en-GB" b="1" noProof="0" dirty="0"/>
            <a:t>Delegated powers</a:t>
          </a:r>
          <a:r>
            <a:rPr lang="en-GB" noProof="0" dirty="0"/>
            <a:t>: decentralisation (spatial planning) vs centralisation (building permitting), delegation vs independence &amp; autonomy, funding, absence of deconcentrated bodies (e.g. </a:t>
          </a:r>
          <a:r>
            <a:rPr lang="en-GB" i="1" noProof="0" dirty="0" err="1"/>
            <a:t>préfet</a:t>
          </a:r>
          <a:r>
            <a:rPr lang="en-GB" i="0" noProof="0" dirty="0"/>
            <a:t>)</a:t>
          </a:r>
          <a:endParaRPr lang="en-GB" noProof="0" dirty="0"/>
        </a:p>
      </dgm:t>
    </dgm:pt>
    <dgm:pt modelId="{986C193C-501B-4387-B6D7-143EC91A0B2E}" type="parTrans" cxnId="{14A84202-54CF-4A6E-98A7-1346AB1F8D83}">
      <dgm:prSet/>
      <dgm:spPr/>
      <dgm:t>
        <a:bodyPr/>
        <a:lstStyle/>
        <a:p>
          <a:endParaRPr lang="en-US"/>
        </a:p>
      </dgm:t>
    </dgm:pt>
    <dgm:pt modelId="{154B9C2F-FF6A-4E19-AE40-105DD4021C0E}" type="sibTrans" cxnId="{14A84202-54CF-4A6E-98A7-1346AB1F8D83}">
      <dgm:prSet/>
      <dgm:spPr/>
      <dgm:t>
        <a:bodyPr/>
        <a:lstStyle/>
        <a:p>
          <a:endParaRPr lang="en-US"/>
        </a:p>
      </dgm:t>
    </dgm:pt>
    <dgm:pt modelId="{F3C7DF48-9DE4-4437-92E3-84D6FD09832B}">
      <dgm:prSet/>
      <dgm:spPr/>
      <dgm:t>
        <a:bodyPr/>
        <a:lstStyle/>
        <a:p>
          <a:r>
            <a:rPr lang="en-GB" b="1" noProof="0" dirty="0"/>
            <a:t>Infrastructure and capital expenses</a:t>
          </a:r>
          <a:r>
            <a:rPr lang="en-GB" noProof="0" dirty="0"/>
            <a:t>: autonomy and own resources vs transfer dependency, lack of capacities at local level for planning and commissioning</a:t>
          </a:r>
        </a:p>
      </dgm:t>
    </dgm:pt>
    <dgm:pt modelId="{BFDE541C-9165-477A-B03D-CD3163692A14}" type="parTrans" cxnId="{C7BBDC4A-5B15-4B66-8E3B-63551F30BA1F}">
      <dgm:prSet/>
      <dgm:spPr/>
      <dgm:t>
        <a:bodyPr/>
        <a:lstStyle/>
        <a:p>
          <a:endParaRPr lang="en-US"/>
        </a:p>
      </dgm:t>
    </dgm:pt>
    <dgm:pt modelId="{B5E2FEA3-D2F6-42FC-AA1C-C5AC172F6C90}" type="sibTrans" cxnId="{C7BBDC4A-5B15-4B66-8E3B-63551F30BA1F}">
      <dgm:prSet/>
      <dgm:spPr/>
      <dgm:t>
        <a:bodyPr/>
        <a:lstStyle/>
        <a:p>
          <a:endParaRPr lang="en-US"/>
        </a:p>
      </dgm:t>
    </dgm:pt>
    <dgm:pt modelId="{EBE493AE-E8C8-45FC-9405-AF27C5054DDA}">
      <dgm:prSet/>
      <dgm:spPr/>
      <dgm:t>
        <a:bodyPr/>
        <a:lstStyle/>
        <a:p>
          <a:r>
            <a:rPr lang="en-GB" b="1" noProof="0" dirty="0"/>
            <a:t>Funding</a:t>
          </a:r>
          <a:r>
            <a:rPr lang="en-GB" noProof="0" dirty="0"/>
            <a:t>: low debt (and high balance), but under-investment and massive transfers</a:t>
          </a:r>
        </a:p>
      </dgm:t>
    </dgm:pt>
    <dgm:pt modelId="{91DC2A8D-BC31-430B-AAF9-C23A157387C5}" type="parTrans" cxnId="{5F7BCEC5-FB52-499A-BD12-C1D95F8AA348}">
      <dgm:prSet/>
      <dgm:spPr/>
      <dgm:t>
        <a:bodyPr/>
        <a:lstStyle/>
        <a:p>
          <a:endParaRPr lang="en-US"/>
        </a:p>
      </dgm:t>
    </dgm:pt>
    <dgm:pt modelId="{2B522559-CD78-473D-9EF1-0F6277A83BDE}" type="sibTrans" cxnId="{5F7BCEC5-FB52-499A-BD12-C1D95F8AA348}">
      <dgm:prSet/>
      <dgm:spPr/>
      <dgm:t>
        <a:bodyPr/>
        <a:lstStyle/>
        <a:p>
          <a:endParaRPr lang="en-US"/>
        </a:p>
      </dgm:t>
    </dgm:pt>
    <dgm:pt modelId="{B374DB9E-F079-4DA3-A51A-E5F9759BC3BB}">
      <dgm:prSet/>
      <dgm:spPr/>
      <dgm:t>
        <a:bodyPr/>
        <a:lstStyle/>
        <a:p>
          <a:r>
            <a:rPr lang="en-GB" b="1" noProof="0" dirty="0"/>
            <a:t>Shared taxes</a:t>
          </a:r>
          <a:r>
            <a:rPr lang="en-GB" noProof="0" dirty="0"/>
            <a:t>: efficiency vs solidarity dilemma, weak link to economic activity, allocation formula parameters to accommodate everyone</a:t>
          </a:r>
        </a:p>
      </dgm:t>
    </dgm:pt>
    <dgm:pt modelId="{FB79394F-0D70-4505-B118-040CE4A6A84B}" type="parTrans" cxnId="{1141B4A6-ADCB-4F98-8F39-E3B13C29EC76}">
      <dgm:prSet/>
      <dgm:spPr/>
      <dgm:t>
        <a:bodyPr/>
        <a:lstStyle/>
        <a:p>
          <a:endParaRPr lang="en-US"/>
        </a:p>
      </dgm:t>
    </dgm:pt>
    <dgm:pt modelId="{5C845B9C-8068-48EB-989A-596055A71004}" type="sibTrans" cxnId="{1141B4A6-ADCB-4F98-8F39-E3B13C29EC76}">
      <dgm:prSet/>
      <dgm:spPr/>
      <dgm:t>
        <a:bodyPr/>
        <a:lstStyle/>
        <a:p>
          <a:endParaRPr lang="en-US"/>
        </a:p>
      </dgm:t>
    </dgm:pt>
    <dgm:pt modelId="{4C988334-999C-42BD-A24A-5A6F2720351B}">
      <dgm:prSet/>
      <dgm:spPr/>
      <dgm:t>
        <a:bodyPr/>
        <a:lstStyle/>
        <a:p>
          <a:r>
            <a:rPr lang="en-GB" b="1" noProof="0" dirty="0"/>
            <a:t>Own resources and economic instruments</a:t>
          </a:r>
          <a:r>
            <a:rPr lang="en-GB" noProof="0" dirty="0"/>
            <a:t>: low and regressive property taxes (based on surface, not value), weak land management and limited public/social housing stock</a:t>
          </a:r>
        </a:p>
      </dgm:t>
    </dgm:pt>
    <dgm:pt modelId="{F46E747E-5B10-4178-A636-ECA54ED90E80}" type="parTrans" cxnId="{0294BA60-DCDB-43C4-BD33-FA0CC104A999}">
      <dgm:prSet/>
      <dgm:spPr/>
      <dgm:t>
        <a:bodyPr/>
        <a:lstStyle/>
        <a:p>
          <a:endParaRPr lang="en-US"/>
        </a:p>
      </dgm:t>
    </dgm:pt>
    <dgm:pt modelId="{4604C844-1B13-409B-85E3-FDDEA648A99B}" type="sibTrans" cxnId="{0294BA60-DCDB-43C4-BD33-FA0CC104A999}">
      <dgm:prSet/>
      <dgm:spPr/>
      <dgm:t>
        <a:bodyPr/>
        <a:lstStyle/>
        <a:p>
          <a:endParaRPr lang="en-US"/>
        </a:p>
      </dgm:t>
    </dgm:pt>
    <dgm:pt modelId="{2FBC1F79-FFD9-436A-B682-446D2F66F153}">
      <dgm:prSet/>
      <dgm:spPr/>
      <dgm:t>
        <a:bodyPr/>
        <a:lstStyle/>
        <a:p>
          <a:r>
            <a:rPr lang="en-GB" b="1" noProof="0" dirty="0"/>
            <a:t>Spatial planning</a:t>
          </a:r>
          <a:r>
            <a:rPr lang="en-GB" noProof="0" dirty="0"/>
            <a:t>: rigid and procedural, clashes of public interests, limited use of economic spatial planning instruments, weak link to strategic planning</a:t>
          </a:r>
        </a:p>
      </dgm:t>
    </dgm:pt>
    <dgm:pt modelId="{A819BFEF-AE04-4256-9440-FE2088754168}" type="parTrans" cxnId="{D993C11D-B010-4AE6-8D14-CFC7B20F6AEA}">
      <dgm:prSet/>
      <dgm:spPr/>
      <dgm:t>
        <a:bodyPr/>
        <a:lstStyle/>
        <a:p>
          <a:endParaRPr lang="en-US"/>
        </a:p>
      </dgm:t>
    </dgm:pt>
    <dgm:pt modelId="{14BEBD05-84EA-4DFD-BB40-DE22865D2830}" type="sibTrans" cxnId="{D993C11D-B010-4AE6-8D14-CFC7B20F6AEA}">
      <dgm:prSet/>
      <dgm:spPr/>
      <dgm:t>
        <a:bodyPr/>
        <a:lstStyle/>
        <a:p>
          <a:endParaRPr lang="en-US"/>
        </a:p>
      </dgm:t>
    </dgm:pt>
    <dgm:pt modelId="{47C96377-B63C-4EFF-ADBE-7F19CF7A4D4E}" type="pres">
      <dgm:prSet presAssocID="{378DC90D-B465-4996-9BE6-F2D241AEE606}" presName="vert0" presStyleCnt="0">
        <dgm:presLayoutVars>
          <dgm:dir/>
          <dgm:animOne val="branch"/>
          <dgm:animLvl val="lvl"/>
        </dgm:presLayoutVars>
      </dgm:prSet>
      <dgm:spPr/>
    </dgm:pt>
    <dgm:pt modelId="{28E43B77-3AC1-4D93-9454-A44CD76272BF}" type="pres">
      <dgm:prSet presAssocID="{288611F0-D9EA-4413-A372-BAAEE515CFF0}" presName="thickLine" presStyleLbl="alignNode1" presStyleIdx="0" presStyleCnt="7"/>
      <dgm:spPr/>
    </dgm:pt>
    <dgm:pt modelId="{81C566C2-69A5-4252-96B1-FD42FCDEBECC}" type="pres">
      <dgm:prSet presAssocID="{288611F0-D9EA-4413-A372-BAAEE515CFF0}" presName="horz1" presStyleCnt="0"/>
      <dgm:spPr/>
    </dgm:pt>
    <dgm:pt modelId="{A5615C0B-BE98-4ED0-9DF7-9B43A0EE42EC}" type="pres">
      <dgm:prSet presAssocID="{288611F0-D9EA-4413-A372-BAAEE515CFF0}" presName="tx1" presStyleLbl="revTx" presStyleIdx="0" presStyleCnt="7"/>
      <dgm:spPr/>
    </dgm:pt>
    <dgm:pt modelId="{A820E963-EC2A-4925-B8BE-49BC21B544C4}" type="pres">
      <dgm:prSet presAssocID="{288611F0-D9EA-4413-A372-BAAEE515CFF0}" presName="vert1" presStyleCnt="0"/>
      <dgm:spPr/>
    </dgm:pt>
    <dgm:pt modelId="{120E7154-6D18-45D5-9653-50B39369D458}" type="pres">
      <dgm:prSet presAssocID="{92EAA586-A48E-4C13-BF19-1C41D1AEAAD0}" presName="thickLine" presStyleLbl="alignNode1" presStyleIdx="1" presStyleCnt="7"/>
      <dgm:spPr/>
    </dgm:pt>
    <dgm:pt modelId="{E87F87E6-4A49-48F7-AC9B-23F1F36E45E0}" type="pres">
      <dgm:prSet presAssocID="{92EAA586-A48E-4C13-BF19-1C41D1AEAAD0}" presName="horz1" presStyleCnt="0"/>
      <dgm:spPr/>
    </dgm:pt>
    <dgm:pt modelId="{954AC823-1F18-4622-96CE-5CD860916E08}" type="pres">
      <dgm:prSet presAssocID="{92EAA586-A48E-4C13-BF19-1C41D1AEAAD0}" presName="tx1" presStyleLbl="revTx" presStyleIdx="1" presStyleCnt="7"/>
      <dgm:spPr/>
    </dgm:pt>
    <dgm:pt modelId="{9066F759-1C29-4FE2-9890-92ABDD95623D}" type="pres">
      <dgm:prSet presAssocID="{92EAA586-A48E-4C13-BF19-1C41D1AEAAD0}" presName="vert1" presStyleCnt="0"/>
      <dgm:spPr/>
    </dgm:pt>
    <dgm:pt modelId="{3CCF90BF-A814-4D11-A26D-7822537F6F71}" type="pres">
      <dgm:prSet presAssocID="{F3C7DF48-9DE4-4437-92E3-84D6FD09832B}" presName="thickLine" presStyleLbl="alignNode1" presStyleIdx="2" presStyleCnt="7"/>
      <dgm:spPr/>
    </dgm:pt>
    <dgm:pt modelId="{5F8301AA-5A5B-4FF6-BA93-E3B3384E5E65}" type="pres">
      <dgm:prSet presAssocID="{F3C7DF48-9DE4-4437-92E3-84D6FD09832B}" presName="horz1" presStyleCnt="0"/>
      <dgm:spPr/>
    </dgm:pt>
    <dgm:pt modelId="{8FAD270B-9218-4C8A-BDF0-180DFFDFCE31}" type="pres">
      <dgm:prSet presAssocID="{F3C7DF48-9DE4-4437-92E3-84D6FD09832B}" presName="tx1" presStyleLbl="revTx" presStyleIdx="2" presStyleCnt="7"/>
      <dgm:spPr/>
    </dgm:pt>
    <dgm:pt modelId="{AF4277E5-4F89-4F0F-B241-D6199521B6D9}" type="pres">
      <dgm:prSet presAssocID="{F3C7DF48-9DE4-4437-92E3-84D6FD09832B}" presName="vert1" presStyleCnt="0"/>
      <dgm:spPr/>
    </dgm:pt>
    <dgm:pt modelId="{A1F932EC-5C7A-49FD-97FE-90D3505CE15E}" type="pres">
      <dgm:prSet presAssocID="{EBE493AE-E8C8-45FC-9405-AF27C5054DDA}" presName="thickLine" presStyleLbl="alignNode1" presStyleIdx="3" presStyleCnt="7"/>
      <dgm:spPr/>
    </dgm:pt>
    <dgm:pt modelId="{16237D04-8AF7-4CEC-911C-328B8A6739AD}" type="pres">
      <dgm:prSet presAssocID="{EBE493AE-E8C8-45FC-9405-AF27C5054DDA}" presName="horz1" presStyleCnt="0"/>
      <dgm:spPr/>
    </dgm:pt>
    <dgm:pt modelId="{3BFDD1B6-006F-4494-9B12-524C7CD76951}" type="pres">
      <dgm:prSet presAssocID="{EBE493AE-E8C8-45FC-9405-AF27C5054DDA}" presName="tx1" presStyleLbl="revTx" presStyleIdx="3" presStyleCnt="7"/>
      <dgm:spPr/>
    </dgm:pt>
    <dgm:pt modelId="{3C17C514-1D36-47E3-B3E4-CEA209DDA1E0}" type="pres">
      <dgm:prSet presAssocID="{EBE493AE-E8C8-45FC-9405-AF27C5054DDA}" presName="vert1" presStyleCnt="0"/>
      <dgm:spPr/>
    </dgm:pt>
    <dgm:pt modelId="{6D5C180C-9484-4836-BBB8-AEF88182535A}" type="pres">
      <dgm:prSet presAssocID="{B374DB9E-F079-4DA3-A51A-E5F9759BC3BB}" presName="thickLine" presStyleLbl="alignNode1" presStyleIdx="4" presStyleCnt="7"/>
      <dgm:spPr/>
    </dgm:pt>
    <dgm:pt modelId="{2E6BB37B-6722-49BD-9550-358DAE8501FB}" type="pres">
      <dgm:prSet presAssocID="{B374DB9E-F079-4DA3-A51A-E5F9759BC3BB}" presName="horz1" presStyleCnt="0"/>
      <dgm:spPr/>
    </dgm:pt>
    <dgm:pt modelId="{0546A524-9B9E-4C32-A95C-959C3A2C82A9}" type="pres">
      <dgm:prSet presAssocID="{B374DB9E-F079-4DA3-A51A-E5F9759BC3BB}" presName="tx1" presStyleLbl="revTx" presStyleIdx="4" presStyleCnt="7"/>
      <dgm:spPr/>
    </dgm:pt>
    <dgm:pt modelId="{33F07B57-E3CF-461C-A6EB-4FEA584D4458}" type="pres">
      <dgm:prSet presAssocID="{B374DB9E-F079-4DA3-A51A-E5F9759BC3BB}" presName="vert1" presStyleCnt="0"/>
      <dgm:spPr/>
    </dgm:pt>
    <dgm:pt modelId="{0A586F49-CC73-4D0F-A7E9-FE3F7E9EA37F}" type="pres">
      <dgm:prSet presAssocID="{4C988334-999C-42BD-A24A-5A6F2720351B}" presName="thickLine" presStyleLbl="alignNode1" presStyleIdx="5" presStyleCnt="7"/>
      <dgm:spPr/>
    </dgm:pt>
    <dgm:pt modelId="{1A8F7865-D7FA-4C1B-BD72-D72E709C7F76}" type="pres">
      <dgm:prSet presAssocID="{4C988334-999C-42BD-A24A-5A6F2720351B}" presName="horz1" presStyleCnt="0"/>
      <dgm:spPr/>
    </dgm:pt>
    <dgm:pt modelId="{6DBD66D1-51E4-4716-ACC6-40E09B6EB50B}" type="pres">
      <dgm:prSet presAssocID="{4C988334-999C-42BD-A24A-5A6F2720351B}" presName="tx1" presStyleLbl="revTx" presStyleIdx="5" presStyleCnt="7"/>
      <dgm:spPr/>
    </dgm:pt>
    <dgm:pt modelId="{DE2379C4-32EB-40DE-9E9F-649D4E0F9125}" type="pres">
      <dgm:prSet presAssocID="{4C988334-999C-42BD-A24A-5A6F2720351B}" presName="vert1" presStyleCnt="0"/>
      <dgm:spPr/>
    </dgm:pt>
    <dgm:pt modelId="{AD4C483A-0E91-4062-9F6F-3D4F72D0F6C5}" type="pres">
      <dgm:prSet presAssocID="{2FBC1F79-FFD9-436A-B682-446D2F66F153}" presName="thickLine" presStyleLbl="alignNode1" presStyleIdx="6" presStyleCnt="7"/>
      <dgm:spPr/>
    </dgm:pt>
    <dgm:pt modelId="{E7E07D3C-A4AA-455A-92FC-D82FF0C9E24A}" type="pres">
      <dgm:prSet presAssocID="{2FBC1F79-FFD9-436A-B682-446D2F66F153}" presName="horz1" presStyleCnt="0"/>
      <dgm:spPr/>
    </dgm:pt>
    <dgm:pt modelId="{26FE339E-B6D3-4598-B462-6EED2171A5A0}" type="pres">
      <dgm:prSet presAssocID="{2FBC1F79-FFD9-436A-B682-446D2F66F153}" presName="tx1" presStyleLbl="revTx" presStyleIdx="6" presStyleCnt="7"/>
      <dgm:spPr/>
    </dgm:pt>
    <dgm:pt modelId="{3680EA8D-DA8A-4F6D-9837-85BCE068436E}" type="pres">
      <dgm:prSet presAssocID="{2FBC1F79-FFD9-436A-B682-446D2F66F153}" presName="vert1" presStyleCnt="0"/>
      <dgm:spPr/>
    </dgm:pt>
  </dgm:ptLst>
  <dgm:cxnLst>
    <dgm:cxn modelId="{14A84202-54CF-4A6E-98A7-1346AB1F8D83}" srcId="{378DC90D-B465-4996-9BE6-F2D241AEE606}" destId="{92EAA586-A48E-4C13-BF19-1C41D1AEAAD0}" srcOrd="1" destOrd="0" parTransId="{986C193C-501B-4387-B6D7-143EC91A0B2E}" sibTransId="{154B9C2F-FF6A-4E19-AE40-105DD4021C0E}"/>
    <dgm:cxn modelId="{D993C11D-B010-4AE6-8D14-CFC7B20F6AEA}" srcId="{378DC90D-B465-4996-9BE6-F2D241AEE606}" destId="{2FBC1F79-FFD9-436A-B682-446D2F66F153}" srcOrd="6" destOrd="0" parTransId="{A819BFEF-AE04-4256-9440-FE2088754168}" sibTransId="{14BEBD05-84EA-4DFD-BB40-DE22865D2830}"/>
    <dgm:cxn modelId="{18CE0F38-07CF-4A29-9129-227592D3DD25}" type="presOf" srcId="{288611F0-D9EA-4413-A372-BAAEE515CFF0}" destId="{A5615C0B-BE98-4ED0-9DF7-9B43A0EE42EC}" srcOrd="0" destOrd="0" presId="urn:microsoft.com/office/officeart/2008/layout/LinedList"/>
    <dgm:cxn modelId="{0AD5A25F-F667-48A9-A151-C5A7FFCB4B02}" type="presOf" srcId="{EBE493AE-E8C8-45FC-9405-AF27C5054DDA}" destId="{3BFDD1B6-006F-4494-9B12-524C7CD76951}" srcOrd="0" destOrd="0" presId="urn:microsoft.com/office/officeart/2008/layout/LinedList"/>
    <dgm:cxn modelId="{0294BA60-DCDB-43C4-BD33-FA0CC104A999}" srcId="{378DC90D-B465-4996-9BE6-F2D241AEE606}" destId="{4C988334-999C-42BD-A24A-5A6F2720351B}" srcOrd="5" destOrd="0" parTransId="{F46E747E-5B10-4178-A636-ECA54ED90E80}" sibTransId="{4604C844-1B13-409B-85E3-FDDEA648A99B}"/>
    <dgm:cxn modelId="{A2473149-9B9F-417C-9A7F-CBBA34E6C27B}" type="presOf" srcId="{4C988334-999C-42BD-A24A-5A6F2720351B}" destId="{6DBD66D1-51E4-4716-ACC6-40E09B6EB50B}" srcOrd="0" destOrd="0" presId="urn:microsoft.com/office/officeart/2008/layout/LinedList"/>
    <dgm:cxn modelId="{C7BBDC4A-5B15-4B66-8E3B-63551F30BA1F}" srcId="{378DC90D-B465-4996-9BE6-F2D241AEE606}" destId="{F3C7DF48-9DE4-4437-92E3-84D6FD09832B}" srcOrd="2" destOrd="0" parTransId="{BFDE541C-9165-477A-B03D-CD3163692A14}" sibTransId="{B5E2FEA3-D2F6-42FC-AA1C-C5AC172F6C90}"/>
    <dgm:cxn modelId="{5EA5DA71-1126-458F-8C0C-11BC7E5F2075}" srcId="{378DC90D-B465-4996-9BE6-F2D241AEE606}" destId="{288611F0-D9EA-4413-A372-BAAEE515CFF0}" srcOrd="0" destOrd="0" parTransId="{14F76018-328E-4BE6-96A2-9ACC9B38B008}" sibTransId="{C4A24978-5E86-499E-9FB6-4559125490D6}"/>
    <dgm:cxn modelId="{F5770E7C-3AD3-4765-80E7-47C45705AD75}" type="presOf" srcId="{378DC90D-B465-4996-9BE6-F2D241AEE606}" destId="{47C96377-B63C-4EFF-ADBE-7F19CF7A4D4E}" srcOrd="0" destOrd="0" presId="urn:microsoft.com/office/officeart/2008/layout/LinedList"/>
    <dgm:cxn modelId="{4E6C698D-4FAB-45A1-B2E5-9CA5721B70C2}" type="presOf" srcId="{F3C7DF48-9DE4-4437-92E3-84D6FD09832B}" destId="{8FAD270B-9218-4C8A-BDF0-180DFFDFCE31}" srcOrd="0" destOrd="0" presId="urn:microsoft.com/office/officeart/2008/layout/LinedList"/>
    <dgm:cxn modelId="{077AD19B-D1F8-4E4C-B30F-0EF24AF66905}" type="presOf" srcId="{2FBC1F79-FFD9-436A-B682-446D2F66F153}" destId="{26FE339E-B6D3-4598-B462-6EED2171A5A0}" srcOrd="0" destOrd="0" presId="urn:microsoft.com/office/officeart/2008/layout/LinedList"/>
    <dgm:cxn modelId="{1141B4A6-ADCB-4F98-8F39-E3B13C29EC76}" srcId="{378DC90D-B465-4996-9BE6-F2D241AEE606}" destId="{B374DB9E-F079-4DA3-A51A-E5F9759BC3BB}" srcOrd="4" destOrd="0" parTransId="{FB79394F-0D70-4505-B118-040CE4A6A84B}" sibTransId="{5C845B9C-8068-48EB-989A-596055A71004}"/>
    <dgm:cxn modelId="{5F7BCEC5-FB52-499A-BD12-C1D95F8AA348}" srcId="{378DC90D-B465-4996-9BE6-F2D241AEE606}" destId="{EBE493AE-E8C8-45FC-9405-AF27C5054DDA}" srcOrd="3" destOrd="0" parTransId="{91DC2A8D-BC31-430B-AAF9-C23A157387C5}" sibTransId="{2B522559-CD78-473D-9EF1-0F6277A83BDE}"/>
    <dgm:cxn modelId="{E3E9A9CE-F209-4CDC-9D0A-AB12E4F59DB4}" type="presOf" srcId="{92EAA586-A48E-4C13-BF19-1C41D1AEAAD0}" destId="{954AC823-1F18-4622-96CE-5CD860916E08}" srcOrd="0" destOrd="0" presId="urn:microsoft.com/office/officeart/2008/layout/LinedList"/>
    <dgm:cxn modelId="{94C01AFB-84E7-427D-9522-F518BDACDC28}" type="presOf" srcId="{B374DB9E-F079-4DA3-A51A-E5F9759BC3BB}" destId="{0546A524-9B9E-4C32-A95C-959C3A2C82A9}" srcOrd="0" destOrd="0" presId="urn:microsoft.com/office/officeart/2008/layout/LinedList"/>
    <dgm:cxn modelId="{54B1E434-0DC3-4686-AAFF-52B6ED9974E4}" type="presParOf" srcId="{47C96377-B63C-4EFF-ADBE-7F19CF7A4D4E}" destId="{28E43B77-3AC1-4D93-9454-A44CD76272BF}" srcOrd="0" destOrd="0" presId="urn:microsoft.com/office/officeart/2008/layout/LinedList"/>
    <dgm:cxn modelId="{1488F3BE-54AB-44A4-93B3-2CA430519952}" type="presParOf" srcId="{47C96377-B63C-4EFF-ADBE-7F19CF7A4D4E}" destId="{81C566C2-69A5-4252-96B1-FD42FCDEBECC}" srcOrd="1" destOrd="0" presId="urn:microsoft.com/office/officeart/2008/layout/LinedList"/>
    <dgm:cxn modelId="{53CE2EC3-5594-4EAA-A4A0-0F58E733964D}" type="presParOf" srcId="{81C566C2-69A5-4252-96B1-FD42FCDEBECC}" destId="{A5615C0B-BE98-4ED0-9DF7-9B43A0EE42EC}" srcOrd="0" destOrd="0" presId="urn:microsoft.com/office/officeart/2008/layout/LinedList"/>
    <dgm:cxn modelId="{352032F0-DD8E-4B23-9B95-4A4CD26A0609}" type="presParOf" srcId="{81C566C2-69A5-4252-96B1-FD42FCDEBECC}" destId="{A820E963-EC2A-4925-B8BE-49BC21B544C4}" srcOrd="1" destOrd="0" presId="urn:microsoft.com/office/officeart/2008/layout/LinedList"/>
    <dgm:cxn modelId="{02D16B5A-8FE4-48E4-A406-54D246E9FCA2}" type="presParOf" srcId="{47C96377-B63C-4EFF-ADBE-7F19CF7A4D4E}" destId="{120E7154-6D18-45D5-9653-50B39369D458}" srcOrd="2" destOrd="0" presId="urn:microsoft.com/office/officeart/2008/layout/LinedList"/>
    <dgm:cxn modelId="{4E47521D-DFAD-46EF-9C9B-EFB251FF22E2}" type="presParOf" srcId="{47C96377-B63C-4EFF-ADBE-7F19CF7A4D4E}" destId="{E87F87E6-4A49-48F7-AC9B-23F1F36E45E0}" srcOrd="3" destOrd="0" presId="urn:microsoft.com/office/officeart/2008/layout/LinedList"/>
    <dgm:cxn modelId="{BC044213-D6D0-4FF2-9114-5CC02144902D}" type="presParOf" srcId="{E87F87E6-4A49-48F7-AC9B-23F1F36E45E0}" destId="{954AC823-1F18-4622-96CE-5CD860916E08}" srcOrd="0" destOrd="0" presId="urn:microsoft.com/office/officeart/2008/layout/LinedList"/>
    <dgm:cxn modelId="{57D9657D-76F0-4FC1-8C44-9B55BC2ABC9D}" type="presParOf" srcId="{E87F87E6-4A49-48F7-AC9B-23F1F36E45E0}" destId="{9066F759-1C29-4FE2-9890-92ABDD95623D}" srcOrd="1" destOrd="0" presId="urn:microsoft.com/office/officeart/2008/layout/LinedList"/>
    <dgm:cxn modelId="{FB6353E1-5F9D-4B05-B256-1AB750332AB7}" type="presParOf" srcId="{47C96377-B63C-4EFF-ADBE-7F19CF7A4D4E}" destId="{3CCF90BF-A814-4D11-A26D-7822537F6F71}" srcOrd="4" destOrd="0" presId="urn:microsoft.com/office/officeart/2008/layout/LinedList"/>
    <dgm:cxn modelId="{4FF0166A-194C-4202-8CBF-CE20F9F5B057}" type="presParOf" srcId="{47C96377-B63C-4EFF-ADBE-7F19CF7A4D4E}" destId="{5F8301AA-5A5B-4FF6-BA93-E3B3384E5E65}" srcOrd="5" destOrd="0" presId="urn:microsoft.com/office/officeart/2008/layout/LinedList"/>
    <dgm:cxn modelId="{B4A63C1A-DABB-4A5F-9F1D-950323059517}" type="presParOf" srcId="{5F8301AA-5A5B-4FF6-BA93-E3B3384E5E65}" destId="{8FAD270B-9218-4C8A-BDF0-180DFFDFCE31}" srcOrd="0" destOrd="0" presId="urn:microsoft.com/office/officeart/2008/layout/LinedList"/>
    <dgm:cxn modelId="{56969BBE-DDA3-4498-B533-7ECBCBC76516}" type="presParOf" srcId="{5F8301AA-5A5B-4FF6-BA93-E3B3384E5E65}" destId="{AF4277E5-4F89-4F0F-B241-D6199521B6D9}" srcOrd="1" destOrd="0" presId="urn:microsoft.com/office/officeart/2008/layout/LinedList"/>
    <dgm:cxn modelId="{04550986-8068-4F40-9D62-A8D3AE224C61}" type="presParOf" srcId="{47C96377-B63C-4EFF-ADBE-7F19CF7A4D4E}" destId="{A1F932EC-5C7A-49FD-97FE-90D3505CE15E}" srcOrd="6" destOrd="0" presId="urn:microsoft.com/office/officeart/2008/layout/LinedList"/>
    <dgm:cxn modelId="{DB8DC203-E510-4D6B-91B4-54E5E0B47AE0}" type="presParOf" srcId="{47C96377-B63C-4EFF-ADBE-7F19CF7A4D4E}" destId="{16237D04-8AF7-4CEC-911C-328B8A6739AD}" srcOrd="7" destOrd="0" presId="urn:microsoft.com/office/officeart/2008/layout/LinedList"/>
    <dgm:cxn modelId="{64EA6800-AD31-4998-B924-24D62B18E0BF}" type="presParOf" srcId="{16237D04-8AF7-4CEC-911C-328B8A6739AD}" destId="{3BFDD1B6-006F-4494-9B12-524C7CD76951}" srcOrd="0" destOrd="0" presId="urn:microsoft.com/office/officeart/2008/layout/LinedList"/>
    <dgm:cxn modelId="{7AC32038-5620-4E52-AA44-A34A1613008D}" type="presParOf" srcId="{16237D04-8AF7-4CEC-911C-328B8A6739AD}" destId="{3C17C514-1D36-47E3-B3E4-CEA209DDA1E0}" srcOrd="1" destOrd="0" presId="urn:microsoft.com/office/officeart/2008/layout/LinedList"/>
    <dgm:cxn modelId="{789CDC0F-2CB0-4D1A-9C67-9362FAFBC346}" type="presParOf" srcId="{47C96377-B63C-4EFF-ADBE-7F19CF7A4D4E}" destId="{6D5C180C-9484-4836-BBB8-AEF88182535A}" srcOrd="8" destOrd="0" presId="urn:microsoft.com/office/officeart/2008/layout/LinedList"/>
    <dgm:cxn modelId="{81FD1F33-21D7-4491-B20E-DD25061BA724}" type="presParOf" srcId="{47C96377-B63C-4EFF-ADBE-7F19CF7A4D4E}" destId="{2E6BB37B-6722-49BD-9550-358DAE8501FB}" srcOrd="9" destOrd="0" presId="urn:microsoft.com/office/officeart/2008/layout/LinedList"/>
    <dgm:cxn modelId="{58301842-4815-4209-A704-29869F5768B0}" type="presParOf" srcId="{2E6BB37B-6722-49BD-9550-358DAE8501FB}" destId="{0546A524-9B9E-4C32-A95C-959C3A2C82A9}" srcOrd="0" destOrd="0" presId="urn:microsoft.com/office/officeart/2008/layout/LinedList"/>
    <dgm:cxn modelId="{534FE0D8-4418-416C-B381-6971D6A5A9AB}" type="presParOf" srcId="{2E6BB37B-6722-49BD-9550-358DAE8501FB}" destId="{33F07B57-E3CF-461C-A6EB-4FEA584D4458}" srcOrd="1" destOrd="0" presId="urn:microsoft.com/office/officeart/2008/layout/LinedList"/>
    <dgm:cxn modelId="{376ED469-BF31-489E-9AD4-72B2F252FEBE}" type="presParOf" srcId="{47C96377-B63C-4EFF-ADBE-7F19CF7A4D4E}" destId="{0A586F49-CC73-4D0F-A7E9-FE3F7E9EA37F}" srcOrd="10" destOrd="0" presId="urn:microsoft.com/office/officeart/2008/layout/LinedList"/>
    <dgm:cxn modelId="{65637118-6DC5-4DC9-93E0-543F9CB98A26}" type="presParOf" srcId="{47C96377-B63C-4EFF-ADBE-7F19CF7A4D4E}" destId="{1A8F7865-D7FA-4C1B-BD72-D72E709C7F76}" srcOrd="11" destOrd="0" presId="urn:microsoft.com/office/officeart/2008/layout/LinedList"/>
    <dgm:cxn modelId="{6C22FCB3-2ECD-489A-A288-392D8E6CF1AC}" type="presParOf" srcId="{1A8F7865-D7FA-4C1B-BD72-D72E709C7F76}" destId="{6DBD66D1-51E4-4716-ACC6-40E09B6EB50B}" srcOrd="0" destOrd="0" presId="urn:microsoft.com/office/officeart/2008/layout/LinedList"/>
    <dgm:cxn modelId="{9CF20C57-C822-4EA7-998F-09DF4D15E98F}" type="presParOf" srcId="{1A8F7865-D7FA-4C1B-BD72-D72E709C7F76}" destId="{DE2379C4-32EB-40DE-9E9F-649D4E0F9125}" srcOrd="1" destOrd="0" presId="urn:microsoft.com/office/officeart/2008/layout/LinedList"/>
    <dgm:cxn modelId="{67A01B11-6E6C-4418-B664-6C7DADAD00F9}" type="presParOf" srcId="{47C96377-B63C-4EFF-ADBE-7F19CF7A4D4E}" destId="{AD4C483A-0E91-4062-9F6F-3D4F72D0F6C5}" srcOrd="12" destOrd="0" presId="urn:microsoft.com/office/officeart/2008/layout/LinedList"/>
    <dgm:cxn modelId="{20064546-3201-459A-9220-D3DD4A1EDAE5}" type="presParOf" srcId="{47C96377-B63C-4EFF-ADBE-7F19CF7A4D4E}" destId="{E7E07D3C-A4AA-455A-92FC-D82FF0C9E24A}" srcOrd="13" destOrd="0" presId="urn:microsoft.com/office/officeart/2008/layout/LinedList"/>
    <dgm:cxn modelId="{BF9B7560-2EA2-4825-BB83-98A6BCFC2FAA}" type="presParOf" srcId="{E7E07D3C-A4AA-455A-92FC-D82FF0C9E24A}" destId="{26FE339E-B6D3-4598-B462-6EED2171A5A0}" srcOrd="0" destOrd="0" presId="urn:microsoft.com/office/officeart/2008/layout/LinedList"/>
    <dgm:cxn modelId="{30E60B46-EB7D-40EA-8B16-B742E6743693}" type="presParOf" srcId="{E7E07D3C-A4AA-455A-92FC-D82FF0C9E24A}" destId="{3680EA8D-DA8A-4F6D-9837-85BCE068436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984FA-5A87-4FF4-A0B5-FEE13DCF7ECF}">
      <dsp:nvSpPr>
        <dsp:cNvPr id="0" name=""/>
        <dsp:cNvSpPr/>
      </dsp:nvSpPr>
      <dsp:spPr>
        <a:xfrm>
          <a:off x="0" y="905890"/>
          <a:ext cx="9825464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565" tIns="333248" rIns="76256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noProof="0" dirty="0"/>
            <a:t>All municipalities (6258): </a:t>
          </a:r>
          <a:r>
            <a:rPr lang="en-GB" sz="1600" kern="1200" noProof="0" dirty="0"/>
            <a:t>elections, population records, water management, local roads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noProof="0" dirty="0"/>
            <a:t>Municipalities with delegated authority (338): </a:t>
          </a:r>
          <a:r>
            <a:rPr lang="en-GB" sz="1600" kern="1200" noProof="0" dirty="0"/>
            <a:t>building authority, registry offices, some environmental and agricultural agenda, social work provision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noProof="0" dirty="0"/>
            <a:t>Municipalities with extended powers (205):</a:t>
          </a:r>
          <a:r>
            <a:rPr lang="en-GB" sz="1600" kern="1200" noProof="0" dirty="0"/>
            <a:t> law enforcement offences, road authorities, registries and document issuance</a:t>
          </a:r>
        </a:p>
      </dsp:txBody>
      <dsp:txXfrm>
        <a:off x="0" y="905890"/>
        <a:ext cx="9825464" cy="1663200"/>
      </dsp:txXfrm>
    </dsp:sp>
    <dsp:sp modelId="{949451BB-F709-4708-AB2B-BB605119657D}">
      <dsp:nvSpPr>
        <dsp:cNvPr id="0" name=""/>
        <dsp:cNvSpPr/>
      </dsp:nvSpPr>
      <dsp:spPr>
        <a:xfrm>
          <a:off x="491273" y="669730"/>
          <a:ext cx="6877824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9965" tIns="0" rIns="25996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Not a </a:t>
          </a:r>
          <a:r>
            <a:rPr lang="en-GB" sz="1600" i="1" kern="1200" noProof="0" dirty="0"/>
            <a:t>millefeuille</a:t>
          </a:r>
          <a:r>
            <a:rPr lang="en-GB" sz="1600" kern="1200" noProof="0" dirty="0"/>
            <a:t>, rather </a:t>
          </a:r>
          <a:r>
            <a:rPr lang="en-GB" sz="1600" i="1" kern="1200" noProof="0" dirty="0" err="1"/>
            <a:t>oignon</a:t>
          </a:r>
          <a:r>
            <a:rPr lang="en-GB" sz="1600" i="1" kern="1200" noProof="0" dirty="0"/>
            <a:t> layers </a:t>
          </a:r>
          <a:r>
            <a:rPr lang="en-GB" sz="1600" kern="1200" noProof="0" dirty="0"/>
            <a:t>with incremental power delegation</a:t>
          </a:r>
        </a:p>
      </dsp:txBody>
      <dsp:txXfrm>
        <a:off x="514330" y="692787"/>
        <a:ext cx="6831710" cy="426206"/>
      </dsp:txXfrm>
    </dsp:sp>
    <dsp:sp modelId="{BCAECA9C-9C35-47FB-9D83-759915D1E485}">
      <dsp:nvSpPr>
        <dsp:cNvPr id="0" name=""/>
        <dsp:cNvSpPr/>
      </dsp:nvSpPr>
      <dsp:spPr>
        <a:xfrm>
          <a:off x="0" y="2891650"/>
          <a:ext cx="9825464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565" tIns="333248" rIns="76256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/>
            <a:t>Clerks are </a:t>
          </a:r>
          <a:r>
            <a:rPr lang="en-GB" sz="1600" b="1" kern="1200" noProof="0" dirty="0"/>
            <a:t>employed by municipalities</a:t>
          </a:r>
          <a:r>
            <a:rPr lang="en-GB" sz="1600" kern="1200" noProof="0" dirty="0"/>
            <a:t>, who receive transfers to cover expenses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u="sng" kern="1200" noProof="0" dirty="0"/>
            <a:t>BUT</a:t>
          </a:r>
          <a:r>
            <a:rPr lang="en-GB" sz="1600" kern="1200" noProof="0" dirty="0"/>
            <a:t> offices </a:t>
          </a:r>
          <a:r>
            <a:rPr lang="en-GB" sz="1600" b="1" kern="1200" noProof="0" dirty="0"/>
            <a:t>under the authority and supervision of a national body</a:t>
          </a:r>
          <a:r>
            <a:rPr lang="en-GB" sz="1600" kern="1200" noProof="0" dirty="0"/>
            <a:t> (e.g. MoRD for construction, Ministry of Culture for heritage)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i="1" kern="1200" noProof="0" dirty="0"/>
            <a:t>de </a:t>
          </a:r>
          <a:r>
            <a:rPr lang="en-GB" sz="1600" b="1" i="1" kern="1200" noProof="0" dirty="0" err="1"/>
            <a:t>iure</a:t>
          </a:r>
          <a:r>
            <a:rPr lang="en-GB" sz="1600" b="1" i="1" kern="1200" noProof="0" dirty="0"/>
            <a:t> </a:t>
          </a:r>
          <a:r>
            <a:rPr lang="en-GB" sz="1600" b="1" kern="1200" noProof="0" dirty="0"/>
            <a:t>autonomy</a:t>
          </a:r>
          <a:r>
            <a:rPr lang="en-GB" sz="1600" kern="1200" noProof="0" dirty="0"/>
            <a:t>, but </a:t>
          </a:r>
          <a:r>
            <a:rPr lang="en-GB" sz="1600" b="1" kern="1200" noProof="0" dirty="0"/>
            <a:t>collusions in practice </a:t>
          </a:r>
          <a:r>
            <a:rPr lang="en-GB" sz="1600" kern="1200" noProof="0" dirty="0"/>
            <a:t>(e.g. bonuses and HR management, equipment…)</a:t>
          </a:r>
        </a:p>
      </dsp:txBody>
      <dsp:txXfrm>
        <a:off x="0" y="2891650"/>
        <a:ext cx="9825464" cy="1436400"/>
      </dsp:txXfrm>
    </dsp:sp>
    <dsp:sp modelId="{B3A1BD05-13AE-47DB-B854-008D9702191A}">
      <dsp:nvSpPr>
        <dsp:cNvPr id="0" name=""/>
        <dsp:cNvSpPr/>
      </dsp:nvSpPr>
      <dsp:spPr>
        <a:xfrm>
          <a:off x="491273" y="2655491"/>
          <a:ext cx="6877824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9965" tIns="0" rIns="25996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Hybrid, because:</a:t>
          </a:r>
        </a:p>
      </dsp:txBody>
      <dsp:txXfrm>
        <a:off x="514330" y="2678548"/>
        <a:ext cx="6831710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43B77-3AC1-4D93-9454-A44CD76272BF}">
      <dsp:nvSpPr>
        <dsp:cNvPr id="0" name=""/>
        <dsp:cNvSpPr/>
      </dsp:nvSpPr>
      <dsp:spPr>
        <a:xfrm>
          <a:off x="0" y="604"/>
          <a:ext cx="9900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15C0B-BE98-4ED0-9DF7-9B43A0EE42EC}">
      <dsp:nvSpPr>
        <dsp:cNvPr id="0" name=""/>
        <dsp:cNvSpPr/>
      </dsp:nvSpPr>
      <dsp:spPr>
        <a:xfrm>
          <a:off x="0" y="604"/>
          <a:ext cx="9900000" cy="706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noProof="0" dirty="0"/>
            <a:t>Fragmentation</a:t>
          </a:r>
          <a:r>
            <a:rPr lang="en-GB" sz="1900" kern="1200" noProof="0" dirty="0"/>
            <a:t>: towards the French model of municipal cooperation (but no obligation and no own fiscal resources, limited scope of competencies), urban functional areas not </a:t>
          </a:r>
          <a:r>
            <a:rPr lang="en-GB" sz="1900" kern="1200" noProof="0" dirty="0" err="1"/>
            <a:t>explicitely</a:t>
          </a:r>
          <a:r>
            <a:rPr lang="en-GB" sz="1900" kern="1200" noProof="0" dirty="0"/>
            <a:t> addressed</a:t>
          </a:r>
        </a:p>
      </dsp:txBody>
      <dsp:txXfrm>
        <a:off x="0" y="604"/>
        <a:ext cx="9900000" cy="706912"/>
      </dsp:txXfrm>
    </dsp:sp>
    <dsp:sp modelId="{120E7154-6D18-45D5-9653-50B39369D458}">
      <dsp:nvSpPr>
        <dsp:cNvPr id="0" name=""/>
        <dsp:cNvSpPr/>
      </dsp:nvSpPr>
      <dsp:spPr>
        <a:xfrm>
          <a:off x="0" y="707516"/>
          <a:ext cx="9900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AC823-1F18-4622-96CE-5CD860916E08}">
      <dsp:nvSpPr>
        <dsp:cNvPr id="0" name=""/>
        <dsp:cNvSpPr/>
      </dsp:nvSpPr>
      <dsp:spPr>
        <a:xfrm>
          <a:off x="0" y="707516"/>
          <a:ext cx="9900000" cy="706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noProof="0" dirty="0"/>
            <a:t>Delegated powers</a:t>
          </a:r>
          <a:r>
            <a:rPr lang="en-GB" sz="1900" kern="1200" noProof="0" dirty="0"/>
            <a:t>: decentralisation (spatial planning) vs centralisation (building permitting), delegation vs independence &amp; autonomy, funding, absence of deconcentrated bodies (e.g. </a:t>
          </a:r>
          <a:r>
            <a:rPr lang="en-GB" sz="1900" i="1" kern="1200" noProof="0" dirty="0" err="1"/>
            <a:t>préfet</a:t>
          </a:r>
          <a:r>
            <a:rPr lang="en-GB" sz="1900" i="0" kern="1200" noProof="0" dirty="0"/>
            <a:t>)</a:t>
          </a:r>
          <a:endParaRPr lang="en-GB" sz="1900" kern="1200" noProof="0" dirty="0"/>
        </a:p>
      </dsp:txBody>
      <dsp:txXfrm>
        <a:off x="0" y="707516"/>
        <a:ext cx="9900000" cy="706912"/>
      </dsp:txXfrm>
    </dsp:sp>
    <dsp:sp modelId="{3CCF90BF-A814-4D11-A26D-7822537F6F71}">
      <dsp:nvSpPr>
        <dsp:cNvPr id="0" name=""/>
        <dsp:cNvSpPr/>
      </dsp:nvSpPr>
      <dsp:spPr>
        <a:xfrm>
          <a:off x="0" y="1414428"/>
          <a:ext cx="9900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D270B-9218-4C8A-BDF0-180DFFDFCE31}">
      <dsp:nvSpPr>
        <dsp:cNvPr id="0" name=""/>
        <dsp:cNvSpPr/>
      </dsp:nvSpPr>
      <dsp:spPr>
        <a:xfrm>
          <a:off x="0" y="1414428"/>
          <a:ext cx="9900000" cy="706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noProof="0" dirty="0"/>
            <a:t>Infrastructure and capital expenses</a:t>
          </a:r>
          <a:r>
            <a:rPr lang="en-GB" sz="1900" kern="1200" noProof="0" dirty="0"/>
            <a:t>: autonomy and own resources vs transfer dependency, lack of capacities at local level for planning and commissioning</a:t>
          </a:r>
        </a:p>
      </dsp:txBody>
      <dsp:txXfrm>
        <a:off x="0" y="1414428"/>
        <a:ext cx="9900000" cy="706912"/>
      </dsp:txXfrm>
    </dsp:sp>
    <dsp:sp modelId="{A1F932EC-5C7A-49FD-97FE-90D3505CE15E}">
      <dsp:nvSpPr>
        <dsp:cNvPr id="0" name=""/>
        <dsp:cNvSpPr/>
      </dsp:nvSpPr>
      <dsp:spPr>
        <a:xfrm>
          <a:off x="0" y="2121341"/>
          <a:ext cx="9900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DD1B6-006F-4494-9B12-524C7CD76951}">
      <dsp:nvSpPr>
        <dsp:cNvPr id="0" name=""/>
        <dsp:cNvSpPr/>
      </dsp:nvSpPr>
      <dsp:spPr>
        <a:xfrm>
          <a:off x="0" y="2121341"/>
          <a:ext cx="9900000" cy="706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noProof="0" dirty="0"/>
            <a:t>Funding</a:t>
          </a:r>
          <a:r>
            <a:rPr lang="en-GB" sz="1900" kern="1200" noProof="0" dirty="0"/>
            <a:t>: low debt (and high balance), but under-investment and massive transfers</a:t>
          </a:r>
        </a:p>
      </dsp:txBody>
      <dsp:txXfrm>
        <a:off x="0" y="2121341"/>
        <a:ext cx="9900000" cy="706912"/>
      </dsp:txXfrm>
    </dsp:sp>
    <dsp:sp modelId="{6D5C180C-9484-4836-BBB8-AEF88182535A}">
      <dsp:nvSpPr>
        <dsp:cNvPr id="0" name=""/>
        <dsp:cNvSpPr/>
      </dsp:nvSpPr>
      <dsp:spPr>
        <a:xfrm>
          <a:off x="0" y="2828253"/>
          <a:ext cx="9900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6A524-9B9E-4C32-A95C-959C3A2C82A9}">
      <dsp:nvSpPr>
        <dsp:cNvPr id="0" name=""/>
        <dsp:cNvSpPr/>
      </dsp:nvSpPr>
      <dsp:spPr>
        <a:xfrm>
          <a:off x="0" y="2828253"/>
          <a:ext cx="9900000" cy="706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noProof="0" dirty="0"/>
            <a:t>Shared taxes</a:t>
          </a:r>
          <a:r>
            <a:rPr lang="en-GB" sz="1900" kern="1200" noProof="0" dirty="0"/>
            <a:t>: efficiency vs solidarity dilemma, weak link to economic activity, allocation formula parameters to accommodate everyone</a:t>
          </a:r>
        </a:p>
      </dsp:txBody>
      <dsp:txXfrm>
        <a:off x="0" y="2828253"/>
        <a:ext cx="9900000" cy="706912"/>
      </dsp:txXfrm>
    </dsp:sp>
    <dsp:sp modelId="{0A586F49-CC73-4D0F-A7E9-FE3F7E9EA37F}">
      <dsp:nvSpPr>
        <dsp:cNvPr id="0" name=""/>
        <dsp:cNvSpPr/>
      </dsp:nvSpPr>
      <dsp:spPr>
        <a:xfrm>
          <a:off x="0" y="3535166"/>
          <a:ext cx="9900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D66D1-51E4-4716-ACC6-40E09B6EB50B}">
      <dsp:nvSpPr>
        <dsp:cNvPr id="0" name=""/>
        <dsp:cNvSpPr/>
      </dsp:nvSpPr>
      <dsp:spPr>
        <a:xfrm>
          <a:off x="0" y="3535166"/>
          <a:ext cx="9900000" cy="706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noProof="0" dirty="0"/>
            <a:t>Own resources and economic instruments</a:t>
          </a:r>
          <a:r>
            <a:rPr lang="en-GB" sz="1900" kern="1200" noProof="0" dirty="0"/>
            <a:t>: low and regressive property taxes (based on surface, not value), weak land management and limited public/social housing stock</a:t>
          </a:r>
        </a:p>
      </dsp:txBody>
      <dsp:txXfrm>
        <a:off x="0" y="3535166"/>
        <a:ext cx="9900000" cy="706912"/>
      </dsp:txXfrm>
    </dsp:sp>
    <dsp:sp modelId="{AD4C483A-0E91-4062-9F6F-3D4F72D0F6C5}">
      <dsp:nvSpPr>
        <dsp:cNvPr id="0" name=""/>
        <dsp:cNvSpPr/>
      </dsp:nvSpPr>
      <dsp:spPr>
        <a:xfrm>
          <a:off x="0" y="4242078"/>
          <a:ext cx="9900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E339E-B6D3-4598-B462-6EED2171A5A0}">
      <dsp:nvSpPr>
        <dsp:cNvPr id="0" name=""/>
        <dsp:cNvSpPr/>
      </dsp:nvSpPr>
      <dsp:spPr>
        <a:xfrm>
          <a:off x="0" y="4242078"/>
          <a:ext cx="9900000" cy="706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noProof="0" dirty="0"/>
            <a:t>Spatial planning</a:t>
          </a:r>
          <a:r>
            <a:rPr lang="en-GB" sz="1900" kern="1200" noProof="0" dirty="0"/>
            <a:t>: rigid and procedural, clashes of public interests, limited use of economic spatial planning instruments, weak link to strategic planning</a:t>
          </a:r>
        </a:p>
      </dsp:txBody>
      <dsp:txXfrm>
        <a:off x="0" y="4242078"/>
        <a:ext cx="9900000" cy="706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EE7B8BB-D9D6-467F-9994-F012167BAEAE}" type="datetimeFigureOut">
              <a:rPr lang="cs-CZ" smtClean="0"/>
              <a:pPr/>
              <a:t>29.03.2026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658EE2B-939F-47CD-9BC5-5FD16CEF39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21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109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41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66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DC9C7-4F38-779F-A606-AD9A9D77D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1ED544E-EF51-51D8-D9AE-90C06AECF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9B8610-6C8F-E131-0D7C-8A4585376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FFB1459-338B-9D4D-181F-5900A3871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51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047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579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A1E20-6600-CC58-8D2B-D1AC23D02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AAA1FA1-46B2-EC9E-60C7-0B817ACB5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89235A-A996-E846-832E-C853D83F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2F5530-FA3C-E57E-D7BD-3E686F831E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148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1CB0A-CEDF-888D-5E38-CA8300AF9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A359D1E-C9E5-165A-3AF9-97A0F37B2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0106125-C813-4C25-DC9E-2945CD9E0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D29879-B12C-A264-3990-891FB3617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600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585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9C8E3-1B1B-568B-A686-A12E6DD6E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397179B-0AA0-7976-BCB7-2A5EC6837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E30045C-D35B-3A42-A32F-BD9C3C5E8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05D9D2-AEAA-AC4E-DDCD-945B634B5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784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22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977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E10B9-1717-9E0C-A82C-65BD1BD4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4D82C59-C113-F7AB-4F14-7608291F6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E477CFE-B2CE-F18B-CE5B-B8F2E3778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87F982-B034-5C9A-1E2B-44988BDFF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939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27F0E-F81E-3A90-48C4-CD7F7DC03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C324000-A2EB-B991-F6B5-A388E4D23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D0C5F6A-3853-1681-762E-9C939A134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09FEE-0B68-2070-D157-3876C02C4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915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1A82D-B905-3828-E8A0-93EE7EC2E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688D5A3-ED7A-05A9-DA84-61B04602C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26FB161-997C-C99F-8701-59FCA7CDF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E396E8-D4A9-AB05-05F5-8E34F7687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18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CBBF9-3A5B-B773-D64C-58A4E1158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9640CC8-D80A-9918-3083-083C5DEBC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BE246D4-A7A8-C8E6-B3BA-73431FB11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DCED910-B4D3-5780-60AA-A02BA4EB2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603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Czechia is a </a:t>
            </a:r>
            <a:r>
              <a:rPr lang="en-US" b="1" dirty="0"/>
              <a:t>unitary state</a:t>
            </a:r>
            <a:r>
              <a:rPr lang="en-US" dirty="0"/>
              <a:t> with </a:t>
            </a:r>
            <a:r>
              <a:rPr lang="en-US" b="1" dirty="0"/>
              <a:t>14</a:t>
            </a:r>
            <a:r>
              <a:rPr lang="cs-CZ" b="1" dirty="0"/>
              <a:t> </a:t>
            </a:r>
            <a:r>
              <a:rPr lang="cs-CZ" b="1" dirty="0" err="1"/>
              <a:t>self-governing</a:t>
            </a:r>
            <a:r>
              <a:rPr lang="en-US" b="1" dirty="0"/>
              <a:t> regions</a:t>
            </a:r>
            <a:r>
              <a:rPr lang="en-US" dirty="0"/>
              <a:t> and </a:t>
            </a:r>
            <a:r>
              <a:rPr lang="en-US" b="1" dirty="0"/>
              <a:t>6,258 municipalities</a:t>
            </a:r>
            <a:endParaRPr lang="cs-CZ" dirty="0"/>
          </a:p>
          <a:p>
            <a:r>
              <a:rPr lang="en-US" dirty="0"/>
              <a:t>This means relatively few formal territorial layers compared with France, but a highly fragmented local map.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28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15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86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600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200"/>
            <a:ext cx="54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990A495-F7CB-66F5-E09D-CE3EE5AA8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000" y="648000"/>
            <a:ext cx="407795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1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ový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1015999"/>
            <a:ext cx="9900000" cy="2413001"/>
          </a:xfrm>
        </p:spPr>
        <p:txBody>
          <a:bodyPr anchor="b"/>
          <a:lstStyle>
            <a:lvl1pPr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84000" y="3676651"/>
            <a:ext cx="9900000" cy="241300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8010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1599"/>
            <a:ext cx="9900000" cy="2160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8385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 s obrázke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5">
            <a:extLst>
              <a:ext uri="{FF2B5EF4-FFF2-40B4-BE49-F238E27FC236}">
                <a16:creationId xmlns:a16="http://schemas.microsoft.com/office/drawing/2014/main" id="{0EED0200-723A-192F-A0AB-3C11FC533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1" y="0"/>
            <a:ext cx="5905499" cy="6858000"/>
          </a:xfr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3174"/>
            <a:ext cx="5412000" cy="3384358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47666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ěžný s obrázk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4476000" cy="3797036"/>
          </a:xfrm>
        </p:spPr>
        <p:txBody>
          <a:bodyPr numCol="1" spcCol="360000">
            <a:noAutofit/>
          </a:bodyPr>
          <a:lstStyle>
            <a:lvl1pPr marL="288000" indent="-288000">
              <a:lnSpc>
                <a:spcPct val="100000"/>
              </a:lnSpc>
              <a:spcAft>
                <a:spcPts val="1000"/>
              </a:spcAft>
              <a:buClr>
                <a:schemeClr val="accent5"/>
              </a:buClr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obrázku 5">
            <a:extLst>
              <a:ext uri="{FF2B5EF4-FFF2-40B4-BE49-F238E27FC236}">
                <a16:creationId xmlns:a16="http://schemas.microsoft.com/office/drawing/2014/main" id="{BB38CCEF-CF1A-B72B-D67E-9A39E14D3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8501" y="2213429"/>
            <a:ext cx="4285499" cy="361866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217DFE5-4AB5-CB80-1E80-AF1A38727F6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4102232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dva sloupc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0" y="2160000"/>
            <a:ext cx="4323523" cy="3960537"/>
          </a:xfrm>
        </p:spPr>
        <p:txBody>
          <a:bodyPr/>
          <a:lstStyle>
            <a:lvl1pPr>
              <a:spcAft>
                <a:spcPts val="1800"/>
              </a:spcAft>
              <a:buFont typeface="Wingdings" pitchFamily="2" charset="2"/>
              <a:buNone/>
              <a:defRPr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4BF51896-151D-3843-DB7C-41BB6E22FE4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60477" y="2165625"/>
            <a:ext cx="4323523" cy="3960537"/>
          </a:xfrm>
        </p:spPr>
        <p:txBody>
          <a:bodyPr/>
          <a:lstStyle>
            <a:lvl1pPr>
              <a:spcAft>
                <a:spcPts val="1800"/>
              </a:spcAft>
              <a:buFont typeface="Wingdings" pitchFamily="2" charset="2"/>
              <a:buNone/>
              <a:defRPr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999" y="1243809"/>
            <a:ext cx="52596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506D5A9D-5B24-E761-D1A3-27947B1C890A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170585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sloupc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93601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671851E-E145-B540-BFE6-BCB164F765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19333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5DD8208-8E62-3BCD-5295-A5DE908611E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08009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C2D358F0-6A79-42DF-456E-F8DBAF212BBF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3463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3 sloupce podbarvené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0" y="2257436"/>
            <a:ext cx="3355437" cy="3590706"/>
          </a:xfrm>
          <a:solidFill>
            <a:schemeClr val="accent1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99000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C9E7C88-D105-85BB-7817-7828128845B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56517" y="2257436"/>
            <a:ext cx="3355437" cy="3590706"/>
          </a:xfrm>
          <a:solidFill>
            <a:schemeClr val="accent1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495C6-E9D9-BB16-034D-BB35D518475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420259" y="2257436"/>
            <a:ext cx="3355437" cy="3590706"/>
          </a:xfrm>
          <a:solidFill>
            <a:schemeClr val="accent1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362B212-FD62-9F50-CE3D-DFF199FD57C2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683013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 podbarvené se šipkam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B0AA4C-B328-7C47-A4DA-F8ED2EFC4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5314" y="3880589"/>
            <a:ext cx="363853" cy="301120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63E211A-EC28-5A07-3501-03AC420E83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056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A544A6B-12C5-DC1B-EDF5-D0332255C4D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448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D22E6FE-C4C5-B012-E7A4-C906162897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114" y="3880589"/>
            <a:ext cx="363853" cy="301120"/>
          </a:xfrm>
          <a:prstGeom prst="rect">
            <a:avLst/>
          </a:prstGeom>
        </p:spPr>
      </p:pic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E61F4B55-11B4-1167-283D-55E922C634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999" y="1243809"/>
            <a:ext cx="52596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číslo snímku 5">
            <a:extLst>
              <a:ext uri="{FF2B5EF4-FFF2-40B4-BE49-F238E27FC236}">
                <a16:creationId xmlns:a16="http://schemas.microsoft.com/office/drawing/2014/main" id="{82C2015C-6855-8BFE-A304-EDB16134EE6C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907722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loupce s obrázk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symbol pro číslo snímku 5">
            <a:extLst>
              <a:ext uri="{FF2B5EF4-FFF2-40B4-BE49-F238E27FC236}">
                <a16:creationId xmlns:a16="http://schemas.microsoft.com/office/drawing/2014/main" id="{E6FDC1DE-B4B0-083B-CF86-1E57EC819B18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4254742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4 sloupce s obrázk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999" y="1243809"/>
            <a:ext cx="5259600" cy="772560"/>
          </a:xfrm>
        </p:spPr>
        <p:txBody>
          <a:bodyPr/>
          <a:lstStyle>
            <a:lvl1pPr indent="0">
              <a:buNone/>
              <a:defRPr lang="cs-CZ" sz="2000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60B77F-477A-D5FB-8405-23971B2738BD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371284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9F0403E7-BC0D-3F6B-6A17-DC5CF67E19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05499" cy="6858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516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731"/>
            <a:ext cx="54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16693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dnadpis, 4 sloupce s obrázk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999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8" name="Zástupný symbol pro číslo snímku 5">
            <a:extLst>
              <a:ext uri="{FF2B5EF4-FFF2-40B4-BE49-F238E27FC236}">
                <a16:creationId xmlns:a16="http://schemas.microsoft.com/office/drawing/2014/main" id="{0E9E0BDC-B470-B4BC-892A-7CD72300D49D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520165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loupce s obrázky a popis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7556DA22-95D2-B84C-8D36-C93C88F1A70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998650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gra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bg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1846262"/>
            <a:ext cx="6157278" cy="3383763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56068FBD-80A0-A131-94EA-3F77B4064DB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233842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text a gra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bg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2175418"/>
            <a:ext cx="6157278" cy="33837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4979A1C8-AB56-208C-E695-4985A095C3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FB432D-C3B5-D43F-DAB7-52E395EF4C4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3026077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text a tabulk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88833E3E-D9C4-1B56-E700-3FE02CF54D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999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abulku 8">
            <a:extLst>
              <a:ext uri="{FF2B5EF4-FFF2-40B4-BE49-F238E27FC236}">
                <a16:creationId xmlns:a16="http://schemas.microsoft.com/office/drawing/2014/main" id="{38C15361-4216-1F02-862E-96F0428B738D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5400942" y="2213361"/>
            <a:ext cx="6097458" cy="2836476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B66658BE-27EF-DD53-8F17-938260B54B8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620000" y="2167003"/>
            <a:ext cx="3516021" cy="3915521"/>
          </a:xfrm>
        </p:spPr>
        <p:txBody>
          <a:bodyPr numCol="1" spcCol="360000">
            <a:noAutofit/>
          </a:bodyPr>
          <a:lstStyle>
            <a:lvl1pPr marL="288000" indent="-2880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accent5"/>
              </a:buClr>
              <a:buSzPct val="90000"/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/>
              <a:t>Upravte styly předlohy textu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E903755D-63C9-7F62-34B8-C0C2AFB43970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652019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44D3900D-FEF7-DC42-A070-58AF49658B8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3079274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906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 a shrnutí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</p:spPr>
        <p:txBody>
          <a:bodyPr numCol="2" spcCol="360000"/>
          <a:lstStyle>
            <a:lvl1pPr marL="0" indent="-504000">
              <a:lnSpc>
                <a:spcPct val="120000"/>
              </a:lnSpc>
              <a:spcAft>
                <a:spcPts val="1000"/>
              </a:spcAft>
              <a:buNone/>
              <a:defRPr sz="2000">
                <a:solidFill>
                  <a:schemeClr val="accent5"/>
                </a:solidFill>
              </a:defRPr>
            </a:lvl1pPr>
            <a:lvl2pPr marL="0"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marL="0" indent="0">
              <a:lnSpc>
                <a:spcPct val="120000"/>
              </a:lnSpc>
              <a:spcAft>
                <a:spcPts val="400"/>
              </a:spcAft>
              <a:buNone/>
              <a:defRPr/>
            </a:lvl3pPr>
            <a:lvl4pPr marL="0" indent="0">
              <a:lnSpc>
                <a:spcPct val="120000"/>
              </a:lnSpc>
              <a:spcAft>
                <a:spcPts val="400"/>
              </a:spcAft>
              <a:buNone/>
              <a:defRPr/>
            </a:lvl4pPr>
            <a:lvl5pPr marL="0" indent="0">
              <a:lnSpc>
                <a:spcPct val="120000"/>
              </a:lnSpc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25495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BC76-6064-4C91-922D-ADD0F27134F0}" type="datetimeFigureOut">
              <a:rPr lang="cs-CZ" smtClean="0"/>
              <a:t>29.03.2026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DDA6-D629-44E6-B234-A73E9F4FF4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557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kladn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0" y="2160000"/>
            <a:ext cx="8964000" cy="4078068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 sz="1800"/>
            </a:lvl2pPr>
            <a:lvl3pPr marL="720000" indent="-216000">
              <a:spcAft>
                <a:spcPts val="1000"/>
              </a:spcAft>
              <a:defRPr>
                <a:solidFill>
                  <a:schemeClr val="accent2"/>
                </a:solidFill>
              </a:defRPr>
            </a:lvl3pPr>
            <a:lvl4pPr marL="936000" indent="-216000">
              <a:spcAft>
                <a:spcPts val="1000"/>
              </a:spcAft>
              <a:defRPr/>
            </a:lvl4pPr>
            <a:lvl5pPr marL="1152000" indent="-216000">
              <a:spcAft>
                <a:spcPts val="1000"/>
              </a:spcAft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42833127-FA44-2449-652E-7C7C47C7D87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CC50D58-9C13-7041-41AC-823B5DE4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9801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00000" y="2340000"/>
            <a:ext cx="63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00000" y="4500000"/>
            <a:ext cx="63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D83B191-B2B5-E7FD-F681-6474BD831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000" y="648000"/>
            <a:ext cx="407795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05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38824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083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600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200"/>
            <a:ext cx="5400000" cy="19689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58CD45E-2909-EA8D-5E55-8BA59DEC48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000" y="648000"/>
            <a:ext cx="407795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9F0403E7-BC0D-3F6B-6A17-DC5CF67E19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905499" cy="68580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516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731"/>
            <a:ext cx="5400000" cy="19689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313178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00000" y="2340000"/>
            <a:ext cx="63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00000" y="4500000"/>
            <a:ext cx="6300000" cy="19689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CBCF912-5015-D026-91C1-E3611B68A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000" y="648000"/>
            <a:ext cx="407795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04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  <a:prstGeom prst="rect">
            <a:avLst/>
          </a:prstGeom>
        </p:spPr>
        <p:txBody>
          <a:bodyPr numCol="2" spcCol="360000"/>
          <a:lstStyle>
            <a:lvl1pPr marL="288000" indent="-28800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 sz="2000"/>
            </a:lvl1pPr>
            <a:lvl2pPr marL="288000" indent="21600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 sz="1800"/>
            </a:lvl2pPr>
            <a:lvl3pPr marL="720000" indent="-21600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/>
            </a:lvl3pPr>
            <a:lvl4pPr marL="936000" indent="-21600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/>
            </a:lvl4pPr>
            <a:lvl5pPr indent="-21600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9551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velk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32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B23D414-7544-6455-E8D2-C72A3EBC3FA9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noProof="0" dirty="0">
                <a:solidFill>
                  <a:schemeClr val="bg2"/>
                </a:solidFill>
              </a:rPr>
              <a:t>Ministry of Regional Development of the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833162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11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běž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26021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2BBC0884-F87E-1907-FF5F-2AB324A5C47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81679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ážky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46919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504000" indent="-5040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32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4905BBB-F9FE-9FBF-15BB-B1658C5A09FF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>
                <a:solidFill>
                  <a:schemeClr val="bg2"/>
                </a:solidFill>
              </a:rPr>
              <a:t>Ministry of Regional Development of the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78508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ážky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15521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360000" indent="-3600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3163992-C525-2C66-6CAF-F1C6D7A2FF4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>
                <a:solidFill>
                  <a:schemeClr val="bg2"/>
                </a:solidFill>
              </a:rPr>
              <a:t>Ministry of Regional Development of the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30073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kladní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</p:spPr>
        <p:txBody>
          <a:bodyPr numCol="1" spcCol="360000"/>
          <a:lstStyle>
            <a:lvl1pPr marL="504000" indent="-50400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49276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ový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1015999"/>
            <a:ext cx="9900000" cy="2413001"/>
          </a:xfrm>
        </p:spPr>
        <p:txBody>
          <a:bodyPr anchor="b"/>
          <a:lstStyle>
            <a:lvl1pPr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84000" y="3676651"/>
            <a:ext cx="9900000" cy="241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74970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1599"/>
            <a:ext cx="9900000" cy="2160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856864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 s obrázke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5">
            <a:extLst>
              <a:ext uri="{FF2B5EF4-FFF2-40B4-BE49-F238E27FC236}">
                <a16:creationId xmlns:a16="http://schemas.microsoft.com/office/drawing/2014/main" id="{0EED0200-723A-192F-A0AB-3C11FC533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1" y="0"/>
            <a:ext cx="5905499" cy="68580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3174"/>
            <a:ext cx="5412000" cy="3384358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680919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ěžný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4476000" cy="3797036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360000" indent="-360000">
              <a:lnSpc>
                <a:spcPct val="100000"/>
              </a:lnSpc>
              <a:spcAft>
                <a:spcPts val="1000"/>
              </a:spcAft>
              <a:buSzPct val="90000"/>
              <a:buFont typeface="Wingdings" pitchFamily="2" charset="2"/>
              <a:buChar char="§"/>
              <a:tabLst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Zástupný symbol obrázku 5">
            <a:extLst>
              <a:ext uri="{FF2B5EF4-FFF2-40B4-BE49-F238E27FC236}">
                <a16:creationId xmlns:a16="http://schemas.microsoft.com/office/drawing/2014/main" id="{BB38CCEF-CF1A-B72B-D67E-9A39E14D3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8501" y="2213429"/>
            <a:ext cx="4285499" cy="3618660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C7EEF15-9663-FDF8-3786-E9D1170BC09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>
                <a:solidFill>
                  <a:schemeClr val="bg2"/>
                </a:solidFill>
              </a:rPr>
              <a:t>Ministry of Regional Development of the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39410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0" y="2160000"/>
            <a:ext cx="4323523" cy="3960537"/>
          </a:xfrm>
          <a:prstGeom prst="rect">
            <a:avLst/>
          </a:prstGeom>
        </p:spPr>
        <p:txBody>
          <a:bodyPr/>
          <a:lstStyle>
            <a:lvl1pPr>
              <a:spcAft>
                <a:spcPts val="1800"/>
              </a:spcAft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1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5259600" cy="7725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2843CF9-B3FD-9E68-3D7A-392FEBCB4FE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66427" y="2160000"/>
            <a:ext cx="4323523" cy="3960537"/>
          </a:xfrm>
          <a:prstGeom prst="rect">
            <a:avLst/>
          </a:prstGeom>
        </p:spPr>
        <p:txBody>
          <a:bodyPr/>
          <a:lstStyle>
            <a:lvl1pPr>
              <a:spcAft>
                <a:spcPts val="1800"/>
              </a:spcAft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1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1A2E329E-B047-5BCC-C0F2-88F14A418F05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182028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93601" y="2160000"/>
            <a:ext cx="3375982" cy="396053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671851E-E145-B540-BFE6-BCB164F765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19333" y="2160000"/>
            <a:ext cx="3375982" cy="396053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5DD8208-8E62-3BCD-5295-A5DE908611E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08009" y="2160000"/>
            <a:ext cx="3375982" cy="396053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B9A68AD-FB4B-8978-5212-ECDC03A6FB0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435564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3 sloupce podbarve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0" y="2257436"/>
            <a:ext cx="3355437" cy="3590706"/>
          </a:xfrm>
          <a:prstGeom prst="rect">
            <a:avLst/>
          </a:prstGeo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5259600" cy="772560"/>
          </a:xfrm>
          <a:prstGeom prst="rect">
            <a:avLst/>
          </a:prstGeo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C9E7C88-D105-85BB-7817-7828128845B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56517" y="2257436"/>
            <a:ext cx="3355437" cy="3590706"/>
          </a:xfrm>
          <a:prstGeom prst="rect">
            <a:avLst/>
          </a:prstGeo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495C6-E9D9-BB16-034D-BB35D518475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420259" y="2257436"/>
            <a:ext cx="3355437" cy="3590706"/>
          </a:xfrm>
          <a:prstGeom prst="rect">
            <a:avLst/>
          </a:prstGeo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C1C452-BE80-BC5C-7921-09A8FE89B918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428847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 podbarvené se šip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2257436"/>
            <a:ext cx="3105680" cy="3590706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44000" bIns="7200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63E211A-EC28-5A07-3501-03AC420E83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05601" y="2246803"/>
            <a:ext cx="3105680" cy="3590706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44000" bIns="7200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A544A6B-12C5-DC1B-EDF5-D0332255C4D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44801" y="2257436"/>
            <a:ext cx="3105680" cy="3590706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44000" bIns="7200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A3086D1-EC65-B74C-A8BB-C58567182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5314" y="3880589"/>
            <a:ext cx="360717" cy="30112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AAABE1A-E3F7-8D77-4BC1-22DA8776E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114" y="3880589"/>
            <a:ext cx="360717" cy="301120"/>
          </a:xfrm>
          <a:prstGeom prst="rect">
            <a:avLst/>
          </a:prstGeom>
        </p:spPr>
      </p:pic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EE858B53-D403-C768-50C6-B820DCD4E5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000" y="1243809"/>
            <a:ext cx="5259600" cy="772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číslo snímku 5">
            <a:extLst>
              <a:ext uri="{FF2B5EF4-FFF2-40B4-BE49-F238E27FC236}">
                <a16:creationId xmlns:a16="http://schemas.microsoft.com/office/drawing/2014/main" id="{7BDEE34E-2AD1-D45A-CDC5-B7356B87F969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9224858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92625"/>
            <a:ext cx="2428993" cy="2602004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92625"/>
            <a:ext cx="2428993" cy="2602004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92625"/>
            <a:ext cx="2428993" cy="2602004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92625"/>
            <a:ext cx="2428993" cy="2602004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496F11FE-78A2-69C8-0643-BE729D4F1FD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34406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lang="cs-CZ" sz="20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34D6FE-BA08-8A8E-D5AE-55D3E756260C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361014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</p:spPr>
        <p:txBody>
          <a:bodyPr numCol="2" spcCol="360000"/>
          <a:lstStyle>
            <a:lvl1pPr marL="504000" indent="-50400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63824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dnadpis, 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BCC6951-FCF3-7B03-5562-7840A02525D2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768918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loupce s obrázky a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86968"/>
            <a:ext cx="2428993" cy="260766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86968"/>
            <a:ext cx="2428993" cy="260766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86968"/>
            <a:ext cx="2428993" cy="260766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86968"/>
            <a:ext cx="2428993" cy="260766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/>
              <a:t>Název fotky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893E901C-6AA0-0F75-C9B1-BE19FABFC393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583380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tx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1846262"/>
            <a:ext cx="6157278" cy="3383763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C3AB57E5-30E5-1721-7ABB-F3BD27E78527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3150893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tx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2165625"/>
            <a:ext cx="6157278" cy="3383763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4F692555-6195-4F09-FB48-4EF6E638FA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80B733-56AF-86CD-D756-629084A16536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3611828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text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88833E3E-D9C4-1B56-E700-3FE02CF54D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abulku 8">
            <a:extLst>
              <a:ext uri="{FF2B5EF4-FFF2-40B4-BE49-F238E27FC236}">
                <a16:creationId xmlns:a16="http://schemas.microsoft.com/office/drawing/2014/main" id="{38C15361-4216-1F02-862E-96F0428B738D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5400942" y="2213361"/>
            <a:ext cx="6097458" cy="283647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AA2B79E-EBDF-2530-1330-B70DF2E98A5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620000" y="2167003"/>
            <a:ext cx="3516021" cy="3915521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288000" indent="-2880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/>
              <a:t>Upravte styly předlohy textu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0CAAE527-231E-9248-0A0C-52E8BA0AF602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657245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 a shrnu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-504000">
              <a:lnSpc>
                <a:spcPct val="120000"/>
              </a:lnSpc>
              <a:spcAft>
                <a:spcPts val="1000"/>
              </a:spcAft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marL="0" indent="0">
              <a:lnSpc>
                <a:spcPct val="120000"/>
              </a:lnSpc>
              <a:spcAft>
                <a:spcPts val="400"/>
              </a:spcAft>
              <a:buNone/>
              <a:defRPr/>
            </a:lvl3pPr>
            <a:lvl4pPr marL="0" indent="0">
              <a:lnSpc>
                <a:spcPct val="120000"/>
              </a:lnSpc>
              <a:spcAft>
                <a:spcPts val="400"/>
              </a:spcAft>
              <a:buNone/>
              <a:defRPr/>
            </a:lvl4pPr>
            <a:lvl5pPr marL="0" indent="0">
              <a:lnSpc>
                <a:spcPct val="120000"/>
              </a:lnSpc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630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1A0C973-C08E-95A7-04DC-A227455E46BF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bg2"/>
                </a:solidFill>
              </a:rPr>
              <a:t>Ministry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Regional</a:t>
            </a:r>
            <a:r>
              <a:rPr lang="cs-CZ" sz="1000">
                <a:solidFill>
                  <a:schemeClr val="bg2"/>
                </a:solidFill>
              </a:rPr>
              <a:t> Development </a:t>
            </a:r>
            <a:r>
              <a:rPr lang="cs-CZ" sz="1000" err="1">
                <a:solidFill>
                  <a:schemeClr val="bg2"/>
                </a:solidFill>
              </a:rPr>
              <a:t>of</a:t>
            </a:r>
            <a:r>
              <a:rPr lang="cs-CZ" sz="1000">
                <a:solidFill>
                  <a:schemeClr val="bg2"/>
                </a:solidFill>
              </a:rPr>
              <a:t> </a:t>
            </a:r>
            <a:r>
              <a:rPr lang="cs-CZ" sz="1000" err="1">
                <a:solidFill>
                  <a:schemeClr val="bg2"/>
                </a:solidFill>
              </a:rPr>
              <a:t>the</a:t>
            </a:r>
            <a:r>
              <a:rPr lang="cs-CZ" sz="1000">
                <a:solidFill>
                  <a:schemeClr val="bg2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895591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98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velk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</p:spPr>
        <p:txBody>
          <a:bodyPr numCol="1" spcCol="360000">
            <a:no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32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B23D414-7544-6455-E8D2-C72A3EBC3FA9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accent5"/>
                </a:solidFill>
              </a:rPr>
              <a:t>Ministry </a:t>
            </a:r>
            <a:r>
              <a:rPr lang="en-US" sz="1000" noProof="0" dirty="0">
                <a:solidFill>
                  <a:schemeClr val="accent5"/>
                </a:solidFill>
              </a:rPr>
              <a:t>of</a:t>
            </a:r>
            <a:r>
              <a:rPr lang="en-US" sz="1000" dirty="0">
                <a:solidFill>
                  <a:schemeClr val="accent5"/>
                </a:solidFill>
              </a:rPr>
              <a:t> Regional Development of the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54992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11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běžn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26021"/>
          </a:xfrm>
        </p:spPr>
        <p:txBody>
          <a:bodyPr numCol="1" spcCol="360000">
            <a:no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287EABB6-9EA1-4F27-1C21-C571E0100C58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3767757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ážky velké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46919"/>
          </a:xfrm>
        </p:spPr>
        <p:txBody>
          <a:bodyPr numCol="1" spcCol="360000">
            <a:noAutofit/>
          </a:bodyPr>
          <a:lstStyle>
            <a:lvl1pPr marL="504000" indent="-504000">
              <a:lnSpc>
                <a:spcPct val="100000"/>
              </a:lnSpc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Char char="§"/>
              <a:defRPr sz="32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/>
              <a:t>Upravte styly předlohy textu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5547E9F-BA9C-9C4B-9DF5-F81989FE8098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562001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ážky malé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15521"/>
          </a:xfrm>
        </p:spPr>
        <p:txBody>
          <a:bodyPr numCol="1" spcCol="360000">
            <a:noAutofit/>
          </a:bodyPr>
          <a:lstStyle>
            <a:lvl1pPr marL="360000" indent="-3600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accent5"/>
              </a:buClr>
              <a:buSzPct val="90000"/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667C9E67-68A9-C008-6034-D232C1AF110C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>
                <a:solidFill>
                  <a:schemeClr val="accent5"/>
                </a:solidFill>
              </a:rPr>
              <a:t>Ministry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Regional</a:t>
            </a:r>
            <a:r>
              <a:rPr lang="cs-CZ" sz="1000">
                <a:solidFill>
                  <a:schemeClr val="accent5"/>
                </a:solidFill>
              </a:rPr>
              <a:t> Development </a:t>
            </a:r>
            <a:r>
              <a:rPr lang="cs-CZ" sz="1000" err="1">
                <a:solidFill>
                  <a:schemeClr val="accent5"/>
                </a:solidFill>
              </a:rPr>
              <a:t>of</a:t>
            </a:r>
            <a:r>
              <a:rPr lang="cs-CZ" sz="1000">
                <a:solidFill>
                  <a:schemeClr val="accent5"/>
                </a:solidFill>
              </a:rPr>
              <a:t> </a:t>
            </a:r>
            <a:r>
              <a:rPr lang="cs-CZ" sz="1000" err="1">
                <a:solidFill>
                  <a:schemeClr val="accent5"/>
                </a:solidFill>
              </a:rPr>
              <a:t>the</a:t>
            </a:r>
            <a:r>
              <a:rPr lang="cs-CZ" sz="1000">
                <a:solidFill>
                  <a:schemeClr val="accent5"/>
                </a:solidFill>
              </a:rPr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340705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20000" y="2160000"/>
            <a:ext cx="8964000" cy="407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55200" y="630000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F5A12E-3DFE-4C3E-9036-7893F29C52C1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 descr="Obsah obrázku symbol, Grafika, logo, snímek obrazovky&#10;&#10;Obsah generovaný pomocí AI může být nesprávný.">
            <a:extLst>
              <a:ext uri="{FF2B5EF4-FFF2-40B4-BE49-F238E27FC236}">
                <a16:creationId xmlns:a16="http://schemas.microsoft.com/office/drawing/2014/main" id="{DF67F3F1-F3D2-EC43-5EB5-2BB7ED887C96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23639" r="32108" b="23684"/>
          <a:stretch>
            <a:fillRect/>
          </a:stretch>
        </p:blipFill>
        <p:spPr>
          <a:xfrm>
            <a:off x="11037600" y="0"/>
            <a:ext cx="504859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2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60" r:id="rId3"/>
    <p:sldLayoutId id="2147483718" r:id="rId4"/>
    <p:sldLayoutId id="2147483650" r:id="rId5"/>
    <p:sldLayoutId id="2147483676" r:id="rId6"/>
    <p:sldLayoutId id="2147483677" r:id="rId7"/>
    <p:sldLayoutId id="2147483678" r:id="rId8"/>
    <p:sldLayoutId id="2147483679" r:id="rId9"/>
    <p:sldLayoutId id="2147483651" r:id="rId10"/>
    <p:sldLayoutId id="2147483680" r:id="rId11"/>
    <p:sldLayoutId id="2147483681" r:id="rId12"/>
    <p:sldLayoutId id="2147483682" r:id="rId13"/>
    <p:sldLayoutId id="214748365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716" r:id="rId23"/>
    <p:sldLayoutId id="2147483691" r:id="rId24"/>
    <p:sldLayoutId id="2147483654" r:id="rId25"/>
    <p:sldLayoutId id="2147483655" r:id="rId26"/>
    <p:sldLayoutId id="2147483719" r:id="rId27"/>
    <p:sldLayoutId id="2147483721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Wingdings" pitchFamily="2" charset="2"/>
        <a:buChar char="§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5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3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500" b="0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2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20000" y="2160000"/>
            <a:ext cx="8964000" cy="4078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Upravte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55200" y="630000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F5A12E-3DFE-4C3E-9036-7893F29C52C1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 descr="Obsah obrázku symbol, Grafika, logo, snímek obrazovky&#10;&#10;Obsah generovaný pomocí AI může být nesprávný.">
            <a:extLst>
              <a:ext uri="{FF2B5EF4-FFF2-40B4-BE49-F238E27FC236}">
                <a16:creationId xmlns:a16="http://schemas.microsoft.com/office/drawing/2014/main" id="{025FCB21-8AB5-EA3D-1803-9CBD8B12DF84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23639" r="32108" b="23684"/>
          <a:stretch>
            <a:fillRect/>
          </a:stretch>
        </p:blipFill>
        <p:spPr>
          <a:xfrm>
            <a:off x="11037600" y="0"/>
            <a:ext cx="504859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7" r:id="rId25"/>
    <p:sldLayoutId id="2147483713" r:id="rId26"/>
    <p:sldLayoutId id="2147483720" r:id="rId27"/>
    <p:sldLayoutId id="2147483714" r:id="rId28"/>
    <p:sldLayoutId id="2147483715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5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3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5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 userDrawn="1">
          <p15:clr>
            <a:srgbClr val="F26B43"/>
          </p15:clr>
        </p15:guide>
        <p15:guide id="2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alexandre.reznikow@mmr.gov.cz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FEACA-1020-20A3-E183-1CEB85D8DD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Regional development in Czechia – Trends, Policies, Challenges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F2B8E6-3E8B-6703-D17B-D3F0D3B65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accent5"/>
                </a:solidFill>
              </a:rPr>
              <a:t>Alexandre Reznikow</a:t>
            </a:r>
          </a:p>
          <a:p>
            <a:r>
              <a:rPr lang="en-GB" noProof="0" dirty="0">
                <a:solidFill>
                  <a:schemeClr val="accent5"/>
                </a:solidFill>
              </a:rPr>
              <a:t>Head of Analytical Unit – Ministry of Regional Development</a:t>
            </a:r>
          </a:p>
          <a:p>
            <a:endParaRPr lang="en-GB" noProof="0" dirty="0">
              <a:solidFill>
                <a:schemeClr val="accent5"/>
              </a:solidFill>
            </a:endParaRPr>
          </a:p>
          <a:p>
            <a:r>
              <a:rPr lang="en-GB" noProof="0" dirty="0" err="1">
                <a:solidFill>
                  <a:schemeClr val="accent5"/>
                </a:solidFill>
              </a:rPr>
              <a:t>Ihédate</a:t>
            </a:r>
            <a:r>
              <a:rPr lang="en-GB" noProof="0" dirty="0">
                <a:solidFill>
                  <a:schemeClr val="accent5"/>
                </a:solidFill>
              </a:rPr>
              <a:t> study visit in Czechia – March 2026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131F65-3A82-DFF0-E99A-6E04CBE1E18B}"/>
              </a:ext>
            </a:extLst>
          </p:cNvPr>
          <p:cNvSpPr txBox="1">
            <a:spLocks/>
          </p:cNvSpPr>
          <p:nvPr/>
        </p:nvSpPr>
        <p:spPr>
          <a:xfrm>
            <a:off x="720000" y="597600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>
                <a:latin typeface="Arial"/>
                <a:cs typeface="Arial"/>
              </a:rPr>
              <a:t>31/03/2026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925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B9232F-943E-2249-CFD3-42430DCE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 unitary state with strong territorial fragmentation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BF2789-057B-A1A9-05B5-B92E945F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74FCAF8-17B5-9BA9-8439-91DFCB61884F}"/>
              </a:ext>
            </a:extLst>
          </p:cNvPr>
          <p:cNvSpPr/>
          <p:nvPr/>
        </p:nvSpPr>
        <p:spPr>
          <a:xfrm>
            <a:off x="768927" y="1766455"/>
            <a:ext cx="4696691" cy="7897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/>
              <a:t>National level</a:t>
            </a:r>
          </a:p>
          <a:p>
            <a:pPr algn="ctr"/>
            <a:r>
              <a:rPr lang="en-GB" noProof="0" dirty="0"/>
              <a:t>11 million inhabitants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ED5EBF9-E412-E72C-90B7-B85C822ECC95}"/>
              </a:ext>
            </a:extLst>
          </p:cNvPr>
          <p:cNvSpPr/>
          <p:nvPr/>
        </p:nvSpPr>
        <p:spPr>
          <a:xfrm>
            <a:off x="768925" y="3607407"/>
            <a:ext cx="4696691" cy="7897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/>
              <a:t>Kraj: Regional level (NUTS 3)</a:t>
            </a:r>
          </a:p>
          <a:p>
            <a:pPr algn="ctr"/>
            <a:r>
              <a:rPr lang="en-GB" noProof="0" dirty="0"/>
              <a:t>14 regions with population ranging </a:t>
            </a:r>
          </a:p>
          <a:p>
            <a:pPr algn="ctr"/>
            <a:r>
              <a:rPr lang="en-GB" noProof="0" dirty="0"/>
              <a:t>from 300 000 to 1,5 million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3E671C3-A020-744D-4D3B-DEB8D8450782}"/>
              </a:ext>
            </a:extLst>
          </p:cNvPr>
          <p:cNvSpPr/>
          <p:nvPr/>
        </p:nvSpPr>
        <p:spPr>
          <a:xfrm>
            <a:off x="768925" y="5448359"/>
            <a:ext cx="4696691" cy="7897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 err="1"/>
              <a:t>Obec</a:t>
            </a:r>
            <a:r>
              <a:rPr lang="en-GB" b="1" noProof="0" dirty="0"/>
              <a:t>: Municipal level (NUTS 4)</a:t>
            </a:r>
          </a:p>
          <a:p>
            <a:pPr algn="ctr"/>
            <a:r>
              <a:rPr lang="en-GB" noProof="0" dirty="0"/>
              <a:t>6258 municipalities with population ranging from 16 to 1,4 million (Prague)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C81E64F-FCA9-F325-4C94-16F18CD2A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00" y="1155310"/>
            <a:ext cx="6401129" cy="5416828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A477022D-1FF4-4F75-364D-90C64A22D7DD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3117271" y="2556164"/>
            <a:ext cx="2" cy="1051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930938E0-E9BF-E25B-7667-B7383FE9E3B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117271" y="4397116"/>
            <a:ext cx="0" cy="1051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0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63CF0-63FD-B143-D80E-C69FF017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Regions (</a:t>
            </a:r>
            <a:r>
              <a:rPr lang="en-GB" i="1" noProof="0" dirty="0"/>
              <a:t>Kraj</a:t>
            </a:r>
            <a:r>
              <a:rPr lang="en-GB" noProof="0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42495B-BC7E-164D-E543-C8E9244E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2160000"/>
            <a:ext cx="4535700" cy="3797036"/>
          </a:xfrm>
        </p:spPr>
        <p:txBody>
          <a:bodyPr/>
          <a:lstStyle/>
          <a:p>
            <a:r>
              <a:rPr lang="en-GB" noProof="0" dirty="0"/>
              <a:t>Self-governing body</a:t>
            </a:r>
          </a:p>
          <a:p>
            <a:r>
              <a:rPr lang="en-GB" noProof="0" dirty="0"/>
              <a:t>Exclusive competencies:</a:t>
            </a:r>
          </a:p>
          <a:p>
            <a:pPr lvl="1"/>
            <a:r>
              <a:rPr lang="en-GB" noProof="0" dirty="0"/>
              <a:t> Coordination of social services</a:t>
            </a:r>
          </a:p>
          <a:p>
            <a:pPr lvl="1"/>
            <a:r>
              <a:rPr lang="en-GB" noProof="0" dirty="0"/>
              <a:t> Environmental protection</a:t>
            </a:r>
          </a:p>
          <a:p>
            <a:pPr lvl="1"/>
            <a:r>
              <a:rPr lang="en-GB" noProof="0" dirty="0"/>
              <a:t> Regional transport infrastructure</a:t>
            </a:r>
          </a:p>
          <a:p>
            <a:pPr lvl="1"/>
            <a:r>
              <a:rPr lang="en-GB" noProof="0" dirty="0"/>
              <a:t> Health (hospitals)</a:t>
            </a:r>
          </a:p>
          <a:p>
            <a:pPr lvl="1"/>
            <a:r>
              <a:rPr lang="en-GB" noProof="0" dirty="0"/>
              <a:t> Education (secondary)</a:t>
            </a:r>
          </a:p>
          <a:p>
            <a:r>
              <a:rPr lang="en-GB" noProof="0" dirty="0"/>
              <a:t>No fiscal autonomy, transfer-based funding and delegation</a:t>
            </a:r>
          </a:p>
          <a:p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04C7DD-D69E-900A-CAE9-5531BA25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11</a:t>
            </a:fld>
            <a:endParaRPr lang="en-GB" noProof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77BCB0-349D-1C54-D4F6-1D654A733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-264" r="15921" b="264"/>
          <a:stretch>
            <a:fillRect/>
          </a:stretch>
        </p:blipFill>
        <p:spPr bwMode="auto">
          <a:xfrm>
            <a:off x="5219700" y="1342182"/>
            <a:ext cx="6645308" cy="495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93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B5ECC-8445-C169-9415-E3D1BAF90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69E28-5747-E9B2-7101-E3C81868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Municipalities (</a:t>
            </a:r>
            <a:r>
              <a:rPr lang="en-GB" i="1" noProof="0" dirty="0" err="1"/>
              <a:t>Obec</a:t>
            </a:r>
            <a:r>
              <a:rPr lang="en-GB" noProof="0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82B3BAA-FA8E-8FA3-0272-27918B9EA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2035053"/>
            <a:ext cx="4476000" cy="3797036"/>
          </a:xfrm>
        </p:spPr>
        <p:txBody>
          <a:bodyPr/>
          <a:lstStyle/>
          <a:p>
            <a:r>
              <a:rPr lang="en-GB" noProof="0" dirty="0"/>
              <a:t>Self-governing body</a:t>
            </a:r>
          </a:p>
          <a:p>
            <a:r>
              <a:rPr lang="en-GB" noProof="0" dirty="0"/>
              <a:t>Exclusive competencies:</a:t>
            </a:r>
          </a:p>
          <a:p>
            <a:pPr lvl="1"/>
            <a:r>
              <a:rPr lang="en-GB" noProof="0" dirty="0"/>
              <a:t> Social services (children protection)</a:t>
            </a:r>
          </a:p>
          <a:p>
            <a:pPr lvl="1"/>
            <a:r>
              <a:rPr lang="en-GB" noProof="0" dirty="0"/>
              <a:t> Environmental protection</a:t>
            </a:r>
          </a:p>
          <a:p>
            <a:pPr lvl="1"/>
            <a:r>
              <a:rPr lang="en-GB" noProof="0" dirty="0"/>
              <a:t> Local transport infrastructure</a:t>
            </a:r>
          </a:p>
          <a:p>
            <a:pPr lvl="1"/>
            <a:r>
              <a:rPr lang="en-GB" noProof="0" dirty="0"/>
              <a:t> Health (primary care)</a:t>
            </a:r>
          </a:p>
          <a:p>
            <a:pPr lvl="1"/>
            <a:r>
              <a:rPr lang="en-GB" noProof="0" dirty="0"/>
              <a:t> Education (pre-school &amp; primary)</a:t>
            </a:r>
          </a:p>
          <a:p>
            <a:pPr lvl="1"/>
            <a:r>
              <a:rPr lang="en-GB" noProof="0" dirty="0"/>
              <a:t> Housing </a:t>
            </a:r>
          </a:p>
          <a:p>
            <a:pPr lvl="1"/>
            <a:r>
              <a:rPr lang="en-GB" noProof="0" dirty="0"/>
              <a:t> Spatial planning </a:t>
            </a:r>
            <a:endParaRPr lang="cs-CZ" noProof="0" dirty="0"/>
          </a:p>
          <a:p>
            <a:r>
              <a:rPr lang="en-GB" noProof="0" dirty="0"/>
              <a:t>Low fiscal autonomy (&lt; 10 %)</a:t>
            </a:r>
          </a:p>
          <a:p>
            <a:pPr lvl="1"/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64C179-4741-1BD1-262B-5E671F2D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D465437-7FED-783D-BD8D-7EF681E1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01" y="1690688"/>
            <a:ext cx="6626242" cy="41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2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D5D9E274-947D-E21F-BB07-106723988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Funding of subnational governments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F19F75A-15AD-1F1C-D6FA-CF6DDDC6DA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0" dirty="0"/>
              <a:t>Regions (</a:t>
            </a:r>
            <a:r>
              <a:rPr lang="en-GB" noProof="0" dirty="0" err="1"/>
              <a:t>kraje</a:t>
            </a:r>
            <a:r>
              <a:rPr lang="en-GB" noProof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~ 15% of public budget (4% GDP)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shared taxes (1/3) + transfers (2/3)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shared taxes allocation formula based on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no own fiscal revenues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slightly positive balance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BFC2B3-3DEE-34DB-3F17-95A1A760A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13</a:t>
            </a:fld>
            <a:endParaRPr lang="en-GB" noProof="0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CCA27813-6490-E4AC-49B4-BE2FFFFEC3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9900000" cy="772560"/>
          </a:xfrm>
        </p:spPr>
        <p:txBody>
          <a:bodyPr/>
          <a:lstStyle/>
          <a:p>
            <a:r>
              <a:rPr lang="en-GB" noProof="0" dirty="0"/>
              <a:t>Model based on </a:t>
            </a:r>
            <a:r>
              <a:rPr lang="en-GB" b="1" noProof="0" dirty="0"/>
              <a:t>shared taxes </a:t>
            </a:r>
            <a:r>
              <a:rPr lang="en-GB" noProof="0" dirty="0"/>
              <a:t>and </a:t>
            </a:r>
            <a:r>
              <a:rPr lang="en-GB" b="1" noProof="0" dirty="0"/>
              <a:t>earmarked transfers</a:t>
            </a:r>
            <a:r>
              <a:rPr lang="en-GB" noProof="0" dirty="0"/>
              <a:t>, </a:t>
            </a:r>
            <a:r>
              <a:rPr lang="en-GB" b="1" noProof="0" dirty="0"/>
              <a:t>minimal own resources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F9CAFA5-45BB-942F-F735-B194B62CDFD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GB" noProof="0" dirty="0"/>
              <a:t>Municipalities (</a:t>
            </a:r>
            <a:r>
              <a:rPr lang="en-GB" noProof="0" dirty="0" err="1"/>
              <a:t>obce</a:t>
            </a:r>
            <a:r>
              <a:rPr lang="en-GB" noProof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~ 25 % of public budget (6 % GDP)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shared + own taxes (2/3), transfers and non-tax revenues (1/3)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shared taxes allocation formula based mainly on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own taxes: property tax (~ 4,5 % of budgets)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noProof="0" dirty="0">
                <a:solidFill>
                  <a:schemeClr val="accent1"/>
                </a:solidFill>
              </a:rPr>
              <a:t>positive 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19509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767FD0-94E6-E606-9328-8C20317B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 anchor="t">
            <a:normAutofit/>
          </a:bodyPr>
          <a:lstStyle/>
          <a:p>
            <a:r>
              <a:rPr lang="en-GB" noProof="0" dirty="0"/>
              <a:t>Delegated powers – a unique „hybrid model“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C33355-6F1F-C7C5-535D-72292674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CF5A12E-3DFE-4C3E-9036-7893F29C52C1}" type="slidenum">
              <a:rPr lang="en-GB" noProof="0" smtClean="0"/>
              <a:pPr>
                <a:spcAft>
                  <a:spcPts val="600"/>
                </a:spcAft>
              </a:pPr>
              <a:t>14</a:t>
            </a:fld>
            <a:endParaRPr lang="en-GB" noProof="0" dirty="0"/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8DAA06ED-217D-B4C4-A207-C56C97328D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654857"/>
              </p:ext>
            </p:extLst>
          </p:nvPr>
        </p:nvGraphicFramePr>
        <p:xfrm>
          <a:off x="758536" y="1122218"/>
          <a:ext cx="9825464" cy="4997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6062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59F6B5-E42B-95F6-BAA1-904E44B9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CF5A12E-3DFE-4C3E-9036-7893F29C52C1}" type="slidenum">
              <a:rPr lang="en-GB" noProof="0" smtClean="0"/>
              <a:pPr>
                <a:spcAft>
                  <a:spcPts val="600"/>
                </a:spcAft>
              </a:pPr>
              <a:t>15</a:t>
            </a:fld>
            <a:endParaRPr lang="en-GB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CCE4F7-F154-20AF-B3BC-411DCE99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 anchor="t">
            <a:normAutofit/>
          </a:bodyPr>
          <a:lstStyle/>
          <a:p>
            <a:r>
              <a:rPr lang="en-GB" noProof="0" dirty="0"/>
              <a:t>Current challenges and policy dilemmas</a:t>
            </a:r>
          </a:p>
        </p:txBody>
      </p:sp>
      <p:graphicFrame>
        <p:nvGraphicFramePr>
          <p:cNvPr id="10" name="Zástupný obsah 7">
            <a:extLst>
              <a:ext uri="{FF2B5EF4-FFF2-40B4-BE49-F238E27FC236}">
                <a16:creationId xmlns:a16="http://schemas.microsoft.com/office/drawing/2014/main" id="{EC19E457-5C07-3601-ACD9-779C0C5F1B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51374637"/>
              </p:ext>
            </p:extLst>
          </p:nvPr>
        </p:nvGraphicFramePr>
        <p:xfrm>
          <a:off x="684000" y="1288473"/>
          <a:ext cx="9900000" cy="4949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34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0C2EA7-4B86-2078-C7E9-DD2F9DAA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Regional policy: from targeted to place-based and integrated approaches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ECE8D9-C2E1-C03C-6C25-E9422ABF9B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0" dirty="0"/>
              <a:t>Before 2014: Traditional approach to regional policy</a:t>
            </a:r>
          </a:p>
          <a:p>
            <a:pPr marL="54900" lvl="1" indent="-342900">
              <a:buFont typeface="Arial" panose="020B0604020202020204" pitchFamily="34" charset="0"/>
              <a:buChar char="•"/>
            </a:pPr>
            <a:r>
              <a:rPr lang="en-GB" noProof="0" dirty="0"/>
              <a:t>Targeting most </a:t>
            </a:r>
            <a:r>
              <a:rPr lang="en-GB" b="1" noProof="0" dirty="0"/>
              <a:t>deprived areas </a:t>
            </a:r>
          </a:p>
          <a:p>
            <a:pPr marL="54900" lvl="1" indent="-342900">
              <a:buFont typeface="Arial" panose="020B0604020202020204" pitchFamily="34" charset="0"/>
              <a:buChar char="•"/>
            </a:pPr>
            <a:r>
              <a:rPr lang="en-GB" noProof="0" dirty="0"/>
              <a:t>Support </a:t>
            </a:r>
            <a:r>
              <a:rPr lang="en-GB" b="1" noProof="0" dirty="0"/>
              <a:t>exogenous</a:t>
            </a:r>
            <a:r>
              <a:rPr lang="en-GB" noProof="0" dirty="0"/>
              <a:t> factors of growth (infrastructure, FDI, employment support)</a:t>
            </a:r>
          </a:p>
          <a:p>
            <a:pPr marL="54900" lvl="1" indent="-342900">
              <a:buFont typeface="Arial" panose="020B0604020202020204" pitchFamily="34" charset="0"/>
              <a:buChar char="•"/>
            </a:pPr>
            <a:r>
              <a:rPr lang="en-GB" noProof="0" dirty="0"/>
              <a:t>Policy Toolbox: </a:t>
            </a:r>
          </a:p>
          <a:p>
            <a:pPr marL="774900" lvl="2" indent="-342900">
              <a:buFont typeface="Arial" panose="020B0604020202020204" pitchFamily="34" charset="0"/>
              <a:buChar char="•"/>
            </a:pPr>
            <a:r>
              <a:rPr lang="en-GB" noProof="0" dirty="0"/>
              <a:t>Investment incentives </a:t>
            </a:r>
          </a:p>
          <a:p>
            <a:pPr marL="774900" lvl="2" indent="-342900">
              <a:buFont typeface="Arial" panose="020B0604020202020204" pitchFamily="34" charset="0"/>
              <a:buChar char="•"/>
            </a:pPr>
            <a:r>
              <a:rPr lang="en-GB" noProof="0" dirty="0"/>
              <a:t>Subsidies (EU and national) with (limited) territorial dimension</a:t>
            </a:r>
          </a:p>
          <a:p>
            <a:pPr marL="774900" lvl="2" indent="-342900">
              <a:buFont typeface="Arial" panose="020B0604020202020204" pitchFamily="34" charset="0"/>
              <a:buChar char="•"/>
            </a:pPr>
            <a:r>
              <a:rPr lang="en-GB" noProof="0" dirty="0"/>
              <a:t>Agencies &amp; institutions (Agency for social inclusion, regional universities)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F594158-497F-53BF-67CA-2867553F608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6427" y="2160000"/>
            <a:ext cx="5506473" cy="3960537"/>
          </a:xfrm>
        </p:spPr>
        <p:txBody>
          <a:bodyPr/>
          <a:lstStyle/>
          <a:p>
            <a:r>
              <a:rPr lang="en-GB" noProof="0" dirty="0"/>
              <a:t>After 2014: Functional areas and smart specialisation</a:t>
            </a:r>
          </a:p>
          <a:p>
            <a:pPr marL="54900" lvl="1" indent="-342900">
              <a:buFont typeface="Arial" panose="020B0604020202020204" pitchFamily="34" charset="0"/>
              <a:buChar char="•"/>
            </a:pPr>
            <a:r>
              <a:rPr lang="en-GB" noProof="0" dirty="0"/>
              <a:t>More </a:t>
            </a:r>
            <a:r>
              <a:rPr lang="en-GB" b="1" noProof="0" dirty="0"/>
              <a:t>strategic</a:t>
            </a:r>
            <a:r>
              <a:rPr lang="en-GB" noProof="0" dirty="0"/>
              <a:t> regional policy</a:t>
            </a:r>
          </a:p>
          <a:p>
            <a:pPr marL="54900" lvl="1" indent="-342900">
              <a:buFont typeface="Arial" panose="020B0604020202020204" pitchFamily="34" charset="0"/>
              <a:buChar char="•"/>
            </a:pPr>
            <a:r>
              <a:rPr lang="en-GB" noProof="0" dirty="0"/>
              <a:t>Support </a:t>
            </a:r>
            <a:r>
              <a:rPr lang="en-GB" b="1" noProof="0" dirty="0"/>
              <a:t>endogenous</a:t>
            </a:r>
            <a:r>
              <a:rPr lang="en-GB" noProof="0" dirty="0"/>
              <a:t> factors of growth (innovation ecosystems) and functional area development</a:t>
            </a:r>
          </a:p>
          <a:p>
            <a:pPr marL="54900" lvl="1" indent="-342900">
              <a:buFont typeface="Arial" panose="020B0604020202020204" pitchFamily="34" charset="0"/>
              <a:buChar char="•"/>
            </a:pPr>
            <a:r>
              <a:rPr lang="en-GB" noProof="0" dirty="0"/>
              <a:t>Policy Toolbox:</a:t>
            </a:r>
          </a:p>
          <a:p>
            <a:pPr marL="774900" lvl="2" indent="-342900">
              <a:buFont typeface="Arial" panose="020B0604020202020204" pitchFamily="34" charset="0"/>
              <a:buChar char="•"/>
            </a:pPr>
            <a:r>
              <a:rPr lang="en-GB" noProof="0" dirty="0"/>
              <a:t>Regional Smart specialisation</a:t>
            </a:r>
          </a:p>
          <a:p>
            <a:pPr marL="774900" lvl="2" indent="-342900">
              <a:buFont typeface="Arial" panose="020B0604020202020204" pitchFamily="34" charset="0"/>
              <a:buChar char="•"/>
            </a:pPr>
            <a:r>
              <a:rPr lang="en-GB" noProof="0" dirty="0"/>
              <a:t>Integrated territorial instruments (ITI/CLLD)</a:t>
            </a:r>
          </a:p>
          <a:p>
            <a:pPr marL="774900" lvl="2" indent="-342900">
              <a:buFont typeface="Arial" panose="020B0604020202020204" pitchFamily="34" charset="0"/>
              <a:buChar char="•"/>
            </a:pPr>
            <a:r>
              <a:rPr lang="en-GB" noProof="0" dirty="0"/>
              <a:t>Capacity building</a:t>
            </a:r>
          </a:p>
          <a:p>
            <a:pPr marL="54900" lvl="1" indent="-342900"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8687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2424F15-A893-666B-E4BD-857BE4F89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389" y="1690688"/>
            <a:ext cx="5470611" cy="3797036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980D2C97-BC42-FFD7-F495-7A69054D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EU Funds: the main source of funding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5E32213-1DB9-7CDD-EED7-E6D091107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99" y="1530482"/>
            <a:ext cx="6078751" cy="4707586"/>
          </a:xfrm>
        </p:spPr>
        <p:txBody>
          <a:bodyPr/>
          <a:lstStyle/>
          <a:p>
            <a:r>
              <a:rPr lang="en-GB" sz="1800" noProof="0" dirty="0"/>
              <a:t>EU funds since 2004: </a:t>
            </a:r>
            <a:r>
              <a:rPr lang="en-GB" sz="1800" b="1" noProof="0" dirty="0"/>
              <a:t>EUR 75bn</a:t>
            </a:r>
            <a:r>
              <a:rPr lang="en-GB" sz="1800" noProof="0" dirty="0"/>
              <a:t>. in transport, health, environment, R&amp;I, social policies…</a:t>
            </a:r>
          </a:p>
          <a:p>
            <a:pPr lvl="1"/>
            <a:r>
              <a:rPr lang="en-GB" sz="1600" noProof="0" dirty="0"/>
              <a:t> ~ 5% of public budgets, up to 50% of capital expenses</a:t>
            </a:r>
          </a:p>
          <a:p>
            <a:pPr lvl="1"/>
            <a:r>
              <a:rPr lang="en-GB" sz="1600" noProof="0" dirty="0"/>
              <a:t> </a:t>
            </a:r>
            <a:r>
              <a:rPr lang="en-GB" sz="1600" b="1" noProof="0" dirty="0">
                <a:highlight>
                  <a:srgbClr val="00FF00"/>
                </a:highlight>
              </a:rPr>
              <a:t>Positive impact nationally</a:t>
            </a:r>
            <a:r>
              <a:rPr lang="en-GB" sz="1600" b="1" noProof="0" dirty="0"/>
              <a:t> </a:t>
            </a:r>
            <a:r>
              <a:rPr lang="en-GB" sz="1600" noProof="0" dirty="0"/>
              <a:t>(GDP/GVA, productivity, R&amp;D, environment and social indicators) </a:t>
            </a:r>
            <a:r>
              <a:rPr lang="en-GB" sz="1600" noProof="0" dirty="0">
                <a:highlight>
                  <a:srgbClr val="FFAA00"/>
                </a:highlight>
              </a:rPr>
              <a:t>but </a:t>
            </a:r>
            <a:r>
              <a:rPr lang="en-GB" sz="1600" b="1" noProof="0" dirty="0">
                <a:highlight>
                  <a:srgbClr val="FFAA00"/>
                </a:highlight>
              </a:rPr>
              <a:t>mixed results in terms of convergence</a:t>
            </a:r>
            <a:endParaRPr lang="en-GB" sz="1600" b="1" noProof="0" dirty="0"/>
          </a:p>
          <a:p>
            <a:pPr lvl="1"/>
            <a:r>
              <a:rPr lang="en-GB" sz="1600" noProof="0" dirty="0"/>
              <a:t> Concentration in urban areas resulting from expense typology (urban transport, health, education, institutions, digitalisation), territorial dimension at NUTS 2 level</a:t>
            </a:r>
          </a:p>
          <a:p>
            <a:r>
              <a:rPr lang="en-GB" sz="1800" b="1" noProof="0" dirty="0"/>
              <a:t>Conflicting goals: </a:t>
            </a:r>
          </a:p>
          <a:p>
            <a:pPr lvl="1"/>
            <a:r>
              <a:rPr lang="en-GB" sz="1600" noProof="0" dirty="0"/>
              <a:t> fast and complete drawing </a:t>
            </a:r>
            <a:r>
              <a:rPr lang="en-GB" sz="1600" b="1" noProof="0" dirty="0"/>
              <a:t>vs</a:t>
            </a:r>
            <a:r>
              <a:rPr lang="en-GB" sz="1600" noProof="0" dirty="0"/>
              <a:t> targeting </a:t>
            </a:r>
            <a:r>
              <a:rPr lang="cs-CZ" sz="1600" noProof="0" dirty="0"/>
              <a:t>/</a:t>
            </a:r>
            <a:r>
              <a:rPr lang="en-GB" sz="1600" noProof="0" dirty="0"/>
              <a:t> value for money</a:t>
            </a:r>
          </a:p>
          <a:p>
            <a:pPr lvl="1"/>
            <a:r>
              <a:rPr lang="en-GB" sz="1600" i="1" noProof="0" dirty="0"/>
              <a:t> </a:t>
            </a:r>
            <a:r>
              <a:rPr lang="en-GB" sz="1600" noProof="0" dirty="0"/>
              <a:t>investments in „</a:t>
            </a:r>
            <a:r>
              <a:rPr lang="en-GB" sz="1600" i="1" noProof="0" dirty="0"/>
              <a:t>concrete“</a:t>
            </a:r>
            <a:r>
              <a:rPr lang="en-GB" sz="1600" noProof="0" dirty="0"/>
              <a:t> </a:t>
            </a:r>
            <a:r>
              <a:rPr lang="en-GB" sz="1600" b="1" noProof="0" dirty="0"/>
              <a:t>vs</a:t>
            </a:r>
            <a:r>
              <a:rPr lang="en-GB" sz="1600" noProof="0" dirty="0"/>
              <a:t> in human capital</a:t>
            </a:r>
          </a:p>
          <a:p>
            <a:pPr lvl="1"/>
            <a:r>
              <a:rPr lang="en-GB" sz="1600" noProof="0" dirty="0"/>
              <a:t> administrative burden </a:t>
            </a:r>
            <a:r>
              <a:rPr lang="en-GB" sz="1600" b="1" noProof="0" dirty="0"/>
              <a:t>vs</a:t>
            </a:r>
            <a:r>
              <a:rPr lang="en-GB" sz="1600" noProof="0" dirty="0"/>
              <a:t> tailored approaches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DF4EDF-67BA-FA6E-3E26-6F5FFC03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17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44349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EF725-230D-AE83-6219-B7F1069A5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661FC17-99BC-AB93-7C19-BAE9547E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National funds: complementary funding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0089BE0-B56E-4833-132C-4F46AD8BF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99" y="1530482"/>
            <a:ext cx="5614501" cy="4707586"/>
          </a:xfrm>
        </p:spPr>
        <p:txBody>
          <a:bodyPr/>
          <a:lstStyle/>
          <a:p>
            <a:r>
              <a:rPr lang="en-GB" sz="1800" noProof="0" dirty="0"/>
              <a:t>National investments since 2014: EUR 12-15bn.</a:t>
            </a:r>
          </a:p>
          <a:p>
            <a:pPr lvl="1"/>
            <a:r>
              <a:rPr lang="en-GB" sz="1600" noProof="0" dirty="0"/>
              <a:t> </a:t>
            </a:r>
            <a:r>
              <a:rPr lang="en-GB" sz="1600" b="1" noProof="0" dirty="0"/>
              <a:t>explicit regional policy represents only 2% of public investments</a:t>
            </a:r>
          </a:p>
          <a:p>
            <a:pPr lvl="1"/>
            <a:r>
              <a:rPr lang="en-GB" sz="1600" noProof="0" dirty="0"/>
              <a:t> concentration in Prague and dominantly rural areas</a:t>
            </a:r>
          </a:p>
          <a:p>
            <a:pPr lvl="1"/>
            <a:r>
              <a:rPr lang="en-GB" sz="1600" noProof="0" dirty="0"/>
              <a:t> + investment support schemes (~ EUR 14 bn.)</a:t>
            </a:r>
          </a:p>
          <a:p>
            <a:pPr lvl="1">
              <a:buNone/>
            </a:pPr>
            <a:endParaRPr lang="en-GB" sz="1600" noProof="0" dirty="0"/>
          </a:p>
          <a:p>
            <a:r>
              <a:rPr lang="en-GB" sz="1800" b="1" noProof="0" dirty="0"/>
              <a:t>Conflicting goals: </a:t>
            </a:r>
          </a:p>
          <a:p>
            <a:pPr lvl="1"/>
            <a:r>
              <a:rPr lang="en-GB" sz="1600" noProof="0" dirty="0"/>
              <a:t> </a:t>
            </a:r>
            <a:r>
              <a:rPr lang="en-GB" sz="1600" b="1" noProof="0" dirty="0"/>
              <a:t>sectoral</a:t>
            </a:r>
            <a:r>
              <a:rPr lang="en-GB" sz="1600" noProof="0" dirty="0"/>
              <a:t> policies vs </a:t>
            </a:r>
            <a:r>
              <a:rPr lang="en-GB" sz="1600" b="1" noProof="0" dirty="0"/>
              <a:t>regional</a:t>
            </a:r>
            <a:r>
              <a:rPr lang="en-GB" sz="1600" noProof="0" dirty="0"/>
              <a:t> policies</a:t>
            </a:r>
          </a:p>
          <a:p>
            <a:pPr lvl="1"/>
            <a:r>
              <a:rPr lang="en-GB" sz="1600" i="1" noProof="0" dirty="0"/>
              <a:t> </a:t>
            </a:r>
            <a:r>
              <a:rPr lang="en-GB" sz="1600" b="1" noProof="0" dirty="0"/>
              <a:t>fragmented</a:t>
            </a:r>
            <a:r>
              <a:rPr lang="en-GB" sz="1600" noProof="0" dirty="0"/>
              <a:t> governance and </a:t>
            </a:r>
            <a:r>
              <a:rPr lang="en-GB" sz="1600" b="1" noProof="0" dirty="0"/>
              <a:t>weak</a:t>
            </a:r>
            <a:r>
              <a:rPr lang="en-GB" sz="1600" noProof="0" dirty="0"/>
              <a:t> coordination</a:t>
            </a:r>
          </a:p>
          <a:p>
            <a:pPr lvl="1"/>
            <a:r>
              <a:rPr lang="en-GB" sz="1600" noProof="0" dirty="0"/>
              <a:t> administrative </a:t>
            </a:r>
            <a:r>
              <a:rPr lang="en-GB" sz="1600" b="1" noProof="0" dirty="0"/>
              <a:t>burden</a:t>
            </a:r>
            <a:r>
              <a:rPr lang="en-GB" sz="1600" noProof="0" dirty="0"/>
              <a:t> and </a:t>
            </a:r>
            <a:r>
              <a:rPr lang="en-GB" sz="1600" b="1" noProof="0" dirty="0"/>
              <a:t>inefficiencies</a:t>
            </a:r>
          </a:p>
          <a:p>
            <a:pPr lvl="1"/>
            <a:r>
              <a:rPr lang="en-GB" sz="1600" noProof="0" dirty="0"/>
              <a:t> </a:t>
            </a:r>
            <a:r>
              <a:rPr lang="en-GB" sz="1600" b="1" noProof="0" dirty="0"/>
              <a:t>strong </a:t>
            </a:r>
            <a:r>
              <a:rPr lang="en-GB" sz="1600" noProof="0" dirty="0"/>
              <a:t>output monitoring and auditing, but</a:t>
            </a:r>
            <a:r>
              <a:rPr lang="en-GB" sz="1600" b="1" noProof="0" dirty="0"/>
              <a:t> rare </a:t>
            </a:r>
            <a:r>
              <a:rPr lang="en-GB" sz="1600" noProof="0" dirty="0"/>
              <a:t>outcome &amp; impact evaluations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8F9184-D1E4-590A-ACDA-3171AB28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18</a:t>
            </a:fld>
            <a:endParaRPr lang="en-GB" noProof="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D4B9B9C-2D0F-5C85-191A-0C42A8088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6000" y="1690688"/>
            <a:ext cx="5941751" cy="40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13D8C-4E08-866C-7519-9AB4C1D60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A935DC12-449F-DE93-A0D3-FAE410D5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Governance and coordination of regional policy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CE016E8-3CA4-BBC2-F610-AB05888B0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noProof="0" dirty="0"/>
              <a:t>Legislation: Act 248/2000 </a:t>
            </a:r>
            <a:r>
              <a:rPr lang="en-GB" noProof="0" dirty="0"/>
              <a:t>– coordination and supervision at national (MoRD) and regional level (</a:t>
            </a:r>
            <a:r>
              <a:rPr lang="en-GB" noProof="0" dirty="0" err="1"/>
              <a:t>kraj</a:t>
            </a:r>
            <a:r>
              <a:rPr lang="en-GB" noProof="0" dirty="0"/>
              <a:t>), priority areas delineation (</a:t>
            </a:r>
            <a:r>
              <a:rPr lang="en-GB" noProof="0" dirty="0" err="1"/>
              <a:t>kraj</a:t>
            </a:r>
            <a:r>
              <a:rPr lang="en-GB" noProof="0" dirty="0"/>
              <a:t> and microregional), strategic framework, territorial impact assessments (RIA)</a:t>
            </a:r>
          </a:p>
          <a:p>
            <a:r>
              <a:rPr lang="en-GB" b="1" noProof="0" dirty="0"/>
              <a:t>Strategy</a:t>
            </a:r>
            <a:r>
              <a:rPr lang="en-GB" noProof="0" dirty="0"/>
              <a:t>: Regional development strategy (MoRD) and regional strategies, territorial dimension of EU Funds, territorial objectives</a:t>
            </a:r>
            <a:r>
              <a:rPr lang="cs-CZ" noProof="0" dirty="0"/>
              <a:t>, </a:t>
            </a:r>
            <a:r>
              <a:rPr lang="cs-CZ" noProof="0" dirty="0" err="1"/>
              <a:t>action</a:t>
            </a:r>
            <a:r>
              <a:rPr lang="cs-CZ" noProof="0" dirty="0"/>
              <a:t> </a:t>
            </a:r>
            <a:r>
              <a:rPr lang="cs-CZ" noProof="0" dirty="0" err="1"/>
              <a:t>plans</a:t>
            </a:r>
            <a:endParaRPr lang="en-GB" noProof="0" dirty="0"/>
          </a:p>
          <a:p>
            <a:r>
              <a:rPr lang="en-GB" b="1" noProof="0" dirty="0"/>
              <a:t>Tools</a:t>
            </a:r>
            <a:r>
              <a:rPr lang="en-GB" noProof="0" dirty="0"/>
              <a:t>: regional allocation and co-financing, bonification, integrated instruments, strategic alignment</a:t>
            </a:r>
          </a:p>
          <a:p>
            <a:r>
              <a:rPr lang="en-GB" b="1" noProof="0" dirty="0"/>
              <a:t>Partnership and coordination</a:t>
            </a:r>
            <a:r>
              <a:rPr lang="en-GB" noProof="0" dirty="0"/>
              <a:t>: National and Regional standing </a:t>
            </a:r>
            <a:r>
              <a:rPr lang="cs-CZ" noProof="0" dirty="0" err="1"/>
              <a:t>conferences</a:t>
            </a:r>
            <a:r>
              <a:rPr lang="en-GB" noProof="0" dirty="0"/>
              <a:t>, consultations with partners, institutional cooperation (Governmental  Committees)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BB73AC-5A5C-C55E-9355-FB39EF0B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19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9932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E71F723-2DBB-FAAC-5110-6E5FA4AB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 national convergence success story…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D327BB5-21B6-50D7-258C-FF2626C2B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0688"/>
            <a:ext cx="4476000" cy="3797036"/>
          </a:xfrm>
        </p:spPr>
        <p:txBody>
          <a:bodyPr/>
          <a:lstStyle/>
          <a:p>
            <a:r>
              <a:rPr lang="en-GB" noProof="0" dirty="0"/>
              <a:t>Since 1990…</a:t>
            </a:r>
          </a:p>
          <a:p>
            <a:pPr lvl="1"/>
            <a:r>
              <a:rPr lang="en-GB" noProof="0" dirty="0"/>
              <a:t> … life expectancy </a:t>
            </a:r>
            <a:r>
              <a:rPr lang="en-GB" b="1" noProof="0" dirty="0"/>
              <a:t>increased</a:t>
            </a:r>
            <a:r>
              <a:rPr lang="en-GB" noProof="0" dirty="0"/>
              <a:t> by 8-10 years (67/75 -&gt; 77/83)</a:t>
            </a:r>
          </a:p>
          <a:p>
            <a:pPr lvl="1"/>
            <a:r>
              <a:rPr lang="en-GB" noProof="0" dirty="0"/>
              <a:t> … GDP/capita </a:t>
            </a:r>
            <a:r>
              <a:rPr lang="en-GB" b="1" noProof="0" dirty="0"/>
              <a:t>reached EU average </a:t>
            </a:r>
            <a:r>
              <a:rPr lang="en-GB" noProof="0" dirty="0"/>
              <a:t>(2005: 82% -&gt; 2024: 91%)</a:t>
            </a:r>
          </a:p>
          <a:p>
            <a:pPr lvl="1"/>
            <a:r>
              <a:rPr lang="en-GB" noProof="0" dirty="0"/>
              <a:t> … CO2 </a:t>
            </a:r>
            <a:r>
              <a:rPr lang="en-GB" noProof="0" dirty="0" err="1"/>
              <a:t>emisions</a:t>
            </a:r>
            <a:r>
              <a:rPr lang="en-GB" noProof="0" dirty="0"/>
              <a:t> per capita were </a:t>
            </a:r>
            <a:r>
              <a:rPr lang="en-GB" b="1" noProof="0" dirty="0"/>
              <a:t>divided</a:t>
            </a:r>
            <a:r>
              <a:rPr lang="en-GB" noProof="0" dirty="0"/>
              <a:t> </a:t>
            </a:r>
            <a:r>
              <a:rPr lang="en-GB" b="1" noProof="0" dirty="0"/>
              <a:t>by 2 </a:t>
            </a:r>
            <a:r>
              <a:rPr lang="en-GB" noProof="0" dirty="0"/>
              <a:t>(15 t -&gt; 7 t)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76CB6E-2EB4-BC9E-DA18-10E4D9C5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72BF901C-F8D6-0331-DFF4-B8540A1BFE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76" r="-2961"/>
          <a:stretch>
            <a:fillRect/>
          </a:stretch>
        </p:blipFill>
        <p:spPr>
          <a:xfrm>
            <a:off x="5296099" y="1690689"/>
            <a:ext cx="6900280" cy="42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94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A9AF2-1138-B8EC-3B3A-8F254727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Metropolitan areas: growth, congestion, diffusion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A113399-50CD-87A9-18B0-E022CAF0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99" y="1690688"/>
            <a:ext cx="6631201" cy="4698000"/>
          </a:xfrm>
        </p:spPr>
        <p:txBody>
          <a:bodyPr/>
          <a:lstStyle/>
          <a:p>
            <a:r>
              <a:rPr lang="en-GB" noProof="0" dirty="0"/>
              <a:t>Prague and Brno metro areas: the economic engines</a:t>
            </a:r>
          </a:p>
          <a:p>
            <a:pPr lvl="1"/>
            <a:r>
              <a:rPr lang="en-GB" noProof="0" dirty="0"/>
              <a:t> Raising </a:t>
            </a:r>
            <a:r>
              <a:rPr lang="en-GB" b="1" noProof="0" dirty="0"/>
              <a:t>congestion costs </a:t>
            </a:r>
            <a:r>
              <a:rPr lang="en-GB" noProof="0" dirty="0"/>
              <a:t>(esp. housing) and </a:t>
            </a:r>
            <a:r>
              <a:rPr lang="en-GB" b="1" noProof="0" dirty="0"/>
              <a:t>greenfield suburbanisation</a:t>
            </a:r>
            <a:r>
              <a:rPr lang="en-GB" noProof="0" dirty="0"/>
              <a:t> (land use)</a:t>
            </a:r>
          </a:p>
          <a:p>
            <a:pPr lvl="1"/>
            <a:r>
              <a:rPr lang="en-GB" noProof="0" dirty="0"/>
              <a:t> </a:t>
            </a:r>
            <a:r>
              <a:rPr lang="en-GB" b="1" noProof="0" dirty="0"/>
              <a:t>Saturated and inefficient public services </a:t>
            </a:r>
            <a:r>
              <a:rPr lang="en-GB" noProof="0" dirty="0"/>
              <a:t>in suburbia (schools, health, transport) and </a:t>
            </a:r>
            <a:r>
              <a:rPr lang="en-GB" b="1" noProof="0" dirty="0"/>
              <a:t>low density </a:t>
            </a:r>
            <a:r>
              <a:rPr lang="en-GB" noProof="0" dirty="0"/>
              <a:t>in urban cores</a:t>
            </a:r>
          </a:p>
          <a:p>
            <a:pPr lvl="1"/>
            <a:r>
              <a:rPr lang="en-GB" noProof="0" dirty="0"/>
              <a:t> </a:t>
            </a:r>
            <a:r>
              <a:rPr lang="en-GB" b="1" noProof="0" dirty="0"/>
              <a:t>Limited diffusion </a:t>
            </a:r>
            <a:r>
              <a:rPr lang="en-GB" noProof="0" dirty="0"/>
              <a:t>to hinterlands </a:t>
            </a:r>
          </a:p>
          <a:p>
            <a:r>
              <a:rPr lang="en-GB" noProof="0" dirty="0"/>
              <a:t>Other agglomerations:</a:t>
            </a:r>
          </a:p>
          <a:p>
            <a:pPr lvl="1"/>
            <a:r>
              <a:rPr lang="en-GB" noProof="0" dirty="0"/>
              <a:t> Ostrava part of a </a:t>
            </a:r>
            <a:r>
              <a:rPr lang="en-GB" b="1" noProof="0" dirty="0"/>
              <a:t>dynamic metro area</a:t>
            </a:r>
            <a:r>
              <a:rPr lang="en-GB" noProof="0" dirty="0"/>
              <a:t> with Katowice</a:t>
            </a:r>
          </a:p>
          <a:p>
            <a:pPr lvl="1"/>
            <a:r>
              <a:rPr lang="en-GB" noProof="0" dirty="0"/>
              <a:t> </a:t>
            </a:r>
            <a:r>
              <a:rPr lang="en-GB" b="1" noProof="0" dirty="0"/>
              <a:t>Regional champions </a:t>
            </a:r>
            <a:r>
              <a:rPr lang="en-GB" noProof="0" dirty="0"/>
              <a:t>(Olomouc in R&amp;D, Pardubice &amp; </a:t>
            </a:r>
            <a:r>
              <a:rPr lang="en-GB" noProof="0" dirty="0" err="1"/>
              <a:t>Jihlava</a:t>
            </a:r>
            <a:r>
              <a:rPr lang="en-GB" noProof="0" dirty="0"/>
              <a:t> in manufacturing)</a:t>
            </a:r>
          </a:p>
          <a:p>
            <a:pPr lvl="1"/>
            <a:r>
              <a:rPr lang="en-GB" noProof="0" dirty="0"/>
              <a:t> Signs of </a:t>
            </a:r>
            <a:r>
              <a:rPr lang="en-GB" b="1" noProof="0" dirty="0"/>
              <a:t>decline</a:t>
            </a:r>
            <a:r>
              <a:rPr lang="en-GB" noProof="0" dirty="0"/>
              <a:t> in some cities (shrinking cities)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E9D440-2FFC-2A08-CC30-613524FE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20</a:t>
            </a:fld>
            <a:endParaRPr lang="en-GB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8C6D719-1146-6B1D-E794-1F7A86278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221376"/>
            <a:ext cx="4749597" cy="27210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68B28E-D359-BB89-6BC0-6923CDAF6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864" y="3902769"/>
            <a:ext cx="4751933" cy="29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90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65C01-B016-CEF9-29F9-EF0AB435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0D6B3F6-A12C-C76D-5E3D-7BC199A40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1690688"/>
            <a:ext cx="5324475" cy="376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D63EFA-BFBB-2D42-5568-A5172DEB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Small and medium sized cities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035136-A327-49F4-3BF6-A01D98CF0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99" y="1325880"/>
            <a:ext cx="6316876" cy="5167312"/>
          </a:xfrm>
        </p:spPr>
        <p:txBody>
          <a:bodyPr/>
          <a:lstStyle/>
          <a:p>
            <a:r>
              <a:rPr lang="en-GB" b="1" noProof="0" dirty="0"/>
              <a:t>Dense network </a:t>
            </a:r>
            <a:r>
              <a:rPr lang="en-GB" noProof="0" dirty="0"/>
              <a:t>od small and medium sized cities (10 to 50 000 inhabitants) with a </a:t>
            </a:r>
            <a:r>
              <a:rPr lang="en-GB" b="1" noProof="0" dirty="0"/>
              <a:t>strong centrality function</a:t>
            </a:r>
            <a:r>
              <a:rPr lang="en-GB" noProof="0" dirty="0"/>
              <a:t> (local labour, education and service hubs)</a:t>
            </a:r>
          </a:p>
          <a:p>
            <a:r>
              <a:rPr lang="en-GB" b="1" noProof="0" dirty="0"/>
              <a:t>Heterogeneous</a:t>
            </a:r>
            <a:r>
              <a:rPr lang="en-GB" noProof="0" dirty="0"/>
              <a:t> development trends:</a:t>
            </a:r>
          </a:p>
          <a:p>
            <a:pPr lvl="1"/>
            <a:r>
              <a:rPr lang="en-GB" noProof="0" dirty="0"/>
              <a:t> Peripherality and connectivity</a:t>
            </a:r>
          </a:p>
          <a:p>
            <a:pPr lvl="1"/>
            <a:r>
              <a:rPr lang="en-GB" noProof="0" dirty="0"/>
              <a:t> Economic dependence and specialisation</a:t>
            </a:r>
          </a:p>
          <a:p>
            <a:pPr lvl="1"/>
            <a:r>
              <a:rPr lang="en-GB" noProof="0" dirty="0"/>
              <a:t> Lack of qualified workforce and opportunities</a:t>
            </a:r>
          </a:p>
          <a:p>
            <a:pPr lvl="1"/>
            <a:r>
              <a:rPr lang="en-GB" noProof="0" dirty="0"/>
              <a:t> Access to quality services</a:t>
            </a:r>
          </a:p>
          <a:p>
            <a:r>
              <a:rPr lang="en-GB" noProof="0" dirty="0"/>
              <a:t>Objectives of </a:t>
            </a:r>
            <a:r>
              <a:rPr lang="en-GB" b="1" dirty="0"/>
              <a:t>deconcentrating </a:t>
            </a:r>
            <a:r>
              <a:rPr lang="en-GB" b="1" noProof="0" dirty="0"/>
              <a:t>growth</a:t>
            </a:r>
            <a:r>
              <a:rPr lang="en-GB" noProof="0" dirty="0"/>
              <a:t>, but:</a:t>
            </a:r>
          </a:p>
          <a:p>
            <a:pPr lvl="1"/>
            <a:r>
              <a:rPr lang="en-GB" noProof="0" dirty="0"/>
              <a:t> lack of </a:t>
            </a:r>
            <a:r>
              <a:rPr lang="en-GB" b="1" noProof="0" dirty="0"/>
              <a:t>targeted support programs </a:t>
            </a:r>
            <a:endParaRPr lang="cs-CZ" b="1" noProof="0" dirty="0"/>
          </a:p>
          <a:p>
            <a:pPr lvl="1"/>
            <a:r>
              <a:rPr lang="cs-CZ" b="1" dirty="0"/>
              <a:t> </a:t>
            </a:r>
            <a:r>
              <a:rPr lang="en-GB" noProof="0" dirty="0"/>
              <a:t>lack of </a:t>
            </a:r>
            <a:r>
              <a:rPr lang="en-GB" b="1" noProof="0" dirty="0"/>
              <a:t>obligation / motivation (</a:t>
            </a:r>
            <a:r>
              <a:rPr lang="cs-CZ" b="1" noProof="0" dirty="0"/>
              <a:t>and/</a:t>
            </a:r>
            <a:r>
              <a:rPr lang="en-GB" b="1" noProof="0" dirty="0"/>
              <a:t>or resources)</a:t>
            </a:r>
            <a:endParaRPr lang="en-GB" noProof="0" dirty="0"/>
          </a:p>
          <a:p>
            <a:pPr lvl="1"/>
            <a:r>
              <a:rPr lang="en-GB" noProof="0" dirty="0"/>
              <a:t> lack of </a:t>
            </a:r>
            <a:r>
              <a:rPr lang="en-GB" b="1" noProof="0" dirty="0"/>
              <a:t>capacities</a:t>
            </a:r>
            <a:r>
              <a:rPr lang="en-GB" noProof="0" dirty="0"/>
              <a:t> (human, administrative)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604890-A289-9338-2A48-AECDF364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5462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F7B2B-00CA-9EFF-8CA7-062B7AC9B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29709-31ED-CF0E-D7F8-DF226BBE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Structurally disadvantaged regions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B2EE71-D077-70CD-47BF-89350391E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99" y="1690688"/>
            <a:ext cx="7126501" cy="5167312"/>
          </a:xfrm>
        </p:spPr>
        <p:txBody>
          <a:bodyPr/>
          <a:lstStyle/>
          <a:p>
            <a:r>
              <a:rPr lang="en-GB" noProof="0" dirty="0"/>
              <a:t>By law „</a:t>
            </a:r>
            <a:r>
              <a:rPr lang="en-GB" b="1" noProof="0" dirty="0"/>
              <a:t>regions with concentrated support</a:t>
            </a:r>
            <a:r>
              <a:rPr lang="en-GB" noProof="0" dirty="0"/>
              <a:t>“</a:t>
            </a:r>
          </a:p>
          <a:p>
            <a:r>
              <a:rPr lang="en-GB" noProof="0" dirty="0"/>
              <a:t>Defined at </a:t>
            </a:r>
            <a:r>
              <a:rPr lang="en-GB" b="1" noProof="0" dirty="0"/>
              <a:t>regional level </a:t>
            </a:r>
            <a:r>
              <a:rPr lang="en-GB" noProof="0" dirty="0"/>
              <a:t>(coal-mining regions - JTF) and </a:t>
            </a:r>
            <a:r>
              <a:rPr lang="en-GB" b="1" noProof="0" dirty="0"/>
              <a:t>microregional level </a:t>
            </a:r>
            <a:r>
              <a:rPr lang="en-GB" noProof="0" dirty="0"/>
              <a:t>~ 25-30 % of Czech population</a:t>
            </a:r>
          </a:p>
          <a:p>
            <a:pPr lvl="1"/>
            <a:r>
              <a:rPr lang="en-GB" noProof="0" dirty="0"/>
              <a:t> Socioeconomic deprivation indicators (ageing, unemployment, educational achievement, indebtedness, segregation)</a:t>
            </a:r>
          </a:p>
          <a:p>
            <a:pPr lvl="1">
              <a:buNone/>
            </a:pPr>
            <a:endParaRPr lang="en-GB" noProof="0" dirty="0"/>
          </a:p>
          <a:p>
            <a:r>
              <a:rPr lang="en-GB" noProof="0" dirty="0"/>
              <a:t>Interacting factors:</a:t>
            </a:r>
          </a:p>
          <a:p>
            <a:pPr lvl="1"/>
            <a:r>
              <a:rPr lang="en-GB" noProof="0" dirty="0"/>
              <a:t> outmigration and </a:t>
            </a:r>
            <a:r>
              <a:rPr lang="en-GB" noProof="0" dirty="0" err="1"/>
              <a:t>sociospatial</a:t>
            </a:r>
            <a:r>
              <a:rPr lang="en-GB" noProof="0" dirty="0"/>
              <a:t> segregation</a:t>
            </a:r>
          </a:p>
          <a:p>
            <a:pPr lvl="1"/>
            <a:r>
              <a:rPr lang="en-GB" noProof="0" dirty="0"/>
              <a:t> deindustrialisation and urban decay</a:t>
            </a:r>
            <a:endParaRPr lang="cs-CZ" noProof="0" dirty="0"/>
          </a:p>
          <a:p>
            <a:pPr lvl="1"/>
            <a:r>
              <a:rPr lang="cs-CZ" dirty="0"/>
              <a:t> </a:t>
            </a:r>
            <a:r>
              <a:rPr lang="en-GB" noProof="0" dirty="0"/>
              <a:t>environmental degradation</a:t>
            </a:r>
          </a:p>
          <a:p>
            <a:pPr lvl="1"/>
            <a:r>
              <a:rPr lang="en-GB" noProof="0" dirty="0"/>
              <a:t> peripherality and ageing in rural areas</a:t>
            </a:r>
          </a:p>
          <a:p>
            <a:pPr lvl="1"/>
            <a:r>
              <a:rPr lang="en-GB" noProof="0" dirty="0"/>
              <a:t> quality of government and services, historical factors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ACC37A-4276-E315-EBB4-E4156FB65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22</a:t>
            </a:fld>
            <a:endParaRPr lang="en-GB" noProof="0" dirty="0"/>
          </a:p>
        </p:txBody>
      </p:sp>
      <p:pic>
        <p:nvPicPr>
          <p:cNvPr id="3" name="Zástupný obsah 6">
            <a:extLst>
              <a:ext uri="{FF2B5EF4-FFF2-40B4-BE49-F238E27FC236}">
                <a16:creationId xmlns:a16="http://schemas.microsoft.com/office/drawing/2014/main" id="{96A60383-7A4B-9714-A97C-2168781BC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0500" y="1132688"/>
            <a:ext cx="3950034" cy="2935471"/>
          </a:xfrm>
          <a:prstGeom prst="rect">
            <a:avLst/>
          </a:prstGeom>
        </p:spPr>
      </p:pic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E45E2387-FBB4-9CF7-92A3-65F98B176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55074" y="3922529"/>
            <a:ext cx="3950036" cy="29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29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2D6FF-A179-E0C0-CB8B-8CD8F2910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Integrated approaches (ITI/CLLD)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DE76C1-9A15-901D-293D-A27711CFE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958" y="1155308"/>
            <a:ext cx="5481241" cy="5502932"/>
          </a:xfrm>
        </p:spPr>
        <p:txBody>
          <a:bodyPr/>
          <a:lstStyle/>
          <a:p>
            <a:r>
              <a:rPr lang="en-GB" noProof="0" dirty="0"/>
              <a:t>Sustainable Urban Development (8 % of ERDF allocation)</a:t>
            </a:r>
          </a:p>
          <a:p>
            <a:pPr lvl="1"/>
            <a:r>
              <a:rPr lang="en-GB" b="1" noProof="0" dirty="0"/>
              <a:t> 13 functional metropolitan areas</a:t>
            </a:r>
          </a:p>
          <a:p>
            <a:pPr lvl="1"/>
            <a:r>
              <a:rPr lang="en-GB" noProof="0" dirty="0"/>
              <a:t> integrated strategic frameworks and municipal cooperation (ITI) </a:t>
            </a:r>
          </a:p>
          <a:p>
            <a:pPr lvl="1"/>
            <a:r>
              <a:rPr lang="en-GB" noProof="0" dirty="0"/>
              <a:t> connecting cores with hinterlands (mainly transport infrastructure)</a:t>
            </a:r>
          </a:p>
          <a:p>
            <a:r>
              <a:rPr lang="en-GB" noProof="0" dirty="0"/>
              <a:t>CLLD (LEADER)</a:t>
            </a:r>
          </a:p>
          <a:p>
            <a:pPr lvl="1"/>
            <a:r>
              <a:rPr lang="en-GB" noProof="0" dirty="0"/>
              <a:t> </a:t>
            </a:r>
            <a:r>
              <a:rPr lang="en-GB" b="1" noProof="0" dirty="0"/>
              <a:t>185 Local Action Groups</a:t>
            </a:r>
            <a:endParaRPr lang="en-GB" noProof="0" dirty="0"/>
          </a:p>
          <a:p>
            <a:r>
              <a:rPr lang="en-GB" noProof="0" dirty="0"/>
              <a:t>Challenges: </a:t>
            </a:r>
          </a:p>
          <a:p>
            <a:pPr lvl="1"/>
            <a:r>
              <a:rPr lang="en-GB" noProof="0" dirty="0"/>
              <a:t> </a:t>
            </a:r>
            <a:r>
              <a:rPr lang="en-GB" b="1" noProof="0" dirty="0"/>
              <a:t>governance</a:t>
            </a:r>
            <a:r>
              <a:rPr lang="en-GB" noProof="0" dirty="0"/>
              <a:t>, strategic / spatial planning</a:t>
            </a:r>
          </a:p>
          <a:p>
            <a:pPr lvl="1"/>
            <a:r>
              <a:rPr lang="en-GB" noProof="0" dirty="0"/>
              <a:t> responsibilities and accountability (</a:t>
            </a:r>
            <a:r>
              <a:rPr lang="en-GB" b="1" noProof="0" dirty="0"/>
              <a:t>trust</a:t>
            </a:r>
            <a:r>
              <a:rPr lang="en-GB" noProof="0" dirty="0"/>
              <a:t>)</a:t>
            </a:r>
          </a:p>
          <a:p>
            <a:pPr lvl="1"/>
            <a:r>
              <a:rPr lang="en-GB" noProof="0" dirty="0"/>
              <a:t> </a:t>
            </a:r>
            <a:r>
              <a:rPr lang="en-GB" b="1" noProof="0" dirty="0"/>
              <a:t>capacities</a:t>
            </a:r>
            <a:r>
              <a:rPr lang="en-GB" noProof="0" dirty="0"/>
              <a:t> (human, administrative, financial)</a:t>
            </a:r>
          </a:p>
          <a:p>
            <a:pPr lvl="1"/>
            <a:r>
              <a:rPr lang="en-GB" noProof="0" dirty="0"/>
              <a:t> </a:t>
            </a:r>
            <a:r>
              <a:rPr lang="en-GB" b="1" noProof="0" dirty="0"/>
              <a:t>economic</a:t>
            </a:r>
            <a:r>
              <a:rPr lang="en-GB" noProof="0" dirty="0"/>
              <a:t> </a:t>
            </a:r>
            <a:r>
              <a:rPr lang="en-GB" b="1" noProof="0" dirty="0"/>
              <a:t>development</a:t>
            </a:r>
            <a:r>
              <a:rPr lang="en-GB" noProof="0" dirty="0"/>
              <a:t> policies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430ACD-F4E7-F416-4C35-86623F27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23</a:t>
            </a:fld>
            <a:endParaRPr lang="en-GB" noProof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B33AE78-0176-3478-A60A-0D7A7E6F1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47" y="1148423"/>
            <a:ext cx="5094853" cy="359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nternitzovy automatické mlýny – Wikipedie">
            <a:extLst>
              <a:ext uri="{FF2B5EF4-FFF2-40B4-BE49-F238E27FC236}">
                <a16:creationId xmlns:a16="http://schemas.microsoft.com/office/drawing/2014/main" id="{AE7E06D1-B4E8-23E5-AA49-4FFA490A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47" y="4747142"/>
            <a:ext cx="2559187" cy="191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ní k dispozici žádný popis fotky.">
            <a:extLst>
              <a:ext uri="{FF2B5EF4-FFF2-40B4-BE49-F238E27FC236}">
                <a16:creationId xmlns:a16="http://schemas.microsoft.com/office/drawing/2014/main" id="{05C71E19-CB22-08D6-18C1-021BD3C7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763" y="4754029"/>
            <a:ext cx="2279637" cy="191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43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D8817-F059-DE4D-DFA1-B4ABFC898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DC006-BDB6-6E29-6536-AB0E3ADC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Smart specialisation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BB320-13CF-BA48-0A50-21542DC14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959" y="1155308"/>
            <a:ext cx="5405042" cy="5502932"/>
          </a:xfrm>
        </p:spPr>
        <p:txBody>
          <a:bodyPr/>
          <a:lstStyle/>
          <a:p>
            <a:r>
              <a:rPr lang="en-GB" sz="1700" b="1" noProof="0" dirty="0"/>
              <a:t>Pure place-based approach </a:t>
            </a:r>
          </a:p>
          <a:p>
            <a:pPr lvl="1"/>
            <a:r>
              <a:rPr lang="en-GB" sz="1700" noProof="0" dirty="0"/>
              <a:t> build on </a:t>
            </a:r>
            <a:r>
              <a:rPr lang="en-GB" sz="1700" b="1" noProof="0" dirty="0"/>
              <a:t>regional strengths </a:t>
            </a:r>
            <a:r>
              <a:rPr lang="en-GB" sz="1700" noProof="0" dirty="0"/>
              <a:t>(domains of specialisation)</a:t>
            </a:r>
          </a:p>
          <a:p>
            <a:pPr lvl="1"/>
            <a:r>
              <a:rPr lang="en-GB" sz="1700" noProof="0" dirty="0"/>
              <a:t> </a:t>
            </a:r>
            <a:r>
              <a:rPr lang="en-GB" sz="1700" b="1" noProof="0" dirty="0"/>
              <a:t>nurture innovation ecosystems </a:t>
            </a:r>
            <a:r>
              <a:rPr lang="en-GB" sz="1700" noProof="0" dirty="0"/>
              <a:t>and capacity building (e.g. innovation vouchers)</a:t>
            </a:r>
          </a:p>
          <a:p>
            <a:pPr lvl="1"/>
            <a:r>
              <a:rPr lang="en-GB" sz="1700" b="1" noProof="0" dirty="0"/>
              <a:t> ex ante conditionality </a:t>
            </a:r>
            <a:r>
              <a:rPr lang="en-GB" sz="1700" noProof="0" dirty="0"/>
              <a:t>(EU Funds and national research programs)</a:t>
            </a:r>
          </a:p>
          <a:p>
            <a:r>
              <a:rPr lang="cs-CZ" sz="1700" b="1" noProof="0" dirty="0"/>
              <a:t>S</a:t>
            </a:r>
            <a:r>
              <a:rPr lang="en-GB" sz="1700" b="1" noProof="0" dirty="0" err="1"/>
              <a:t>ectoral</a:t>
            </a:r>
            <a:r>
              <a:rPr lang="en-GB" sz="1700" b="1" noProof="0" dirty="0"/>
              <a:t> platforms</a:t>
            </a:r>
            <a:r>
              <a:rPr lang="en-GB" sz="1700" noProof="0" dirty="0"/>
              <a:t> at national and regional levels (e. g. automotive, cultural industries)</a:t>
            </a:r>
          </a:p>
          <a:p>
            <a:r>
              <a:rPr lang="en-GB" sz="1700" noProof="0" dirty="0"/>
              <a:t>Challenges:</a:t>
            </a:r>
          </a:p>
          <a:p>
            <a:pPr lvl="1"/>
            <a:r>
              <a:rPr lang="en-GB" sz="1700" noProof="0" dirty="0"/>
              <a:t> weak central coordination and uneven local capacities</a:t>
            </a:r>
          </a:p>
          <a:p>
            <a:pPr lvl="1"/>
            <a:r>
              <a:rPr lang="en-GB" sz="1700" noProof="0" dirty="0"/>
              <a:t> no dedicated funding allocation</a:t>
            </a:r>
          </a:p>
          <a:p>
            <a:pPr lvl="1"/>
            <a:r>
              <a:rPr lang="en-GB" sz="1700" noProof="0" dirty="0"/>
              <a:t> (too) many priorities and domains of specialisation</a:t>
            </a:r>
            <a:endParaRPr lang="cs-CZ" sz="1700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54B6E2-C2C0-B60B-D392-EDF561A1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24</a:t>
            </a:fld>
            <a:endParaRPr lang="en-GB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4AF611E1-8B40-B7C2-D5D3-5B790255C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854" y="1063943"/>
            <a:ext cx="4748233" cy="2986409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A097FD80-849D-365F-E19A-6631841F4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3854" y="4050352"/>
            <a:ext cx="4464011" cy="28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94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D21728A-9283-D6A9-73F7-48F3F01E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Wrapping it up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85BA157-0A04-3F86-AA6F-F605B8612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2160000"/>
            <a:ext cx="9878400" cy="3946919"/>
          </a:xfrm>
        </p:spPr>
        <p:txBody>
          <a:bodyPr/>
          <a:lstStyle/>
          <a:p>
            <a:r>
              <a:rPr lang="en-GB" noProof="0" dirty="0"/>
              <a:t>National convergence x Regional divergence</a:t>
            </a:r>
          </a:p>
          <a:p>
            <a:r>
              <a:rPr lang="en-GB" noProof="0" dirty="0" err="1"/>
              <a:t>Metropolisation</a:t>
            </a:r>
            <a:r>
              <a:rPr lang="en-GB" noProof="0" dirty="0"/>
              <a:t> and </a:t>
            </a:r>
            <a:r>
              <a:rPr lang="en-GB" noProof="0" dirty="0" err="1"/>
              <a:t>peripherali</a:t>
            </a:r>
            <a:r>
              <a:rPr lang="cs-CZ" noProof="0" dirty="0"/>
              <a:t>s</a:t>
            </a:r>
            <a:r>
              <a:rPr lang="en-GB" noProof="0" dirty="0" err="1"/>
              <a:t>ation</a:t>
            </a:r>
            <a:r>
              <a:rPr lang="en-GB" noProof="0" dirty="0"/>
              <a:t> trends</a:t>
            </a:r>
          </a:p>
          <a:p>
            <a:r>
              <a:rPr lang="en-GB" noProof="0" dirty="0"/>
              <a:t>Strong market mechanisms, limited agency of national and regional institutions </a:t>
            </a:r>
          </a:p>
          <a:p>
            <a:r>
              <a:rPr lang="en-US" noProof="0" dirty="0"/>
              <a:t>Mixed outcomes despite substantial public funding</a:t>
            </a:r>
            <a:endParaRPr lang="cs-CZ" noProof="0" dirty="0"/>
          </a:p>
          <a:p>
            <a:r>
              <a:rPr lang="en-GB" noProof="0" dirty="0"/>
              <a:t>Quality of governance matters, key role of „regional champions“ and central coordination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F3713A-AB07-02CB-A776-5B90F5DD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64865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8AE88-C100-26EA-3F2D-4D05C26E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What future lies ahead - EU Cohesion policy after 2028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0C9976-1526-BAFE-A9D7-61633139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2037583"/>
            <a:ext cx="10814400" cy="3915521"/>
          </a:xfrm>
        </p:spPr>
        <p:txBody>
          <a:bodyPr/>
          <a:lstStyle/>
          <a:p>
            <a:pPr marL="645750" indent="-285750">
              <a:buFont typeface="Wingdings" panose="05000000000000000000" pitchFamily="2" charset="2"/>
              <a:buChar char="è"/>
            </a:pPr>
            <a:r>
              <a:rPr lang="en-GB" b="1" noProof="0" dirty="0"/>
              <a:t>Less funds </a:t>
            </a:r>
            <a:r>
              <a:rPr lang="en-GB" noProof="0" dirty="0"/>
              <a:t>and higher co-financing, more </a:t>
            </a:r>
            <a:r>
              <a:rPr lang="en-GB" b="1" noProof="0" dirty="0"/>
              <a:t>targeted</a:t>
            </a:r>
            <a:r>
              <a:rPr lang="en-GB" noProof="0" dirty="0"/>
              <a:t> / concentrated, </a:t>
            </a:r>
            <a:r>
              <a:rPr lang="en-GB" b="1" noProof="0" dirty="0"/>
              <a:t>performance-oriented</a:t>
            </a:r>
            <a:r>
              <a:rPr lang="en-GB" noProof="0" dirty="0"/>
              <a:t>, use of </a:t>
            </a:r>
            <a:r>
              <a:rPr lang="en-GB" b="1" noProof="0" dirty="0"/>
              <a:t>financial instruments</a:t>
            </a:r>
            <a:r>
              <a:rPr lang="en-GB" noProof="0" dirty="0"/>
              <a:t>, tighter alignment to </a:t>
            </a:r>
            <a:r>
              <a:rPr lang="en-GB" b="1" noProof="0" dirty="0"/>
              <a:t>EU</a:t>
            </a:r>
            <a:r>
              <a:rPr lang="en-GB" noProof="0" dirty="0"/>
              <a:t> </a:t>
            </a:r>
            <a:r>
              <a:rPr lang="en-GB" b="1" noProof="0" dirty="0"/>
              <a:t>objectives</a:t>
            </a:r>
            <a:r>
              <a:rPr lang="en-GB" noProof="0" dirty="0"/>
              <a:t> (incl. defence)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noProof="0" dirty="0"/>
              <a:t>Needs will be increasingly saturated by national budget (but growing deficits…)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noProof="0" dirty="0"/>
              <a:t>Prioritisation will require trade-offs, it´s a zero-sum game (but pork barrel…)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noProof="0" dirty="0"/>
              <a:t>Performance budgeting and financial instruments will disadvantage the already disadvantaged (capacity building and absorption crucial)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noProof="0" dirty="0"/>
              <a:t>Governing functional areas will require institutional reforms (potentially constitutional amendments)</a:t>
            </a:r>
          </a:p>
          <a:p>
            <a:pPr marL="645750" indent="-285750">
              <a:buFont typeface="Wingdings" panose="05000000000000000000" pitchFamily="2" charset="2"/>
              <a:buChar char="è"/>
            </a:pPr>
            <a:r>
              <a:rPr lang="en-GB" noProof="0" dirty="0"/>
              <a:t>Other challenges include reducing </a:t>
            </a:r>
            <a:r>
              <a:rPr lang="en-GB" b="1" noProof="0" dirty="0"/>
              <a:t>administrative burden</a:t>
            </a:r>
            <a:r>
              <a:rPr lang="en-GB" noProof="0" dirty="0"/>
              <a:t>, </a:t>
            </a:r>
            <a:r>
              <a:rPr lang="en-GB" b="1" noProof="0" dirty="0"/>
              <a:t>financing not link to costs</a:t>
            </a:r>
            <a:r>
              <a:rPr lang="en-GB" noProof="0" dirty="0"/>
              <a:t>, flexibility for </a:t>
            </a:r>
            <a:r>
              <a:rPr lang="en-GB" b="1" noProof="0" dirty="0"/>
              <a:t>crisis reaction</a:t>
            </a:r>
            <a:r>
              <a:rPr lang="en-GB" noProof="0" dirty="0"/>
              <a:t>, funds </a:t>
            </a:r>
            <a:r>
              <a:rPr lang="en-GB" b="1" noProof="0" dirty="0"/>
              <a:t>blending</a:t>
            </a:r>
            <a:r>
              <a:rPr lang="en-GB" noProof="0" dirty="0"/>
              <a:t> (CAP and Cohesion, Competitiveness, EU direct funding)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AA20A0-2414-EF14-65CB-DCDB8CEA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4732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6A29D-A3C8-CBD0-2C57-FF8530289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C5482-D609-79C4-5345-66137DD8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What future lies ahead – national policies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0CA25F-0913-3E4A-2C89-F475B2D69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155310"/>
            <a:ext cx="10824000" cy="5144690"/>
          </a:xfrm>
        </p:spPr>
        <p:txBody>
          <a:bodyPr/>
          <a:lstStyle/>
          <a:p>
            <a:pPr marL="645750" indent="-285750">
              <a:buFont typeface="Wingdings" panose="05000000000000000000" pitchFamily="2" charset="2"/>
              <a:buChar char="è"/>
            </a:pPr>
            <a:r>
              <a:rPr lang="en-GB" sz="1800" noProof="0" dirty="0"/>
              <a:t>What </a:t>
            </a:r>
            <a:r>
              <a:rPr lang="en-GB" sz="1800" b="1" noProof="0" dirty="0"/>
              <a:t>objectives</a:t>
            </a:r>
            <a:r>
              <a:rPr lang="en-GB" sz="1800" noProof="0" dirty="0"/>
              <a:t>?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Regional convergence or global competitiveness? 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Targeted support to growth engines or deprived areas?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Resolving sectoral vs regional policy conflicting objectives?</a:t>
            </a:r>
          </a:p>
          <a:p>
            <a:pPr marL="645750" indent="-285750">
              <a:buFont typeface="Wingdings" panose="05000000000000000000" pitchFamily="2" charset="2"/>
              <a:buChar char="è"/>
            </a:pPr>
            <a:r>
              <a:rPr lang="en-GB" sz="1800" noProof="0" dirty="0"/>
              <a:t>What </a:t>
            </a:r>
            <a:r>
              <a:rPr lang="en-GB" sz="1800" b="1" noProof="0" dirty="0"/>
              <a:t>institutions and coordination</a:t>
            </a:r>
            <a:r>
              <a:rPr lang="en-GB" sz="1800" noProof="0" dirty="0"/>
              <a:t>? From strategic alignment „on paper“ to responsibility and accountability for results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Contract-based regional policy (French model)?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Extending decentralisation and fiscal autonomy?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Special economic areas?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Diffusion in functional areas (esp. hinterlands) and urban / metropolitan governance?</a:t>
            </a:r>
          </a:p>
          <a:p>
            <a:pPr marL="645750" indent="-285750">
              <a:buFont typeface="Wingdings" panose="05000000000000000000" pitchFamily="2" charset="2"/>
              <a:buChar char="è"/>
            </a:pPr>
            <a:r>
              <a:rPr lang="en-GB" sz="1800" noProof="0" dirty="0"/>
              <a:t>What </a:t>
            </a:r>
            <a:r>
              <a:rPr lang="en-GB" sz="1800" b="1" noProof="0" dirty="0"/>
              <a:t>policy tools and resources</a:t>
            </a:r>
            <a:r>
              <a:rPr lang="en-GB" sz="1800" noProof="0" dirty="0"/>
              <a:t>?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Pressures on public budgets, PPPs, financial instruments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Institutional inertia – reforms, capacity building, learning</a:t>
            </a:r>
          </a:p>
          <a:p>
            <a:pPr marL="1005750" lvl="2" indent="-285750">
              <a:buFont typeface="Wingdings" panose="05000000000000000000" pitchFamily="2" charset="2"/>
              <a:buChar char="è"/>
            </a:pPr>
            <a:r>
              <a:rPr lang="en-GB" sz="1600" noProof="0" dirty="0"/>
              <a:t>Monitoring and evaluation, territorial impact assessment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C7E7FF-DE1B-1F1B-747D-32DB8FDD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12343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A76813-4351-4F05-F2FA-70709169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Last remarks / questions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BEF982-4FA9-F758-97AA-FC547A018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What is an (un)acceptable level of territorial inequalities? </a:t>
            </a:r>
          </a:p>
          <a:p>
            <a:r>
              <a:rPr lang="en-GB" noProof="0" dirty="0"/>
              <a:t>Are convergence and competitiveness necessarily</a:t>
            </a:r>
            <a:r>
              <a:rPr lang="cs-CZ" noProof="0" dirty="0"/>
              <a:t> </a:t>
            </a:r>
            <a:r>
              <a:rPr lang="en-GB" noProof="0" dirty="0"/>
              <a:t>conflict</a:t>
            </a:r>
            <a:r>
              <a:rPr lang="cs-CZ" noProof="0" dirty="0" err="1"/>
              <a:t>ing</a:t>
            </a:r>
            <a:r>
              <a:rPr lang="cs-CZ" noProof="0" dirty="0"/>
              <a:t> </a:t>
            </a:r>
            <a:r>
              <a:rPr lang="en-GB" dirty="0"/>
              <a:t>goals</a:t>
            </a:r>
            <a:r>
              <a:rPr lang="en-GB" noProof="0" dirty="0"/>
              <a:t>?</a:t>
            </a:r>
          </a:p>
          <a:p>
            <a:r>
              <a:rPr lang="en-GB" noProof="0" dirty="0"/>
              <a:t>What is the role of the state in addressing territorial inequalities?</a:t>
            </a:r>
          </a:p>
          <a:p>
            <a:r>
              <a:rPr lang="en-GB" noProof="0" dirty="0"/>
              <a:t>What is „quality of institutions“? How do we improve it?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3FB8D2-8330-9678-8878-553B7036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en-GB" noProof="0" smtClean="0"/>
              <a:t>28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9163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127878-7249-41F4-8CBC-B5C81373A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0000" y="2116183"/>
            <a:ext cx="5400000" cy="1916866"/>
          </a:xfrm>
        </p:spPr>
        <p:txBody>
          <a:bodyPr/>
          <a:lstStyle/>
          <a:p>
            <a:r>
              <a:rPr lang="en-GB" noProof="0" dirty="0"/>
              <a:t>Thank you</a:t>
            </a:r>
            <a:br>
              <a:rPr lang="en-GB" noProof="0" dirty="0"/>
            </a:br>
            <a:r>
              <a:rPr lang="en-GB" noProof="0" dirty="0"/>
              <a:t>for your attention 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78819B76-FCCF-20DD-93BA-079BCCC64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0000" y="4245429"/>
            <a:ext cx="5400000" cy="1968940"/>
          </a:xfrm>
        </p:spPr>
        <p:txBody>
          <a:bodyPr>
            <a:normAutofit/>
          </a:bodyPr>
          <a:lstStyle/>
          <a:p>
            <a:r>
              <a:rPr lang="en-GB" noProof="0" dirty="0"/>
              <a:t>Alexandre Reznikow</a:t>
            </a:r>
          </a:p>
          <a:p>
            <a:r>
              <a:rPr lang="en-GB" noProof="0" dirty="0">
                <a:solidFill>
                  <a:schemeClr val="accent5"/>
                </a:solidFill>
                <a:hlinkClick r:id="rId2"/>
              </a:rPr>
              <a:t>alexandre.reznikow@mmr.gov.cz</a:t>
            </a:r>
            <a:r>
              <a:rPr lang="en-GB" noProof="0" dirty="0">
                <a:solidFill>
                  <a:schemeClr val="accent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38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1AF27-A539-3A2B-5061-106EC15D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92A9BEB-B375-CB90-013E-C2EC02A05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…masking persistent territorial asymmetries.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EE183D3-1982-051F-F858-F2CC396DF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446" y="1690688"/>
            <a:ext cx="10014281" cy="3960000"/>
          </a:xfrm>
        </p:spPr>
        <p:txBody>
          <a:bodyPr numCol="1"/>
          <a:lstStyle/>
          <a:p>
            <a:pPr marL="0" indent="0">
              <a:buNone/>
            </a:pPr>
            <a:r>
              <a:rPr lang="en-GB" noProof="0" dirty="0"/>
              <a:t>GDP/capita (PPS) as % of EU average (EU = 100 %)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B3B603-B332-35FB-195D-AE687CDCC2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00788"/>
            <a:ext cx="2743200" cy="365125"/>
          </a:xfrm>
        </p:spPr>
        <p:txBody>
          <a:bodyPr/>
          <a:lstStyle/>
          <a:p>
            <a:fld id="{1CF5A12E-3DFE-4C3E-9036-7893F29C52C1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6C217224-0576-8EA1-3CAA-4E746F08E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5446" y="2119648"/>
            <a:ext cx="7533728" cy="47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17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35FF9-E08B-60E9-6857-F833C7E3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8B3201D-2343-4434-AE87-EB3C094A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…masking persistent territorial asymmetries.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FBADDAE7-FC1C-5C2E-F28B-196824D9D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446" y="1690688"/>
            <a:ext cx="10014281" cy="3960000"/>
          </a:xfrm>
        </p:spPr>
        <p:txBody>
          <a:bodyPr numCol="1"/>
          <a:lstStyle/>
          <a:p>
            <a:pPr marL="0" indent="0">
              <a:buNone/>
            </a:pPr>
            <a:r>
              <a:rPr lang="en-GB" noProof="0" dirty="0"/>
              <a:t>Nominal net income per capita (average 2017-2022)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141634-7DE2-8FDC-8B52-F6D6CCAD1F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00788"/>
            <a:ext cx="2743200" cy="365125"/>
          </a:xfrm>
        </p:spPr>
        <p:txBody>
          <a:bodyPr/>
          <a:lstStyle/>
          <a:p>
            <a:fld id="{1CF5A12E-3DFE-4C3E-9036-7893F29C52C1}" type="slidenum">
              <a:rPr lang="en-GB" noProof="0" smtClean="0"/>
              <a:pPr/>
              <a:t>4</a:t>
            </a:fld>
            <a:endParaRPr lang="en-GB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768663-4C24-A4E2-8E10-0958BFC4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46" y="2062264"/>
            <a:ext cx="7831382" cy="479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6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8824-8289-166B-A246-85E5E5C3A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3A1F406-53C7-3994-4237-8998E564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…masking persistent territorial asymmetries.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02344AB-535A-7165-712D-A04132B7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447" y="1690688"/>
            <a:ext cx="8964000" cy="3960000"/>
          </a:xfrm>
        </p:spPr>
        <p:txBody>
          <a:bodyPr numCol="1"/>
          <a:lstStyle/>
          <a:p>
            <a:pPr marL="0" indent="0">
              <a:buNone/>
            </a:pPr>
            <a:r>
              <a:rPr lang="en-GB" noProof="0" dirty="0"/>
              <a:t>Life expectancy at birth (women, 2020-2024)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BA8E34-2225-CD53-368C-3D78F2F427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00788"/>
            <a:ext cx="2743200" cy="365125"/>
          </a:xfrm>
        </p:spPr>
        <p:txBody>
          <a:bodyPr/>
          <a:lstStyle/>
          <a:p>
            <a:fld id="{1CF5A12E-3DFE-4C3E-9036-7893F29C52C1}" type="slidenum">
              <a:rPr lang="en-GB" noProof="0" smtClean="0"/>
              <a:pPr/>
              <a:t>5</a:t>
            </a:fld>
            <a:endParaRPr lang="en-GB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022EF5-7BBF-8A64-13C1-47CAE8D67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94" y="2021679"/>
            <a:ext cx="8454426" cy="483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99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D8A3D-E57D-064D-713A-623F6FD58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3D0C457-906C-DA25-402C-841AED14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…masking persistent territorial asymmetries.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CFE845B2-3273-5873-B161-8F97DEB34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446" y="1690688"/>
            <a:ext cx="10014281" cy="3960000"/>
          </a:xfrm>
        </p:spPr>
        <p:txBody>
          <a:bodyPr numCol="1"/>
          <a:lstStyle/>
          <a:p>
            <a:pPr marL="0" indent="0">
              <a:buNone/>
            </a:pPr>
            <a:r>
              <a:rPr lang="en-GB" noProof="0" dirty="0"/>
              <a:t>Population change (per 1000 inhabitants, 2024)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69F934-979D-8FF3-A786-0CF8547247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00788"/>
            <a:ext cx="2743200" cy="365125"/>
          </a:xfrm>
        </p:spPr>
        <p:txBody>
          <a:bodyPr/>
          <a:lstStyle/>
          <a:p>
            <a:fld id="{1CF5A12E-3DFE-4C3E-9036-7893F29C52C1}" type="slidenum">
              <a:rPr lang="en-GB" noProof="0" smtClean="0"/>
              <a:pPr/>
              <a:t>6</a:t>
            </a:fld>
            <a:endParaRPr lang="en-GB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7C7554-FCD2-B98B-F351-3576A15A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45" y="2159295"/>
            <a:ext cx="10456815" cy="46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9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268CC-6812-5AF2-1F68-2E828A495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EC83C06-6036-F03C-6065-2B848118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…masking persistent territorial asymmetries.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6E8ECB64-2BFF-08F8-941F-B860BB3D0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446" y="1690688"/>
            <a:ext cx="10014281" cy="3960000"/>
          </a:xfrm>
        </p:spPr>
        <p:txBody>
          <a:bodyPr numCol="1"/>
          <a:lstStyle/>
          <a:p>
            <a:pPr marL="0" indent="0">
              <a:buNone/>
            </a:pPr>
            <a:r>
              <a:rPr lang="en-GB" noProof="0" dirty="0"/>
              <a:t>Share of population with higher education (national average = 25-30 %)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9E5A41-F5DC-D9CA-6446-04FA774AE4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00788"/>
            <a:ext cx="2743200" cy="365125"/>
          </a:xfrm>
        </p:spPr>
        <p:txBody>
          <a:bodyPr/>
          <a:lstStyle/>
          <a:p>
            <a:fld id="{1CF5A12E-3DFE-4C3E-9036-7893F29C52C1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BBC916-DD9C-4553-01C6-40363C73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46" y="2082863"/>
            <a:ext cx="10640863" cy="47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0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55924-2F06-9B3D-5D1B-B0FF5FFCA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DE983CD-9F2B-C892-22D5-744CDB15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…masking persistent territorial asymmetries.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7E4D182-773E-1EC8-1C69-EF865ECA1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446" y="1690688"/>
            <a:ext cx="10014281" cy="3960000"/>
          </a:xfrm>
        </p:spPr>
        <p:txBody>
          <a:bodyPr numCol="1"/>
          <a:lstStyle/>
          <a:p>
            <a:pPr marL="0" indent="0">
              <a:buNone/>
            </a:pPr>
            <a:r>
              <a:rPr lang="en-GB" noProof="0" dirty="0"/>
              <a:t>Voter turnout – Parliamentary elections 2025 (national average = 69 %)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8B4192-CA6F-FD05-7182-AA1F080B6C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00788"/>
            <a:ext cx="2743200" cy="365125"/>
          </a:xfrm>
        </p:spPr>
        <p:txBody>
          <a:bodyPr/>
          <a:lstStyle/>
          <a:p>
            <a:fld id="{1CF5A12E-3DFE-4C3E-9036-7893F29C52C1}" type="slidenum">
              <a:rPr lang="en-GB" noProof="0" smtClean="0"/>
              <a:pPr/>
              <a:t>8</a:t>
            </a:fld>
            <a:endParaRPr lang="en-GB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528F59-5B02-8E38-C881-E7FF6DD2C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46" y="2038323"/>
            <a:ext cx="10684923" cy="48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8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3AA71-0F45-3FA3-5B60-2B9672C09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B093D17-A490-116F-F325-63E04F2C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…masking persistent territorial asymmetries.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A38F11D2-E6F1-83C0-47E5-37F7C33E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446" y="1690688"/>
            <a:ext cx="10014281" cy="3960000"/>
          </a:xfrm>
        </p:spPr>
        <p:txBody>
          <a:bodyPr numCol="1"/>
          <a:lstStyle/>
          <a:p>
            <a:pPr marL="0" indent="0">
              <a:buNone/>
            </a:pPr>
            <a:r>
              <a:rPr lang="en-GB" noProof="0" dirty="0"/>
              <a:t>% of votes for Petr Pavel – Presidential elections 2023 (national average = 58 %)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4CBFEE-E3B6-6297-5E3E-A899DBF0EF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00788"/>
            <a:ext cx="2743200" cy="365125"/>
          </a:xfrm>
        </p:spPr>
        <p:txBody>
          <a:bodyPr/>
          <a:lstStyle/>
          <a:p>
            <a:fld id="{1CF5A12E-3DFE-4C3E-9036-7893F29C52C1}" type="slidenum">
              <a:rPr lang="en-GB" noProof="0" smtClean="0"/>
              <a:pPr/>
              <a:t>9</a:t>
            </a:fld>
            <a:endParaRPr lang="en-GB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ED196EC-3928-2969-E167-3F5781F0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46" y="2045947"/>
            <a:ext cx="10690354" cy="48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20563"/>
      </p:ext>
    </p:extLst>
  </p:cSld>
  <p:clrMapOvr>
    <a:masterClrMapping/>
  </p:clrMapOvr>
</p:sld>
</file>

<file path=ppt/theme/theme1.xml><?xml version="1.0" encoding="utf-8"?>
<a:theme xmlns:a="http://schemas.openxmlformats.org/drawingml/2006/main" name="JVS PPT Dark">
  <a:themeElements>
    <a:clrScheme name="JVS barvy">
      <a:dk1>
        <a:srgbClr val="545860"/>
      </a:dk1>
      <a:lt1>
        <a:srgbClr val="FFFFFF"/>
      </a:lt1>
      <a:dk2>
        <a:srgbClr val="0C1838"/>
      </a:dk2>
      <a:lt2>
        <a:srgbClr val="A7A9B3"/>
      </a:lt2>
      <a:accent1>
        <a:srgbClr val="00459B"/>
      </a:accent1>
      <a:accent2>
        <a:srgbClr val="D70C0F"/>
      </a:accent2>
      <a:accent3>
        <a:srgbClr val="F7C1B9"/>
      </a:accent3>
      <a:accent4>
        <a:srgbClr val="690527"/>
      </a:accent4>
      <a:accent5>
        <a:srgbClr val="9DC8E9"/>
      </a:accent5>
      <a:accent6>
        <a:srgbClr val="878A95"/>
      </a:accent6>
      <a:hlink>
        <a:srgbClr val="008C99"/>
      </a:hlink>
      <a:folHlink>
        <a:srgbClr val="452E73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8000" indent="-288000" algn="l">
          <a:spcAft>
            <a:spcPts val="1000"/>
          </a:spcAft>
          <a:buClr>
            <a:schemeClr val="accent5"/>
          </a:buClr>
          <a:buSzPct val="90000"/>
          <a:buFont typeface="Wingdings" pitchFamily="2" charset="2"/>
          <a:buChar char="§"/>
          <a:defRPr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VS PPS Light">
  <a:themeElements>
    <a:clrScheme name="JVS UOSS 1">
      <a:dk1>
        <a:srgbClr val="545860"/>
      </a:dk1>
      <a:lt1>
        <a:srgbClr val="FFFFFF"/>
      </a:lt1>
      <a:dk2>
        <a:srgbClr val="0C1838"/>
      </a:dk2>
      <a:lt2>
        <a:srgbClr val="A7A9B3"/>
      </a:lt2>
      <a:accent1>
        <a:srgbClr val="00459B"/>
      </a:accent1>
      <a:accent2>
        <a:srgbClr val="D70C0F"/>
      </a:accent2>
      <a:accent3>
        <a:srgbClr val="F7C1B9"/>
      </a:accent3>
      <a:accent4>
        <a:srgbClr val="690527"/>
      </a:accent4>
      <a:accent5>
        <a:srgbClr val="9DC8E9"/>
      </a:accent5>
      <a:accent6>
        <a:srgbClr val="878A95"/>
      </a:accent6>
      <a:hlink>
        <a:srgbClr val="008C99"/>
      </a:hlink>
      <a:folHlink>
        <a:srgbClr val="452E73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8000" indent="-288000" algn="l">
          <a:spcAft>
            <a:spcPts val="1000"/>
          </a:spcAft>
          <a:buClr>
            <a:schemeClr val="accent1"/>
          </a:buClr>
          <a:buSzPct val="90000"/>
          <a:buFont typeface="Wingdings" pitchFamily="2" charset="2"/>
          <a:buChar char="§"/>
          <a:defRPr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9" ma:contentTypeDescription="Crée un document." ma:contentTypeScope="" ma:versionID="01c28d7e562030b6f94e0a8473726d8e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dbf580dc9218dd3cf9c85e5315f946b5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CC91B0F1-BDD1-486A-BD8F-8AC4E1CC69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58483D-407E-48CE-86AD-5AB6269AB695}"/>
</file>

<file path=customXml/itemProps3.xml><?xml version="1.0" encoding="utf-8"?>
<ds:datastoreItem xmlns:ds="http://schemas.openxmlformats.org/officeDocument/2006/customXml" ds:itemID="{2D19C120-5274-443A-93A6-139E5591E124}">
  <ds:schemaRefs>
    <ds:schemaRef ds:uri="http://purl.org/dc/terms/"/>
    <ds:schemaRef ds:uri="http://schemas.openxmlformats.org/package/2006/metadata/core-properties"/>
    <ds:schemaRef ds:uri="5fa2e48e-95d1-4a55-bdc2-59c98f8f0630"/>
    <ds:schemaRef ds:uri="http://schemas.microsoft.com/office/2006/metadata/properties"/>
    <ds:schemaRef ds:uri="http://schemas.microsoft.com/office/2006/documentManagement/types"/>
    <ds:schemaRef ds:uri="edf5b515-49cc-4d30-9bf4-c75edb5e29a3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2043</Words>
  <Application>Microsoft Office PowerPoint</Application>
  <PresentationFormat>Širokoúhlá obrazovka</PresentationFormat>
  <Paragraphs>259</Paragraphs>
  <Slides>29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Wingdings</vt:lpstr>
      <vt:lpstr>JVS PPT Dark</vt:lpstr>
      <vt:lpstr>JVS PPS Light</vt:lpstr>
      <vt:lpstr>Regional development in Czechia – Trends, Policies, Challenges</vt:lpstr>
      <vt:lpstr>A national convergence success story…</vt:lpstr>
      <vt:lpstr>…masking persistent territorial asymmetries.</vt:lpstr>
      <vt:lpstr>…masking persistent territorial asymmetries.</vt:lpstr>
      <vt:lpstr>…masking persistent territorial asymmetries.</vt:lpstr>
      <vt:lpstr>…masking persistent territorial asymmetries.</vt:lpstr>
      <vt:lpstr>…masking persistent territorial asymmetries.</vt:lpstr>
      <vt:lpstr>…masking persistent territorial asymmetries.</vt:lpstr>
      <vt:lpstr>…masking persistent territorial asymmetries.</vt:lpstr>
      <vt:lpstr>A unitary state with strong territorial fragmentation</vt:lpstr>
      <vt:lpstr>Regions (Kraj)</vt:lpstr>
      <vt:lpstr>Municipalities (Obec)</vt:lpstr>
      <vt:lpstr>Funding of subnational governments</vt:lpstr>
      <vt:lpstr>Delegated powers – a unique „hybrid model“</vt:lpstr>
      <vt:lpstr>Current challenges and policy dilemmas</vt:lpstr>
      <vt:lpstr>Regional policy: from targeted to place-based and integrated approaches</vt:lpstr>
      <vt:lpstr>EU Funds: the main source of funding</vt:lpstr>
      <vt:lpstr>National funds: complementary funding</vt:lpstr>
      <vt:lpstr>Governance and coordination of regional policy</vt:lpstr>
      <vt:lpstr>Metropolitan areas: growth, congestion, diffusion</vt:lpstr>
      <vt:lpstr>Small and medium sized cities</vt:lpstr>
      <vt:lpstr>Structurally disadvantaged regions</vt:lpstr>
      <vt:lpstr>Integrated approaches (ITI/CLLD)</vt:lpstr>
      <vt:lpstr>Smart specialisation</vt:lpstr>
      <vt:lpstr>Wrapping it up</vt:lpstr>
      <vt:lpstr>What future lies ahead - EU Cohesion policy after 2028</vt:lpstr>
      <vt:lpstr>What future lies ahead – national policies</vt:lpstr>
      <vt:lpstr>Last remarks / questions</vt:lpstr>
      <vt:lpstr>Thank you for your attention </vt:lpstr>
    </vt:vector>
  </TitlesOfParts>
  <Manager/>
  <Company>Jednotný vizuální styl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Karel Drašnar</dc:creator>
  <cp:keywords/>
  <dc:description/>
  <cp:lastModifiedBy>Reznikow Alexandre</cp:lastModifiedBy>
  <cp:revision>15</cp:revision>
  <cp:lastPrinted>2025-10-24T08:31:40Z</cp:lastPrinted>
  <dcterms:created xsi:type="dcterms:W3CDTF">2025-01-29T13:36:29Z</dcterms:created>
  <dcterms:modified xsi:type="dcterms:W3CDTF">2026-03-29T13:41:26Z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  <property fmtid="{D5CDD505-2E9C-101B-9397-08002B2CF9AE}" pid="3" name="MediaServiceImageTags">
    <vt:lpwstr/>
  </property>
  <property fmtid="{D5CDD505-2E9C-101B-9397-08002B2CF9AE}" pid="4" name="MSIP_Label_b3564849-fbfc-4795-ad59-055bb350645f_Enabled">
    <vt:lpwstr>true</vt:lpwstr>
  </property>
  <property fmtid="{D5CDD505-2E9C-101B-9397-08002B2CF9AE}" pid="5" name="MSIP_Label_b3564849-fbfc-4795-ad59-055bb350645f_SetDate">
    <vt:lpwstr>2025-11-05T08:47:26Z</vt:lpwstr>
  </property>
  <property fmtid="{D5CDD505-2E9C-101B-9397-08002B2CF9AE}" pid="6" name="MSIP_Label_b3564849-fbfc-4795-ad59-055bb350645f_Method">
    <vt:lpwstr>Standard</vt:lpwstr>
  </property>
  <property fmtid="{D5CDD505-2E9C-101B-9397-08002B2CF9AE}" pid="7" name="MSIP_Label_b3564849-fbfc-4795-ad59-055bb350645f_Name">
    <vt:lpwstr>M102S01</vt:lpwstr>
  </property>
  <property fmtid="{D5CDD505-2E9C-101B-9397-08002B2CF9AE}" pid="8" name="MSIP_Label_b3564849-fbfc-4795-ad59-055bb350645f_SiteId">
    <vt:lpwstr>65154e19-ce31-44e2-97af-2480f4c17f95</vt:lpwstr>
  </property>
  <property fmtid="{D5CDD505-2E9C-101B-9397-08002B2CF9AE}" pid="9" name="MSIP_Label_b3564849-fbfc-4795-ad59-055bb350645f_ActionId">
    <vt:lpwstr>a46c3e65-4ee5-4762-a82b-3d1c88712a7f</vt:lpwstr>
  </property>
  <property fmtid="{D5CDD505-2E9C-101B-9397-08002B2CF9AE}" pid="10" name="MSIP_Label_b3564849-fbfc-4795-ad59-055bb350645f_ContentBits">
    <vt:lpwstr>0</vt:lpwstr>
  </property>
  <property fmtid="{D5CDD505-2E9C-101B-9397-08002B2CF9AE}" pid="11" name="MSIP_Label_b3564849-fbfc-4795-ad59-055bb350645f_Tag">
    <vt:lpwstr>10, 3, 0, 1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lpwstr/>
  </property>
</Properties>
</file>