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  <p:sldMasterId id="2147483726" r:id="rId13"/>
  </p:sldMasterIdLst>
  <p:notesMasterIdLst>
    <p:notesMasterId r:id="rId21"/>
  </p:notesMasterIdLst>
  <p:handoutMasterIdLst>
    <p:handoutMasterId r:id="rId22"/>
  </p:handoutMasterIdLst>
  <p:sldIdLst>
    <p:sldId id="257" r:id="rId14"/>
    <p:sldId id="352" r:id="rId15"/>
    <p:sldId id="351" r:id="rId16"/>
    <p:sldId id="353" r:id="rId17"/>
    <p:sldId id="354" r:id="rId18"/>
    <p:sldId id="357" r:id="rId19"/>
    <p:sldId id="356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ab Grotesque" panose="020B0604020202020204" charset="0"/>
      <p:regular r:id="rId29"/>
    </p:embeddedFont>
    <p:embeddedFont>
      <p:font typeface="Lab Grotesque Black" panose="020B0604020202020204" charset="0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14E"/>
    <a:srgbClr val="EA8F12"/>
    <a:srgbClr val="F4BC6F"/>
    <a:srgbClr val="EFF2F5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2022-05-13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6F46C60E-C4E5-D540-AF36-631D83A46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9147BBF5-790A-8248-AD95-4C9B04E82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622041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8" y="3519055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79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0288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552968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14F58B9-866C-7E4D-BB70-4F2A3D8E1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D825B4-D23C-B840-9C09-7F276ADDD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13979CF-FE3D-604D-88A7-A1CF1EE55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BFDCEA-83B6-234C-95F1-AC4F2F794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2" y="5242212"/>
            <a:ext cx="1997635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9CBB8760-DA65-604C-BE14-4D18C25731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2146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512190-4108-5048-87A3-64A9118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Clr>
                <a:schemeClr val="accent1"/>
              </a:buClr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71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68C83B41-07F6-4CA2-B770-EC12E00CF5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C2A95643-0330-4F27-9A6A-A4C99AFD4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562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7EF30254-0DC8-6147-B83A-9EDFEE883B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48B653D2-8F56-C34C-8DF6-4BE589785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1A71FA73-56BD-B14F-BF9A-73FEE6FB92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00F84B8F-A8AF-7141-8D25-CFA0FC486C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0" name="Platshållare för text 18">
            <a:extLst>
              <a:ext uri="{FF2B5EF4-FFF2-40B4-BE49-F238E27FC236}">
                <a16:creationId xmlns:a16="http://schemas.microsoft.com/office/drawing/2014/main" id="{BB6E8177-6209-6041-A723-6B1F36D2E5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3" name="Platshållare för text 22">
            <a:extLst>
              <a:ext uri="{FF2B5EF4-FFF2-40B4-BE49-F238E27FC236}">
                <a16:creationId xmlns:a16="http://schemas.microsoft.com/office/drawing/2014/main" id="{01E83FC4-C93B-8445-AEF4-132B28335E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4" name="Platshållare för text 18">
            <a:extLst>
              <a:ext uri="{FF2B5EF4-FFF2-40B4-BE49-F238E27FC236}">
                <a16:creationId xmlns:a16="http://schemas.microsoft.com/office/drawing/2014/main" id="{4AA505CD-4CE7-884E-89C0-D337C21B7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5" name="Platshållare för text 22">
            <a:extLst>
              <a:ext uri="{FF2B5EF4-FFF2-40B4-BE49-F238E27FC236}">
                <a16:creationId xmlns:a16="http://schemas.microsoft.com/office/drawing/2014/main" id="{386CDB9B-EAA0-594D-9F8A-46D5E0D04D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6" name="Platshållare för text 18">
            <a:extLst>
              <a:ext uri="{FF2B5EF4-FFF2-40B4-BE49-F238E27FC236}">
                <a16:creationId xmlns:a16="http://schemas.microsoft.com/office/drawing/2014/main" id="{72927DDE-BC0D-9347-A776-B2F7DF29D5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9" name="Platshållare för text 22">
            <a:extLst>
              <a:ext uri="{FF2B5EF4-FFF2-40B4-BE49-F238E27FC236}">
                <a16:creationId xmlns:a16="http://schemas.microsoft.com/office/drawing/2014/main" id="{A1B99E4D-8F7B-294F-A6EE-81FE181189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3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45FA9D-75AB-3B43-AEB6-CA4785808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A04DC28-3AFC-FC45-8152-A93F897BE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  <p:cxnSp>
        <p:nvCxnSpPr>
          <p:cNvPr id="13" name="Rak 12">
            <a:extLst>
              <a:ext uri="{FF2B5EF4-FFF2-40B4-BE49-F238E27FC236}">
                <a16:creationId xmlns:a16="http://schemas.microsoft.com/office/drawing/2014/main" id="{75EB5019-DE7F-CC45-8110-26AC07B6ED0B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1129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913E2B-53FC-5A47-A559-A4B91775F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0F3C5C-E1F3-CE4E-AECF-2287227DF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1873BA-6863-A24E-BAF3-5B5CBF87A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2030" y="427024"/>
            <a:ext cx="1401884" cy="7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BA8AAA-5558-434E-9F47-7B6BA11B7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1672" y="670391"/>
            <a:ext cx="1708657" cy="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C67CB1-4D4E-F840-A88E-26E26E9C8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3011" y="964917"/>
            <a:ext cx="1670948" cy="9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8458CC-3500-DD49-B073-F07A849F1C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BFB2EDA-64AB-B947-8AD5-387BCF175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6A849C-318F-7F41-94DB-0BFCB5CA1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93517"/>
            <a:ext cx="1997637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2920F76-698D-B64F-80AE-731DA81EF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0F3C5C-E1F3-CE4E-AECF-2287227DF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E7F3780-1CB5-D144-A1C1-5EFD70506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238A829F-591B-2C4E-873D-E588F64D7DC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1045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75C7E2-4BAB-ED4E-A17B-6DED2BBBBA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87B0A18-330D-2D4B-9C12-B50DB25B6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D35E4AD-3A08-E84E-8DF4-53F91E410B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2900233-BDFB-B246-939D-E061583932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4C476D-A9C9-4D41-AACA-50B24C26C2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FCAF6210-D31F-2C4A-9875-A4596A478B8E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1045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2A323E-CF41-AD4C-AF54-6E92C9C45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44806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0DBB20F1-10AF-0043-A33F-77C7AFCF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740979F-EC64-AF46-A442-B390FD52FA4D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F781DE3B-E5D1-E644-BCC4-2D8D683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620949E7-4665-1343-8AD9-70FCD8A904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E89C49-EA94-3C4B-9A7B-C1118D322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0FB963E9-850A-3246-AC9B-E3AD00C0D1B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08CA2-1448-3842-9D60-087FFF01C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466A6BF-D530-514F-B9B9-25CE2D247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55429" y="438382"/>
            <a:ext cx="37349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721A33C5-AABE-314F-B6F5-89950056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62AB525-CE4B-7647-A7F9-61B7685EE543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FB37E22D-8EC6-8842-8075-E2A96E4F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CC9DA2-9709-864C-80D2-F9721449D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59C8CF-B713-9241-A732-A210F62B2E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5" name="Platshållare för text 18">
            <a:extLst>
              <a:ext uri="{FF2B5EF4-FFF2-40B4-BE49-F238E27FC236}">
                <a16:creationId xmlns:a16="http://schemas.microsoft.com/office/drawing/2014/main" id="{AEFDA64C-6532-EB46-98D4-A606688E6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8" name="Platshållare för text 18">
            <a:extLst>
              <a:ext uri="{FF2B5EF4-FFF2-40B4-BE49-F238E27FC236}">
                <a16:creationId xmlns:a16="http://schemas.microsoft.com/office/drawing/2014/main" id="{5A3D17F3-B01D-D747-950D-E720CE9371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0" name="Platshållare för text 22">
            <a:extLst>
              <a:ext uri="{FF2B5EF4-FFF2-40B4-BE49-F238E27FC236}">
                <a16:creationId xmlns:a16="http://schemas.microsoft.com/office/drawing/2014/main" id="{7D527A24-26DF-EB41-93A7-944531E2C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1" name="Platshållare för text 18">
            <a:extLst>
              <a:ext uri="{FF2B5EF4-FFF2-40B4-BE49-F238E27FC236}">
                <a16:creationId xmlns:a16="http://schemas.microsoft.com/office/drawing/2014/main" id="{8C259025-DFAA-8F44-BCC1-028F33DE5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5352BBA8-3D85-644D-9640-D65341470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FCF0057A-06A4-3542-9CF5-5CA7D5A646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84070F25-F936-5343-90C5-1BC0D33D1D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2E6920-E9B8-0A4C-B1E3-FD157E0046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956CECC-5426-0646-8A70-D9229D5E2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1A160918-5AC7-B641-BBFD-DC5B62687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2F6A2BE5-CAC7-7F4B-8F19-A55360822A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2AD94CDA-B238-3748-9836-E55A321A91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01448205-4531-5B42-927E-0514DFF332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73EAD49-4940-D045-8E16-0D2637E783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B8B0183A-CD60-464F-8B4D-72A505AA88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46134F4B-8A1C-E749-B85D-95DD3C04D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5E049A72-D1CD-974D-BAA6-981D3C1BA7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48E5061F-2555-2742-B598-8D5022C29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39BAFA24-E14A-2940-9D22-69E9BDE7A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A5DA2683-207B-654C-88BA-B523DA73CF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FB2BB02-CB66-4D40-B95D-16E3BD995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035B946-2614-A049-87A1-D701DA578B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04F8BDA-3B32-F349-9775-E548A35CD7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8" name="Platshållare för bild 2">
            <a:extLst>
              <a:ext uri="{FF2B5EF4-FFF2-40B4-BE49-F238E27FC236}">
                <a16:creationId xmlns:a16="http://schemas.microsoft.com/office/drawing/2014/main" id="{004F28E6-B9B9-024A-B339-E73D415A05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12BA2349-3388-0C4F-84D4-64FB551DF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18E2DDB2-58ED-4E4B-988F-C87E2AE7CC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CBF68CF7-5C7D-6643-8437-0CEF787D6E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5" name="Platshållare för text 18">
            <a:extLst>
              <a:ext uri="{FF2B5EF4-FFF2-40B4-BE49-F238E27FC236}">
                <a16:creationId xmlns:a16="http://schemas.microsoft.com/office/drawing/2014/main" id="{E9F331A6-8F32-41F8-A70E-75D48B4373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4489582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9A58AF4-CB1C-7A4F-A74A-C3F9572507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1FE874B6-D540-504F-B5A8-6804F6E986B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72ADEF58-DA77-7B4A-B1F2-16817900B2C0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10ED4BEE-7D6E-8840-B089-0466D891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484FE2AA-DA41-C749-9DBE-CD465FBE6F42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050874F-53E0-D649-B748-6E2ABC4CF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41C995D-BD1F-C242-B538-28FBFA1A2A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8F4251F-1528-8245-9919-9D9F06040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3" name="Platshållare för text 18">
            <a:extLst>
              <a:ext uri="{FF2B5EF4-FFF2-40B4-BE49-F238E27FC236}">
                <a16:creationId xmlns:a16="http://schemas.microsoft.com/office/drawing/2014/main" id="{19985423-5A8C-4C49-901A-ED2A1A8BA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4" name="Platshållare för text 22">
            <a:extLst>
              <a:ext uri="{FF2B5EF4-FFF2-40B4-BE49-F238E27FC236}">
                <a16:creationId xmlns:a16="http://schemas.microsoft.com/office/drawing/2014/main" id="{485F9AA3-F3CE-C148-9229-A59640E3FF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5" name="Platshållare för text 18">
            <a:extLst>
              <a:ext uri="{FF2B5EF4-FFF2-40B4-BE49-F238E27FC236}">
                <a16:creationId xmlns:a16="http://schemas.microsoft.com/office/drawing/2014/main" id="{8FB316D2-8810-C44A-8363-DCCAE8A79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6" name="Platshållare för text 18">
            <a:extLst>
              <a:ext uri="{FF2B5EF4-FFF2-40B4-BE49-F238E27FC236}">
                <a16:creationId xmlns:a16="http://schemas.microsoft.com/office/drawing/2014/main" id="{ECB19F77-E0A8-4946-BB76-D2FE6A3C31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41996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2D86251F-EC0B-A84E-A4DA-4A235E3DB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71475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8EF42C11-9260-FE40-A6B7-EE1E48FEA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>
            <a:cxnSpLocks/>
          </p:cNvCxnSpPr>
          <p:nvPr userDrawn="1"/>
        </p:nvCxnSpPr>
        <p:spPr>
          <a:xfrm>
            <a:off x="8064137" y="438382"/>
            <a:ext cx="372624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AE0410D-F0FD-024B-98B5-EF54C45EE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BDAF8AC-5AE2-6E47-9A29-003AB8420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8" name="Platshållare för text 18">
            <a:extLst>
              <a:ext uri="{FF2B5EF4-FFF2-40B4-BE49-F238E27FC236}">
                <a16:creationId xmlns:a16="http://schemas.microsoft.com/office/drawing/2014/main" id="{C6B7AA65-7F63-2447-BB36-656184F4C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D700454-7A03-7348-A28B-25599ADBF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09720461-4546-B14D-8398-F71188F16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964EC7-3C2F-EC47-A0D0-B0FB3BE0C2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CA0C25-6DA2-DB48-AEBF-B3D4969801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252E13-5837-FB4A-9D00-01AA0B6DBB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527A17-22A3-954B-BC39-891A63F57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EC959B5-D47E-D443-A78F-2E80A4568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A69640BC-5269-0346-92AE-0AFC78B62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  <a:p>
            <a:pPr lvl="8"/>
            <a:endParaRPr lang="sv-SE" dirty="0"/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2BB9476D-1C1C-B54B-BE90-C0182C057E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D8C28B8C-C519-EF4E-A849-212D6B35C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7" name="Platshållare för text 22">
            <a:extLst>
              <a:ext uri="{FF2B5EF4-FFF2-40B4-BE49-F238E27FC236}">
                <a16:creationId xmlns:a16="http://schemas.microsoft.com/office/drawing/2014/main" id="{204F88BE-E692-5F45-8EEE-5E491AA9FC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EB3ABA3-1732-CC49-8513-FA14955B0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5C3EB61-BE58-A545-80CC-5C9AE45646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F07A11-EC5D-EC41-B340-C72A5710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45066EB0-FDCE-CF44-A594-1361A35F7FC7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">
            <a:extLst>
              <a:ext uri="{FF2B5EF4-FFF2-40B4-BE49-F238E27FC236}">
                <a16:creationId xmlns:a16="http://schemas.microsoft.com/office/drawing/2014/main" id="{8256331B-C1E6-FB45-947A-EDC8DC2E34AF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97426322-85C6-0C46-BE7D-3C9EDFEEB1EF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13DCF8A1-AC7D-F447-B40D-FFB1D698F65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5C82AC17-D1D6-F640-A7EB-06C8114F4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9CBB17F-19DB-6D46-ABA3-67234B315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2E1F6F8B-E470-0249-BCF2-6447E8FB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D7EB12D-FB15-E449-9E07-941F6C2861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35" name="Platshållare för bild 2">
            <a:extLst>
              <a:ext uri="{FF2B5EF4-FFF2-40B4-BE49-F238E27FC236}">
                <a16:creationId xmlns:a16="http://schemas.microsoft.com/office/drawing/2014/main" id="{6C57BAE9-2EAE-E245-B9E0-8392287AF5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bild 2">
            <a:extLst>
              <a:ext uri="{FF2B5EF4-FFF2-40B4-BE49-F238E27FC236}">
                <a16:creationId xmlns:a16="http://schemas.microsoft.com/office/drawing/2014/main" id="{DE6971FB-5C54-7449-83C8-AC59663818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990FE9CB-6008-B948-8308-8E8B77E4E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FA857BD5-EF5D-094E-A0A0-D4A67D88E3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64BD54-D032-8541-BAC7-82E33B7AE3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381F483-45DE-F243-ABCC-B8281A3553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B0CDA0E1-2DA2-D04D-87B7-A2A29D2FF6A2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2BC55E6-1136-3946-976F-4AFEC26E7000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2C74F576-D753-C840-B603-EB193354E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C79B2EF1-F974-A645-AD32-BE87CAE918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A46E1FA5-EC2A-2B49-B4F2-70850F418B01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7" name="Platshållare för text 2">
            <a:extLst>
              <a:ext uri="{FF2B5EF4-FFF2-40B4-BE49-F238E27FC236}">
                <a16:creationId xmlns:a16="http://schemas.microsoft.com/office/drawing/2014/main" id="{D44A43F2-CE4F-B143-B1E3-C175BC80EE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41" name="Platshållare för bild 2">
            <a:extLst>
              <a:ext uri="{FF2B5EF4-FFF2-40B4-BE49-F238E27FC236}">
                <a16:creationId xmlns:a16="http://schemas.microsoft.com/office/drawing/2014/main" id="{B98CD0B2-E13F-8145-B5C4-68EF31B862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2" name="Platshållare för bild 2">
            <a:extLst>
              <a:ext uri="{FF2B5EF4-FFF2-40B4-BE49-F238E27FC236}">
                <a16:creationId xmlns:a16="http://schemas.microsoft.com/office/drawing/2014/main" id="{A4EC0318-F354-0748-A318-F0ACAD6F485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5" name="Platshållare för bild 2">
            <a:extLst>
              <a:ext uri="{FF2B5EF4-FFF2-40B4-BE49-F238E27FC236}">
                <a16:creationId xmlns:a16="http://schemas.microsoft.com/office/drawing/2014/main" id="{BD7EE75A-02FA-8D4A-92BD-4431254FCD5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7F6C0B67-5172-1444-A2EF-065CFC0FF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3E42435C-852D-2245-B250-9E3BFB9C15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C60771F7-7112-3440-B2A1-55EBDB9AB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2FE33F5B-540E-B442-B384-24B1F415F8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B90DD21-424C-0E43-96B9-44708253F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FED56B60-26E0-AA4B-A001-C1FBC6D00F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409959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89BDB738-2E75-4341-A686-0829803AAA51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01DC870-90DC-AB4F-BAEE-75C1044BB98B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85E3B85C-DEA3-BE44-A55D-7D295AE73103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BB0576B5-8E78-5840-ADD1-14FED9083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39599A25-CD2A-6C4C-8F88-85A34540D6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253A310D-854F-114F-82AB-92DD1D4E12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42" name="Platshållare för bild 2">
            <a:extLst>
              <a:ext uri="{FF2B5EF4-FFF2-40B4-BE49-F238E27FC236}">
                <a16:creationId xmlns:a16="http://schemas.microsoft.com/office/drawing/2014/main" id="{A1215198-0874-F048-9FFD-8E32826EF5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5" name="Platshållare för bild 2">
            <a:extLst>
              <a:ext uri="{FF2B5EF4-FFF2-40B4-BE49-F238E27FC236}">
                <a16:creationId xmlns:a16="http://schemas.microsoft.com/office/drawing/2014/main" id="{4C0C88CE-491F-4F4F-9FC6-3BCA0D5217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6" name="Platshållare för bild 2">
            <a:extLst>
              <a:ext uri="{FF2B5EF4-FFF2-40B4-BE49-F238E27FC236}">
                <a16:creationId xmlns:a16="http://schemas.microsoft.com/office/drawing/2014/main" id="{B0FE7DC0-4B69-4044-87F6-8FF72599990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94CD5CE8-5567-7A46-8E15-6AF5FD6BB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58DDBA98-C4B9-064F-AD87-02BAB1889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AC4B593D-A30A-4E42-9666-5C66DEC0F4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E654BDD2-EAE3-8E46-8AE6-25488A38F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9AA13A2A-FCCA-EC44-99CB-185EF350C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AEF3B885-FDC9-7447-A05A-0305C96E6E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5D409D3E-F860-9744-99D9-9B12C56B00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226D7CD-AEAF-A944-83D2-4863767EB6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EFE71215-BD70-4F4F-88FE-21F9CBB9C3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CE5620C1-1008-6C46-98D5-BFB224E67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E3F364E0-12CA-F64A-B17D-38E5BA03AB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1BC0F27B-BD5C-F74A-85DC-0FC04BDE36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martArt 4">
            <a:extLst>
              <a:ext uri="{FF2B5EF4-FFF2-40B4-BE49-F238E27FC236}">
                <a16:creationId xmlns:a16="http://schemas.microsoft.com/office/drawing/2014/main" id="{A42A5F15-4A95-6D48-B024-4C5B9656AA2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223316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AFCE659E-2BA6-5944-B55B-3F0C9D70BD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7" name="Platshållare för bild 16">
            <a:extLst>
              <a:ext uri="{FF2B5EF4-FFF2-40B4-BE49-F238E27FC236}">
                <a16:creationId xmlns:a16="http://schemas.microsoft.com/office/drawing/2014/main" id="{0F75CBB7-616C-3C4A-8C51-F56BC28421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E1AF73F-D3E7-1444-AA0A-1ACA28F31A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9" name="Platshållare för bild 16">
            <a:extLst>
              <a:ext uri="{FF2B5EF4-FFF2-40B4-BE49-F238E27FC236}">
                <a16:creationId xmlns:a16="http://schemas.microsoft.com/office/drawing/2014/main" id="{87123BE4-ED23-DA40-BA01-0EE451FA45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7A477460-EE49-BE4F-81E7-99360F87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1" name="Platshållare för bild 16">
            <a:extLst>
              <a:ext uri="{FF2B5EF4-FFF2-40B4-BE49-F238E27FC236}">
                <a16:creationId xmlns:a16="http://schemas.microsoft.com/office/drawing/2014/main" id="{82B8F37F-B9C7-4045-B03E-328E48D812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0295E0F2-7466-A74A-B8AB-470CEB2360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4" name="Platshållare för bild 16">
            <a:extLst>
              <a:ext uri="{FF2B5EF4-FFF2-40B4-BE49-F238E27FC236}">
                <a16:creationId xmlns:a16="http://schemas.microsoft.com/office/drawing/2014/main" id="{34001B10-61CD-5348-8457-E0807D7192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DA51D530-793A-E342-981E-695828D037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6" name="Platshållare för bild 16">
            <a:extLst>
              <a:ext uri="{FF2B5EF4-FFF2-40B4-BE49-F238E27FC236}">
                <a16:creationId xmlns:a16="http://schemas.microsoft.com/office/drawing/2014/main" id="{045B788F-8CD7-7049-9DEF-A69BBE3B38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7" name="Platshållare för bild 16">
            <a:extLst>
              <a:ext uri="{FF2B5EF4-FFF2-40B4-BE49-F238E27FC236}">
                <a16:creationId xmlns:a16="http://schemas.microsoft.com/office/drawing/2014/main" id="{45DAF79C-4C78-514A-ADE8-CCA870CA90E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8" name="Platshållare för bild 16">
            <a:extLst>
              <a:ext uri="{FF2B5EF4-FFF2-40B4-BE49-F238E27FC236}">
                <a16:creationId xmlns:a16="http://schemas.microsoft.com/office/drawing/2014/main" id="{CEDD286A-4A8A-8E40-A867-85CDCFB327E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9" name="Platshållare för bild 16">
            <a:extLst>
              <a:ext uri="{FF2B5EF4-FFF2-40B4-BE49-F238E27FC236}">
                <a16:creationId xmlns:a16="http://schemas.microsoft.com/office/drawing/2014/main" id="{EF8147E7-3D99-7F48-AD6A-90788B92C9D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0" name="Platshållare för bild 16">
            <a:extLst>
              <a:ext uri="{FF2B5EF4-FFF2-40B4-BE49-F238E27FC236}">
                <a16:creationId xmlns:a16="http://schemas.microsoft.com/office/drawing/2014/main" id="{A48361FD-DB17-CF43-A4C4-95A402468AC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6E3A3D7C-2EF4-9D46-8AE1-BE99824637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A0F47C-F3A5-AC47-8965-49A7ABE93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2" y="5242212"/>
            <a:ext cx="1997635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2E2CA58-0556-D042-B45B-785982332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1" y="5245496"/>
            <a:ext cx="1997637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12">
            <a:extLst>
              <a:ext uri="{FF2B5EF4-FFF2-40B4-BE49-F238E27FC236}">
                <a16:creationId xmlns:a16="http://schemas.microsoft.com/office/drawing/2014/main" id="{8B7D744B-B807-2841-9494-13C06D67EA1E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2000F0E7-7BCD-1B40-99CE-133B481B5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ED8D95C-3E1B-F840-9FD5-4E368F3DC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3C68C426-5B83-5D48-899A-20BBEBE4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86927572-3620-C346-921A-219382A6F6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B55A8169-F3FE-6443-82A5-571269F24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01A40C01-599A-354A-ABFD-4627A575BC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29E3C-0784-453C-918A-CD99B3E56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7084FC-B989-4A7B-BAD4-D7439C7A1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D7A128-9797-495D-8DAA-0177FAD4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266D6D-79BE-4609-96F4-C584D8D7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7F3F77-3B26-4E1C-BB7D-2F69D206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898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30323-1DA2-4E1C-B061-53AB096E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911E2D-BD92-4395-A1AB-6EA668A3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415B18-2D1C-469D-8E2F-8EE9E143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AEC650-3452-4ECB-B7F2-ED377434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8872DB-32BC-409A-BC77-8425C4F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422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B46C3-3719-47EE-85D3-3ED54CE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1F2C49-14D9-430A-8BB8-69AB717B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9D38B4-1344-4D5B-841A-D25198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94E1D1-6E1A-4BA7-AFEA-4E3EFF5A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D3D0F3-BE3A-48E0-9EEC-EDC134DD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110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26519-F5BD-4CE3-8339-99756C2A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F94771-903B-490F-9745-19895F6D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8B413B-D968-4523-BCA0-4D512BB9C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26F5B0-07D2-4A1D-895F-A875940C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DF6835-F02B-4A9B-9921-E22C48F9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8F28E4-719F-4DF8-A3AE-CEE07AC7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201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ABFEC8-D7EA-4F95-A686-BC305D6B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30A4CF-8792-4B09-9DCF-DB761EBE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28BDA7-DA0E-4B47-B13D-D219966A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2315454-5351-40EA-880D-CD7F97E6A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F70CF1-FA08-448C-A25D-04789C0BA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F648E90-DC15-4A89-89A7-8C37A3E7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3A202AB-C0B3-42B3-9803-DC6BE8C0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3B1B8BE-5523-4882-A462-4FB332FB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554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6E903A-EA43-41D2-ADBB-DEAFAF84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A8CABB-DC2C-40F6-BB5C-66325630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A0B6FE-B641-4224-82CD-1C3251B5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E4E0B4A-39DC-426C-990D-73B006A7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089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06C26C-A94C-4617-AA58-94C95E8D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811E59-749C-4A8B-8E35-C5D1DB80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8A22C1-3AA5-49EC-873C-A2748EB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0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1A8EB-0678-4D38-89BC-E6FA141E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9EE82C-3DE8-461B-A022-56767298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839B3-5525-4329-9BC5-33DC7D0C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0A87A0-9A37-4E87-A566-7A5322AC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6AF87E-D0DC-47F0-AA61-456480FF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601BF4-2EFF-4A94-8110-48DD2CF5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954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60586-8025-43BC-B0CE-563DCD00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D87CF1A-08C8-4621-9534-54D49EE10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95035F-BBAA-4411-9206-F5A9DFBF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D026C7-CAB3-4E58-9C3B-812AFAC0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2BE0AB-5BF1-4DC6-88AF-6CDE4E12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B5AF0A-A914-43F4-B478-29894F72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58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8DC1B0-71E8-497B-9755-E55B4C4C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A168B4-BF44-416D-BA47-74B6B275C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A60E9C-257E-498B-BAD6-39485751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17E8D3-43A5-4371-A44F-E54F183D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7BC918-7648-4984-A82E-61D14B1B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81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04D89B-11B3-4ADE-BDD9-EFADBFE7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FD4743-629B-4304-A501-8BBD1A02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DAA65A-9646-4AAA-A83A-B328F606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A34493-ED6F-4CC2-B98A-AB7EBE9B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B7BCA-F824-4977-B8E8-3134B520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997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69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334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E373304-DE6C-7D4A-B6B0-CA06ACEDB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2CCC25DE-37EF-A941-BB0F-F94232050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5F2294EF-9FC2-8542-B46B-068419405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DD6488AD-9957-7242-B3D8-5830BE01C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400"/>
            </a:lvl8pPr>
            <a:lvl9pPr>
              <a:lnSpc>
                <a:spcPct val="100000"/>
              </a:lnSpc>
              <a:defRPr sz="14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4719F552-B2E1-2140-B3CD-B2B17892C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:a16="http://schemas.microsoft.com/office/drawing/2014/main" id="{F35C8305-50D0-A441-8A25-DC05816274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8" name="Platshållare för text 7">
            <a:extLst>
              <a:ext uri="{FF2B5EF4-FFF2-40B4-BE49-F238E27FC236}">
                <a16:creationId xmlns:a16="http://schemas.microsoft.com/office/drawing/2014/main" id="{D8906C0E-85C6-E240-A7FC-D33CEC7B3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75FFCCC7-3DC4-1640-9318-F7387DFD94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30" name="Platshållare för text 5">
            <a:extLst>
              <a:ext uri="{FF2B5EF4-FFF2-40B4-BE49-F238E27FC236}">
                <a16:creationId xmlns:a16="http://schemas.microsoft.com/office/drawing/2014/main" id="{5442A490-E700-9D44-BDFB-228F221E8B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59DADC7-3F67-9142-AB3C-7326F2C075B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C21105EA-4223-9840-848A-AE0DD2BDD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4C222F80-7E00-024D-9266-3F3DCCBA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4" r:id="rId18"/>
    <p:sldLayoutId id="2147483720" r:id="rId19"/>
    <p:sldLayoutId id="2147483723" r:id="rId20"/>
    <p:sldLayoutId id="2147483721" r:id="rId21"/>
    <p:sldLayoutId id="2147483722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0871315-0CD4-48FF-BD21-1BF63FC2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E63FF4-4BE2-4EB8-AFBE-575D1067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B76162-4DAD-4C30-8928-E6DBC749B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A837-C83C-4116-8019-94E4236DBD8B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1C5264-0D27-4732-AF03-CCE476554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6CB158-AF2A-4404-BDE4-5032897BE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DEB2-CC36-4133-95F9-E9FCB02CC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5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4" r:id="rId8"/>
    <p:sldLayoutId id="214748372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09615701-E8F4-3D49-B3E5-4A9D248CD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DE7727B-3593-DD4B-894B-92FF987D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283DB5-88C9-F44B-A8F1-B95885FB37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7AC898-85CE-0A49-A686-02CF6EAFE9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8AD289-BCA5-AF4E-B3BD-0A2076D5BB5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B294E5-C6AD-2A40-A9C0-917B248327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7105BC-7420-C14E-BA79-A0DE566A53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A67B51FC-600D-844C-A931-0B15FF1FF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F9EADED5-B63A-244E-B38F-081C4CD7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ECE320-66DA-5B4D-8E8A-1C9AB99085A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9" r:id="rId3"/>
    <p:sldLayoutId id="2147483712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F00CC1B-D709-8140-85D7-7E1E8455C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3954" y="3679467"/>
            <a:ext cx="9213715" cy="1870292"/>
          </a:xfrm>
        </p:spPr>
        <p:txBody>
          <a:bodyPr/>
          <a:lstStyle/>
          <a:p>
            <a:r>
              <a:rPr lang="en-US" dirty="0"/>
              <a:t>Vocational education – </a:t>
            </a:r>
            <a:r>
              <a:rPr lang="en-US" sz="3200" dirty="0"/>
              <a:t>LO and Svenskt Näringsliv common positions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4C6424-A7E2-2F4D-990D-4846B4845A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388536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4B56CF-CDA7-49F6-8D12-9E8EEAC6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9" y="1103882"/>
            <a:ext cx="4996307" cy="124453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D92D6A9F-B91C-441B-9959-6696BFC2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2531831"/>
            <a:ext cx="5016812" cy="1663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general unemployment and youth unemployment are too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 term unemployment is problematic.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the same time: many vacancies.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 of 10 companies experienced difficulties when recruiting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 of 10 attempts to recruit fails.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157879-1568-41EA-A3A5-F1603DCB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525-CE4B-7647-A7F9-61B7685EE543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C837D2-567F-40FA-B622-F2E0BE25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2" name="Platshållare för bild 11" descr="En bild som visar vatten, utomhus, himmel, solnedgång&#10;&#10;Automatiskt genererad beskrivning">
            <a:extLst>
              <a:ext uri="{FF2B5EF4-FFF2-40B4-BE49-F238E27FC236}">
                <a16:creationId xmlns:a16="http://schemas.microsoft.com/office/drawing/2014/main" id="{D739EDFA-E382-4FA5-8B6E-3C52D8FEED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228" b="19228"/>
          <a:stretch>
            <a:fillRect/>
          </a:stretch>
        </p:blipFill>
        <p:spPr>
          <a:xfrm>
            <a:off x="6371915" y="1207248"/>
            <a:ext cx="5483480" cy="5060889"/>
          </a:xfrm>
        </p:spPr>
      </p:pic>
    </p:spTree>
    <p:extLst>
      <p:ext uri="{BB962C8B-B14F-4D97-AF65-F5344CB8AC3E}">
        <p14:creationId xmlns:p14="http://schemas.microsoft.com/office/powerpoint/2010/main" val="2989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mark, valv&#10;&#10;Automatiskt genererad beskrivning">
            <a:extLst>
              <a:ext uri="{FF2B5EF4-FFF2-40B4-BE49-F238E27FC236}">
                <a16:creationId xmlns:a16="http://schemas.microsoft.com/office/drawing/2014/main" id="{34D59406-07B3-439B-BADE-EC57768378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13" b="12413"/>
          <a:stretch>
            <a:fillRect/>
          </a:stretch>
        </p:blipFill>
        <p:spPr/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34C3EB-6878-4553-B595-0268D30D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DCA22-3E58-42D7-ABD5-BE25E0C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D7064A3-5CFD-4E2F-8431-E700536A6D10}"/>
              </a:ext>
            </a:extLst>
          </p:cNvPr>
          <p:cNvSpPr txBox="1"/>
          <p:nvPr/>
        </p:nvSpPr>
        <p:spPr>
          <a:xfrm>
            <a:off x="962108" y="1908313"/>
            <a:ext cx="5327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b Grotesque Black" panose="020B0604020202020204" charset="0"/>
              </a:rPr>
              <a:t>Upper secondary VET is the most sought-after education.</a:t>
            </a:r>
          </a:p>
        </p:txBody>
      </p:sp>
    </p:spTree>
    <p:extLst>
      <p:ext uri="{BB962C8B-B14F-4D97-AF65-F5344CB8AC3E}">
        <p14:creationId xmlns:p14="http://schemas.microsoft.com/office/powerpoint/2010/main" val="220111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34C3EB-6878-4553-B595-0268D30D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DCA22-3E58-42D7-ABD5-BE25E0C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D7064A3-5CFD-4E2F-8431-E700536A6D10}"/>
              </a:ext>
            </a:extLst>
          </p:cNvPr>
          <p:cNvSpPr txBox="1"/>
          <p:nvPr/>
        </p:nvSpPr>
        <p:spPr>
          <a:xfrm>
            <a:off x="524786" y="1248355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b Grotesque Black" panose="020B0604020202020204" charset="0"/>
              </a:rPr>
              <a:t>Sweden needs more students in VET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414E"/>
                </a:solidFill>
                <a:effectLst/>
                <a:latin typeface="Lab Grotesque" panose="020B0604020202020204" charset="0"/>
              </a:rPr>
              <a:t>There will be a shortage of 290,000 vocationally trained people in Sweden by the year 2035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414E"/>
              </a:solidFill>
              <a:effectLst/>
              <a:latin typeface="Lab Grotesq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414E"/>
                </a:solidFill>
                <a:effectLst/>
                <a:latin typeface="Lab Grotesque" panose="020B0604020202020204" charset="0"/>
              </a:rPr>
              <a:t>To meet need on the labor market, the proportion who graduate from vocational programs and vocational adult education needs to increase to 40 percent.</a:t>
            </a:r>
            <a:endParaRPr lang="sv-SE" dirty="0">
              <a:solidFill>
                <a:srgbClr val="33414E"/>
              </a:solidFill>
              <a:latin typeface="Lab Grotesque" panose="020B0604020202020204" charset="0"/>
            </a:endParaRPr>
          </a:p>
          <a:p>
            <a:endParaRPr lang="sv-SE" sz="2800" dirty="0">
              <a:solidFill>
                <a:srgbClr val="33414E"/>
              </a:solidFill>
            </a:endParaRPr>
          </a:p>
          <a:p>
            <a:endParaRPr lang="en-US" sz="4800" b="1" dirty="0"/>
          </a:p>
        </p:txBody>
      </p:sp>
      <p:pic>
        <p:nvPicPr>
          <p:cNvPr id="11" name="Platshållare för bild 10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5D9003C3-7EF5-4633-9CAF-B96EC12685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439" r="2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413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inomhus, flera&#10;&#10;Automatiskt genererad beskrivning">
            <a:extLst>
              <a:ext uri="{FF2B5EF4-FFF2-40B4-BE49-F238E27FC236}">
                <a16:creationId xmlns:a16="http://schemas.microsoft.com/office/drawing/2014/main" id="{569535A8-1A07-4942-AF0E-21A6D50B39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439" r="20439"/>
          <a:stretch>
            <a:fillRect/>
          </a:stretch>
        </p:blipFill>
        <p:spPr/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34C3EB-6878-4553-B595-0268D30D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DCA22-3E58-42D7-ABD5-BE25E0C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D7064A3-5CFD-4E2F-8431-E700536A6D10}"/>
              </a:ext>
            </a:extLst>
          </p:cNvPr>
          <p:cNvSpPr txBox="1"/>
          <p:nvPr/>
        </p:nvSpPr>
        <p:spPr>
          <a:xfrm>
            <a:off x="652006" y="2218414"/>
            <a:ext cx="6095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b Grotesque Black" panose="020B0604020202020204" charset="0"/>
              </a:rPr>
              <a:t>The supply of vocational programs does not match the demands of the labor market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b Grotesque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34C3EB-6878-4553-B595-0268D30D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DCA22-3E58-42D7-ABD5-BE25E0C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D7064A3-5CFD-4E2F-8431-E700536A6D10}"/>
              </a:ext>
            </a:extLst>
          </p:cNvPr>
          <p:cNvSpPr txBox="1"/>
          <p:nvPr/>
        </p:nvSpPr>
        <p:spPr>
          <a:xfrm>
            <a:off x="652006" y="2218414"/>
            <a:ext cx="6095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b Grotesque Black" panose="020B0604020202020204" charset="0"/>
                <a:ea typeface="+mn-ea"/>
                <a:cs typeface="+mn-cs"/>
              </a:rPr>
              <a:t>Attractiveness and quality of VET needs to increase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b Grotesque Black" panose="020B0604020202020204" charset="0"/>
            </a:endParaRPr>
          </a:p>
        </p:txBody>
      </p:sp>
      <p:pic>
        <p:nvPicPr>
          <p:cNvPr id="9" name="Platshållare för bild 8" descr="En bild som visar utomhus&#10;&#10;Automatiskt genererad beskrivning">
            <a:extLst>
              <a:ext uri="{FF2B5EF4-FFF2-40B4-BE49-F238E27FC236}">
                <a16:creationId xmlns:a16="http://schemas.microsoft.com/office/drawing/2014/main" id="{37F1F2B1-2FD7-4038-96B0-4847F11F13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439" r="2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49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person, fönster, inomhus&#10;&#10;Automatiskt genererad beskrivning">
            <a:extLst>
              <a:ext uri="{FF2B5EF4-FFF2-40B4-BE49-F238E27FC236}">
                <a16:creationId xmlns:a16="http://schemas.microsoft.com/office/drawing/2014/main" id="{C3DBDD9B-4D28-4A84-87FA-D57E139532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901" r="13901"/>
          <a:stretch>
            <a:fillRect/>
          </a:stretch>
        </p:blipFill>
        <p:spPr>
          <a:xfrm>
            <a:off x="6697799" y="1462391"/>
            <a:ext cx="5279323" cy="487479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74B56CF-CDA7-49F6-8D12-9E8EEAC6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9" y="1103882"/>
            <a:ext cx="5576694" cy="1244539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b Grotesque Black" panose="020B0604020202020204" charset="0"/>
              </a:rPr>
              <a:t>LO and Svenskt Näringsliv - common positions</a:t>
            </a:r>
            <a:b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b Grotesque Black" panose="020B0604020202020204" charset="0"/>
              </a:rPr>
            </a:br>
            <a:endParaRPr lang="en-US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D92D6A9F-B91C-441B-9959-6696BFC2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2348421"/>
            <a:ext cx="5016812" cy="1663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b Grotesque" panose="020B0604020202020204" charset="0"/>
                <a:cs typeface="Arial" panose="020B0604020202020204" pitchFamily="34" charset="0"/>
              </a:rPr>
              <a:t>More students need to graduate.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Lab Grotesque" panose="020B0604020202020204" charset="0"/>
              </a:rPr>
              <a:t>Vocational programs must be dimensioned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Lab Grotesque" panose="020B0604020202020204" charset="0"/>
              </a:rPr>
              <a:t>Adult education must match the needs of the labor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Lab Grotesque" panose="020B0604020202020204" charset="0"/>
              </a:rPr>
              <a:t>Study and career guidance must be strengthened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Lab Grotesque" panose="020B0604020202020204" charset="0"/>
              </a:rPr>
              <a:t>increase the power and influence of branches and social partners</a:t>
            </a:r>
            <a:endParaRPr lang="en-US" sz="1800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157879-1568-41EA-A3A5-F1603DCB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525-CE4B-7647-A7F9-61B7685EE543}" type="datetime1">
              <a:rPr lang="sv-SE" smtClean="0"/>
              <a:pPr/>
              <a:t>2022-05-13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C837D2-567F-40FA-B622-F2E0BE25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0691885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246F23D3-85F2-4F43-83C4-4D655FCEBE5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C44BE281-7EC7-4DE9-9A19-3553ACD6A153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BC683F73-4E0F-4D63-8A97-15D676808A91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E551AD8B-2A77-4F39-8DC4-810BEA1A2DA8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1754FFF2-90B9-4C79-8547-E60B09B229FD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390467D8-0C58-4D2B-8819-E70C07ED2CEE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6909FD35-CAAC-44E5-881A-275CB10E5451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917DB7C8-6B41-4375-B5B4-64F21FEA13D0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9B4475FB-8522-4E7F-AF57-1E2126FD63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3" ma:contentTypeDescription="Crée un document." ma:contentTypeScope="" ma:versionID="91014088a579cc26c0110913aad0ce8a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41ebf7365258ef4b8b181ce2bb71b0c4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F79900-AA45-4BFF-9BAA-17FDAAA84FA7}"/>
</file>

<file path=customXml/itemProps2.xml><?xml version="1.0" encoding="utf-8"?>
<ds:datastoreItem xmlns:ds="http://schemas.openxmlformats.org/officeDocument/2006/customXml" ds:itemID="{FA395228-3DE3-4275-80A7-F3A375A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90FB1F-A7C7-4FFB-B6FE-709355BCEF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SN-powerpoint-mall-ENG</Template>
  <TotalTime>2054</TotalTime>
  <Words>190</Words>
  <Application>Microsoft Office PowerPoint</Application>
  <PresentationFormat>Bredbild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7</vt:i4>
      </vt:variant>
    </vt:vector>
  </HeadingPairs>
  <TitlesOfParts>
    <vt:vector size="23" baseType="lpstr">
      <vt:lpstr>Arial</vt:lpstr>
      <vt:lpstr>Calibri</vt:lpstr>
      <vt:lpstr>Roboto</vt:lpstr>
      <vt:lpstr>Lab Grotesque</vt:lpstr>
      <vt:lpstr>Calibri Light</vt:lpstr>
      <vt:lpstr>Lab Grotesque Black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Office-tema</vt:lpstr>
      <vt:lpstr>PowerPoint-presentation</vt:lpstr>
      <vt:lpstr>Background</vt:lpstr>
      <vt:lpstr>PowerPoint-presentation</vt:lpstr>
      <vt:lpstr>PowerPoint-presentation</vt:lpstr>
      <vt:lpstr>PowerPoint-presentation</vt:lpstr>
      <vt:lpstr>PowerPoint-presentation</vt:lpstr>
      <vt:lpstr>LO and Svenskt Näringsliv - common positions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Olsson</dc:creator>
  <cp:lastModifiedBy>Johan Olsson</cp:lastModifiedBy>
  <cp:revision>5</cp:revision>
  <dcterms:created xsi:type="dcterms:W3CDTF">2022-05-11T06:25:36Z</dcterms:created>
  <dcterms:modified xsi:type="dcterms:W3CDTF">2022-05-13T07:46:09Z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