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8"/>
  </p:notesMasterIdLst>
  <p:handoutMasterIdLst>
    <p:handoutMasterId r:id="rId19"/>
  </p:handoutMasterIdLst>
  <p:sldIdLst>
    <p:sldId id="732" r:id="rId2"/>
    <p:sldId id="729" r:id="rId3"/>
    <p:sldId id="733" r:id="rId4"/>
    <p:sldId id="275" r:id="rId5"/>
    <p:sldId id="331" r:id="rId6"/>
    <p:sldId id="342" r:id="rId7"/>
    <p:sldId id="343" r:id="rId8"/>
    <p:sldId id="728" r:id="rId9"/>
    <p:sldId id="736" r:id="rId10"/>
    <p:sldId id="739" r:id="rId11"/>
    <p:sldId id="737" r:id="rId12"/>
    <p:sldId id="289" r:id="rId13"/>
    <p:sldId id="742" r:id="rId14"/>
    <p:sldId id="740" r:id="rId15"/>
    <p:sldId id="741" r:id="rId16"/>
    <p:sldId id="291" r:id="rId17"/>
  </p:sldIdLst>
  <p:sldSz cx="24384000" cy="13716000"/>
  <p:notesSz cx="6858000" cy="9144000"/>
  <p:embeddedFontLst>
    <p:embeddedFont>
      <p:font typeface="Satoshi" pitchFamily="50" charset="0"/>
      <p:regular r:id="rId20"/>
      <p:bold r:id="rId21"/>
      <p:italic r:id="rId22"/>
      <p:boldItalic r:id="rId23"/>
    </p:embeddedFont>
    <p:embeddedFont>
      <p:font typeface="Satoshi Black" pitchFamily="50" charset="0"/>
      <p:bold r:id="rId24"/>
    </p:embeddedFont>
    <p:embeddedFont>
      <p:font typeface="Satoshi Medium" pitchFamily="50" charset="0"/>
      <p:regular r:id="rId25"/>
    </p:embeddedFont>
    <p:embeddedFont>
      <p:font typeface="Work Sans Light" pitchFamily="2" charset="0"/>
      <p:regular r:id="rId26"/>
      <p:italic r:id="rId27"/>
    </p:embeddedFont>
    <p:embeddedFont>
      <p:font typeface="Work Sans regular" panose="020B0604020202020204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1998"/>
    <a:srgbClr val="C5C5E5"/>
    <a:srgbClr val="FFC94F"/>
    <a:srgbClr val="E8E8F4"/>
    <a:srgbClr val="FF5B41"/>
    <a:srgbClr val="FFF1D3"/>
    <a:srgbClr val="FFE4A7"/>
    <a:srgbClr val="8C8CCB"/>
    <a:srgbClr val="00B6ED"/>
    <a:srgbClr val="FF8F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583" autoAdjust="0"/>
    <p:restoredTop sz="94660"/>
  </p:normalViewPr>
  <p:slideViewPr>
    <p:cSldViewPr snapToGrid="0">
      <p:cViewPr varScale="1">
        <p:scale>
          <a:sx n="56" d="100"/>
          <a:sy n="56" d="100"/>
        </p:scale>
        <p:origin x="1074" y="6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9" d="100"/>
          <a:sy n="99" d="100"/>
        </p:scale>
        <p:origin x="427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7.fntdata"/><Relationship Id="rId39" Type="http://schemas.openxmlformats.org/officeDocument/2006/relationships/customXml" Target="../customXml/item3.xml"/><Relationship Id="rId21" Type="http://schemas.openxmlformats.org/officeDocument/2006/relationships/font" Target="fonts/font2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viewProps" Target="viewProps.xml"/><Relationship Id="rId38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presProps" Target="presProps.xml"/><Relationship Id="rId37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OMAT Gilles" userId="b143c400-a85d-4038-8255-39565121cbe4" providerId="ADAL" clId="{775F378A-2481-473F-BFA7-628CE65D2870}"/>
    <pc:docChg chg="undo redo custSel addSld delSld modSld sldOrd">
      <pc:chgData name="CHOMAT Gilles" userId="b143c400-a85d-4038-8255-39565121cbe4" providerId="ADAL" clId="{775F378A-2481-473F-BFA7-628CE65D2870}" dt="2026-04-21T16:14:13.195" v="2105" actId="20577"/>
      <pc:docMkLst>
        <pc:docMk/>
      </pc:docMkLst>
      <pc:sldChg chg="del">
        <pc:chgData name="CHOMAT Gilles" userId="b143c400-a85d-4038-8255-39565121cbe4" providerId="ADAL" clId="{775F378A-2481-473F-BFA7-628CE65D2870}" dt="2026-04-21T15:47:47.499" v="1015" actId="47"/>
        <pc:sldMkLst>
          <pc:docMk/>
          <pc:sldMk cId="1019967656" sldId="269"/>
        </pc:sldMkLst>
      </pc:sldChg>
      <pc:sldChg chg="del">
        <pc:chgData name="CHOMAT Gilles" userId="b143c400-a85d-4038-8255-39565121cbe4" providerId="ADAL" clId="{775F378A-2481-473F-BFA7-628CE65D2870}" dt="2026-04-21T15:47:47.499" v="1015" actId="47"/>
        <pc:sldMkLst>
          <pc:docMk/>
          <pc:sldMk cId="2755487861" sldId="271"/>
        </pc:sldMkLst>
      </pc:sldChg>
      <pc:sldChg chg="del">
        <pc:chgData name="CHOMAT Gilles" userId="b143c400-a85d-4038-8255-39565121cbe4" providerId="ADAL" clId="{775F378A-2481-473F-BFA7-628CE65D2870}" dt="2026-04-21T15:47:47.499" v="1015" actId="47"/>
        <pc:sldMkLst>
          <pc:docMk/>
          <pc:sldMk cId="1361408989" sldId="274"/>
        </pc:sldMkLst>
      </pc:sldChg>
      <pc:sldChg chg="modSp mod">
        <pc:chgData name="CHOMAT Gilles" userId="b143c400-a85d-4038-8255-39565121cbe4" providerId="ADAL" clId="{775F378A-2481-473F-BFA7-628CE65D2870}" dt="2026-04-21T15:23:55.242" v="75" actId="255"/>
        <pc:sldMkLst>
          <pc:docMk/>
          <pc:sldMk cId="3228893819" sldId="275"/>
        </pc:sldMkLst>
        <pc:spChg chg="mod">
          <ac:chgData name="CHOMAT Gilles" userId="b143c400-a85d-4038-8255-39565121cbe4" providerId="ADAL" clId="{775F378A-2481-473F-BFA7-628CE65D2870}" dt="2026-04-21T15:23:55.242" v="75" actId="255"/>
          <ac:spMkLst>
            <pc:docMk/>
            <pc:sldMk cId="3228893819" sldId="275"/>
            <ac:spMk id="3" creationId="{00000000-0000-0000-0000-000000000000}"/>
          </ac:spMkLst>
        </pc:spChg>
      </pc:sldChg>
      <pc:sldChg chg="del">
        <pc:chgData name="CHOMAT Gilles" userId="b143c400-a85d-4038-8255-39565121cbe4" providerId="ADAL" clId="{775F378A-2481-473F-BFA7-628CE65D2870}" dt="2026-04-21T15:47:47.499" v="1015" actId="47"/>
        <pc:sldMkLst>
          <pc:docMk/>
          <pc:sldMk cId="4219668869" sldId="279"/>
        </pc:sldMkLst>
      </pc:sldChg>
      <pc:sldChg chg="del">
        <pc:chgData name="CHOMAT Gilles" userId="b143c400-a85d-4038-8255-39565121cbe4" providerId="ADAL" clId="{775F378A-2481-473F-BFA7-628CE65D2870}" dt="2026-04-21T15:47:47.499" v="1015" actId="47"/>
        <pc:sldMkLst>
          <pc:docMk/>
          <pc:sldMk cId="1325944416" sldId="280"/>
        </pc:sldMkLst>
      </pc:sldChg>
      <pc:sldChg chg="del">
        <pc:chgData name="CHOMAT Gilles" userId="b143c400-a85d-4038-8255-39565121cbe4" providerId="ADAL" clId="{775F378A-2481-473F-BFA7-628CE65D2870}" dt="2026-04-21T15:47:47.499" v="1015" actId="47"/>
        <pc:sldMkLst>
          <pc:docMk/>
          <pc:sldMk cId="3138594476" sldId="281"/>
        </pc:sldMkLst>
      </pc:sldChg>
      <pc:sldChg chg="del">
        <pc:chgData name="CHOMAT Gilles" userId="b143c400-a85d-4038-8255-39565121cbe4" providerId="ADAL" clId="{775F378A-2481-473F-BFA7-628CE65D2870}" dt="2026-04-21T15:47:47.499" v="1015" actId="47"/>
        <pc:sldMkLst>
          <pc:docMk/>
          <pc:sldMk cId="871173573" sldId="282"/>
        </pc:sldMkLst>
      </pc:sldChg>
      <pc:sldChg chg="del ord">
        <pc:chgData name="CHOMAT Gilles" userId="b143c400-a85d-4038-8255-39565121cbe4" providerId="ADAL" clId="{775F378A-2481-473F-BFA7-628CE65D2870}" dt="2026-04-21T15:47:47.499" v="1015" actId="47"/>
        <pc:sldMkLst>
          <pc:docMk/>
          <pc:sldMk cId="4013732998" sldId="284"/>
        </pc:sldMkLst>
      </pc:sldChg>
      <pc:sldChg chg="del">
        <pc:chgData name="CHOMAT Gilles" userId="b143c400-a85d-4038-8255-39565121cbe4" providerId="ADAL" clId="{775F378A-2481-473F-BFA7-628CE65D2870}" dt="2026-04-21T15:47:47.499" v="1015" actId="47"/>
        <pc:sldMkLst>
          <pc:docMk/>
          <pc:sldMk cId="2714050103" sldId="287"/>
        </pc:sldMkLst>
      </pc:sldChg>
      <pc:sldChg chg="del">
        <pc:chgData name="CHOMAT Gilles" userId="b143c400-a85d-4038-8255-39565121cbe4" providerId="ADAL" clId="{775F378A-2481-473F-BFA7-628CE65D2870}" dt="2026-04-21T15:47:47.499" v="1015" actId="47"/>
        <pc:sldMkLst>
          <pc:docMk/>
          <pc:sldMk cId="1825830840" sldId="288"/>
        </pc:sldMkLst>
      </pc:sldChg>
      <pc:sldChg chg="addSp delSp modSp mod">
        <pc:chgData name="CHOMAT Gilles" userId="b143c400-a85d-4038-8255-39565121cbe4" providerId="ADAL" clId="{775F378A-2481-473F-BFA7-628CE65D2870}" dt="2026-04-21T16:09:16.651" v="2029" actId="313"/>
        <pc:sldMkLst>
          <pc:docMk/>
          <pc:sldMk cId="2406785388" sldId="289"/>
        </pc:sldMkLst>
        <pc:spChg chg="add mod">
          <ac:chgData name="CHOMAT Gilles" userId="b143c400-a85d-4038-8255-39565121cbe4" providerId="ADAL" clId="{775F378A-2481-473F-BFA7-628CE65D2870}" dt="2026-04-21T16:09:16.651" v="2029" actId="313"/>
          <ac:spMkLst>
            <pc:docMk/>
            <pc:sldMk cId="2406785388" sldId="289"/>
            <ac:spMk id="7" creationId="{7C10937B-3EA1-E06F-EF53-5B3127C17D09}"/>
          </ac:spMkLst>
        </pc:spChg>
        <pc:spChg chg="del mod">
          <ac:chgData name="CHOMAT Gilles" userId="b143c400-a85d-4038-8255-39565121cbe4" providerId="ADAL" clId="{775F378A-2481-473F-BFA7-628CE65D2870}" dt="2026-04-21T16:00:30.387" v="1055" actId="478"/>
          <ac:spMkLst>
            <pc:docMk/>
            <pc:sldMk cId="2406785388" sldId="289"/>
            <ac:spMk id="11" creationId="{00000000-0000-0000-0000-000000000000}"/>
          </ac:spMkLst>
        </pc:spChg>
        <pc:spChg chg="mod">
          <ac:chgData name="CHOMAT Gilles" userId="b143c400-a85d-4038-8255-39565121cbe4" providerId="ADAL" clId="{775F378A-2481-473F-BFA7-628CE65D2870}" dt="2026-04-21T16:06:51.646" v="1776" actId="1076"/>
          <ac:spMkLst>
            <pc:docMk/>
            <pc:sldMk cId="2406785388" sldId="289"/>
            <ac:spMk id="12" creationId="{00000000-0000-0000-0000-000000000000}"/>
          </ac:spMkLst>
        </pc:spChg>
        <pc:picChg chg="add mod">
          <ac:chgData name="CHOMAT Gilles" userId="b143c400-a85d-4038-8255-39565121cbe4" providerId="ADAL" clId="{775F378A-2481-473F-BFA7-628CE65D2870}" dt="2026-04-21T16:01:54.191" v="1063" actId="14100"/>
          <ac:picMkLst>
            <pc:docMk/>
            <pc:sldMk cId="2406785388" sldId="289"/>
            <ac:picMk id="6" creationId="{1A61506C-2427-0029-243C-C9A7617E2152}"/>
          </ac:picMkLst>
        </pc:picChg>
      </pc:sldChg>
      <pc:sldChg chg="del">
        <pc:chgData name="CHOMAT Gilles" userId="b143c400-a85d-4038-8255-39565121cbe4" providerId="ADAL" clId="{775F378A-2481-473F-BFA7-628CE65D2870}" dt="2026-04-21T15:47:47.499" v="1015" actId="47"/>
        <pc:sldMkLst>
          <pc:docMk/>
          <pc:sldMk cId="3599146281" sldId="290"/>
        </pc:sldMkLst>
      </pc:sldChg>
      <pc:sldChg chg="ord">
        <pc:chgData name="CHOMAT Gilles" userId="b143c400-a85d-4038-8255-39565121cbe4" providerId="ADAL" clId="{775F378A-2481-473F-BFA7-628CE65D2870}" dt="2026-04-21T15:47:38.821" v="1014"/>
        <pc:sldMkLst>
          <pc:docMk/>
          <pc:sldMk cId="3153969841" sldId="291"/>
        </pc:sldMkLst>
      </pc:sldChg>
      <pc:sldChg chg="addSp delSp modSp add mod">
        <pc:chgData name="CHOMAT Gilles" userId="b143c400-a85d-4038-8255-39565121cbe4" providerId="ADAL" clId="{775F378A-2481-473F-BFA7-628CE65D2870}" dt="2026-04-21T15:25:37.660" v="104" actId="1076"/>
        <pc:sldMkLst>
          <pc:docMk/>
          <pc:sldMk cId="3367068712" sldId="331"/>
        </pc:sldMkLst>
        <pc:spChg chg="del mod">
          <ac:chgData name="CHOMAT Gilles" userId="b143c400-a85d-4038-8255-39565121cbe4" providerId="ADAL" clId="{775F378A-2481-473F-BFA7-628CE65D2870}" dt="2026-04-21T15:25:32.407" v="101" actId="478"/>
          <ac:spMkLst>
            <pc:docMk/>
            <pc:sldMk cId="3367068712" sldId="331"/>
            <ac:spMk id="2" creationId="{34B0EB30-BD57-2ED6-AEAF-1F9908AF70D5}"/>
          </ac:spMkLst>
        </pc:spChg>
        <pc:spChg chg="mod">
          <ac:chgData name="CHOMAT Gilles" userId="b143c400-a85d-4038-8255-39565121cbe4" providerId="ADAL" clId="{775F378A-2481-473F-BFA7-628CE65D2870}" dt="2026-04-21T15:24:37.231" v="78" actId="27636"/>
          <ac:spMkLst>
            <pc:docMk/>
            <pc:sldMk cId="3367068712" sldId="331"/>
            <ac:spMk id="3" creationId="{A0A7F986-8E58-49FD-32A0-B8292127612C}"/>
          </ac:spMkLst>
        </pc:spChg>
        <pc:spChg chg="mod">
          <ac:chgData name="CHOMAT Gilles" userId="b143c400-a85d-4038-8255-39565121cbe4" providerId="ADAL" clId="{775F378A-2481-473F-BFA7-628CE65D2870}" dt="2026-04-21T15:24:56.724" v="86" actId="14100"/>
          <ac:spMkLst>
            <pc:docMk/>
            <pc:sldMk cId="3367068712" sldId="331"/>
            <ac:spMk id="4" creationId="{1D399084-194D-489D-D523-A69B552B558E}"/>
          </ac:spMkLst>
        </pc:spChg>
        <pc:spChg chg="add mod">
          <ac:chgData name="CHOMAT Gilles" userId="b143c400-a85d-4038-8255-39565121cbe4" providerId="ADAL" clId="{775F378A-2481-473F-BFA7-628CE65D2870}" dt="2026-04-21T15:25:37.660" v="104" actId="1076"/>
          <ac:spMkLst>
            <pc:docMk/>
            <pc:sldMk cId="3367068712" sldId="331"/>
            <ac:spMk id="9" creationId="{FF73B1C9-FF0D-CE58-EDE8-594653B2035D}"/>
          </ac:spMkLst>
        </pc:spChg>
      </pc:sldChg>
      <pc:sldChg chg="modSp add mod">
        <pc:chgData name="CHOMAT Gilles" userId="b143c400-a85d-4038-8255-39565121cbe4" providerId="ADAL" clId="{775F378A-2481-473F-BFA7-628CE65D2870}" dt="2026-04-21T16:09:48.343" v="2030" actId="207"/>
        <pc:sldMkLst>
          <pc:docMk/>
          <pc:sldMk cId="3553874705" sldId="342"/>
        </pc:sldMkLst>
        <pc:spChg chg="mod">
          <ac:chgData name="CHOMAT Gilles" userId="b143c400-a85d-4038-8255-39565121cbe4" providerId="ADAL" clId="{775F378A-2481-473F-BFA7-628CE65D2870}" dt="2026-04-21T15:25:49.968" v="105" actId="1076"/>
          <ac:spMkLst>
            <pc:docMk/>
            <pc:sldMk cId="3553874705" sldId="342"/>
            <ac:spMk id="2" creationId="{D1B0AD9C-596A-2DC5-3B6C-C8E57B0DA9EE}"/>
          </ac:spMkLst>
        </pc:spChg>
        <pc:spChg chg="mod">
          <ac:chgData name="CHOMAT Gilles" userId="b143c400-a85d-4038-8255-39565121cbe4" providerId="ADAL" clId="{775F378A-2481-473F-BFA7-628CE65D2870}" dt="2026-04-21T16:09:48.343" v="2030" actId="207"/>
          <ac:spMkLst>
            <pc:docMk/>
            <pc:sldMk cId="3553874705" sldId="342"/>
            <ac:spMk id="3" creationId="{DE7539DA-D6C3-EA46-FDB5-BF6F675204B9}"/>
          </ac:spMkLst>
        </pc:spChg>
      </pc:sldChg>
      <pc:sldChg chg="modSp add mod">
        <pc:chgData name="CHOMAT Gilles" userId="b143c400-a85d-4038-8255-39565121cbe4" providerId="ADAL" clId="{775F378A-2481-473F-BFA7-628CE65D2870}" dt="2026-04-21T15:26:09.828" v="106" actId="1076"/>
        <pc:sldMkLst>
          <pc:docMk/>
          <pc:sldMk cId="2185060758" sldId="343"/>
        </pc:sldMkLst>
        <pc:spChg chg="mod">
          <ac:chgData name="CHOMAT Gilles" userId="b143c400-a85d-4038-8255-39565121cbe4" providerId="ADAL" clId="{775F378A-2481-473F-BFA7-628CE65D2870}" dt="2026-04-21T15:26:09.828" v="106" actId="1076"/>
          <ac:spMkLst>
            <pc:docMk/>
            <pc:sldMk cId="2185060758" sldId="343"/>
            <ac:spMk id="2" creationId="{D1B0AD9C-596A-2DC5-3B6C-C8E57B0DA9EE}"/>
          </ac:spMkLst>
        </pc:spChg>
      </pc:sldChg>
      <pc:sldChg chg="ord">
        <pc:chgData name="CHOMAT Gilles" userId="b143c400-a85d-4038-8255-39565121cbe4" providerId="ADAL" clId="{775F378A-2481-473F-BFA7-628CE65D2870}" dt="2026-04-21T15:47:25.868" v="1012"/>
        <pc:sldMkLst>
          <pc:docMk/>
          <pc:sldMk cId="3659466128" sldId="728"/>
        </pc:sldMkLst>
      </pc:sldChg>
      <pc:sldChg chg="del">
        <pc:chgData name="CHOMAT Gilles" userId="b143c400-a85d-4038-8255-39565121cbe4" providerId="ADAL" clId="{775F378A-2481-473F-BFA7-628CE65D2870}" dt="2026-04-21T15:47:47.499" v="1015" actId="47"/>
        <pc:sldMkLst>
          <pc:docMk/>
          <pc:sldMk cId="1982739521" sldId="730"/>
        </pc:sldMkLst>
      </pc:sldChg>
      <pc:sldChg chg="del">
        <pc:chgData name="CHOMAT Gilles" userId="b143c400-a85d-4038-8255-39565121cbe4" providerId="ADAL" clId="{775F378A-2481-473F-BFA7-628CE65D2870}" dt="2026-04-21T15:47:47.499" v="1015" actId="47"/>
        <pc:sldMkLst>
          <pc:docMk/>
          <pc:sldMk cId="4146961387" sldId="731"/>
        </pc:sldMkLst>
      </pc:sldChg>
      <pc:sldChg chg="modSp mod">
        <pc:chgData name="CHOMAT Gilles" userId="b143c400-a85d-4038-8255-39565121cbe4" providerId="ADAL" clId="{775F378A-2481-473F-BFA7-628CE65D2870}" dt="2026-04-21T15:55:14.660" v="1054" actId="20577"/>
        <pc:sldMkLst>
          <pc:docMk/>
          <pc:sldMk cId="2021353949" sldId="732"/>
        </pc:sldMkLst>
        <pc:spChg chg="mod">
          <ac:chgData name="CHOMAT Gilles" userId="b143c400-a85d-4038-8255-39565121cbe4" providerId="ADAL" clId="{775F378A-2481-473F-BFA7-628CE65D2870}" dt="2026-04-21T15:55:14.660" v="1054" actId="20577"/>
          <ac:spMkLst>
            <pc:docMk/>
            <pc:sldMk cId="2021353949" sldId="732"/>
            <ac:spMk id="24" creationId="{00000000-0000-0000-0000-000000000000}"/>
          </ac:spMkLst>
        </pc:spChg>
      </pc:sldChg>
      <pc:sldChg chg="modSp mod">
        <pc:chgData name="CHOMAT Gilles" userId="b143c400-a85d-4038-8255-39565121cbe4" providerId="ADAL" clId="{775F378A-2481-473F-BFA7-628CE65D2870}" dt="2026-04-21T16:11:10.652" v="2048" actId="20577"/>
        <pc:sldMkLst>
          <pc:docMk/>
          <pc:sldMk cId="288470273" sldId="733"/>
        </pc:sldMkLst>
        <pc:spChg chg="mod">
          <ac:chgData name="CHOMAT Gilles" userId="b143c400-a85d-4038-8255-39565121cbe4" providerId="ADAL" clId="{775F378A-2481-473F-BFA7-628CE65D2870}" dt="2026-04-21T16:11:10.652" v="2048" actId="20577"/>
          <ac:spMkLst>
            <pc:docMk/>
            <pc:sldMk cId="288470273" sldId="733"/>
            <ac:spMk id="11" creationId="{00000000-0000-0000-0000-000000000000}"/>
          </ac:spMkLst>
        </pc:spChg>
      </pc:sldChg>
      <pc:sldChg chg="modSp del mod">
        <pc:chgData name="CHOMAT Gilles" userId="b143c400-a85d-4038-8255-39565121cbe4" providerId="ADAL" clId="{775F378A-2481-473F-BFA7-628CE65D2870}" dt="2026-04-21T15:45:05.329" v="942" actId="47"/>
        <pc:sldMkLst>
          <pc:docMk/>
          <pc:sldMk cId="3807076038" sldId="734"/>
        </pc:sldMkLst>
        <pc:spChg chg="mod">
          <ac:chgData name="CHOMAT Gilles" userId="b143c400-a85d-4038-8255-39565121cbe4" providerId="ADAL" clId="{775F378A-2481-473F-BFA7-628CE65D2870}" dt="2026-04-21T15:37:13.449" v="574" actId="255"/>
          <ac:spMkLst>
            <pc:docMk/>
            <pc:sldMk cId="3807076038" sldId="734"/>
            <ac:spMk id="11" creationId="{00000000-0000-0000-0000-000000000000}"/>
          </ac:spMkLst>
        </pc:spChg>
        <pc:spChg chg="mod">
          <ac:chgData name="CHOMAT Gilles" userId="b143c400-a85d-4038-8255-39565121cbe4" providerId="ADAL" clId="{775F378A-2481-473F-BFA7-628CE65D2870}" dt="2026-04-21T15:35:20.823" v="283" actId="20577"/>
          <ac:spMkLst>
            <pc:docMk/>
            <pc:sldMk cId="3807076038" sldId="734"/>
            <ac:spMk id="12" creationId="{00000000-0000-0000-0000-000000000000}"/>
          </ac:spMkLst>
        </pc:spChg>
      </pc:sldChg>
      <pc:sldChg chg="modSp add del mod ord">
        <pc:chgData name="CHOMAT Gilles" userId="b143c400-a85d-4038-8255-39565121cbe4" providerId="ADAL" clId="{775F378A-2481-473F-BFA7-628CE65D2870}" dt="2026-04-21T15:45:04.167" v="941" actId="47"/>
        <pc:sldMkLst>
          <pc:docMk/>
          <pc:sldMk cId="2742659014" sldId="735"/>
        </pc:sldMkLst>
        <pc:spChg chg="mod">
          <ac:chgData name="CHOMAT Gilles" userId="b143c400-a85d-4038-8255-39565121cbe4" providerId="ADAL" clId="{775F378A-2481-473F-BFA7-628CE65D2870}" dt="2026-04-21T15:29:56.940" v="165" actId="313"/>
          <ac:spMkLst>
            <pc:docMk/>
            <pc:sldMk cId="2742659014" sldId="735"/>
            <ac:spMk id="3" creationId="{00000000-0000-0000-0000-000000000000}"/>
          </ac:spMkLst>
        </pc:spChg>
      </pc:sldChg>
      <pc:sldChg chg="addSp delSp modSp add mod ord">
        <pc:chgData name="CHOMAT Gilles" userId="b143c400-a85d-4038-8255-39565121cbe4" providerId="ADAL" clId="{775F378A-2481-473F-BFA7-628CE65D2870}" dt="2026-04-21T15:30:08.408" v="167" actId="478"/>
        <pc:sldMkLst>
          <pc:docMk/>
          <pc:sldMk cId="3694857219" sldId="736"/>
        </pc:sldMkLst>
        <pc:spChg chg="mod">
          <ac:chgData name="CHOMAT Gilles" userId="b143c400-a85d-4038-8255-39565121cbe4" providerId="ADAL" clId="{775F378A-2481-473F-BFA7-628CE65D2870}" dt="2026-04-21T15:29:25.351" v="164" actId="20577"/>
          <ac:spMkLst>
            <pc:docMk/>
            <pc:sldMk cId="3694857219" sldId="736"/>
            <ac:spMk id="2" creationId="{00000000-0000-0000-0000-000000000000}"/>
          </ac:spMkLst>
        </pc:spChg>
        <pc:spChg chg="del">
          <ac:chgData name="CHOMAT Gilles" userId="b143c400-a85d-4038-8255-39565121cbe4" providerId="ADAL" clId="{775F378A-2481-473F-BFA7-628CE65D2870}" dt="2026-04-21T15:30:06.080" v="166" actId="478"/>
          <ac:spMkLst>
            <pc:docMk/>
            <pc:sldMk cId="3694857219" sldId="736"/>
            <ac:spMk id="3" creationId="{00000000-0000-0000-0000-000000000000}"/>
          </ac:spMkLst>
        </pc:spChg>
        <pc:spChg chg="add del mod">
          <ac:chgData name="CHOMAT Gilles" userId="b143c400-a85d-4038-8255-39565121cbe4" providerId="ADAL" clId="{775F378A-2481-473F-BFA7-628CE65D2870}" dt="2026-04-21T15:30:08.408" v="167" actId="478"/>
          <ac:spMkLst>
            <pc:docMk/>
            <pc:sldMk cId="3694857219" sldId="736"/>
            <ac:spMk id="7" creationId="{706089F3-3195-487D-4F6E-5B2C63BF8BB3}"/>
          </ac:spMkLst>
        </pc:spChg>
      </pc:sldChg>
      <pc:sldChg chg="modSp add mod ord">
        <pc:chgData name="CHOMAT Gilles" userId="b143c400-a85d-4038-8255-39565121cbe4" providerId="ADAL" clId="{775F378A-2481-473F-BFA7-628CE65D2870}" dt="2026-04-21T15:39:02.694" v="689" actId="20577"/>
        <pc:sldMkLst>
          <pc:docMk/>
          <pc:sldMk cId="3233021901" sldId="737"/>
        </pc:sldMkLst>
        <pc:spChg chg="mod">
          <ac:chgData name="CHOMAT Gilles" userId="b143c400-a85d-4038-8255-39565121cbe4" providerId="ADAL" clId="{775F378A-2481-473F-BFA7-628CE65D2870}" dt="2026-04-21T15:37:44.541" v="585" actId="20577"/>
          <ac:spMkLst>
            <pc:docMk/>
            <pc:sldMk cId="3233021901" sldId="737"/>
            <ac:spMk id="2" creationId="{00000000-0000-0000-0000-000000000000}"/>
          </ac:spMkLst>
        </pc:spChg>
        <pc:spChg chg="mod">
          <ac:chgData name="CHOMAT Gilles" userId="b143c400-a85d-4038-8255-39565121cbe4" providerId="ADAL" clId="{775F378A-2481-473F-BFA7-628CE65D2870}" dt="2026-04-21T15:39:02.694" v="689" actId="20577"/>
          <ac:spMkLst>
            <pc:docMk/>
            <pc:sldMk cId="3233021901" sldId="737"/>
            <ac:spMk id="3" creationId="{00000000-0000-0000-0000-000000000000}"/>
          </ac:spMkLst>
        </pc:spChg>
      </pc:sldChg>
      <pc:sldChg chg="modSp add del mod ord">
        <pc:chgData name="CHOMAT Gilles" userId="b143c400-a85d-4038-8255-39565121cbe4" providerId="ADAL" clId="{775F378A-2481-473F-BFA7-628CE65D2870}" dt="2026-04-21T15:44:22.051" v="937" actId="47"/>
        <pc:sldMkLst>
          <pc:docMk/>
          <pc:sldMk cId="2667604870" sldId="738"/>
        </pc:sldMkLst>
        <pc:spChg chg="mod">
          <ac:chgData name="CHOMAT Gilles" userId="b143c400-a85d-4038-8255-39565121cbe4" providerId="ADAL" clId="{775F378A-2481-473F-BFA7-628CE65D2870}" dt="2026-04-21T15:43:10.994" v="911" actId="20577"/>
          <ac:spMkLst>
            <pc:docMk/>
            <pc:sldMk cId="2667604870" sldId="738"/>
            <ac:spMk id="11" creationId="{00000000-0000-0000-0000-000000000000}"/>
          </ac:spMkLst>
        </pc:spChg>
      </pc:sldChg>
      <pc:sldChg chg="delSp modSp add mod ord">
        <pc:chgData name="CHOMAT Gilles" userId="b143c400-a85d-4038-8255-39565121cbe4" providerId="ADAL" clId="{775F378A-2481-473F-BFA7-628CE65D2870}" dt="2026-04-21T15:44:17.672" v="936"/>
        <pc:sldMkLst>
          <pc:docMk/>
          <pc:sldMk cId="2571367864" sldId="739"/>
        </pc:sldMkLst>
        <pc:spChg chg="mod">
          <ac:chgData name="CHOMAT Gilles" userId="b143c400-a85d-4038-8255-39565121cbe4" providerId="ADAL" clId="{775F378A-2481-473F-BFA7-628CE65D2870}" dt="2026-04-21T15:43:44.437" v="932" actId="20577"/>
          <ac:spMkLst>
            <pc:docMk/>
            <pc:sldMk cId="2571367864" sldId="739"/>
            <ac:spMk id="11" creationId="{00000000-0000-0000-0000-000000000000}"/>
          </ac:spMkLst>
        </pc:spChg>
        <pc:spChg chg="del mod">
          <ac:chgData name="CHOMAT Gilles" userId="b143c400-a85d-4038-8255-39565121cbe4" providerId="ADAL" clId="{775F378A-2481-473F-BFA7-628CE65D2870}" dt="2026-04-21T15:43:54.664" v="934" actId="478"/>
          <ac:spMkLst>
            <pc:docMk/>
            <pc:sldMk cId="2571367864" sldId="739"/>
            <ac:spMk id="12" creationId="{00000000-0000-0000-0000-000000000000}"/>
          </ac:spMkLst>
        </pc:spChg>
      </pc:sldChg>
      <pc:sldChg chg="modSp add mod ord">
        <pc:chgData name="CHOMAT Gilles" userId="b143c400-a85d-4038-8255-39565121cbe4" providerId="ADAL" clId="{775F378A-2481-473F-BFA7-628CE65D2870}" dt="2026-04-21T15:45:37.110" v="983" actId="20577"/>
        <pc:sldMkLst>
          <pc:docMk/>
          <pc:sldMk cId="557955316" sldId="740"/>
        </pc:sldMkLst>
        <pc:spChg chg="mod">
          <ac:chgData name="CHOMAT Gilles" userId="b143c400-a85d-4038-8255-39565121cbe4" providerId="ADAL" clId="{775F378A-2481-473F-BFA7-628CE65D2870}" dt="2026-04-21T15:45:25.974" v="959" actId="20577"/>
          <ac:spMkLst>
            <pc:docMk/>
            <pc:sldMk cId="557955316" sldId="740"/>
            <ac:spMk id="2" creationId="{00000000-0000-0000-0000-000000000000}"/>
          </ac:spMkLst>
        </pc:spChg>
        <pc:spChg chg="mod">
          <ac:chgData name="CHOMAT Gilles" userId="b143c400-a85d-4038-8255-39565121cbe4" providerId="ADAL" clId="{775F378A-2481-473F-BFA7-628CE65D2870}" dt="2026-04-21T15:45:37.110" v="983" actId="20577"/>
          <ac:spMkLst>
            <pc:docMk/>
            <pc:sldMk cId="557955316" sldId="740"/>
            <ac:spMk id="3" creationId="{00000000-0000-0000-0000-000000000000}"/>
          </ac:spMkLst>
        </pc:spChg>
      </pc:sldChg>
      <pc:sldChg chg="addSp delSp modSp add mod ord">
        <pc:chgData name="CHOMAT Gilles" userId="b143c400-a85d-4038-8255-39565121cbe4" providerId="ADAL" clId="{775F378A-2481-473F-BFA7-628CE65D2870}" dt="2026-04-21T16:10:17.937" v="2046" actId="27636"/>
        <pc:sldMkLst>
          <pc:docMk/>
          <pc:sldMk cId="4165090822" sldId="741"/>
        </pc:sldMkLst>
        <pc:spChg chg="add del mod">
          <ac:chgData name="CHOMAT Gilles" userId="b143c400-a85d-4038-8255-39565121cbe4" providerId="ADAL" clId="{775F378A-2481-473F-BFA7-628CE65D2870}" dt="2026-04-21T15:46:07.849" v="990" actId="478"/>
          <ac:spMkLst>
            <pc:docMk/>
            <pc:sldMk cId="4165090822" sldId="741"/>
            <ac:spMk id="4" creationId="{2BDB8179-5D31-A6B7-183D-EBD3FEE88A3F}"/>
          </ac:spMkLst>
        </pc:spChg>
        <pc:spChg chg="mod">
          <ac:chgData name="CHOMAT Gilles" userId="b143c400-a85d-4038-8255-39565121cbe4" providerId="ADAL" clId="{775F378A-2481-473F-BFA7-628CE65D2870}" dt="2026-04-21T16:10:17.937" v="2046" actId="27636"/>
          <ac:spMkLst>
            <pc:docMk/>
            <pc:sldMk cId="4165090822" sldId="741"/>
            <ac:spMk id="11" creationId="{00000000-0000-0000-0000-000000000000}"/>
          </ac:spMkLst>
        </pc:spChg>
        <pc:spChg chg="del">
          <ac:chgData name="CHOMAT Gilles" userId="b143c400-a85d-4038-8255-39565121cbe4" providerId="ADAL" clId="{775F378A-2481-473F-BFA7-628CE65D2870}" dt="2026-04-21T15:46:05.899" v="989" actId="478"/>
          <ac:spMkLst>
            <pc:docMk/>
            <pc:sldMk cId="4165090822" sldId="741"/>
            <ac:spMk id="12" creationId="{00000000-0000-0000-0000-000000000000}"/>
          </ac:spMkLst>
        </pc:spChg>
      </pc:sldChg>
      <pc:sldChg chg="modSp add mod">
        <pc:chgData name="CHOMAT Gilles" userId="b143c400-a85d-4038-8255-39565121cbe4" providerId="ADAL" clId="{775F378A-2481-473F-BFA7-628CE65D2870}" dt="2026-04-21T16:14:13.195" v="2105" actId="20577"/>
        <pc:sldMkLst>
          <pc:docMk/>
          <pc:sldMk cId="4038092205" sldId="742"/>
        </pc:sldMkLst>
        <pc:spChg chg="mod">
          <ac:chgData name="CHOMAT Gilles" userId="b143c400-a85d-4038-8255-39565121cbe4" providerId="ADAL" clId="{775F378A-2481-473F-BFA7-628CE65D2870}" dt="2026-04-21T16:14:13.195" v="2105" actId="20577"/>
          <ac:spMkLst>
            <pc:docMk/>
            <pc:sldMk cId="4038092205" sldId="742"/>
            <ac:spMk id="11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2455C1-F971-42F8-AF97-85D3A7801076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BE9E63-AD81-49B7-8914-F2FE6C10BA6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5370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F608EB-AAC9-41CB-AB79-DD14B1842C00}" type="datetimeFigureOut">
              <a:rPr lang="fr-FR" smtClean="0"/>
              <a:t>21/04/2026</a:t>
            </a:fld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1E9646-87CD-432A-827E-4812E3D75970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Espace réservé de l'image des diapositives 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10" name="Espace réservé de l'en-tête 9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0699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1876D73-4109-B04B-85F7-25B63BA718C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23237926" y="13224453"/>
            <a:ext cx="961016" cy="730250"/>
          </a:xfrm>
          <a:prstGeom prst="rect">
            <a:avLst/>
          </a:prstGeom>
        </p:spPr>
        <p:txBody>
          <a:bodyPr/>
          <a:lstStyle/>
          <a:p>
            <a:fld id="{CFDDCBBD-A04C-074D-921C-EE5DD8225C93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5944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E IMAGE EDITABLE DROITE CLASS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 rot="16200000">
            <a:off x="11818820" y="-11811021"/>
            <a:ext cx="761959" cy="24384002"/>
          </a:xfrm>
          <a:prstGeom prst="rect">
            <a:avLst/>
          </a:prstGeom>
          <a:solidFill>
            <a:srgbClr val="191998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Espace réservé du texte 6"/>
          <p:cNvSpPr>
            <a:spLocks noGrp="1"/>
          </p:cNvSpPr>
          <p:nvPr>
            <p:ph type="body" sz="quarter" idx="10" hasCustomPrompt="1"/>
          </p:nvPr>
        </p:nvSpPr>
        <p:spPr>
          <a:xfrm>
            <a:off x="1392000" y="4374000"/>
            <a:ext cx="10071867" cy="7690181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b="0" baseline="0">
                <a:solidFill>
                  <a:schemeClr val="tx1"/>
                </a:solidFill>
                <a:latin typeface="Satoshi Medium" pitchFamily="50" charset="0"/>
              </a:defRPr>
            </a:lvl1pPr>
          </a:lstStyle>
          <a:p>
            <a:pPr lvl="0"/>
            <a:r>
              <a:rPr lang="fr-FR" dirty="0"/>
              <a:t>Texte courant Satoshi medium (moyen) 25pt espacement 5% tout en minuscules</a:t>
            </a:r>
            <a:br>
              <a:rPr lang="fr-FR" dirty="0"/>
            </a:br>
            <a:endParaRPr lang="fr-FR" dirty="0"/>
          </a:p>
          <a:p>
            <a:pPr lvl="0"/>
            <a:r>
              <a:rPr lang="fr-FR" dirty="0" err="1"/>
              <a:t>Quam</a:t>
            </a:r>
            <a:r>
              <a:rPr lang="fr-FR" dirty="0"/>
              <a:t> </a:t>
            </a:r>
            <a:r>
              <a:rPr lang="fr-FR" dirty="0" err="1"/>
              <a:t>ob</a:t>
            </a:r>
            <a:r>
              <a:rPr lang="fr-FR" dirty="0"/>
              <a:t> rem ut ii qui </a:t>
            </a:r>
            <a:r>
              <a:rPr lang="fr-FR" dirty="0" err="1"/>
              <a:t>superiores</a:t>
            </a:r>
            <a:r>
              <a:rPr lang="fr-FR" dirty="0"/>
              <a:t> </a:t>
            </a:r>
            <a:r>
              <a:rPr lang="fr-FR" dirty="0" err="1"/>
              <a:t>sunt</a:t>
            </a:r>
            <a:r>
              <a:rPr lang="fr-FR" dirty="0"/>
              <a:t> </a:t>
            </a:r>
            <a:r>
              <a:rPr lang="fr-FR" dirty="0" err="1"/>
              <a:t>submittere</a:t>
            </a:r>
            <a:r>
              <a:rPr lang="fr-FR" dirty="0"/>
              <a:t> se </a:t>
            </a:r>
            <a:r>
              <a:rPr lang="fr-FR" dirty="0" err="1"/>
              <a:t>debent</a:t>
            </a:r>
            <a:r>
              <a:rPr lang="fr-FR" dirty="0"/>
              <a:t> in </a:t>
            </a:r>
            <a:r>
              <a:rPr lang="fr-FR" dirty="0" err="1"/>
              <a:t>amicitia</a:t>
            </a:r>
            <a:r>
              <a:rPr lang="fr-FR" dirty="0"/>
              <a:t>, sic </a:t>
            </a:r>
            <a:r>
              <a:rPr lang="fr-FR" dirty="0" err="1"/>
              <a:t>quodam</a:t>
            </a:r>
            <a:r>
              <a:rPr lang="fr-FR" dirty="0"/>
              <a:t> modo </a:t>
            </a:r>
            <a:r>
              <a:rPr lang="fr-FR" dirty="0" err="1"/>
              <a:t>inferiores</a:t>
            </a:r>
            <a:r>
              <a:rPr lang="fr-FR" dirty="0"/>
              <a:t> </a:t>
            </a:r>
            <a:r>
              <a:rPr lang="fr-FR" dirty="0" err="1"/>
              <a:t>extollere</a:t>
            </a:r>
            <a:r>
              <a:rPr lang="fr-FR" dirty="0"/>
              <a:t>. </a:t>
            </a:r>
            <a:r>
              <a:rPr lang="fr-FR" dirty="0" err="1"/>
              <a:t>Sunt</a:t>
            </a:r>
            <a:r>
              <a:rPr lang="fr-FR" dirty="0"/>
              <a:t> </a:t>
            </a:r>
            <a:r>
              <a:rPr lang="fr-FR" dirty="0" err="1"/>
              <a:t>enim</a:t>
            </a:r>
            <a:r>
              <a:rPr lang="fr-FR" dirty="0"/>
              <a:t> quidam qui molestas </a:t>
            </a:r>
            <a:r>
              <a:rPr lang="fr-FR" dirty="0" err="1"/>
              <a:t>amicitias</a:t>
            </a:r>
            <a:r>
              <a:rPr lang="fr-FR" dirty="0"/>
              <a:t> </a:t>
            </a:r>
            <a:r>
              <a:rPr lang="fr-FR" dirty="0" err="1"/>
              <a:t>faciunt</a:t>
            </a:r>
            <a:r>
              <a:rPr lang="fr-FR" dirty="0"/>
              <a:t>, cum </a:t>
            </a:r>
            <a:r>
              <a:rPr lang="fr-FR" dirty="0" err="1"/>
              <a:t>ipsi</a:t>
            </a:r>
            <a:r>
              <a:rPr lang="fr-FR" dirty="0"/>
              <a:t> se </a:t>
            </a:r>
            <a:r>
              <a:rPr lang="fr-FR" dirty="0" err="1"/>
              <a:t>contemni</a:t>
            </a:r>
            <a:r>
              <a:rPr lang="fr-FR" dirty="0"/>
              <a:t> </a:t>
            </a:r>
            <a:r>
              <a:rPr lang="fr-FR" dirty="0" err="1"/>
              <a:t>putant</a:t>
            </a:r>
            <a:r>
              <a:rPr lang="fr-FR" dirty="0"/>
              <a:t>; quod non </a:t>
            </a:r>
            <a:r>
              <a:rPr lang="fr-FR" dirty="0" err="1"/>
              <a:t>fere</a:t>
            </a:r>
            <a:r>
              <a:rPr lang="fr-FR" dirty="0"/>
              <a:t> </a:t>
            </a:r>
            <a:r>
              <a:rPr lang="fr-FR" dirty="0" err="1"/>
              <a:t>contingit</a:t>
            </a:r>
            <a:r>
              <a:rPr lang="fr-FR" dirty="0"/>
              <a:t> </a:t>
            </a:r>
            <a:r>
              <a:rPr lang="fr-FR" dirty="0" err="1"/>
              <a:t>nisi</a:t>
            </a:r>
            <a:r>
              <a:rPr lang="fr-FR" dirty="0"/>
              <a:t> </a:t>
            </a:r>
            <a:r>
              <a:rPr lang="fr-FR" dirty="0" err="1"/>
              <a:t>iis</a:t>
            </a:r>
            <a:r>
              <a:rPr lang="fr-FR" dirty="0"/>
              <a:t> qui </a:t>
            </a:r>
            <a:r>
              <a:rPr lang="fr-FR" dirty="0" err="1"/>
              <a:t>etiam</a:t>
            </a:r>
            <a:r>
              <a:rPr lang="fr-FR" dirty="0"/>
              <a:t> </a:t>
            </a:r>
            <a:r>
              <a:rPr lang="fr-FR" dirty="0" err="1"/>
              <a:t>contemnendos</a:t>
            </a:r>
            <a:r>
              <a:rPr lang="fr-FR" dirty="0"/>
              <a:t> se </a:t>
            </a:r>
            <a:r>
              <a:rPr lang="fr-FR" dirty="0" err="1"/>
              <a:t>arbitrantur</a:t>
            </a:r>
            <a:r>
              <a:rPr lang="fr-FR" dirty="0"/>
              <a:t>; qui </a:t>
            </a:r>
            <a:r>
              <a:rPr lang="fr-FR" dirty="0" err="1"/>
              <a:t>hac</a:t>
            </a:r>
            <a:r>
              <a:rPr lang="fr-FR" dirty="0"/>
              <a:t> </a:t>
            </a:r>
            <a:r>
              <a:rPr lang="fr-FR" dirty="0" err="1"/>
              <a:t>opinione</a:t>
            </a:r>
            <a:r>
              <a:rPr lang="fr-FR" dirty="0"/>
              <a:t> non modo </a:t>
            </a:r>
            <a:r>
              <a:rPr lang="fr-FR" dirty="0" err="1"/>
              <a:t>verbis</a:t>
            </a:r>
            <a:r>
              <a:rPr lang="fr-FR" dirty="0"/>
              <a:t> </a:t>
            </a:r>
            <a:r>
              <a:rPr lang="fr-FR" dirty="0" err="1"/>
              <a:t>sed</a:t>
            </a:r>
            <a:r>
              <a:rPr lang="fr-FR" dirty="0"/>
              <a:t> </a:t>
            </a:r>
            <a:r>
              <a:rPr lang="fr-FR" dirty="0" err="1"/>
              <a:t>etiam</a:t>
            </a:r>
            <a:r>
              <a:rPr lang="fr-FR" dirty="0"/>
              <a:t> </a:t>
            </a:r>
            <a:r>
              <a:rPr lang="fr-FR" dirty="0" err="1"/>
              <a:t>opere</a:t>
            </a:r>
            <a:r>
              <a:rPr lang="fr-FR" dirty="0"/>
              <a:t> </a:t>
            </a:r>
            <a:r>
              <a:rPr lang="fr-FR" dirty="0" err="1"/>
              <a:t>levandi</a:t>
            </a:r>
            <a:r>
              <a:rPr lang="fr-FR" dirty="0"/>
              <a:t> </a:t>
            </a:r>
            <a:r>
              <a:rPr lang="fr-FR" dirty="0" err="1"/>
              <a:t>sunt</a:t>
            </a:r>
            <a:r>
              <a:rPr lang="fr-FR" dirty="0"/>
              <a:t>.</a:t>
            </a:r>
          </a:p>
          <a:p>
            <a:pPr lvl="0"/>
            <a:r>
              <a:rPr lang="fr-FR" dirty="0" err="1"/>
              <a:t>Batnae</a:t>
            </a:r>
            <a:r>
              <a:rPr lang="fr-FR" dirty="0"/>
              <a:t> </a:t>
            </a:r>
            <a:r>
              <a:rPr lang="fr-FR" dirty="0" err="1"/>
              <a:t>municipium</a:t>
            </a:r>
            <a:r>
              <a:rPr lang="fr-FR" dirty="0"/>
              <a:t> in </a:t>
            </a:r>
            <a:r>
              <a:rPr lang="fr-FR" dirty="0" err="1"/>
              <a:t>Anthemusia</a:t>
            </a:r>
            <a:r>
              <a:rPr lang="fr-FR" dirty="0"/>
              <a:t> </a:t>
            </a:r>
            <a:r>
              <a:rPr lang="fr-FR" dirty="0" err="1"/>
              <a:t>conditum</a:t>
            </a:r>
            <a:r>
              <a:rPr lang="fr-FR" dirty="0"/>
              <a:t> </a:t>
            </a:r>
            <a:r>
              <a:rPr lang="fr-FR" dirty="0" err="1"/>
              <a:t>Macedonum</a:t>
            </a:r>
            <a:r>
              <a:rPr lang="fr-FR" dirty="0"/>
              <a:t> manu </a:t>
            </a:r>
            <a:r>
              <a:rPr lang="fr-FR" dirty="0" err="1"/>
              <a:t>priscorum</a:t>
            </a:r>
            <a:r>
              <a:rPr lang="fr-FR" dirty="0"/>
              <a:t> ab Euphrate </a:t>
            </a:r>
            <a:r>
              <a:rPr lang="fr-FR" dirty="0" err="1"/>
              <a:t>flumine</a:t>
            </a:r>
            <a:r>
              <a:rPr lang="fr-FR" dirty="0"/>
              <a:t> </a:t>
            </a:r>
            <a:r>
              <a:rPr lang="fr-FR" dirty="0" err="1"/>
              <a:t>brevi</a:t>
            </a:r>
            <a:r>
              <a:rPr lang="fr-FR" dirty="0"/>
              <a:t> </a:t>
            </a:r>
            <a:r>
              <a:rPr lang="fr-FR" dirty="0" err="1"/>
              <a:t>spatio</a:t>
            </a:r>
            <a:r>
              <a:rPr lang="fr-FR" dirty="0"/>
              <a:t> </a:t>
            </a:r>
            <a:r>
              <a:rPr lang="fr-FR" dirty="0" err="1"/>
              <a:t>disparatur</a:t>
            </a:r>
            <a:r>
              <a:rPr lang="fr-FR" dirty="0"/>
              <a:t>, </a:t>
            </a:r>
            <a:r>
              <a:rPr lang="fr-FR" dirty="0" err="1"/>
              <a:t>refertum</a:t>
            </a:r>
            <a:r>
              <a:rPr lang="fr-FR" dirty="0"/>
              <a:t> </a:t>
            </a:r>
            <a:r>
              <a:rPr lang="fr-FR" dirty="0" err="1"/>
              <a:t>mercatoribus</a:t>
            </a:r>
            <a:r>
              <a:rPr lang="fr-FR" dirty="0"/>
              <a:t> </a:t>
            </a:r>
            <a:r>
              <a:rPr lang="fr-FR" dirty="0" err="1"/>
              <a:t>opulentis</a:t>
            </a:r>
            <a:r>
              <a:rPr lang="fr-FR" dirty="0"/>
              <a:t>, </a:t>
            </a:r>
            <a:r>
              <a:rPr lang="fr-FR" dirty="0" err="1"/>
              <a:t>ubi</a:t>
            </a:r>
            <a:r>
              <a:rPr lang="fr-FR" dirty="0"/>
              <a:t> </a:t>
            </a:r>
            <a:r>
              <a:rPr lang="fr-FR" dirty="0" err="1"/>
              <a:t>annua</a:t>
            </a:r>
            <a:r>
              <a:rPr lang="fr-FR" dirty="0"/>
              <a:t> </a:t>
            </a:r>
            <a:r>
              <a:rPr lang="fr-FR" dirty="0" err="1"/>
              <a:t>sollemnitate</a:t>
            </a:r>
            <a:r>
              <a:rPr lang="fr-FR" dirty="0"/>
              <a:t> </a:t>
            </a:r>
            <a:r>
              <a:rPr lang="fr-FR" dirty="0" err="1"/>
              <a:t>prope</a:t>
            </a:r>
            <a:r>
              <a:rPr lang="fr-FR" dirty="0"/>
              <a:t> </a:t>
            </a:r>
            <a:r>
              <a:rPr lang="fr-FR" dirty="0" err="1"/>
              <a:t>Septembris</a:t>
            </a:r>
            <a:r>
              <a:rPr lang="fr-FR" dirty="0"/>
              <a:t> </a:t>
            </a:r>
            <a:r>
              <a:rPr lang="fr-FR" dirty="0" err="1"/>
              <a:t>initium</a:t>
            </a:r>
            <a:r>
              <a:rPr lang="fr-FR" dirty="0"/>
              <a:t> </a:t>
            </a:r>
            <a:r>
              <a:rPr lang="fr-FR" dirty="0" err="1"/>
              <a:t>mensis</a:t>
            </a:r>
            <a:r>
              <a:rPr lang="fr-FR" dirty="0"/>
              <a:t> ad </a:t>
            </a:r>
            <a:r>
              <a:rPr lang="fr-FR" dirty="0" err="1"/>
              <a:t>nundinas</a:t>
            </a:r>
            <a:r>
              <a:rPr lang="fr-FR" dirty="0"/>
              <a:t> magna </a:t>
            </a:r>
            <a:r>
              <a:rPr lang="fr-FR" dirty="0" err="1"/>
              <a:t>promiscuae</a:t>
            </a:r>
            <a:r>
              <a:rPr lang="fr-FR" dirty="0"/>
              <a:t> </a:t>
            </a:r>
            <a:r>
              <a:rPr lang="fr-FR" dirty="0" err="1"/>
              <a:t>fortunae</a:t>
            </a:r>
            <a:r>
              <a:rPr lang="fr-FR" dirty="0"/>
              <a:t> </a:t>
            </a:r>
            <a:r>
              <a:rPr lang="fr-FR" dirty="0" err="1"/>
              <a:t>convenit</a:t>
            </a:r>
            <a:r>
              <a:rPr lang="fr-FR" dirty="0"/>
              <a:t>.</a:t>
            </a:r>
          </a:p>
          <a:p>
            <a:pPr lvl="0"/>
            <a:endParaRPr lang="fr-FR" dirty="0"/>
          </a:p>
        </p:txBody>
      </p:sp>
      <p:sp>
        <p:nvSpPr>
          <p:cNvPr id="14" name="Espace réservé du texte 2"/>
          <p:cNvSpPr>
            <a:spLocks noGrp="1"/>
          </p:cNvSpPr>
          <p:nvPr>
            <p:ph type="body" sz="quarter" idx="12" hasCustomPrompt="1"/>
          </p:nvPr>
        </p:nvSpPr>
        <p:spPr>
          <a:xfrm>
            <a:off x="1407600" y="1472400"/>
            <a:ext cx="21584400" cy="1499400"/>
          </a:xfrm>
        </p:spPr>
        <p:txBody>
          <a:bodyPr>
            <a:normAutofit/>
          </a:bodyPr>
          <a:lstStyle>
            <a:lvl1pPr marL="0" indent="0" algn="l" defTabSz="1828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000" kern="0" cap="all" spc="300" baseline="0" dirty="0">
                <a:solidFill>
                  <a:schemeClr val="tx1"/>
                </a:solidFill>
                <a:latin typeface="Satoshi Black" pitchFamily="50" charset="0"/>
                <a:ea typeface="+mj-ea"/>
                <a:cs typeface="+mj-cs"/>
              </a:defRPr>
            </a:lvl1pPr>
          </a:lstStyle>
          <a:p>
            <a:r>
              <a:rPr lang="fr-FR" dirty="0"/>
              <a:t>Texte</a:t>
            </a:r>
            <a:br>
              <a:rPr lang="fr-FR" dirty="0"/>
            </a:br>
            <a:r>
              <a:rPr lang="fr-FR" dirty="0"/>
              <a:t>headline </a:t>
            </a:r>
            <a:r>
              <a:rPr lang="fr-FR" dirty="0" err="1"/>
              <a:t>satoshi</a:t>
            </a:r>
            <a:r>
              <a:rPr lang="fr-FR" dirty="0"/>
              <a:t> 40pt tout en capitales</a:t>
            </a:r>
            <a:endParaRPr lang="en-US" dirty="0"/>
          </a:p>
        </p:txBody>
      </p:sp>
      <p:sp>
        <p:nvSpPr>
          <p:cNvPr id="11" name="Espace réservé pour une image  10"/>
          <p:cNvSpPr>
            <a:spLocks noGrp="1"/>
          </p:cNvSpPr>
          <p:nvPr>
            <p:ph type="pic" sz="quarter" idx="13"/>
          </p:nvPr>
        </p:nvSpPr>
        <p:spPr>
          <a:xfrm>
            <a:off x="12199800" y="4374000"/>
            <a:ext cx="10801333" cy="7690181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fr-FR" dirty="0"/>
          </a:p>
        </p:txBody>
      </p:sp>
      <p:sp>
        <p:nvSpPr>
          <p:cNvPr id="7" name="Espace réservé du texte 11"/>
          <p:cNvSpPr>
            <a:spLocks noGrp="1"/>
          </p:cNvSpPr>
          <p:nvPr>
            <p:ph type="body" sz="quarter" idx="15"/>
          </p:nvPr>
        </p:nvSpPr>
        <p:spPr>
          <a:xfrm>
            <a:off x="1392000" y="761959"/>
            <a:ext cx="21600000" cy="54000"/>
          </a:xfrm>
          <a:solidFill>
            <a:srgbClr val="FFC94F"/>
          </a:solidFill>
        </p:spPr>
        <p:txBody>
          <a:bodyPr/>
          <a:lstStyle>
            <a:lvl1pPr marL="0" indent="0">
              <a:buFontTx/>
              <a:buNone/>
              <a:defRPr>
                <a:noFill/>
              </a:defRPr>
            </a:lvl1pPr>
            <a:lvl2pPr marL="287338" indent="0">
              <a:buFontTx/>
              <a:buNone/>
              <a:defRPr>
                <a:noFill/>
              </a:defRPr>
            </a:lvl2pPr>
            <a:lvl3pPr marL="660400" indent="0">
              <a:buFontTx/>
              <a:buNone/>
              <a:defRPr>
                <a:noFill/>
              </a:defRPr>
            </a:lvl3pPr>
            <a:lvl4pPr marL="947738" indent="0">
              <a:buFontTx/>
              <a:buNone/>
              <a:defRPr>
                <a:noFill/>
              </a:defRPr>
            </a:lvl4pPr>
            <a:lvl5pPr marL="1236662" indent="0">
              <a:buFontTx/>
              <a:buNone/>
              <a:defRPr>
                <a:noFill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8" name="Espace réservé du numéro de diapositive 3">
            <a:extLst>
              <a:ext uri="{FF2B5EF4-FFF2-40B4-BE49-F238E27FC236}">
                <a16:creationId xmlns:a16="http://schemas.microsoft.com/office/drawing/2014/main" id="{D5FBA3FE-1D67-9046-B8A2-169FACE8D935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23237926" y="13224453"/>
            <a:ext cx="961016" cy="730250"/>
          </a:xfrm>
          <a:prstGeom prst="rect">
            <a:avLst/>
          </a:prstGeom>
        </p:spPr>
        <p:txBody>
          <a:bodyPr/>
          <a:lstStyle/>
          <a:p>
            <a:fld id="{CFDDCBBD-A04C-074D-921C-EE5DD8225C93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76921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1978640"/>
            <a:ext cx="3035808" cy="1737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0" hasCustomPrompt="1"/>
          </p:nvPr>
        </p:nvSpPr>
        <p:spPr>
          <a:xfrm>
            <a:off x="3538030" y="8910958"/>
            <a:ext cx="10442575" cy="168433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3000" baseline="0">
                <a:solidFill>
                  <a:srgbClr val="191998"/>
                </a:solidFill>
                <a:latin typeface="Satoshi Black" pitchFamily="50" charset="0"/>
              </a:defRPr>
            </a:lvl1pPr>
            <a:lvl2pPr>
              <a:defRPr sz="3000">
                <a:latin typeface="Work Sans regular" pitchFamily="2" charset="0"/>
              </a:defRPr>
            </a:lvl2pPr>
            <a:lvl3pPr>
              <a:defRPr sz="3000">
                <a:latin typeface="Work Sans regular" pitchFamily="2" charset="0"/>
              </a:defRPr>
            </a:lvl3pPr>
            <a:lvl4pPr>
              <a:defRPr sz="3000">
                <a:latin typeface="Work Sans regular" pitchFamily="2" charset="0"/>
              </a:defRPr>
            </a:lvl4pPr>
            <a:lvl5pPr>
              <a:defRPr sz="3000">
                <a:latin typeface="Work Sans regular" pitchFamily="2" charset="0"/>
              </a:defRPr>
            </a:lvl5pPr>
          </a:lstStyle>
          <a:p>
            <a:pPr lvl="0"/>
            <a:r>
              <a:rPr lang="fr-FR" dirty="0"/>
              <a:t>Ajout de texte ajout de texte ajout de texte</a:t>
            </a:r>
          </a:p>
          <a:p>
            <a:pPr lvl="0"/>
            <a:r>
              <a:rPr lang="fr-FR" dirty="0"/>
              <a:t>Ajout de texte ajout de texte ajout de texte</a:t>
            </a:r>
            <a:endParaRPr lang="en-US" dirty="0"/>
          </a:p>
        </p:txBody>
      </p:sp>
      <p:sp>
        <p:nvSpPr>
          <p:cNvPr id="7" name="Titre 1"/>
          <p:cNvSpPr>
            <a:spLocks noGrp="1"/>
          </p:cNvSpPr>
          <p:nvPr>
            <p:ph type="title" hasCustomPrompt="1"/>
          </p:nvPr>
        </p:nvSpPr>
        <p:spPr>
          <a:xfrm>
            <a:off x="3560964" y="3259114"/>
            <a:ext cx="19198933" cy="5305518"/>
          </a:xfrm>
        </p:spPr>
        <p:txBody>
          <a:bodyPr anchor="b">
            <a:noAutofit/>
          </a:bodyPr>
          <a:lstStyle>
            <a:lvl1pPr>
              <a:lnSpc>
                <a:spcPct val="70000"/>
              </a:lnSpc>
              <a:defRPr sz="11500" spc="0" baseline="0">
                <a:solidFill>
                  <a:schemeClr val="tx1"/>
                </a:solidFill>
                <a:latin typeface="Satoshi Black" pitchFamily="50" charset="0"/>
              </a:defRPr>
            </a:lvl1pPr>
          </a:lstStyle>
          <a:p>
            <a:r>
              <a:rPr lang="fr-FR" dirty="0"/>
              <a:t>Bloc de texte</a:t>
            </a:r>
            <a:br>
              <a:rPr lang="fr-FR" dirty="0"/>
            </a:br>
            <a:r>
              <a:rPr lang="fr-FR" dirty="0"/>
              <a:t>typo </a:t>
            </a:r>
            <a:r>
              <a:rPr lang="fr-FR" dirty="0" err="1"/>
              <a:t>satoshi</a:t>
            </a:r>
            <a:r>
              <a:rPr lang="fr-FR" dirty="0"/>
              <a:t> black</a:t>
            </a:r>
            <a:br>
              <a:rPr lang="fr-FR" dirty="0"/>
            </a:br>
            <a:r>
              <a:rPr lang="fr-FR" dirty="0"/>
              <a:t>black 115pt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 rot="16200000">
            <a:off x="11704009" y="-11864033"/>
            <a:ext cx="975981" cy="24384002"/>
          </a:xfrm>
          <a:prstGeom prst="rect">
            <a:avLst/>
          </a:prstGeom>
          <a:solidFill>
            <a:srgbClr val="191998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texte 11"/>
          <p:cNvSpPr>
            <a:spLocks noGrp="1"/>
          </p:cNvSpPr>
          <p:nvPr>
            <p:ph type="body" sz="quarter" idx="15"/>
          </p:nvPr>
        </p:nvSpPr>
        <p:spPr>
          <a:xfrm>
            <a:off x="1392000" y="761959"/>
            <a:ext cx="21600000" cy="54000"/>
          </a:xfrm>
          <a:solidFill>
            <a:srgbClr val="FFC94F"/>
          </a:solidFill>
        </p:spPr>
        <p:txBody>
          <a:bodyPr/>
          <a:lstStyle>
            <a:lvl1pPr marL="0" indent="0">
              <a:buFontTx/>
              <a:buNone/>
              <a:defRPr>
                <a:noFill/>
              </a:defRPr>
            </a:lvl1pPr>
            <a:lvl2pPr marL="287338" indent="0">
              <a:buFontTx/>
              <a:buNone/>
              <a:defRPr>
                <a:noFill/>
              </a:defRPr>
            </a:lvl2pPr>
            <a:lvl3pPr marL="660400" indent="0">
              <a:buFontTx/>
              <a:buNone/>
              <a:defRPr>
                <a:noFill/>
              </a:defRPr>
            </a:lvl3pPr>
            <a:lvl4pPr marL="947738" indent="0">
              <a:buFontTx/>
              <a:buNone/>
              <a:defRPr>
                <a:noFill/>
              </a:defRPr>
            </a:lvl4pPr>
            <a:lvl5pPr marL="1236662" indent="0">
              <a:buFontTx/>
              <a:buNone/>
              <a:defRPr>
                <a:noFill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11" name="Image 10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62509" y="7280806"/>
            <a:ext cx="7217326" cy="379307"/>
          </a:xfrm>
          <a:prstGeom prst="rect">
            <a:avLst/>
          </a:prstGeom>
        </p:spPr>
      </p:pic>
      <p:sp>
        <p:nvSpPr>
          <p:cNvPr id="9" name="Espace réservé du numéro de diapositive 3">
            <a:extLst>
              <a:ext uri="{FF2B5EF4-FFF2-40B4-BE49-F238E27FC236}">
                <a16:creationId xmlns:a16="http://schemas.microsoft.com/office/drawing/2014/main" id="{CDDF7ACE-2D3A-C94C-93CA-3F2728CBEF7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23237926" y="13224453"/>
            <a:ext cx="961016" cy="730250"/>
          </a:xfrm>
          <a:prstGeom prst="rect">
            <a:avLst/>
          </a:prstGeom>
        </p:spPr>
        <p:txBody>
          <a:bodyPr/>
          <a:lstStyle/>
          <a:p>
            <a:fld id="{CFDDCBBD-A04C-074D-921C-EE5DD8225C93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007354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6"/>
          <p:cNvSpPr>
            <a:spLocks noGrp="1"/>
          </p:cNvSpPr>
          <p:nvPr>
            <p:ph type="body" sz="quarter" idx="10" hasCustomPrompt="1"/>
          </p:nvPr>
        </p:nvSpPr>
        <p:spPr>
          <a:xfrm>
            <a:off x="1407600" y="4374000"/>
            <a:ext cx="19684080" cy="7187716"/>
          </a:xfrm>
        </p:spPr>
        <p:txBody>
          <a:bodyPr numCol="2" spcCol="1080000"/>
          <a:lstStyle>
            <a:lvl1pPr marL="0" marR="0" indent="0" algn="l" defTabSz="18288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140000"/>
              <a:buFont typeface="Arial" panose="020B0604020202020204" pitchFamily="34" charset="0"/>
              <a:buNone/>
              <a:tabLst/>
              <a:defRPr b="0" baseline="0">
                <a:latin typeface="Satoshi Medium" pitchFamily="50" charset="0"/>
              </a:defRPr>
            </a:lvl1pPr>
          </a:lstStyle>
          <a:p>
            <a:pPr lvl="0"/>
            <a:r>
              <a:rPr lang="fr-FR" dirty="0"/>
              <a:t>Texte courant Satoshi medium (moyen) 25pt espacement 5% tout en minuscules</a:t>
            </a:r>
            <a:br>
              <a:rPr lang="fr-FR" dirty="0"/>
            </a:br>
            <a:endParaRPr lang="fr-FR" dirty="0"/>
          </a:p>
          <a:p>
            <a:pPr lvl="0"/>
            <a:r>
              <a:rPr lang="fr-FR" dirty="0" err="1"/>
              <a:t>Quam</a:t>
            </a:r>
            <a:r>
              <a:rPr lang="fr-FR" dirty="0"/>
              <a:t> </a:t>
            </a:r>
            <a:r>
              <a:rPr lang="fr-FR" dirty="0" err="1"/>
              <a:t>ob</a:t>
            </a:r>
            <a:r>
              <a:rPr lang="fr-FR" dirty="0"/>
              <a:t> rem ut ii qui </a:t>
            </a:r>
            <a:r>
              <a:rPr lang="fr-FR" dirty="0" err="1"/>
              <a:t>superiores</a:t>
            </a:r>
            <a:r>
              <a:rPr lang="fr-FR" dirty="0"/>
              <a:t> </a:t>
            </a:r>
            <a:r>
              <a:rPr lang="fr-FR" dirty="0" err="1"/>
              <a:t>sunt</a:t>
            </a:r>
            <a:r>
              <a:rPr lang="fr-FR" dirty="0"/>
              <a:t> </a:t>
            </a:r>
            <a:r>
              <a:rPr lang="fr-FR" dirty="0" err="1"/>
              <a:t>submittere</a:t>
            </a:r>
            <a:r>
              <a:rPr lang="fr-FR" dirty="0"/>
              <a:t> se </a:t>
            </a:r>
            <a:r>
              <a:rPr lang="fr-FR" dirty="0" err="1"/>
              <a:t>debent</a:t>
            </a:r>
            <a:r>
              <a:rPr lang="fr-FR" dirty="0"/>
              <a:t> in </a:t>
            </a:r>
            <a:r>
              <a:rPr lang="fr-FR" dirty="0" err="1"/>
              <a:t>amicitia</a:t>
            </a:r>
            <a:r>
              <a:rPr lang="fr-FR" dirty="0"/>
              <a:t>, sic </a:t>
            </a:r>
            <a:r>
              <a:rPr lang="fr-FR" dirty="0" err="1"/>
              <a:t>quodam</a:t>
            </a:r>
            <a:r>
              <a:rPr lang="fr-FR" dirty="0"/>
              <a:t> modo </a:t>
            </a:r>
            <a:r>
              <a:rPr lang="fr-FR" dirty="0" err="1"/>
              <a:t>inferiores</a:t>
            </a:r>
            <a:r>
              <a:rPr lang="fr-FR" dirty="0"/>
              <a:t> </a:t>
            </a:r>
            <a:r>
              <a:rPr lang="fr-FR" dirty="0" err="1"/>
              <a:t>extollere</a:t>
            </a:r>
            <a:r>
              <a:rPr lang="fr-FR" dirty="0"/>
              <a:t>. </a:t>
            </a:r>
            <a:r>
              <a:rPr lang="fr-FR" dirty="0" err="1"/>
              <a:t>Sunt</a:t>
            </a:r>
            <a:r>
              <a:rPr lang="fr-FR" dirty="0"/>
              <a:t> </a:t>
            </a:r>
            <a:r>
              <a:rPr lang="fr-FR" dirty="0" err="1"/>
              <a:t>enim</a:t>
            </a:r>
            <a:r>
              <a:rPr lang="fr-FR" dirty="0"/>
              <a:t> quidam qui molestas </a:t>
            </a:r>
            <a:r>
              <a:rPr lang="fr-FR" dirty="0" err="1"/>
              <a:t>amicitias</a:t>
            </a:r>
            <a:r>
              <a:rPr lang="fr-FR" dirty="0"/>
              <a:t> </a:t>
            </a:r>
            <a:r>
              <a:rPr lang="fr-FR" dirty="0" err="1"/>
              <a:t>faciunt</a:t>
            </a:r>
            <a:r>
              <a:rPr lang="fr-FR" dirty="0"/>
              <a:t>, cum </a:t>
            </a:r>
            <a:r>
              <a:rPr lang="fr-FR" dirty="0" err="1"/>
              <a:t>ipsi</a:t>
            </a:r>
            <a:r>
              <a:rPr lang="fr-FR" dirty="0"/>
              <a:t> se </a:t>
            </a:r>
            <a:r>
              <a:rPr lang="fr-FR" dirty="0" err="1"/>
              <a:t>contemni</a:t>
            </a:r>
            <a:r>
              <a:rPr lang="fr-FR" dirty="0"/>
              <a:t> </a:t>
            </a:r>
            <a:r>
              <a:rPr lang="fr-FR" dirty="0" err="1"/>
              <a:t>putant</a:t>
            </a:r>
            <a:r>
              <a:rPr lang="fr-FR" dirty="0"/>
              <a:t>; quod non </a:t>
            </a:r>
            <a:r>
              <a:rPr lang="fr-FR" dirty="0" err="1"/>
              <a:t>fere</a:t>
            </a:r>
            <a:r>
              <a:rPr lang="fr-FR" dirty="0"/>
              <a:t> </a:t>
            </a:r>
            <a:r>
              <a:rPr lang="fr-FR" dirty="0" err="1"/>
              <a:t>contingit</a:t>
            </a:r>
            <a:r>
              <a:rPr lang="fr-FR" dirty="0"/>
              <a:t> </a:t>
            </a:r>
            <a:r>
              <a:rPr lang="fr-FR" dirty="0" err="1"/>
              <a:t>nisi</a:t>
            </a:r>
            <a:r>
              <a:rPr lang="fr-FR" dirty="0"/>
              <a:t> </a:t>
            </a:r>
            <a:r>
              <a:rPr lang="fr-FR" dirty="0" err="1"/>
              <a:t>iis</a:t>
            </a:r>
            <a:r>
              <a:rPr lang="fr-FR" dirty="0"/>
              <a:t> qui </a:t>
            </a:r>
            <a:r>
              <a:rPr lang="fr-FR" dirty="0" err="1"/>
              <a:t>etiam</a:t>
            </a:r>
            <a:r>
              <a:rPr lang="fr-FR" dirty="0"/>
              <a:t> </a:t>
            </a:r>
            <a:r>
              <a:rPr lang="fr-FR" dirty="0" err="1"/>
              <a:t>contemnendos</a:t>
            </a:r>
            <a:r>
              <a:rPr lang="fr-FR" dirty="0"/>
              <a:t> se </a:t>
            </a:r>
            <a:r>
              <a:rPr lang="fr-FR" dirty="0" err="1"/>
              <a:t>arbitrantur</a:t>
            </a:r>
            <a:r>
              <a:rPr lang="fr-FR" dirty="0"/>
              <a:t>; qui </a:t>
            </a:r>
            <a:r>
              <a:rPr lang="fr-FR" dirty="0" err="1"/>
              <a:t>hac</a:t>
            </a:r>
            <a:r>
              <a:rPr lang="fr-FR" dirty="0"/>
              <a:t> </a:t>
            </a:r>
            <a:r>
              <a:rPr lang="fr-FR" dirty="0" err="1"/>
              <a:t>opinione</a:t>
            </a:r>
            <a:r>
              <a:rPr lang="fr-FR" dirty="0"/>
              <a:t> non modo </a:t>
            </a:r>
            <a:r>
              <a:rPr lang="fr-FR" dirty="0" err="1"/>
              <a:t>verbis</a:t>
            </a:r>
            <a:r>
              <a:rPr lang="fr-FR" dirty="0"/>
              <a:t> </a:t>
            </a:r>
            <a:r>
              <a:rPr lang="fr-FR" dirty="0" err="1"/>
              <a:t>sed</a:t>
            </a:r>
            <a:r>
              <a:rPr lang="fr-FR" dirty="0"/>
              <a:t> </a:t>
            </a:r>
            <a:r>
              <a:rPr lang="fr-FR" dirty="0" err="1"/>
              <a:t>etiam</a:t>
            </a:r>
            <a:r>
              <a:rPr lang="fr-FR" dirty="0"/>
              <a:t> </a:t>
            </a:r>
            <a:r>
              <a:rPr lang="fr-FR" dirty="0" err="1"/>
              <a:t>opere</a:t>
            </a:r>
            <a:r>
              <a:rPr lang="fr-FR" dirty="0"/>
              <a:t> </a:t>
            </a:r>
            <a:r>
              <a:rPr lang="fr-FR" dirty="0" err="1"/>
              <a:t>levandi</a:t>
            </a:r>
            <a:r>
              <a:rPr lang="fr-FR" dirty="0"/>
              <a:t> </a:t>
            </a:r>
            <a:r>
              <a:rPr lang="fr-FR" dirty="0" err="1"/>
              <a:t>sunt</a:t>
            </a:r>
            <a:r>
              <a:rPr lang="fr-FR" dirty="0"/>
              <a:t>.</a:t>
            </a:r>
          </a:p>
          <a:p>
            <a:pPr lvl="0"/>
            <a:r>
              <a:rPr lang="fr-FR" dirty="0" err="1"/>
              <a:t>Batnae</a:t>
            </a:r>
            <a:r>
              <a:rPr lang="fr-FR" dirty="0"/>
              <a:t> </a:t>
            </a:r>
            <a:r>
              <a:rPr lang="fr-FR" dirty="0" err="1"/>
              <a:t>municipium</a:t>
            </a:r>
            <a:r>
              <a:rPr lang="fr-FR" dirty="0"/>
              <a:t> in </a:t>
            </a:r>
            <a:r>
              <a:rPr lang="fr-FR" dirty="0" err="1"/>
              <a:t>Anthemusia</a:t>
            </a:r>
            <a:r>
              <a:rPr lang="fr-FR" dirty="0"/>
              <a:t> </a:t>
            </a:r>
            <a:r>
              <a:rPr lang="fr-FR" dirty="0" err="1"/>
              <a:t>conditum</a:t>
            </a:r>
            <a:r>
              <a:rPr lang="fr-FR" dirty="0"/>
              <a:t> </a:t>
            </a:r>
            <a:r>
              <a:rPr lang="fr-FR" dirty="0" err="1"/>
              <a:t>Macedonum</a:t>
            </a:r>
            <a:r>
              <a:rPr lang="fr-FR" dirty="0"/>
              <a:t> manu </a:t>
            </a:r>
            <a:r>
              <a:rPr lang="fr-FR" dirty="0" err="1"/>
              <a:t>priscorum</a:t>
            </a:r>
            <a:r>
              <a:rPr lang="fr-FR" dirty="0"/>
              <a:t> ab Euphrate </a:t>
            </a:r>
            <a:r>
              <a:rPr lang="fr-FR" dirty="0" err="1"/>
              <a:t>flumine</a:t>
            </a:r>
            <a:r>
              <a:rPr lang="fr-FR" dirty="0"/>
              <a:t> </a:t>
            </a:r>
            <a:r>
              <a:rPr lang="fr-FR" dirty="0" err="1"/>
              <a:t>brevi</a:t>
            </a:r>
            <a:r>
              <a:rPr lang="fr-FR" dirty="0"/>
              <a:t> </a:t>
            </a:r>
            <a:r>
              <a:rPr lang="fr-FR" dirty="0" err="1"/>
              <a:t>spatio</a:t>
            </a:r>
            <a:r>
              <a:rPr lang="fr-FR" dirty="0"/>
              <a:t> </a:t>
            </a:r>
            <a:r>
              <a:rPr lang="fr-FR" dirty="0" err="1"/>
              <a:t>disparatur</a:t>
            </a:r>
            <a:r>
              <a:rPr lang="fr-FR" dirty="0"/>
              <a:t>, </a:t>
            </a:r>
            <a:r>
              <a:rPr lang="fr-FR" dirty="0" err="1"/>
              <a:t>refertum</a:t>
            </a:r>
            <a:r>
              <a:rPr lang="fr-FR" dirty="0"/>
              <a:t> </a:t>
            </a:r>
            <a:r>
              <a:rPr lang="fr-FR" dirty="0" err="1"/>
              <a:t>mercatoribus</a:t>
            </a:r>
            <a:r>
              <a:rPr lang="fr-FR" dirty="0"/>
              <a:t> </a:t>
            </a:r>
            <a:r>
              <a:rPr lang="fr-FR" dirty="0" err="1"/>
              <a:t>opulentis</a:t>
            </a:r>
            <a:r>
              <a:rPr lang="fr-FR" dirty="0"/>
              <a:t>, </a:t>
            </a:r>
            <a:r>
              <a:rPr lang="fr-FR" dirty="0" err="1"/>
              <a:t>ubi</a:t>
            </a:r>
            <a:r>
              <a:rPr lang="fr-FR" dirty="0"/>
              <a:t> </a:t>
            </a:r>
            <a:r>
              <a:rPr lang="fr-FR" dirty="0" err="1"/>
              <a:t>annua</a:t>
            </a:r>
            <a:r>
              <a:rPr lang="fr-FR" dirty="0"/>
              <a:t> </a:t>
            </a:r>
            <a:r>
              <a:rPr lang="fr-FR" dirty="0" err="1"/>
              <a:t>sollemnitate</a:t>
            </a:r>
            <a:r>
              <a:rPr lang="fr-FR" dirty="0"/>
              <a:t> </a:t>
            </a:r>
            <a:r>
              <a:rPr lang="fr-FR" dirty="0" err="1"/>
              <a:t>prope</a:t>
            </a:r>
            <a:r>
              <a:rPr lang="fr-FR" dirty="0"/>
              <a:t> </a:t>
            </a:r>
            <a:r>
              <a:rPr lang="fr-FR" dirty="0" err="1"/>
              <a:t>Septembris</a:t>
            </a:r>
            <a:r>
              <a:rPr lang="fr-FR" dirty="0"/>
              <a:t> </a:t>
            </a:r>
            <a:r>
              <a:rPr lang="fr-FR" dirty="0" err="1"/>
              <a:t>initium</a:t>
            </a:r>
            <a:r>
              <a:rPr lang="fr-FR" dirty="0"/>
              <a:t> </a:t>
            </a:r>
            <a:r>
              <a:rPr lang="fr-FR" dirty="0" err="1"/>
              <a:t>mensis</a:t>
            </a:r>
            <a:r>
              <a:rPr lang="fr-FR" dirty="0"/>
              <a:t> ad </a:t>
            </a:r>
            <a:r>
              <a:rPr lang="fr-FR" dirty="0" err="1"/>
              <a:t>nundinas</a:t>
            </a:r>
            <a:r>
              <a:rPr lang="fr-FR" dirty="0"/>
              <a:t> magna </a:t>
            </a:r>
            <a:r>
              <a:rPr lang="fr-FR" dirty="0" err="1"/>
              <a:t>promiscuae</a:t>
            </a:r>
            <a:r>
              <a:rPr lang="fr-FR" dirty="0"/>
              <a:t> </a:t>
            </a:r>
            <a:r>
              <a:rPr lang="fr-FR" dirty="0" err="1"/>
              <a:t>fortunae</a:t>
            </a:r>
            <a:r>
              <a:rPr lang="fr-FR" dirty="0"/>
              <a:t> </a:t>
            </a:r>
            <a:r>
              <a:rPr lang="fr-FR" dirty="0" err="1"/>
              <a:t>convenit</a:t>
            </a:r>
            <a:r>
              <a:rPr lang="fr-FR" dirty="0"/>
              <a:t> </a:t>
            </a:r>
            <a:r>
              <a:rPr lang="fr-FR" dirty="0" err="1"/>
              <a:t>multitudo</a:t>
            </a:r>
            <a:r>
              <a:rPr lang="fr-FR" dirty="0"/>
              <a:t> ad </a:t>
            </a:r>
            <a:r>
              <a:rPr lang="fr-FR" dirty="0" err="1"/>
              <a:t>commercanda</a:t>
            </a:r>
            <a:r>
              <a:rPr lang="fr-FR" dirty="0"/>
              <a:t> </a:t>
            </a:r>
            <a:r>
              <a:rPr lang="fr-FR" dirty="0" err="1"/>
              <a:t>quae</a:t>
            </a:r>
            <a:r>
              <a:rPr lang="fr-FR" dirty="0"/>
              <a:t> </a:t>
            </a:r>
            <a:r>
              <a:rPr lang="fr-FR" dirty="0" err="1"/>
              <a:t>Indi</a:t>
            </a:r>
            <a:r>
              <a:rPr lang="fr-FR" dirty="0"/>
              <a:t> </a:t>
            </a:r>
            <a:r>
              <a:rPr lang="fr-FR" dirty="0" err="1"/>
              <a:t>mittunt</a:t>
            </a:r>
            <a:r>
              <a:rPr lang="fr-FR" dirty="0"/>
              <a:t> et </a:t>
            </a:r>
            <a:r>
              <a:rPr lang="fr-FR" dirty="0" err="1"/>
              <a:t>Seres</a:t>
            </a:r>
            <a:r>
              <a:rPr lang="fr-FR" dirty="0"/>
              <a:t> </a:t>
            </a:r>
            <a:r>
              <a:rPr lang="fr-FR" dirty="0" err="1"/>
              <a:t>aliaque</a:t>
            </a:r>
            <a:r>
              <a:rPr lang="fr-FR" dirty="0"/>
              <a:t> </a:t>
            </a:r>
            <a:r>
              <a:rPr lang="fr-FR" dirty="0" err="1"/>
              <a:t>plurima</a:t>
            </a:r>
            <a:r>
              <a:rPr lang="fr-FR" dirty="0"/>
              <a:t> </a:t>
            </a:r>
            <a:r>
              <a:rPr lang="fr-FR" dirty="0" err="1"/>
              <a:t>vehi</a:t>
            </a:r>
            <a:r>
              <a:rPr lang="fr-FR" dirty="0"/>
              <a:t> terra </a:t>
            </a:r>
            <a:r>
              <a:rPr lang="fr-FR" dirty="0" err="1"/>
              <a:t>marique</a:t>
            </a:r>
            <a:r>
              <a:rPr lang="fr-FR" dirty="0"/>
              <a:t> </a:t>
            </a:r>
            <a:r>
              <a:rPr lang="fr-FR" dirty="0" err="1"/>
              <a:t>consueta</a:t>
            </a:r>
            <a:r>
              <a:rPr lang="fr-FR" dirty="0"/>
              <a:t>.</a:t>
            </a:r>
          </a:p>
          <a:p>
            <a:pPr lvl="0"/>
            <a:endParaRPr lang="fr-FR" dirty="0"/>
          </a:p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140000"/>
              <a:buFont typeface="Arial" panose="020B0604020202020204" pitchFamily="34" charset="0"/>
              <a:buNone/>
              <a:tabLst/>
              <a:defRPr/>
            </a:pPr>
            <a:r>
              <a:rPr lang="fr-FR" dirty="0" err="1"/>
              <a:t>Batnae</a:t>
            </a:r>
            <a:r>
              <a:rPr lang="fr-FR" dirty="0"/>
              <a:t> </a:t>
            </a:r>
            <a:r>
              <a:rPr lang="fr-FR" dirty="0" err="1"/>
              <a:t>municipium</a:t>
            </a:r>
            <a:r>
              <a:rPr lang="fr-FR" dirty="0"/>
              <a:t> in </a:t>
            </a:r>
            <a:r>
              <a:rPr lang="fr-FR" dirty="0" err="1"/>
              <a:t>Anthemusia</a:t>
            </a:r>
            <a:r>
              <a:rPr lang="fr-FR" dirty="0"/>
              <a:t> </a:t>
            </a:r>
            <a:r>
              <a:rPr lang="fr-FR" dirty="0" err="1"/>
              <a:t>conditum</a:t>
            </a:r>
            <a:r>
              <a:rPr lang="fr-FR" dirty="0"/>
              <a:t> </a:t>
            </a:r>
            <a:r>
              <a:rPr lang="fr-FR" dirty="0" err="1"/>
              <a:t>Macedonum</a:t>
            </a:r>
            <a:r>
              <a:rPr lang="fr-FR" dirty="0"/>
              <a:t> manu </a:t>
            </a:r>
            <a:r>
              <a:rPr lang="fr-FR" dirty="0" err="1"/>
              <a:t>priscorum</a:t>
            </a:r>
            <a:r>
              <a:rPr lang="fr-FR" dirty="0"/>
              <a:t> ab Euphrate </a:t>
            </a:r>
            <a:r>
              <a:rPr lang="fr-FR" dirty="0" err="1"/>
              <a:t>flumine</a:t>
            </a:r>
            <a:r>
              <a:rPr lang="fr-FR" dirty="0"/>
              <a:t> </a:t>
            </a:r>
            <a:r>
              <a:rPr lang="fr-FR" dirty="0" err="1"/>
              <a:t>brevi</a:t>
            </a:r>
            <a:r>
              <a:rPr lang="fr-FR" dirty="0"/>
              <a:t> </a:t>
            </a:r>
            <a:r>
              <a:rPr lang="fr-FR" dirty="0" err="1"/>
              <a:t>spatio</a:t>
            </a:r>
            <a:r>
              <a:rPr lang="fr-FR" dirty="0"/>
              <a:t> </a:t>
            </a:r>
            <a:r>
              <a:rPr lang="fr-FR" dirty="0" err="1"/>
              <a:t>disparatur</a:t>
            </a:r>
            <a:r>
              <a:rPr lang="fr-FR" dirty="0"/>
              <a:t>, </a:t>
            </a:r>
            <a:r>
              <a:rPr lang="fr-FR" dirty="0" err="1"/>
              <a:t>refertum</a:t>
            </a:r>
            <a:r>
              <a:rPr lang="fr-FR" dirty="0"/>
              <a:t> </a:t>
            </a:r>
            <a:r>
              <a:rPr lang="fr-FR" dirty="0" err="1"/>
              <a:t>mercatoribus</a:t>
            </a:r>
            <a:r>
              <a:rPr lang="fr-FR" dirty="0"/>
              <a:t> </a:t>
            </a:r>
            <a:r>
              <a:rPr lang="fr-FR" dirty="0" err="1"/>
              <a:t>opulentis</a:t>
            </a:r>
            <a:r>
              <a:rPr lang="fr-FR" dirty="0"/>
              <a:t>, </a:t>
            </a:r>
            <a:r>
              <a:rPr lang="fr-FR" dirty="0" err="1"/>
              <a:t>ubi</a:t>
            </a:r>
            <a:r>
              <a:rPr lang="fr-FR" dirty="0"/>
              <a:t> </a:t>
            </a:r>
            <a:r>
              <a:rPr lang="fr-FR" dirty="0" err="1"/>
              <a:t>annua</a:t>
            </a:r>
            <a:r>
              <a:rPr lang="fr-FR" dirty="0"/>
              <a:t> </a:t>
            </a:r>
            <a:r>
              <a:rPr lang="fr-FR" dirty="0" err="1"/>
              <a:t>sollemnitate</a:t>
            </a:r>
            <a:r>
              <a:rPr lang="fr-FR" dirty="0"/>
              <a:t> </a:t>
            </a:r>
            <a:r>
              <a:rPr lang="fr-FR" dirty="0" err="1"/>
              <a:t>prope</a:t>
            </a:r>
            <a:r>
              <a:rPr lang="fr-FR" dirty="0"/>
              <a:t> </a:t>
            </a:r>
            <a:r>
              <a:rPr lang="fr-FR" dirty="0" err="1"/>
              <a:t>Septembris</a:t>
            </a:r>
            <a:r>
              <a:rPr lang="fr-FR" dirty="0"/>
              <a:t> </a:t>
            </a:r>
            <a:r>
              <a:rPr lang="fr-FR" dirty="0" err="1"/>
              <a:t>initium</a:t>
            </a:r>
            <a:r>
              <a:rPr lang="fr-FR" dirty="0"/>
              <a:t> </a:t>
            </a:r>
            <a:r>
              <a:rPr lang="fr-FR" dirty="0" err="1"/>
              <a:t>mensis</a:t>
            </a:r>
            <a:r>
              <a:rPr lang="fr-FR" dirty="0"/>
              <a:t> ad </a:t>
            </a:r>
            <a:r>
              <a:rPr lang="fr-FR" dirty="0" err="1"/>
              <a:t>nundinas</a:t>
            </a:r>
            <a:r>
              <a:rPr lang="fr-FR" dirty="0"/>
              <a:t> magna </a:t>
            </a:r>
            <a:r>
              <a:rPr lang="fr-FR" dirty="0" err="1"/>
              <a:t>promiscuae</a:t>
            </a:r>
            <a:r>
              <a:rPr lang="fr-FR" dirty="0"/>
              <a:t> </a:t>
            </a:r>
            <a:r>
              <a:rPr lang="fr-FR" dirty="0" err="1"/>
              <a:t>fortunae</a:t>
            </a:r>
            <a:r>
              <a:rPr lang="fr-FR" dirty="0"/>
              <a:t> </a:t>
            </a:r>
            <a:r>
              <a:rPr lang="fr-FR" dirty="0" err="1"/>
              <a:t>convenit</a:t>
            </a:r>
            <a:r>
              <a:rPr lang="fr-FR" dirty="0"/>
              <a:t> </a:t>
            </a:r>
            <a:r>
              <a:rPr lang="fr-FR" dirty="0" err="1"/>
              <a:t>multitudo</a:t>
            </a:r>
            <a:r>
              <a:rPr lang="fr-FR" dirty="0"/>
              <a:t> ad </a:t>
            </a:r>
            <a:r>
              <a:rPr lang="fr-FR" dirty="0" err="1"/>
              <a:t>commercanda</a:t>
            </a:r>
            <a:r>
              <a:rPr lang="fr-FR" dirty="0"/>
              <a:t> </a:t>
            </a:r>
            <a:r>
              <a:rPr lang="fr-FR" dirty="0" err="1"/>
              <a:t>quae</a:t>
            </a:r>
            <a:r>
              <a:rPr lang="fr-FR" dirty="0"/>
              <a:t> </a:t>
            </a:r>
            <a:r>
              <a:rPr lang="fr-FR" dirty="0" err="1"/>
              <a:t>Indi</a:t>
            </a:r>
            <a:r>
              <a:rPr lang="fr-FR" dirty="0"/>
              <a:t> </a:t>
            </a:r>
            <a:r>
              <a:rPr lang="fr-FR" dirty="0" err="1"/>
              <a:t>mittunt</a:t>
            </a:r>
            <a:r>
              <a:rPr lang="fr-FR" dirty="0"/>
              <a:t> et </a:t>
            </a:r>
            <a:r>
              <a:rPr lang="fr-FR" dirty="0" err="1"/>
              <a:t>Seres</a:t>
            </a:r>
            <a:r>
              <a:rPr lang="fr-FR" dirty="0"/>
              <a:t> </a:t>
            </a:r>
            <a:r>
              <a:rPr lang="fr-FR" dirty="0" err="1"/>
              <a:t>aliaque</a:t>
            </a:r>
            <a:r>
              <a:rPr lang="fr-FR" dirty="0"/>
              <a:t> </a:t>
            </a:r>
            <a:r>
              <a:rPr lang="fr-FR" dirty="0" err="1"/>
              <a:t>plurima</a:t>
            </a:r>
            <a:r>
              <a:rPr lang="fr-FR" dirty="0"/>
              <a:t> </a:t>
            </a:r>
            <a:r>
              <a:rPr lang="fr-FR" dirty="0" err="1"/>
              <a:t>vehi</a:t>
            </a:r>
            <a:r>
              <a:rPr lang="fr-FR" dirty="0"/>
              <a:t> terra </a:t>
            </a:r>
            <a:r>
              <a:rPr lang="fr-FR" dirty="0" err="1"/>
              <a:t>marique</a:t>
            </a:r>
            <a:r>
              <a:rPr lang="fr-FR" dirty="0"/>
              <a:t> </a:t>
            </a:r>
            <a:r>
              <a:rPr lang="fr-FR" dirty="0" err="1"/>
              <a:t>consueta</a:t>
            </a:r>
            <a:r>
              <a:rPr lang="fr-FR" dirty="0"/>
              <a:t>.</a:t>
            </a:r>
          </a:p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140000"/>
              <a:buFont typeface="Arial" panose="020B0604020202020204" pitchFamily="34" charset="0"/>
              <a:buNone/>
              <a:tabLst/>
              <a:defRPr/>
            </a:pPr>
            <a:r>
              <a:rPr lang="fr-FR" dirty="0" err="1"/>
              <a:t>Batnae</a:t>
            </a:r>
            <a:r>
              <a:rPr lang="fr-FR" dirty="0"/>
              <a:t> </a:t>
            </a:r>
            <a:r>
              <a:rPr lang="fr-FR" dirty="0" err="1"/>
              <a:t>municipium</a:t>
            </a:r>
            <a:r>
              <a:rPr lang="fr-FR" dirty="0"/>
              <a:t> in </a:t>
            </a:r>
            <a:r>
              <a:rPr lang="fr-FR" dirty="0" err="1"/>
              <a:t>Anthemusia</a:t>
            </a:r>
            <a:r>
              <a:rPr lang="fr-FR" dirty="0"/>
              <a:t> </a:t>
            </a:r>
            <a:r>
              <a:rPr lang="fr-FR" dirty="0" err="1"/>
              <a:t>conditum</a:t>
            </a:r>
            <a:r>
              <a:rPr lang="fr-FR" dirty="0"/>
              <a:t> </a:t>
            </a:r>
            <a:r>
              <a:rPr lang="fr-FR" dirty="0" err="1"/>
              <a:t>Macedonum</a:t>
            </a:r>
            <a:r>
              <a:rPr lang="fr-FR" dirty="0"/>
              <a:t> manu </a:t>
            </a:r>
            <a:r>
              <a:rPr lang="fr-FR" dirty="0" err="1"/>
              <a:t>priscorum</a:t>
            </a:r>
            <a:r>
              <a:rPr lang="fr-FR" dirty="0"/>
              <a:t> ab Euphrate </a:t>
            </a:r>
            <a:r>
              <a:rPr lang="fr-FR" dirty="0" err="1"/>
              <a:t>flumine</a:t>
            </a:r>
            <a:r>
              <a:rPr lang="fr-FR" dirty="0"/>
              <a:t> </a:t>
            </a:r>
            <a:r>
              <a:rPr lang="fr-FR" dirty="0" err="1"/>
              <a:t>brevi</a:t>
            </a:r>
            <a:r>
              <a:rPr lang="fr-FR" dirty="0"/>
              <a:t> </a:t>
            </a:r>
            <a:r>
              <a:rPr lang="fr-FR" dirty="0" err="1"/>
              <a:t>spatio</a:t>
            </a:r>
            <a:r>
              <a:rPr lang="fr-FR" dirty="0"/>
              <a:t> </a:t>
            </a:r>
            <a:r>
              <a:rPr lang="fr-FR" dirty="0" err="1"/>
              <a:t>disparatur</a:t>
            </a:r>
            <a:r>
              <a:rPr lang="fr-FR" dirty="0"/>
              <a:t>, </a:t>
            </a:r>
            <a:r>
              <a:rPr lang="fr-FR" dirty="0" err="1"/>
              <a:t>refertum</a:t>
            </a:r>
            <a:r>
              <a:rPr lang="fr-FR" dirty="0"/>
              <a:t> </a:t>
            </a:r>
            <a:r>
              <a:rPr lang="fr-FR" dirty="0" err="1"/>
              <a:t>mercatoribus</a:t>
            </a:r>
            <a:r>
              <a:rPr lang="fr-FR" dirty="0"/>
              <a:t> </a:t>
            </a:r>
            <a:r>
              <a:rPr lang="fr-FR" dirty="0" err="1"/>
              <a:t>opulentis</a:t>
            </a:r>
            <a:r>
              <a:rPr lang="fr-FR" dirty="0"/>
              <a:t>, </a:t>
            </a:r>
            <a:r>
              <a:rPr lang="fr-FR" dirty="0" err="1"/>
              <a:t>ubi</a:t>
            </a:r>
            <a:r>
              <a:rPr lang="fr-FR" dirty="0"/>
              <a:t> </a:t>
            </a:r>
            <a:r>
              <a:rPr lang="fr-FR" dirty="0" err="1"/>
              <a:t>annua</a:t>
            </a:r>
            <a:r>
              <a:rPr lang="fr-FR" dirty="0"/>
              <a:t> </a:t>
            </a:r>
            <a:r>
              <a:rPr lang="fr-FR" dirty="0" err="1"/>
              <a:t>sollemnitate</a:t>
            </a:r>
            <a:r>
              <a:rPr lang="fr-FR" dirty="0"/>
              <a:t> </a:t>
            </a:r>
            <a:r>
              <a:rPr lang="fr-FR" dirty="0" err="1"/>
              <a:t>prope</a:t>
            </a:r>
            <a:r>
              <a:rPr lang="fr-FR" dirty="0"/>
              <a:t> </a:t>
            </a:r>
            <a:r>
              <a:rPr lang="fr-FR" dirty="0" err="1"/>
              <a:t>Septembris</a:t>
            </a:r>
            <a:r>
              <a:rPr lang="fr-FR" dirty="0"/>
              <a:t> </a:t>
            </a:r>
            <a:r>
              <a:rPr lang="fr-FR" dirty="0" err="1"/>
              <a:t>initium</a:t>
            </a:r>
            <a:r>
              <a:rPr lang="fr-FR" dirty="0"/>
              <a:t> </a:t>
            </a:r>
            <a:r>
              <a:rPr lang="fr-FR" dirty="0" err="1"/>
              <a:t>mensis</a:t>
            </a:r>
            <a:r>
              <a:rPr lang="fr-FR" dirty="0"/>
              <a:t> ad </a:t>
            </a:r>
            <a:r>
              <a:rPr lang="fr-FR" dirty="0" err="1"/>
              <a:t>nundinas</a:t>
            </a:r>
            <a:r>
              <a:rPr lang="fr-FR" dirty="0"/>
              <a:t> magna </a:t>
            </a:r>
            <a:r>
              <a:rPr lang="fr-FR" dirty="0" err="1"/>
              <a:t>promiscuae</a:t>
            </a:r>
            <a:r>
              <a:rPr lang="fr-FR" dirty="0"/>
              <a:t> </a:t>
            </a:r>
            <a:r>
              <a:rPr lang="fr-FR" dirty="0" err="1"/>
              <a:t>fortunae</a:t>
            </a:r>
            <a:r>
              <a:rPr lang="fr-FR" dirty="0"/>
              <a:t> </a:t>
            </a:r>
            <a:r>
              <a:rPr lang="fr-FR" dirty="0" err="1"/>
              <a:t>convenit</a:t>
            </a:r>
            <a:r>
              <a:rPr lang="fr-FR" dirty="0"/>
              <a:t> </a:t>
            </a:r>
            <a:r>
              <a:rPr lang="fr-FR" dirty="0" err="1"/>
              <a:t>multitudo</a:t>
            </a:r>
            <a:r>
              <a:rPr lang="fr-FR" dirty="0"/>
              <a:t> ad </a:t>
            </a:r>
            <a:r>
              <a:rPr lang="fr-FR" dirty="0" err="1"/>
              <a:t>commercanda</a:t>
            </a:r>
            <a:r>
              <a:rPr lang="fr-FR" dirty="0"/>
              <a:t> </a:t>
            </a:r>
            <a:r>
              <a:rPr lang="fr-FR" dirty="0" err="1"/>
              <a:t>quae</a:t>
            </a:r>
            <a:r>
              <a:rPr lang="fr-FR" dirty="0"/>
              <a:t> </a:t>
            </a:r>
            <a:r>
              <a:rPr lang="fr-FR" dirty="0" err="1"/>
              <a:t>Indi</a:t>
            </a:r>
            <a:r>
              <a:rPr lang="fr-FR" dirty="0"/>
              <a:t> </a:t>
            </a:r>
            <a:r>
              <a:rPr lang="fr-FR" dirty="0" err="1"/>
              <a:t>mittunt</a:t>
            </a:r>
            <a:r>
              <a:rPr lang="fr-FR" dirty="0"/>
              <a:t> et </a:t>
            </a:r>
            <a:r>
              <a:rPr lang="fr-FR" dirty="0" err="1"/>
              <a:t>Seres</a:t>
            </a:r>
            <a:r>
              <a:rPr lang="fr-FR" dirty="0"/>
              <a:t> </a:t>
            </a:r>
            <a:r>
              <a:rPr lang="fr-FR" dirty="0" err="1"/>
              <a:t>aliaque</a:t>
            </a:r>
            <a:r>
              <a:rPr lang="fr-FR" dirty="0"/>
              <a:t> </a:t>
            </a:r>
            <a:r>
              <a:rPr lang="fr-FR" dirty="0" err="1"/>
              <a:t>plurima</a:t>
            </a:r>
            <a:r>
              <a:rPr lang="fr-FR" dirty="0"/>
              <a:t> </a:t>
            </a:r>
            <a:r>
              <a:rPr lang="fr-FR" dirty="0" err="1"/>
              <a:t>vehi</a:t>
            </a:r>
            <a:r>
              <a:rPr lang="fr-FR" dirty="0"/>
              <a:t> terra </a:t>
            </a:r>
            <a:r>
              <a:rPr lang="fr-FR" dirty="0" err="1"/>
              <a:t>marique</a:t>
            </a:r>
            <a:r>
              <a:rPr lang="fr-FR" dirty="0"/>
              <a:t> </a:t>
            </a:r>
            <a:r>
              <a:rPr lang="fr-FR" dirty="0" err="1"/>
              <a:t>consueta</a:t>
            </a:r>
            <a:r>
              <a:rPr lang="fr-FR" dirty="0"/>
              <a:t>.</a:t>
            </a:r>
          </a:p>
          <a:p>
            <a:pPr lvl="0"/>
            <a:endParaRPr lang="fr-FR" dirty="0"/>
          </a:p>
        </p:txBody>
      </p:sp>
      <p:sp>
        <p:nvSpPr>
          <p:cNvPr id="4" name="Rectangle 3"/>
          <p:cNvSpPr/>
          <p:nvPr userDrawn="1"/>
        </p:nvSpPr>
        <p:spPr>
          <a:xfrm rot="16200000">
            <a:off x="11811021" y="-11811021"/>
            <a:ext cx="761959" cy="24384002"/>
          </a:xfrm>
          <a:prstGeom prst="rect">
            <a:avLst/>
          </a:prstGeom>
          <a:solidFill>
            <a:srgbClr val="191998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1" hasCustomPrompt="1"/>
          </p:nvPr>
        </p:nvSpPr>
        <p:spPr>
          <a:xfrm>
            <a:off x="1407600" y="1472400"/>
            <a:ext cx="21584400" cy="2038350"/>
          </a:xfrm>
        </p:spPr>
        <p:txBody>
          <a:bodyPr>
            <a:normAutofit/>
          </a:bodyPr>
          <a:lstStyle>
            <a:lvl1pPr marL="0" indent="0" algn="l" defTabSz="1828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000" kern="0" cap="all" spc="300" baseline="0" dirty="0">
                <a:solidFill>
                  <a:schemeClr val="tx1"/>
                </a:solidFill>
                <a:latin typeface="Satoshi Black" pitchFamily="50" charset="0"/>
                <a:ea typeface="+mj-ea"/>
                <a:cs typeface="+mj-cs"/>
              </a:defRPr>
            </a:lvl1pPr>
          </a:lstStyle>
          <a:p>
            <a:r>
              <a:rPr lang="fr-FR" dirty="0"/>
              <a:t>Texte</a:t>
            </a:r>
            <a:br>
              <a:rPr lang="fr-FR" dirty="0"/>
            </a:br>
            <a:r>
              <a:rPr lang="fr-FR" dirty="0"/>
              <a:t>headline </a:t>
            </a:r>
            <a:r>
              <a:rPr lang="fr-FR" dirty="0" err="1"/>
              <a:t>satoshi</a:t>
            </a:r>
            <a:r>
              <a:rPr lang="fr-FR" dirty="0"/>
              <a:t> 40pt</a:t>
            </a:r>
            <a:br>
              <a:rPr lang="fr-FR" dirty="0"/>
            </a:br>
            <a:r>
              <a:rPr lang="fr-FR" dirty="0"/>
              <a:t>tout en capitales</a:t>
            </a:r>
            <a:endParaRPr lang="en-US" dirty="0"/>
          </a:p>
        </p:txBody>
      </p:sp>
      <p:sp>
        <p:nvSpPr>
          <p:cNvPr id="10" name="Espace réservé du texte 11"/>
          <p:cNvSpPr>
            <a:spLocks noGrp="1"/>
          </p:cNvSpPr>
          <p:nvPr>
            <p:ph type="body" sz="quarter" idx="15"/>
          </p:nvPr>
        </p:nvSpPr>
        <p:spPr>
          <a:xfrm>
            <a:off x="1392000" y="761959"/>
            <a:ext cx="21600000" cy="54000"/>
          </a:xfrm>
          <a:solidFill>
            <a:srgbClr val="FFC94F"/>
          </a:solidFill>
        </p:spPr>
        <p:txBody>
          <a:bodyPr/>
          <a:lstStyle>
            <a:lvl1pPr marL="0" indent="0">
              <a:buFontTx/>
              <a:buNone/>
              <a:defRPr>
                <a:noFill/>
              </a:defRPr>
            </a:lvl1pPr>
            <a:lvl2pPr marL="287338" indent="0">
              <a:buFontTx/>
              <a:buNone/>
              <a:defRPr>
                <a:noFill/>
              </a:defRPr>
            </a:lvl2pPr>
            <a:lvl3pPr marL="660400" indent="0">
              <a:buFontTx/>
              <a:buNone/>
              <a:defRPr>
                <a:noFill/>
              </a:defRPr>
            </a:lvl3pPr>
            <a:lvl4pPr marL="947738" indent="0">
              <a:buFontTx/>
              <a:buNone/>
              <a:defRPr>
                <a:noFill/>
              </a:defRPr>
            </a:lvl4pPr>
            <a:lvl5pPr marL="1236662" indent="0">
              <a:buFontTx/>
              <a:buNone/>
              <a:defRPr>
                <a:noFill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numéro de diapositive 3">
            <a:extLst>
              <a:ext uri="{FF2B5EF4-FFF2-40B4-BE49-F238E27FC236}">
                <a16:creationId xmlns:a16="http://schemas.microsoft.com/office/drawing/2014/main" id="{C4F5227A-5040-E943-A6BC-1F51387D394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23237926" y="13224453"/>
            <a:ext cx="961016" cy="730250"/>
          </a:xfrm>
          <a:prstGeom prst="rect">
            <a:avLst/>
          </a:prstGeom>
        </p:spPr>
        <p:txBody>
          <a:bodyPr/>
          <a:lstStyle/>
          <a:p>
            <a:fld id="{CFDDCBBD-A04C-074D-921C-EE5DD8225C93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642983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3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 rot="16200000">
            <a:off x="11784021" y="-11784021"/>
            <a:ext cx="815959" cy="24384002"/>
          </a:xfrm>
          <a:prstGeom prst="rect">
            <a:avLst/>
          </a:prstGeom>
          <a:solidFill>
            <a:srgbClr val="191998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Espace réservé du texte 6"/>
          <p:cNvSpPr>
            <a:spLocks noGrp="1"/>
          </p:cNvSpPr>
          <p:nvPr>
            <p:ph type="body" sz="quarter" idx="10" hasCustomPrompt="1"/>
          </p:nvPr>
        </p:nvSpPr>
        <p:spPr>
          <a:xfrm>
            <a:off x="1364394" y="6223515"/>
            <a:ext cx="6227762" cy="6084971"/>
          </a:xfrm>
        </p:spPr>
        <p:txBody>
          <a:bodyPr numCol="1" spcCol="1080000">
            <a:noAutofit/>
          </a:bodyPr>
          <a:lstStyle>
            <a:lvl1pPr marL="0" indent="0">
              <a:lnSpc>
                <a:spcPct val="100000"/>
              </a:lnSpc>
              <a:buNone/>
              <a:defRPr sz="2200" spc="110" baseline="0"/>
            </a:lvl1pPr>
          </a:lstStyle>
          <a:p>
            <a:pPr lvl="0"/>
            <a:r>
              <a:rPr lang="fr-FR" dirty="0"/>
              <a:t>Texte courant </a:t>
            </a:r>
            <a:r>
              <a:rPr lang="fr-FR" dirty="0" err="1"/>
              <a:t>Work</a:t>
            </a:r>
            <a:r>
              <a:rPr lang="fr-FR" dirty="0"/>
              <a:t> Sans Regular (moyen) 22pt espacement 5% tout en minuscules</a:t>
            </a:r>
          </a:p>
          <a:p>
            <a:pPr lvl="0"/>
            <a:r>
              <a:rPr lang="fr-FR" dirty="0" err="1"/>
              <a:t>Quam</a:t>
            </a:r>
            <a:r>
              <a:rPr lang="fr-FR" dirty="0"/>
              <a:t> </a:t>
            </a:r>
            <a:r>
              <a:rPr lang="fr-FR" dirty="0" err="1"/>
              <a:t>ob</a:t>
            </a:r>
            <a:r>
              <a:rPr lang="fr-FR" dirty="0"/>
              <a:t> rem ut ii qui </a:t>
            </a:r>
            <a:r>
              <a:rPr lang="fr-FR" dirty="0" err="1"/>
              <a:t>superiores</a:t>
            </a:r>
            <a:r>
              <a:rPr lang="fr-FR" dirty="0"/>
              <a:t> </a:t>
            </a:r>
            <a:r>
              <a:rPr lang="fr-FR" dirty="0" err="1"/>
              <a:t>sunt</a:t>
            </a:r>
            <a:r>
              <a:rPr lang="fr-FR" dirty="0"/>
              <a:t> </a:t>
            </a:r>
            <a:r>
              <a:rPr lang="fr-FR" dirty="0" err="1"/>
              <a:t>submittere</a:t>
            </a:r>
            <a:r>
              <a:rPr lang="fr-FR" dirty="0"/>
              <a:t> se </a:t>
            </a:r>
            <a:r>
              <a:rPr lang="fr-FR" dirty="0" err="1"/>
              <a:t>debent</a:t>
            </a:r>
            <a:r>
              <a:rPr lang="fr-FR" dirty="0"/>
              <a:t> in </a:t>
            </a:r>
            <a:r>
              <a:rPr lang="fr-FR" dirty="0" err="1"/>
              <a:t>amicitia</a:t>
            </a:r>
            <a:r>
              <a:rPr lang="fr-FR" dirty="0"/>
              <a:t>, sic </a:t>
            </a:r>
            <a:r>
              <a:rPr lang="fr-FR" dirty="0" err="1"/>
              <a:t>quodam</a:t>
            </a:r>
            <a:r>
              <a:rPr lang="fr-FR" dirty="0"/>
              <a:t> modo </a:t>
            </a:r>
            <a:r>
              <a:rPr lang="fr-FR" dirty="0" err="1"/>
              <a:t>inferiores</a:t>
            </a:r>
            <a:r>
              <a:rPr lang="fr-FR" dirty="0"/>
              <a:t> </a:t>
            </a:r>
            <a:r>
              <a:rPr lang="fr-FR" dirty="0" err="1"/>
              <a:t>extollere</a:t>
            </a:r>
            <a:r>
              <a:rPr lang="fr-FR" dirty="0"/>
              <a:t>.</a:t>
            </a:r>
          </a:p>
          <a:p>
            <a:pPr lvl="0"/>
            <a:r>
              <a:rPr lang="fr-FR" dirty="0" err="1"/>
              <a:t>Batnae</a:t>
            </a:r>
            <a:r>
              <a:rPr lang="fr-FR" dirty="0"/>
              <a:t> </a:t>
            </a:r>
            <a:r>
              <a:rPr lang="fr-FR" dirty="0" err="1"/>
              <a:t>municipium</a:t>
            </a:r>
            <a:r>
              <a:rPr lang="fr-FR" dirty="0"/>
              <a:t> in </a:t>
            </a:r>
            <a:r>
              <a:rPr lang="fr-FR" dirty="0" err="1"/>
              <a:t>Anthemusia</a:t>
            </a:r>
            <a:r>
              <a:rPr lang="fr-FR" dirty="0"/>
              <a:t> </a:t>
            </a:r>
            <a:r>
              <a:rPr lang="fr-FR" dirty="0" err="1"/>
              <a:t>conditum</a:t>
            </a:r>
            <a:r>
              <a:rPr lang="fr-FR" dirty="0"/>
              <a:t> </a:t>
            </a:r>
            <a:r>
              <a:rPr lang="fr-FR" dirty="0" err="1"/>
              <a:t>Macedonum</a:t>
            </a:r>
            <a:r>
              <a:rPr lang="fr-FR" dirty="0"/>
              <a:t> manu </a:t>
            </a:r>
            <a:r>
              <a:rPr lang="fr-FR" dirty="0" err="1"/>
              <a:t>priscorum</a:t>
            </a:r>
            <a:r>
              <a:rPr lang="fr-FR" dirty="0"/>
              <a:t> ab Euphrate </a:t>
            </a:r>
            <a:r>
              <a:rPr lang="fr-FR" dirty="0" err="1"/>
              <a:t>flumine</a:t>
            </a:r>
            <a:r>
              <a:rPr lang="fr-FR" dirty="0"/>
              <a:t> </a:t>
            </a:r>
            <a:r>
              <a:rPr lang="fr-FR" dirty="0" err="1"/>
              <a:t>brevi</a:t>
            </a:r>
            <a:r>
              <a:rPr lang="fr-FR" dirty="0"/>
              <a:t> </a:t>
            </a:r>
            <a:r>
              <a:rPr lang="fr-FR" dirty="0" err="1"/>
              <a:t>spatio</a:t>
            </a:r>
            <a:r>
              <a:rPr lang="fr-FR" dirty="0"/>
              <a:t> </a:t>
            </a:r>
            <a:r>
              <a:rPr lang="fr-FR" dirty="0" err="1"/>
              <a:t>disparatur</a:t>
            </a:r>
            <a:r>
              <a:rPr lang="fr-FR" dirty="0"/>
              <a:t>, </a:t>
            </a:r>
            <a:r>
              <a:rPr lang="fr-FR" dirty="0" err="1"/>
              <a:t>refertum</a:t>
            </a:r>
            <a:r>
              <a:rPr lang="fr-FR" dirty="0"/>
              <a:t> </a:t>
            </a:r>
            <a:r>
              <a:rPr lang="fr-FR" dirty="0" err="1"/>
              <a:t>mercatoribus</a:t>
            </a:r>
            <a:r>
              <a:rPr lang="fr-FR" dirty="0"/>
              <a:t> </a:t>
            </a:r>
            <a:r>
              <a:rPr lang="fr-FR" dirty="0" err="1"/>
              <a:t>opulentis</a:t>
            </a:r>
            <a:r>
              <a:rPr lang="fr-FR" dirty="0"/>
              <a:t>, </a:t>
            </a:r>
            <a:r>
              <a:rPr lang="fr-FR" dirty="0" err="1"/>
              <a:t>ubi</a:t>
            </a:r>
            <a:r>
              <a:rPr lang="fr-FR" dirty="0"/>
              <a:t> </a:t>
            </a:r>
            <a:r>
              <a:rPr lang="fr-FR" dirty="0" err="1"/>
              <a:t>annua</a:t>
            </a:r>
            <a:r>
              <a:rPr lang="fr-FR" dirty="0"/>
              <a:t> </a:t>
            </a:r>
            <a:r>
              <a:rPr lang="fr-FR" dirty="0" err="1"/>
              <a:t>sollemnitate</a:t>
            </a:r>
            <a:r>
              <a:rPr lang="fr-FR" dirty="0"/>
              <a:t> </a:t>
            </a:r>
            <a:r>
              <a:rPr lang="fr-FR" dirty="0" err="1"/>
              <a:t>prope</a:t>
            </a:r>
            <a:r>
              <a:rPr lang="fr-FR" dirty="0"/>
              <a:t> </a:t>
            </a:r>
            <a:r>
              <a:rPr lang="fr-FR" dirty="0" err="1"/>
              <a:t>Septembris</a:t>
            </a:r>
            <a:r>
              <a:rPr lang="fr-FR" dirty="0"/>
              <a:t> </a:t>
            </a:r>
            <a:r>
              <a:rPr lang="fr-FR" dirty="0" err="1"/>
              <a:t>initium</a:t>
            </a:r>
            <a:r>
              <a:rPr lang="fr-FR" dirty="0"/>
              <a:t> </a:t>
            </a:r>
            <a:r>
              <a:rPr lang="fr-FR" dirty="0" err="1"/>
              <a:t>mensis</a:t>
            </a:r>
            <a:r>
              <a:rPr lang="fr-FR" dirty="0"/>
              <a:t> ad </a:t>
            </a:r>
            <a:r>
              <a:rPr lang="fr-FR" dirty="0" err="1"/>
              <a:t>nundinas</a:t>
            </a:r>
            <a:r>
              <a:rPr lang="fr-FR" dirty="0"/>
              <a:t> magna </a:t>
            </a:r>
            <a:r>
              <a:rPr lang="fr-FR" dirty="0" err="1"/>
              <a:t>promiscuae</a:t>
            </a:r>
            <a:r>
              <a:rPr lang="fr-FR" dirty="0"/>
              <a:t> </a:t>
            </a:r>
            <a:r>
              <a:rPr lang="fr-FR" dirty="0" err="1"/>
              <a:t>fortunae</a:t>
            </a:r>
            <a:r>
              <a:rPr lang="fr-FR" dirty="0"/>
              <a:t> </a:t>
            </a:r>
            <a:r>
              <a:rPr lang="fr-FR" dirty="0" err="1"/>
              <a:t>convenit</a:t>
            </a:r>
            <a:r>
              <a:rPr lang="fr-FR" dirty="0"/>
              <a:t> </a:t>
            </a:r>
            <a:r>
              <a:rPr lang="fr-FR" dirty="0" err="1"/>
              <a:t>multitudo</a:t>
            </a:r>
            <a:r>
              <a:rPr lang="fr-FR" dirty="0"/>
              <a:t> ad </a:t>
            </a:r>
            <a:r>
              <a:rPr lang="fr-FR" dirty="0" err="1"/>
              <a:t>commercanda</a:t>
            </a:r>
            <a:r>
              <a:rPr lang="fr-FR" dirty="0"/>
              <a:t> </a:t>
            </a:r>
            <a:r>
              <a:rPr lang="fr-FR" dirty="0" err="1"/>
              <a:t>quae</a:t>
            </a:r>
            <a:r>
              <a:rPr lang="fr-FR" dirty="0"/>
              <a:t> </a:t>
            </a:r>
            <a:r>
              <a:rPr lang="fr-FR" dirty="0" err="1"/>
              <a:t>Indi</a:t>
            </a:r>
            <a:r>
              <a:rPr lang="fr-FR" dirty="0"/>
              <a:t> </a:t>
            </a:r>
            <a:r>
              <a:rPr lang="fr-FR" dirty="0" err="1"/>
              <a:t>mittunt</a:t>
            </a:r>
            <a:r>
              <a:rPr lang="fr-FR" dirty="0"/>
              <a:t> et </a:t>
            </a:r>
            <a:r>
              <a:rPr lang="fr-FR" dirty="0" err="1"/>
              <a:t>Seres</a:t>
            </a:r>
            <a:r>
              <a:rPr lang="fr-FR" dirty="0"/>
              <a:t> </a:t>
            </a:r>
            <a:r>
              <a:rPr lang="fr-FR" dirty="0" err="1"/>
              <a:t>aliaque</a:t>
            </a:r>
            <a:r>
              <a:rPr lang="fr-FR" dirty="0"/>
              <a:t> </a:t>
            </a:r>
            <a:r>
              <a:rPr lang="fr-FR" dirty="0" err="1"/>
              <a:t>plurima</a:t>
            </a:r>
            <a:r>
              <a:rPr lang="fr-FR" dirty="0"/>
              <a:t> </a:t>
            </a:r>
            <a:r>
              <a:rPr lang="fr-FR" dirty="0" err="1"/>
              <a:t>vehi</a:t>
            </a:r>
            <a:r>
              <a:rPr lang="fr-FR" dirty="0"/>
              <a:t> terra </a:t>
            </a:r>
            <a:r>
              <a:rPr lang="fr-FR" dirty="0" err="1"/>
              <a:t>marique</a:t>
            </a:r>
            <a:r>
              <a:rPr lang="fr-FR" dirty="0"/>
              <a:t> </a:t>
            </a:r>
            <a:r>
              <a:rPr lang="fr-FR" dirty="0" err="1"/>
              <a:t>consueta</a:t>
            </a:r>
            <a:r>
              <a:rPr lang="fr-FR" dirty="0"/>
              <a:t>.</a:t>
            </a:r>
          </a:p>
        </p:txBody>
      </p:sp>
      <p:sp>
        <p:nvSpPr>
          <p:cNvPr id="11" name="Espace réservé du texte 6"/>
          <p:cNvSpPr>
            <a:spLocks noGrp="1"/>
          </p:cNvSpPr>
          <p:nvPr>
            <p:ph type="body" sz="quarter" idx="11" hasCustomPrompt="1"/>
          </p:nvPr>
        </p:nvSpPr>
        <p:spPr>
          <a:xfrm>
            <a:off x="9031288" y="6223515"/>
            <a:ext cx="6227762" cy="6084971"/>
          </a:xfrm>
        </p:spPr>
        <p:txBody>
          <a:bodyPr numCol="1" spcCol="1080000">
            <a:noAutofit/>
          </a:bodyPr>
          <a:lstStyle>
            <a:lvl1pPr marL="0" indent="0">
              <a:lnSpc>
                <a:spcPct val="100000"/>
              </a:lnSpc>
              <a:buNone/>
              <a:defRPr sz="2200" spc="110" baseline="0"/>
            </a:lvl1pPr>
          </a:lstStyle>
          <a:p>
            <a:pPr lvl="0"/>
            <a:r>
              <a:rPr lang="fr-FR" dirty="0"/>
              <a:t>Texte courant </a:t>
            </a:r>
            <a:r>
              <a:rPr lang="fr-FR" dirty="0" err="1"/>
              <a:t>Work</a:t>
            </a:r>
            <a:r>
              <a:rPr lang="fr-FR" dirty="0"/>
              <a:t> Sans Regular (moyen) 22pt espacement 5% tout en minuscules</a:t>
            </a:r>
          </a:p>
          <a:p>
            <a:pPr lvl="0"/>
            <a:r>
              <a:rPr lang="fr-FR" dirty="0" err="1"/>
              <a:t>Quam</a:t>
            </a:r>
            <a:r>
              <a:rPr lang="fr-FR" dirty="0"/>
              <a:t> </a:t>
            </a:r>
            <a:r>
              <a:rPr lang="fr-FR" dirty="0" err="1"/>
              <a:t>ob</a:t>
            </a:r>
            <a:r>
              <a:rPr lang="fr-FR" dirty="0"/>
              <a:t> rem ut ii qui </a:t>
            </a:r>
            <a:r>
              <a:rPr lang="fr-FR" dirty="0" err="1"/>
              <a:t>superiores</a:t>
            </a:r>
            <a:r>
              <a:rPr lang="fr-FR" dirty="0"/>
              <a:t> </a:t>
            </a:r>
            <a:r>
              <a:rPr lang="fr-FR" dirty="0" err="1"/>
              <a:t>sunt</a:t>
            </a:r>
            <a:r>
              <a:rPr lang="fr-FR" dirty="0"/>
              <a:t> </a:t>
            </a:r>
            <a:r>
              <a:rPr lang="fr-FR" dirty="0" err="1"/>
              <a:t>submittere</a:t>
            </a:r>
            <a:r>
              <a:rPr lang="fr-FR" dirty="0"/>
              <a:t> se </a:t>
            </a:r>
            <a:r>
              <a:rPr lang="fr-FR" dirty="0" err="1"/>
              <a:t>debent</a:t>
            </a:r>
            <a:r>
              <a:rPr lang="fr-FR" dirty="0"/>
              <a:t> in </a:t>
            </a:r>
            <a:r>
              <a:rPr lang="fr-FR" dirty="0" err="1"/>
              <a:t>amicitia</a:t>
            </a:r>
            <a:r>
              <a:rPr lang="fr-FR" dirty="0"/>
              <a:t>, sic </a:t>
            </a:r>
            <a:r>
              <a:rPr lang="fr-FR" dirty="0" err="1"/>
              <a:t>quodam</a:t>
            </a:r>
            <a:r>
              <a:rPr lang="fr-FR" dirty="0"/>
              <a:t> modo </a:t>
            </a:r>
            <a:r>
              <a:rPr lang="fr-FR" dirty="0" err="1"/>
              <a:t>inferiores</a:t>
            </a:r>
            <a:r>
              <a:rPr lang="fr-FR" dirty="0"/>
              <a:t> </a:t>
            </a:r>
            <a:r>
              <a:rPr lang="fr-FR" dirty="0" err="1"/>
              <a:t>extollere</a:t>
            </a:r>
            <a:r>
              <a:rPr lang="fr-FR" dirty="0"/>
              <a:t>.</a:t>
            </a:r>
          </a:p>
          <a:p>
            <a:pPr lvl="0"/>
            <a:r>
              <a:rPr lang="fr-FR" dirty="0" err="1"/>
              <a:t>Batnae</a:t>
            </a:r>
            <a:r>
              <a:rPr lang="fr-FR" dirty="0"/>
              <a:t> </a:t>
            </a:r>
            <a:r>
              <a:rPr lang="fr-FR" dirty="0" err="1"/>
              <a:t>municipium</a:t>
            </a:r>
            <a:r>
              <a:rPr lang="fr-FR" dirty="0"/>
              <a:t> in </a:t>
            </a:r>
            <a:r>
              <a:rPr lang="fr-FR" dirty="0" err="1"/>
              <a:t>Anthemusia</a:t>
            </a:r>
            <a:r>
              <a:rPr lang="fr-FR" dirty="0"/>
              <a:t> </a:t>
            </a:r>
            <a:r>
              <a:rPr lang="fr-FR" dirty="0" err="1"/>
              <a:t>conditum</a:t>
            </a:r>
            <a:r>
              <a:rPr lang="fr-FR" dirty="0"/>
              <a:t> </a:t>
            </a:r>
            <a:r>
              <a:rPr lang="fr-FR" dirty="0" err="1"/>
              <a:t>Macedonum</a:t>
            </a:r>
            <a:r>
              <a:rPr lang="fr-FR" dirty="0"/>
              <a:t> manu </a:t>
            </a:r>
            <a:r>
              <a:rPr lang="fr-FR" dirty="0" err="1"/>
              <a:t>priscorum</a:t>
            </a:r>
            <a:r>
              <a:rPr lang="fr-FR" dirty="0"/>
              <a:t> ab Euphrate </a:t>
            </a:r>
            <a:r>
              <a:rPr lang="fr-FR" dirty="0" err="1"/>
              <a:t>flumine</a:t>
            </a:r>
            <a:r>
              <a:rPr lang="fr-FR" dirty="0"/>
              <a:t> </a:t>
            </a:r>
            <a:r>
              <a:rPr lang="fr-FR" dirty="0" err="1"/>
              <a:t>brevi</a:t>
            </a:r>
            <a:r>
              <a:rPr lang="fr-FR" dirty="0"/>
              <a:t> </a:t>
            </a:r>
            <a:r>
              <a:rPr lang="fr-FR" dirty="0" err="1"/>
              <a:t>spatio</a:t>
            </a:r>
            <a:r>
              <a:rPr lang="fr-FR" dirty="0"/>
              <a:t> </a:t>
            </a:r>
            <a:r>
              <a:rPr lang="fr-FR" dirty="0" err="1"/>
              <a:t>disparatur</a:t>
            </a:r>
            <a:r>
              <a:rPr lang="fr-FR" dirty="0"/>
              <a:t>, </a:t>
            </a:r>
            <a:r>
              <a:rPr lang="fr-FR" dirty="0" err="1"/>
              <a:t>refertum</a:t>
            </a:r>
            <a:r>
              <a:rPr lang="fr-FR" dirty="0"/>
              <a:t> </a:t>
            </a:r>
            <a:r>
              <a:rPr lang="fr-FR" dirty="0" err="1"/>
              <a:t>mercatoribus</a:t>
            </a:r>
            <a:r>
              <a:rPr lang="fr-FR" dirty="0"/>
              <a:t> </a:t>
            </a:r>
            <a:r>
              <a:rPr lang="fr-FR" dirty="0" err="1"/>
              <a:t>opulentis</a:t>
            </a:r>
            <a:r>
              <a:rPr lang="fr-FR" dirty="0"/>
              <a:t>, </a:t>
            </a:r>
            <a:r>
              <a:rPr lang="fr-FR" dirty="0" err="1"/>
              <a:t>ubi</a:t>
            </a:r>
            <a:r>
              <a:rPr lang="fr-FR" dirty="0"/>
              <a:t> </a:t>
            </a:r>
            <a:r>
              <a:rPr lang="fr-FR" dirty="0" err="1"/>
              <a:t>annua</a:t>
            </a:r>
            <a:r>
              <a:rPr lang="fr-FR" dirty="0"/>
              <a:t> </a:t>
            </a:r>
            <a:r>
              <a:rPr lang="fr-FR" dirty="0" err="1"/>
              <a:t>sollemnitate</a:t>
            </a:r>
            <a:r>
              <a:rPr lang="fr-FR" dirty="0"/>
              <a:t> </a:t>
            </a:r>
            <a:r>
              <a:rPr lang="fr-FR" dirty="0" err="1"/>
              <a:t>prope</a:t>
            </a:r>
            <a:r>
              <a:rPr lang="fr-FR" dirty="0"/>
              <a:t> </a:t>
            </a:r>
            <a:r>
              <a:rPr lang="fr-FR" dirty="0" err="1"/>
              <a:t>Septembris</a:t>
            </a:r>
            <a:r>
              <a:rPr lang="fr-FR" dirty="0"/>
              <a:t> </a:t>
            </a:r>
            <a:r>
              <a:rPr lang="fr-FR" dirty="0" err="1"/>
              <a:t>initium</a:t>
            </a:r>
            <a:r>
              <a:rPr lang="fr-FR" dirty="0"/>
              <a:t> </a:t>
            </a:r>
            <a:r>
              <a:rPr lang="fr-FR" dirty="0" err="1"/>
              <a:t>mensis</a:t>
            </a:r>
            <a:r>
              <a:rPr lang="fr-FR" dirty="0"/>
              <a:t> ad </a:t>
            </a:r>
            <a:r>
              <a:rPr lang="fr-FR" dirty="0" err="1"/>
              <a:t>nundinas</a:t>
            </a:r>
            <a:r>
              <a:rPr lang="fr-FR" dirty="0"/>
              <a:t> magna </a:t>
            </a:r>
            <a:r>
              <a:rPr lang="fr-FR" dirty="0" err="1"/>
              <a:t>promiscuae</a:t>
            </a:r>
            <a:r>
              <a:rPr lang="fr-FR" dirty="0"/>
              <a:t> </a:t>
            </a:r>
            <a:r>
              <a:rPr lang="fr-FR" dirty="0" err="1"/>
              <a:t>fortunae</a:t>
            </a:r>
            <a:r>
              <a:rPr lang="fr-FR" dirty="0"/>
              <a:t> </a:t>
            </a:r>
            <a:r>
              <a:rPr lang="fr-FR" dirty="0" err="1"/>
              <a:t>convenit</a:t>
            </a:r>
            <a:r>
              <a:rPr lang="fr-FR" dirty="0"/>
              <a:t> </a:t>
            </a:r>
            <a:r>
              <a:rPr lang="fr-FR" dirty="0" err="1"/>
              <a:t>multitudo</a:t>
            </a:r>
            <a:r>
              <a:rPr lang="fr-FR" dirty="0"/>
              <a:t> ad </a:t>
            </a:r>
            <a:r>
              <a:rPr lang="fr-FR" dirty="0" err="1"/>
              <a:t>commercanda</a:t>
            </a:r>
            <a:r>
              <a:rPr lang="fr-FR" dirty="0"/>
              <a:t> </a:t>
            </a:r>
            <a:r>
              <a:rPr lang="fr-FR" dirty="0" err="1"/>
              <a:t>quae</a:t>
            </a:r>
            <a:r>
              <a:rPr lang="fr-FR" dirty="0"/>
              <a:t> </a:t>
            </a:r>
            <a:r>
              <a:rPr lang="fr-FR" dirty="0" err="1"/>
              <a:t>Indi</a:t>
            </a:r>
            <a:r>
              <a:rPr lang="fr-FR" dirty="0"/>
              <a:t> </a:t>
            </a:r>
            <a:r>
              <a:rPr lang="fr-FR" dirty="0" err="1"/>
              <a:t>mittunt</a:t>
            </a:r>
            <a:r>
              <a:rPr lang="fr-FR" dirty="0"/>
              <a:t> et </a:t>
            </a:r>
            <a:r>
              <a:rPr lang="fr-FR" dirty="0" err="1"/>
              <a:t>Seres</a:t>
            </a:r>
            <a:r>
              <a:rPr lang="fr-FR" dirty="0"/>
              <a:t> </a:t>
            </a:r>
            <a:r>
              <a:rPr lang="fr-FR" dirty="0" err="1"/>
              <a:t>aliaque</a:t>
            </a:r>
            <a:r>
              <a:rPr lang="fr-FR" dirty="0"/>
              <a:t> </a:t>
            </a:r>
            <a:r>
              <a:rPr lang="fr-FR" dirty="0" err="1"/>
              <a:t>plurima</a:t>
            </a:r>
            <a:r>
              <a:rPr lang="fr-FR" dirty="0"/>
              <a:t> </a:t>
            </a:r>
            <a:r>
              <a:rPr lang="fr-FR" dirty="0" err="1"/>
              <a:t>vehi</a:t>
            </a:r>
            <a:r>
              <a:rPr lang="fr-FR" dirty="0"/>
              <a:t> terra </a:t>
            </a:r>
            <a:r>
              <a:rPr lang="fr-FR" dirty="0" err="1"/>
              <a:t>marique</a:t>
            </a:r>
            <a:r>
              <a:rPr lang="fr-FR" dirty="0"/>
              <a:t> </a:t>
            </a:r>
            <a:r>
              <a:rPr lang="fr-FR" dirty="0" err="1"/>
              <a:t>consueta</a:t>
            </a:r>
            <a:r>
              <a:rPr lang="fr-FR" dirty="0"/>
              <a:t>.</a:t>
            </a:r>
          </a:p>
        </p:txBody>
      </p:sp>
      <p:sp>
        <p:nvSpPr>
          <p:cNvPr id="12" name="Espace réservé du texte 6"/>
          <p:cNvSpPr>
            <a:spLocks noGrp="1"/>
          </p:cNvSpPr>
          <p:nvPr>
            <p:ph type="body" sz="quarter" idx="12" hasCustomPrompt="1"/>
          </p:nvPr>
        </p:nvSpPr>
        <p:spPr>
          <a:xfrm>
            <a:off x="17014826" y="6223515"/>
            <a:ext cx="6227762" cy="6084971"/>
          </a:xfrm>
        </p:spPr>
        <p:txBody>
          <a:bodyPr numCol="1" spcCol="1080000">
            <a:noAutofit/>
          </a:bodyPr>
          <a:lstStyle>
            <a:lvl1pPr marL="0" indent="0">
              <a:lnSpc>
                <a:spcPct val="100000"/>
              </a:lnSpc>
              <a:buNone/>
              <a:defRPr sz="2200" spc="110" baseline="0"/>
            </a:lvl1pPr>
          </a:lstStyle>
          <a:p>
            <a:pPr lvl="0"/>
            <a:r>
              <a:rPr lang="fr-FR" dirty="0"/>
              <a:t>Texte courant </a:t>
            </a:r>
            <a:r>
              <a:rPr lang="fr-FR" dirty="0" err="1"/>
              <a:t>Work</a:t>
            </a:r>
            <a:r>
              <a:rPr lang="fr-FR" dirty="0"/>
              <a:t> Sans Regular (moyen) 22pt espacement 5% tout en minuscules</a:t>
            </a:r>
          </a:p>
          <a:p>
            <a:pPr lvl="0"/>
            <a:r>
              <a:rPr lang="fr-FR" dirty="0" err="1"/>
              <a:t>Quam</a:t>
            </a:r>
            <a:r>
              <a:rPr lang="fr-FR" dirty="0"/>
              <a:t> </a:t>
            </a:r>
            <a:r>
              <a:rPr lang="fr-FR" dirty="0" err="1"/>
              <a:t>ob</a:t>
            </a:r>
            <a:r>
              <a:rPr lang="fr-FR" dirty="0"/>
              <a:t> rem ut ii qui </a:t>
            </a:r>
            <a:r>
              <a:rPr lang="fr-FR" dirty="0" err="1"/>
              <a:t>superiores</a:t>
            </a:r>
            <a:r>
              <a:rPr lang="fr-FR" dirty="0"/>
              <a:t> </a:t>
            </a:r>
            <a:r>
              <a:rPr lang="fr-FR" dirty="0" err="1"/>
              <a:t>sunt</a:t>
            </a:r>
            <a:r>
              <a:rPr lang="fr-FR" dirty="0"/>
              <a:t> </a:t>
            </a:r>
            <a:r>
              <a:rPr lang="fr-FR" dirty="0" err="1"/>
              <a:t>submittere</a:t>
            </a:r>
            <a:r>
              <a:rPr lang="fr-FR" dirty="0"/>
              <a:t> se </a:t>
            </a:r>
            <a:r>
              <a:rPr lang="fr-FR" dirty="0" err="1"/>
              <a:t>debent</a:t>
            </a:r>
            <a:r>
              <a:rPr lang="fr-FR" dirty="0"/>
              <a:t> in </a:t>
            </a:r>
            <a:r>
              <a:rPr lang="fr-FR" dirty="0" err="1"/>
              <a:t>amicitia</a:t>
            </a:r>
            <a:r>
              <a:rPr lang="fr-FR" dirty="0"/>
              <a:t>, sic </a:t>
            </a:r>
            <a:r>
              <a:rPr lang="fr-FR" dirty="0" err="1"/>
              <a:t>quodam</a:t>
            </a:r>
            <a:r>
              <a:rPr lang="fr-FR" dirty="0"/>
              <a:t> modo </a:t>
            </a:r>
            <a:r>
              <a:rPr lang="fr-FR" dirty="0" err="1"/>
              <a:t>inferiores</a:t>
            </a:r>
            <a:r>
              <a:rPr lang="fr-FR" dirty="0"/>
              <a:t> </a:t>
            </a:r>
            <a:r>
              <a:rPr lang="fr-FR" dirty="0" err="1"/>
              <a:t>extollere</a:t>
            </a:r>
            <a:r>
              <a:rPr lang="fr-FR" dirty="0"/>
              <a:t>.</a:t>
            </a:r>
          </a:p>
          <a:p>
            <a:pPr lvl="0"/>
            <a:r>
              <a:rPr lang="fr-FR" dirty="0" err="1"/>
              <a:t>Batnae</a:t>
            </a:r>
            <a:r>
              <a:rPr lang="fr-FR" dirty="0"/>
              <a:t> </a:t>
            </a:r>
            <a:r>
              <a:rPr lang="fr-FR" dirty="0" err="1"/>
              <a:t>municipium</a:t>
            </a:r>
            <a:r>
              <a:rPr lang="fr-FR" dirty="0"/>
              <a:t> in </a:t>
            </a:r>
            <a:r>
              <a:rPr lang="fr-FR" dirty="0" err="1"/>
              <a:t>Anthemusia</a:t>
            </a:r>
            <a:r>
              <a:rPr lang="fr-FR" dirty="0"/>
              <a:t> </a:t>
            </a:r>
            <a:r>
              <a:rPr lang="fr-FR" dirty="0" err="1"/>
              <a:t>conditum</a:t>
            </a:r>
            <a:r>
              <a:rPr lang="fr-FR" dirty="0"/>
              <a:t> </a:t>
            </a:r>
            <a:r>
              <a:rPr lang="fr-FR" dirty="0" err="1"/>
              <a:t>Macedonum</a:t>
            </a:r>
            <a:r>
              <a:rPr lang="fr-FR" dirty="0"/>
              <a:t> manu </a:t>
            </a:r>
            <a:r>
              <a:rPr lang="fr-FR" dirty="0" err="1"/>
              <a:t>priscorum</a:t>
            </a:r>
            <a:r>
              <a:rPr lang="fr-FR" dirty="0"/>
              <a:t> ab Euphrate </a:t>
            </a:r>
            <a:r>
              <a:rPr lang="fr-FR" dirty="0" err="1"/>
              <a:t>flumine</a:t>
            </a:r>
            <a:r>
              <a:rPr lang="fr-FR" dirty="0"/>
              <a:t> </a:t>
            </a:r>
            <a:r>
              <a:rPr lang="fr-FR" dirty="0" err="1"/>
              <a:t>brevi</a:t>
            </a:r>
            <a:r>
              <a:rPr lang="fr-FR" dirty="0"/>
              <a:t> </a:t>
            </a:r>
            <a:r>
              <a:rPr lang="fr-FR" dirty="0" err="1"/>
              <a:t>spatio</a:t>
            </a:r>
            <a:r>
              <a:rPr lang="fr-FR" dirty="0"/>
              <a:t> </a:t>
            </a:r>
            <a:r>
              <a:rPr lang="fr-FR" dirty="0" err="1"/>
              <a:t>disparatur</a:t>
            </a:r>
            <a:r>
              <a:rPr lang="fr-FR" dirty="0"/>
              <a:t>, </a:t>
            </a:r>
            <a:r>
              <a:rPr lang="fr-FR" dirty="0" err="1"/>
              <a:t>refertum</a:t>
            </a:r>
            <a:r>
              <a:rPr lang="fr-FR" dirty="0"/>
              <a:t> </a:t>
            </a:r>
            <a:r>
              <a:rPr lang="fr-FR" dirty="0" err="1"/>
              <a:t>mercatoribus</a:t>
            </a:r>
            <a:r>
              <a:rPr lang="fr-FR" dirty="0"/>
              <a:t> </a:t>
            </a:r>
            <a:r>
              <a:rPr lang="fr-FR" dirty="0" err="1"/>
              <a:t>opulentis</a:t>
            </a:r>
            <a:r>
              <a:rPr lang="fr-FR" dirty="0"/>
              <a:t>, </a:t>
            </a:r>
            <a:r>
              <a:rPr lang="fr-FR" dirty="0" err="1"/>
              <a:t>ubi</a:t>
            </a:r>
            <a:r>
              <a:rPr lang="fr-FR" dirty="0"/>
              <a:t> </a:t>
            </a:r>
            <a:r>
              <a:rPr lang="fr-FR" dirty="0" err="1"/>
              <a:t>annua</a:t>
            </a:r>
            <a:r>
              <a:rPr lang="fr-FR" dirty="0"/>
              <a:t> </a:t>
            </a:r>
            <a:r>
              <a:rPr lang="fr-FR" dirty="0" err="1"/>
              <a:t>sollemnitate</a:t>
            </a:r>
            <a:r>
              <a:rPr lang="fr-FR" dirty="0"/>
              <a:t> </a:t>
            </a:r>
            <a:r>
              <a:rPr lang="fr-FR" dirty="0" err="1"/>
              <a:t>prope</a:t>
            </a:r>
            <a:r>
              <a:rPr lang="fr-FR" dirty="0"/>
              <a:t> </a:t>
            </a:r>
            <a:r>
              <a:rPr lang="fr-FR" dirty="0" err="1"/>
              <a:t>Septembris</a:t>
            </a:r>
            <a:r>
              <a:rPr lang="fr-FR" dirty="0"/>
              <a:t> </a:t>
            </a:r>
            <a:r>
              <a:rPr lang="fr-FR" dirty="0" err="1"/>
              <a:t>initium</a:t>
            </a:r>
            <a:r>
              <a:rPr lang="fr-FR" dirty="0"/>
              <a:t> </a:t>
            </a:r>
            <a:r>
              <a:rPr lang="fr-FR" dirty="0" err="1"/>
              <a:t>mensis</a:t>
            </a:r>
            <a:r>
              <a:rPr lang="fr-FR" dirty="0"/>
              <a:t> ad </a:t>
            </a:r>
            <a:r>
              <a:rPr lang="fr-FR" dirty="0" err="1"/>
              <a:t>nundinas</a:t>
            </a:r>
            <a:r>
              <a:rPr lang="fr-FR" dirty="0"/>
              <a:t> magna </a:t>
            </a:r>
            <a:r>
              <a:rPr lang="fr-FR" dirty="0" err="1"/>
              <a:t>promiscuae</a:t>
            </a:r>
            <a:r>
              <a:rPr lang="fr-FR" dirty="0"/>
              <a:t> </a:t>
            </a:r>
            <a:r>
              <a:rPr lang="fr-FR" dirty="0" err="1"/>
              <a:t>fortunae</a:t>
            </a:r>
            <a:r>
              <a:rPr lang="fr-FR" dirty="0"/>
              <a:t> </a:t>
            </a:r>
            <a:r>
              <a:rPr lang="fr-FR" dirty="0" err="1"/>
              <a:t>convenit</a:t>
            </a:r>
            <a:r>
              <a:rPr lang="fr-FR" dirty="0"/>
              <a:t> </a:t>
            </a:r>
            <a:r>
              <a:rPr lang="fr-FR" dirty="0" err="1"/>
              <a:t>multitudo</a:t>
            </a:r>
            <a:r>
              <a:rPr lang="fr-FR" dirty="0"/>
              <a:t> ad </a:t>
            </a:r>
            <a:r>
              <a:rPr lang="fr-FR" dirty="0" err="1"/>
              <a:t>commercanda</a:t>
            </a:r>
            <a:r>
              <a:rPr lang="fr-FR" dirty="0"/>
              <a:t> </a:t>
            </a:r>
            <a:r>
              <a:rPr lang="fr-FR" dirty="0" err="1"/>
              <a:t>quae</a:t>
            </a:r>
            <a:r>
              <a:rPr lang="fr-FR" dirty="0"/>
              <a:t> </a:t>
            </a:r>
            <a:r>
              <a:rPr lang="fr-FR" dirty="0" err="1"/>
              <a:t>Indi</a:t>
            </a:r>
            <a:r>
              <a:rPr lang="fr-FR" dirty="0"/>
              <a:t> </a:t>
            </a:r>
            <a:r>
              <a:rPr lang="fr-FR" dirty="0" err="1"/>
              <a:t>mittunt</a:t>
            </a:r>
            <a:r>
              <a:rPr lang="fr-FR" dirty="0"/>
              <a:t> et </a:t>
            </a:r>
            <a:r>
              <a:rPr lang="fr-FR" dirty="0" err="1"/>
              <a:t>Seres</a:t>
            </a:r>
            <a:r>
              <a:rPr lang="fr-FR" dirty="0"/>
              <a:t> </a:t>
            </a:r>
            <a:r>
              <a:rPr lang="fr-FR" dirty="0" err="1"/>
              <a:t>aliaque</a:t>
            </a:r>
            <a:r>
              <a:rPr lang="fr-FR" dirty="0"/>
              <a:t> </a:t>
            </a:r>
            <a:r>
              <a:rPr lang="fr-FR" dirty="0" err="1"/>
              <a:t>plurima</a:t>
            </a:r>
            <a:r>
              <a:rPr lang="fr-FR" dirty="0"/>
              <a:t> </a:t>
            </a:r>
            <a:r>
              <a:rPr lang="fr-FR" dirty="0" err="1"/>
              <a:t>vehi</a:t>
            </a:r>
            <a:r>
              <a:rPr lang="fr-FR" dirty="0"/>
              <a:t> terra </a:t>
            </a:r>
            <a:r>
              <a:rPr lang="fr-FR" dirty="0" err="1"/>
              <a:t>marique</a:t>
            </a:r>
            <a:r>
              <a:rPr lang="fr-FR" dirty="0"/>
              <a:t> </a:t>
            </a:r>
            <a:r>
              <a:rPr lang="fr-FR" dirty="0" err="1"/>
              <a:t>consueta</a:t>
            </a:r>
            <a:r>
              <a:rPr lang="fr-FR" dirty="0"/>
              <a:t>.</a:t>
            </a:r>
          </a:p>
        </p:txBody>
      </p:sp>
      <p:sp>
        <p:nvSpPr>
          <p:cNvPr id="20" name="Espace réservé du texte 12"/>
          <p:cNvSpPr>
            <a:spLocks noGrp="1"/>
          </p:cNvSpPr>
          <p:nvPr>
            <p:ph type="body" sz="quarter" idx="16" hasCustomPrompt="1"/>
          </p:nvPr>
        </p:nvSpPr>
        <p:spPr>
          <a:xfrm>
            <a:off x="1364394" y="4372608"/>
            <a:ext cx="6227762" cy="135255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cap="all" baseline="0">
                <a:latin typeface="Satoshi Medium" pitchFamily="50" charset="0"/>
              </a:defRPr>
            </a:lvl1pPr>
          </a:lstStyle>
          <a:p>
            <a:pPr lvl="0"/>
            <a:r>
              <a:rPr lang="fr-FR" dirty="0"/>
              <a:t>Ajout de texte </a:t>
            </a:r>
            <a:r>
              <a:rPr lang="fr-FR" dirty="0" err="1"/>
              <a:t>satoshi</a:t>
            </a:r>
            <a:r>
              <a:rPr lang="fr-FR" dirty="0"/>
              <a:t> 25pt espacement 5% tout en majuscules</a:t>
            </a:r>
          </a:p>
        </p:txBody>
      </p:sp>
      <p:sp>
        <p:nvSpPr>
          <p:cNvPr id="21" name="Espace réservé du texte 12"/>
          <p:cNvSpPr>
            <a:spLocks noGrp="1"/>
          </p:cNvSpPr>
          <p:nvPr>
            <p:ph type="body" sz="quarter" idx="13" hasCustomPrompt="1"/>
          </p:nvPr>
        </p:nvSpPr>
        <p:spPr>
          <a:xfrm>
            <a:off x="9031288" y="4372608"/>
            <a:ext cx="6227762" cy="135255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cap="all" baseline="0">
                <a:latin typeface="Satoshi Medium" pitchFamily="50" charset="0"/>
              </a:defRPr>
            </a:lvl1pPr>
          </a:lstStyle>
          <a:p>
            <a:pPr lvl="0"/>
            <a:r>
              <a:rPr lang="fr-FR" dirty="0"/>
              <a:t>Ajout de texte </a:t>
            </a:r>
            <a:r>
              <a:rPr lang="fr-FR" dirty="0" err="1"/>
              <a:t>satoshi</a:t>
            </a:r>
            <a:r>
              <a:rPr lang="fr-FR" dirty="0"/>
              <a:t> 25pt espacement 5% tout en majuscules</a:t>
            </a:r>
          </a:p>
        </p:txBody>
      </p:sp>
      <p:sp>
        <p:nvSpPr>
          <p:cNvPr id="25" name="Espace réservé du texte 12"/>
          <p:cNvSpPr>
            <a:spLocks noGrp="1"/>
          </p:cNvSpPr>
          <p:nvPr>
            <p:ph type="body" sz="quarter" idx="17" hasCustomPrompt="1"/>
          </p:nvPr>
        </p:nvSpPr>
        <p:spPr>
          <a:xfrm>
            <a:off x="16995776" y="4372608"/>
            <a:ext cx="6227762" cy="135255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cap="all" baseline="0">
                <a:latin typeface="Satoshi Medium" pitchFamily="50" charset="0"/>
              </a:defRPr>
            </a:lvl1pPr>
          </a:lstStyle>
          <a:p>
            <a:pPr lvl="0"/>
            <a:r>
              <a:rPr lang="fr-FR" dirty="0"/>
              <a:t>Ajout de texte </a:t>
            </a:r>
            <a:r>
              <a:rPr lang="fr-FR" dirty="0" err="1"/>
              <a:t>satoshi</a:t>
            </a:r>
            <a:r>
              <a:rPr lang="fr-FR" dirty="0"/>
              <a:t> 25pt espacement 5% tout en majuscules</a:t>
            </a:r>
          </a:p>
        </p:txBody>
      </p:sp>
      <p:sp>
        <p:nvSpPr>
          <p:cNvPr id="27" name="Espace réservé du texte 2"/>
          <p:cNvSpPr>
            <a:spLocks noGrp="1"/>
          </p:cNvSpPr>
          <p:nvPr>
            <p:ph type="body" sz="quarter" idx="18" hasCustomPrompt="1"/>
          </p:nvPr>
        </p:nvSpPr>
        <p:spPr>
          <a:xfrm>
            <a:off x="1407600" y="1472400"/>
            <a:ext cx="21584400" cy="2038350"/>
          </a:xfrm>
        </p:spPr>
        <p:txBody>
          <a:bodyPr>
            <a:normAutofit/>
          </a:bodyPr>
          <a:lstStyle>
            <a:lvl1pPr marL="0" indent="0" algn="l" defTabSz="1828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000" kern="0" cap="all" spc="300" baseline="0" dirty="0">
                <a:solidFill>
                  <a:schemeClr val="tx1"/>
                </a:solidFill>
                <a:latin typeface="Satoshi Black" pitchFamily="50" charset="0"/>
                <a:ea typeface="+mj-ea"/>
                <a:cs typeface="+mj-cs"/>
              </a:defRPr>
            </a:lvl1pPr>
          </a:lstStyle>
          <a:p>
            <a:r>
              <a:rPr lang="fr-FR" dirty="0"/>
              <a:t>Texte</a:t>
            </a:r>
            <a:br>
              <a:rPr lang="fr-FR" dirty="0"/>
            </a:br>
            <a:r>
              <a:rPr lang="fr-FR" dirty="0"/>
              <a:t>headline </a:t>
            </a:r>
            <a:r>
              <a:rPr lang="fr-FR" dirty="0" err="1"/>
              <a:t>satoshi</a:t>
            </a:r>
            <a:r>
              <a:rPr lang="fr-FR" dirty="0"/>
              <a:t> 40pt</a:t>
            </a:r>
            <a:br>
              <a:rPr lang="fr-FR" dirty="0"/>
            </a:br>
            <a:r>
              <a:rPr lang="fr-FR" dirty="0"/>
              <a:t>tout en capitales</a:t>
            </a:r>
            <a:endParaRPr lang="en-US" dirty="0"/>
          </a:p>
        </p:txBody>
      </p:sp>
      <p:sp>
        <p:nvSpPr>
          <p:cNvPr id="28" name="Espace réservé du texte 11"/>
          <p:cNvSpPr>
            <a:spLocks noGrp="1"/>
          </p:cNvSpPr>
          <p:nvPr>
            <p:ph type="body" sz="quarter" idx="15"/>
          </p:nvPr>
        </p:nvSpPr>
        <p:spPr>
          <a:xfrm>
            <a:off x="1392000" y="761959"/>
            <a:ext cx="21600000" cy="54000"/>
          </a:xfrm>
          <a:solidFill>
            <a:srgbClr val="FFC94F"/>
          </a:solidFill>
        </p:spPr>
        <p:txBody>
          <a:bodyPr/>
          <a:lstStyle>
            <a:lvl1pPr marL="0" indent="0">
              <a:buFontTx/>
              <a:buNone/>
              <a:defRPr>
                <a:noFill/>
              </a:defRPr>
            </a:lvl1pPr>
            <a:lvl2pPr marL="287338" indent="0">
              <a:buFontTx/>
              <a:buNone/>
              <a:defRPr>
                <a:noFill/>
              </a:defRPr>
            </a:lvl2pPr>
            <a:lvl3pPr marL="660400" indent="0">
              <a:buFontTx/>
              <a:buNone/>
              <a:defRPr>
                <a:noFill/>
              </a:defRPr>
            </a:lvl3pPr>
            <a:lvl4pPr marL="947738" indent="0">
              <a:buFontTx/>
              <a:buNone/>
              <a:defRPr>
                <a:noFill/>
              </a:defRPr>
            </a:lvl4pPr>
            <a:lvl5pPr marL="1236662" indent="0">
              <a:buFontTx/>
              <a:buNone/>
              <a:defRPr>
                <a:noFill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14" name="Image 13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14194" y="8421368"/>
            <a:ext cx="8146288" cy="48768"/>
          </a:xfrm>
          <a:prstGeom prst="rect">
            <a:avLst/>
          </a:prstGeom>
        </p:spPr>
      </p:pic>
      <p:pic>
        <p:nvPicPr>
          <p:cNvPr id="18" name="Image 17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067716" y="8421368"/>
            <a:ext cx="8146288" cy="48768"/>
          </a:xfrm>
          <a:prstGeom prst="rect">
            <a:avLst/>
          </a:prstGeom>
        </p:spPr>
      </p:pic>
      <p:sp>
        <p:nvSpPr>
          <p:cNvPr id="13" name="Espace réservé du numéro de diapositive 3">
            <a:extLst>
              <a:ext uri="{FF2B5EF4-FFF2-40B4-BE49-F238E27FC236}">
                <a16:creationId xmlns:a16="http://schemas.microsoft.com/office/drawing/2014/main" id="{46920B6C-CA16-2F46-A85B-7A71E9A2710C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23237926" y="13224453"/>
            <a:ext cx="961016" cy="730250"/>
          </a:xfrm>
          <a:prstGeom prst="rect">
            <a:avLst/>
          </a:prstGeom>
        </p:spPr>
        <p:txBody>
          <a:bodyPr/>
          <a:lstStyle/>
          <a:p>
            <a:fld id="{CFDDCBBD-A04C-074D-921C-EE5DD8225C93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11575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EINE IMAGE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pour une image 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24384000" cy="13716000"/>
          </a:xfrm>
          <a:solidFill>
            <a:schemeClr val="bg1">
              <a:lumMod val="75000"/>
            </a:schemeClr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 dirty="0"/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0299" y="12309249"/>
            <a:ext cx="2755092" cy="1127053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FE97D52-4B60-404D-A3DE-2DF851C1C79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737155" y="13224453"/>
            <a:ext cx="961016" cy="730250"/>
          </a:xfrm>
          <a:prstGeom prst="rect">
            <a:avLst/>
          </a:prstGeom>
        </p:spPr>
        <p:txBody>
          <a:bodyPr/>
          <a:lstStyle/>
          <a:p>
            <a:fld id="{CFDDCBBD-A04C-074D-921C-EE5DD8225C93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427624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POUR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 rot="16200000">
            <a:off x="11667650" y="-11873392"/>
            <a:ext cx="1048702" cy="24384002"/>
          </a:xfrm>
          <a:prstGeom prst="rect">
            <a:avLst/>
          </a:prstGeom>
          <a:solidFill>
            <a:srgbClr val="191998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re 1"/>
          <p:cNvSpPr>
            <a:spLocks noGrp="1"/>
          </p:cNvSpPr>
          <p:nvPr>
            <p:ph type="title" hasCustomPrompt="1"/>
          </p:nvPr>
        </p:nvSpPr>
        <p:spPr>
          <a:xfrm>
            <a:off x="3544650" y="1857246"/>
            <a:ext cx="16572183" cy="982626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5000" spc="300" baseline="0">
                <a:latin typeface="Satoshi Black" pitchFamily="50" charset="0"/>
              </a:defRPr>
            </a:lvl1pPr>
          </a:lstStyle>
          <a:p>
            <a:r>
              <a:rPr lang="fr-FR" dirty="0"/>
              <a:t>Titre tableau</a:t>
            </a:r>
            <a:endParaRPr lang="en-US" dirty="0"/>
          </a:p>
        </p:txBody>
      </p:sp>
      <p:sp>
        <p:nvSpPr>
          <p:cNvPr id="10" name="Espace réservé du texte 6"/>
          <p:cNvSpPr>
            <a:spLocks noGrp="1"/>
          </p:cNvSpPr>
          <p:nvPr>
            <p:ph type="body" sz="quarter" idx="10" hasCustomPrompt="1"/>
          </p:nvPr>
        </p:nvSpPr>
        <p:spPr>
          <a:xfrm>
            <a:off x="3544233" y="3171564"/>
            <a:ext cx="16572567" cy="953901"/>
          </a:xfrm>
        </p:spPr>
        <p:txBody>
          <a:bodyPr numCol="1" spcCol="1080000"/>
          <a:lstStyle>
            <a:lvl1pPr marL="0" indent="0">
              <a:lnSpc>
                <a:spcPct val="100000"/>
              </a:lnSpc>
              <a:buNone/>
              <a:defRPr b="0" baseline="0">
                <a:latin typeface="Satoshi" pitchFamily="50" charset="0"/>
              </a:defRPr>
            </a:lvl1pPr>
          </a:lstStyle>
          <a:p>
            <a:pPr lvl="0"/>
            <a:r>
              <a:rPr lang="fr-FR" dirty="0"/>
              <a:t>Texte courant Satoshi Sans Regular (moyen) 25pt espacement 5% tout en minuscules</a:t>
            </a:r>
          </a:p>
        </p:txBody>
      </p:sp>
      <p:sp>
        <p:nvSpPr>
          <p:cNvPr id="13" name="Espace réservé du texte 11"/>
          <p:cNvSpPr>
            <a:spLocks noGrp="1"/>
          </p:cNvSpPr>
          <p:nvPr>
            <p:ph type="body" sz="quarter" idx="15"/>
          </p:nvPr>
        </p:nvSpPr>
        <p:spPr>
          <a:xfrm>
            <a:off x="1392000" y="761959"/>
            <a:ext cx="21600000" cy="54000"/>
          </a:xfrm>
          <a:solidFill>
            <a:srgbClr val="FFC94F"/>
          </a:solidFill>
        </p:spPr>
        <p:txBody>
          <a:bodyPr/>
          <a:lstStyle>
            <a:lvl1pPr marL="0" indent="0">
              <a:buFontTx/>
              <a:buNone/>
              <a:defRPr>
                <a:noFill/>
              </a:defRPr>
            </a:lvl1pPr>
            <a:lvl2pPr marL="287338" indent="0">
              <a:buFontTx/>
              <a:buNone/>
              <a:defRPr>
                <a:noFill/>
              </a:defRPr>
            </a:lvl2pPr>
            <a:lvl3pPr marL="660400" indent="0">
              <a:buFontTx/>
              <a:buNone/>
              <a:defRPr>
                <a:noFill/>
              </a:defRPr>
            </a:lvl3pPr>
            <a:lvl4pPr marL="947738" indent="0">
              <a:buFontTx/>
              <a:buNone/>
              <a:defRPr>
                <a:noFill/>
              </a:defRPr>
            </a:lvl4pPr>
            <a:lvl5pPr marL="1236662" indent="0">
              <a:buFontTx/>
              <a:buNone/>
              <a:defRPr>
                <a:noFill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numéro de diapositive 3">
            <a:extLst>
              <a:ext uri="{FF2B5EF4-FFF2-40B4-BE49-F238E27FC236}">
                <a16:creationId xmlns:a16="http://schemas.microsoft.com/office/drawing/2014/main" id="{BBA01DEC-88E1-C245-A631-B42E448AA03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23237926" y="13224453"/>
            <a:ext cx="961016" cy="730250"/>
          </a:xfrm>
          <a:prstGeom prst="rect">
            <a:avLst/>
          </a:prstGeom>
        </p:spPr>
        <p:txBody>
          <a:bodyPr/>
          <a:lstStyle/>
          <a:p>
            <a:fld id="{CFDDCBBD-A04C-074D-921C-EE5DD8225C93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385246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8798114" y="0"/>
            <a:ext cx="5585886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 userDrawn="1"/>
        </p:nvSpPr>
        <p:spPr>
          <a:xfrm>
            <a:off x="0" y="12560112"/>
            <a:ext cx="24384000" cy="1155888"/>
          </a:xfrm>
          <a:prstGeom prst="rect">
            <a:avLst/>
          </a:prstGeom>
          <a:solidFill>
            <a:srgbClr val="191998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HANKS"/>
          <p:cNvSpPr txBox="1">
            <a:spLocks noGrp="1"/>
          </p:cNvSpPr>
          <p:nvPr>
            <p:ph type="title" hasCustomPrompt="1"/>
          </p:nvPr>
        </p:nvSpPr>
        <p:spPr>
          <a:xfrm>
            <a:off x="5735781" y="4425847"/>
            <a:ext cx="7128163" cy="2628901"/>
          </a:xfrm>
          <a:prstGeom prst="rect">
            <a:avLst/>
          </a:prstGeom>
        </p:spPr>
        <p:txBody>
          <a:bodyPr anchor="b"/>
          <a:lstStyle>
            <a:lvl1pPr algn="ctr">
              <a:defRPr sz="8000" spc="0" baseline="0">
                <a:solidFill>
                  <a:srgbClr val="191998"/>
                </a:solidFill>
                <a:latin typeface="Satoshi Black" pitchFamily="50" charset="0"/>
                <a:ea typeface="Satoshi Black" pitchFamily="50" charset="0"/>
                <a:cs typeface="Satoshi Black" pitchFamily="50" charset="0"/>
                <a:sym typeface="Work Sans Black"/>
              </a:defRPr>
            </a:lvl1pPr>
          </a:lstStyle>
          <a:p>
            <a:r>
              <a:rPr lang="fr-FR" dirty="0"/>
              <a:t>Merci</a:t>
            </a:r>
            <a:endParaRPr dirty="0"/>
          </a:p>
        </p:txBody>
      </p:sp>
      <p:grpSp>
        <p:nvGrpSpPr>
          <p:cNvPr id="27" name="Groupe 26"/>
          <p:cNvGrpSpPr/>
          <p:nvPr userDrawn="1"/>
        </p:nvGrpSpPr>
        <p:grpSpPr>
          <a:xfrm>
            <a:off x="1297571" y="10966031"/>
            <a:ext cx="11789410" cy="1477328"/>
            <a:chOff x="1336483" y="10909119"/>
            <a:chExt cx="10709170" cy="1477328"/>
          </a:xfrm>
        </p:grpSpPr>
        <p:sp>
          <p:nvSpPr>
            <p:cNvPr id="6" name="ZoneTexte 5"/>
            <p:cNvSpPr txBox="1"/>
            <p:nvPr userDrawn="1"/>
          </p:nvSpPr>
          <p:spPr>
            <a:xfrm>
              <a:off x="1336483" y="10909119"/>
              <a:ext cx="2987867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800" b="1" kern="1200" dirty="0">
                  <a:solidFill>
                    <a:schemeClr val="tx1"/>
                  </a:solidFill>
                  <a:effectLst/>
                  <a:latin typeface="Satoshi" pitchFamily="50" charset="0"/>
                  <a:ea typeface="+mn-ea"/>
                  <a:cs typeface="+mn-cs"/>
                </a:rPr>
                <a:t>Siège du Conseil régional</a:t>
              </a:r>
              <a:endParaRPr lang="fr-FR" sz="1800" kern="1200" dirty="0">
                <a:solidFill>
                  <a:schemeClr val="tx1"/>
                </a:solidFill>
                <a:effectLst/>
                <a:latin typeface="Satoshi" pitchFamily="50" charset="0"/>
                <a:ea typeface="+mn-ea"/>
                <a:cs typeface="+mn-cs"/>
              </a:endParaRPr>
            </a:p>
            <a:p>
              <a:r>
                <a:rPr lang="fr-FR" sz="1800" kern="1200" dirty="0">
                  <a:solidFill>
                    <a:schemeClr val="tx1"/>
                  </a:solidFill>
                  <a:effectLst/>
                  <a:latin typeface="Satoshi" pitchFamily="50" charset="0"/>
                  <a:ea typeface="+mn-ea"/>
                  <a:cs typeface="+mn-cs"/>
                </a:rPr>
                <a:t>1 place Adrien Zeller</a:t>
              </a:r>
            </a:p>
            <a:p>
              <a:r>
                <a:rPr lang="fr-FR" sz="1800" kern="1200" dirty="0">
                  <a:solidFill>
                    <a:schemeClr val="tx1"/>
                  </a:solidFill>
                  <a:effectLst/>
                  <a:latin typeface="Satoshi" pitchFamily="50" charset="0"/>
                  <a:ea typeface="+mn-ea"/>
                  <a:cs typeface="+mn-cs"/>
                </a:rPr>
                <a:t>BP 91006 </a:t>
              </a:r>
            </a:p>
            <a:p>
              <a:r>
                <a:rPr lang="fr-FR" sz="1800" kern="1200" dirty="0">
                  <a:solidFill>
                    <a:schemeClr val="tx1"/>
                  </a:solidFill>
                  <a:effectLst/>
                  <a:latin typeface="Satoshi" pitchFamily="50" charset="0"/>
                  <a:ea typeface="+mn-ea"/>
                  <a:cs typeface="+mn-cs"/>
                </a:rPr>
                <a:t>67070 Strasbourg Cedex</a:t>
              </a:r>
            </a:p>
            <a:p>
              <a:r>
                <a:rPr lang="fr-FR" sz="1800" kern="1200" dirty="0">
                  <a:solidFill>
                    <a:schemeClr val="tx1"/>
                  </a:solidFill>
                  <a:effectLst/>
                  <a:latin typeface="Satoshi" pitchFamily="50" charset="0"/>
                  <a:ea typeface="+mn-ea"/>
                  <a:cs typeface="+mn-cs"/>
                </a:rPr>
                <a:t>+33 (0)3 88 15 68 67</a:t>
              </a:r>
            </a:p>
          </p:txBody>
        </p:sp>
        <p:sp>
          <p:nvSpPr>
            <p:cNvPr id="19" name="ZoneTexte 18"/>
            <p:cNvSpPr txBox="1"/>
            <p:nvPr userDrawn="1"/>
          </p:nvSpPr>
          <p:spPr>
            <a:xfrm>
              <a:off x="4858494" y="10909119"/>
              <a:ext cx="407542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800" b="1" kern="1200" dirty="0">
                  <a:solidFill>
                    <a:schemeClr val="tx1"/>
                  </a:solidFill>
                  <a:effectLst/>
                  <a:latin typeface="Satoshi" pitchFamily="50" charset="0"/>
                  <a:ea typeface="+mn-ea"/>
                  <a:cs typeface="+mn-cs"/>
                </a:rPr>
                <a:t>Hôtel de Région</a:t>
              </a:r>
              <a:endParaRPr lang="fr-FR" sz="1800" kern="1200" dirty="0">
                <a:solidFill>
                  <a:schemeClr val="tx1"/>
                </a:solidFill>
                <a:effectLst/>
                <a:latin typeface="Satoshi" pitchFamily="50" charset="0"/>
                <a:ea typeface="+mn-ea"/>
                <a:cs typeface="+mn-cs"/>
              </a:endParaRPr>
            </a:p>
            <a:p>
              <a:r>
                <a:rPr lang="fr-FR" sz="1800" kern="1200" dirty="0">
                  <a:solidFill>
                    <a:schemeClr val="tx1"/>
                  </a:solidFill>
                  <a:effectLst/>
                  <a:latin typeface="Satoshi" pitchFamily="50" charset="0"/>
                  <a:ea typeface="+mn-ea"/>
                  <a:cs typeface="+mn-cs"/>
                </a:rPr>
                <a:t>5 rue de Jéricho</a:t>
              </a:r>
            </a:p>
            <a:p>
              <a:r>
                <a:rPr lang="fr-FR" sz="1800" kern="1200" dirty="0">
                  <a:solidFill>
                    <a:schemeClr val="tx1"/>
                  </a:solidFill>
                  <a:effectLst/>
                  <a:latin typeface="Satoshi" pitchFamily="50" charset="0"/>
                  <a:ea typeface="+mn-ea"/>
                  <a:cs typeface="+mn-cs"/>
                </a:rPr>
                <a:t>CS70441</a:t>
              </a:r>
            </a:p>
            <a:p>
              <a:r>
                <a:rPr lang="fr-FR" sz="1800" kern="1200" dirty="0">
                  <a:solidFill>
                    <a:schemeClr val="tx1"/>
                  </a:solidFill>
                  <a:effectLst/>
                  <a:latin typeface="Satoshi" pitchFamily="50" charset="0"/>
                  <a:ea typeface="+mn-ea"/>
                  <a:cs typeface="+mn-cs"/>
                </a:rPr>
                <a:t>51037 Châlons-en-Champagne Cedex</a:t>
              </a:r>
            </a:p>
          </p:txBody>
        </p:sp>
        <p:sp>
          <p:nvSpPr>
            <p:cNvPr id="21" name="ZoneTexte 20"/>
            <p:cNvSpPr txBox="1"/>
            <p:nvPr userDrawn="1"/>
          </p:nvSpPr>
          <p:spPr>
            <a:xfrm>
              <a:off x="9468058" y="10909119"/>
              <a:ext cx="257759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800" b="1" kern="1200" dirty="0">
                  <a:solidFill>
                    <a:schemeClr val="tx1"/>
                  </a:solidFill>
                  <a:effectLst/>
                  <a:latin typeface="Satoshi" pitchFamily="50" charset="0"/>
                  <a:ea typeface="+mn-ea"/>
                  <a:cs typeface="+mn-cs"/>
                </a:rPr>
                <a:t>Hôtel de Région</a:t>
              </a:r>
              <a:endParaRPr lang="fr-FR" sz="1800" kern="1200" dirty="0">
                <a:solidFill>
                  <a:schemeClr val="tx1"/>
                </a:solidFill>
                <a:effectLst/>
                <a:latin typeface="Satoshi" pitchFamily="50" charset="0"/>
                <a:ea typeface="+mn-ea"/>
                <a:cs typeface="+mn-cs"/>
              </a:endParaRPr>
            </a:p>
            <a:p>
              <a:r>
                <a:rPr lang="fr-FR" sz="1800" kern="1200" dirty="0">
                  <a:solidFill>
                    <a:schemeClr val="tx1"/>
                  </a:solidFill>
                  <a:effectLst/>
                  <a:latin typeface="Satoshi" pitchFamily="50" charset="0"/>
                  <a:ea typeface="+mn-ea"/>
                  <a:cs typeface="+mn-cs"/>
                </a:rPr>
                <a:t>place Gabriel </a:t>
              </a:r>
              <a:r>
                <a:rPr lang="fr-FR" sz="1800" kern="1200" dirty="0" err="1">
                  <a:solidFill>
                    <a:schemeClr val="tx1"/>
                  </a:solidFill>
                  <a:effectLst/>
                  <a:latin typeface="Satoshi" pitchFamily="50" charset="0"/>
                  <a:ea typeface="+mn-ea"/>
                  <a:cs typeface="+mn-cs"/>
                </a:rPr>
                <a:t>Hocquard</a:t>
              </a:r>
              <a:endParaRPr lang="fr-FR" sz="1800" kern="1200" dirty="0">
                <a:solidFill>
                  <a:schemeClr val="tx1"/>
                </a:solidFill>
                <a:effectLst/>
                <a:latin typeface="Satoshi" pitchFamily="50" charset="0"/>
                <a:ea typeface="+mn-ea"/>
                <a:cs typeface="+mn-cs"/>
              </a:endParaRPr>
            </a:p>
            <a:p>
              <a:r>
                <a:rPr lang="fr-FR" sz="1800" kern="1200" dirty="0">
                  <a:solidFill>
                    <a:schemeClr val="tx1"/>
                  </a:solidFill>
                  <a:effectLst/>
                  <a:latin typeface="Satoshi" pitchFamily="50" charset="0"/>
                  <a:ea typeface="+mn-ea"/>
                  <a:cs typeface="+mn-cs"/>
                </a:rPr>
                <a:t>CS 81004</a:t>
              </a:r>
            </a:p>
            <a:p>
              <a:r>
                <a:rPr lang="fr-FR" sz="1800" kern="1200" dirty="0">
                  <a:solidFill>
                    <a:schemeClr val="tx1"/>
                  </a:solidFill>
                  <a:effectLst/>
                  <a:latin typeface="Satoshi" pitchFamily="50" charset="0"/>
                  <a:ea typeface="+mn-ea"/>
                  <a:cs typeface="+mn-cs"/>
                </a:rPr>
                <a:t>57036 Metz Cedex 01</a:t>
              </a:r>
            </a:p>
          </p:txBody>
        </p:sp>
      </p:grpSp>
      <p:sp>
        <p:nvSpPr>
          <p:cNvPr id="22" name="Rectangle 21"/>
          <p:cNvSpPr/>
          <p:nvPr userDrawn="1"/>
        </p:nvSpPr>
        <p:spPr>
          <a:xfrm rot="5400000">
            <a:off x="12169140" y="345253"/>
            <a:ext cx="45719" cy="24384000"/>
          </a:xfrm>
          <a:prstGeom prst="rect">
            <a:avLst/>
          </a:prstGeom>
          <a:solidFill>
            <a:srgbClr val="FFC9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8" name="Groupe 7"/>
          <p:cNvGrpSpPr/>
          <p:nvPr userDrawn="1"/>
        </p:nvGrpSpPr>
        <p:grpSpPr>
          <a:xfrm>
            <a:off x="1297571" y="12779123"/>
            <a:ext cx="5283532" cy="584214"/>
            <a:chOff x="1297571" y="12779123"/>
            <a:chExt cx="5283532" cy="584214"/>
          </a:xfrm>
        </p:grpSpPr>
        <p:sp>
          <p:nvSpPr>
            <p:cNvPr id="23" name="ZoneTexte 22"/>
            <p:cNvSpPr txBox="1"/>
            <p:nvPr userDrawn="1"/>
          </p:nvSpPr>
          <p:spPr>
            <a:xfrm>
              <a:off x="1297571" y="12844928"/>
              <a:ext cx="42062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800" b="1" kern="1200" dirty="0">
                  <a:solidFill>
                    <a:schemeClr val="bg1"/>
                  </a:solidFill>
                  <a:effectLst/>
                  <a:latin typeface="Satoshi" pitchFamily="50" charset="0"/>
                  <a:ea typeface="+mn-ea"/>
                  <a:cs typeface="+mn-cs"/>
                </a:rPr>
                <a:t>Retrouvez-nous sur </a:t>
              </a:r>
              <a:endParaRPr lang="fr-FR" sz="1800" kern="1200" dirty="0">
                <a:solidFill>
                  <a:schemeClr val="bg1"/>
                </a:solidFill>
                <a:effectLst/>
                <a:latin typeface="Satoshi" pitchFamily="50" charset="0"/>
                <a:ea typeface="+mn-ea"/>
                <a:cs typeface="+mn-cs"/>
              </a:endParaRPr>
            </a:p>
          </p:txBody>
        </p:sp>
        <p:pic>
          <p:nvPicPr>
            <p:cNvPr id="24" name="Image 23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0762" y="12779123"/>
              <a:ext cx="2930341" cy="584214"/>
            </a:xfrm>
            <a:prstGeom prst="rect">
              <a:avLst/>
            </a:prstGeom>
          </p:spPr>
        </p:pic>
      </p:grpSp>
      <p:sp>
        <p:nvSpPr>
          <p:cNvPr id="29" name="ZoneTexte 28"/>
          <p:cNvSpPr txBox="1"/>
          <p:nvPr userDrawn="1"/>
        </p:nvSpPr>
        <p:spPr>
          <a:xfrm>
            <a:off x="19970577" y="12134911"/>
            <a:ext cx="3240960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000" b="1" i="0" u="none" strike="noStrike" kern="1200" baseline="30000" dirty="0">
                <a:solidFill>
                  <a:srgbClr val="191998"/>
                </a:solidFill>
                <a:latin typeface="Satoshi" pitchFamily="50" charset="0"/>
                <a:ea typeface="+mn-ea"/>
                <a:cs typeface="+mn-cs"/>
              </a:rPr>
              <a:t>www.grandest.fr</a:t>
            </a:r>
          </a:p>
        </p:txBody>
      </p:sp>
      <p:pic>
        <p:nvPicPr>
          <p:cNvPr id="17" name="Imag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4425" y="842422"/>
            <a:ext cx="4173264" cy="1709530"/>
          </a:xfrm>
          <a:prstGeom prst="rect">
            <a:avLst/>
          </a:prstGeom>
        </p:spPr>
      </p:pic>
      <p:pic>
        <p:nvPicPr>
          <p:cNvPr id="18" name="Image 17"/>
          <p:cNvPicPr>
            <a:picLocks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615419" y="7285440"/>
            <a:ext cx="14702400" cy="75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4314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8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&amp; TEXT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 rot="16200000">
            <a:off x="11667651" y="-11873391"/>
            <a:ext cx="1048702" cy="24384002"/>
          </a:xfrm>
          <a:prstGeom prst="rect">
            <a:avLst/>
          </a:prstGeom>
          <a:solidFill>
            <a:srgbClr val="191998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8" name="Titre 1"/>
          <p:cNvSpPr>
            <a:spLocks noGrp="1"/>
          </p:cNvSpPr>
          <p:nvPr>
            <p:ph type="title" hasCustomPrompt="1"/>
          </p:nvPr>
        </p:nvSpPr>
        <p:spPr>
          <a:xfrm>
            <a:off x="2319869" y="1095257"/>
            <a:ext cx="17796966" cy="982626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5000" spc="300" baseline="0">
                <a:latin typeface="Satoshi Black" pitchFamily="50" charset="0"/>
              </a:defRPr>
            </a:lvl1pPr>
          </a:lstStyle>
          <a:p>
            <a:r>
              <a:rPr lang="fr-FR" dirty="0"/>
              <a:t>Titre tableau</a:t>
            </a:r>
            <a:endParaRPr lang="en-US" dirty="0"/>
          </a:p>
        </p:txBody>
      </p:sp>
      <p:sp>
        <p:nvSpPr>
          <p:cNvPr id="10" name="Espace réservé du texte 6"/>
          <p:cNvSpPr>
            <a:spLocks noGrp="1"/>
          </p:cNvSpPr>
          <p:nvPr>
            <p:ph type="body" sz="quarter" idx="10" hasCustomPrompt="1"/>
          </p:nvPr>
        </p:nvSpPr>
        <p:spPr>
          <a:xfrm>
            <a:off x="2302114" y="2487559"/>
            <a:ext cx="17796932" cy="9482666"/>
          </a:xfrm>
        </p:spPr>
        <p:txBody>
          <a:bodyPr numCol="1" spcCol="1080000">
            <a:normAutofit/>
          </a:bodyPr>
          <a:lstStyle>
            <a:lvl1pPr marL="0" indent="0">
              <a:lnSpc>
                <a:spcPct val="100000"/>
              </a:lnSpc>
              <a:buNone/>
              <a:defRPr sz="3600" b="0" baseline="0">
                <a:latin typeface="Satoshi" pitchFamily="50" charset="0"/>
              </a:defRPr>
            </a:lvl1pPr>
          </a:lstStyle>
          <a:p>
            <a:pPr lvl="0"/>
            <a:r>
              <a:rPr lang="fr-FR" dirty="0"/>
              <a:t>Texte courant Satoshi Sans Regular (moyen) 25pt espacement 5% tout en minuscules</a:t>
            </a:r>
          </a:p>
        </p:txBody>
      </p:sp>
      <p:sp>
        <p:nvSpPr>
          <p:cNvPr id="13" name="Espace réservé du texte 11"/>
          <p:cNvSpPr>
            <a:spLocks noGrp="1"/>
          </p:cNvSpPr>
          <p:nvPr>
            <p:ph type="body" sz="quarter" idx="15" hasCustomPrompt="1"/>
          </p:nvPr>
        </p:nvSpPr>
        <p:spPr>
          <a:xfrm>
            <a:off x="1392000" y="761960"/>
            <a:ext cx="21600000" cy="54000"/>
          </a:xfrm>
          <a:solidFill>
            <a:srgbClr val="FFC94F"/>
          </a:solidFill>
        </p:spPr>
        <p:txBody>
          <a:bodyPr/>
          <a:lstStyle>
            <a:lvl1pPr marL="0" indent="0">
              <a:buFontTx/>
              <a:buNone/>
              <a:defRPr>
                <a:noFill/>
              </a:defRPr>
            </a:lvl1pPr>
            <a:lvl2pPr marL="287338" indent="0">
              <a:buFontTx/>
              <a:buNone/>
              <a:defRPr>
                <a:noFill/>
              </a:defRPr>
            </a:lvl2pPr>
            <a:lvl3pPr marL="660400" indent="0">
              <a:buFontTx/>
              <a:buNone/>
              <a:defRPr>
                <a:noFill/>
              </a:defRPr>
            </a:lvl3pPr>
            <a:lvl4pPr marL="947738" indent="0">
              <a:buFontTx/>
              <a:buNone/>
              <a:defRPr>
                <a:noFill/>
              </a:defRPr>
            </a:lvl4pPr>
            <a:lvl5pPr marL="1236662" indent="0">
              <a:buFontTx/>
              <a:buNone/>
              <a:defRPr>
                <a:noFill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3"/>
            <a:r>
              <a:rPr lang="fr-FR" dirty="0"/>
              <a:t>niveau</a:t>
            </a:r>
          </a:p>
        </p:txBody>
      </p:sp>
      <p:sp>
        <p:nvSpPr>
          <p:cNvPr id="7" name="Espace réservé du numéro de diapositive 3">
            <a:extLst>
              <a:ext uri="{FF2B5EF4-FFF2-40B4-BE49-F238E27FC236}">
                <a16:creationId xmlns:a16="http://schemas.microsoft.com/office/drawing/2014/main" id="{3687D2D0-B48F-8441-A95F-EB8A238442E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23237926" y="13224455"/>
            <a:ext cx="961016" cy="730250"/>
          </a:xfrm>
          <a:prstGeom prst="rect">
            <a:avLst/>
          </a:prstGeom>
        </p:spPr>
        <p:txBody>
          <a:bodyPr/>
          <a:lstStyle/>
          <a:p>
            <a:fld id="{CFDDCBBD-A04C-074D-921C-EE5DD8225C93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88452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PRINCIPAL + bloc institutionn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ce réservé pour une image  10"/>
          <p:cNvSpPr>
            <a:spLocks noGrp="1"/>
          </p:cNvSpPr>
          <p:nvPr>
            <p:ph type="pic" sz="quarter" idx="16"/>
          </p:nvPr>
        </p:nvSpPr>
        <p:spPr>
          <a:xfrm>
            <a:off x="0" y="-2"/>
            <a:ext cx="17279814" cy="13716002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fr-F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121204" y="8256430"/>
            <a:ext cx="9585738" cy="720724"/>
          </a:xfrm>
        </p:spPr>
        <p:txBody>
          <a:bodyPr>
            <a:normAutofit/>
          </a:bodyPr>
          <a:lstStyle>
            <a:lvl1pPr marL="0" indent="0" algn="l">
              <a:buNone/>
              <a:defRPr sz="4000" spc="0" baseline="0">
                <a:solidFill>
                  <a:schemeClr val="bg1"/>
                </a:solidFill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fr-FR" dirty="0"/>
              <a:t>Sous-titre </a:t>
            </a:r>
            <a:r>
              <a:rPr lang="fr-FR" dirty="0" err="1"/>
              <a:t>sous-titre</a:t>
            </a:r>
            <a:endParaRPr lang="en-US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0" hasCustomPrompt="1"/>
          </p:nvPr>
        </p:nvSpPr>
        <p:spPr>
          <a:xfrm>
            <a:off x="2121204" y="9323754"/>
            <a:ext cx="2404533" cy="609071"/>
          </a:xfrm>
        </p:spPr>
        <p:txBody>
          <a:bodyPr>
            <a:normAutofit/>
          </a:bodyPr>
          <a:lstStyle>
            <a:lvl1pPr marL="0" indent="0">
              <a:buNone/>
              <a:defRPr sz="3000" spc="0" baseline="0">
                <a:solidFill>
                  <a:schemeClr val="bg1"/>
                </a:solidFill>
                <a:latin typeface="Work Sans Light" pitchFamily="2" charset="0"/>
              </a:defRPr>
            </a:lvl1pPr>
          </a:lstStyle>
          <a:p>
            <a:pPr lvl="0"/>
            <a:r>
              <a:rPr lang="fr-FR" sz="3000" dirty="0">
                <a:latin typeface="Work Sans Light" pitchFamily="2" charset="0"/>
              </a:rPr>
              <a:t>00.00.2021</a:t>
            </a:r>
            <a:endParaRPr lang="en-US" dirty="0"/>
          </a:p>
        </p:txBody>
      </p:sp>
      <p:sp>
        <p:nvSpPr>
          <p:cNvPr id="15" name="Espace réservé du texte 2"/>
          <p:cNvSpPr>
            <a:spLocks noGrp="1"/>
          </p:cNvSpPr>
          <p:nvPr>
            <p:ph type="body" sz="quarter" idx="13" hasCustomPrompt="1"/>
          </p:nvPr>
        </p:nvSpPr>
        <p:spPr>
          <a:xfrm>
            <a:off x="2120900" y="6134100"/>
            <a:ext cx="4570482" cy="1754326"/>
          </a:xfrm>
        </p:spPr>
        <p:txBody>
          <a:bodyPr wrap="none">
            <a:spAutoFit/>
          </a:bodyPr>
          <a:lstStyle>
            <a:lvl1pPr marL="0" indent="0"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2000" kern="0" cap="all" spc="0" baseline="0" dirty="0">
                <a:solidFill>
                  <a:schemeClr val="bg1"/>
                </a:solidFill>
                <a:latin typeface="Satoshi Black" pitchFamily="50" charset="0"/>
                <a:ea typeface="+mj-ea"/>
                <a:cs typeface="+mj-cs"/>
              </a:defRPr>
            </a:lvl1pPr>
          </a:lstStyle>
          <a:p>
            <a:r>
              <a:rPr lang="fr-FR" dirty="0">
                <a:latin typeface="Satoshi Black" pitchFamily="50" charset="0"/>
              </a:rPr>
              <a:t>Titre</a:t>
            </a:r>
            <a:endParaRPr lang="en-US" dirty="0">
              <a:latin typeface="Satoshi Black" pitchFamily="50" charset="0"/>
            </a:endParaRPr>
          </a:p>
        </p:txBody>
      </p:sp>
      <p:sp>
        <p:nvSpPr>
          <p:cNvPr id="19" name="Espace réservé du texte 5"/>
          <p:cNvSpPr>
            <a:spLocks noGrp="1"/>
          </p:cNvSpPr>
          <p:nvPr>
            <p:ph type="body" sz="quarter" idx="14"/>
          </p:nvPr>
        </p:nvSpPr>
        <p:spPr>
          <a:xfrm>
            <a:off x="0" y="3075709"/>
            <a:ext cx="419100" cy="7566025"/>
          </a:xfrm>
          <a:solidFill>
            <a:srgbClr val="FFC94F"/>
          </a:solidFill>
        </p:spPr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E52AA4B-ADCA-894C-B122-D5F53F36A92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23237926" y="13224453"/>
            <a:ext cx="961016" cy="730250"/>
          </a:xfrm>
          <a:prstGeom prst="rect">
            <a:avLst/>
          </a:prstGeom>
        </p:spPr>
        <p:txBody>
          <a:bodyPr/>
          <a:lstStyle/>
          <a:p>
            <a:fld id="{CFDDCBBD-A04C-074D-921C-EE5DD8225C93}" type="slidenum">
              <a:rPr lang="fr-FR" smtClean="0"/>
              <a:t>‹N°›</a:t>
            </a:fld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1DC406D-1007-E94E-B75A-3CA901DFF5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42"/>
          <a:stretch/>
        </p:blipFill>
        <p:spPr>
          <a:xfrm>
            <a:off x="18367375" y="1623060"/>
            <a:ext cx="4991050" cy="20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679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PAR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48538" y="6150104"/>
            <a:ext cx="18731301" cy="1604931"/>
          </a:xfrm>
        </p:spPr>
        <p:txBody>
          <a:bodyPr wrap="square" anchor="t">
            <a:noAutofit/>
          </a:bodyPr>
          <a:lstStyle>
            <a:lvl1pPr algn="l">
              <a:defRPr sz="10000" b="1" spc="0" baseline="0">
                <a:solidFill>
                  <a:schemeClr val="tx1"/>
                </a:solidFill>
                <a:latin typeface="Satoshi Black" pitchFamily="50" charset="0"/>
              </a:defRPr>
            </a:lvl1pPr>
          </a:lstStyle>
          <a:p>
            <a:r>
              <a:rPr lang="fr-FR" dirty="0"/>
              <a:t>Titre de partie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848539" y="7994303"/>
            <a:ext cx="18731300" cy="872076"/>
          </a:xfrm>
        </p:spPr>
        <p:txBody>
          <a:bodyPr>
            <a:normAutofit/>
          </a:bodyPr>
          <a:lstStyle>
            <a:lvl1pPr marL="0" indent="0" algn="l">
              <a:buNone/>
              <a:defRPr sz="3000" spc="0" baseline="0">
                <a:solidFill>
                  <a:schemeClr val="tx1"/>
                </a:solidFill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fr-FR" dirty="0"/>
              <a:t>Sous-titre </a:t>
            </a:r>
            <a:r>
              <a:rPr lang="fr-FR" dirty="0" err="1"/>
              <a:t>sous-titre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5348F37-5469-9842-8F86-B84CA5B47AE4}"/>
              </a:ext>
            </a:extLst>
          </p:cNvPr>
          <p:cNvSpPr/>
          <p:nvPr userDrawn="1"/>
        </p:nvSpPr>
        <p:spPr>
          <a:xfrm rot="16200000">
            <a:off x="11681152" y="-11886892"/>
            <a:ext cx="1021698" cy="24384002"/>
          </a:xfrm>
          <a:prstGeom prst="rect">
            <a:avLst/>
          </a:prstGeom>
          <a:solidFill>
            <a:srgbClr val="191998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Espace réservé du texte 11">
            <a:extLst>
              <a:ext uri="{FF2B5EF4-FFF2-40B4-BE49-F238E27FC236}">
                <a16:creationId xmlns:a16="http://schemas.microsoft.com/office/drawing/2014/main" id="{8B8553F3-1410-F847-87E2-79B8BB2C98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2000" y="761959"/>
            <a:ext cx="21600000" cy="54000"/>
          </a:xfrm>
          <a:solidFill>
            <a:srgbClr val="FFC94F"/>
          </a:solidFill>
        </p:spPr>
        <p:txBody>
          <a:bodyPr/>
          <a:lstStyle>
            <a:lvl1pPr marL="0" indent="0">
              <a:buFontTx/>
              <a:buNone/>
              <a:defRPr>
                <a:noFill/>
              </a:defRPr>
            </a:lvl1pPr>
            <a:lvl2pPr marL="287338" indent="0">
              <a:buFontTx/>
              <a:buNone/>
              <a:defRPr>
                <a:noFill/>
              </a:defRPr>
            </a:lvl2pPr>
            <a:lvl3pPr marL="660400" indent="0">
              <a:buFontTx/>
              <a:buNone/>
              <a:defRPr>
                <a:noFill/>
              </a:defRPr>
            </a:lvl3pPr>
            <a:lvl4pPr marL="947738" indent="0">
              <a:buFontTx/>
              <a:buNone/>
              <a:defRPr>
                <a:noFill/>
              </a:defRPr>
            </a:lvl4pPr>
            <a:lvl5pPr marL="1236662" indent="0">
              <a:buFontTx/>
              <a:buNone/>
              <a:defRPr>
                <a:noFill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0" name="Espace réservé du numéro de diapositive 3">
            <a:extLst>
              <a:ext uri="{FF2B5EF4-FFF2-40B4-BE49-F238E27FC236}">
                <a16:creationId xmlns:a16="http://schemas.microsoft.com/office/drawing/2014/main" id="{12121035-7D62-C840-B3F3-EC2A3628DBCE}"/>
              </a:ext>
            </a:extLst>
          </p:cNvPr>
          <p:cNvSpPr txBox="1">
            <a:spLocks/>
          </p:cNvSpPr>
          <p:nvPr userDrawn="1"/>
        </p:nvSpPr>
        <p:spPr>
          <a:xfrm>
            <a:off x="23237926" y="13224453"/>
            <a:ext cx="961016" cy="730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DDCBBD-A04C-074D-921C-EE5DD8225C9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20C2EE0-5E4A-FF4A-B33C-58C3C9BC74F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FDDCBBD-A04C-074D-921C-EE5DD8225C93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49462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OUS-PAR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 hasCustomPrompt="1"/>
          </p:nvPr>
        </p:nvSpPr>
        <p:spPr>
          <a:xfrm>
            <a:off x="3564289" y="6067296"/>
            <a:ext cx="17997853" cy="982626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5000" spc="300" baseline="0">
                <a:latin typeface="Satoshi Black" pitchFamily="50" charset="0"/>
              </a:defRPr>
            </a:lvl1pPr>
          </a:lstStyle>
          <a:p>
            <a:r>
              <a:rPr lang="fr-FR" dirty="0"/>
              <a:t>Sous partie </a:t>
            </a:r>
            <a:r>
              <a:rPr lang="fr-FR" dirty="0" err="1"/>
              <a:t>satoshi</a:t>
            </a:r>
            <a:r>
              <a:rPr lang="fr-FR" dirty="0"/>
              <a:t> black 50pt </a:t>
            </a:r>
            <a:endParaRPr lang="en-US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0" hasCustomPrompt="1"/>
          </p:nvPr>
        </p:nvSpPr>
        <p:spPr>
          <a:xfrm>
            <a:off x="3563872" y="7381614"/>
            <a:ext cx="17998270" cy="953901"/>
          </a:xfrm>
        </p:spPr>
        <p:txBody>
          <a:bodyPr numCol="1" spcCol="1080000"/>
          <a:lstStyle>
            <a:lvl1pPr marL="0" indent="0">
              <a:lnSpc>
                <a:spcPct val="100000"/>
              </a:lnSpc>
              <a:buNone/>
              <a:defRPr b="0">
                <a:latin typeface="Satoshi" pitchFamily="50" charset="0"/>
              </a:defRPr>
            </a:lvl1pPr>
          </a:lstStyle>
          <a:p>
            <a:pPr lvl="0"/>
            <a:r>
              <a:rPr lang="fr-FR" dirty="0"/>
              <a:t>Texte courant Satoshi Sans Regular (moyen) 25pt espacement </a:t>
            </a:r>
            <a:br>
              <a:rPr lang="fr-FR" dirty="0"/>
            </a:br>
            <a:r>
              <a:rPr lang="fr-FR" dirty="0"/>
              <a:t>5% tout en minuscules</a:t>
            </a:r>
          </a:p>
        </p:txBody>
      </p:sp>
      <p:sp>
        <p:nvSpPr>
          <p:cNvPr id="17" name="Rectangle 16"/>
          <p:cNvSpPr/>
          <p:nvPr userDrawn="1"/>
        </p:nvSpPr>
        <p:spPr>
          <a:xfrm rot="16200000">
            <a:off x="11681152" y="-11886892"/>
            <a:ext cx="1021698" cy="24384002"/>
          </a:xfrm>
          <a:prstGeom prst="rect">
            <a:avLst/>
          </a:prstGeom>
          <a:solidFill>
            <a:srgbClr val="191998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Espace réservé du texte 11"/>
          <p:cNvSpPr>
            <a:spLocks noGrp="1"/>
          </p:cNvSpPr>
          <p:nvPr>
            <p:ph type="body" sz="quarter" idx="15"/>
          </p:nvPr>
        </p:nvSpPr>
        <p:spPr>
          <a:xfrm>
            <a:off x="1392000" y="761959"/>
            <a:ext cx="21600000" cy="54000"/>
          </a:xfrm>
          <a:solidFill>
            <a:srgbClr val="FFC94F"/>
          </a:solidFill>
        </p:spPr>
        <p:txBody>
          <a:bodyPr/>
          <a:lstStyle>
            <a:lvl1pPr marL="0" indent="0">
              <a:buFontTx/>
              <a:buNone/>
              <a:defRPr>
                <a:noFill/>
              </a:defRPr>
            </a:lvl1pPr>
            <a:lvl2pPr marL="287338" indent="0">
              <a:buFontTx/>
              <a:buNone/>
              <a:defRPr>
                <a:noFill/>
              </a:defRPr>
            </a:lvl2pPr>
            <a:lvl3pPr marL="660400" indent="0">
              <a:buFontTx/>
              <a:buNone/>
              <a:defRPr>
                <a:noFill/>
              </a:defRPr>
            </a:lvl3pPr>
            <a:lvl4pPr marL="947738" indent="0">
              <a:buFontTx/>
              <a:buNone/>
              <a:defRPr>
                <a:noFill/>
              </a:defRPr>
            </a:lvl4pPr>
            <a:lvl5pPr marL="1236662" indent="0">
              <a:buFontTx/>
              <a:buNone/>
              <a:defRPr>
                <a:noFill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11" name="Image 10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4064" y="7359697"/>
            <a:ext cx="5287942" cy="276352"/>
          </a:xfrm>
          <a:prstGeom prst="rect">
            <a:avLst/>
          </a:prstGeom>
        </p:spPr>
      </p:pic>
      <p:sp>
        <p:nvSpPr>
          <p:cNvPr id="9" name="Espace réservé du numéro de diapositive 3">
            <a:extLst>
              <a:ext uri="{FF2B5EF4-FFF2-40B4-BE49-F238E27FC236}">
                <a16:creationId xmlns:a16="http://schemas.microsoft.com/office/drawing/2014/main" id="{8A50F90E-F124-084F-AD62-DCDFA4A1CAE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23237926" y="13224453"/>
            <a:ext cx="961016" cy="730250"/>
          </a:xfrm>
          <a:prstGeom prst="rect">
            <a:avLst/>
          </a:prstGeom>
        </p:spPr>
        <p:txBody>
          <a:bodyPr/>
          <a:lstStyle/>
          <a:p>
            <a:fld id="{CFDDCBBD-A04C-074D-921C-EE5DD8225C93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9373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OUS-PARTI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Espace réservé pour une image  10"/>
          <p:cNvSpPr>
            <a:spLocks noGrp="1"/>
          </p:cNvSpPr>
          <p:nvPr>
            <p:ph type="pic" sz="quarter" idx="16"/>
          </p:nvPr>
        </p:nvSpPr>
        <p:spPr>
          <a:xfrm>
            <a:off x="12192000" y="-205741"/>
            <a:ext cx="12192000" cy="13921741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fr-FR" dirty="0"/>
          </a:p>
        </p:txBody>
      </p:sp>
      <p:sp>
        <p:nvSpPr>
          <p:cNvPr id="6" name="Titre 1"/>
          <p:cNvSpPr>
            <a:spLocks noGrp="1"/>
          </p:cNvSpPr>
          <p:nvPr>
            <p:ph type="title" hasCustomPrompt="1"/>
          </p:nvPr>
        </p:nvSpPr>
        <p:spPr>
          <a:xfrm>
            <a:off x="2856367" y="5451868"/>
            <a:ext cx="7850962" cy="2427775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5000" spc="300" baseline="0">
                <a:latin typeface="Satoshi Black" pitchFamily="50" charset="0"/>
              </a:defRPr>
            </a:lvl1pPr>
          </a:lstStyle>
          <a:p>
            <a:r>
              <a:rPr lang="fr-FR" dirty="0"/>
              <a:t>Sous partie </a:t>
            </a:r>
            <a:r>
              <a:rPr lang="fr-FR" dirty="0" err="1"/>
              <a:t>satoshi</a:t>
            </a:r>
            <a:r>
              <a:rPr lang="fr-FR" dirty="0"/>
              <a:t> black 50pt </a:t>
            </a:r>
            <a:endParaRPr lang="en-US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0" hasCustomPrompt="1"/>
          </p:nvPr>
        </p:nvSpPr>
        <p:spPr>
          <a:xfrm>
            <a:off x="2855949" y="8123039"/>
            <a:ext cx="7851380" cy="1142953"/>
          </a:xfrm>
        </p:spPr>
        <p:txBody>
          <a:bodyPr numCol="1" spcCol="1080000"/>
          <a:lstStyle>
            <a:lvl1pPr marL="0" indent="0">
              <a:lnSpc>
                <a:spcPct val="100000"/>
              </a:lnSpc>
              <a:buNone/>
              <a:defRPr b="0" baseline="0">
                <a:latin typeface="Satoshi" pitchFamily="50" charset="0"/>
              </a:defRPr>
            </a:lvl1pPr>
          </a:lstStyle>
          <a:p>
            <a:pPr lvl="0"/>
            <a:r>
              <a:rPr lang="fr-FR" dirty="0"/>
              <a:t>Texte courant Satoshi Sans Regular (moyen) 25pt espacement 5% tout en minuscules</a:t>
            </a:r>
          </a:p>
        </p:txBody>
      </p:sp>
      <p:pic>
        <p:nvPicPr>
          <p:cNvPr id="14" name="Imag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0299" y="12309249"/>
            <a:ext cx="2755092" cy="1127053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 rot="16200000">
            <a:off x="11681152" y="-11886892"/>
            <a:ext cx="1021698" cy="24384002"/>
          </a:xfrm>
          <a:prstGeom prst="rect">
            <a:avLst/>
          </a:prstGeom>
          <a:solidFill>
            <a:srgbClr val="191998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Espace réservé du texte 11"/>
          <p:cNvSpPr>
            <a:spLocks noGrp="1"/>
          </p:cNvSpPr>
          <p:nvPr>
            <p:ph type="body" sz="quarter" idx="15"/>
          </p:nvPr>
        </p:nvSpPr>
        <p:spPr>
          <a:xfrm>
            <a:off x="1392000" y="761959"/>
            <a:ext cx="21600000" cy="54000"/>
          </a:xfrm>
          <a:solidFill>
            <a:srgbClr val="FFC94F"/>
          </a:solidFill>
        </p:spPr>
        <p:txBody>
          <a:bodyPr/>
          <a:lstStyle>
            <a:lvl1pPr marL="0" indent="0">
              <a:buFontTx/>
              <a:buNone/>
              <a:defRPr>
                <a:noFill/>
              </a:defRPr>
            </a:lvl1pPr>
            <a:lvl2pPr marL="287338" indent="0">
              <a:buFontTx/>
              <a:buNone/>
              <a:defRPr>
                <a:noFill/>
              </a:defRPr>
            </a:lvl2pPr>
            <a:lvl3pPr marL="660400" indent="0">
              <a:buFontTx/>
              <a:buNone/>
              <a:defRPr>
                <a:noFill/>
              </a:defRPr>
            </a:lvl3pPr>
            <a:lvl4pPr marL="947738" indent="0">
              <a:buFontTx/>
              <a:buNone/>
              <a:defRPr>
                <a:noFill/>
              </a:defRPr>
            </a:lvl4pPr>
            <a:lvl5pPr marL="1236662" indent="0">
              <a:buFontTx/>
              <a:buNone/>
              <a:defRPr>
                <a:noFill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11" name="Image 10"/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03856" y="7359697"/>
            <a:ext cx="5287942" cy="276352"/>
          </a:xfrm>
          <a:prstGeom prst="rect">
            <a:avLst/>
          </a:prstGeom>
        </p:spPr>
      </p:pic>
      <p:sp>
        <p:nvSpPr>
          <p:cNvPr id="10" name="Espace réservé du numéro de diapositive 3">
            <a:extLst>
              <a:ext uri="{FF2B5EF4-FFF2-40B4-BE49-F238E27FC236}">
                <a16:creationId xmlns:a16="http://schemas.microsoft.com/office/drawing/2014/main" id="{EF0C75E2-8ABE-9345-B0EA-9F823F1C659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737155" y="13240782"/>
            <a:ext cx="961016" cy="730250"/>
          </a:xfrm>
          <a:prstGeom prst="rect">
            <a:avLst/>
          </a:prstGeom>
        </p:spPr>
        <p:txBody>
          <a:bodyPr/>
          <a:lstStyle/>
          <a:p>
            <a:fld id="{CFDDCBBD-A04C-074D-921C-EE5DD8225C93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91675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IMAGE DRO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 rot="16200000">
            <a:off x="11784021" y="-11784021"/>
            <a:ext cx="815959" cy="24384002"/>
          </a:xfrm>
          <a:prstGeom prst="rect">
            <a:avLst/>
          </a:prstGeom>
          <a:solidFill>
            <a:srgbClr val="191998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Espace réservé pour une image  10"/>
          <p:cNvSpPr>
            <a:spLocks noGrp="1"/>
          </p:cNvSpPr>
          <p:nvPr>
            <p:ph type="pic" sz="quarter" idx="11"/>
          </p:nvPr>
        </p:nvSpPr>
        <p:spPr>
          <a:xfrm>
            <a:off x="15762832" y="0"/>
            <a:ext cx="8621168" cy="1371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0299" y="12309249"/>
            <a:ext cx="2755092" cy="1127053"/>
          </a:xfrm>
          <a:prstGeom prst="rect">
            <a:avLst/>
          </a:prstGeom>
        </p:spPr>
      </p:pic>
      <p:sp>
        <p:nvSpPr>
          <p:cNvPr id="11" name="Titre 1"/>
          <p:cNvSpPr>
            <a:spLocks noGrp="1"/>
          </p:cNvSpPr>
          <p:nvPr>
            <p:ph type="title" hasCustomPrompt="1"/>
          </p:nvPr>
        </p:nvSpPr>
        <p:spPr>
          <a:xfrm>
            <a:off x="1408427" y="1470993"/>
            <a:ext cx="12945980" cy="2406315"/>
          </a:xfrm>
        </p:spPr>
        <p:txBody>
          <a:bodyPr anchor="t"/>
          <a:lstStyle>
            <a:lvl1pPr>
              <a:lnSpc>
                <a:spcPct val="100000"/>
              </a:lnSpc>
              <a:defRPr spc="300" baseline="0">
                <a:solidFill>
                  <a:schemeClr val="tx1"/>
                </a:solidFill>
                <a:latin typeface="Satoshi Black" pitchFamily="50" charset="0"/>
              </a:defRPr>
            </a:lvl1pPr>
          </a:lstStyle>
          <a:p>
            <a:r>
              <a:rPr lang="fr-FR" dirty="0"/>
              <a:t>Texte</a:t>
            </a:r>
            <a:br>
              <a:rPr lang="fr-FR" dirty="0"/>
            </a:br>
            <a:r>
              <a:rPr lang="fr-FR" dirty="0"/>
              <a:t>headline </a:t>
            </a:r>
            <a:r>
              <a:rPr lang="fr-FR" dirty="0" err="1"/>
              <a:t>satoshi</a:t>
            </a:r>
            <a:r>
              <a:rPr lang="fr-FR" dirty="0"/>
              <a:t> 40pt</a:t>
            </a:r>
            <a:br>
              <a:rPr lang="fr-FR" dirty="0"/>
            </a:br>
            <a:r>
              <a:rPr lang="fr-FR" dirty="0"/>
              <a:t>tout en capitales</a:t>
            </a:r>
            <a:endParaRPr lang="en-US" dirty="0"/>
          </a:p>
        </p:txBody>
      </p:sp>
      <p:sp>
        <p:nvSpPr>
          <p:cNvPr id="16" name="Espace réservé du texte 6"/>
          <p:cNvSpPr>
            <a:spLocks noGrp="1"/>
          </p:cNvSpPr>
          <p:nvPr>
            <p:ph type="body" sz="quarter" idx="10" hasCustomPrompt="1"/>
          </p:nvPr>
        </p:nvSpPr>
        <p:spPr>
          <a:xfrm>
            <a:off x="1408009" y="4374000"/>
            <a:ext cx="12946397" cy="7338845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b="0" baseline="0">
                <a:latin typeface="Satoshi Medium" pitchFamily="50" charset="0"/>
              </a:defRPr>
            </a:lvl1pPr>
          </a:lstStyle>
          <a:p>
            <a:pPr lvl="0"/>
            <a:r>
              <a:rPr lang="fr-FR" dirty="0"/>
              <a:t>Texte courant Satoshi medium 25pt espacement 5% tout en minuscules</a:t>
            </a:r>
            <a:br>
              <a:rPr lang="fr-FR" dirty="0"/>
            </a:br>
            <a:endParaRPr lang="fr-FR" dirty="0"/>
          </a:p>
          <a:p>
            <a:pPr lvl="0"/>
            <a:r>
              <a:rPr lang="fr-FR" dirty="0" err="1"/>
              <a:t>Quam</a:t>
            </a:r>
            <a:r>
              <a:rPr lang="fr-FR" dirty="0"/>
              <a:t> </a:t>
            </a:r>
            <a:r>
              <a:rPr lang="fr-FR" dirty="0" err="1"/>
              <a:t>ob</a:t>
            </a:r>
            <a:r>
              <a:rPr lang="fr-FR" dirty="0"/>
              <a:t> rem ut ii qui </a:t>
            </a:r>
            <a:r>
              <a:rPr lang="fr-FR" dirty="0" err="1"/>
              <a:t>superiores</a:t>
            </a:r>
            <a:r>
              <a:rPr lang="fr-FR" dirty="0"/>
              <a:t> </a:t>
            </a:r>
            <a:r>
              <a:rPr lang="fr-FR" dirty="0" err="1"/>
              <a:t>sunt</a:t>
            </a:r>
            <a:r>
              <a:rPr lang="fr-FR" dirty="0"/>
              <a:t> </a:t>
            </a:r>
            <a:r>
              <a:rPr lang="fr-FR" dirty="0" err="1"/>
              <a:t>submittere</a:t>
            </a:r>
            <a:r>
              <a:rPr lang="fr-FR" dirty="0"/>
              <a:t> se </a:t>
            </a:r>
            <a:r>
              <a:rPr lang="fr-FR" dirty="0" err="1"/>
              <a:t>debent</a:t>
            </a:r>
            <a:r>
              <a:rPr lang="fr-FR" dirty="0"/>
              <a:t> in </a:t>
            </a:r>
            <a:r>
              <a:rPr lang="fr-FR" dirty="0" err="1"/>
              <a:t>amicitia</a:t>
            </a:r>
            <a:r>
              <a:rPr lang="fr-FR" dirty="0"/>
              <a:t>, sic </a:t>
            </a:r>
            <a:r>
              <a:rPr lang="fr-FR" dirty="0" err="1"/>
              <a:t>quodam</a:t>
            </a:r>
            <a:r>
              <a:rPr lang="fr-FR" dirty="0"/>
              <a:t> modo </a:t>
            </a:r>
            <a:r>
              <a:rPr lang="fr-FR" dirty="0" err="1"/>
              <a:t>inferiores</a:t>
            </a:r>
            <a:r>
              <a:rPr lang="fr-FR" dirty="0"/>
              <a:t> </a:t>
            </a:r>
            <a:r>
              <a:rPr lang="fr-FR" dirty="0" err="1"/>
              <a:t>extollere</a:t>
            </a:r>
            <a:r>
              <a:rPr lang="fr-FR" dirty="0"/>
              <a:t>. </a:t>
            </a:r>
            <a:r>
              <a:rPr lang="fr-FR" dirty="0" err="1"/>
              <a:t>Sunt</a:t>
            </a:r>
            <a:r>
              <a:rPr lang="fr-FR" dirty="0"/>
              <a:t> </a:t>
            </a:r>
            <a:r>
              <a:rPr lang="fr-FR" dirty="0" err="1"/>
              <a:t>enim</a:t>
            </a:r>
            <a:r>
              <a:rPr lang="fr-FR" dirty="0"/>
              <a:t> quidam qui molestas </a:t>
            </a:r>
            <a:r>
              <a:rPr lang="fr-FR" dirty="0" err="1"/>
              <a:t>amicitias</a:t>
            </a:r>
            <a:r>
              <a:rPr lang="fr-FR" dirty="0"/>
              <a:t> </a:t>
            </a:r>
            <a:r>
              <a:rPr lang="fr-FR" dirty="0" err="1"/>
              <a:t>faciunt</a:t>
            </a:r>
            <a:r>
              <a:rPr lang="fr-FR" dirty="0"/>
              <a:t>, cum </a:t>
            </a:r>
            <a:r>
              <a:rPr lang="fr-FR" dirty="0" err="1"/>
              <a:t>ipsi</a:t>
            </a:r>
            <a:r>
              <a:rPr lang="fr-FR" dirty="0"/>
              <a:t> se </a:t>
            </a:r>
            <a:r>
              <a:rPr lang="fr-FR" dirty="0" err="1"/>
              <a:t>contemni</a:t>
            </a:r>
            <a:r>
              <a:rPr lang="fr-FR" dirty="0"/>
              <a:t> </a:t>
            </a:r>
            <a:r>
              <a:rPr lang="fr-FR" dirty="0" err="1"/>
              <a:t>putant</a:t>
            </a:r>
            <a:r>
              <a:rPr lang="fr-FR" dirty="0"/>
              <a:t>; quod non </a:t>
            </a:r>
            <a:r>
              <a:rPr lang="fr-FR" dirty="0" err="1"/>
              <a:t>fere</a:t>
            </a:r>
            <a:r>
              <a:rPr lang="fr-FR" dirty="0"/>
              <a:t> </a:t>
            </a:r>
            <a:r>
              <a:rPr lang="fr-FR" dirty="0" err="1"/>
              <a:t>contingit</a:t>
            </a:r>
            <a:r>
              <a:rPr lang="fr-FR" dirty="0"/>
              <a:t> </a:t>
            </a:r>
            <a:r>
              <a:rPr lang="fr-FR" dirty="0" err="1"/>
              <a:t>nisi</a:t>
            </a:r>
            <a:r>
              <a:rPr lang="fr-FR" dirty="0"/>
              <a:t> </a:t>
            </a:r>
            <a:r>
              <a:rPr lang="fr-FR" dirty="0" err="1"/>
              <a:t>iis</a:t>
            </a:r>
            <a:r>
              <a:rPr lang="fr-FR" dirty="0"/>
              <a:t> qui </a:t>
            </a:r>
            <a:r>
              <a:rPr lang="fr-FR" dirty="0" err="1"/>
              <a:t>etiam</a:t>
            </a:r>
            <a:r>
              <a:rPr lang="fr-FR" dirty="0"/>
              <a:t> </a:t>
            </a:r>
            <a:r>
              <a:rPr lang="fr-FR" dirty="0" err="1"/>
              <a:t>contemnendos</a:t>
            </a:r>
            <a:r>
              <a:rPr lang="fr-FR" dirty="0"/>
              <a:t> se </a:t>
            </a:r>
            <a:r>
              <a:rPr lang="fr-FR" dirty="0" err="1"/>
              <a:t>arbitrantur</a:t>
            </a:r>
            <a:r>
              <a:rPr lang="fr-FR" dirty="0"/>
              <a:t>; qui </a:t>
            </a:r>
            <a:r>
              <a:rPr lang="fr-FR" dirty="0" err="1"/>
              <a:t>hac</a:t>
            </a:r>
            <a:r>
              <a:rPr lang="fr-FR" dirty="0"/>
              <a:t> </a:t>
            </a:r>
            <a:r>
              <a:rPr lang="fr-FR" dirty="0" err="1"/>
              <a:t>opinione</a:t>
            </a:r>
            <a:r>
              <a:rPr lang="fr-FR" dirty="0"/>
              <a:t> non modo </a:t>
            </a:r>
            <a:r>
              <a:rPr lang="fr-FR" dirty="0" err="1"/>
              <a:t>verbis</a:t>
            </a:r>
            <a:r>
              <a:rPr lang="fr-FR" dirty="0"/>
              <a:t> </a:t>
            </a:r>
            <a:r>
              <a:rPr lang="fr-FR" dirty="0" err="1"/>
              <a:t>sed</a:t>
            </a:r>
            <a:r>
              <a:rPr lang="fr-FR" dirty="0"/>
              <a:t> </a:t>
            </a:r>
            <a:r>
              <a:rPr lang="fr-FR" dirty="0" err="1"/>
              <a:t>etiam</a:t>
            </a:r>
            <a:r>
              <a:rPr lang="fr-FR" dirty="0"/>
              <a:t> </a:t>
            </a:r>
            <a:r>
              <a:rPr lang="fr-FR" dirty="0" err="1"/>
              <a:t>opere</a:t>
            </a:r>
            <a:r>
              <a:rPr lang="fr-FR" dirty="0"/>
              <a:t> </a:t>
            </a:r>
            <a:r>
              <a:rPr lang="fr-FR" dirty="0" err="1"/>
              <a:t>levandi</a:t>
            </a:r>
            <a:r>
              <a:rPr lang="fr-FR" dirty="0"/>
              <a:t> </a:t>
            </a:r>
            <a:r>
              <a:rPr lang="fr-FR" dirty="0" err="1"/>
              <a:t>sunt</a:t>
            </a:r>
            <a:r>
              <a:rPr lang="fr-FR" dirty="0"/>
              <a:t>.</a:t>
            </a:r>
          </a:p>
          <a:p>
            <a:pPr lvl="0"/>
            <a:endParaRPr lang="fr-FR" dirty="0"/>
          </a:p>
          <a:p>
            <a:pPr lvl="0"/>
            <a:r>
              <a:rPr lang="fr-FR" dirty="0" err="1"/>
              <a:t>Batnae</a:t>
            </a:r>
            <a:r>
              <a:rPr lang="fr-FR" dirty="0"/>
              <a:t> </a:t>
            </a:r>
            <a:r>
              <a:rPr lang="fr-FR" dirty="0" err="1"/>
              <a:t>municipium</a:t>
            </a:r>
            <a:r>
              <a:rPr lang="fr-FR" dirty="0"/>
              <a:t> in </a:t>
            </a:r>
            <a:r>
              <a:rPr lang="fr-FR" dirty="0" err="1"/>
              <a:t>Anthemusia</a:t>
            </a:r>
            <a:r>
              <a:rPr lang="fr-FR" dirty="0"/>
              <a:t> </a:t>
            </a:r>
            <a:r>
              <a:rPr lang="fr-FR" dirty="0" err="1"/>
              <a:t>conditum</a:t>
            </a:r>
            <a:r>
              <a:rPr lang="fr-FR" dirty="0"/>
              <a:t> </a:t>
            </a:r>
            <a:r>
              <a:rPr lang="fr-FR" dirty="0" err="1"/>
              <a:t>Macedonum</a:t>
            </a:r>
            <a:r>
              <a:rPr lang="fr-FR" dirty="0"/>
              <a:t> manu </a:t>
            </a:r>
            <a:r>
              <a:rPr lang="fr-FR" dirty="0" err="1"/>
              <a:t>priscorum</a:t>
            </a:r>
            <a:r>
              <a:rPr lang="fr-FR" dirty="0"/>
              <a:t> ab Euphrate </a:t>
            </a:r>
            <a:r>
              <a:rPr lang="fr-FR" dirty="0" err="1"/>
              <a:t>flumine</a:t>
            </a:r>
            <a:r>
              <a:rPr lang="fr-FR" dirty="0"/>
              <a:t> </a:t>
            </a:r>
            <a:r>
              <a:rPr lang="fr-FR" dirty="0" err="1"/>
              <a:t>brevi</a:t>
            </a:r>
            <a:r>
              <a:rPr lang="fr-FR" dirty="0"/>
              <a:t> </a:t>
            </a:r>
            <a:r>
              <a:rPr lang="fr-FR" dirty="0" err="1"/>
              <a:t>spatio</a:t>
            </a:r>
            <a:r>
              <a:rPr lang="fr-FR" dirty="0"/>
              <a:t> </a:t>
            </a:r>
            <a:r>
              <a:rPr lang="fr-FR" dirty="0" err="1"/>
              <a:t>disparatur</a:t>
            </a:r>
            <a:r>
              <a:rPr lang="fr-FR" dirty="0"/>
              <a:t>, </a:t>
            </a:r>
            <a:r>
              <a:rPr lang="fr-FR" dirty="0" err="1"/>
              <a:t>refertum</a:t>
            </a:r>
            <a:r>
              <a:rPr lang="fr-FR" dirty="0"/>
              <a:t> </a:t>
            </a:r>
            <a:r>
              <a:rPr lang="fr-FR" dirty="0" err="1"/>
              <a:t>mercatoribus</a:t>
            </a:r>
            <a:r>
              <a:rPr lang="fr-FR" dirty="0"/>
              <a:t> </a:t>
            </a:r>
            <a:r>
              <a:rPr lang="fr-FR" dirty="0" err="1"/>
              <a:t>opulentis</a:t>
            </a:r>
            <a:r>
              <a:rPr lang="fr-FR" dirty="0"/>
              <a:t>, </a:t>
            </a:r>
            <a:r>
              <a:rPr lang="fr-FR" dirty="0" err="1"/>
              <a:t>ubi</a:t>
            </a:r>
            <a:r>
              <a:rPr lang="fr-FR" dirty="0"/>
              <a:t> </a:t>
            </a:r>
            <a:r>
              <a:rPr lang="fr-FR" dirty="0" err="1"/>
              <a:t>annua</a:t>
            </a:r>
            <a:r>
              <a:rPr lang="fr-FR" dirty="0"/>
              <a:t> </a:t>
            </a:r>
            <a:r>
              <a:rPr lang="fr-FR" dirty="0" err="1"/>
              <a:t>sollemnitate</a:t>
            </a:r>
            <a:r>
              <a:rPr lang="fr-FR" dirty="0"/>
              <a:t> </a:t>
            </a:r>
            <a:r>
              <a:rPr lang="fr-FR" dirty="0" err="1"/>
              <a:t>prope</a:t>
            </a:r>
            <a:r>
              <a:rPr lang="fr-FR" dirty="0"/>
              <a:t> </a:t>
            </a:r>
            <a:r>
              <a:rPr lang="fr-FR" dirty="0" err="1"/>
              <a:t>Septembris</a:t>
            </a:r>
            <a:r>
              <a:rPr lang="fr-FR" dirty="0"/>
              <a:t> </a:t>
            </a:r>
            <a:r>
              <a:rPr lang="fr-FR" dirty="0" err="1"/>
              <a:t>initium</a:t>
            </a:r>
            <a:r>
              <a:rPr lang="fr-FR" dirty="0"/>
              <a:t> </a:t>
            </a:r>
            <a:r>
              <a:rPr lang="fr-FR" dirty="0" err="1"/>
              <a:t>mensis</a:t>
            </a:r>
            <a:r>
              <a:rPr lang="fr-FR" dirty="0"/>
              <a:t> ad </a:t>
            </a:r>
            <a:r>
              <a:rPr lang="fr-FR" dirty="0" err="1"/>
              <a:t>nundinas</a:t>
            </a:r>
            <a:r>
              <a:rPr lang="fr-FR" dirty="0"/>
              <a:t> magna </a:t>
            </a:r>
            <a:r>
              <a:rPr lang="fr-FR" dirty="0" err="1"/>
              <a:t>promiscuae</a:t>
            </a:r>
            <a:r>
              <a:rPr lang="fr-FR" dirty="0"/>
              <a:t> </a:t>
            </a:r>
            <a:r>
              <a:rPr lang="fr-FR" dirty="0" err="1"/>
              <a:t>fortunae</a:t>
            </a:r>
            <a:r>
              <a:rPr lang="fr-FR" dirty="0"/>
              <a:t> </a:t>
            </a:r>
            <a:r>
              <a:rPr lang="fr-FR" dirty="0" err="1"/>
              <a:t>convenit</a:t>
            </a:r>
            <a:r>
              <a:rPr lang="fr-FR" dirty="0"/>
              <a:t> </a:t>
            </a:r>
            <a:r>
              <a:rPr lang="fr-FR" dirty="0" err="1"/>
              <a:t>multitudo</a:t>
            </a:r>
            <a:r>
              <a:rPr lang="fr-FR" dirty="0"/>
              <a:t> ad </a:t>
            </a:r>
            <a:r>
              <a:rPr lang="fr-FR" dirty="0" err="1"/>
              <a:t>commercanda</a:t>
            </a:r>
            <a:r>
              <a:rPr lang="fr-FR" dirty="0"/>
              <a:t> </a:t>
            </a:r>
            <a:r>
              <a:rPr lang="fr-FR" dirty="0" err="1"/>
              <a:t>quae</a:t>
            </a:r>
            <a:r>
              <a:rPr lang="fr-FR" dirty="0"/>
              <a:t> </a:t>
            </a:r>
            <a:r>
              <a:rPr lang="fr-FR" dirty="0" err="1"/>
              <a:t>Indi</a:t>
            </a:r>
            <a:r>
              <a:rPr lang="fr-FR" dirty="0"/>
              <a:t> </a:t>
            </a:r>
            <a:r>
              <a:rPr lang="fr-FR" dirty="0" err="1"/>
              <a:t>mittunt</a:t>
            </a:r>
            <a:r>
              <a:rPr lang="fr-FR" dirty="0"/>
              <a:t> et </a:t>
            </a:r>
            <a:r>
              <a:rPr lang="fr-FR" dirty="0" err="1"/>
              <a:t>Seres</a:t>
            </a:r>
            <a:r>
              <a:rPr lang="fr-FR" dirty="0"/>
              <a:t> </a:t>
            </a:r>
            <a:r>
              <a:rPr lang="fr-FR" dirty="0" err="1"/>
              <a:t>aliaque</a:t>
            </a:r>
            <a:r>
              <a:rPr lang="fr-FR" dirty="0"/>
              <a:t> </a:t>
            </a:r>
            <a:r>
              <a:rPr lang="fr-FR" dirty="0" err="1"/>
              <a:t>plurima</a:t>
            </a:r>
            <a:r>
              <a:rPr lang="fr-FR" dirty="0"/>
              <a:t> </a:t>
            </a:r>
            <a:r>
              <a:rPr lang="fr-FR" dirty="0" err="1"/>
              <a:t>vehi</a:t>
            </a:r>
            <a:r>
              <a:rPr lang="fr-FR" dirty="0"/>
              <a:t> terra </a:t>
            </a:r>
            <a:r>
              <a:rPr lang="fr-FR" dirty="0" err="1"/>
              <a:t>marique</a:t>
            </a:r>
            <a:r>
              <a:rPr lang="fr-FR" dirty="0"/>
              <a:t> </a:t>
            </a:r>
            <a:r>
              <a:rPr lang="fr-FR" dirty="0" err="1"/>
              <a:t>consueta</a:t>
            </a:r>
            <a:r>
              <a:rPr lang="fr-FR" dirty="0"/>
              <a:t>.</a:t>
            </a:r>
          </a:p>
          <a:p>
            <a:pPr lvl="0"/>
            <a:endParaRPr lang="fr-FR" dirty="0"/>
          </a:p>
        </p:txBody>
      </p:sp>
      <p:sp>
        <p:nvSpPr>
          <p:cNvPr id="20" name="Espace réservé du texte 11"/>
          <p:cNvSpPr>
            <a:spLocks noGrp="1"/>
          </p:cNvSpPr>
          <p:nvPr>
            <p:ph type="body" sz="quarter" idx="15"/>
          </p:nvPr>
        </p:nvSpPr>
        <p:spPr>
          <a:xfrm>
            <a:off x="1392000" y="761959"/>
            <a:ext cx="21600000" cy="54000"/>
          </a:xfrm>
          <a:solidFill>
            <a:srgbClr val="FFC94F"/>
          </a:solidFill>
        </p:spPr>
        <p:txBody>
          <a:bodyPr/>
          <a:lstStyle>
            <a:lvl1pPr marL="0" indent="0">
              <a:buFontTx/>
              <a:buNone/>
              <a:defRPr>
                <a:noFill/>
              </a:defRPr>
            </a:lvl1pPr>
            <a:lvl2pPr marL="287338" indent="0">
              <a:buFontTx/>
              <a:buNone/>
              <a:defRPr>
                <a:noFill/>
              </a:defRPr>
            </a:lvl2pPr>
            <a:lvl3pPr marL="660400" indent="0">
              <a:buFontTx/>
              <a:buNone/>
              <a:defRPr>
                <a:noFill/>
              </a:defRPr>
            </a:lvl3pPr>
            <a:lvl4pPr marL="947738" indent="0">
              <a:buFontTx/>
              <a:buNone/>
              <a:defRPr>
                <a:noFill/>
              </a:defRPr>
            </a:lvl4pPr>
            <a:lvl5pPr marL="1236662" indent="0">
              <a:buFontTx/>
              <a:buNone/>
              <a:defRPr>
                <a:noFill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8" name="Espace réservé du numéro de diapositive 3">
            <a:extLst>
              <a:ext uri="{FF2B5EF4-FFF2-40B4-BE49-F238E27FC236}">
                <a16:creationId xmlns:a16="http://schemas.microsoft.com/office/drawing/2014/main" id="{3D7D212F-4016-2949-89B4-F23740DDA5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737155" y="13224453"/>
            <a:ext cx="961016" cy="730250"/>
          </a:xfrm>
          <a:prstGeom prst="rect">
            <a:avLst/>
          </a:prstGeom>
        </p:spPr>
        <p:txBody>
          <a:bodyPr/>
          <a:lstStyle/>
          <a:p>
            <a:fld id="{CFDDCBBD-A04C-074D-921C-EE5DD8225C93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227016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IMAGE EDITABLE GAU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 rot="16200000">
            <a:off x="11811021" y="-11811021"/>
            <a:ext cx="761959" cy="24384002"/>
          </a:xfrm>
          <a:prstGeom prst="rect">
            <a:avLst/>
          </a:prstGeom>
          <a:solidFill>
            <a:srgbClr val="191998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2"/>
          </p:nvPr>
        </p:nvSpPr>
        <p:spPr>
          <a:xfrm>
            <a:off x="10767460" y="4374000"/>
            <a:ext cx="11430000" cy="6135688"/>
          </a:xfrm>
        </p:spPr>
        <p:txBody>
          <a:bodyPr/>
          <a:lstStyle>
            <a:lvl1pPr>
              <a:buClr>
                <a:srgbClr val="FFC94F"/>
              </a:buClr>
              <a:defRPr/>
            </a:lvl1pPr>
            <a:lvl2pPr>
              <a:buClr>
                <a:srgbClr val="FFC94F"/>
              </a:buClr>
              <a:defRPr/>
            </a:lvl2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15" name="Titre 1"/>
          <p:cNvSpPr>
            <a:spLocks noGrp="1"/>
          </p:cNvSpPr>
          <p:nvPr>
            <p:ph type="title" hasCustomPrompt="1"/>
          </p:nvPr>
        </p:nvSpPr>
        <p:spPr>
          <a:xfrm>
            <a:off x="10767460" y="1470993"/>
            <a:ext cx="12224540" cy="2406315"/>
          </a:xfrm>
        </p:spPr>
        <p:txBody>
          <a:bodyPr anchor="t"/>
          <a:lstStyle>
            <a:lvl1pPr>
              <a:lnSpc>
                <a:spcPct val="100000"/>
              </a:lnSpc>
              <a:defRPr spc="300" baseline="0">
                <a:solidFill>
                  <a:schemeClr val="tx1"/>
                </a:solidFill>
                <a:latin typeface="Satoshi Black" pitchFamily="50" charset="0"/>
              </a:defRPr>
            </a:lvl1pPr>
          </a:lstStyle>
          <a:p>
            <a:r>
              <a:rPr lang="fr-FR" dirty="0"/>
              <a:t>Texte</a:t>
            </a:r>
            <a:br>
              <a:rPr lang="fr-FR" dirty="0"/>
            </a:br>
            <a:r>
              <a:rPr lang="fr-FR" dirty="0"/>
              <a:t>headline </a:t>
            </a:r>
            <a:r>
              <a:rPr lang="fr-FR" dirty="0" err="1"/>
              <a:t>satoshi</a:t>
            </a:r>
            <a:r>
              <a:rPr lang="fr-FR" dirty="0"/>
              <a:t> 40pt</a:t>
            </a:r>
            <a:br>
              <a:rPr lang="fr-FR" dirty="0"/>
            </a:br>
            <a:r>
              <a:rPr lang="fr-FR" dirty="0"/>
              <a:t>tout en capitales</a:t>
            </a:r>
            <a:endParaRPr lang="en-US" dirty="0"/>
          </a:p>
        </p:txBody>
      </p:sp>
      <p:sp>
        <p:nvSpPr>
          <p:cNvPr id="17" name="Espace réservé pour une image  10"/>
          <p:cNvSpPr>
            <a:spLocks noGrp="1"/>
          </p:cNvSpPr>
          <p:nvPr>
            <p:ph type="pic" sz="quarter" idx="13"/>
          </p:nvPr>
        </p:nvSpPr>
        <p:spPr>
          <a:xfrm>
            <a:off x="0" y="-2"/>
            <a:ext cx="9359033" cy="13716002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fr-FR" dirty="0"/>
          </a:p>
        </p:txBody>
      </p:sp>
      <p:sp>
        <p:nvSpPr>
          <p:cNvPr id="18" name="Espace réservé du texte 11"/>
          <p:cNvSpPr>
            <a:spLocks noGrp="1"/>
          </p:cNvSpPr>
          <p:nvPr>
            <p:ph type="body" sz="quarter" idx="15"/>
          </p:nvPr>
        </p:nvSpPr>
        <p:spPr>
          <a:xfrm>
            <a:off x="1392000" y="761959"/>
            <a:ext cx="21600000" cy="54000"/>
          </a:xfrm>
          <a:solidFill>
            <a:srgbClr val="FFC94F"/>
          </a:solidFill>
        </p:spPr>
        <p:txBody>
          <a:bodyPr/>
          <a:lstStyle>
            <a:lvl1pPr marL="0" indent="0">
              <a:buFontTx/>
              <a:buNone/>
              <a:defRPr>
                <a:noFill/>
              </a:defRPr>
            </a:lvl1pPr>
            <a:lvl2pPr marL="287338" indent="0">
              <a:buFontTx/>
              <a:buNone/>
              <a:defRPr>
                <a:noFill/>
              </a:defRPr>
            </a:lvl2pPr>
            <a:lvl3pPr marL="660400" indent="0">
              <a:buFontTx/>
              <a:buNone/>
              <a:defRPr>
                <a:noFill/>
              </a:defRPr>
            </a:lvl3pPr>
            <a:lvl4pPr marL="947738" indent="0">
              <a:buFontTx/>
              <a:buNone/>
              <a:defRPr>
                <a:noFill/>
              </a:defRPr>
            </a:lvl4pPr>
            <a:lvl5pPr marL="1236662" indent="0">
              <a:buFontTx/>
              <a:buNone/>
              <a:defRPr>
                <a:noFill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9" name="Espace réservé du numéro de diapositive 3">
            <a:extLst>
              <a:ext uri="{FF2B5EF4-FFF2-40B4-BE49-F238E27FC236}">
                <a16:creationId xmlns:a16="http://schemas.microsoft.com/office/drawing/2014/main" id="{FB28DD3D-BFCB-5D48-B59E-3E8B7222A2C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23237926" y="13224453"/>
            <a:ext cx="961016" cy="730250"/>
          </a:xfrm>
          <a:prstGeom prst="rect">
            <a:avLst/>
          </a:prstGeom>
        </p:spPr>
        <p:txBody>
          <a:bodyPr/>
          <a:lstStyle/>
          <a:p>
            <a:fld id="{CFDDCBBD-A04C-074D-921C-EE5DD8225C93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68233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ET GRAPHIQUE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 rot="16200000">
            <a:off x="11784021" y="-11784021"/>
            <a:ext cx="815959" cy="24384002"/>
          </a:xfrm>
          <a:prstGeom prst="rect">
            <a:avLst/>
          </a:prstGeom>
          <a:solidFill>
            <a:srgbClr val="191998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10040113" y="3236976"/>
            <a:ext cx="13010114" cy="800819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space réservé du graphique 7"/>
          <p:cNvSpPr>
            <a:spLocks noGrp="1"/>
          </p:cNvSpPr>
          <p:nvPr>
            <p:ph type="chart" sz="quarter" idx="11"/>
          </p:nvPr>
        </p:nvSpPr>
        <p:spPr>
          <a:xfrm>
            <a:off x="10040113" y="3236976"/>
            <a:ext cx="13010115" cy="8008198"/>
          </a:xfrm>
          <a:solidFill>
            <a:schemeClr val="bg1"/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10" name="Espace réservé du texte 6"/>
          <p:cNvSpPr>
            <a:spLocks noGrp="1"/>
          </p:cNvSpPr>
          <p:nvPr>
            <p:ph type="body" sz="quarter" idx="10" hasCustomPrompt="1"/>
          </p:nvPr>
        </p:nvSpPr>
        <p:spPr>
          <a:xfrm>
            <a:off x="1400971" y="4374000"/>
            <a:ext cx="7972255" cy="8243055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b="0" baseline="0">
                <a:solidFill>
                  <a:schemeClr val="tx1"/>
                </a:solidFill>
                <a:latin typeface="Satoshi Medium" pitchFamily="50" charset="0"/>
              </a:defRPr>
            </a:lvl1pPr>
          </a:lstStyle>
          <a:p>
            <a:pPr lvl="0"/>
            <a:r>
              <a:rPr lang="fr-FR" dirty="0"/>
              <a:t>Texte courant Satoshi medium (moyen) 25pt espacement 5% tout en minuscules</a:t>
            </a:r>
            <a:br>
              <a:rPr lang="fr-FR" dirty="0"/>
            </a:br>
            <a:endParaRPr lang="fr-FR" dirty="0"/>
          </a:p>
          <a:p>
            <a:pPr lvl="0"/>
            <a:r>
              <a:rPr lang="fr-FR" dirty="0" err="1"/>
              <a:t>Quam</a:t>
            </a:r>
            <a:r>
              <a:rPr lang="fr-FR" dirty="0"/>
              <a:t> </a:t>
            </a:r>
            <a:r>
              <a:rPr lang="fr-FR" dirty="0" err="1"/>
              <a:t>ob</a:t>
            </a:r>
            <a:r>
              <a:rPr lang="fr-FR" dirty="0"/>
              <a:t> rem ut ii qui </a:t>
            </a:r>
            <a:r>
              <a:rPr lang="fr-FR" dirty="0" err="1"/>
              <a:t>superiores</a:t>
            </a:r>
            <a:r>
              <a:rPr lang="fr-FR" dirty="0"/>
              <a:t> </a:t>
            </a:r>
            <a:r>
              <a:rPr lang="fr-FR" dirty="0" err="1"/>
              <a:t>sunt</a:t>
            </a:r>
            <a:r>
              <a:rPr lang="fr-FR" dirty="0"/>
              <a:t> </a:t>
            </a:r>
            <a:r>
              <a:rPr lang="fr-FR" dirty="0" err="1"/>
              <a:t>submittere</a:t>
            </a:r>
            <a:r>
              <a:rPr lang="fr-FR" dirty="0"/>
              <a:t> se </a:t>
            </a:r>
            <a:r>
              <a:rPr lang="fr-FR" dirty="0" err="1"/>
              <a:t>debent</a:t>
            </a:r>
            <a:r>
              <a:rPr lang="fr-FR" dirty="0"/>
              <a:t> in </a:t>
            </a:r>
            <a:r>
              <a:rPr lang="fr-FR" dirty="0" err="1"/>
              <a:t>amicitia</a:t>
            </a:r>
            <a:r>
              <a:rPr lang="fr-FR" dirty="0"/>
              <a:t>, sic </a:t>
            </a:r>
            <a:r>
              <a:rPr lang="fr-FR" dirty="0" err="1"/>
              <a:t>quodam</a:t>
            </a:r>
            <a:r>
              <a:rPr lang="fr-FR" dirty="0"/>
              <a:t> modo </a:t>
            </a:r>
            <a:r>
              <a:rPr lang="fr-FR" dirty="0" err="1"/>
              <a:t>inferiores</a:t>
            </a:r>
            <a:r>
              <a:rPr lang="fr-FR" dirty="0"/>
              <a:t> </a:t>
            </a:r>
            <a:r>
              <a:rPr lang="fr-FR" dirty="0" err="1"/>
              <a:t>extollere</a:t>
            </a:r>
            <a:r>
              <a:rPr lang="fr-FR" dirty="0"/>
              <a:t>. </a:t>
            </a:r>
            <a:r>
              <a:rPr lang="fr-FR" dirty="0" err="1"/>
              <a:t>Sunt</a:t>
            </a:r>
            <a:r>
              <a:rPr lang="fr-FR" dirty="0"/>
              <a:t> </a:t>
            </a:r>
            <a:r>
              <a:rPr lang="fr-FR" dirty="0" err="1"/>
              <a:t>enim</a:t>
            </a:r>
            <a:r>
              <a:rPr lang="fr-FR" dirty="0"/>
              <a:t> quidam qui molestas </a:t>
            </a:r>
            <a:r>
              <a:rPr lang="fr-FR" dirty="0" err="1"/>
              <a:t>amicitias</a:t>
            </a:r>
            <a:r>
              <a:rPr lang="fr-FR" dirty="0"/>
              <a:t> </a:t>
            </a:r>
            <a:r>
              <a:rPr lang="fr-FR" dirty="0" err="1"/>
              <a:t>faciunt</a:t>
            </a:r>
            <a:r>
              <a:rPr lang="fr-FR" dirty="0"/>
              <a:t>, cum </a:t>
            </a:r>
            <a:r>
              <a:rPr lang="fr-FR" dirty="0" err="1"/>
              <a:t>ipsi</a:t>
            </a:r>
            <a:r>
              <a:rPr lang="fr-FR" dirty="0"/>
              <a:t> se </a:t>
            </a:r>
            <a:r>
              <a:rPr lang="fr-FR" dirty="0" err="1"/>
              <a:t>contemni</a:t>
            </a:r>
            <a:r>
              <a:rPr lang="fr-FR" dirty="0"/>
              <a:t> </a:t>
            </a:r>
            <a:r>
              <a:rPr lang="fr-FR" dirty="0" err="1"/>
              <a:t>putant</a:t>
            </a:r>
            <a:r>
              <a:rPr lang="fr-FR" dirty="0"/>
              <a:t>; quod non </a:t>
            </a:r>
            <a:r>
              <a:rPr lang="fr-FR" dirty="0" err="1"/>
              <a:t>fere</a:t>
            </a:r>
            <a:r>
              <a:rPr lang="fr-FR" dirty="0"/>
              <a:t> </a:t>
            </a:r>
            <a:r>
              <a:rPr lang="fr-FR" dirty="0" err="1"/>
              <a:t>contingit</a:t>
            </a:r>
            <a:r>
              <a:rPr lang="fr-FR" dirty="0"/>
              <a:t> </a:t>
            </a:r>
            <a:r>
              <a:rPr lang="fr-FR" dirty="0" err="1"/>
              <a:t>nisi</a:t>
            </a:r>
            <a:r>
              <a:rPr lang="fr-FR" dirty="0"/>
              <a:t> </a:t>
            </a:r>
            <a:r>
              <a:rPr lang="fr-FR" dirty="0" err="1"/>
              <a:t>iis</a:t>
            </a:r>
            <a:r>
              <a:rPr lang="fr-FR" dirty="0"/>
              <a:t> qui </a:t>
            </a:r>
            <a:r>
              <a:rPr lang="fr-FR" dirty="0" err="1"/>
              <a:t>etiam</a:t>
            </a:r>
            <a:r>
              <a:rPr lang="fr-FR" dirty="0"/>
              <a:t> </a:t>
            </a:r>
            <a:r>
              <a:rPr lang="fr-FR" dirty="0" err="1"/>
              <a:t>contemnendos</a:t>
            </a:r>
            <a:r>
              <a:rPr lang="fr-FR" dirty="0"/>
              <a:t> se </a:t>
            </a:r>
            <a:r>
              <a:rPr lang="fr-FR" dirty="0" err="1"/>
              <a:t>arbitrantur</a:t>
            </a:r>
            <a:r>
              <a:rPr lang="fr-FR" dirty="0"/>
              <a:t>; qui </a:t>
            </a:r>
            <a:r>
              <a:rPr lang="fr-FR" dirty="0" err="1"/>
              <a:t>hac</a:t>
            </a:r>
            <a:r>
              <a:rPr lang="fr-FR" dirty="0"/>
              <a:t> </a:t>
            </a:r>
            <a:r>
              <a:rPr lang="fr-FR" dirty="0" err="1"/>
              <a:t>opinione</a:t>
            </a:r>
            <a:r>
              <a:rPr lang="fr-FR" dirty="0"/>
              <a:t> non modo </a:t>
            </a:r>
            <a:r>
              <a:rPr lang="fr-FR" dirty="0" err="1"/>
              <a:t>verbis</a:t>
            </a:r>
            <a:r>
              <a:rPr lang="fr-FR" dirty="0"/>
              <a:t> </a:t>
            </a:r>
            <a:r>
              <a:rPr lang="fr-FR" dirty="0" err="1"/>
              <a:t>sed</a:t>
            </a:r>
            <a:r>
              <a:rPr lang="fr-FR" dirty="0"/>
              <a:t> </a:t>
            </a:r>
            <a:r>
              <a:rPr lang="fr-FR" dirty="0" err="1"/>
              <a:t>etiam</a:t>
            </a:r>
            <a:r>
              <a:rPr lang="fr-FR" dirty="0"/>
              <a:t> </a:t>
            </a:r>
            <a:r>
              <a:rPr lang="fr-FR" dirty="0" err="1"/>
              <a:t>opere</a:t>
            </a:r>
            <a:r>
              <a:rPr lang="fr-FR" dirty="0"/>
              <a:t> </a:t>
            </a:r>
            <a:r>
              <a:rPr lang="fr-FR" dirty="0" err="1"/>
              <a:t>levandi</a:t>
            </a:r>
            <a:r>
              <a:rPr lang="fr-FR" dirty="0"/>
              <a:t> </a:t>
            </a:r>
            <a:r>
              <a:rPr lang="fr-FR" dirty="0" err="1"/>
              <a:t>sunt</a:t>
            </a:r>
            <a:r>
              <a:rPr lang="fr-FR" dirty="0"/>
              <a:t>.</a:t>
            </a:r>
          </a:p>
          <a:p>
            <a:pPr lvl="0"/>
            <a:r>
              <a:rPr lang="fr-FR" dirty="0" err="1"/>
              <a:t>Batnae</a:t>
            </a:r>
            <a:r>
              <a:rPr lang="fr-FR" dirty="0"/>
              <a:t> </a:t>
            </a:r>
            <a:r>
              <a:rPr lang="fr-FR" dirty="0" err="1"/>
              <a:t>municipium</a:t>
            </a:r>
            <a:r>
              <a:rPr lang="fr-FR" dirty="0"/>
              <a:t> in </a:t>
            </a:r>
            <a:r>
              <a:rPr lang="fr-FR" dirty="0" err="1"/>
              <a:t>Anthemusia</a:t>
            </a:r>
            <a:r>
              <a:rPr lang="fr-FR" dirty="0"/>
              <a:t> </a:t>
            </a:r>
            <a:r>
              <a:rPr lang="fr-FR" dirty="0" err="1"/>
              <a:t>conditum</a:t>
            </a:r>
            <a:r>
              <a:rPr lang="fr-FR" dirty="0"/>
              <a:t> </a:t>
            </a:r>
            <a:r>
              <a:rPr lang="fr-FR" dirty="0" err="1"/>
              <a:t>Macedonum</a:t>
            </a:r>
            <a:r>
              <a:rPr lang="fr-FR" dirty="0"/>
              <a:t> manu </a:t>
            </a:r>
            <a:r>
              <a:rPr lang="fr-FR" dirty="0" err="1"/>
              <a:t>priscorum</a:t>
            </a:r>
            <a:r>
              <a:rPr lang="fr-FR" dirty="0"/>
              <a:t> ab Euphrate </a:t>
            </a:r>
            <a:r>
              <a:rPr lang="fr-FR" dirty="0" err="1"/>
              <a:t>flumine</a:t>
            </a:r>
            <a:r>
              <a:rPr lang="fr-FR" dirty="0"/>
              <a:t> </a:t>
            </a:r>
            <a:r>
              <a:rPr lang="fr-FR" dirty="0" err="1"/>
              <a:t>brevi</a:t>
            </a:r>
            <a:r>
              <a:rPr lang="fr-FR" dirty="0"/>
              <a:t> </a:t>
            </a:r>
            <a:r>
              <a:rPr lang="fr-FR" dirty="0" err="1"/>
              <a:t>spatio</a:t>
            </a:r>
            <a:r>
              <a:rPr lang="fr-FR" dirty="0"/>
              <a:t> </a:t>
            </a:r>
            <a:r>
              <a:rPr lang="fr-FR" dirty="0" err="1"/>
              <a:t>disparatur</a:t>
            </a:r>
            <a:r>
              <a:rPr lang="fr-FR" dirty="0"/>
              <a:t>, </a:t>
            </a:r>
            <a:r>
              <a:rPr lang="fr-FR" dirty="0" err="1"/>
              <a:t>refertum</a:t>
            </a:r>
            <a:r>
              <a:rPr lang="fr-FR" dirty="0"/>
              <a:t> </a:t>
            </a:r>
            <a:r>
              <a:rPr lang="fr-FR" dirty="0" err="1"/>
              <a:t>mercatoribus</a:t>
            </a:r>
            <a:r>
              <a:rPr lang="fr-FR" dirty="0"/>
              <a:t> </a:t>
            </a:r>
            <a:r>
              <a:rPr lang="fr-FR" dirty="0" err="1"/>
              <a:t>opulentis</a:t>
            </a:r>
            <a:r>
              <a:rPr lang="fr-FR" dirty="0"/>
              <a:t>, </a:t>
            </a:r>
            <a:r>
              <a:rPr lang="fr-FR" dirty="0" err="1"/>
              <a:t>ubi</a:t>
            </a:r>
            <a:r>
              <a:rPr lang="fr-FR" dirty="0"/>
              <a:t> </a:t>
            </a:r>
            <a:r>
              <a:rPr lang="fr-FR" dirty="0" err="1"/>
              <a:t>annua</a:t>
            </a:r>
            <a:r>
              <a:rPr lang="fr-FR" dirty="0"/>
              <a:t> </a:t>
            </a:r>
            <a:r>
              <a:rPr lang="fr-FR" dirty="0" err="1"/>
              <a:t>sollemnitate</a:t>
            </a:r>
            <a:r>
              <a:rPr lang="fr-FR" dirty="0"/>
              <a:t> </a:t>
            </a:r>
            <a:r>
              <a:rPr lang="fr-FR" dirty="0" err="1"/>
              <a:t>prope</a:t>
            </a:r>
            <a:r>
              <a:rPr lang="fr-FR" dirty="0"/>
              <a:t> </a:t>
            </a:r>
            <a:r>
              <a:rPr lang="fr-FR" dirty="0" err="1"/>
              <a:t>Septembris</a:t>
            </a:r>
            <a:r>
              <a:rPr lang="fr-FR" dirty="0"/>
              <a:t> </a:t>
            </a:r>
            <a:r>
              <a:rPr lang="fr-FR" dirty="0" err="1"/>
              <a:t>initium</a:t>
            </a:r>
            <a:r>
              <a:rPr lang="fr-FR" dirty="0"/>
              <a:t> </a:t>
            </a:r>
            <a:r>
              <a:rPr lang="fr-FR" dirty="0" err="1"/>
              <a:t>mensis</a:t>
            </a:r>
            <a:r>
              <a:rPr lang="fr-FR" dirty="0"/>
              <a:t> ad </a:t>
            </a:r>
            <a:r>
              <a:rPr lang="fr-FR" dirty="0" err="1"/>
              <a:t>nundinas</a:t>
            </a:r>
            <a:r>
              <a:rPr lang="fr-FR" dirty="0"/>
              <a:t> magna </a:t>
            </a:r>
            <a:r>
              <a:rPr lang="fr-FR" dirty="0" err="1"/>
              <a:t>promiscuae</a:t>
            </a:r>
            <a:r>
              <a:rPr lang="fr-FR" dirty="0"/>
              <a:t> </a:t>
            </a:r>
            <a:r>
              <a:rPr lang="fr-FR" dirty="0" err="1"/>
              <a:t>fortunae</a:t>
            </a:r>
            <a:r>
              <a:rPr lang="fr-FR" dirty="0"/>
              <a:t> </a:t>
            </a:r>
            <a:r>
              <a:rPr lang="fr-FR" dirty="0" err="1"/>
              <a:t>convenit</a:t>
            </a:r>
            <a:r>
              <a:rPr lang="fr-FR" dirty="0"/>
              <a:t>.</a:t>
            </a:r>
          </a:p>
          <a:p>
            <a:pPr lvl="0"/>
            <a:endParaRPr lang="fr-FR" dirty="0"/>
          </a:p>
        </p:txBody>
      </p:sp>
      <p:sp>
        <p:nvSpPr>
          <p:cNvPr id="14" name="Espace réservé du texte 2"/>
          <p:cNvSpPr>
            <a:spLocks noGrp="1"/>
          </p:cNvSpPr>
          <p:nvPr>
            <p:ph type="body" sz="quarter" idx="12" hasCustomPrompt="1"/>
          </p:nvPr>
        </p:nvSpPr>
        <p:spPr>
          <a:xfrm>
            <a:off x="1407600" y="1472400"/>
            <a:ext cx="21584400" cy="1499400"/>
          </a:xfrm>
        </p:spPr>
        <p:txBody>
          <a:bodyPr>
            <a:normAutofit/>
          </a:bodyPr>
          <a:lstStyle>
            <a:lvl1pPr marL="0" indent="0" algn="l" defTabSz="1828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000" kern="0" cap="all" spc="300" baseline="0" dirty="0">
                <a:solidFill>
                  <a:schemeClr val="tx1"/>
                </a:solidFill>
                <a:latin typeface="Satoshi Black" pitchFamily="50" charset="0"/>
                <a:ea typeface="+mj-ea"/>
                <a:cs typeface="+mj-cs"/>
              </a:defRPr>
            </a:lvl1pPr>
          </a:lstStyle>
          <a:p>
            <a:r>
              <a:rPr lang="fr-FR" dirty="0"/>
              <a:t>Texte</a:t>
            </a:r>
            <a:br>
              <a:rPr lang="fr-FR" dirty="0"/>
            </a:br>
            <a:r>
              <a:rPr lang="fr-FR" dirty="0"/>
              <a:t>headline </a:t>
            </a:r>
            <a:r>
              <a:rPr lang="fr-FR" dirty="0" err="1"/>
              <a:t>satoshi</a:t>
            </a:r>
            <a:r>
              <a:rPr lang="fr-FR" dirty="0"/>
              <a:t> 40pt tout en capitales</a:t>
            </a:r>
            <a:endParaRPr lang="en-US" dirty="0"/>
          </a:p>
        </p:txBody>
      </p:sp>
      <p:sp>
        <p:nvSpPr>
          <p:cNvPr id="16" name="Espace réservé du texte 11"/>
          <p:cNvSpPr>
            <a:spLocks noGrp="1"/>
          </p:cNvSpPr>
          <p:nvPr>
            <p:ph type="body" sz="quarter" idx="15"/>
          </p:nvPr>
        </p:nvSpPr>
        <p:spPr>
          <a:xfrm>
            <a:off x="1392000" y="761959"/>
            <a:ext cx="21600000" cy="54000"/>
          </a:xfrm>
          <a:solidFill>
            <a:srgbClr val="FFC94F"/>
          </a:solidFill>
        </p:spPr>
        <p:txBody>
          <a:bodyPr/>
          <a:lstStyle>
            <a:lvl1pPr marL="0" indent="0">
              <a:buFontTx/>
              <a:buNone/>
              <a:defRPr>
                <a:noFill/>
              </a:defRPr>
            </a:lvl1pPr>
            <a:lvl2pPr marL="287338" indent="0">
              <a:buFontTx/>
              <a:buNone/>
              <a:defRPr>
                <a:noFill/>
              </a:defRPr>
            </a:lvl2pPr>
            <a:lvl3pPr marL="660400" indent="0">
              <a:buFontTx/>
              <a:buNone/>
              <a:defRPr>
                <a:noFill/>
              </a:defRPr>
            </a:lvl3pPr>
            <a:lvl4pPr marL="947738" indent="0">
              <a:buFontTx/>
              <a:buNone/>
              <a:defRPr>
                <a:noFill/>
              </a:defRPr>
            </a:lvl4pPr>
            <a:lvl5pPr marL="1236662" indent="0">
              <a:buFontTx/>
              <a:buNone/>
              <a:defRPr>
                <a:noFill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9" name="Espace réservé du numéro de diapositive 3">
            <a:extLst>
              <a:ext uri="{FF2B5EF4-FFF2-40B4-BE49-F238E27FC236}">
                <a16:creationId xmlns:a16="http://schemas.microsoft.com/office/drawing/2014/main" id="{773DE750-4379-E44E-BD11-94A6A121F47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23237926" y="13224453"/>
            <a:ext cx="961016" cy="730250"/>
          </a:xfrm>
          <a:prstGeom prst="rect">
            <a:avLst/>
          </a:prstGeom>
        </p:spPr>
        <p:txBody>
          <a:bodyPr/>
          <a:lstStyle/>
          <a:p>
            <a:fld id="{CFDDCBBD-A04C-074D-921C-EE5DD8225C93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87738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IMAGE EDITABLE GAUCHE CLASS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 rot="16200000">
            <a:off x="11784021" y="-11784021"/>
            <a:ext cx="815959" cy="24384002"/>
          </a:xfrm>
          <a:prstGeom prst="rect">
            <a:avLst/>
          </a:prstGeom>
          <a:solidFill>
            <a:srgbClr val="191998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Espace réservé du texte 6"/>
          <p:cNvSpPr>
            <a:spLocks noGrp="1"/>
          </p:cNvSpPr>
          <p:nvPr>
            <p:ph type="body" sz="quarter" idx="10" hasCustomPrompt="1"/>
          </p:nvPr>
        </p:nvSpPr>
        <p:spPr>
          <a:xfrm>
            <a:off x="12920132" y="4374000"/>
            <a:ext cx="10071867" cy="7690181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b="0" baseline="0">
                <a:solidFill>
                  <a:schemeClr val="tx1"/>
                </a:solidFill>
                <a:latin typeface="Satoshi Medium" pitchFamily="50" charset="0"/>
              </a:defRPr>
            </a:lvl1pPr>
          </a:lstStyle>
          <a:p>
            <a:pPr lvl="0"/>
            <a:r>
              <a:rPr lang="fr-FR" dirty="0"/>
              <a:t>Texte courant Satoshi medium (moyen) 25pt espacement 5% tout en minuscules</a:t>
            </a:r>
            <a:br>
              <a:rPr lang="fr-FR" dirty="0"/>
            </a:br>
            <a:endParaRPr lang="fr-FR" dirty="0"/>
          </a:p>
          <a:p>
            <a:pPr lvl="0"/>
            <a:r>
              <a:rPr lang="fr-FR" dirty="0" err="1"/>
              <a:t>Quam</a:t>
            </a:r>
            <a:r>
              <a:rPr lang="fr-FR" dirty="0"/>
              <a:t> </a:t>
            </a:r>
            <a:r>
              <a:rPr lang="fr-FR" dirty="0" err="1"/>
              <a:t>ob</a:t>
            </a:r>
            <a:r>
              <a:rPr lang="fr-FR" dirty="0"/>
              <a:t> rem ut ii qui </a:t>
            </a:r>
            <a:r>
              <a:rPr lang="fr-FR" dirty="0" err="1"/>
              <a:t>superiores</a:t>
            </a:r>
            <a:r>
              <a:rPr lang="fr-FR" dirty="0"/>
              <a:t> </a:t>
            </a:r>
            <a:r>
              <a:rPr lang="fr-FR" dirty="0" err="1"/>
              <a:t>sunt</a:t>
            </a:r>
            <a:r>
              <a:rPr lang="fr-FR" dirty="0"/>
              <a:t> </a:t>
            </a:r>
            <a:r>
              <a:rPr lang="fr-FR" dirty="0" err="1"/>
              <a:t>submittere</a:t>
            </a:r>
            <a:r>
              <a:rPr lang="fr-FR" dirty="0"/>
              <a:t> se </a:t>
            </a:r>
            <a:r>
              <a:rPr lang="fr-FR" dirty="0" err="1"/>
              <a:t>debent</a:t>
            </a:r>
            <a:r>
              <a:rPr lang="fr-FR" dirty="0"/>
              <a:t> in </a:t>
            </a:r>
            <a:r>
              <a:rPr lang="fr-FR" dirty="0" err="1"/>
              <a:t>amicitia</a:t>
            </a:r>
            <a:r>
              <a:rPr lang="fr-FR" dirty="0"/>
              <a:t>, sic </a:t>
            </a:r>
            <a:r>
              <a:rPr lang="fr-FR" dirty="0" err="1"/>
              <a:t>quodam</a:t>
            </a:r>
            <a:r>
              <a:rPr lang="fr-FR" dirty="0"/>
              <a:t> modo </a:t>
            </a:r>
            <a:r>
              <a:rPr lang="fr-FR" dirty="0" err="1"/>
              <a:t>inferiores</a:t>
            </a:r>
            <a:r>
              <a:rPr lang="fr-FR" dirty="0"/>
              <a:t> </a:t>
            </a:r>
            <a:r>
              <a:rPr lang="fr-FR" dirty="0" err="1"/>
              <a:t>extollere</a:t>
            </a:r>
            <a:r>
              <a:rPr lang="fr-FR" dirty="0"/>
              <a:t>. </a:t>
            </a:r>
            <a:r>
              <a:rPr lang="fr-FR" dirty="0" err="1"/>
              <a:t>Sunt</a:t>
            </a:r>
            <a:r>
              <a:rPr lang="fr-FR" dirty="0"/>
              <a:t> </a:t>
            </a:r>
            <a:r>
              <a:rPr lang="fr-FR" dirty="0" err="1"/>
              <a:t>enim</a:t>
            </a:r>
            <a:r>
              <a:rPr lang="fr-FR" dirty="0"/>
              <a:t> quidam qui molestas </a:t>
            </a:r>
            <a:r>
              <a:rPr lang="fr-FR" dirty="0" err="1"/>
              <a:t>amicitias</a:t>
            </a:r>
            <a:r>
              <a:rPr lang="fr-FR" dirty="0"/>
              <a:t> </a:t>
            </a:r>
            <a:r>
              <a:rPr lang="fr-FR" dirty="0" err="1"/>
              <a:t>faciunt</a:t>
            </a:r>
            <a:r>
              <a:rPr lang="fr-FR" dirty="0"/>
              <a:t>, cum </a:t>
            </a:r>
            <a:r>
              <a:rPr lang="fr-FR" dirty="0" err="1"/>
              <a:t>ipsi</a:t>
            </a:r>
            <a:r>
              <a:rPr lang="fr-FR" dirty="0"/>
              <a:t> se </a:t>
            </a:r>
            <a:r>
              <a:rPr lang="fr-FR" dirty="0" err="1"/>
              <a:t>contemni</a:t>
            </a:r>
            <a:r>
              <a:rPr lang="fr-FR" dirty="0"/>
              <a:t> </a:t>
            </a:r>
            <a:r>
              <a:rPr lang="fr-FR" dirty="0" err="1"/>
              <a:t>putant</a:t>
            </a:r>
            <a:r>
              <a:rPr lang="fr-FR" dirty="0"/>
              <a:t>; quod non </a:t>
            </a:r>
            <a:r>
              <a:rPr lang="fr-FR" dirty="0" err="1"/>
              <a:t>fere</a:t>
            </a:r>
            <a:r>
              <a:rPr lang="fr-FR" dirty="0"/>
              <a:t> </a:t>
            </a:r>
            <a:r>
              <a:rPr lang="fr-FR" dirty="0" err="1"/>
              <a:t>contingit</a:t>
            </a:r>
            <a:r>
              <a:rPr lang="fr-FR" dirty="0"/>
              <a:t> </a:t>
            </a:r>
            <a:r>
              <a:rPr lang="fr-FR" dirty="0" err="1"/>
              <a:t>nisi</a:t>
            </a:r>
            <a:r>
              <a:rPr lang="fr-FR" dirty="0"/>
              <a:t> </a:t>
            </a:r>
            <a:r>
              <a:rPr lang="fr-FR" dirty="0" err="1"/>
              <a:t>iis</a:t>
            </a:r>
            <a:r>
              <a:rPr lang="fr-FR" dirty="0"/>
              <a:t> qui </a:t>
            </a:r>
            <a:r>
              <a:rPr lang="fr-FR" dirty="0" err="1"/>
              <a:t>etiam</a:t>
            </a:r>
            <a:r>
              <a:rPr lang="fr-FR" dirty="0"/>
              <a:t> </a:t>
            </a:r>
            <a:r>
              <a:rPr lang="fr-FR" dirty="0" err="1"/>
              <a:t>contemnendos</a:t>
            </a:r>
            <a:r>
              <a:rPr lang="fr-FR" dirty="0"/>
              <a:t> se </a:t>
            </a:r>
            <a:r>
              <a:rPr lang="fr-FR" dirty="0" err="1"/>
              <a:t>arbitrantur</a:t>
            </a:r>
            <a:r>
              <a:rPr lang="fr-FR" dirty="0"/>
              <a:t>; qui </a:t>
            </a:r>
            <a:r>
              <a:rPr lang="fr-FR" dirty="0" err="1"/>
              <a:t>hac</a:t>
            </a:r>
            <a:r>
              <a:rPr lang="fr-FR" dirty="0"/>
              <a:t> </a:t>
            </a:r>
            <a:r>
              <a:rPr lang="fr-FR" dirty="0" err="1"/>
              <a:t>opinione</a:t>
            </a:r>
            <a:r>
              <a:rPr lang="fr-FR" dirty="0"/>
              <a:t> non modo </a:t>
            </a:r>
            <a:r>
              <a:rPr lang="fr-FR" dirty="0" err="1"/>
              <a:t>verbis</a:t>
            </a:r>
            <a:r>
              <a:rPr lang="fr-FR" dirty="0"/>
              <a:t> </a:t>
            </a:r>
            <a:r>
              <a:rPr lang="fr-FR" dirty="0" err="1"/>
              <a:t>sed</a:t>
            </a:r>
            <a:r>
              <a:rPr lang="fr-FR" dirty="0"/>
              <a:t> </a:t>
            </a:r>
            <a:r>
              <a:rPr lang="fr-FR" dirty="0" err="1"/>
              <a:t>etiam</a:t>
            </a:r>
            <a:r>
              <a:rPr lang="fr-FR" dirty="0"/>
              <a:t> </a:t>
            </a:r>
            <a:r>
              <a:rPr lang="fr-FR" dirty="0" err="1"/>
              <a:t>opere</a:t>
            </a:r>
            <a:r>
              <a:rPr lang="fr-FR" dirty="0"/>
              <a:t> </a:t>
            </a:r>
            <a:r>
              <a:rPr lang="fr-FR" dirty="0" err="1"/>
              <a:t>levandi</a:t>
            </a:r>
            <a:r>
              <a:rPr lang="fr-FR" dirty="0"/>
              <a:t> </a:t>
            </a:r>
            <a:r>
              <a:rPr lang="fr-FR" dirty="0" err="1"/>
              <a:t>sunt</a:t>
            </a:r>
            <a:r>
              <a:rPr lang="fr-FR" dirty="0"/>
              <a:t>.</a:t>
            </a:r>
          </a:p>
          <a:p>
            <a:pPr lvl="0"/>
            <a:r>
              <a:rPr lang="fr-FR" dirty="0" err="1"/>
              <a:t>Batnae</a:t>
            </a:r>
            <a:r>
              <a:rPr lang="fr-FR" dirty="0"/>
              <a:t> </a:t>
            </a:r>
            <a:r>
              <a:rPr lang="fr-FR" dirty="0" err="1"/>
              <a:t>municipium</a:t>
            </a:r>
            <a:r>
              <a:rPr lang="fr-FR" dirty="0"/>
              <a:t> in </a:t>
            </a:r>
            <a:r>
              <a:rPr lang="fr-FR" dirty="0" err="1"/>
              <a:t>Anthemusia</a:t>
            </a:r>
            <a:r>
              <a:rPr lang="fr-FR" dirty="0"/>
              <a:t> </a:t>
            </a:r>
            <a:r>
              <a:rPr lang="fr-FR" dirty="0" err="1"/>
              <a:t>conditum</a:t>
            </a:r>
            <a:r>
              <a:rPr lang="fr-FR" dirty="0"/>
              <a:t> </a:t>
            </a:r>
            <a:r>
              <a:rPr lang="fr-FR" dirty="0" err="1"/>
              <a:t>Macedonum</a:t>
            </a:r>
            <a:r>
              <a:rPr lang="fr-FR" dirty="0"/>
              <a:t> manu </a:t>
            </a:r>
            <a:r>
              <a:rPr lang="fr-FR" dirty="0" err="1"/>
              <a:t>priscorum</a:t>
            </a:r>
            <a:r>
              <a:rPr lang="fr-FR" dirty="0"/>
              <a:t> ab Euphrate </a:t>
            </a:r>
            <a:r>
              <a:rPr lang="fr-FR" dirty="0" err="1"/>
              <a:t>flumine</a:t>
            </a:r>
            <a:r>
              <a:rPr lang="fr-FR" dirty="0"/>
              <a:t> </a:t>
            </a:r>
            <a:r>
              <a:rPr lang="fr-FR" dirty="0" err="1"/>
              <a:t>brevi</a:t>
            </a:r>
            <a:r>
              <a:rPr lang="fr-FR" dirty="0"/>
              <a:t> </a:t>
            </a:r>
            <a:r>
              <a:rPr lang="fr-FR" dirty="0" err="1"/>
              <a:t>spatio</a:t>
            </a:r>
            <a:r>
              <a:rPr lang="fr-FR" dirty="0"/>
              <a:t> </a:t>
            </a:r>
            <a:r>
              <a:rPr lang="fr-FR" dirty="0" err="1"/>
              <a:t>disparatur</a:t>
            </a:r>
            <a:r>
              <a:rPr lang="fr-FR" dirty="0"/>
              <a:t>, </a:t>
            </a:r>
            <a:r>
              <a:rPr lang="fr-FR" dirty="0" err="1"/>
              <a:t>refertum</a:t>
            </a:r>
            <a:r>
              <a:rPr lang="fr-FR" dirty="0"/>
              <a:t> </a:t>
            </a:r>
            <a:r>
              <a:rPr lang="fr-FR" dirty="0" err="1"/>
              <a:t>mercatoribus</a:t>
            </a:r>
            <a:r>
              <a:rPr lang="fr-FR" dirty="0"/>
              <a:t> </a:t>
            </a:r>
            <a:r>
              <a:rPr lang="fr-FR" dirty="0" err="1"/>
              <a:t>opulentis</a:t>
            </a:r>
            <a:r>
              <a:rPr lang="fr-FR" dirty="0"/>
              <a:t>, </a:t>
            </a:r>
            <a:r>
              <a:rPr lang="fr-FR" dirty="0" err="1"/>
              <a:t>ubi</a:t>
            </a:r>
            <a:r>
              <a:rPr lang="fr-FR" dirty="0"/>
              <a:t> </a:t>
            </a:r>
            <a:r>
              <a:rPr lang="fr-FR" dirty="0" err="1"/>
              <a:t>annua</a:t>
            </a:r>
            <a:r>
              <a:rPr lang="fr-FR" dirty="0"/>
              <a:t> </a:t>
            </a:r>
            <a:r>
              <a:rPr lang="fr-FR" dirty="0" err="1"/>
              <a:t>sollemnitate</a:t>
            </a:r>
            <a:r>
              <a:rPr lang="fr-FR" dirty="0"/>
              <a:t> </a:t>
            </a:r>
            <a:r>
              <a:rPr lang="fr-FR" dirty="0" err="1"/>
              <a:t>prope</a:t>
            </a:r>
            <a:r>
              <a:rPr lang="fr-FR" dirty="0"/>
              <a:t> </a:t>
            </a:r>
            <a:r>
              <a:rPr lang="fr-FR" dirty="0" err="1"/>
              <a:t>Septembris</a:t>
            </a:r>
            <a:r>
              <a:rPr lang="fr-FR" dirty="0"/>
              <a:t> </a:t>
            </a:r>
            <a:r>
              <a:rPr lang="fr-FR" dirty="0" err="1"/>
              <a:t>initium</a:t>
            </a:r>
            <a:r>
              <a:rPr lang="fr-FR" dirty="0"/>
              <a:t> </a:t>
            </a:r>
            <a:r>
              <a:rPr lang="fr-FR" dirty="0" err="1"/>
              <a:t>mensis</a:t>
            </a:r>
            <a:r>
              <a:rPr lang="fr-FR" dirty="0"/>
              <a:t> ad </a:t>
            </a:r>
            <a:r>
              <a:rPr lang="fr-FR" dirty="0" err="1"/>
              <a:t>nundinas</a:t>
            </a:r>
            <a:r>
              <a:rPr lang="fr-FR" dirty="0"/>
              <a:t> magna </a:t>
            </a:r>
            <a:r>
              <a:rPr lang="fr-FR" dirty="0" err="1"/>
              <a:t>promiscuae</a:t>
            </a:r>
            <a:r>
              <a:rPr lang="fr-FR" dirty="0"/>
              <a:t> </a:t>
            </a:r>
            <a:r>
              <a:rPr lang="fr-FR" dirty="0" err="1"/>
              <a:t>fortunae</a:t>
            </a:r>
            <a:r>
              <a:rPr lang="fr-FR" dirty="0"/>
              <a:t> </a:t>
            </a:r>
            <a:r>
              <a:rPr lang="fr-FR" dirty="0" err="1"/>
              <a:t>convenit</a:t>
            </a:r>
            <a:r>
              <a:rPr lang="fr-FR" dirty="0"/>
              <a:t>.</a:t>
            </a:r>
          </a:p>
          <a:p>
            <a:pPr lvl="0"/>
            <a:endParaRPr lang="fr-FR" dirty="0"/>
          </a:p>
        </p:txBody>
      </p:sp>
      <p:sp>
        <p:nvSpPr>
          <p:cNvPr id="14" name="Espace réservé du texte 2"/>
          <p:cNvSpPr>
            <a:spLocks noGrp="1"/>
          </p:cNvSpPr>
          <p:nvPr>
            <p:ph type="body" sz="quarter" idx="12" hasCustomPrompt="1"/>
          </p:nvPr>
        </p:nvSpPr>
        <p:spPr>
          <a:xfrm>
            <a:off x="1407600" y="1472400"/>
            <a:ext cx="21584400" cy="1499400"/>
          </a:xfrm>
        </p:spPr>
        <p:txBody>
          <a:bodyPr>
            <a:normAutofit/>
          </a:bodyPr>
          <a:lstStyle>
            <a:lvl1pPr marL="0" indent="0" algn="l" defTabSz="1828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000" kern="0" cap="all" spc="300" baseline="0" dirty="0">
                <a:solidFill>
                  <a:schemeClr val="tx1"/>
                </a:solidFill>
                <a:latin typeface="Satoshi Black" pitchFamily="50" charset="0"/>
                <a:ea typeface="+mj-ea"/>
                <a:cs typeface="+mj-cs"/>
              </a:defRPr>
            </a:lvl1pPr>
          </a:lstStyle>
          <a:p>
            <a:r>
              <a:rPr lang="fr-FR" dirty="0"/>
              <a:t>Texte</a:t>
            </a:r>
            <a:br>
              <a:rPr lang="fr-FR" dirty="0"/>
            </a:br>
            <a:r>
              <a:rPr lang="fr-FR" dirty="0"/>
              <a:t>headline </a:t>
            </a:r>
            <a:r>
              <a:rPr lang="fr-FR" dirty="0" err="1"/>
              <a:t>satoshi</a:t>
            </a:r>
            <a:r>
              <a:rPr lang="fr-FR" dirty="0"/>
              <a:t> 40pt tout en capitales</a:t>
            </a:r>
            <a:endParaRPr lang="en-US" dirty="0"/>
          </a:p>
        </p:txBody>
      </p:sp>
      <p:sp>
        <p:nvSpPr>
          <p:cNvPr id="11" name="Espace réservé pour une image  10"/>
          <p:cNvSpPr>
            <a:spLocks noGrp="1"/>
          </p:cNvSpPr>
          <p:nvPr>
            <p:ph type="pic" sz="quarter" idx="13"/>
          </p:nvPr>
        </p:nvSpPr>
        <p:spPr>
          <a:xfrm>
            <a:off x="1407599" y="4374000"/>
            <a:ext cx="10801333" cy="7690181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fr-FR" dirty="0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5"/>
          </p:nvPr>
        </p:nvSpPr>
        <p:spPr>
          <a:xfrm>
            <a:off x="1392000" y="761959"/>
            <a:ext cx="21600000" cy="54000"/>
          </a:xfrm>
          <a:solidFill>
            <a:srgbClr val="FFC94F"/>
          </a:solidFill>
        </p:spPr>
        <p:txBody>
          <a:bodyPr/>
          <a:lstStyle>
            <a:lvl1pPr marL="0" indent="0">
              <a:buFontTx/>
              <a:buNone/>
              <a:defRPr>
                <a:noFill/>
              </a:defRPr>
            </a:lvl1pPr>
            <a:lvl2pPr marL="287338" indent="0">
              <a:buFontTx/>
              <a:buNone/>
              <a:defRPr>
                <a:noFill/>
              </a:defRPr>
            </a:lvl2pPr>
            <a:lvl3pPr marL="660400" indent="0">
              <a:buFontTx/>
              <a:buNone/>
              <a:defRPr>
                <a:noFill/>
              </a:defRPr>
            </a:lvl3pPr>
            <a:lvl4pPr marL="947738" indent="0">
              <a:buFontTx/>
              <a:buNone/>
              <a:defRPr>
                <a:noFill/>
              </a:defRPr>
            </a:lvl4pPr>
            <a:lvl5pPr marL="1236662" indent="0">
              <a:buFontTx/>
              <a:buNone/>
              <a:defRPr>
                <a:noFill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u numéro de diapositive 3">
            <a:extLst>
              <a:ext uri="{FF2B5EF4-FFF2-40B4-BE49-F238E27FC236}">
                <a16:creationId xmlns:a16="http://schemas.microsoft.com/office/drawing/2014/main" id="{7BCDA912-E077-604C-A337-B420B95A588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23237926" y="13224453"/>
            <a:ext cx="961016" cy="730250"/>
          </a:xfrm>
          <a:prstGeom prst="rect">
            <a:avLst/>
          </a:prstGeom>
        </p:spPr>
        <p:txBody>
          <a:bodyPr/>
          <a:lstStyle/>
          <a:p>
            <a:fld id="{CFDDCBBD-A04C-074D-921C-EE5DD8225C93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48898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33600" y="730251"/>
            <a:ext cx="201168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3651250"/>
            <a:ext cx="2011680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BD2381A-8912-BF4F-BC71-B952CA89F0E3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5376" y="11737961"/>
            <a:ext cx="3007360" cy="1231930"/>
          </a:xfrm>
          <a:prstGeom prst="rect">
            <a:avLst/>
          </a:prstGeom>
        </p:spPr>
      </p:pic>
      <p:sp>
        <p:nvSpPr>
          <p:cNvPr id="8" name="Espace réservé du numéro de diapositive 3">
            <a:extLst>
              <a:ext uri="{FF2B5EF4-FFF2-40B4-BE49-F238E27FC236}">
                <a16:creationId xmlns:a16="http://schemas.microsoft.com/office/drawing/2014/main" id="{2460DD2D-5B3B-CE49-8D65-E320E481EE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3237926" y="13224453"/>
            <a:ext cx="961016" cy="730250"/>
          </a:xfrm>
          <a:prstGeom prst="rect">
            <a:avLst/>
          </a:prstGeom>
        </p:spPr>
        <p:txBody>
          <a:bodyPr/>
          <a:lstStyle/>
          <a:p>
            <a:fld id="{CFDDCBBD-A04C-074D-921C-EE5DD8225C93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83444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63" r:id="rId2"/>
    <p:sldLayoutId id="2147483662" r:id="rId3"/>
    <p:sldLayoutId id="2147483672" r:id="rId4"/>
    <p:sldLayoutId id="2147483677" r:id="rId5"/>
    <p:sldLayoutId id="2147483664" r:id="rId6"/>
    <p:sldLayoutId id="2147483666" r:id="rId7"/>
    <p:sldLayoutId id="2147483667" r:id="rId8"/>
    <p:sldLayoutId id="2147483679" r:id="rId9"/>
    <p:sldLayoutId id="2147483680" r:id="rId10"/>
    <p:sldLayoutId id="2147483668" r:id="rId11"/>
    <p:sldLayoutId id="2147483669" r:id="rId12"/>
    <p:sldLayoutId id="2147483674" r:id="rId13"/>
    <p:sldLayoutId id="2147483671" r:id="rId14"/>
    <p:sldLayoutId id="2147483678" r:id="rId15"/>
    <p:sldLayoutId id="2147483675" r:id="rId16"/>
    <p:sldLayoutId id="2147483681" r:id="rId17"/>
  </p:sldLayoutIdLst>
  <p:hf hdr="0" ftr="0" dt="0"/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4000" kern="0" cap="all" spc="800" baseline="0">
          <a:solidFill>
            <a:schemeClr val="tx1"/>
          </a:solidFill>
          <a:latin typeface="Satoshi Black" pitchFamily="50" charset="0"/>
          <a:ea typeface="+mj-ea"/>
          <a:cs typeface="+mj-cs"/>
        </a:defRPr>
      </a:lvl1pPr>
    </p:titleStyle>
    <p:bodyStyle>
      <a:lvl1pPr marL="271463" indent="-271463" algn="l" defTabSz="1828800" rtl="0" eaLnBrk="1" latinLnBrk="0" hangingPunct="1">
        <a:lnSpc>
          <a:spcPct val="150000"/>
        </a:lnSpc>
        <a:spcBef>
          <a:spcPts val="2000"/>
        </a:spcBef>
        <a:buClr>
          <a:srgbClr val="FFC94F"/>
        </a:buClr>
        <a:buSzPct val="140000"/>
        <a:buFont typeface="Arial" panose="020B0604020202020204" pitchFamily="34" charset="0"/>
        <a:buChar char="•"/>
        <a:defRPr sz="2500" b="1" kern="0" spc="130" baseline="0">
          <a:solidFill>
            <a:schemeClr val="tx1"/>
          </a:solidFill>
          <a:latin typeface="Satoshi" pitchFamily="50" charset="0"/>
          <a:ea typeface="+mn-ea"/>
          <a:cs typeface="+mn-cs"/>
        </a:defRPr>
      </a:lvl1pPr>
      <a:lvl2pPr marL="541338" indent="-254000" algn="l" defTabSz="1828800" rtl="0" eaLnBrk="1" latinLnBrk="0" hangingPunct="1">
        <a:lnSpc>
          <a:spcPct val="150000"/>
        </a:lnSpc>
        <a:spcBef>
          <a:spcPts val="1000"/>
        </a:spcBef>
        <a:buClr>
          <a:srgbClr val="FFC94F"/>
        </a:buClr>
        <a:buSzPct val="140000"/>
        <a:buFont typeface="Arial" panose="020B0604020202020204" pitchFamily="34" charset="0"/>
        <a:buChar char="•"/>
        <a:defRPr sz="2500" b="1" kern="0" spc="130" baseline="0">
          <a:solidFill>
            <a:schemeClr val="tx1"/>
          </a:solidFill>
          <a:latin typeface="Satoshi" pitchFamily="50" charset="0"/>
          <a:ea typeface="+mn-ea"/>
          <a:cs typeface="+mn-cs"/>
        </a:defRPr>
      </a:lvl2pPr>
      <a:lvl3pPr marL="896938" indent="-236538" algn="l" defTabSz="1828800" rtl="0" eaLnBrk="1" latinLnBrk="0" hangingPunct="1">
        <a:lnSpc>
          <a:spcPct val="150000"/>
        </a:lnSpc>
        <a:spcBef>
          <a:spcPts val="1000"/>
        </a:spcBef>
        <a:buClr>
          <a:srgbClr val="191998"/>
        </a:buClr>
        <a:buSzPct val="110000"/>
        <a:buFont typeface="Wingdings" panose="05000000000000000000" pitchFamily="2" charset="2"/>
        <a:buChar char="§"/>
        <a:defRPr sz="2500" b="1" kern="0" spc="130" baseline="0">
          <a:solidFill>
            <a:schemeClr val="tx1"/>
          </a:solidFill>
          <a:latin typeface="Satoshi" pitchFamily="50" charset="0"/>
          <a:ea typeface="+mn-ea"/>
          <a:cs typeface="+mn-cs"/>
        </a:defRPr>
      </a:lvl3pPr>
      <a:lvl4pPr marL="1252538" indent="-304800" algn="l" defTabSz="1828800" rtl="0" eaLnBrk="1" latinLnBrk="0" hangingPunct="1">
        <a:lnSpc>
          <a:spcPct val="150000"/>
        </a:lnSpc>
        <a:spcBef>
          <a:spcPts val="1000"/>
        </a:spcBef>
        <a:buClr>
          <a:srgbClr val="191998"/>
        </a:buClr>
        <a:buSzPct val="110000"/>
        <a:buFont typeface="Wingdings" panose="05000000000000000000" pitchFamily="2" charset="2"/>
        <a:buChar char="§"/>
        <a:defRPr sz="2500" b="1" kern="0" spc="130" baseline="0">
          <a:solidFill>
            <a:schemeClr val="tx1"/>
          </a:solidFill>
          <a:latin typeface="Satoshi" pitchFamily="50" charset="0"/>
          <a:ea typeface="+mn-ea"/>
          <a:cs typeface="+mn-cs"/>
        </a:defRPr>
      </a:lvl4pPr>
      <a:lvl5pPr marL="1524000" indent="-287338" algn="l" defTabSz="1828800" rtl="0" eaLnBrk="1" latinLnBrk="0" hangingPunct="1">
        <a:lnSpc>
          <a:spcPct val="150000"/>
        </a:lnSpc>
        <a:spcBef>
          <a:spcPts val="1000"/>
        </a:spcBef>
        <a:buClr>
          <a:srgbClr val="191998"/>
        </a:buClr>
        <a:buSzPct val="110000"/>
        <a:buFont typeface="Wingdings" panose="05000000000000000000" pitchFamily="2" charset="2"/>
        <a:buChar char="§"/>
        <a:defRPr sz="2500" b="1" kern="0" spc="130" baseline="0">
          <a:solidFill>
            <a:schemeClr val="tx1"/>
          </a:solidFill>
          <a:latin typeface="Satoshi" pitchFamily="50" charset="0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Espace réservé pour une image  29"/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5" r="15005"/>
          <a:stretch>
            <a:fillRect/>
          </a:stretch>
        </p:blipFill>
        <p:spPr>
          <a:xfrm>
            <a:off x="-46263" y="-1"/>
            <a:ext cx="17279814" cy="13716002"/>
          </a:xfrm>
        </p:spPr>
      </p:pic>
      <p:sp>
        <p:nvSpPr>
          <p:cNvPr id="24" name="Sous-titre 23"/>
          <p:cNvSpPr>
            <a:spLocks noGrp="1"/>
          </p:cNvSpPr>
          <p:nvPr>
            <p:ph type="subTitle" idx="1"/>
          </p:nvPr>
        </p:nvSpPr>
        <p:spPr>
          <a:xfrm>
            <a:off x="2103316" y="8107674"/>
            <a:ext cx="13406012" cy="1440772"/>
          </a:xfrm>
        </p:spPr>
        <p:txBody>
          <a:bodyPr>
            <a:noAutofit/>
          </a:bodyPr>
          <a:lstStyle/>
          <a:p>
            <a:r>
              <a:rPr lang="fr-FR" dirty="0"/>
              <a:t>BRIGITTE TORLOTING, Vice-Présidente en charge du transfrontalier, de l’Europe et des relations internationales</a:t>
            </a:r>
          </a:p>
        </p:txBody>
      </p:sp>
      <p:sp>
        <p:nvSpPr>
          <p:cNvPr id="25" name="Espace réservé du texte 24"/>
          <p:cNvSpPr>
            <a:spLocks noGrp="1"/>
          </p:cNvSpPr>
          <p:nvPr>
            <p:ph type="body" sz="quarter" idx="10"/>
          </p:nvPr>
        </p:nvSpPr>
        <p:spPr>
          <a:xfrm>
            <a:off x="2103316" y="11260924"/>
            <a:ext cx="4885164" cy="1221492"/>
          </a:xfrm>
        </p:spPr>
        <p:txBody>
          <a:bodyPr>
            <a:normAutofit/>
          </a:bodyPr>
          <a:lstStyle/>
          <a:p>
            <a:r>
              <a:rPr lang="fr-FR" dirty="0"/>
              <a:t>24.04.2026 - </a:t>
            </a:r>
            <a:r>
              <a:rPr lang="fr-FR" dirty="0" err="1"/>
              <a:t>Ihédate</a:t>
            </a:r>
            <a:endParaRPr lang="fr-FR" dirty="0"/>
          </a:p>
        </p:txBody>
      </p:sp>
      <p:sp>
        <p:nvSpPr>
          <p:cNvPr id="27" name="Espace réservé du texte 26"/>
          <p:cNvSpPr>
            <a:spLocks noGrp="1"/>
          </p:cNvSpPr>
          <p:nvPr>
            <p:ph type="body" sz="quarter" idx="13"/>
          </p:nvPr>
        </p:nvSpPr>
        <p:spPr>
          <a:xfrm>
            <a:off x="2103317" y="4571633"/>
            <a:ext cx="13912783" cy="1200329"/>
          </a:xfrm>
        </p:spPr>
        <p:txBody>
          <a:bodyPr/>
          <a:lstStyle/>
          <a:p>
            <a:r>
              <a:rPr lang="fr-FR" sz="4000" dirty="0" err="1"/>
              <a:t>CommenT</a:t>
            </a:r>
            <a:r>
              <a:rPr lang="fr-FR" sz="4000" dirty="0"/>
              <a:t> REPARTIR LES COUTS DES TRANSPORTS </a:t>
            </a:r>
            <a:br>
              <a:rPr lang="fr-FR" sz="4000" dirty="0"/>
            </a:br>
            <a:r>
              <a:rPr lang="fr-FR" sz="4000" dirty="0"/>
              <a:t>Quand les mobilités se jouent des frontières?</a:t>
            </a:r>
          </a:p>
        </p:txBody>
      </p:sp>
      <p:sp>
        <p:nvSpPr>
          <p:cNvPr id="28" name="Espace réservé du texte 2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8557CC1-A496-184D-8FEB-79D8DFF0B5A5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46475852" y="26448906"/>
            <a:ext cx="1922032" cy="14605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algn="l" defTabSz="9144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9144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9144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9144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9144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9144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9144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9144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DDCBBD-A04C-074D-921C-EE5DD8225C93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13539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10"/>
          <p:cNvSpPr>
            <a:spLocks noGrp="1"/>
          </p:cNvSpPr>
          <p:nvPr>
            <p:ph type="body" sz="quarter" idx="10"/>
          </p:nvPr>
        </p:nvSpPr>
        <p:spPr>
          <a:xfrm>
            <a:off x="1392000" y="4144041"/>
            <a:ext cx="21053932" cy="5427917"/>
          </a:xfrm>
        </p:spPr>
        <p:txBody>
          <a:bodyPr>
            <a:normAutofit/>
          </a:bodyPr>
          <a:lstStyle/>
          <a:p>
            <a:r>
              <a:rPr lang="fr-FR" sz="3200" dirty="0"/>
              <a:t>La Région Grand Est renforce la mobilité ferroviaire avec la commande de 30 rames </a:t>
            </a:r>
            <a:r>
              <a:rPr lang="fr-FR" sz="3200" dirty="0" err="1"/>
              <a:t>Regiolis</a:t>
            </a:r>
            <a:r>
              <a:rPr lang="fr-FR" sz="3200" dirty="0"/>
              <a:t> pour renforcer l’offre ferroviaire franco-allemande dès 2025.</a:t>
            </a:r>
          </a:p>
          <a:p>
            <a:endParaRPr lang="fr-FR" sz="3200" dirty="0"/>
          </a:p>
          <a:p>
            <a:endParaRPr lang="fr-FR" sz="3200" dirty="0"/>
          </a:p>
          <a:p>
            <a:r>
              <a:rPr lang="fr-FR" sz="3200" dirty="0"/>
              <a:t>De plus, la collectivité financera à compter de 2029 l’acquisition de 7 rames utiles au déploiement du RER </a:t>
            </a:r>
            <a:r>
              <a:rPr lang="fr-FR" sz="3200" dirty="0" err="1"/>
              <a:t>trinational</a:t>
            </a:r>
            <a:r>
              <a:rPr lang="fr-FR" sz="3200" dirty="0"/>
              <a:t> de Bâle. </a:t>
            </a:r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25000" lnSpcReduction="20000"/>
          </a:bodyPr>
          <a:lstStyle/>
          <a:p>
            <a:endParaRPr lang="fr-FR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FBAB330-442B-4D4C-8E85-ADA036382C2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FDDCBBD-A04C-074D-921C-EE5DD8225C93}" type="slidenum">
              <a:rPr lang="fr-FR" smtClean="0"/>
              <a:t>10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713678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SERVICES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fr-FR" sz="3200" dirty="0"/>
              <a:t>Lignes transfrontalières ferroviaires et routières 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25000" lnSpcReduction="20000"/>
          </a:bodyPr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53BBC06-7F49-3F4A-91FE-AC501410153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FDDCBBD-A04C-074D-921C-EE5DD8225C93}" type="slidenum">
              <a:rPr lang="fr-FR" smtClean="0"/>
              <a:t>11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330219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11"/>
          <p:cNvSpPr>
            <a:spLocks noGrp="1"/>
          </p:cNvSpPr>
          <p:nvPr>
            <p:ph type="body" sz="quarter" idx="12"/>
          </p:nvPr>
        </p:nvSpPr>
        <p:spPr>
          <a:xfrm>
            <a:off x="1423200" y="1476713"/>
            <a:ext cx="21584400" cy="1499400"/>
          </a:xfrm>
        </p:spPr>
        <p:txBody>
          <a:bodyPr/>
          <a:lstStyle/>
          <a:p>
            <a:r>
              <a:rPr lang="fr-FR" dirty="0"/>
              <a:t>LIGNES FERROVIAIRES TRANSFRONTALIERES</a:t>
            </a:r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25000" lnSpcReduction="20000"/>
          </a:bodyPr>
          <a:lstStyle/>
          <a:p>
            <a:endParaRPr lang="fr-FR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FBAB330-442B-4D4C-8E85-ADA036382C2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FDDCBBD-A04C-074D-921C-EE5DD8225C93}" type="slidenum">
              <a:rPr lang="fr-FR" smtClean="0"/>
              <a:t>12</a:t>
            </a:fld>
            <a:endParaRPr lang="fr-FR" dirty="0"/>
          </a:p>
        </p:txBody>
      </p:sp>
      <p:pic>
        <p:nvPicPr>
          <p:cNvPr id="6" name="Image 5" descr="Une image contenant texte, carte, atlas, diagramme&#10;&#10;Le contenu généré par l’IA peut être incorrect.">
            <a:extLst>
              <a:ext uri="{FF2B5EF4-FFF2-40B4-BE49-F238E27FC236}">
                <a16:creationId xmlns:a16="http://schemas.microsoft.com/office/drawing/2014/main" id="{1A61506C-2427-0029-243C-C9A7617E21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234" y="2265654"/>
            <a:ext cx="8101616" cy="11450345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7C10937B-3EA1-E06F-EF53-5B3127C17D09}"/>
              </a:ext>
            </a:extLst>
          </p:cNvPr>
          <p:cNvSpPr txBox="1"/>
          <p:nvPr/>
        </p:nvSpPr>
        <p:spPr>
          <a:xfrm>
            <a:off x="11007306" y="2432649"/>
            <a:ext cx="12870611" cy="10064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LUX : SILLON LORRAIN</a:t>
            </a:r>
          </a:p>
          <a:p>
            <a:endParaRPr lang="fr-FR" sz="3200" dirty="0"/>
          </a:p>
          <a:p>
            <a:r>
              <a:rPr lang="fr-FR" sz="3200" dirty="0"/>
              <a:t>CH: (STRASBOURG-)MULHOUSE-BALE</a:t>
            </a:r>
          </a:p>
          <a:p>
            <a:endParaRPr lang="fr-FR" sz="3200" dirty="0"/>
          </a:p>
          <a:p>
            <a:r>
              <a:rPr lang="fr-FR" sz="3200" dirty="0"/>
              <a:t>ALL : </a:t>
            </a:r>
          </a:p>
          <a:p>
            <a:endParaRPr lang="fr-FR" sz="3200" dirty="0"/>
          </a:p>
          <a:p>
            <a:r>
              <a:rPr lang="fr-FR" sz="3200" dirty="0"/>
              <a:t>METZ-SARRREBRUCK</a:t>
            </a:r>
          </a:p>
          <a:p>
            <a:r>
              <a:rPr lang="fr-FR" sz="3200" dirty="0"/>
              <a:t>METZ-TREVES</a:t>
            </a:r>
          </a:p>
          <a:p>
            <a:r>
              <a:rPr lang="fr-FR" sz="3200" dirty="0"/>
              <a:t>STRASBOURG-SAARBRUCK</a:t>
            </a:r>
          </a:p>
          <a:p>
            <a:r>
              <a:rPr lang="fr-FR" sz="3200" dirty="0"/>
              <a:t>STRASBOURG-NEUSTADT AN DER WEINSTRASSE</a:t>
            </a:r>
          </a:p>
          <a:p>
            <a:r>
              <a:rPr lang="fr-FR" sz="3200" dirty="0"/>
              <a:t>STRASBOURG – WÖRTH AM RHEIN</a:t>
            </a:r>
          </a:p>
          <a:p>
            <a:r>
              <a:rPr lang="fr-FR" sz="3200" dirty="0"/>
              <a:t>STRASBOURG-OFFENBOURG</a:t>
            </a:r>
          </a:p>
          <a:p>
            <a:r>
              <a:rPr lang="fr-FR" sz="3200" dirty="0"/>
              <a:t>MULHOUSE-MULHEIM 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sz="3200" dirty="0"/>
              <a:t>Une offre ferroviaire s’accompagne d’actions tarifaires innovantes : </a:t>
            </a:r>
            <a:r>
              <a:rPr lang="fr-FR" sz="3200" dirty="0" err="1"/>
              <a:t>pass</a:t>
            </a:r>
            <a:r>
              <a:rPr lang="fr-FR" sz="3200" dirty="0"/>
              <a:t> transfrontaliers (tarifs conjoints avec l’</a:t>
            </a:r>
            <a:r>
              <a:rPr lang="fr-FR" sz="3200" dirty="0" err="1"/>
              <a:t>Ortenau</a:t>
            </a:r>
            <a:r>
              <a:rPr lang="fr-FR" sz="3200" dirty="0"/>
              <a:t>, les régions tarifaires de Karlsruhe et de Mannheim), </a:t>
            </a:r>
            <a:r>
              <a:rPr lang="fr-FR" sz="3200" dirty="0" err="1"/>
              <a:t>pass</a:t>
            </a:r>
            <a:r>
              <a:rPr lang="fr-FR" sz="3200" dirty="0"/>
              <a:t> Lorraine-Luxembourg…</a:t>
            </a:r>
          </a:p>
          <a:p>
            <a:endParaRPr lang="fr-FR" sz="3200" dirty="0"/>
          </a:p>
          <a:p>
            <a:r>
              <a:rPr lang="fr-FR" sz="3200" dirty="0" err="1"/>
              <a:t>Pass</a:t>
            </a:r>
            <a:r>
              <a:rPr lang="fr-FR" sz="3200" dirty="0"/>
              <a:t> </a:t>
            </a:r>
            <a:r>
              <a:rPr lang="fr-FR" sz="3200" dirty="0" err="1"/>
              <a:t>Grenzenlos</a:t>
            </a:r>
            <a:r>
              <a:rPr lang="fr-FR" sz="3200" dirty="0"/>
              <a:t> pour les jeunes l’été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067853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10"/>
          <p:cNvSpPr>
            <a:spLocks noGrp="1"/>
          </p:cNvSpPr>
          <p:nvPr>
            <p:ph type="body" sz="quarter" idx="10"/>
          </p:nvPr>
        </p:nvSpPr>
        <p:spPr>
          <a:xfrm>
            <a:off x="1392000" y="3484037"/>
            <a:ext cx="21053932" cy="8759563"/>
          </a:xfrm>
        </p:spPr>
        <p:txBody>
          <a:bodyPr>
            <a:normAutofit/>
          </a:bodyPr>
          <a:lstStyle/>
          <a:p>
            <a:r>
              <a:rPr lang="fr-FR" sz="3600" dirty="0"/>
              <a:t>Avec différents modes d’organisation et de financement :</a:t>
            </a:r>
          </a:p>
          <a:p>
            <a:pPr marL="571500" indent="-571500">
              <a:buFontTx/>
              <a:buChar char="-"/>
            </a:pPr>
            <a:r>
              <a:rPr lang="fr-FR" sz="3600" dirty="0"/>
              <a:t>Des lignes portées par la Région et co-financées par d’autres acteurs, par exemple la ligne Erstein-Lahr (ligne qui sera organisée à partir de 2027 par l’Eurodistrict Strasbourg-</a:t>
            </a:r>
            <a:r>
              <a:rPr lang="fr-FR" sz="3600" dirty="0" err="1"/>
              <a:t>Ortenau</a:t>
            </a:r>
            <a:r>
              <a:rPr lang="fr-FR" sz="3600" dirty="0"/>
              <a:t>)</a:t>
            </a:r>
          </a:p>
          <a:p>
            <a:pPr marL="571500" indent="-571500">
              <a:buFontTx/>
              <a:buChar char="-"/>
            </a:pPr>
            <a:r>
              <a:rPr lang="fr-FR" sz="3600" dirty="0"/>
              <a:t>Des lignes portées par d’autres acteurs et co-financées par la Région, par exemple la ligne Soufflenheim-Rastatt (portée par le </a:t>
            </a:r>
            <a:r>
              <a:rPr lang="fr-FR" sz="3600" dirty="0" err="1"/>
              <a:t>Landkreis</a:t>
            </a:r>
            <a:r>
              <a:rPr lang="fr-FR" sz="3600" dirty="0"/>
              <a:t> Rastatt) et FREUND entre Lörrach et St-Louis (portée par le </a:t>
            </a:r>
            <a:r>
              <a:rPr lang="fr-FR" sz="3600" dirty="0" err="1"/>
              <a:t>Landkreis</a:t>
            </a:r>
            <a:r>
              <a:rPr lang="fr-FR" sz="3600" dirty="0"/>
              <a:t> de Lörrach)</a:t>
            </a:r>
          </a:p>
          <a:p>
            <a:pPr marL="571500" indent="-571500">
              <a:buFontTx/>
              <a:buChar char="-"/>
            </a:pPr>
            <a:endParaRPr lang="fr-FR" sz="3600" dirty="0"/>
          </a:p>
          <a:p>
            <a:pPr marL="571500" indent="-571500">
              <a:buFontTx/>
              <a:buChar char="-"/>
            </a:pPr>
            <a:r>
              <a:rPr lang="fr-FR" sz="3600" dirty="0"/>
              <a:t>Un outil de financement pour favoriser l’expérimentation : Interreg!!! EX : FREUND: Budget total 4 995 983,66 € dont 2 483 445,83 € de FEDER</a:t>
            </a:r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r-FR" dirty="0"/>
              <a:t>DES LIGNES TRANSFRONTALIERES ROUTIERES</a:t>
            </a:r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25000" lnSpcReduction="20000"/>
          </a:bodyPr>
          <a:lstStyle/>
          <a:p>
            <a:endParaRPr lang="fr-FR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FBAB330-442B-4D4C-8E85-ADA036382C2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FDDCBBD-A04C-074D-921C-EE5DD8225C93}" type="slidenum">
              <a:rPr lang="fr-FR" smtClean="0"/>
              <a:t>13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380922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MODELE de TRAFIC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fr-FR" sz="3200" dirty="0"/>
              <a:t>L’exemple de MMUST+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25000" lnSpcReduction="20000"/>
          </a:bodyPr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53BBC06-7F49-3F4A-91FE-AC501410153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FDDCBBD-A04C-074D-921C-EE5DD8225C93}" type="slidenum">
              <a:rPr lang="fr-FR" smtClean="0"/>
              <a:t>14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579553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10"/>
          <p:cNvSpPr>
            <a:spLocks noGrp="1"/>
          </p:cNvSpPr>
          <p:nvPr>
            <p:ph type="body" sz="quarter" idx="10"/>
          </p:nvPr>
        </p:nvSpPr>
        <p:spPr>
          <a:xfrm>
            <a:off x="1392000" y="1986317"/>
            <a:ext cx="21053932" cy="10257283"/>
          </a:xfrm>
        </p:spPr>
        <p:txBody>
          <a:bodyPr>
            <a:normAutofit fontScale="77500" lnSpcReduction="20000"/>
          </a:bodyPr>
          <a:lstStyle/>
          <a:p>
            <a:r>
              <a:rPr lang="fr-FR" sz="3600" dirty="0"/>
              <a:t>MMUST+ a pour finalité de fournir aux acteurs publics un outil d’intelligence territoriale pour éclairer leurs</a:t>
            </a:r>
          </a:p>
          <a:p>
            <a:r>
              <a:rPr lang="fr-FR" sz="3600" dirty="0"/>
              <a:t>décisions en matière de mobilité spatiale. </a:t>
            </a:r>
          </a:p>
          <a:p>
            <a:endParaRPr lang="fr-FR" sz="3600" dirty="0"/>
          </a:p>
          <a:p>
            <a:r>
              <a:rPr lang="fr-FR" sz="3600" dirty="0"/>
              <a:t>Deux grands objectifs contribuent à la réussite de ce projet :</a:t>
            </a:r>
          </a:p>
          <a:p>
            <a:r>
              <a:rPr lang="fr-FR" sz="3600" dirty="0"/>
              <a:t>- L’analyse et la simulation des liens entre mobilités résidentielles et quotidiennes.</a:t>
            </a:r>
          </a:p>
          <a:p>
            <a:r>
              <a:rPr lang="fr-FR" sz="3600" dirty="0"/>
              <a:t>- Une coordination facilitée et concertée des politiques publiques d’aménagement urbain sur l’espace</a:t>
            </a:r>
          </a:p>
          <a:p>
            <a:r>
              <a:rPr lang="fr-FR" sz="3600" dirty="0"/>
              <a:t>transfrontalier dans le but de promouvoir une mobilité à faible émission et plus durable.</a:t>
            </a:r>
          </a:p>
          <a:p>
            <a:endParaRPr lang="fr-FR" sz="3600" dirty="0"/>
          </a:p>
          <a:p>
            <a:r>
              <a:rPr lang="fr-FR" sz="3600" dirty="0"/>
              <a:t>MMUST+ prévoit de contribuer à la modification des comportements de mobilité en offrant les outils qui</a:t>
            </a:r>
          </a:p>
          <a:p>
            <a:r>
              <a:rPr lang="fr-FR" sz="3600" dirty="0"/>
              <a:t>permettent d’augmenter l’attractivité des transports en commun, de développer les alternatives à la voiture</a:t>
            </a:r>
          </a:p>
          <a:p>
            <a:r>
              <a:rPr lang="fr-FR" sz="3600" dirty="0"/>
              <a:t>et ainsi d’avoir un modèle plus respectueux de l’environnement. </a:t>
            </a:r>
          </a:p>
          <a:p>
            <a:r>
              <a:rPr lang="fr-FR" sz="3600" dirty="0"/>
              <a:t>MMUST+ permettra d’évaluer, en amont de leur réalisation les effets de politiques publiques sur les</a:t>
            </a:r>
          </a:p>
          <a:p>
            <a:r>
              <a:rPr lang="fr-FR" sz="3600" dirty="0"/>
              <a:t>émissions de gaz à effet de serre et des polluants.</a:t>
            </a:r>
          </a:p>
          <a:p>
            <a:r>
              <a:rPr lang="fr-FR" sz="3600" dirty="0"/>
              <a:t>Cet outil permettra d’aller au-delà de la simple analyse de l’efficacité du système de mobilité, et de tendre</a:t>
            </a:r>
          </a:p>
          <a:p>
            <a:r>
              <a:rPr lang="fr-FR" sz="3600" dirty="0"/>
              <a:t>ainsi vers une mobilité durable.</a:t>
            </a:r>
          </a:p>
          <a:p>
            <a:endParaRPr lang="fr-FR" sz="3600" dirty="0"/>
          </a:p>
          <a:p>
            <a:r>
              <a:rPr lang="fr-FR" sz="3600" dirty="0"/>
              <a:t>Budget total 3 943 792,4€ dont 2 366 275,44€ de FEDER (INTERREG GR)</a:t>
            </a:r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25000" lnSpcReduction="20000"/>
          </a:bodyPr>
          <a:lstStyle/>
          <a:p>
            <a:endParaRPr lang="fr-FR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FBAB330-442B-4D4C-8E85-ADA036382C2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FDDCBBD-A04C-074D-921C-EE5DD8225C93}" type="slidenum">
              <a:rPr lang="fr-FR" smtClean="0"/>
              <a:t>15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650908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BCF0EC5-7270-D746-AA41-E4A1D766A9CD}"/>
              </a:ext>
            </a:extLst>
          </p:cNvPr>
          <p:cNvSpPr/>
          <p:nvPr/>
        </p:nvSpPr>
        <p:spPr>
          <a:xfrm>
            <a:off x="3654202" y="12780784"/>
            <a:ext cx="3006990" cy="650601"/>
          </a:xfrm>
          <a:prstGeom prst="rect">
            <a:avLst/>
          </a:prstGeom>
          <a:solidFill>
            <a:srgbClr val="1919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3611B67-3B99-E243-8536-11DBA5C75F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227" y="12763891"/>
            <a:ext cx="2368050" cy="60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9698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E0C471C-F463-A7AA-081B-DF30B6FCDD0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25000" lnSpcReduction="20000"/>
          </a:bodyPr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8FAB796-BFE3-971D-008A-C5D23A16C8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942" y="821035"/>
            <a:ext cx="18248416" cy="1290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248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10"/>
          <p:cNvSpPr>
            <a:spLocks noGrp="1"/>
          </p:cNvSpPr>
          <p:nvPr>
            <p:ph type="body" sz="quarter" idx="10"/>
          </p:nvPr>
        </p:nvSpPr>
        <p:spPr>
          <a:xfrm>
            <a:off x="1392000" y="3226279"/>
            <a:ext cx="21053932" cy="8759563"/>
          </a:xfrm>
        </p:spPr>
        <p:txBody>
          <a:bodyPr>
            <a:normAutofit/>
          </a:bodyPr>
          <a:lstStyle/>
          <a:p>
            <a:r>
              <a:rPr lang="fr-FR" sz="3600" dirty="0"/>
              <a:t>nécessite des solutions innovantes en termes d’organisation et de financement : </a:t>
            </a:r>
          </a:p>
          <a:p>
            <a:endParaRPr lang="fr-FR" sz="3600" dirty="0"/>
          </a:p>
          <a:p>
            <a:pPr marL="571500" indent="-571500">
              <a:buFontTx/>
              <a:buChar char="-"/>
            </a:pPr>
            <a:r>
              <a:rPr lang="fr-FR" sz="3600" dirty="0"/>
              <a:t>Pour des infrastructures</a:t>
            </a:r>
          </a:p>
          <a:p>
            <a:pPr marL="571500" indent="-571500">
              <a:buFontTx/>
              <a:buChar char="-"/>
            </a:pPr>
            <a:endParaRPr lang="fr-FR" sz="3600" dirty="0"/>
          </a:p>
          <a:p>
            <a:pPr marL="571500" indent="-571500">
              <a:buFontTx/>
              <a:buChar char="-"/>
            </a:pPr>
            <a:r>
              <a:rPr lang="fr-FR" sz="3600" dirty="0"/>
              <a:t>Pour du matériel roulant</a:t>
            </a:r>
          </a:p>
          <a:p>
            <a:pPr marL="571500" indent="-571500">
              <a:buFontTx/>
              <a:buChar char="-"/>
            </a:pPr>
            <a:endParaRPr lang="fr-FR" sz="3600" dirty="0"/>
          </a:p>
          <a:p>
            <a:pPr marL="571500" indent="-571500">
              <a:buFontTx/>
              <a:buChar char="-"/>
            </a:pPr>
            <a:r>
              <a:rPr lang="fr-FR" sz="3600" dirty="0"/>
              <a:t>Pour la fonctionnement des services ferroviaires et routiers </a:t>
            </a:r>
          </a:p>
          <a:p>
            <a:pPr marL="571500" indent="-571500">
              <a:buFontTx/>
              <a:buChar char="-"/>
            </a:pPr>
            <a:endParaRPr lang="fr-FR" sz="3600" dirty="0"/>
          </a:p>
          <a:p>
            <a:pPr marL="571500" indent="-571500">
              <a:buFontTx/>
              <a:buChar char="-"/>
            </a:pPr>
            <a:r>
              <a:rPr lang="fr-FR" sz="3600" dirty="0"/>
              <a:t>Autres (par exemple modèle de trafic)</a:t>
            </a:r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r-FR" dirty="0"/>
              <a:t>CETTE Mobilité transfrontalière intense</a:t>
            </a:r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25000" lnSpcReduction="20000"/>
          </a:bodyPr>
          <a:lstStyle/>
          <a:p>
            <a:endParaRPr lang="fr-FR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FBAB330-442B-4D4C-8E85-ADA036382C2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FDDCBBD-A04C-074D-921C-EE5DD8225C93}" type="slidenum">
              <a:rPr lang="fr-FR" smtClean="0"/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84702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Infrastructures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fr-FR" sz="3200" dirty="0"/>
              <a:t>L’exemple du sillon Lorraine-Luxembourg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25000" lnSpcReduction="20000"/>
          </a:bodyPr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53BBC06-7F49-3F4A-91FE-AC501410153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FDDCBBD-A04C-074D-921C-EE5DD8225C93}" type="slidenum">
              <a:rPr lang="fr-FR" smtClean="0"/>
              <a:t>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288938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0A7F986-8E58-49FD-32A0-B829212761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19872" y="2523067"/>
            <a:ext cx="15178856" cy="7387146"/>
          </a:xfrm>
        </p:spPr>
        <p:txBody>
          <a:bodyPr>
            <a:normAutofit fontScale="85000" lnSpcReduction="20000"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b="1" dirty="0"/>
              <a:t>L’axe Nancy-Metz-Luxembourg </a:t>
            </a:r>
            <a:r>
              <a:rPr lang="fr-FR" dirty="0"/>
              <a:t>est traversé par </a:t>
            </a:r>
            <a:r>
              <a:rPr lang="fr-FR" b="1" dirty="0"/>
              <a:t>2 corridors</a:t>
            </a:r>
            <a:r>
              <a:rPr lang="fr-FR" dirty="0"/>
              <a:t> de fret ferroviaire européen : Atlantique et Mer du Nord – Rhin – Méditerranée. Il fait partie du RTE-T.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dirty="0"/>
              <a:t>Le tronçon Metz-Luxembourg est </a:t>
            </a:r>
            <a:r>
              <a:rPr lang="fr-FR" b="1" dirty="0"/>
              <a:t>l’un des axes ferroviaires les plus circulés de France </a:t>
            </a:r>
            <a:r>
              <a:rPr lang="fr-FR" dirty="0"/>
              <a:t>(hors Île-de-France) et </a:t>
            </a:r>
            <a:r>
              <a:rPr lang="fr-FR" b="1" dirty="0"/>
              <a:t>l’un des axes ferroviaires transfrontaliers les plus fréquentés d’Europe </a:t>
            </a:r>
            <a:r>
              <a:rPr lang="fr-FR" dirty="0"/>
              <a:t>(possiblement le plus fréquenté).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dirty="0"/>
              <a:t>L’A31 assure une </a:t>
            </a:r>
            <a:r>
              <a:rPr lang="fr-FR" b="1" dirty="0"/>
              <a:t>fonction majeure de transit </a:t>
            </a:r>
            <a:r>
              <a:rPr lang="fr-FR" dirty="0"/>
              <a:t>dans le corridor européen nord-sud tout en étant le </a:t>
            </a:r>
            <a:r>
              <a:rPr lang="fr-FR" b="1" dirty="0"/>
              <a:t>support de la desserte des principales agglomérations de Lorraine et vers le Luxembourg</a:t>
            </a:r>
            <a:r>
              <a:rPr lang="fr-FR" dirty="0"/>
              <a:t>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b="1" dirty="0"/>
              <a:t>L’augmentation du nombre de frontaliers </a:t>
            </a:r>
            <a:r>
              <a:rPr lang="fr-FR" dirty="0"/>
              <a:t>(+ 35% d’ici 2035) et le </a:t>
            </a:r>
            <a:r>
              <a:rPr lang="fr-FR" b="1" dirty="0"/>
              <a:t>développement souhaité du fret ferroviaire </a:t>
            </a:r>
            <a:r>
              <a:rPr lang="fr-FR" dirty="0"/>
              <a:t>va aggraver la saturation déjà observée sur cet axe ferroviaire et routier.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b="1" dirty="0"/>
              <a:t>Le développement des modes de transport ferrés et fluviaux </a:t>
            </a:r>
            <a:r>
              <a:rPr lang="fr-FR" dirty="0"/>
              <a:t>dans le sillon lorrain, même s'il doit être poursuivi de manière prioritaire, </a:t>
            </a:r>
            <a:r>
              <a:rPr lang="fr-FR" b="1" dirty="0"/>
              <a:t>ne permettra pas, seul, de répondre aux besoins de mobilité futurs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fr-FR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D399084-194D-489D-D523-A69B552B558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25000" lnSpcReduction="20000"/>
          </a:bodyPr>
          <a:lstStyle/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E6DB5E1-1848-BD89-A23D-F3F9E0AB362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FDDCBBD-A04C-074D-921C-EE5DD8225C93}" type="slidenum">
              <a:rPr lang="fr-FR" smtClean="0"/>
              <a:t>5</a:t>
            </a:fld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EAF072F-2694-2321-AE20-BCFBFF1E5C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48430" y="2068139"/>
            <a:ext cx="6485648" cy="802031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809B309-D447-5F5D-2671-771B03E462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48430" y="10154633"/>
            <a:ext cx="6485648" cy="1139598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E41803DA-4F6A-9818-033E-BA12EC03ADAB}"/>
              </a:ext>
            </a:extLst>
          </p:cNvPr>
          <p:cNvSpPr txBox="1"/>
          <p:nvPr/>
        </p:nvSpPr>
        <p:spPr>
          <a:xfrm>
            <a:off x="18333928" y="11200802"/>
            <a:ext cx="4857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i="1" dirty="0"/>
              <a:t>Corridor de transport européens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5434BD1E-9FA1-4608-9D8D-21A7BB2FDFA5}"/>
              </a:ext>
            </a:extLst>
          </p:cNvPr>
          <p:cNvSpPr/>
          <p:nvPr/>
        </p:nvSpPr>
        <p:spPr>
          <a:xfrm>
            <a:off x="21714107" y="6078297"/>
            <a:ext cx="665126" cy="982626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1262A9CC-BF9B-36CA-0131-3552F8AC84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92204" y="9910214"/>
            <a:ext cx="4658072" cy="32842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E548352-0F58-C1E7-87A4-A24BCBDDAA4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23321" y="9910215"/>
            <a:ext cx="4590958" cy="3327662"/>
          </a:xfrm>
          <a:prstGeom prst="rect">
            <a:avLst/>
          </a:prstGeom>
        </p:spPr>
      </p:pic>
      <p:sp>
        <p:nvSpPr>
          <p:cNvPr id="9" name="Titre 8">
            <a:extLst>
              <a:ext uri="{FF2B5EF4-FFF2-40B4-BE49-F238E27FC236}">
                <a16:creationId xmlns:a16="http://schemas.microsoft.com/office/drawing/2014/main" id="{FF73B1C9-FF0D-CE58-EDE8-594653B20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9872" y="1370816"/>
            <a:ext cx="17796966" cy="982626"/>
          </a:xfrm>
        </p:spPr>
        <p:txBody>
          <a:bodyPr>
            <a:normAutofit fontScale="90000"/>
          </a:bodyPr>
          <a:lstStyle/>
          <a:p>
            <a:r>
              <a:rPr lang="fr-FR" dirty="0"/>
              <a:t>Les enjeux d’un axe transfrontalier majeur saturé</a:t>
            </a:r>
          </a:p>
        </p:txBody>
      </p:sp>
    </p:spTree>
    <p:extLst>
      <p:ext uri="{BB962C8B-B14F-4D97-AF65-F5344CB8AC3E}">
        <p14:creationId xmlns:p14="http://schemas.microsoft.com/office/powerpoint/2010/main" val="33670687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B0AD9C-596A-2DC5-3B6C-C8E57B0DA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2114" y="1292355"/>
            <a:ext cx="19105968" cy="982626"/>
          </a:xfrm>
        </p:spPr>
        <p:txBody>
          <a:bodyPr>
            <a:normAutofit fontScale="90000"/>
          </a:bodyPr>
          <a:lstStyle/>
          <a:p>
            <a:r>
              <a:rPr lang="fr-FR" dirty="0"/>
              <a:t>Une augmentation de la capacité ferroviaire déjà engagée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E7539DA-D6C3-EA46-FDB5-BF6F675204B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02114" y="2487559"/>
            <a:ext cx="16646756" cy="10025186"/>
          </a:xfrm>
        </p:spPr>
        <p:txBody>
          <a:bodyPr>
            <a:normAutofit lnSpcReduction="10000"/>
          </a:bodyPr>
          <a:lstStyle/>
          <a:p>
            <a:r>
              <a:rPr lang="fr-FR" b="1" dirty="0"/>
              <a:t>Les </a:t>
            </a:r>
            <a:r>
              <a:rPr lang="fr-FR" b="1" dirty="0">
                <a:solidFill>
                  <a:schemeClr val="accent4"/>
                </a:solidFill>
              </a:rPr>
              <a:t>ambitions du protocole d’accord de Paris </a:t>
            </a:r>
            <a:r>
              <a:rPr lang="fr-FR" b="1" dirty="0"/>
              <a:t>signé en 2018 et son avenant de 2021 :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dirty="0"/>
              <a:t>Répondre à des besoins de déplacement en forte progression par une offre massifiée de service ;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dirty="0"/>
              <a:t>Augmenter l’offre de stationnement vers le transport public (train et bus) par l’aménagement de parkings relais (P+R) 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dirty="0"/>
              <a:t>Faire cohabiter des usages différents (TER, TGV, fret) sur un axe ferroviaire structurant du Réseau Transeuropéen de Transport.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b="1" dirty="0"/>
              <a:t>Financement par le Luxembourg et la France à hauteur de 50/50</a:t>
            </a:r>
          </a:p>
          <a:p>
            <a:r>
              <a:rPr lang="fr-FR" b="1" dirty="0">
                <a:solidFill>
                  <a:schemeClr val="accent4"/>
                </a:solidFill>
              </a:rPr>
              <a:t>Vision cible : </a:t>
            </a:r>
          </a:p>
          <a:p>
            <a:r>
              <a:rPr lang="fr-FR" b="1" dirty="0"/>
              <a:t>Multiplication par 2,5 du nombre de places assises </a:t>
            </a:r>
            <a:r>
              <a:rPr lang="fr-FR" dirty="0"/>
              <a:t>dans les trains sur la période de pointes à l’horizon 2030. Passer de 9.000 places assises en période de pointe (3 heures de pointe du matin et du soir) et par sens aujourd’hui à 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dirty="0"/>
              <a:t>13.500 places assises à l’horizon court terme (fin 2026)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dirty="0"/>
              <a:t>22.500 places assises à l’horizon 2030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E310A70-0FDA-A0C0-1D17-58019B71FA3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25000" lnSpcReduction="20000"/>
          </a:bodyPr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41F52C0-210E-8582-AA84-8BA41030FD9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FDDCBBD-A04C-074D-921C-EE5DD8225C93}" type="slidenum">
              <a:rPr lang="fr-FR" smtClean="0"/>
              <a:t>6</a:t>
            </a:fld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4658CC2-EEF9-33D7-7389-02BACC3C6CF6}"/>
              </a:ext>
            </a:extLst>
          </p:cNvPr>
          <p:cNvGrpSpPr/>
          <p:nvPr/>
        </p:nvGrpSpPr>
        <p:grpSpPr>
          <a:xfrm>
            <a:off x="18867056" y="2512369"/>
            <a:ext cx="5342020" cy="7082334"/>
            <a:chOff x="6317773" y="1225572"/>
            <a:chExt cx="2671010" cy="3541167"/>
          </a:xfrm>
        </p:grpSpPr>
        <p:sp>
          <p:nvSpPr>
            <p:cNvPr id="7" name="Rectangle à coins arrondis 14">
              <a:extLst>
                <a:ext uri="{FF2B5EF4-FFF2-40B4-BE49-F238E27FC236}">
                  <a16:creationId xmlns:a16="http://schemas.microsoft.com/office/drawing/2014/main" id="{527EB2AF-B61E-C6D6-C08B-B08D06FB7BA0}"/>
                </a:ext>
              </a:extLst>
            </p:cNvPr>
            <p:cNvSpPr/>
            <p:nvPr/>
          </p:nvSpPr>
          <p:spPr>
            <a:xfrm>
              <a:off x="6317773" y="1225572"/>
              <a:ext cx="2671010" cy="354116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fr-FR" sz="3600">
                <a:solidFill>
                  <a:srgbClr val="FFFFFF"/>
                </a:solidFill>
                <a:latin typeface="Satoshi" pitchFamily="50" charset="0"/>
              </a:endParaRPr>
            </a:p>
          </p:txBody>
        </p:sp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69401A79-9F53-AC92-00DF-C7CB6CF86B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08512" y="1950640"/>
              <a:ext cx="1686575" cy="2607150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642569F-B560-385E-7224-EDE13C9CBF8D}"/>
                </a:ext>
              </a:extLst>
            </p:cNvPr>
            <p:cNvSpPr/>
            <p:nvPr/>
          </p:nvSpPr>
          <p:spPr>
            <a:xfrm>
              <a:off x="6358680" y="1303477"/>
              <a:ext cx="2630103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8288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2200" b="1" dirty="0">
                  <a:solidFill>
                    <a:srgbClr val="000000"/>
                  </a:solidFill>
                  <a:latin typeface="Maison Neue Book"/>
                </a:rPr>
                <a:t>Vision cible partagée sur l’offre de transport ferroviaire à l’horizon 2030 en heure de pointe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BD97B06A-FE65-3B6D-C186-1CE033868001}"/>
              </a:ext>
            </a:extLst>
          </p:cNvPr>
          <p:cNvSpPr/>
          <p:nvPr/>
        </p:nvSpPr>
        <p:spPr>
          <a:xfrm>
            <a:off x="19864775" y="9284236"/>
            <a:ext cx="3373150" cy="1569660"/>
          </a:xfrm>
          <a:prstGeom prst="rect">
            <a:avLst/>
          </a:prstGeom>
          <a:solidFill>
            <a:schemeClr val="accent3">
              <a:lumMod val="85000"/>
            </a:schemeClr>
          </a:solidFill>
        </p:spPr>
        <p:txBody>
          <a:bodyPr wrap="square">
            <a:spAutoFit/>
          </a:bodyPr>
          <a:lstStyle/>
          <a:p>
            <a:pPr marL="0" lvl="1" algn="ctr" defTabSz="1828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400" b="1" dirty="0">
                <a:solidFill>
                  <a:srgbClr val="002060"/>
                </a:solidFill>
                <a:latin typeface="Maison Neue Book"/>
                <a:cs typeface="Calibri Light"/>
              </a:rPr>
              <a:t>10 trains par heure et par direction, dont 1 TGV et 1 Train de marchandises</a:t>
            </a:r>
          </a:p>
        </p:txBody>
      </p:sp>
    </p:spTree>
    <p:extLst>
      <p:ext uri="{BB962C8B-B14F-4D97-AF65-F5344CB8AC3E}">
        <p14:creationId xmlns:p14="http://schemas.microsoft.com/office/powerpoint/2010/main" val="35538747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B0AD9C-596A-2DC5-3B6C-C8E57B0DA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2113" y="1336796"/>
            <a:ext cx="17796966" cy="982626"/>
          </a:xfrm>
        </p:spPr>
        <p:txBody>
          <a:bodyPr>
            <a:normAutofit fontScale="90000"/>
          </a:bodyPr>
          <a:lstStyle/>
          <a:p>
            <a:r>
              <a:rPr lang="fr-FR" dirty="0"/>
              <a:t>L’augmentation engagée de la capacité ferroviaire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E7539DA-D6C3-EA46-FDB5-BF6F675204B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02113" y="2487560"/>
            <a:ext cx="21217642" cy="8249352"/>
          </a:xfrm>
        </p:spPr>
        <p:txBody>
          <a:bodyPr>
            <a:normAutofit fontScale="92500" lnSpcReduction="10000"/>
          </a:bodyPr>
          <a:lstStyle/>
          <a:p>
            <a:r>
              <a:rPr lang="fr-FR" b="1" dirty="0">
                <a:solidFill>
                  <a:schemeClr val="accent4"/>
                </a:solidFill>
              </a:rPr>
              <a:t>Une première phase </a:t>
            </a:r>
            <a:r>
              <a:rPr lang="fr-FR" b="1" dirty="0"/>
              <a:t>qui sera opérationnelle fin 2026 :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dirty="0"/>
              <a:t>Des trains allongés offrant une capacité totale jusqu’à 1.000 places assises (par train, en composition triple) seront mis en service en maintenant l’offre actuelle de 5 à 6 trains par heure de pointe entre Thionville et Luxembourg-Ville, dont 4 sont prolongés jusqu’à Metz.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dirty="0"/>
              <a:t>Montée en puissance en 2026 pour atteindre les 13 500 places assises en période de pointe fin 2026.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b="1" dirty="0"/>
              <a:t>Cette augmentation d’offre restera insuffisante </a:t>
            </a:r>
            <a:r>
              <a:rPr lang="fr-FR" dirty="0"/>
              <a:t>pour absorber le besoin croissant de déplacement, tant fret que voyageurs</a:t>
            </a:r>
          </a:p>
          <a:p>
            <a:r>
              <a:rPr lang="fr-FR" b="1" dirty="0">
                <a:solidFill>
                  <a:schemeClr val="accent4"/>
                </a:solidFill>
              </a:rPr>
              <a:t>Une seconde phase </a:t>
            </a:r>
            <a:r>
              <a:rPr lang="fr-FR" b="1" dirty="0"/>
              <a:t>qui doit encore être déployée :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b="1" dirty="0"/>
              <a:t>Aménagements sur le réseau ferroviaire </a:t>
            </a:r>
            <a:r>
              <a:rPr lang="fr-FR" dirty="0"/>
              <a:t>pour permettre la circulation de 8 TER/h en heure de pointe contre 6 actuellement et atteindre les 22 500 places assises en période de pointe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dirty="0"/>
              <a:t>Des aménagements lourds à réaliser sur le réseau ferroviaire existant : modification des plans de voie et de la signalisation, renforcement électrique, sas fret et suppression de passages à niveau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dirty="0"/>
              <a:t>Le coût estimé de ces aménagements, à date, est de 510 à 610 M€</a:t>
            </a:r>
            <a:r>
              <a:rPr lang="fr-FR" baseline="-25000" dirty="0"/>
              <a:t>2024</a:t>
            </a:r>
            <a:r>
              <a:rPr lang="fr-FR" dirty="0"/>
              <a:t>.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E310A70-0FDA-A0C0-1D17-58019B71FA3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25000" lnSpcReduction="20000"/>
          </a:bodyPr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41F52C0-210E-8582-AA84-8BA41030FD9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FDDCBBD-A04C-074D-921C-EE5DD8225C93}" type="slidenum">
              <a:rPr lang="fr-FR" smtClean="0"/>
              <a:t>7</a:t>
            </a:fld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C210BE48-FDCB-67D5-211F-9A893B686D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6177" y="10736912"/>
            <a:ext cx="10786130" cy="266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0607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940ECD8-23F7-AE2E-D503-D09DC792F6F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25000" lnSpcReduction="20000"/>
          </a:bodyPr>
          <a:lstStyle/>
          <a:p>
            <a:endParaRPr lang="fr-FR"/>
          </a:p>
        </p:txBody>
      </p:sp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0B37C0E8-42BD-B4FB-790A-ECF19A1CEBFF}"/>
              </a:ext>
            </a:extLst>
          </p:cNvPr>
          <p:cNvSpPr txBox="1">
            <a:spLocks/>
          </p:cNvSpPr>
          <p:nvPr/>
        </p:nvSpPr>
        <p:spPr>
          <a:xfrm>
            <a:off x="1392000" y="1026942"/>
            <a:ext cx="21584400" cy="1499400"/>
          </a:xfrm>
          <a:prstGeom prst="rect">
            <a:avLst/>
          </a:prstGeom>
        </p:spPr>
        <p:txBody>
          <a:bodyPr vert="horz" lIns="182880" tIns="91440" rIns="182880" bIns="9144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en-US" sz="2000" kern="0" cap="all" spc="150" baseline="0" dirty="0">
                <a:solidFill>
                  <a:schemeClr val="tx1"/>
                </a:solidFill>
                <a:latin typeface="Satoshi Black" pitchFamily="50" charset="0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fr-FR" sz="4000" cap="none" dirty="0"/>
              <a:t>Les SERM du Grand Est</a:t>
            </a:r>
          </a:p>
          <a:p>
            <a:endParaRPr lang="fr-FR" sz="4000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2332C8C7-70F8-37FB-65D9-166158F604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965" y="3379726"/>
            <a:ext cx="16832418" cy="7629288"/>
          </a:xfrm>
          <a:prstGeom prst="rect">
            <a:avLst/>
          </a:prstGeom>
        </p:spPr>
      </p:pic>
      <p:grpSp>
        <p:nvGrpSpPr>
          <p:cNvPr id="25" name="Groupe 24">
            <a:extLst>
              <a:ext uri="{FF2B5EF4-FFF2-40B4-BE49-F238E27FC236}">
                <a16:creationId xmlns:a16="http://schemas.microsoft.com/office/drawing/2014/main" id="{3BD62857-8736-D54E-398E-D3B5CF302AEE}"/>
              </a:ext>
            </a:extLst>
          </p:cNvPr>
          <p:cNvGrpSpPr/>
          <p:nvPr/>
        </p:nvGrpSpPr>
        <p:grpSpPr>
          <a:xfrm>
            <a:off x="17183479" y="3911098"/>
            <a:ext cx="6747850" cy="5407868"/>
            <a:chOff x="8591739" y="1955549"/>
            <a:chExt cx="3373925" cy="2703934"/>
          </a:xfrm>
        </p:grpSpPr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F835F987-3A07-953C-2513-114FE1F6AD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03894" y="2139906"/>
              <a:ext cx="3261770" cy="2306584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0A6BEE4-EE30-0F70-C3A9-A297B230F1A6}"/>
                </a:ext>
              </a:extLst>
            </p:cNvPr>
            <p:cNvSpPr/>
            <p:nvPr/>
          </p:nvSpPr>
          <p:spPr>
            <a:xfrm>
              <a:off x="8609846" y="1955549"/>
              <a:ext cx="742384" cy="6337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60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E68ED7E-0703-AD69-6AB0-FF0770B91FDC}"/>
                </a:ext>
              </a:extLst>
            </p:cNvPr>
            <p:cNvSpPr/>
            <p:nvPr/>
          </p:nvSpPr>
          <p:spPr>
            <a:xfrm>
              <a:off x="8762246" y="2107949"/>
              <a:ext cx="742384" cy="2459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60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9B2FFC7-B4C0-24DB-568E-09E826DD9D51}"/>
                </a:ext>
              </a:extLst>
            </p:cNvPr>
            <p:cNvSpPr/>
            <p:nvPr/>
          </p:nvSpPr>
          <p:spPr>
            <a:xfrm>
              <a:off x="8591739" y="4025741"/>
              <a:ext cx="742384" cy="6337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600"/>
            </a:p>
          </p:txBody>
        </p:sp>
      </p:grpSp>
      <p:sp>
        <p:nvSpPr>
          <p:cNvPr id="29" name="Espace réservé du texte 1">
            <a:extLst>
              <a:ext uri="{FF2B5EF4-FFF2-40B4-BE49-F238E27FC236}">
                <a16:creationId xmlns:a16="http://schemas.microsoft.com/office/drawing/2014/main" id="{D60FF90B-2CC2-6B53-B233-C21893181AB4}"/>
              </a:ext>
            </a:extLst>
          </p:cNvPr>
          <p:cNvSpPr txBox="1">
            <a:spLocks/>
          </p:cNvSpPr>
          <p:nvPr/>
        </p:nvSpPr>
        <p:spPr>
          <a:xfrm>
            <a:off x="19247668" y="10262361"/>
            <a:ext cx="13007132" cy="1420882"/>
          </a:xfrm>
          <a:prstGeom prst="rect">
            <a:avLst/>
          </a:prstGeom>
        </p:spPr>
        <p:txBody>
          <a:bodyPr vert="horz" lIns="182880" tIns="91440" rIns="182880" bIns="91440" rtlCol="0">
            <a:normAutofit/>
          </a:bodyPr>
          <a:lstStyle>
            <a:lvl1pPr marL="0" indent="0" algn="l" defTabSz="1828800" rtl="0" eaLnBrk="1" latinLnBrk="0" hangingPunct="1">
              <a:lnSpc>
                <a:spcPct val="100000"/>
              </a:lnSpc>
              <a:spcBef>
                <a:spcPts val="2000"/>
              </a:spcBef>
              <a:buClr>
                <a:srgbClr val="FFC94F"/>
              </a:buClr>
              <a:buSzPct val="140000"/>
              <a:buFont typeface="Arial" panose="020B0604020202020204" pitchFamily="34" charset="0"/>
              <a:buNone/>
              <a:defRPr sz="2500" b="0" kern="0" spc="130" baseline="0">
                <a:solidFill>
                  <a:schemeClr val="tx1"/>
                </a:solidFill>
                <a:latin typeface="Satoshi Medium" pitchFamily="50" charset="0"/>
                <a:ea typeface="+mn-ea"/>
                <a:cs typeface="+mn-cs"/>
              </a:defRPr>
            </a:lvl1pPr>
            <a:lvl2pPr marL="541338" indent="-254000" algn="l" defTabSz="182880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rgbClr val="FFC94F"/>
              </a:buClr>
              <a:buSzPct val="140000"/>
              <a:buFont typeface="Arial" panose="020B0604020202020204" pitchFamily="34" charset="0"/>
              <a:buChar char="•"/>
              <a:defRPr sz="2500" b="1" kern="0" spc="130" baseline="0">
                <a:solidFill>
                  <a:schemeClr val="tx1"/>
                </a:solidFill>
                <a:latin typeface="Satoshi" pitchFamily="50" charset="0"/>
                <a:ea typeface="+mn-ea"/>
                <a:cs typeface="+mn-cs"/>
              </a:defRPr>
            </a:lvl2pPr>
            <a:lvl3pPr marL="896938" indent="-236538" algn="l" defTabSz="182880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rgbClr val="191998"/>
              </a:buClr>
              <a:buSzPct val="110000"/>
              <a:buFont typeface="Wingdings" panose="05000000000000000000" pitchFamily="2" charset="2"/>
              <a:buChar char="§"/>
              <a:defRPr sz="2500" b="1" kern="0" spc="130" baseline="0">
                <a:solidFill>
                  <a:schemeClr val="tx1"/>
                </a:solidFill>
                <a:latin typeface="Satoshi" pitchFamily="50" charset="0"/>
                <a:ea typeface="+mn-ea"/>
                <a:cs typeface="+mn-cs"/>
              </a:defRPr>
            </a:lvl3pPr>
            <a:lvl4pPr marL="1252538" indent="-304800" algn="l" defTabSz="182880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rgbClr val="191998"/>
              </a:buClr>
              <a:buSzPct val="110000"/>
              <a:buFont typeface="Wingdings" panose="05000000000000000000" pitchFamily="2" charset="2"/>
              <a:buChar char="§"/>
              <a:defRPr sz="2500" b="1" kern="0" spc="130" baseline="0">
                <a:solidFill>
                  <a:schemeClr val="tx1"/>
                </a:solidFill>
                <a:latin typeface="Satoshi" pitchFamily="50" charset="0"/>
                <a:ea typeface="+mn-ea"/>
                <a:cs typeface="+mn-cs"/>
              </a:defRPr>
            </a:lvl4pPr>
            <a:lvl5pPr marL="1524000" indent="-287338" algn="l" defTabSz="182880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rgbClr val="191998"/>
              </a:buClr>
              <a:buSzPct val="110000"/>
              <a:buFont typeface="Wingdings" panose="05000000000000000000" pitchFamily="2" charset="2"/>
              <a:buChar char="§"/>
              <a:defRPr sz="2500" b="1" kern="0" spc="130" baseline="0">
                <a:solidFill>
                  <a:schemeClr val="tx1"/>
                </a:solidFill>
                <a:latin typeface="Satoshi" pitchFamily="50" charset="0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dirty="0"/>
              <a:t>SERM de Reims</a:t>
            </a:r>
          </a:p>
        </p:txBody>
      </p:sp>
    </p:spTree>
    <p:extLst>
      <p:ext uri="{BB962C8B-B14F-4D97-AF65-F5344CB8AC3E}">
        <p14:creationId xmlns:p14="http://schemas.microsoft.com/office/powerpoint/2010/main" val="36594661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MATERIEL ROULANT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25000" lnSpcReduction="20000"/>
          </a:bodyPr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53BBC06-7F49-3F4A-91FE-AC501410153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FDDCBBD-A04C-074D-921C-EE5DD8225C93}" type="slidenum">
              <a:rPr lang="fr-FR" smtClean="0"/>
              <a:t>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9485721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99A5812EC654640AAF0FBDB42E081DB" ma:contentTypeVersion="19" ma:contentTypeDescription="Crée un document." ma:contentTypeScope="" ma:versionID="01c28d7e562030b6f94e0a8473726d8e">
  <xsd:schema xmlns:xsd="http://www.w3.org/2001/XMLSchema" xmlns:xs="http://www.w3.org/2001/XMLSchema" xmlns:p="http://schemas.microsoft.com/office/2006/metadata/properties" xmlns:ns2="ca8b9c18-5e1d-46e5-9d1a-4e2a3224a5d3" xmlns:ns3="597f0e91-a424-40e7-b159-919cd36229ca" targetNamespace="http://schemas.microsoft.com/office/2006/metadata/properties" ma:root="true" ma:fieldsID="dbf580dc9218dd3cf9c85e5315f946b5" ns2:_="" ns3:_="">
    <xsd:import namespace="ca8b9c18-5e1d-46e5-9d1a-4e2a3224a5d3"/>
    <xsd:import namespace="597f0e91-a424-40e7-b159-919cd36229c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8b9c18-5e1d-46e5-9d1a-4e2a3224a5d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alises d’images" ma:readOnly="false" ma:fieldId="{5cf76f15-5ced-4ddc-b409-7134ff3c332f}" ma:taxonomyMulti="true" ma:sspId="05f3d6fe-baf4-44b9-a882-657db6edb6c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7f0e91-a424-40e7-b159-919cd36229ca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dc45a579-8ad3-4386-ab0e-ea2618c9e016}" ma:internalName="TaxCatchAll" ma:showField="CatchAllData" ma:web="597f0e91-a424-40e7-b159-919cd36229c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a8b9c18-5e1d-46e5-9d1a-4e2a3224a5d3">
      <Terms xmlns="http://schemas.microsoft.com/office/infopath/2007/PartnerControls"/>
    </lcf76f155ced4ddcb4097134ff3c332f>
    <TaxCatchAll xmlns="597f0e91-a424-40e7-b159-919cd36229ca" xsi:nil="true"/>
  </documentManagement>
</p:properties>
</file>

<file path=customXml/itemProps1.xml><?xml version="1.0" encoding="utf-8"?>
<ds:datastoreItem xmlns:ds="http://schemas.openxmlformats.org/officeDocument/2006/customXml" ds:itemID="{6BA437D7-5D12-421F-A09B-12981DB76B1F}"/>
</file>

<file path=customXml/itemProps2.xml><?xml version="1.0" encoding="utf-8"?>
<ds:datastoreItem xmlns:ds="http://schemas.openxmlformats.org/officeDocument/2006/customXml" ds:itemID="{16CB9ACB-FB56-4E09-B439-BFE6947E0F31}"/>
</file>

<file path=customXml/itemProps3.xml><?xml version="1.0" encoding="utf-8"?>
<ds:datastoreItem xmlns:ds="http://schemas.openxmlformats.org/officeDocument/2006/customXml" ds:itemID="{29F42C86-7D49-42D8-88D8-1880B14F89E2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877</TotalTime>
  <Words>1071</Words>
  <Application>Microsoft Office PowerPoint</Application>
  <PresentationFormat>Personnalisé</PresentationFormat>
  <Paragraphs>110</Paragraphs>
  <Slides>16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6" baseType="lpstr">
      <vt:lpstr>Satoshi Black</vt:lpstr>
      <vt:lpstr>Work Sans Light</vt:lpstr>
      <vt:lpstr>Work Sans regular</vt:lpstr>
      <vt:lpstr>Arial</vt:lpstr>
      <vt:lpstr>Satoshi</vt:lpstr>
      <vt:lpstr>Maison Neue Book</vt:lpstr>
      <vt:lpstr>Calibri</vt:lpstr>
      <vt:lpstr>Satoshi Medium</vt:lpstr>
      <vt:lpstr>Wingdings</vt:lpstr>
      <vt:lpstr>Thème Office</vt:lpstr>
      <vt:lpstr>Présentation PowerPoint</vt:lpstr>
      <vt:lpstr>Présentation PowerPoint</vt:lpstr>
      <vt:lpstr>Présentation PowerPoint</vt:lpstr>
      <vt:lpstr>Infrastructures</vt:lpstr>
      <vt:lpstr>Les enjeux d’un axe transfrontalier majeur saturé</vt:lpstr>
      <vt:lpstr>Une augmentation de la capacité ferroviaire déjà engagée</vt:lpstr>
      <vt:lpstr>L’augmentation engagée de la capacité ferroviaire</vt:lpstr>
      <vt:lpstr>Présentation PowerPoint</vt:lpstr>
      <vt:lpstr>MATERIEL ROULANT</vt:lpstr>
      <vt:lpstr>Présentation PowerPoint</vt:lpstr>
      <vt:lpstr>SERVICES</vt:lpstr>
      <vt:lpstr>Présentation PowerPoint</vt:lpstr>
      <vt:lpstr>Présentation PowerPoint</vt:lpstr>
      <vt:lpstr>MODELE de TRAFIC</vt:lpstr>
      <vt:lpstr>Présentation PowerPoint</vt:lpstr>
      <vt:lpstr>Présentation PowerPoint</vt:lpstr>
    </vt:vector>
  </TitlesOfParts>
  <Company>Publicis Groupe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Michael Bevalot</dc:creator>
  <cp:lastModifiedBy>CHOMAT Gilles</cp:lastModifiedBy>
  <cp:revision>125</cp:revision>
  <dcterms:created xsi:type="dcterms:W3CDTF">2021-06-17T07:15:02Z</dcterms:created>
  <dcterms:modified xsi:type="dcterms:W3CDTF">2026-04-21T16:14:19Z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0x010100C99A5812EC654640AAF0FBDB42E081DB</vt:lpwstr>
  </property>
</Properties>
</file>