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4B9369-B938-AF4F-B807-1F8F9DBC4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2BF4EA-295F-3F46-BA13-D412CCD07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B46A28-9077-0C4A-8CD6-6D9969F9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56A1-5BA8-2745-85D2-16C1E438FCA3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E5D194-6954-DF49-AFF1-EC71608A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9B5EB4-F975-CC45-BF4C-0B596FEB4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40FA-3C0E-6448-A010-D582782EE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65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C128A9-A544-5048-8314-3E547A72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B378D7-6DD8-0B4C-B21C-D50FFB5EE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5266C5-F1EB-D84C-AC5C-8A0BCF37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56A1-5BA8-2745-85D2-16C1E438FCA3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A86C17-F8F4-7945-8270-69AB80855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58E27D-C59A-EF4B-B3CB-6E6AEB0A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40FA-3C0E-6448-A010-D582782EE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63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AF3036C-9BF7-ED44-9991-6AC9FDD7E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2979EF-C363-494E-8696-875944744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C34D10-695E-284D-963D-3FA6DC79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56A1-5BA8-2745-85D2-16C1E438FCA3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2EAF33-9E55-E748-8967-C5B95B18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8F033A-0CDC-9A4F-8850-A0F0BA7A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40FA-3C0E-6448-A010-D582782EE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99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588D1-DC80-A542-8F0D-F984B0DB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409AE1-66D8-A941-A998-A8242A71D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AE36A4-A640-5B40-8083-B23209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56A1-5BA8-2745-85D2-16C1E438FCA3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6FFDB2-1D8C-9D4C-88C2-F3161CD9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AAE167-21B2-DC4C-9C23-35C88DF6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40FA-3C0E-6448-A010-D582782EE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64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4B002E-FA90-7048-9AC7-855EADCC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278670-76ED-034F-A838-9484E98FF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578EE6-0698-D847-A63C-30E959C6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56A1-5BA8-2745-85D2-16C1E438FCA3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1CFC4B-9FB9-054E-8ABE-A2B99A73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115197-C053-B448-8CB6-4D16D8B5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40FA-3C0E-6448-A010-D582782EE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9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84C27-4638-384B-8EEA-B300052C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1E561C-6B64-984A-8A76-59D8C580F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625A3F-7D8C-8843-9AFA-A3B468D22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ED3049-DD57-C040-8049-171D150B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56A1-5BA8-2745-85D2-16C1E438FCA3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BA505D-898E-054E-A6C0-AC2DC6AB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70EF87-EE09-3145-B1CB-7DEA1D84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40FA-3C0E-6448-A010-D582782EE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86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6BF2FD-0CE6-6843-8CA2-0B38B49F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A4DA47-E705-D844-A58E-073F30D8C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844981-50F5-BE48-8758-52E18BA5A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D538F3-A476-664B-A730-2D3061AE0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5D9400-695C-4C44-B399-AE64DD379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29FEE36-FEE5-CE4A-9666-0E1332BB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56A1-5BA8-2745-85D2-16C1E438FCA3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2D0BD70-F4F5-A44F-A3B6-92128DAC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60C7CD0-9091-514C-8E32-0F31CB26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40FA-3C0E-6448-A010-D582782EE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24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56881-3CA5-A845-AB82-C08B1EB8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6810F3-2417-A249-A707-9E9AE486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56A1-5BA8-2745-85D2-16C1E438FCA3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312C19-0DFD-724C-B4F3-EEE36BEA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851954-73FB-7648-8B1B-25375AB5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40FA-3C0E-6448-A010-D582782EE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02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247682-8390-3344-8094-37CFAAD40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56A1-5BA8-2745-85D2-16C1E438FCA3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87011B3-6790-784B-9CAD-2B125A7C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18B09D-0D2D-524F-B4C2-4014EE82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40FA-3C0E-6448-A010-D582782EE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5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B971A4-000B-7F41-BE3F-F6DC305F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400D71-73D2-8041-BC76-D69905C4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1E9D8C-EBA1-A94F-A5EA-336F36AC5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FAD9AC-7882-8D4C-BCDF-7C167A53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56A1-5BA8-2745-85D2-16C1E438FCA3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C2E915-3CA3-9E40-B4DD-52C2FCCAA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41893F-1955-B043-A3B4-9ED0D92D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40FA-3C0E-6448-A010-D582782EE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40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7E228-B9A3-5645-8232-D5DCA24CF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C15525C-FCAB-D04A-B284-DE88CD8A5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676FFD-0D7B-8543-839F-53272CF89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D2DAD3-DA45-9A44-8133-B825AA95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56A1-5BA8-2745-85D2-16C1E438FCA3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D7DA9D-F34A-A54B-A549-325E9A28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E0421D-8780-8B4E-AB41-5137BB57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40FA-3C0E-6448-A010-D582782EE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63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905AD5-39B1-B54D-BB40-10187AFF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CAB9D4-AAEA-4643-9D51-A52B25875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9CB809-3989-F64E-8B48-7FAD7E0F3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356A1-5BA8-2745-85D2-16C1E438FCA3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8720E7-72BE-5544-BEE3-46F7C0244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46348A-F34A-974A-9038-0C3106EFC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840FA-3C0E-6448-A010-D582782EE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B44E33-CF8C-FE40-89AD-7FE81F89EC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Aléas, risques, vulnérabilités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D1BA03-1677-B54A-AB64-7D0C0757B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Philippe Estèbe</a:t>
            </a:r>
          </a:p>
          <a:p>
            <a:r>
              <a:rPr lang="fr-FR" dirty="0"/>
              <a:t>IHEDATE</a:t>
            </a:r>
          </a:p>
          <a:p>
            <a:r>
              <a:rPr lang="fr-FR"/>
              <a:t>4/02/2021</a:t>
            </a:r>
          </a:p>
        </p:txBody>
      </p:sp>
    </p:spTree>
    <p:extLst>
      <p:ext uri="{BB962C8B-B14F-4D97-AF65-F5344CB8AC3E}">
        <p14:creationId xmlns:p14="http://schemas.microsoft.com/office/powerpoint/2010/main" val="382218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84215EE-4EE4-D341-92AF-CD2DE59D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2208"/>
            <a:ext cx="8951939" cy="451066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F7097E0-79AA-DF42-AD63-3F251533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Ecart de date pour la reprise de </a:t>
            </a:r>
            <a:r>
              <a:rPr lang="fr-FR" dirty="0" err="1"/>
              <a:t>végé</a:t>
            </a:r>
            <a:r>
              <a:rPr lang="fr-FR" dirty="0"/>
              <a:t> en prairie</a:t>
            </a:r>
          </a:p>
        </p:txBody>
      </p:sp>
    </p:spTree>
    <p:extLst>
      <p:ext uri="{BB962C8B-B14F-4D97-AF65-F5344CB8AC3E}">
        <p14:creationId xmlns:p14="http://schemas.microsoft.com/office/powerpoint/2010/main" val="303310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B8BB094-A232-F243-9FCB-B8AF7D97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346" y="1406101"/>
            <a:ext cx="68834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5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212C355-B8D5-9449-86BE-AF2B8C7BE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58" y="2046514"/>
            <a:ext cx="6248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8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5B8D5F7-3E9C-7043-B3E2-0674E5B9A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8" y="80735"/>
            <a:ext cx="5854924" cy="47244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5323C93-B65D-A24E-9EA7-2356CD704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555172"/>
            <a:ext cx="5954485" cy="450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1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F718FE3-DD86-3A41-B7A3-4E12A430F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90" y="225582"/>
            <a:ext cx="7175500" cy="47879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D81B44F-226E-DD46-A69B-0709FF10E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26" y="969156"/>
            <a:ext cx="71755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1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847F9C3-1B54-5945-BC44-D11964E21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150" y="0"/>
            <a:ext cx="675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3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63BD1A2-DA43-2F42-83C5-32312B446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573" y="0"/>
            <a:ext cx="6502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5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76772AB-FEF6-C142-8867-8BD849640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0" y="1066800"/>
            <a:ext cx="38989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9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DA102B-DABF-6245-9926-AE562FA2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06587" cy="1358744"/>
          </a:xfrm>
        </p:spPr>
        <p:txBody>
          <a:bodyPr/>
          <a:lstStyle/>
          <a:p>
            <a:r>
              <a:rPr lang="fr-FR" dirty="0"/>
              <a:t>Ecarts de précipitations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A09CF8-0025-C24A-946A-AFF2CDCC9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8517"/>
            <a:ext cx="7226508" cy="26126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2E716B9-7BD8-7347-A5BD-2FA05F834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79" y="3880214"/>
            <a:ext cx="7226508" cy="26126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DD93DEA-11F4-4441-9E3E-67FCB9962DBD}"/>
              </a:ext>
            </a:extLst>
          </p:cNvPr>
          <p:cNvSpPr txBox="1"/>
          <p:nvPr/>
        </p:nvSpPr>
        <p:spPr>
          <a:xfrm>
            <a:off x="8364511" y="2443397"/>
            <a:ext cx="311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Fil de l’eau (RCP1)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AAB9FD-6449-D141-AF69-85A093C14749}"/>
              </a:ext>
            </a:extLst>
          </p:cNvPr>
          <p:cNvSpPr txBox="1"/>
          <p:nvPr/>
        </p:nvSpPr>
        <p:spPr>
          <a:xfrm>
            <a:off x="8235845" y="5186544"/>
            <a:ext cx="311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Réduction forte des GES (RCP3)</a:t>
            </a:r>
          </a:p>
        </p:txBody>
      </p:sp>
    </p:spTree>
    <p:extLst>
      <p:ext uri="{BB962C8B-B14F-4D97-AF65-F5344CB8AC3E}">
        <p14:creationId xmlns:p14="http://schemas.microsoft.com/office/powerpoint/2010/main" val="21571054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35</Words>
  <Application>Microsoft Macintosh PowerPoint</Application>
  <PresentationFormat>Grand écran</PresentationFormat>
  <Paragraphs>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Aléas, risques, vulnérabilités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Ecarts de précipitations</vt:lpstr>
      <vt:lpstr>Ecart de date pour la reprise de végé en prairie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Estebe</dc:creator>
  <cp:lastModifiedBy>Anne Mattioli</cp:lastModifiedBy>
  <cp:revision>8</cp:revision>
  <dcterms:created xsi:type="dcterms:W3CDTF">2021-02-02T09:49:34Z</dcterms:created>
  <dcterms:modified xsi:type="dcterms:W3CDTF">2021-02-05T13:15:58Z</dcterms:modified>
</cp:coreProperties>
</file>