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 id="2147483827" r:id="rId2"/>
    <p:sldMasterId id="2147484131" r:id="rId3"/>
    <p:sldMasterId id="2147484210" r:id="rId4"/>
    <p:sldMasterId id="2147484285" r:id="rId5"/>
  </p:sldMasterIdLst>
  <p:notesMasterIdLst>
    <p:notesMasterId r:id="rId19"/>
  </p:notesMasterIdLst>
  <p:handoutMasterIdLst>
    <p:handoutMasterId r:id="rId20"/>
  </p:handoutMasterIdLst>
  <p:sldIdLst>
    <p:sldId id="2147473005" r:id="rId6"/>
    <p:sldId id="2147472432" r:id="rId7"/>
    <p:sldId id="2147472426" r:id="rId8"/>
    <p:sldId id="2147472428" r:id="rId9"/>
    <p:sldId id="2147472431" r:id="rId10"/>
    <p:sldId id="2147472435" r:id="rId11"/>
    <p:sldId id="2147473092" r:id="rId12"/>
    <p:sldId id="2147472434" r:id="rId13"/>
    <p:sldId id="2147472438" r:id="rId14"/>
    <p:sldId id="2147472436" r:id="rId15"/>
    <p:sldId id="2147472439" r:id="rId16"/>
    <p:sldId id="2147473091" r:id="rId17"/>
    <p:sldId id="398" r:id="rId18"/>
  </p:sldIdLst>
  <p:sldSz cx="12192000" cy="6858000"/>
  <p:notesSz cx="67976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E2D3CC"/>
    <a:srgbClr val="FFFFFF"/>
    <a:srgbClr val="E7E3E3"/>
    <a:srgbClr val="F8F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64951" autoAdjust="0"/>
  </p:normalViewPr>
  <p:slideViewPr>
    <p:cSldViewPr snapToGrid="0">
      <p:cViewPr varScale="1">
        <p:scale>
          <a:sx n="63" d="100"/>
          <a:sy n="63" d="100"/>
        </p:scale>
        <p:origin x="960" y="56"/>
      </p:cViewPr>
      <p:guideLst/>
    </p:cSldViewPr>
  </p:slideViewPr>
  <p:outlineViewPr>
    <p:cViewPr>
      <p:scale>
        <a:sx n="33" d="100"/>
        <a:sy n="33" d="100"/>
      </p:scale>
      <p:origin x="0" y="-7362"/>
    </p:cViewPr>
  </p:outlineViewPr>
  <p:notesTextViewPr>
    <p:cViewPr>
      <p:scale>
        <a:sx n="1" d="1"/>
        <a:sy n="1" d="1"/>
      </p:scale>
      <p:origin x="0" y="0"/>
    </p:cViewPr>
  </p:notesTextViewPr>
  <p:notesViewPr>
    <p:cSldViewPr snapToGrid="0">
      <p:cViewPr varScale="1">
        <p:scale>
          <a:sx n="84" d="100"/>
          <a:sy n="84" d="100"/>
        </p:scale>
        <p:origin x="37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3E1F5FE-CCE3-43C5-7060-A9BEBFBBDFD4}"/>
              </a:ext>
            </a:extLst>
          </p:cNvPr>
          <p:cNvSpPr>
            <a:spLocks noGrp="1"/>
          </p:cNvSpPr>
          <p:nvPr>
            <p:ph type="hdr" sz="quarter"/>
          </p:nvPr>
        </p:nvSpPr>
        <p:spPr>
          <a:xfrm>
            <a:off x="0" y="1"/>
            <a:ext cx="2945659"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FB66137-4E6E-0434-F1B2-9A26B0A0347A}"/>
              </a:ext>
            </a:extLst>
          </p:cNvPr>
          <p:cNvSpPr>
            <a:spLocks noGrp="1"/>
          </p:cNvSpPr>
          <p:nvPr>
            <p:ph type="dt" sz="quarter" idx="1"/>
          </p:nvPr>
        </p:nvSpPr>
        <p:spPr>
          <a:xfrm>
            <a:off x="3850443" y="1"/>
            <a:ext cx="2945659" cy="498215"/>
          </a:xfrm>
          <a:prstGeom prst="rect">
            <a:avLst/>
          </a:prstGeom>
        </p:spPr>
        <p:txBody>
          <a:bodyPr vert="horz" lIns="91440" tIns="45720" rIns="91440" bIns="45720" rtlCol="0"/>
          <a:lstStyle>
            <a:lvl1pPr algn="r">
              <a:defRPr sz="1200"/>
            </a:lvl1pPr>
          </a:lstStyle>
          <a:p>
            <a:fld id="{A1FBE3E6-6DC8-C045-A2BF-DF8E19FE25CA}" type="datetimeFigureOut">
              <a:rPr lang="fr-FR" smtClean="0"/>
              <a:t>14/10/2025</a:t>
            </a:fld>
            <a:endParaRPr lang="fr-FR"/>
          </a:p>
        </p:txBody>
      </p:sp>
      <p:sp>
        <p:nvSpPr>
          <p:cNvPr id="4" name="Espace réservé du pied de page 3">
            <a:extLst>
              <a:ext uri="{FF2B5EF4-FFF2-40B4-BE49-F238E27FC236}">
                <a16:creationId xmlns:a16="http://schemas.microsoft.com/office/drawing/2014/main" id="{E4551696-3BE7-5B0E-E03F-3E402042923E}"/>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AAC592B-FE46-B7C0-8478-7CD43EADC6C5}"/>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32AAD1EC-0377-1546-9079-7C79CC38E6EF}" type="slidenum">
              <a:rPr lang="fr-FR" smtClean="0"/>
              <a:t>‹N°›</a:t>
            </a:fld>
            <a:endParaRPr lang="fr-FR"/>
          </a:p>
        </p:txBody>
      </p:sp>
    </p:spTree>
    <p:extLst>
      <p:ext uri="{BB962C8B-B14F-4D97-AF65-F5344CB8AC3E}">
        <p14:creationId xmlns:p14="http://schemas.microsoft.com/office/powerpoint/2010/main" val="1458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8215"/>
          </a:xfrm>
          <a:prstGeom prst="rect">
            <a:avLst/>
          </a:prstGeom>
        </p:spPr>
        <p:txBody>
          <a:bodyPr vert="horz" lIns="91440" tIns="45720" rIns="91440" bIns="45720" rtlCol="0"/>
          <a:lstStyle>
            <a:lvl1pPr algn="r">
              <a:defRPr sz="1200"/>
            </a:lvl1pPr>
          </a:lstStyle>
          <a:p>
            <a:fld id="{4A0B36C1-DC57-7B4D-9A37-8A112958B52C}" type="datetimeFigureOut">
              <a:rPr lang="fr-FR" smtClean="0"/>
              <a:t>14/10/2025</a:t>
            </a:fld>
            <a:endParaRPr lang="fr-FR"/>
          </a:p>
        </p:txBody>
      </p:sp>
      <p:sp>
        <p:nvSpPr>
          <p:cNvPr id="4" name="Espace réservé de l'image des diapositives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8722"/>
            <a:ext cx="5438140" cy="390986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FCB1ADF1-970D-384A-A498-9BDD8073699E}" type="slidenum">
              <a:rPr lang="fr-FR" smtClean="0"/>
              <a:t>‹N°›</a:t>
            </a:fld>
            <a:endParaRPr lang="fr-FR"/>
          </a:p>
        </p:txBody>
      </p:sp>
    </p:spTree>
    <p:extLst>
      <p:ext uri="{BB962C8B-B14F-4D97-AF65-F5344CB8AC3E}">
        <p14:creationId xmlns:p14="http://schemas.microsoft.com/office/powerpoint/2010/main" val="371847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b="1" dirty="0"/>
              <a:t>Le coût de l'inaction </a:t>
            </a:r>
            <a:r>
              <a:rPr lang="fr-FR" dirty="0"/>
              <a:t>correspond au coût économique total des dommages dues aux événements météorologiques et climatiques du changement climatique</a:t>
            </a:r>
          </a:p>
          <a:p>
            <a:r>
              <a:rPr lang="fr-FR" dirty="0"/>
              <a:t>en l'absence d'adaptation planifiée, avec ou sans mesures d'atténuation</a:t>
            </a:r>
          </a:p>
          <a:p>
            <a:r>
              <a:rPr lang="fr-FR" b="1" dirty="0"/>
              <a:t>Le coût de l'adaptation </a:t>
            </a:r>
            <a:r>
              <a:rPr lang="fr-FR" dirty="0"/>
              <a:t>correspond aux dépenses totales consacrées à l'adaptation</a:t>
            </a:r>
          </a:p>
          <a:p>
            <a:r>
              <a:rPr lang="fr-FR" b="1" dirty="0"/>
              <a:t>Les bénéfices de l'adaptation </a:t>
            </a:r>
            <a:r>
              <a:rPr lang="fr-FR" dirty="0"/>
              <a:t>sont généralement évalués en calculant les pertes évitées, c'est-à-dire en prenant en compte les dommages directs et indirects évités aux infrastructures et aux biens, ainsi que les décès et les pertes de bien-être évités. Ils permettent également de saisir les effets de l'adaptation sur l'économie locale et ses impacts indirects : amélioration de la productivité des ressources, stimulation de l'innovation par la recherche de solutions, augmentation des bénéfices environnementaux (biodiversité, qualité de l'air, gestion de l'eau, émissions de gaz à effet de serre), impacts positifs sur la santé et le bien-être, amélioration des services écosystémiques…</a:t>
            </a:r>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2</a:t>
            </a:fld>
            <a:endParaRPr lang="fr-FR"/>
          </a:p>
        </p:txBody>
      </p:sp>
    </p:spTree>
    <p:extLst>
      <p:ext uri="{BB962C8B-B14F-4D97-AF65-F5344CB8AC3E}">
        <p14:creationId xmlns:p14="http://schemas.microsoft.com/office/powerpoint/2010/main" val="10270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1100" dirty="0">
                <a:solidFill>
                  <a:schemeClr val="tx1"/>
                </a:solidFill>
                <a:latin typeface="+mn-lt"/>
              </a:rPr>
              <a:t>#1 RENFORCER LES CAPACITÉS D’ACCOMPAGNEMENT ET D’INGÉNIERIE DE L’ADAPTATION</a:t>
            </a:r>
          </a:p>
          <a:p>
            <a:r>
              <a:rPr lang="fr-FR" sz="1100" dirty="0">
                <a:solidFill>
                  <a:schemeClr val="tx1"/>
                </a:solidFill>
                <a:latin typeface="+mn-lt"/>
              </a:rPr>
              <a:t>Ces estimations ne prennent pas en compte mes besoins de pilotage des politiques d’adaptation territoriales. Pour mémoire, nous estimions en 2022 les besoins à 107 M€/an pour la mise en place d’une cellule adaptation au sein de chaque Région (7 ETP), l’intégration d’un ETP en charge de l’adaptation au sein de chaque EPCI devant réaliser un PCAET (756 ETP) et un soutien fléché aux organismes locaux supports de l’adaptation (I4CE 2022c). Cette estimation, réalisée en 2022, ne prenait pas en compte les effectifs déjà mobilisés sur le terrain.</a:t>
            </a:r>
          </a:p>
          <a:p>
            <a:pPr marL="0" algn="l" defTabSz="914400" rtl="0" eaLnBrk="1" latinLnBrk="0" hangingPunct="1"/>
            <a:r>
              <a:rPr lang="fr-FR" sz="1100" kern="1200" dirty="0">
                <a:solidFill>
                  <a:schemeClr val="tx1"/>
                </a:solidFill>
                <a:latin typeface="+mn-lt"/>
                <a:ea typeface="+mn-ea"/>
                <a:cs typeface="+mn-cs"/>
              </a:rPr>
              <a:t>#2 SYSTÉMATISER LE RÉFLEXE ADAPTATION DANS LES FLUX D’INVESTISSEMENT</a:t>
            </a:r>
          </a:p>
          <a:p>
            <a:r>
              <a:rPr lang="fr-FR" sz="1100" dirty="0">
                <a:solidFill>
                  <a:schemeClr val="tx1"/>
                </a:solidFill>
                <a:latin typeface="+mn-lt"/>
              </a:rPr>
              <a:t>Il s’agit à la fois d’arrêter d’investir dans des infrastructures, des bâtiments ou des équipements qui ne seront pas prêts pour faire face aux conséquences du changement climatique et de saisir les meilleures opportunités dont on dispose en profitant des investissements déjà prévus pour renforcer le niveau d’adaptation de l’économie française à moindre coût (I4CE 2025). </a:t>
            </a: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Plusieurs principes d’action : </a:t>
            </a: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Prendre en compte l’adaptation dès la conception des futurs programmes : intégrer des critères d’adaptation explicites dans les objectifs de performance des programmes publics et les cahiers des charges des dispositifs d’aide à l’investissement, et ajuster les financements aux éventuels surcouts de l’adaptation</a:t>
            </a: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Adapter les normes et les standards : intégration de critères d’adaptation sur la base de la TRACC</a:t>
            </a: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Déployer une approche de « </a:t>
            </a:r>
            <a:r>
              <a:rPr kumimoji="0" lang="fr-FR" sz="1100" b="0" i="0" u="none" strike="noStrike" kern="1200" cap="none" spc="0" normalizeH="0" baseline="0" noProof="0" dirty="0" err="1">
                <a:ln>
                  <a:noFill/>
                </a:ln>
                <a:solidFill>
                  <a:schemeClr val="tx1"/>
                </a:solidFill>
                <a:effectLst/>
                <a:uLnTx/>
                <a:uFillTx/>
                <a:latin typeface="+mn-lt"/>
                <a:ea typeface="+mn-ea"/>
                <a:cs typeface="Avenir Heavy" panose="020B0703020203020204" pitchFamily="34" charset="-78"/>
              </a:rPr>
              <a:t>tracc-proofing</a:t>
            </a: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 » (vérification de la compatibilité avec la TRACC) au cas par cas des grands projets : normaliser les étapes à réaliser au cours de la conception d’un projet et à vérifier lors de l’instruction du financement</a:t>
            </a: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Contractualiser les investissements sur la base des stratégies d’adaptation : Vérifier que le projet financé est cohérent avec une stratégie d’adaptation plus large, établie à l’échelle d’un patrimoine (comme le parc immobilier de l’État, le réseau ferroviaire ou électrique) ou bien d’un territoire ou d’une filière. Cela implique que ces stratégies existent et s’appuient sur des prospectives nourries par les projections climatiques, qu’elles adoptent une vision pluriannuelle négociée et soient associées à un système de suivi et d’ajustement.</a:t>
            </a:r>
          </a:p>
          <a:p>
            <a:pPr marL="0" marR="0" lvl="1"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fr-FR" sz="1100" kern="1200" noProof="0" dirty="0">
                <a:solidFill>
                  <a:schemeClr val="tx1"/>
                </a:solidFill>
                <a:latin typeface="+mn-lt"/>
                <a:ea typeface="+mn-ea"/>
                <a:cs typeface="+mn-cs"/>
              </a:rPr>
              <a:t>#3 SE PRÉPARER À RÉAGIR </a:t>
            </a:r>
            <a:r>
              <a:rPr lang="fr-FR" sz="1100" kern="1200" dirty="0">
                <a:solidFill>
                  <a:schemeClr val="tx1"/>
                </a:solidFill>
                <a:latin typeface="+mn-lt"/>
                <a:ea typeface="+mn-ea"/>
                <a:cs typeface="+mn-cs"/>
              </a:rPr>
              <a:t>MIEUX</a:t>
            </a:r>
            <a:endParaRPr lang="fr-FR" sz="1100" kern="1200" noProof="0" dirty="0">
              <a:solidFill>
                <a:schemeClr val="tx1"/>
              </a:solidFill>
              <a:latin typeface="+mn-lt"/>
              <a:ea typeface="+mn-ea"/>
              <a:cs typeface="+mn-cs"/>
            </a:endParaRP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Suivi, veille, monitoring et alerte : santé, forêt, infrastructures…</a:t>
            </a: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Planification, formation et simulation: Plans communaux et intercommunaux de sauvegarde (PCS), équipes dédiées à la gestion de crise. </a:t>
            </a: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noProof="0" dirty="0">
                <a:ln>
                  <a:noFill/>
                </a:ln>
                <a:solidFill>
                  <a:schemeClr val="tx1"/>
                </a:solidFill>
                <a:effectLst/>
                <a:uLnTx/>
                <a:uFillTx/>
                <a:latin typeface="+mn-lt"/>
                <a:ea typeface="+mn-ea"/>
                <a:cs typeface="Avenir Heavy" panose="020B0703020203020204" pitchFamily="34" charset="-78"/>
              </a:rPr>
              <a:t>Moyens d’intervention d’urgence: Constitution de stocks de crise, coordination réseau de volontaires, services d’incendie et de secours, moyens aériens de la sécurité civile</a:t>
            </a:r>
          </a:p>
          <a:p>
            <a:pPr marL="534988" marR="0" lvl="1" indent="-192088"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fr-FR" sz="1100" b="0" i="0" u="none" strike="noStrike" kern="1200" cap="none" spc="0" normalizeH="0" baseline="0" dirty="0">
                <a:ln>
                  <a:noFill/>
                </a:ln>
                <a:solidFill>
                  <a:schemeClr val="tx1"/>
                </a:solidFill>
                <a:effectLst/>
                <a:uLnTx/>
                <a:uFillTx/>
                <a:latin typeface="+mn-lt"/>
                <a:ea typeface="+mn-ea"/>
                <a:cs typeface="Avenir Heavy" panose="020B0703020203020204" pitchFamily="34" charset="-78"/>
              </a:rPr>
              <a:t>Post-crise dont assurance : reconstruire mieux » après les catastrophes, gestion des bois de crise et reboisement après sinistre, dispositifs de rachat et de démolition de biens sinistrés</a:t>
            </a:r>
          </a:p>
          <a:p>
            <a:pPr marL="342900" marR="0" lvl="1"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lang="fr-FR" sz="1100" dirty="0">
              <a:solidFill>
                <a:schemeClr val="tx1"/>
              </a:solidFill>
              <a:latin typeface="+mn-lt"/>
            </a:endParaRPr>
          </a:p>
          <a:p>
            <a:pPr marL="342900" marR="0" lvl="1"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fr-FR" sz="1100" dirty="0">
                <a:solidFill>
                  <a:schemeClr val="tx1"/>
                </a:solidFill>
                <a:latin typeface="+mn-lt"/>
              </a:rPr>
              <a:t>PNACC – Mesure 8 - ACTION 2 : Généraliser l’adoption de Plans Communaux de Sauvegarde (PCS) et l’utilisation de cet outil stratégique</a:t>
            </a:r>
            <a:br>
              <a:rPr lang="fr-FR" sz="1100" dirty="0">
                <a:solidFill>
                  <a:schemeClr val="tx1"/>
                </a:solidFill>
                <a:latin typeface="+mn-lt"/>
              </a:rPr>
            </a:br>
            <a:r>
              <a:rPr lang="fr-FR" sz="1100" b="0" i="0" u="none" strike="noStrike" kern="1200" baseline="0" dirty="0">
                <a:solidFill>
                  <a:schemeClr val="tx1"/>
                </a:solidFill>
                <a:latin typeface="+mn-lt"/>
                <a:ea typeface="+mn-ea"/>
                <a:cs typeface="+mn-cs"/>
              </a:rPr>
              <a:t>Le PCS est obligatoire pour chaque commune : </a:t>
            </a:r>
          </a:p>
          <a:p>
            <a:r>
              <a:rPr lang="fr-FR" sz="1100" b="0" i="0" u="none" strike="noStrike" kern="1200" baseline="0" dirty="0">
                <a:solidFill>
                  <a:schemeClr val="tx1"/>
                </a:solidFill>
                <a:latin typeface="+mn-lt"/>
                <a:ea typeface="+mn-ea"/>
                <a:cs typeface="+mn-cs"/>
              </a:rPr>
              <a:t>- dotée d’un plan de prévention des risques naturels (prescrit ou approuvé) ; </a:t>
            </a:r>
          </a:p>
          <a:p>
            <a:r>
              <a:rPr lang="fr-FR" sz="1100" b="0" i="0" u="none" strike="noStrike" kern="1200" baseline="0" dirty="0">
                <a:solidFill>
                  <a:schemeClr val="tx1"/>
                </a:solidFill>
                <a:latin typeface="+mn-lt"/>
                <a:ea typeface="+mn-ea"/>
                <a:cs typeface="+mn-cs"/>
              </a:rPr>
              <a:t>- comprise dans le champ d'application d'un plan particulier d'intervention ; </a:t>
            </a:r>
          </a:p>
          <a:p>
            <a:r>
              <a:rPr lang="fr-FR" sz="1100" b="0" i="0" u="none" strike="noStrike" kern="1200" baseline="0" dirty="0">
                <a:solidFill>
                  <a:schemeClr val="tx1"/>
                </a:solidFill>
                <a:latin typeface="+mn-lt"/>
                <a:ea typeface="+mn-ea"/>
                <a:cs typeface="+mn-cs"/>
              </a:rPr>
              <a:t>- comprise dans un des territoires à risque important d'inondation prévus à l'article L. 566-5 du code de l'environnement ; </a:t>
            </a:r>
          </a:p>
          <a:p>
            <a:r>
              <a:rPr lang="fr-FR" sz="1100" b="0" i="0" u="none" strike="noStrike" kern="1200" baseline="0" dirty="0">
                <a:solidFill>
                  <a:schemeClr val="tx1"/>
                </a:solidFill>
                <a:latin typeface="+mn-lt"/>
                <a:ea typeface="+mn-ea"/>
                <a:cs typeface="+mn-cs"/>
              </a:rPr>
              <a:t>- concernée par une zone de sismicité définie par voie réglementaire ; </a:t>
            </a:r>
          </a:p>
          <a:p>
            <a:r>
              <a:rPr lang="fr-FR" sz="1100" b="0" i="0" u="none" strike="noStrike" kern="1200" baseline="0" dirty="0">
                <a:solidFill>
                  <a:schemeClr val="tx1"/>
                </a:solidFill>
                <a:latin typeface="+mn-lt"/>
                <a:ea typeface="+mn-ea"/>
                <a:cs typeface="+mn-cs"/>
              </a:rPr>
              <a:t>- sur laquelle une forêt est classée au titre de l'article L. 132-1 du code forestier ou est réputée particulièrement exposée ; </a:t>
            </a:r>
          </a:p>
          <a:p>
            <a:pPr marL="171450" indent="-171450">
              <a:buFontTx/>
              <a:buChar char="-"/>
            </a:pPr>
            <a:r>
              <a:rPr lang="fr-FR" sz="1100" b="0" i="0" u="none" strike="noStrike" kern="1200" baseline="0" dirty="0">
                <a:solidFill>
                  <a:schemeClr val="tx1"/>
                </a:solidFill>
                <a:latin typeface="+mn-lt"/>
                <a:ea typeface="+mn-ea"/>
                <a:cs typeface="+mn-cs"/>
              </a:rPr>
              <a:t>reconnue, par voie réglementaire, comme exposée au risque volcanique. </a:t>
            </a:r>
          </a:p>
          <a:p>
            <a:pPr marL="171450" indent="-171450">
              <a:buFontTx/>
              <a:buChar char="-"/>
            </a:pPr>
            <a:endParaRPr lang="fr-FR" sz="1100" b="0" i="0" u="none" strike="noStrike" kern="1200" baseline="0" dirty="0">
              <a:solidFill>
                <a:schemeClr val="tx1"/>
              </a:solidFill>
              <a:latin typeface="+mn-lt"/>
              <a:ea typeface="+mn-ea"/>
              <a:cs typeface="+mn-cs"/>
            </a:endParaRPr>
          </a:p>
          <a:p>
            <a:r>
              <a:rPr lang="fr-FR" sz="1100" b="0" i="0" u="none" strike="noStrike" kern="1200" baseline="0" dirty="0">
                <a:solidFill>
                  <a:schemeClr val="tx1"/>
                </a:solidFill>
                <a:latin typeface="+mn-lt"/>
                <a:ea typeface="+mn-ea"/>
                <a:cs typeface="+mn-cs"/>
              </a:rPr>
              <a:t>HCSP (2025). Plans de prévention des risques naturels (PPRN), prescrits et élaborés par les préfectures de département en concertation avec les collectivités − plans qui s’intègrent aux règles d’urbanisme et peuvent encadrer voire interdire les constructions en zone exposée. Ces PPRN ne sont toutefois pas présents dans l’ensemble des territoires à risque. Leur élaboration est longue, leur mise à jour non réglementée6 et leur articulation avec l’indemnisation </a:t>
            </a:r>
            <a:r>
              <a:rPr lang="fr-FR" sz="1100" b="0" i="0" u="none" strike="noStrike" kern="1200" baseline="0" dirty="0" err="1">
                <a:solidFill>
                  <a:schemeClr val="tx1"/>
                </a:solidFill>
                <a:latin typeface="+mn-lt"/>
                <a:ea typeface="+mn-ea"/>
                <a:cs typeface="+mn-cs"/>
              </a:rPr>
              <a:t>insusante</a:t>
            </a:r>
            <a:r>
              <a:rPr lang="fr-FR" sz="1100" b="0" i="0" u="none" strike="noStrike" kern="1200" baseline="0" dirty="0">
                <a:solidFill>
                  <a:schemeClr val="tx1"/>
                </a:solidFill>
                <a:latin typeface="+mn-lt"/>
                <a:ea typeface="+mn-ea"/>
                <a:cs typeface="+mn-cs"/>
              </a:rPr>
              <a:t>. </a:t>
            </a:r>
            <a:br>
              <a:rPr lang="fr-FR" sz="1100" b="0" i="0" u="none" strike="noStrike" kern="1200" baseline="0" dirty="0">
                <a:solidFill>
                  <a:schemeClr val="tx1"/>
                </a:solidFill>
                <a:latin typeface="+mn-lt"/>
                <a:ea typeface="+mn-ea"/>
                <a:cs typeface="+mn-cs"/>
              </a:rPr>
            </a:br>
            <a:r>
              <a:rPr lang="fr-FR" sz="1100" b="0" i="0" u="none" strike="noStrike" kern="1200" baseline="0" dirty="0">
                <a:solidFill>
                  <a:schemeClr val="tx1"/>
                </a:solidFill>
                <a:latin typeface="+mn-lt"/>
                <a:ea typeface="+mn-ea"/>
                <a:cs typeface="+mn-cs"/>
              </a:rPr>
              <a:t>=&gt; mettre en place un calendrier de révision des plans de prévention des risques (PPR) cohérent avec la trajectoire d’adaptation au changement climatique (TRACC) et avec les projections climatiques </a:t>
            </a:r>
          </a:p>
          <a:p>
            <a:pPr marL="171450" indent="-171450">
              <a:buFontTx/>
              <a:buChar char="-"/>
            </a:pPr>
            <a:endParaRPr lang="fr-FR" sz="1100" b="0" i="0" u="none" strike="noStrike" kern="1200" baseline="0" dirty="0">
              <a:solidFill>
                <a:schemeClr val="tx1"/>
              </a:solidFill>
              <a:latin typeface="+mn-lt"/>
              <a:ea typeface="+mn-ea"/>
              <a:cs typeface="+mn-cs"/>
            </a:endParaRPr>
          </a:p>
          <a:p>
            <a:pPr marL="171450" indent="-171450">
              <a:buFontTx/>
              <a:buChar char="-"/>
            </a:pPr>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11</a:t>
            </a:fld>
            <a:endParaRPr lang="fr-FR"/>
          </a:p>
        </p:txBody>
      </p:sp>
    </p:spTree>
    <p:extLst>
      <p:ext uri="{BB962C8B-B14F-4D97-AF65-F5344CB8AC3E}">
        <p14:creationId xmlns:p14="http://schemas.microsoft.com/office/powerpoint/2010/main" val="118903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a:spcAft>
                <a:spcPts val="0"/>
              </a:spcAft>
            </a:pPr>
            <a:r>
              <a:rPr lang="fr-FR" sz="1150" dirty="0"/>
              <a:t>L’adaptation vise à réduire les vulnérabilités face aux aléas et à faire face aux dommages </a:t>
            </a:r>
          </a:p>
          <a:p>
            <a:pPr>
              <a:spcAft>
                <a:spcPts val="0"/>
              </a:spcAft>
            </a:pPr>
            <a:r>
              <a:rPr lang="fr-FR" sz="1150" dirty="0"/>
              <a:t>L’inventaire des dommages du changement climatique sur les systèmes humains et naturels est complexe : si l’analyse qualitative des risques climatiques est aujourd’hui bien avancée, leur quantification à l’échelle nationale reste encore partielle, et donc leur monétarisation. Dans beaucoup de cas, les évaluations sectorielles ne permettent pas de dégager un ordre de grandeur du coût des dommages.</a:t>
            </a:r>
          </a:p>
          <a:p>
            <a:pPr>
              <a:spcAft>
                <a:spcPts val="0"/>
              </a:spcAft>
            </a:pPr>
            <a:r>
              <a:rPr lang="fr-FR" sz="1150" dirty="0"/>
              <a:t>Plusieurs éléments rendent particulièrement complexes l’évaluation des couts futurs des impacts du CC : </a:t>
            </a:r>
          </a:p>
          <a:p>
            <a:pPr marL="171450" indent="-171450">
              <a:lnSpc>
                <a:spcPct val="115000"/>
              </a:lnSpc>
              <a:spcAft>
                <a:spcPts val="0"/>
              </a:spcAft>
              <a:buFont typeface="Arial" panose="020B0604020202020204" pitchFamily="34" charset="0"/>
              <a:buChar char="•"/>
            </a:pPr>
            <a:r>
              <a:rPr lang="fr-FR" sz="1150" kern="100" dirty="0">
                <a:effectLst/>
                <a:latin typeface="Aptos" panose="020B0004020202020204" pitchFamily="34" charset="0"/>
                <a:ea typeface="Aptos" panose="020B0004020202020204" pitchFamily="34" charset="0"/>
                <a:cs typeface="Times New Roman" panose="02020603050405020304" pitchFamily="18" charset="0"/>
              </a:rPr>
              <a:t>Incertitudes sur la projection et la combinaison des aléas climatiques futurs dans plusieurs scénarios climatiques de référence. </a:t>
            </a:r>
          </a:p>
          <a:p>
            <a:pPr marL="171450" indent="-171450">
              <a:lnSpc>
                <a:spcPct val="115000"/>
              </a:lnSpc>
              <a:spcAft>
                <a:spcPts val="0"/>
              </a:spcAft>
              <a:buFont typeface="Arial" panose="020B0604020202020204" pitchFamily="34" charset="0"/>
              <a:buChar char="•"/>
            </a:pPr>
            <a:r>
              <a:rPr lang="fr-FR" sz="1150" kern="100" dirty="0">
                <a:effectLst/>
                <a:latin typeface="Aptos" panose="020B0004020202020204" pitchFamily="34" charset="0"/>
                <a:ea typeface="Aptos" panose="020B0004020202020204" pitchFamily="34" charset="0"/>
                <a:cs typeface="Times New Roman" panose="02020603050405020304" pitchFamily="18" charset="0"/>
              </a:rPr>
              <a:t>Comprendre quels sont les systèmes exposés et quelles sont leurs vulnérabilités dans des circonstances inconnues jusqu’alors, ce qui limite l’apport des analyses empiriques</a:t>
            </a:r>
          </a:p>
          <a:p>
            <a:pPr marL="171450" indent="-171450">
              <a:lnSpc>
                <a:spcPct val="115000"/>
              </a:lnSpc>
              <a:spcAft>
                <a:spcPts val="0"/>
              </a:spcAft>
              <a:buFont typeface="Arial" panose="020B0604020202020204" pitchFamily="34" charset="0"/>
              <a:buChar char="•"/>
            </a:pPr>
            <a:r>
              <a:rPr lang="fr-FR" sz="1150" kern="100" dirty="0">
                <a:effectLst/>
                <a:latin typeface="Aptos" panose="020B0004020202020204" pitchFamily="34" charset="0"/>
                <a:ea typeface="Aptos" panose="020B0004020202020204" pitchFamily="34" charset="0"/>
                <a:cs typeface="Times New Roman" panose="02020603050405020304" pitchFamily="18" charset="0"/>
              </a:rPr>
              <a:t>Les aléas et les vulnérabilités peuvent se combiner, les systèmes impactés sont en outre connectés =&gt; ce qui peut entrainer des impacts en cascade d’un système ou d’une région à l’autre, y compris avec l’extérieur de l’Europe</a:t>
            </a:r>
          </a:p>
          <a:p>
            <a:pPr marL="171450" indent="-171450">
              <a:lnSpc>
                <a:spcPct val="115000"/>
              </a:lnSpc>
              <a:spcAft>
                <a:spcPts val="0"/>
              </a:spcAft>
              <a:buFont typeface="Arial" panose="020B0604020202020204" pitchFamily="34" charset="0"/>
              <a:buChar char="•"/>
            </a:pPr>
            <a:r>
              <a:rPr lang="fr-FR" sz="1150" kern="100" dirty="0">
                <a:effectLst/>
                <a:latin typeface="Aptos" panose="020B0004020202020204" pitchFamily="34" charset="0"/>
                <a:ea typeface="Aptos" panose="020B0004020202020204" pitchFamily="34" charset="0"/>
                <a:cs typeface="Times New Roman" panose="02020603050405020304" pitchFamily="18" charset="0"/>
              </a:rPr>
              <a:t>L’exposition et la vulnérabilité aux aléas climatiques différent largement selon les territoires. </a:t>
            </a:r>
          </a:p>
          <a:p>
            <a:pPr marL="171450" indent="-171450">
              <a:lnSpc>
                <a:spcPct val="115000"/>
              </a:lnSpc>
              <a:spcAft>
                <a:spcPts val="0"/>
              </a:spcAft>
              <a:buFont typeface="Arial" panose="020B0604020202020204" pitchFamily="34" charset="0"/>
              <a:buChar char="•"/>
            </a:pPr>
            <a:r>
              <a:rPr lang="fr-FR" sz="1150" kern="100" dirty="0">
                <a:effectLst/>
                <a:latin typeface="Aptos" panose="020B0004020202020204" pitchFamily="34" charset="0"/>
                <a:ea typeface="Aptos" panose="020B0004020202020204" pitchFamily="34" charset="0"/>
                <a:cs typeface="Times New Roman" panose="02020603050405020304" pitchFamily="18" charset="0"/>
              </a:rPr>
              <a:t>Tendances à se focaliser seulement sur les dommages que l’on sait quantifier aujourd’hui (effet lampadaire)</a:t>
            </a:r>
            <a:endParaRPr lang="fr-FR" sz="1150" dirty="0"/>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3</a:t>
            </a:fld>
            <a:endParaRPr lang="fr-FR"/>
          </a:p>
        </p:txBody>
      </p:sp>
    </p:spTree>
    <p:extLst>
      <p:ext uri="{BB962C8B-B14F-4D97-AF65-F5344CB8AC3E}">
        <p14:creationId xmlns:p14="http://schemas.microsoft.com/office/powerpoint/2010/main" val="338979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b="1" dirty="0"/>
              <a:t>Santé</a:t>
            </a:r>
          </a:p>
          <a:p>
            <a:r>
              <a:rPr lang="fr-FR" dirty="0"/>
              <a:t>Le risque le plus identifié du changement climatique sur la santé humaine est celui lié à l’accroissement en fréquence et en intensité des vagues de chaleur (accroissement de la fatigue, perte d’attention, symptômes cardiovasculaires, troubles de la grossesse, sollicitation accrue du système de santé, surmortalité).</a:t>
            </a:r>
          </a:p>
          <a:p>
            <a:r>
              <a:rPr lang="fr-FR" dirty="0"/>
              <a:t>Ces événements sont déjà associés à une surmortalité (+ 10 700 décès depuis 2015, dont 2 820 en 2022). Le coût cumulé entre 2015 et 2020 en France métropolitaine de cette surmortalité est estimé entre 16 et 30 milliards d’euros par Santé publique France31, auquel s’ajoutent des pertes de bien-être liées à une restriction d’activité les jours de plus forte chaleur de 6 milliards d’euros. </a:t>
            </a:r>
          </a:p>
          <a:p>
            <a:r>
              <a:rPr lang="fr-FR" b="1" dirty="0"/>
              <a:t>Biodiversité </a:t>
            </a:r>
          </a:p>
          <a:p>
            <a:r>
              <a:rPr lang="fr-FR" dirty="0"/>
              <a:t>L’IPBES indique que le changement climatique est l’une des principales causes de l’érosion de la biodiversité. </a:t>
            </a:r>
          </a:p>
          <a:p>
            <a:r>
              <a:rPr lang="fr-FR" dirty="0"/>
              <a:t>Ce déclin de la biodiversité a des impacts directs sur les activités humaines, qui dépendent directement des écosystèmes et des services écosystémiques, en termes de séquestration du carbone, production agricole (pollinisation, fertilisation des sols),</a:t>
            </a:r>
          </a:p>
          <a:p>
            <a:r>
              <a:rPr lang="fr-FR" dirty="0"/>
              <a:t>protection contre l’érosion du littoral ou des crues, etc.</a:t>
            </a:r>
          </a:p>
          <a:p>
            <a:r>
              <a:rPr lang="fr-FR" b="1" dirty="0"/>
              <a:t>Bâtiments </a:t>
            </a:r>
          </a:p>
          <a:p>
            <a:r>
              <a:rPr lang="fr-FR" dirty="0"/>
              <a:t>Plusieurs canaux sont identifiés par lesquels le changement climatique menace les bâtiments : le retrait-gonflement des argiles, les risques d’inondations, de submersion marine, l’exposition aux feux de forêt, les cyclones. </a:t>
            </a:r>
          </a:p>
          <a:p>
            <a:r>
              <a:rPr lang="fr-FR" dirty="0"/>
              <a:t>Entre 2019 et 2023, le coût total de la sinistralité liée aux événements naturels (pour les biens particuliers et professionnels) s’est élevé en moyenne entre 4 et 4,5 milliards d’euros par an, dont 1,8 à 2,3 milliards pour Cat Nat et 2,2 milliards pour TGN7. De tels niveaux sont déjà supérieurs de 10 % à 20 % à la sinistralité moyenne depuis quarante ans (3,7 milliards d’euros). </a:t>
            </a:r>
          </a:p>
          <a:p>
            <a:r>
              <a:rPr lang="fr-FR" dirty="0"/>
              <a:t>Plusieurs exercices de projection des coûts de la sinistralité climatique ont été menés par le secteur de l’assurance (par France Assureurs, la CCR, l’ACPR ou Covéa9), sans distinction entre biens particuliers et professionnels. Ils donnent des ordres de grandeur : </a:t>
            </a:r>
            <a:r>
              <a:rPr lang="fr-FR" sz="1200" b="0" i="0" u="none" strike="noStrike" baseline="0" dirty="0">
                <a:solidFill>
                  <a:srgbClr val="585757"/>
                </a:solidFill>
                <a:latin typeface="NeoSansPro-Regular"/>
              </a:rPr>
              <a:t>Entre 2,6 et 4 milliards d’euros par an en 2050 pour Cat Nat selon le scénario de réchauffement et les aléas pris en compte, soit une augmentation de 40 % à 120 % par rapport à la période 2019-2023. </a:t>
            </a:r>
            <a:r>
              <a:rPr lang="fr-FR" sz="1200" b="1" i="0" u="none" strike="noStrike" baseline="0" dirty="0">
                <a:solidFill>
                  <a:srgbClr val="585757"/>
                </a:solidFill>
                <a:latin typeface="NeoSansPro-Bold"/>
              </a:rPr>
              <a:t>La part de cette hausse liée uniquement au changement climatique oscille entre 30 % et 60 %</a:t>
            </a:r>
            <a:r>
              <a:rPr lang="fr-FR" sz="1200" b="0" i="0" u="none" strike="noStrike" baseline="0" dirty="0">
                <a:solidFill>
                  <a:srgbClr val="585757"/>
                </a:solidFill>
                <a:latin typeface="NeoSansPro-Regular"/>
              </a:rPr>
              <a:t>. </a:t>
            </a:r>
          </a:p>
          <a:p>
            <a:r>
              <a:rPr lang="fr-FR" sz="1200" b="0" i="0" u="none" strike="noStrike" baseline="0" dirty="0">
                <a:solidFill>
                  <a:srgbClr val="585757"/>
                </a:solidFill>
                <a:latin typeface="NeoSansPro-Regular"/>
              </a:rPr>
              <a:t>Cependant, ces projections ne tiennent pas compte des pertes de bâtiments concernés par l’érosion du trait de côte, dont l’ampleur dépendra en grande partie du niveau </a:t>
            </a:r>
            <a:r>
              <a:rPr lang="fr-FR" sz="1200" b="0" i="0" u="none" strike="noStrike" baseline="0" dirty="0" err="1">
                <a:solidFill>
                  <a:srgbClr val="585757"/>
                </a:solidFill>
                <a:latin typeface="NeoSansPro-Regular"/>
              </a:rPr>
              <a:t>eectif</a:t>
            </a:r>
            <a:r>
              <a:rPr lang="fr-FR" sz="1200" b="0" i="0" u="none" strike="noStrike" baseline="0" dirty="0">
                <a:solidFill>
                  <a:srgbClr val="585757"/>
                </a:solidFill>
                <a:latin typeface="NeoSansPro-Regular"/>
              </a:rPr>
              <a:t> d’élévation des températures. À l’horizon 2050, le </a:t>
            </a:r>
            <a:r>
              <a:rPr lang="fr-FR" sz="1200" b="0" i="0" u="none" strike="noStrike" baseline="0" dirty="0" err="1">
                <a:solidFill>
                  <a:srgbClr val="585757"/>
                </a:solidFill>
                <a:latin typeface="NeoSansPro-Regular"/>
              </a:rPr>
              <a:t>Cerema</a:t>
            </a:r>
            <a:r>
              <a:rPr lang="fr-FR" sz="1200" b="0" i="0" u="none" strike="noStrike" baseline="0" dirty="0">
                <a:solidFill>
                  <a:srgbClr val="585757"/>
                </a:solidFill>
                <a:latin typeface="NeoSansPro-Regular"/>
              </a:rPr>
              <a:t> estime que 5 200 logements auront été exposés pour une valeur cumulée de</a:t>
            </a:r>
          </a:p>
          <a:p>
            <a:pPr algn="l"/>
            <a:r>
              <a:rPr lang="fr-FR" sz="1200" b="0" i="0" u="none" strike="noStrike" baseline="0" dirty="0">
                <a:solidFill>
                  <a:srgbClr val="585757"/>
                </a:solidFill>
                <a:latin typeface="NeoSansPro-Regular"/>
              </a:rPr>
              <a:t>1,1 milliard d’euros.</a:t>
            </a:r>
          </a:p>
          <a:p>
            <a:pPr algn="l"/>
            <a:r>
              <a:rPr lang="fr-FR" b="1" dirty="0"/>
              <a:t>Infrastructures et réseaux</a:t>
            </a:r>
          </a:p>
          <a:p>
            <a:pPr algn="l"/>
            <a:r>
              <a:rPr lang="fr-FR" dirty="0"/>
              <a:t>Les impacts du changement climatique sur les réseaux de transport terrestre, d’électricité et de télécommunications sont décrits qualitativement dans une publication récente de France Stratégie</a:t>
            </a:r>
          </a:p>
          <a:p>
            <a:pPr algn="l"/>
            <a:r>
              <a:rPr lang="fr-FR" dirty="0"/>
              <a:t>Une étude de Carbone 4 a proposé une méthodologie d’estimation des coûts des dommages aux infrastructures de réseaux à l’échelle française pour certains secteurs: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i="0" u="none" strike="noStrike" kern="1200" baseline="0" dirty="0">
                <a:solidFill>
                  <a:schemeClr val="tx1"/>
                </a:solidFill>
                <a:latin typeface="+mn-lt"/>
                <a:ea typeface="+mn-ea"/>
                <a:cs typeface="+mn-cs"/>
              </a:rPr>
              <a:t>Réseau routier</a:t>
            </a:r>
            <a:r>
              <a:rPr lang="fr-FR" sz="1200" b="0" i="0" u="none" strike="noStrike" kern="1200" baseline="0" dirty="0">
                <a:solidFill>
                  <a:schemeClr val="tx1"/>
                </a:solidFill>
                <a:latin typeface="+mn-lt"/>
                <a:ea typeface="+mn-ea"/>
                <a:cs typeface="+mn-cs"/>
              </a:rPr>
              <a:t>. La fréquence et l’intensité accrues des vagues de chaleur entrainerait une hausse de 1,5 milliard d’euros du budget d’entretien sur la période 2035-2050, soit une augmentation de 10 % du budget total alloué à la rénovation des routes en France chaque année (8 milliards d’euros en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Réseau ferroviaire</a:t>
            </a:r>
            <a:r>
              <a:rPr lang="fr-FR" dirty="0"/>
              <a:t>. Le cumul des investissements curatifs additionnels engendrés uniquement par les impacts d’inondation et de ruissellement atteindrait 200 millions d’euros entre 2035 et 2050 pour les voies ferroviaires (soit plus de 13 millions d’euros par an) et 150 millions d’euros pour les tunnels ferroviaires (soit environ 5 millions d’euros par 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Électricité</a:t>
            </a:r>
            <a:r>
              <a:rPr lang="fr-FR" dirty="0"/>
              <a:t>. l’investissement curatif induit par l’intensification et la multiplication des aléas climatiques extrêmes est estimé à 1,7 milliard d’euros à</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l’horizon 2050, à partir d’une analogie avec une étude similaire menée sur le réseau électrique américain, soit 56 millions d’euros en moyenne par an. Sont pris en compte les impacts sur la durée de vie des transformateurs de sous-stations et de distribution, sur la capacité des lignes de distribution et de transmission</a:t>
            </a:r>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4</a:t>
            </a:fld>
            <a:endParaRPr lang="fr-FR"/>
          </a:p>
        </p:txBody>
      </p:sp>
    </p:spTree>
    <p:extLst>
      <p:ext uri="{BB962C8B-B14F-4D97-AF65-F5344CB8AC3E}">
        <p14:creationId xmlns:p14="http://schemas.microsoft.com/office/powerpoint/2010/main" val="148938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dirty="0"/>
              <a:t>Son analyse s'appuie sur la base de données Catastrophe </a:t>
            </a:r>
            <a:r>
              <a:rPr lang="fr-FR" dirty="0" err="1"/>
              <a:t>Database</a:t>
            </a:r>
            <a:r>
              <a:rPr lang="fr-FR" dirty="0"/>
              <a:t> (CATDAT) (</a:t>
            </a:r>
            <a:r>
              <a:rPr lang="fr-FR" dirty="0" err="1"/>
              <a:t>Risklayer</a:t>
            </a:r>
            <a:r>
              <a:rPr lang="fr-FR" dirty="0"/>
              <a:t> </a:t>
            </a:r>
            <a:r>
              <a:rPr lang="fr-FR" dirty="0" err="1"/>
              <a:t>GmbH</a:t>
            </a:r>
            <a:r>
              <a:rPr lang="fr-FR" dirty="0"/>
              <a:t>). CATDAT couvre les 38 membres d'</a:t>
            </a:r>
            <a:r>
              <a:rPr lang="fr-FR" dirty="0" err="1"/>
              <a:t>Eionet</a:t>
            </a:r>
            <a:r>
              <a:rPr lang="fr-FR" dirty="0"/>
              <a:t> (32 pays membres de l'EEE et six pays coopérants des Balkans occidentaux) et inclut des données couvrant les années 1980 à 2023. Ces données contiennent des informations sur les événements géophysiques, hydrologiques, météorologiques et climatologiques survenus dans ces pays. Elles détaillent la date de survenance, le pays, le type d'événement, les pertes économiques et assurées, ainsi que le nombre de victimes.</a:t>
            </a:r>
          </a:p>
          <a:p>
            <a:r>
              <a:rPr lang="fr-FR" dirty="0"/>
              <a:t>L'impact économique des extrêmes climatiques varie au sein de l'UE. En termes absolus, les pertes économiques les plus élevées au cours de la période 1980-2023 ont été mesurées en Allemagne, en Italie et en France. Les pertes par habitant les plus élevées ont été constatées en Slovénie, au Luxembourg et en Italie, et les pertes par surface (en km²) les plus élevées ont été enregistrées en Slovénie, en Belgique et en Allemagne.</a:t>
            </a:r>
          </a:p>
          <a:p>
            <a:r>
              <a:rPr lang="fr-FR" dirty="0"/>
              <a:t>La plupart des pays de l'EEE-38 présentent d'importants déficits de protection d'assurance. 17 autres pays (Bulgarie, Croatie, Chypre, Finlande, Grèce, Hongrie, Italie, Lettonie, Lituanie, Malte, Pologne, Portugal, Roumanie, Slovaquie, Slovénie, Espagne et Turquie) présentent un déficit de protection d'assurance supérieur à 90 %. Seuls deux pays ont plus de 50 % de leurs pertes couvertes par une assurance : le Danemark, avec un déficit de protection d'assurance de 38 %, et la Norvège avec 30 %.</a:t>
            </a:r>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5</a:t>
            </a:fld>
            <a:endParaRPr lang="fr-FR"/>
          </a:p>
        </p:txBody>
      </p:sp>
    </p:spTree>
    <p:extLst>
      <p:ext uri="{BB962C8B-B14F-4D97-AF65-F5344CB8AC3E}">
        <p14:creationId xmlns:p14="http://schemas.microsoft.com/office/powerpoint/2010/main" val="58475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dirty="0"/>
              <a:t>La mutualisation des risques repose sur un principe fondamental d’assurance, la compensation entre assurés, fondée sur le partage des sinistres. Ce mécanisme implique que les risques soient suffisamment homogènes et dispersés pour que le système reste solvable. Or, avec le changement climatique, ces deux conditions sont de plus en plus compromises : les aléas se font plus fréquents, plus localisés et plus coûteux, remettant en cause l’équilibre actuariel du système. </a:t>
            </a:r>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6</a:t>
            </a:fld>
            <a:endParaRPr lang="fr-FR"/>
          </a:p>
        </p:txBody>
      </p:sp>
    </p:spTree>
    <p:extLst>
      <p:ext uri="{BB962C8B-B14F-4D97-AF65-F5344CB8AC3E}">
        <p14:creationId xmlns:p14="http://schemas.microsoft.com/office/powerpoint/2010/main" val="169181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E11A8-4C88-955C-BA15-A404FDA3F0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396AF1-F9E8-950E-AF58-7B801D11ECB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A16B986-A58C-8373-AF5A-D4875B892DE4}"/>
              </a:ext>
            </a:extLst>
          </p:cNvPr>
          <p:cNvSpPr>
            <a:spLocks noGrp="1"/>
          </p:cNvSpPr>
          <p:nvPr>
            <p:ph type="body" idx="1"/>
          </p:nvPr>
        </p:nvSpPr>
        <p:spPr/>
        <p:txBody>
          <a:bodyPr/>
          <a:lstStyle/>
          <a:p>
            <a:r>
              <a:rPr lang="fr-FR" dirty="0"/>
              <a:t>La mutualisation des risques repose sur un principe fondamental d’assurance, la compensation entre assurés, fondée sur le partage des sinistres. Ce mécanisme implique que les risques soient suffisamment homogènes et dispersés pour que le système reste solvable. Or, avec le changement climatique, ces deux conditions sont de plus en plus compromises : les aléas se font plus fréquents, plus localisés et plus coûteux, remettant en cause l’équilibre actuariel du système. </a:t>
            </a:r>
          </a:p>
        </p:txBody>
      </p:sp>
      <p:sp>
        <p:nvSpPr>
          <p:cNvPr id="4" name="Espace réservé du numéro de diapositive 3">
            <a:extLst>
              <a:ext uri="{FF2B5EF4-FFF2-40B4-BE49-F238E27FC236}">
                <a16:creationId xmlns:a16="http://schemas.microsoft.com/office/drawing/2014/main" id="{C8E197FD-BA3E-88AF-3836-7B36E7392E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1ADF1-970D-384A-A498-9BDD807369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41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8</a:t>
            </a:fld>
            <a:endParaRPr lang="fr-FR"/>
          </a:p>
        </p:txBody>
      </p:sp>
    </p:spTree>
    <p:extLst>
      <p:ext uri="{BB962C8B-B14F-4D97-AF65-F5344CB8AC3E}">
        <p14:creationId xmlns:p14="http://schemas.microsoft.com/office/powerpoint/2010/main" val="386861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algn="l"/>
            <a:r>
              <a:rPr lang="fr-FR" sz="1200" b="0" i="0" u="none" strike="noStrike" baseline="0" dirty="0">
                <a:latin typeface="CIDFont+F2"/>
              </a:rPr>
              <a:t>Au-delà des moyens spécifiquement dédiés à l’adaptation, </a:t>
            </a:r>
            <a:r>
              <a:rPr lang="fr-FR" sz="1200" b="1" i="0" u="none" strike="noStrike" baseline="0" dirty="0">
                <a:latin typeface="CIDFont+F2"/>
              </a:rPr>
              <a:t>un ensemble plus large de moyens </a:t>
            </a:r>
            <a:r>
              <a:rPr lang="fr-FR" sz="1200" b="0" i="0" u="none" strike="noStrike" baseline="0" dirty="0">
                <a:latin typeface="CIDFont+F2"/>
              </a:rPr>
              <a:t>contribuent à renforcer le niveau d’adaptation de la France. Il s’agit des moyens :</a:t>
            </a:r>
          </a:p>
          <a:p>
            <a:pPr algn="l"/>
            <a:r>
              <a:rPr lang="fr-FR" sz="1200" b="0" i="0" u="none" strike="noStrike" baseline="0" dirty="0">
                <a:latin typeface="CIDFont+F9"/>
              </a:rPr>
              <a:t>1. </a:t>
            </a:r>
            <a:r>
              <a:rPr lang="fr-FR" sz="1200" b="0" i="0" u="none" strike="noStrike" baseline="0" dirty="0">
                <a:latin typeface="CIDFont+F2"/>
              </a:rPr>
              <a:t>Des politiques publiques préexistantes aux questions de changements climatiques et dont les </a:t>
            </a:r>
            <a:r>
              <a:rPr lang="fr-FR" sz="1200" b="1" i="0" u="none" strike="noStrike" baseline="0" dirty="0">
                <a:latin typeface="CIDFont+F2"/>
              </a:rPr>
              <a:t>dépenses deviennent d’autant plus nécessaires </a:t>
            </a:r>
            <a:r>
              <a:rPr lang="fr-FR" sz="1200" b="0" i="0" u="none" strike="noStrike" baseline="0" dirty="0">
                <a:latin typeface="CIDFont+F2"/>
              </a:rPr>
              <a:t>dans un contexte d’évolution du climat ;</a:t>
            </a:r>
          </a:p>
          <a:p>
            <a:pPr algn="l"/>
            <a:r>
              <a:rPr lang="fr-FR" sz="1200" b="0" i="0" u="none" strike="noStrike" baseline="0" dirty="0">
                <a:latin typeface="CIDFont+F9"/>
              </a:rPr>
              <a:t>2. </a:t>
            </a:r>
            <a:r>
              <a:rPr lang="fr-FR" sz="1200" b="0" i="0" u="none" strike="noStrike" baseline="0" dirty="0">
                <a:latin typeface="CIDFont+F2"/>
              </a:rPr>
              <a:t>Des politiques publiques dont l’action </a:t>
            </a:r>
            <a:r>
              <a:rPr lang="fr-FR" sz="1200" b="1" i="0" u="none" strike="noStrike" baseline="0" dirty="0">
                <a:latin typeface="CIDFont+F2"/>
              </a:rPr>
              <a:t>présente des </a:t>
            </a:r>
            <a:r>
              <a:rPr lang="fr-FR" sz="1200" b="1" i="0" u="none" strike="noStrike" baseline="0" dirty="0" err="1">
                <a:latin typeface="CIDFont+F2"/>
              </a:rPr>
              <a:t>cobénéfices</a:t>
            </a:r>
            <a:r>
              <a:rPr lang="fr-FR" sz="1200" b="1" i="0" u="none" strike="noStrike" baseline="0" dirty="0">
                <a:latin typeface="CIDFont+F2"/>
              </a:rPr>
              <a:t> pour l’adaptation</a:t>
            </a:r>
            <a:r>
              <a:rPr lang="fr-FR" sz="1200" b="0" i="0" u="none" strike="noStrike" baseline="0" dirty="0">
                <a:latin typeface="CIDFont+F2"/>
              </a:rPr>
              <a:t>, c’est-</a:t>
            </a:r>
            <a:r>
              <a:rPr lang="fr-FR" sz="1200" b="0" i="0" u="none" strike="noStrike" baseline="0" dirty="0" err="1">
                <a:latin typeface="CIDFont+F2"/>
              </a:rPr>
              <a:t>àdire</a:t>
            </a:r>
            <a:r>
              <a:rPr lang="fr-FR" sz="1200" b="0" i="0" u="none" strike="noStrike" baseline="0" dirty="0">
                <a:latin typeface="CIDFont+F2"/>
              </a:rPr>
              <a:t> des e􀆯</a:t>
            </a:r>
            <a:r>
              <a:rPr lang="fr-FR" sz="1200" b="0" i="0" u="none" strike="noStrike" baseline="0" dirty="0" err="1">
                <a:latin typeface="CIDFont+F2"/>
              </a:rPr>
              <a:t>ets</a:t>
            </a:r>
            <a:r>
              <a:rPr lang="fr-FR" sz="1200" b="0" i="0" u="none" strike="noStrike" baseline="0" dirty="0">
                <a:latin typeface="CIDFont+F2"/>
              </a:rPr>
              <a:t> positifs sans en être nécessairement l’objectif principal.</a:t>
            </a:r>
          </a:p>
          <a:p>
            <a:pPr algn="l"/>
            <a:r>
              <a:rPr lang="fr-FR" sz="1200" b="0" i="0" u="none" strike="noStrike" baseline="0" dirty="0">
                <a:latin typeface="CIDFont+F2"/>
              </a:rPr>
              <a:t>Celles-ci contribuent parfois déjà pleinement à l’adaptation, mais bien souvent elles pourraient mieux contribuer en intégrant plus systématiquement le climat </a:t>
            </a:r>
            <a:r>
              <a:rPr lang="fr-FR" sz="1200" b="0" i="0" u="none" strike="noStrike" baseline="0" dirty="0" err="1">
                <a:latin typeface="CIDFont+F2"/>
              </a:rPr>
              <a:t>futurdans</a:t>
            </a:r>
            <a:r>
              <a:rPr lang="fr-FR" sz="1200" b="0" i="0" u="none" strike="noStrike" baseline="0" dirty="0">
                <a:latin typeface="CIDFont+F2"/>
              </a:rPr>
              <a:t> leurs programmes dans une logique de « réflexe adaptation »</a:t>
            </a:r>
            <a:endParaRPr lang="fr-FR" dirty="0"/>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9</a:t>
            </a:fld>
            <a:endParaRPr lang="fr-FR"/>
          </a:p>
        </p:txBody>
      </p:sp>
    </p:spTree>
    <p:extLst>
      <p:ext uri="{BB962C8B-B14F-4D97-AF65-F5344CB8AC3E}">
        <p14:creationId xmlns:p14="http://schemas.microsoft.com/office/powerpoint/2010/main" val="349222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algn="l"/>
            <a:r>
              <a:rPr lang="fr-FR" sz="1200" b="0" i="0" u="none" strike="noStrike" baseline="0" dirty="0">
                <a:latin typeface="CIDFont+F2"/>
              </a:rPr>
              <a:t>Nous estimons cette contribution selon trois niveaux :</a:t>
            </a:r>
          </a:p>
          <a:p>
            <a:pPr algn="l"/>
            <a:r>
              <a:rPr lang="fr-FR" sz="1200" b="1" i="0" u="none" strike="noStrike" baseline="0" dirty="0">
                <a:latin typeface="CIDFont+F2"/>
              </a:rPr>
              <a:t>1. </a:t>
            </a:r>
            <a:r>
              <a:rPr lang="fr-FR" sz="1200" b="1" i="0" u="none" strike="noStrike" baseline="0" dirty="0">
                <a:latin typeface="CIDFont+F4"/>
              </a:rPr>
              <a:t>Contribue déjà pleinement </a:t>
            </a:r>
            <a:r>
              <a:rPr lang="fr-FR" sz="1200" b="0" i="0" u="none" strike="noStrike" baseline="0" dirty="0">
                <a:latin typeface="CIDFont+F4"/>
              </a:rPr>
              <a:t>: </a:t>
            </a:r>
            <a:r>
              <a:rPr lang="fr-FR" sz="1200" b="0" i="0" u="none" strike="noStrike" baseline="0" dirty="0">
                <a:latin typeface="CIDFont+F2"/>
              </a:rPr>
              <a:t>lorsque l’ensemble des moyens engagés présentent des </a:t>
            </a:r>
            <a:r>
              <a:rPr lang="fr-FR" sz="1200" b="0" i="0" u="none" strike="noStrike" baseline="0" dirty="0" err="1">
                <a:latin typeface="CIDFont+F2"/>
              </a:rPr>
              <a:t>cobénéfices</a:t>
            </a:r>
            <a:r>
              <a:rPr lang="fr-FR" sz="1200" b="0" i="0" u="none" strike="noStrike" baseline="0" dirty="0">
                <a:latin typeface="CIDFont+F2"/>
              </a:rPr>
              <a:t> avérés et consensuels pour l’adaptation même si ces moyens n’intègrent pas encore systématiquement le climat futur.</a:t>
            </a:r>
          </a:p>
          <a:p>
            <a:pPr algn="l"/>
            <a:r>
              <a:rPr lang="fr-FR" sz="1200" b="1" i="0" u="none" strike="noStrike" baseline="0" dirty="0">
                <a:latin typeface="CIDFont+F2"/>
              </a:rPr>
              <a:t>2. </a:t>
            </a:r>
            <a:r>
              <a:rPr lang="fr-FR" sz="1200" b="1" i="0" u="none" strike="noStrike" baseline="0" dirty="0">
                <a:latin typeface="CIDFont+F4"/>
              </a:rPr>
              <a:t>Pourrait mieux contribuer </a:t>
            </a:r>
            <a:r>
              <a:rPr lang="fr-FR" sz="1200" b="0" i="0" u="none" strike="noStrike" baseline="0" dirty="0">
                <a:latin typeface="CIDFont+F4"/>
              </a:rPr>
              <a:t>: </a:t>
            </a:r>
            <a:r>
              <a:rPr lang="fr-FR" sz="1200" b="0" i="0" u="none" strike="noStrike" baseline="0" dirty="0">
                <a:latin typeface="CIDFont+F2"/>
              </a:rPr>
              <a:t>lorsque des éléments permettant d’objectiver l’existence des </a:t>
            </a:r>
            <a:r>
              <a:rPr lang="fr-FR" sz="1200" b="0" i="0" u="none" strike="noStrike" baseline="0" dirty="0" err="1">
                <a:latin typeface="CIDFont+F2"/>
              </a:rPr>
              <a:t>cobénéfices</a:t>
            </a:r>
            <a:r>
              <a:rPr lang="fr-FR" sz="1200" b="0" i="0" u="none" strike="noStrike" baseline="0" dirty="0">
                <a:latin typeface="CIDFont+F2"/>
              </a:rPr>
              <a:t> sont disponibles sans que ceux-ci soient entièrement exploités ou qu’il ne soit pas possible d’en déterminer la part qui contribue effectivement.</a:t>
            </a:r>
          </a:p>
          <a:p>
            <a:pPr algn="l"/>
            <a:r>
              <a:rPr lang="fr-FR" sz="1200" b="1" i="0" u="none" strike="noStrike" baseline="0" dirty="0">
                <a:latin typeface="CIDFont+F2"/>
              </a:rPr>
              <a:t>3. </a:t>
            </a:r>
            <a:r>
              <a:rPr lang="fr-FR" sz="1200" b="1" i="0" u="none" strike="noStrike" baseline="0" dirty="0">
                <a:latin typeface="CIDFont+F4"/>
              </a:rPr>
              <a:t>Contribution controversée </a:t>
            </a:r>
            <a:r>
              <a:rPr lang="fr-FR" sz="1200" b="0" i="0" u="none" strike="noStrike" baseline="0" dirty="0">
                <a:latin typeface="CIDFont+F4"/>
              </a:rPr>
              <a:t>: </a:t>
            </a:r>
            <a:r>
              <a:rPr lang="fr-FR" sz="1200" b="0" i="0" u="none" strike="noStrike" baseline="0" dirty="0">
                <a:latin typeface="CIDFont+F2"/>
              </a:rPr>
              <a:t>lorsque les moyens engagés financent des actions dont la contribution à l’adaptation est soumise à controverse (risque de </a:t>
            </a:r>
            <a:r>
              <a:rPr lang="fr-FR" sz="1200" b="0" i="0" u="none" strike="noStrike" baseline="0" dirty="0" err="1">
                <a:latin typeface="CIDFont+F2"/>
              </a:rPr>
              <a:t>maladaptation</a:t>
            </a:r>
            <a:r>
              <a:rPr lang="fr-FR" sz="1200" b="0" i="0" u="none" strike="noStrike" baseline="0" dirty="0">
                <a:latin typeface="CIDFont+F2"/>
              </a:rPr>
              <a:t>).</a:t>
            </a:r>
          </a:p>
          <a:p>
            <a:pPr algn="l"/>
            <a:r>
              <a:rPr lang="fr-FR" sz="1200" b="0" i="0" u="none" strike="noStrike" baseline="0" dirty="0">
                <a:latin typeface="CIDFont+F2"/>
              </a:rPr>
              <a:t>Prévention des risques : fond </a:t>
            </a:r>
            <a:r>
              <a:rPr lang="fr-FR" sz="1200" b="0" i="0" u="none" strike="noStrike" baseline="0" dirty="0" err="1">
                <a:latin typeface="CIDFont+F2"/>
              </a:rPr>
              <a:t>barnier</a:t>
            </a:r>
            <a:r>
              <a:rPr lang="fr-FR" sz="1200" b="0" i="0" u="none" strike="noStrike" baseline="0" dirty="0">
                <a:latin typeface="CIDFont+F2"/>
              </a:rPr>
              <a:t> </a:t>
            </a:r>
            <a:endParaRPr lang="fr-FR" dirty="0"/>
          </a:p>
        </p:txBody>
      </p:sp>
      <p:sp>
        <p:nvSpPr>
          <p:cNvPr id="4" name="Espace réservé du numéro de diapositive 3"/>
          <p:cNvSpPr>
            <a:spLocks noGrp="1"/>
          </p:cNvSpPr>
          <p:nvPr>
            <p:ph type="sldNum" sz="quarter" idx="5"/>
          </p:nvPr>
        </p:nvSpPr>
        <p:spPr/>
        <p:txBody>
          <a:bodyPr/>
          <a:lstStyle/>
          <a:p>
            <a:fld id="{FCB1ADF1-970D-384A-A498-9BDD8073699E}" type="slidenum">
              <a:rPr lang="fr-FR" smtClean="0"/>
              <a:t>10</a:t>
            </a:fld>
            <a:endParaRPr lang="fr-FR"/>
          </a:p>
        </p:txBody>
      </p:sp>
    </p:spTree>
    <p:extLst>
      <p:ext uri="{BB962C8B-B14F-4D97-AF65-F5344CB8AC3E}">
        <p14:creationId xmlns:p14="http://schemas.microsoft.com/office/powerpoint/2010/main" val="402737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résenta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0E2F6-DC7D-3296-7F2B-05DE5E18E187}"/>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2064713"/>
            <a:ext cx="2841980" cy="486762"/>
          </a:xfrm>
          <a:prstGeom prst="rect">
            <a:avLst/>
          </a:prstGeom>
        </p:spPr>
      </p:pic>
      <p:grpSp>
        <p:nvGrpSpPr>
          <p:cNvPr id="12" name="Groupe 11">
            <a:extLst>
              <a:ext uri="{FF2B5EF4-FFF2-40B4-BE49-F238E27FC236}">
                <a16:creationId xmlns:a16="http://schemas.microsoft.com/office/drawing/2014/main" id="{9B3A1AE7-BE00-FA52-3F8A-3743B36FF1EB}"/>
              </a:ext>
            </a:extLst>
          </p:cNvPr>
          <p:cNvGrpSpPr/>
          <p:nvPr/>
        </p:nvGrpSpPr>
        <p:grpSpPr>
          <a:xfrm>
            <a:off x="1927409" y="3315127"/>
            <a:ext cx="204015" cy="280964"/>
            <a:chOff x="4561489" y="2493767"/>
            <a:chExt cx="204015" cy="280964"/>
          </a:xfrm>
        </p:grpSpPr>
        <p:cxnSp>
          <p:nvCxnSpPr>
            <p:cNvPr id="13" name="Connecteur droit 12">
              <a:extLst>
                <a:ext uri="{FF2B5EF4-FFF2-40B4-BE49-F238E27FC236}">
                  <a16:creationId xmlns:a16="http://schemas.microsoft.com/office/drawing/2014/main" id="{252D7B30-069C-1F9D-E677-B21CAA1D61EF}"/>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ED67C92-1FBD-ABD6-8EA4-2BC263697A96}"/>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1" name="Espace réservé pour une image  20">
            <a:extLst>
              <a:ext uri="{FF2B5EF4-FFF2-40B4-BE49-F238E27FC236}">
                <a16:creationId xmlns:a16="http://schemas.microsoft.com/office/drawing/2014/main" id="{8B5EBA44-6B2B-F5F3-A2B0-59450EF9DB42}"/>
              </a:ext>
            </a:extLst>
          </p:cNvPr>
          <p:cNvSpPr>
            <a:spLocks noGrp="1"/>
          </p:cNvSpPr>
          <p:nvPr>
            <p:ph type="pic" sz="quarter" idx="15"/>
          </p:nvPr>
        </p:nvSpPr>
        <p:spPr>
          <a:xfrm>
            <a:off x="1436709" y="4079240"/>
            <a:ext cx="1188000" cy="1188000"/>
          </a:xfrm>
        </p:spPr>
        <p:txBody>
          <a:bodyPr/>
          <a:lstStyle/>
          <a:p>
            <a:r>
              <a:rPr lang="fr-FR"/>
              <a:t>Cliquez sur l'icône pour ajouter une image</a:t>
            </a:r>
            <a:endParaRPr lang="fr-FR" dirty="0"/>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312748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userDrawn="1"/>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566637" y="2670959"/>
            <a:ext cx="5400000" cy="215444"/>
          </a:xfrm>
        </p:spPr>
        <p:txBody>
          <a:bodyPr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566637" y="2914319"/>
            <a:ext cx="5400000" cy="215444"/>
          </a:xfrm>
        </p:spPr>
        <p:txBody>
          <a:bodyPr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566637" y="3157679"/>
            <a:ext cx="5400000" cy="215444"/>
          </a:xfrm>
        </p:spPr>
        <p:txBody>
          <a:bodyPr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566637" y="1602720"/>
            <a:ext cx="5400000" cy="215444"/>
          </a:xfrm>
        </p:spPr>
        <p:txBody>
          <a:bodyPr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566637" y="1846080"/>
            <a:ext cx="5400000" cy="215444"/>
          </a:xfrm>
        </p:spPr>
        <p:txBody>
          <a:bodyPr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566637" y="2089440"/>
            <a:ext cx="5400000" cy="215444"/>
          </a:xfrm>
        </p:spPr>
        <p:txBody>
          <a:bodyPr anchor="ctr">
            <a:spAutoFit/>
          </a:bodyPr>
          <a:lstStyle>
            <a:lvl1pPr>
              <a:defRPr sz="1400">
                <a:latin typeface="+mn-lt"/>
              </a:defRPr>
            </a:lvl1pPr>
          </a:lstStyle>
          <a:p>
            <a:pPr lvl="0"/>
            <a:r>
              <a:rPr lang="fr-FR" dirty="0"/>
              <a:t>nom@utopies.com</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566637" y="534481"/>
            <a:ext cx="5400000" cy="215444"/>
          </a:xfrm>
        </p:spPr>
        <p:txBody>
          <a:bodyPr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566637" y="777841"/>
            <a:ext cx="5400000" cy="215444"/>
          </a:xfrm>
        </p:spPr>
        <p:txBody>
          <a:bodyPr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566637" y="1021201"/>
            <a:ext cx="5400000" cy="215444"/>
          </a:xfrm>
        </p:spPr>
        <p:txBody>
          <a:bodyPr anchor="ctr">
            <a:spAutoFit/>
          </a:bodyPr>
          <a:lstStyle>
            <a:lvl1pPr>
              <a:defRPr sz="1400">
                <a:latin typeface="+mn-lt"/>
              </a:defRPr>
            </a:lvl1pPr>
          </a:lstStyle>
          <a:p>
            <a:pPr lvl="0"/>
            <a:r>
              <a:rPr lang="fr-FR" dirty="0"/>
              <a:t>nom@utopies.com</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7058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Étape détail">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ADB4D744-41D0-4986-42D5-49487615DA88}"/>
              </a:ext>
            </a:extLst>
          </p:cNvPr>
          <p:cNvSpPr>
            <a:spLocks noGrp="1"/>
          </p:cNvSpPr>
          <p:nvPr>
            <p:ph type="body" sz="quarter" idx="15" hasCustomPrompt="1"/>
          </p:nvPr>
        </p:nvSpPr>
        <p:spPr>
          <a:xfrm>
            <a:off x="860400" y="1187312"/>
            <a:ext cx="10789200" cy="900000"/>
          </a:xfrm>
          <a:ln>
            <a:solidFill>
              <a:schemeClr val="accent2"/>
            </a:solidFill>
          </a:ln>
        </p:spPr>
        <p:txBody>
          <a:bodyPr vert="horz" lIns="360000" tIns="90000" rIns="360000" bIns="90000" rtlCol="0" anchor="ctr">
            <a:noAutofit/>
          </a:bodyPr>
          <a:lstStyle>
            <a:lvl1pPr marL="285750" indent="-285750">
              <a:buFont typeface="Arial" panose="020B0604020202020204" pitchFamily="34" charset="0"/>
              <a:buChar char="►"/>
              <a:defRPr lang="fr-FR" sz="1400" dirty="0"/>
            </a:lvl1pPr>
            <a:lvl2pPr marL="0" indent="-284400">
              <a:buFont typeface="Arial" panose="020B0604020202020204" pitchFamily="34" charset="0"/>
              <a:buChar char="►"/>
              <a:defRPr sz="12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a:t>
            </a:r>
          </a:p>
        </p:txBody>
      </p:sp>
      <p:sp>
        <p:nvSpPr>
          <p:cNvPr id="7" name="Espace réservé du texte 5">
            <a:extLst>
              <a:ext uri="{FF2B5EF4-FFF2-40B4-BE49-F238E27FC236}">
                <a16:creationId xmlns:a16="http://schemas.microsoft.com/office/drawing/2014/main" id="{EEF5EC03-4C85-7430-6EDC-C3D578875195}"/>
              </a:ext>
            </a:extLst>
          </p:cNvPr>
          <p:cNvSpPr>
            <a:spLocks noGrp="1"/>
          </p:cNvSpPr>
          <p:nvPr>
            <p:ph type="body" sz="quarter" idx="16" hasCustomPrompt="1"/>
          </p:nvPr>
        </p:nvSpPr>
        <p:spPr>
          <a:xfrm>
            <a:off x="871200" y="2362944"/>
            <a:ext cx="10789200" cy="2520000"/>
          </a:xfrm>
          <a:ln>
            <a:solidFill>
              <a:schemeClr val="accent2"/>
            </a:solidFill>
          </a:ln>
        </p:spPr>
        <p:txBody>
          <a:bodyPr lIns="360000" tIns="90000" rIns="360000" bIns="90000" anchor="ctr">
            <a:noAutofit/>
          </a:bodyPr>
          <a:lstStyle>
            <a:lvl1pPr marL="285750" indent="-285750">
              <a:buFont typeface="Arial" panose="020B0604020202020204" pitchFamily="34" charset="0"/>
              <a:buChar char="►"/>
              <a:defRPr sz="1400">
                <a:solidFill>
                  <a:schemeClr val="tx1"/>
                </a:solidFill>
              </a:defRPr>
            </a:lvl1pPr>
            <a:lvl2pPr marL="0" indent="-284400">
              <a:buFont typeface="Arial" panose="020B0604020202020204" pitchFamily="34" charset="0"/>
              <a:buChar char="►"/>
              <a:defRPr sz="1200">
                <a:solidFill>
                  <a:schemeClr val="tx1"/>
                </a:solidFill>
              </a:defRPr>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fr-FR" dirty="0"/>
          </a:p>
        </p:txBody>
      </p:sp>
      <p:sp>
        <p:nvSpPr>
          <p:cNvPr id="9" name="Espace réservé du texte 5">
            <a:extLst>
              <a:ext uri="{FF2B5EF4-FFF2-40B4-BE49-F238E27FC236}">
                <a16:creationId xmlns:a16="http://schemas.microsoft.com/office/drawing/2014/main" id="{6EE3CE06-23E1-CFCE-EE69-356FA226EFDE}"/>
              </a:ext>
            </a:extLst>
          </p:cNvPr>
          <p:cNvSpPr>
            <a:spLocks noGrp="1"/>
          </p:cNvSpPr>
          <p:nvPr>
            <p:ph type="body" sz="quarter" idx="17" hasCustomPrompt="1"/>
          </p:nvPr>
        </p:nvSpPr>
        <p:spPr>
          <a:xfrm>
            <a:off x="871200" y="5158576"/>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2" name="Espace réservé du texte 5">
            <a:extLst>
              <a:ext uri="{FF2B5EF4-FFF2-40B4-BE49-F238E27FC236}">
                <a16:creationId xmlns:a16="http://schemas.microsoft.com/office/drawing/2014/main" id="{881228F1-4591-6638-CB05-05F9C3AB23C4}"/>
              </a:ext>
            </a:extLst>
          </p:cNvPr>
          <p:cNvSpPr>
            <a:spLocks noGrp="1"/>
          </p:cNvSpPr>
          <p:nvPr>
            <p:ph type="body" sz="quarter" idx="18" hasCustomPrompt="1"/>
          </p:nvPr>
        </p:nvSpPr>
        <p:spPr>
          <a:xfrm>
            <a:off x="6714000" y="5158577"/>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6" name="Espace réservé du texte 15">
            <a:extLst>
              <a:ext uri="{FF2B5EF4-FFF2-40B4-BE49-F238E27FC236}">
                <a16:creationId xmlns:a16="http://schemas.microsoft.com/office/drawing/2014/main" id="{44453CED-5419-F03B-90EE-E7F4A5BF0352}"/>
              </a:ext>
            </a:extLst>
          </p:cNvPr>
          <p:cNvSpPr>
            <a:spLocks noGrp="1"/>
          </p:cNvSpPr>
          <p:nvPr>
            <p:ph type="body" sz="quarter" idx="19" hasCustomPrompt="1"/>
          </p:nvPr>
        </p:nvSpPr>
        <p:spPr>
          <a:xfrm rot="16200000">
            <a:off x="202723" y="3599923"/>
            <a:ext cx="914400" cy="123111"/>
          </a:xfrm>
        </p:spPr>
        <p:txBody>
          <a:bodyPr anchor="ctr"/>
          <a:lstStyle>
            <a:lvl1pPr algn="ctr">
              <a:defRPr sz="800" cap="all" spc="300" baseline="0">
                <a:latin typeface="+mj-lt"/>
              </a:defRPr>
            </a:lvl1pPr>
          </a:lstStyle>
          <a:p>
            <a:pPr lvl="0"/>
            <a:r>
              <a:rPr lang="fr-FR" dirty="0"/>
              <a:t>MOYENS</a:t>
            </a:r>
          </a:p>
        </p:txBody>
      </p:sp>
      <p:sp>
        <p:nvSpPr>
          <p:cNvPr id="17" name="Espace réservé du texte 15">
            <a:extLst>
              <a:ext uri="{FF2B5EF4-FFF2-40B4-BE49-F238E27FC236}">
                <a16:creationId xmlns:a16="http://schemas.microsoft.com/office/drawing/2014/main" id="{C8BAE48C-8447-1E57-C62D-B8DD534DABFE}"/>
              </a:ext>
            </a:extLst>
          </p:cNvPr>
          <p:cNvSpPr>
            <a:spLocks noGrp="1"/>
          </p:cNvSpPr>
          <p:nvPr>
            <p:ph type="body" sz="quarter" idx="20" hasCustomPrompt="1"/>
          </p:nvPr>
        </p:nvSpPr>
        <p:spPr>
          <a:xfrm rot="16200000">
            <a:off x="202723" y="1539803"/>
            <a:ext cx="914400" cy="123111"/>
          </a:xfrm>
        </p:spPr>
        <p:txBody>
          <a:bodyPr anchor="ctr"/>
          <a:lstStyle>
            <a:lvl1pPr algn="ctr">
              <a:defRPr sz="800" cap="all" spc="300" baseline="0">
                <a:latin typeface="+mj-lt"/>
              </a:defRPr>
            </a:lvl1pPr>
          </a:lstStyle>
          <a:p>
            <a:pPr lvl="0"/>
            <a:r>
              <a:rPr lang="fr-FR" dirty="0"/>
              <a:t>OBJECTIFS</a:t>
            </a:r>
          </a:p>
        </p:txBody>
      </p:sp>
      <p:sp>
        <p:nvSpPr>
          <p:cNvPr id="18" name="Espace réservé du texte 15">
            <a:extLst>
              <a:ext uri="{FF2B5EF4-FFF2-40B4-BE49-F238E27FC236}">
                <a16:creationId xmlns:a16="http://schemas.microsoft.com/office/drawing/2014/main" id="{18E53778-0A54-876C-37EE-B34C68A0AFF1}"/>
              </a:ext>
            </a:extLst>
          </p:cNvPr>
          <p:cNvSpPr>
            <a:spLocks noGrp="1"/>
          </p:cNvSpPr>
          <p:nvPr>
            <p:ph type="body" sz="quarter" idx="21" hasCustomPrompt="1"/>
          </p:nvPr>
        </p:nvSpPr>
        <p:spPr>
          <a:xfrm rot="16200000">
            <a:off x="202723" y="5618787"/>
            <a:ext cx="914400" cy="123111"/>
          </a:xfrm>
        </p:spPr>
        <p:txBody>
          <a:bodyPr anchor="ctr"/>
          <a:lstStyle>
            <a:lvl1pPr algn="ctr">
              <a:defRPr sz="800" cap="all" spc="300" baseline="0">
                <a:latin typeface="+mj-lt"/>
              </a:defRPr>
            </a:lvl1pPr>
          </a:lstStyle>
          <a:p>
            <a:pPr lvl="0"/>
            <a:r>
              <a:rPr lang="fr-FR" dirty="0"/>
              <a:t>LIVRABLES</a:t>
            </a:r>
          </a:p>
        </p:txBody>
      </p:sp>
      <p:sp>
        <p:nvSpPr>
          <p:cNvPr id="19" name="Espace réservé du texte 15">
            <a:extLst>
              <a:ext uri="{FF2B5EF4-FFF2-40B4-BE49-F238E27FC236}">
                <a16:creationId xmlns:a16="http://schemas.microsoft.com/office/drawing/2014/main" id="{AD6D7CC7-3404-004F-A4F9-EB2999139AEA}"/>
              </a:ext>
            </a:extLst>
          </p:cNvPr>
          <p:cNvSpPr>
            <a:spLocks noGrp="1"/>
          </p:cNvSpPr>
          <p:nvPr>
            <p:ph type="body" sz="quarter" idx="22" hasCustomPrompt="1"/>
          </p:nvPr>
        </p:nvSpPr>
        <p:spPr>
          <a:xfrm rot="16200000">
            <a:off x="5916023" y="5557810"/>
            <a:ext cx="1116000" cy="246221"/>
          </a:xfrm>
        </p:spPr>
        <p:txBody>
          <a:bodyPr anchor="ctr"/>
          <a:lstStyle>
            <a:lvl1pPr algn="ctr">
              <a:defRPr sz="800" cap="all" spc="300" baseline="0">
                <a:latin typeface="+mj-lt"/>
              </a:defRPr>
            </a:lvl1pPr>
          </a:lstStyle>
          <a:p>
            <a:pPr lvl="0"/>
            <a:r>
              <a:rPr lang="fr-FR" dirty="0"/>
              <a:t>IMPLICATION CLIET</a:t>
            </a:r>
          </a:p>
        </p:txBody>
      </p:sp>
      <p:sp>
        <p:nvSpPr>
          <p:cNvPr id="2" name="Espace réservé du texte 7">
            <a:extLst>
              <a:ext uri="{FF2B5EF4-FFF2-40B4-BE49-F238E27FC236}">
                <a16:creationId xmlns:a16="http://schemas.microsoft.com/office/drawing/2014/main" id="{DE140ACA-E2D5-3D73-D197-050650AAE6B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ÉTAPE MÉTHODOLOGIQUE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4DE29C2-375F-60DA-BFBB-C19B07B3943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3337968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Équipe projet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35" name="Connecteur droit 34">
            <a:extLst>
              <a:ext uri="{FF2B5EF4-FFF2-40B4-BE49-F238E27FC236}">
                <a16:creationId xmlns:a16="http://schemas.microsoft.com/office/drawing/2014/main" id="{5783CDA7-B668-93CA-9AAA-9F6D3E5C564E}"/>
              </a:ext>
            </a:extLst>
          </p:cNvPr>
          <p:cNvCxnSpPr>
            <a:cxnSpLocks/>
          </p:cNvCxnSpPr>
          <p:nvPr/>
        </p:nvCxnSpPr>
        <p:spPr>
          <a:xfrm flipH="1">
            <a:off x="7127853"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space réservé du texte 21">
            <a:extLst>
              <a:ext uri="{FF2B5EF4-FFF2-40B4-BE49-F238E27FC236}">
                <a16:creationId xmlns:a16="http://schemas.microsoft.com/office/drawing/2014/main" id="{768086F7-CC88-A37C-FD89-FCC8CC85B1E9}"/>
              </a:ext>
            </a:extLst>
          </p:cNvPr>
          <p:cNvSpPr>
            <a:spLocks noGrp="1"/>
          </p:cNvSpPr>
          <p:nvPr>
            <p:ph type="body" sz="quarter" idx="17" hasCustomPrompt="1"/>
          </p:nvPr>
        </p:nvSpPr>
        <p:spPr>
          <a:xfrm>
            <a:off x="8573770"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44" name="Espace réservé du texte 21">
            <a:extLst>
              <a:ext uri="{FF2B5EF4-FFF2-40B4-BE49-F238E27FC236}">
                <a16:creationId xmlns:a16="http://schemas.microsoft.com/office/drawing/2014/main" id="{EC269D27-CCE7-9E15-41B5-CF0E3D06D4D4}"/>
              </a:ext>
            </a:extLst>
          </p:cNvPr>
          <p:cNvSpPr>
            <a:spLocks noGrp="1"/>
          </p:cNvSpPr>
          <p:nvPr>
            <p:ph type="body" sz="quarter" idx="18" hasCustomPrompt="1"/>
          </p:nvPr>
        </p:nvSpPr>
        <p:spPr>
          <a:xfrm>
            <a:off x="7127853" y="3519112"/>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46" name="Espace réservé pour une image  14">
            <a:extLst>
              <a:ext uri="{FF2B5EF4-FFF2-40B4-BE49-F238E27FC236}">
                <a16:creationId xmlns:a16="http://schemas.microsoft.com/office/drawing/2014/main" id="{B514B342-D3AE-DC5B-5A6C-2F52928592A9}"/>
              </a:ext>
            </a:extLst>
          </p:cNvPr>
          <p:cNvSpPr>
            <a:spLocks noGrp="1" noChangeAspect="1"/>
          </p:cNvSpPr>
          <p:nvPr>
            <p:ph type="pic" sz="quarter" idx="20" hasCustomPrompt="1"/>
          </p:nvPr>
        </p:nvSpPr>
        <p:spPr>
          <a:xfrm>
            <a:off x="715771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DB344C94-EB2D-A59A-E549-4CCD12FCFCB4}"/>
              </a:ext>
            </a:extLst>
          </p:cNvPr>
          <p:cNvSpPr>
            <a:spLocks noGrp="1"/>
          </p:cNvSpPr>
          <p:nvPr>
            <p:ph type="body" sz="quarter" idx="21" hasCustomPrompt="1"/>
          </p:nvPr>
        </p:nvSpPr>
        <p:spPr>
          <a:xfrm>
            <a:off x="7127853" y="3302143"/>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50" name="Connecteur droit 49">
            <a:extLst>
              <a:ext uri="{FF2B5EF4-FFF2-40B4-BE49-F238E27FC236}">
                <a16:creationId xmlns:a16="http://schemas.microsoft.com/office/drawing/2014/main" id="{D6EE2ABD-4B78-CFF1-267F-4010DC4476DA}"/>
              </a:ext>
            </a:extLst>
          </p:cNvPr>
          <p:cNvCxnSpPr>
            <a:cxnSpLocks/>
          </p:cNvCxnSpPr>
          <p:nvPr/>
        </p:nvCxnSpPr>
        <p:spPr>
          <a:xfrm flipH="1">
            <a:off x="7127853" y="5055807"/>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Espace réservé du texte 21">
            <a:extLst>
              <a:ext uri="{FF2B5EF4-FFF2-40B4-BE49-F238E27FC236}">
                <a16:creationId xmlns:a16="http://schemas.microsoft.com/office/drawing/2014/main" id="{577841F8-13C3-CDA5-E3BE-61A94185C963}"/>
              </a:ext>
            </a:extLst>
          </p:cNvPr>
          <p:cNvSpPr>
            <a:spLocks noGrp="1"/>
          </p:cNvSpPr>
          <p:nvPr>
            <p:ph type="body" sz="quarter" idx="22" hasCustomPrompt="1"/>
          </p:nvPr>
        </p:nvSpPr>
        <p:spPr>
          <a:xfrm>
            <a:off x="8573770" y="4754219"/>
            <a:ext cx="1424352" cy="215444"/>
          </a:xfrm>
        </p:spPr>
        <p:txBody>
          <a:bodyPr wrap="square" anchor="b">
            <a:spAutoFit/>
          </a:bodyPr>
          <a:lstStyle>
            <a:lvl1pPr algn="r">
              <a:defRPr sz="1400" cap="all" baseline="0">
                <a:latin typeface="+mj-lt"/>
              </a:defRPr>
            </a:lvl1pPr>
          </a:lstStyle>
          <a:p>
            <a:pPr lvl="0"/>
            <a:r>
              <a:rPr lang="fr-FR" dirty="0"/>
              <a:t>EXPERT</a:t>
            </a:r>
          </a:p>
        </p:txBody>
      </p:sp>
      <p:sp>
        <p:nvSpPr>
          <p:cNvPr id="52" name="Espace réservé du texte 21">
            <a:extLst>
              <a:ext uri="{FF2B5EF4-FFF2-40B4-BE49-F238E27FC236}">
                <a16:creationId xmlns:a16="http://schemas.microsoft.com/office/drawing/2014/main" id="{FE091C0D-809B-F245-A44D-0AF76B80DB19}"/>
              </a:ext>
            </a:extLst>
          </p:cNvPr>
          <p:cNvSpPr>
            <a:spLocks noGrp="1"/>
          </p:cNvSpPr>
          <p:nvPr>
            <p:ph type="body" sz="quarter" idx="23" hasCustomPrompt="1"/>
          </p:nvPr>
        </p:nvSpPr>
        <p:spPr>
          <a:xfrm>
            <a:off x="7127853" y="5372195"/>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53" name="Espace réservé pour une image  14">
            <a:extLst>
              <a:ext uri="{FF2B5EF4-FFF2-40B4-BE49-F238E27FC236}">
                <a16:creationId xmlns:a16="http://schemas.microsoft.com/office/drawing/2014/main" id="{14DDBC50-768A-DDBB-29A0-E2C5C95BB45C}"/>
              </a:ext>
            </a:extLst>
          </p:cNvPr>
          <p:cNvSpPr>
            <a:spLocks noGrp="1" noChangeAspect="1"/>
          </p:cNvSpPr>
          <p:nvPr>
            <p:ph type="pic" sz="quarter" idx="24" hasCustomPrompt="1"/>
          </p:nvPr>
        </p:nvSpPr>
        <p:spPr>
          <a:xfrm>
            <a:off x="7157716" y="3893081"/>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4" name="Espace réservé du texte 21">
            <a:extLst>
              <a:ext uri="{FF2B5EF4-FFF2-40B4-BE49-F238E27FC236}">
                <a16:creationId xmlns:a16="http://schemas.microsoft.com/office/drawing/2014/main" id="{048B37DC-D7ED-EE52-7BE8-B11709179E99}"/>
              </a:ext>
            </a:extLst>
          </p:cNvPr>
          <p:cNvSpPr>
            <a:spLocks noGrp="1"/>
          </p:cNvSpPr>
          <p:nvPr>
            <p:ph type="body" sz="quarter" idx="25" hasCustomPrompt="1"/>
          </p:nvPr>
        </p:nvSpPr>
        <p:spPr>
          <a:xfrm>
            <a:off x="7127853" y="5155226"/>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69" name="Connecteur droit 68">
            <a:extLst>
              <a:ext uri="{FF2B5EF4-FFF2-40B4-BE49-F238E27FC236}">
                <a16:creationId xmlns:a16="http://schemas.microsoft.com/office/drawing/2014/main" id="{D9170378-D5A7-44B4-779C-EE84703E3D67}"/>
              </a:ext>
            </a:extLst>
          </p:cNvPr>
          <p:cNvCxnSpPr>
            <a:cxnSpLocks/>
          </p:cNvCxnSpPr>
          <p:nvPr/>
        </p:nvCxnSpPr>
        <p:spPr>
          <a:xfrm flipH="1">
            <a:off x="2035110"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Espace réservé du texte 21">
            <a:extLst>
              <a:ext uri="{FF2B5EF4-FFF2-40B4-BE49-F238E27FC236}">
                <a16:creationId xmlns:a16="http://schemas.microsoft.com/office/drawing/2014/main" id="{BB7C15EA-88C8-059F-3650-41D606B583DE}"/>
              </a:ext>
            </a:extLst>
          </p:cNvPr>
          <p:cNvSpPr>
            <a:spLocks noGrp="1"/>
          </p:cNvSpPr>
          <p:nvPr>
            <p:ph type="body" sz="quarter" idx="26" hasCustomPrompt="1"/>
          </p:nvPr>
        </p:nvSpPr>
        <p:spPr>
          <a:xfrm>
            <a:off x="2026871"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71" name="Espace réservé du texte 21">
            <a:extLst>
              <a:ext uri="{FF2B5EF4-FFF2-40B4-BE49-F238E27FC236}">
                <a16:creationId xmlns:a16="http://schemas.microsoft.com/office/drawing/2014/main" id="{6EA3F58E-E065-46D2-1970-9C0D14DEDD04}"/>
              </a:ext>
            </a:extLst>
          </p:cNvPr>
          <p:cNvSpPr>
            <a:spLocks noGrp="1"/>
          </p:cNvSpPr>
          <p:nvPr>
            <p:ph type="body" sz="quarter" idx="27" hasCustomPrompt="1"/>
          </p:nvPr>
        </p:nvSpPr>
        <p:spPr>
          <a:xfrm>
            <a:off x="575407" y="35191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2" name="Espace réservé pour une image  14">
            <a:extLst>
              <a:ext uri="{FF2B5EF4-FFF2-40B4-BE49-F238E27FC236}">
                <a16:creationId xmlns:a16="http://schemas.microsoft.com/office/drawing/2014/main" id="{F79DBA7F-5D63-AA32-4665-6CFD2BF10AED}"/>
              </a:ext>
            </a:extLst>
          </p:cNvPr>
          <p:cNvSpPr>
            <a:spLocks noGrp="1" noChangeAspect="1"/>
          </p:cNvSpPr>
          <p:nvPr>
            <p:ph type="pic" sz="quarter" idx="28" hasCustomPrompt="1"/>
          </p:nvPr>
        </p:nvSpPr>
        <p:spPr>
          <a:xfrm>
            <a:off x="4016914" y="2039998"/>
            <a:ext cx="1048340" cy="1046669"/>
          </a:xfrm>
          <a:prstGeom prst="flowChartConnector">
            <a:avLst/>
          </a:prstGeom>
          <a:ln w="57150">
            <a:solidFill>
              <a:schemeClr val="bg1"/>
            </a:solidFill>
          </a:ln>
        </p:spPr>
        <p:txBody>
          <a:bodyPr>
            <a:noAutofit/>
          </a:bodyPr>
          <a:lstStyle>
            <a:lvl1pPr>
              <a:defRPr/>
            </a:lvl1pPr>
          </a:lstStyle>
          <a:p>
            <a:r>
              <a:rPr lang="fr-FR"/>
              <a:t>Cliquer sur l’icône</a:t>
            </a:r>
          </a:p>
        </p:txBody>
      </p:sp>
      <p:sp>
        <p:nvSpPr>
          <p:cNvPr id="73" name="Espace réservé du texte 21">
            <a:extLst>
              <a:ext uri="{FF2B5EF4-FFF2-40B4-BE49-F238E27FC236}">
                <a16:creationId xmlns:a16="http://schemas.microsoft.com/office/drawing/2014/main" id="{FE5E986C-F0EF-A2AC-89CA-A73067C8EC0E}"/>
              </a:ext>
            </a:extLst>
          </p:cNvPr>
          <p:cNvSpPr>
            <a:spLocks noGrp="1"/>
          </p:cNvSpPr>
          <p:nvPr>
            <p:ph type="body" sz="quarter" idx="29" hasCustomPrompt="1"/>
          </p:nvPr>
        </p:nvSpPr>
        <p:spPr>
          <a:xfrm>
            <a:off x="575407" y="33021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cxnSp>
        <p:nvCxnSpPr>
          <p:cNvPr id="74" name="Connecteur droit 73">
            <a:extLst>
              <a:ext uri="{FF2B5EF4-FFF2-40B4-BE49-F238E27FC236}">
                <a16:creationId xmlns:a16="http://schemas.microsoft.com/office/drawing/2014/main" id="{3A1247B9-21A4-7A4B-71F6-1651CED9D42E}"/>
              </a:ext>
            </a:extLst>
          </p:cNvPr>
          <p:cNvCxnSpPr>
            <a:cxnSpLocks/>
          </p:cNvCxnSpPr>
          <p:nvPr/>
        </p:nvCxnSpPr>
        <p:spPr>
          <a:xfrm flipH="1">
            <a:off x="2035110" y="50544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Espace réservé du texte 21">
            <a:extLst>
              <a:ext uri="{FF2B5EF4-FFF2-40B4-BE49-F238E27FC236}">
                <a16:creationId xmlns:a16="http://schemas.microsoft.com/office/drawing/2014/main" id="{EF459E06-ED05-2D57-033B-D5A7A68898F7}"/>
              </a:ext>
            </a:extLst>
          </p:cNvPr>
          <p:cNvSpPr>
            <a:spLocks noGrp="1"/>
          </p:cNvSpPr>
          <p:nvPr>
            <p:ph type="body" sz="quarter" idx="30" hasCustomPrompt="1"/>
          </p:nvPr>
        </p:nvSpPr>
        <p:spPr>
          <a:xfrm>
            <a:off x="202687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76" name="Espace réservé du texte 21">
            <a:extLst>
              <a:ext uri="{FF2B5EF4-FFF2-40B4-BE49-F238E27FC236}">
                <a16:creationId xmlns:a16="http://schemas.microsoft.com/office/drawing/2014/main" id="{4BC299D3-0588-C1B5-9C45-3450D97A4C1E}"/>
              </a:ext>
            </a:extLst>
          </p:cNvPr>
          <p:cNvSpPr>
            <a:spLocks noGrp="1"/>
          </p:cNvSpPr>
          <p:nvPr>
            <p:ph type="body" sz="quarter" idx="31" hasCustomPrompt="1"/>
          </p:nvPr>
        </p:nvSpPr>
        <p:spPr>
          <a:xfrm>
            <a:off x="575407" y="53708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7" name="Espace réservé pour une image  14">
            <a:extLst>
              <a:ext uri="{FF2B5EF4-FFF2-40B4-BE49-F238E27FC236}">
                <a16:creationId xmlns:a16="http://schemas.microsoft.com/office/drawing/2014/main" id="{8C349262-533F-0A2F-0F2E-BC6D79BCC72A}"/>
              </a:ext>
            </a:extLst>
          </p:cNvPr>
          <p:cNvSpPr>
            <a:spLocks noGrp="1" noChangeAspect="1"/>
          </p:cNvSpPr>
          <p:nvPr>
            <p:ph type="pic" sz="quarter" idx="32"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21">
            <a:extLst>
              <a:ext uri="{FF2B5EF4-FFF2-40B4-BE49-F238E27FC236}">
                <a16:creationId xmlns:a16="http://schemas.microsoft.com/office/drawing/2014/main" id="{AF486B3E-2E5F-4DC1-5A36-FC0FC90C84A3}"/>
              </a:ext>
            </a:extLst>
          </p:cNvPr>
          <p:cNvSpPr>
            <a:spLocks noGrp="1"/>
          </p:cNvSpPr>
          <p:nvPr>
            <p:ph type="body" sz="quarter" idx="33" hasCustomPrompt="1"/>
          </p:nvPr>
        </p:nvSpPr>
        <p:spPr>
          <a:xfrm>
            <a:off x="575407" y="51538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sp>
        <p:nvSpPr>
          <p:cNvPr id="79" name="Espace réservé du texte 21">
            <a:extLst>
              <a:ext uri="{FF2B5EF4-FFF2-40B4-BE49-F238E27FC236}">
                <a16:creationId xmlns:a16="http://schemas.microsoft.com/office/drawing/2014/main" id="{464B6E6D-1BB8-C086-B3ED-87BB941077B3}"/>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346CB4AC-FF26-D172-F2E2-537A9F32E61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DC1CAF5-A886-5EB8-003A-3DE8374A441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18563198"/>
      </p:ext>
    </p:extLst>
  </p:cSld>
  <p:clrMapOvr>
    <a:masterClrMapping/>
  </p:clrMapOvr>
  <p:extLst>
    <p:ext uri="{DCECCB84-F9BA-43D5-87BE-67443E8EF086}">
      <p15:sldGuideLst xmlns:p15="http://schemas.microsoft.com/office/powerpoint/2012/main">
        <p15:guide id="1" orient="horz" pos="1412">
          <p15:clr>
            <a:srgbClr val="FBAE40"/>
          </p15:clr>
        </p15:guide>
        <p15:guide id="2" orient="horz" pos="238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Équipe projet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2" name="Connecteur droit 1">
            <a:extLst>
              <a:ext uri="{FF2B5EF4-FFF2-40B4-BE49-F238E27FC236}">
                <a16:creationId xmlns:a16="http://schemas.microsoft.com/office/drawing/2014/main" id="{54A578F5-DB38-2431-A8C9-4287B781A6AE}"/>
              </a:ext>
            </a:extLst>
          </p:cNvPr>
          <p:cNvCxnSpPr>
            <a:cxnSpLocks/>
          </p:cNvCxnSpPr>
          <p:nvPr/>
        </p:nvCxnSpPr>
        <p:spPr>
          <a:xfrm flipH="1">
            <a:off x="838338" y="3202724"/>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21">
            <a:extLst>
              <a:ext uri="{FF2B5EF4-FFF2-40B4-BE49-F238E27FC236}">
                <a16:creationId xmlns:a16="http://schemas.microsoft.com/office/drawing/2014/main" id="{ABA5C4DC-AF34-B70D-8E48-D6861D20D251}"/>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cxnSp>
        <p:nvCxnSpPr>
          <p:cNvPr id="10" name="Connecteur droit 9">
            <a:extLst>
              <a:ext uri="{FF2B5EF4-FFF2-40B4-BE49-F238E27FC236}">
                <a16:creationId xmlns:a16="http://schemas.microsoft.com/office/drawing/2014/main" id="{9EADD3CB-5C31-4B76-67CD-825AB1545AC8}"/>
              </a:ext>
            </a:extLst>
          </p:cNvPr>
          <p:cNvCxnSpPr>
            <a:cxnSpLocks/>
          </p:cNvCxnSpPr>
          <p:nvPr/>
        </p:nvCxnSpPr>
        <p:spPr>
          <a:xfrm flipH="1">
            <a:off x="835550" y="5057787"/>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83E346A-8174-B331-9DD4-730A7E3C66F9}"/>
              </a:ext>
            </a:extLst>
          </p:cNvPr>
          <p:cNvCxnSpPr>
            <a:cxnSpLocks/>
          </p:cNvCxnSpPr>
          <p:nvPr/>
        </p:nvCxnSpPr>
        <p:spPr>
          <a:xfrm flipH="1">
            <a:off x="7249773" y="3202724"/>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B72CD44-EC4F-B027-CF80-62F7705246E4}"/>
              </a:ext>
            </a:extLst>
          </p:cNvPr>
          <p:cNvCxnSpPr>
            <a:cxnSpLocks/>
          </p:cNvCxnSpPr>
          <p:nvPr/>
        </p:nvCxnSpPr>
        <p:spPr>
          <a:xfrm flipH="1">
            <a:off x="7249773" y="4994202"/>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88E78D83-5BE2-53ED-622D-F27EF83F3A75}"/>
              </a:ext>
            </a:extLst>
          </p:cNvPr>
          <p:cNvSpPr>
            <a:spLocks noGrp="1"/>
          </p:cNvSpPr>
          <p:nvPr>
            <p:ph type="body" sz="quarter" idx="27" hasCustomPrompt="1"/>
          </p:nvPr>
        </p:nvSpPr>
        <p:spPr>
          <a:xfrm>
            <a:off x="387322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5" name="Espace réservé pour une image  14">
            <a:extLst>
              <a:ext uri="{FF2B5EF4-FFF2-40B4-BE49-F238E27FC236}">
                <a16:creationId xmlns:a16="http://schemas.microsoft.com/office/drawing/2014/main" id="{22E21602-D236-BF2D-0BF1-27F29F5A3EBB}"/>
              </a:ext>
            </a:extLst>
          </p:cNvPr>
          <p:cNvSpPr>
            <a:spLocks noGrp="1" noChangeAspect="1"/>
          </p:cNvSpPr>
          <p:nvPr>
            <p:ph type="pic" sz="quarter" idx="28" hasCustomPrompt="1"/>
          </p:nvPr>
        </p:nvSpPr>
        <p:spPr>
          <a:xfrm>
            <a:off x="402138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6" name="Espace réservé du texte 21">
            <a:extLst>
              <a:ext uri="{FF2B5EF4-FFF2-40B4-BE49-F238E27FC236}">
                <a16:creationId xmlns:a16="http://schemas.microsoft.com/office/drawing/2014/main" id="{6C0799AC-ED9C-AA68-C8EB-88FEFD9F8945}"/>
              </a:ext>
            </a:extLst>
          </p:cNvPr>
          <p:cNvSpPr>
            <a:spLocks noGrp="1"/>
          </p:cNvSpPr>
          <p:nvPr>
            <p:ph type="body" sz="quarter" idx="29" hasCustomPrompt="1"/>
          </p:nvPr>
        </p:nvSpPr>
        <p:spPr>
          <a:xfrm>
            <a:off x="383337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17" name="Espace réservé du texte 21">
            <a:extLst>
              <a:ext uri="{FF2B5EF4-FFF2-40B4-BE49-F238E27FC236}">
                <a16:creationId xmlns:a16="http://schemas.microsoft.com/office/drawing/2014/main" id="{C70866A3-40C5-8166-8526-004A34822752}"/>
              </a:ext>
            </a:extLst>
          </p:cNvPr>
          <p:cNvSpPr>
            <a:spLocks noGrp="1"/>
          </p:cNvSpPr>
          <p:nvPr>
            <p:ph type="body" sz="quarter" idx="35" hasCustomPrompt="1"/>
          </p:nvPr>
        </p:nvSpPr>
        <p:spPr>
          <a:xfrm>
            <a:off x="2244287"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pour une image  14">
            <a:extLst>
              <a:ext uri="{FF2B5EF4-FFF2-40B4-BE49-F238E27FC236}">
                <a16:creationId xmlns:a16="http://schemas.microsoft.com/office/drawing/2014/main" id="{28AB77B5-72AB-2146-3D35-0C3E3F547D69}"/>
              </a:ext>
            </a:extLst>
          </p:cNvPr>
          <p:cNvSpPr>
            <a:spLocks noGrp="1" noChangeAspect="1"/>
          </p:cNvSpPr>
          <p:nvPr>
            <p:ph type="pic" sz="quarter" idx="36" hasCustomPrompt="1"/>
          </p:nvPr>
        </p:nvSpPr>
        <p:spPr>
          <a:xfrm>
            <a:off x="2392440"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9" name="Espace réservé du texte 21">
            <a:extLst>
              <a:ext uri="{FF2B5EF4-FFF2-40B4-BE49-F238E27FC236}">
                <a16:creationId xmlns:a16="http://schemas.microsoft.com/office/drawing/2014/main" id="{EAE2E268-F192-C5B4-0D31-75F5A6FBE1F8}"/>
              </a:ext>
            </a:extLst>
          </p:cNvPr>
          <p:cNvSpPr>
            <a:spLocks noGrp="1"/>
          </p:cNvSpPr>
          <p:nvPr>
            <p:ph type="body" sz="quarter" idx="37" hasCustomPrompt="1"/>
          </p:nvPr>
        </p:nvSpPr>
        <p:spPr>
          <a:xfrm>
            <a:off x="2204434"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2" name="Espace réservé du texte 21">
            <a:extLst>
              <a:ext uri="{FF2B5EF4-FFF2-40B4-BE49-F238E27FC236}">
                <a16:creationId xmlns:a16="http://schemas.microsoft.com/office/drawing/2014/main" id="{2437C919-5258-A45C-02E2-19A919C669EB}"/>
              </a:ext>
            </a:extLst>
          </p:cNvPr>
          <p:cNvSpPr>
            <a:spLocks noGrp="1"/>
          </p:cNvSpPr>
          <p:nvPr>
            <p:ph type="body" sz="quarter" idx="26" hasCustomPrompt="1"/>
          </p:nvPr>
        </p:nvSpPr>
        <p:spPr>
          <a:xfrm>
            <a:off x="858989"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24" name="Espace réservé du texte 21">
            <a:extLst>
              <a:ext uri="{FF2B5EF4-FFF2-40B4-BE49-F238E27FC236}">
                <a16:creationId xmlns:a16="http://schemas.microsoft.com/office/drawing/2014/main" id="{FCE64431-621C-554D-A271-A86C7D47236A}"/>
              </a:ext>
            </a:extLst>
          </p:cNvPr>
          <p:cNvSpPr>
            <a:spLocks noGrp="1"/>
          </p:cNvSpPr>
          <p:nvPr>
            <p:ph type="body" sz="quarter" idx="38" hasCustomPrompt="1"/>
          </p:nvPr>
        </p:nvSpPr>
        <p:spPr>
          <a:xfrm>
            <a:off x="3868761"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5" name="Espace réservé pour une image  14">
            <a:extLst>
              <a:ext uri="{FF2B5EF4-FFF2-40B4-BE49-F238E27FC236}">
                <a16:creationId xmlns:a16="http://schemas.microsoft.com/office/drawing/2014/main" id="{27294F74-B180-CE3B-6186-EB280F79E9C0}"/>
              </a:ext>
            </a:extLst>
          </p:cNvPr>
          <p:cNvSpPr>
            <a:spLocks noGrp="1" noChangeAspect="1"/>
          </p:cNvSpPr>
          <p:nvPr>
            <p:ph type="pic" sz="quarter" idx="39"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21">
            <a:extLst>
              <a:ext uri="{FF2B5EF4-FFF2-40B4-BE49-F238E27FC236}">
                <a16:creationId xmlns:a16="http://schemas.microsoft.com/office/drawing/2014/main" id="{5B5B8F6B-CF6E-6ADE-DE6E-7A48AC36B342}"/>
              </a:ext>
            </a:extLst>
          </p:cNvPr>
          <p:cNvSpPr>
            <a:spLocks noGrp="1"/>
          </p:cNvSpPr>
          <p:nvPr>
            <p:ph type="body" sz="quarter" idx="40" hasCustomPrompt="1"/>
          </p:nvPr>
        </p:nvSpPr>
        <p:spPr>
          <a:xfrm>
            <a:off x="3828908"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7" name="Espace réservé du texte 21">
            <a:extLst>
              <a:ext uri="{FF2B5EF4-FFF2-40B4-BE49-F238E27FC236}">
                <a16:creationId xmlns:a16="http://schemas.microsoft.com/office/drawing/2014/main" id="{BEBFEF12-908A-2266-8610-E34DE54CF14E}"/>
              </a:ext>
            </a:extLst>
          </p:cNvPr>
          <p:cNvSpPr>
            <a:spLocks noGrp="1"/>
          </p:cNvSpPr>
          <p:nvPr>
            <p:ph type="body" sz="quarter" idx="41" hasCustomPrompt="1"/>
          </p:nvPr>
        </p:nvSpPr>
        <p:spPr>
          <a:xfrm>
            <a:off x="2239819"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8" name="Espace réservé pour une image  14">
            <a:extLst>
              <a:ext uri="{FF2B5EF4-FFF2-40B4-BE49-F238E27FC236}">
                <a16:creationId xmlns:a16="http://schemas.microsoft.com/office/drawing/2014/main" id="{63851499-C510-E7E0-E862-70D634C2242B}"/>
              </a:ext>
            </a:extLst>
          </p:cNvPr>
          <p:cNvSpPr>
            <a:spLocks noGrp="1" noChangeAspect="1"/>
          </p:cNvSpPr>
          <p:nvPr>
            <p:ph type="pic" sz="quarter" idx="42" hasCustomPrompt="1"/>
          </p:nvPr>
        </p:nvSpPr>
        <p:spPr>
          <a:xfrm>
            <a:off x="2387972"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9" name="Espace réservé du texte 21">
            <a:extLst>
              <a:ext uri="{FF2B5EF4-FFF2-40B4-BE49-F238E27FC236}">
                <a16:creationId xmlns:a16="http://schemas.microsoft.com/office/drawing/2014/main" id="{A1435CA1-1E87-82D4-7A6C-01071689EF51}"/>
              </a:ext>
            </a:extLst>
          </p:cNvPr>
          <p:cNvSpPr>
            <a:spLocks noGrp="1"/>
          </p:cNvSpPr>
          <p:nvPr>
            <p:ph type="body" sz="quarter" idx="43" hasCustomPrompt="1"/>
          </p:nvPr>
        </p:nvSpPr>
        <p:spPr>
          <a:xfrm>
            <a:off x="2199966"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0965FEFF-95E4-726B-63F5-F008233D66F3}"/>
              </a:ext>
            </a:extLst>
          </p:cNvPr>
          <p:cNvSpPr>
            <a:spLocks noGrp="1"/>
          </p:cNvSpPr>
          <p:nvPr>
            <p:ph type="body" sz="quarter" idx="44" hasCustomPrompt="1"/>
          </p:nvPr>
        </p:nvSpPr>
        <p:spPr>
          <a:xfrm>
            <a:off x="85452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60" name="Espace réservé du texte 21">
            <a:extLst>
              <a:ext uri="{FF2B5EF4-FFF2-40B4-BE49-F238E27FC236}">
                <a16:creationId xmlns:a16="http://schemas.microsoft.com/office/drawing/2014/main" id="{7174F775-36FB-42EF-8119-600BCD1781E5}"/>
              </a:ext>
            </a:extLst>
          </p:cNvPr>
          <p:cNvSpPr>
            <a:spLocks noGrp="1"/>
          </p:cNvSpPr>
          <p:nvPr>
            <p:ph type="body" sz="quarter" idx="45" hasCustomPrompt="1"/>
          </p:nvPr>
        </p:nvSpPr>
        <p:spPr>
          <a:xfrm>
            <a:off x="8638151"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1" name="Espace réservé pour une image  14">
            <a:extLst>
              <a:ext uri="{FF2B5EF4-FFF2-40B4-BE49-F238E27FC236}">
                <a16:creationId xmlns:a16="http://schemas.microsoft.com/office/drawing/2014/main" id="{2E808A3C-5A52-1AC3-62EC-1C14B80B98A0}"/>
              </a:ext>
            </a:extLst>
          </p:cNvPr>
          <p:cNvSpPr>
            <a:spLocks noGrp="1" noChangeAspect="1"/>
          </p:cNvSpPr>
          <p:nvPr>
            <p:ph type="pic" sz="quarter" idx="46" hasCustomPrompt="1"/>
          </p:nvPr>
        </p:nvSpPr>
        <p:spPr>
          <a:xfrm>
            <a:off x="8786304"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2" name="Espace réservé du texte 21">
            <a:extLst>
              <a:ext uri="{FF2B5EF4-FFF2-40B4-BE49-F238E27FC236}">
                <a16:creationId xmlns:a16="http://schemas.microsoft.com/office/drawing/2014/main" id="{83BDD733-1359-0412-F24F-07B2336408EF}"/>
              </a:ext>
            </a:extLst>
          </p:cNvPr>
          <p:cNvSpPr>
            <a:spLocks noGrp="1"/>
          </p:cNvSpPr>
          <p:nvPr>
            <p:ph type="body" sz="quarter" idx="47" hasCustomPrompt="1"/>
          </p:nvPr>
        </p:nvSpPr>
        <p:spPr>
          <a:xfrm>
            <a:off x="8598298"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3" name="Espace réservé du texte 21">
            <a:extLst>
              <a:ext uri="{FF2B5EF4-FFF2-40B4-BE49-F238E27FC236}">
                <a16:creationId xmlns:a16="http://schemas.microsoft.com/office/drawing/2014/main" id="{A0648B62-14BB-0DE4-EF9B-A48865218995}"/>
              </a:ext>
            </a:extLst>
          </p:cNvPr>
          <p:cNvSpPr>
            <a:spLocks noGrp="1"/>
          </p:cNvSpPr>
          <p:nvPr>
            <p:ph type="body" sz="quarter" idx="48" hasCustomPrompt="1"/>
          </p:nvPr>
        </p:nvSpPr>
        <p:spPr>
          <a:xfrm>
            <a:off x="700920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4" name="Espace réservé pour une image  14">
            <a:extLst>
              <a:ext uri="{FF2B5EF4-FFF2-40B4-BE49-F238E27FC236}">
                <a16:creationId xmlns:a16="http://schemas.microsoft.com/office/drawing/2014/main" id="{224147EE-97C6-2527-6BE0-9FA71ED9B5B6}"/>
              </a:ext>
            </a:extLst>
          </p:cNvPr>
          <p:cNvSpPr>
            <a:spLocks noGrp="1" noChangeAspect="1"/>
          </p:cNvSpPr>
          <p:nvPr>
            <p:ph type="pic" sz="quarter" idx="49" hasCustomPrompt="1"/>
          </p:nvPr>
        </p:nvSpPr>
        <p:spPr>
          <a:xfrm>
            <a:off x="715736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5" name="Espace réservé du texte 21">
            <a:extLst>
              <a:ext uri="{FF2B5EF4-FFF2-40B4-BE49-F238E27FC236}">
                <a16:creationId xmlns:a16="http://schemas.microsoft.com/office/drawing/2014/main" id="{44939C9B-9B80-1022-6AB6-1FAA99AE7D2F}"/>
              </a:ext>
            </a:extLst>
          </p:cNvPr>
          <p:cNvSpPr>
            <a:spLocks noGrp="1"/>
          </p:cNvSpPr>
          <p:nvPr>
            <p:ph type="body" sz="quarter" idx="50" hasCustomPrompt="1"/>
          </p:nvPr>
        </p:nvSpPr>
        <p:spPr>
          <a:xfrm>
            <a:off x="696935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6" name="Espace réservé du texte 21">
            <a:extLst>
              <a:ext uri="{FF2B5EF4-FFF2-40B4-BE49-F238E27FC236}">
                <a16:creationId xmlns:a16="http://schemas.microsoft.com/office/drawing/2014/main" id="{92C03ED6-F0FA-0AEE-B5A3-ABA465A0C65B}"/>
              </a:ext>
            </a:extLst>
          </p:cNvPr>
          <p:cNvSpPr>
            <a:spLocks noGrp="1"/>
          </p:cNvSpPr>
          <p:nvPr>
            <p:ph type="body" sz="quarter" idx="51" hasCustomPrompt="1"/>
          </p:nvPr>
        </p:nvSpPr>
        <p:spPr>
          <a:xfrm>
            <a:off x="10036151"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67" name="Espace réservé du texte 21">
            <a:extLst>
              <a:ext uri="{FF2B5EF4-FFF2-40B4-BE49-F238E27FC236}">
                <a16:creationId xmlns:a16="http://schemas.microsoft.com/office/drawing/2014/main" id="{7D79C905-0BBD-EA8C-D65B-692DF0FC1CEA}"/>
              </a:ext>
            </a:extLst>
          </p:cNvPr>
          <p:cNvSpPr>
            <a:spLocks noGrp="1"/>
          </p:cNvSpPr>
          <p:nvPr>
            <p:ph type="body" sz="quarter" idx="52" hasCustomPrompt="1"/>
          </p:nvPr>
        </p:nvSpPr>
        <p:spPr>
          <a:xfrm>
            <a:off x="8642205"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8" name="Espace réservé pour une image  14">
            <a:extLst>
              <a:ext uri="{FF2B5EF4-FFF2-40B4-BE49-F238E27FC236}">
                <a16:creationId xmlns:a16="http://schemas.microsoft.com/office/drawing/2014/main" id="{8060E394-131B-42D2-1A27-6C8202B56FC6}"/>
              </a:ext>
            </a:extLst>
          </p:cNvPr>
          <p:cNvSpPr>
            <a:spLocks noGrp="1" noChangeAspect="1"/>
          </p:cNvSpPr>
          <p:nvPr>
            <p:ph type="pic" sz="quarter" idx="53" hasCustomPrompt="1"/>
          </p:nvPr>
        </p:nvSpPr>
        <p:spPr>
          <a:xfrm>
            <a:off x="8790358"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0" name="Espace réservé du texte 21">
            <a:extLst>
              <a:ext uri="{FF2B5EF4-FFF2-40B4-BE49-F238E27FC236}">
                <a16:creationId xmlns:a16="http://schemas.microsoft.com/office/drawing/2014/main" id="{E265A3AD-D76D-13DF-284D-CB6F6A061EB3}"/>
              </a:ext>
            </a:extLst>
          </p:cNvPr>
          <p:cNvSpPr>
            <a:spLocks noGrp="1"/>
          </p:cNvSpPr>
          <p:nvPr>
            <p:ph type="body" sz="quarter" idx="54" hasCustomPrompt="1"/>
          </p:nvPr>
        </p:nvSpPr>
        <p:spPr>
          <a:xfrm>
            <a:off x="8602352"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1" name="Espace réservé du texte 21">
            <a:extLst>
              <a:ext uri="{FF2B5EF4-FFF2-40B4-BE49-F238E27FC236}">
                <a16:creationId xmlns:a16="http://schemas.microsoft.com/office/drawing/2014/main" id="{ADCFBF0C-6649-EEF4-5663-17DD3E4F861E}"/>
              </a:ext>
            </a:extLst>
          </p:cNvPr>
          <p:cNvSpPr>
            <a:spLocks noGrp="1"/>
          </p:cNvSpPr>
          <p:nvPr>
            <p:ph type="body" sz="quarter" idx="55" hasCustomPrompt="1"/>
          </p:nvPr>
        </p:nvSpPr>
        <p:spPr>
          <a:xfrm>
            <a:off x="7013263"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82" name="Espace réservé pour une image  14">
            <a:extLst>
              <a:ext uri="{FF2B5EF4-FFF2-40B4-BE49-F238E27FC236}">
                <a16:creationId xmlns:a16="http://schemas.microsoft.com/office/drawing/2014/main" id="{51938BF6-1170-B7B7-BCDB-77A7BB49F2B4}"/>
              </a:ext>
            </a:extLst>
          </p:cNvPr>
          <p:cNvSpPr>
            <a:spLocks noGrp="1" noChangeAspect="1"/>
          </p:cNvSpPr>
          <p:nvPr>
            <p:ph type="pic" sz="quarter" idx="56" hasCustomPrompt="1"/>
          </p:nvPr>
        </p:nvSpPr>
        <p:spPr>
          <a:xfrm>
            <a:off x="7161416"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3" name="Espace réservé du texte 21">
            <a:extLst>
              <a:ext uri="{FF2B5EF4-FFF2-40B4-BE49-F238E27FC236}">
                <a16:creationId xmlns:a16="http://schemas.microsoft.com/office/drawing/2014/main" id="{2D7EC772-1D32-4657-34C9-2A79F8ABDDCC}"/>
              </a:ext>
            </a:extLst>
          </p:cNvPr>
          <p:cNvSpPr>
            <a:spLocks noGrp="1"/>
          </p:cNvSpPr>
          <p:nvPr>
            <p:ph type="body" sz="quarter" idx="57" hasCustomPrompt="1"/>
          </p:nvPr>
        </p:nvSpPr>
        <p:spPr>
          <a:xfrm>
            <a:off x="6973410"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4" name="Espace réservé du texte 21">
            <a:extLst>
              <a:ext uri="{FF2B5EF4-FFF2-40B4-BE49-F238E27FC236}">
                <a16:creationId xmlns:a16="http://schemas.microsoft.com/office/drawing/2014/main" id="{3FD4A199-303A-A841-CB62-42E57311E63F}"/>
              </a:ext>
            </a:extLst>
          </p:cNvPr>
          <p:cNvSpPr>
            <a:spLocks noGrp="1"/>
          </p:cNvSpPr>
          <p:nvPr>
            <p:ph type="body" sz="quarter" idx="58" hasCustomPrompt="1"/>
          </p:nvPr>
        </p:nvSpPr>
        <p:spPr>
          <a:xfrm>
            <a:off x="10036151" y="4760456"/>
            <a:ext cx="1424352" cy="215444"/>
          </a:xfrm>
        </p:spPr>
        <p:txBody>
          <a:bodyPr wrap="square" anchor="b">
            <a:spAutoFit/>
          </a:bodyPr>
          <a:lstStyle>
            <a:lvl1pPr algn="r">
              <a:defRPr sz="1400" cap="all" baseline="0">
                <a:latin typeface="+mj-lt"/>
              </a:defRPr>
            </a:lvl1pPr>
          </a:lstStyle>
          <a:p>
            <a:pPr lvl="0"/>
            <a:r>
              <a:rPr lang="fr-FR" dirty="0"/>
              <a:t>EXPERTS</a:t>
            </a:r>
          </a:p>
        </p:txBody>
      </p:sp>
      <p:sp>
        <p:nvSpPr>
          <p:cNvPr id="20" name="Espace réservé du texte 7">
            <a:extLst>
              <a:ext uri="{FF2B5EF4-FFF2-40B4-BE49-F238E27FC236}">
                <a16:creationId xmlns:a16="http://schemas.microsoft.com/office/drawing/2014/main" id="{7CC583F0-494E-383B-D822-8D3EB25C635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21D38E5-719D-8BF9-A7C5-0E5E258C232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938532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Équipe projet 3">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C1085A0-87AE-1AC2-107D-C06AB924A898}"/>
              </a:ext>
            </a:extLst>
          </p:cNvPr>
          <p:cNvSpPr/>
          <p:nvPr/>
        </p:nvSpPr>
        <p:spPr>
          <a:xfrm>
            <a:off x="0" y="77152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3744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21" name="Connecteur droit 20">
            <a:extLst>
              <a:ext uri="{FF2B5EF4-FFF2-40B4-BE49-F238E27FC236}">
                <a16:creationId xmlns:a16="http://schemas.microsoft.com/office/drawing/2014/main" id="{1FF01845-A4E2-8D6A-AB39-66E4AE8D0DEC}"/>
              </a:ext>
            </a:extLst>
          </p:cNvPr>
          <p:cNvCxnSpPr>
            <a:cxnSpLocks/>
          </p:cNvCxnSpPr>
          <p:nvPr/>
        </p:nvCxnSpPr>
        <p:spPr>
          <a:xfrm>
            <a:off x="7553432" y="1130490"/>
            <a:ext cx="0" cy="531774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4CB98E-8E39-56A9-93B1-3184B45D9A48}"/>
              </a:ext>
            </a:extLst>
          </p:cNvPr>
          <p:cNvCxnSpPr>
            <a:cxnSpLocks/>
          </p:cNvCxnSpPr>
          <p:nvPr/>
        </p:nvCxnSpPr>
        <p:spPr>
          <a:xfrm flipH="1">
            <a:off x="1" y="1140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space réservé du texte 21">
            <a:extLst>
              <a:ext uri="{FF2B5EF4-FFF2-40B4-BE49-F238E27FC236}">
                <a16:creationId xmlns:a16="http://schemas.microsoft.com/office/drawing/2014/main" id="{6E2138CA-0A0E-813E-9A07-A36271B6C276}"/>
              </a:ext>
            </a:extLst>
          </p:cNvPr>
          <p:cNvSpPr>
            <a:spLocks noGrp="1"/>
          </p:cNvSpPr>
          <p:nvPr>
            <p:ph type="body" sz="quarter" idx="27" hasCustomPrompt="1"/>
          </p:nvPr>
        </p:nvSpPr>
        <p:spPr>
          <a:xfrm>
            <a:off x="5432958"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38" name="Espace réservé du texte 21">
            <a:extLst>
              <a:ext uri="{FF2B5EF4-FFF2-40B4-BE49-F238E27FC236}">
                <a16:creationId xmlns:a16="http://schemas.microsoft.com/office/drawing/2014/main" id="{B55243A2-8AE1-5BFE-8045-69154414D8BD}"/>
              </a:ext>
            </a:extLst>
          </p:cNvPr>
          <p:cNvSpPr>
            <a:spLocks noGrp="1"/>
          </p:cNvSpPr>
          <p:nvPr>
            <p:ph type="body" sz="quarter" idx="29" hasCustomPrompt="1"/>
          </p:nvPr>
        </p:nvSpPr>
        <p:spPr>
          <a:xfrm>
            <a:off x="5393105"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9" name="Espace réservé pour une image  14">
            <a:extLst>
              <a:ext uri="{FF2B5EF4-FFF2-40B4-BE49-F238E27FC236}">
                <a16:creationId xmlns:a16="http://schemas.microsoft.com/office/drawing/2014/main" id="{51043EC4-2D6D-0922-07C8-4D7C2C0B906F}"/>
              </a:ext>
            </a:extLst>
          </p:cNvPr>
          <p:cNvSpPr>
            <a:spLocks noGrp="1" noChangeAspect="1"/>
          </p:cNvSpPr>
          <p:nvPr>
            <p:ph type="pic" sz="quarter" idx="59" hasCustomPrompt="1"/>
          </p:nvPr>
        </p:nvSpPr>
        <p:spPr>
          <a:xfrm>
            <a:off x="5581111"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0" name="Espace réservé du texte 21">
            <a:extLst>
              <a:ext uri="{FF2B5EF4-FFF2-40B4-BE49-F238E27FC236}">
                <a16:creationId xmlns:a16="http://schemas.microsoft.com/office/drawing/2014/main" id="{92656E05-AE56-024F-EC24-0A18253182A6}"/>
              </a:ext>
            </a:extLst>
          </p:cNvPr>
          <p:cNvSpPr>
            <a:spLocks noGrp="1"/>
          </p:cNvSpPr>
          <p:nvPr>
            <p:ph type="body" sz="quarter" idx="26" hasCustomPrompt="1"/>
          </p:nvPr>
        </p:nvSpPr>
        <p:spPr>
          <a:xfrm>
            <a:off x="0" y="1283363"/>
            <a:ext cx="4684501" cy="246221"/>
          </a:xfrm>
        </p:spPr>
        <p:txBody>
          <a:bodyPr wrap="square" anchor="ctr">
            <a:spAutoFit/>
          </a:bodyPr>
          <a:lstStyle>
            <a:lvl1pPr algn="ctr">
              <a:defRPr sz="1600" cap="all" baseline="0">
                <a:latin typeface="+mj-lt"/>
              </a:defRPr>
            </a:lvl1pPr>
          </a:lstStyle>
          <a:p>
            <a:pPr lvl="0"/>
            <a:r>
              <a:rPr lang="fr-FR" dirty="0"/>
              <a:t>PILOTAGE STRATÉGIQUE</a:t>
            </a:r>
          </a:p>
        </p:txBody>
      </p:sp>
      <p:sp>
        <p:nvSpPr>
          <p:cNvPr id="41" name="Espace réservé du texte 21">
            <a:extLst>
              <a:ext uri="{FF2B5EF4-FFF2-40B4-BE49-F238E27FC236}">
                <a16:creationId xmlns:a16="http://schemas.microsoft.com/office/drawing/2014/main" id="{3AC1EA9D-E35F-13B9-ADB9-374A63A9850B}"/>
              </a:ext>
            </a:extLst>
          </p:cNvPr>
          <p:cNvSpPr>
            <a:spLocks noGrp="1"/>
          </p:cNvSpPr>
          <p:nvPr>
            <p:ph type="body" sz="quarter" idx="60" hasCustomPrompt="1"/>
          </p:nvPr>
        </p:nvSpPr>
        <p:spPr>
          <a:xfrm>
            <a:off x="4684501" y="1283363"/>
            <a:ext cx="2868929" cy="246221"/>
          </a:xfrm>
        </p:spPr>
        <p:txBody>
          <a:bodyPr wrap="square" anchor="ctr">
            <a:spAutoFit/>
          </a:bodyPr>
          <a:lstStyle>
            <a:lvl1pPr algn="ctr">
              <a:defRPr sz="1600" cap="all" baseline="0">
                <a:latin typeface="+mj-lt"/>
              </a:defRPr>
            </a:lvl1pPr>
          </a:lstStyle>
          <a:p>
            <a:pPr lvl="0"/>
            <a:r>
              <a:rPr lang="fr-FR" dirty="0"/>
              <a:t>PLANNING</a:t>
            </a:r>
          </a:p>
        </p:txBody>
      </p:sp>
      <p:sp>
        <p:nvSpPr>
          <p:cNvPr id="42" name="Espace réservé du texte 21">
            <a:extLst>
              <a:ext uri="{FF2B5EF4-FFF2-40B4-BE49-F238E27FC236}">
                <a16:creationId xmlns:a16="http://schemas.microsoft.com/office/drawing/2014/main" id="{F32BC6D6-9E94-82A5-15E8-A5B483DAB941}"/>
              </a:ext>
            </a:extLst>
          </p:cNvPr>
          <p:cNvSpPr>
            <a:spLocks noGrp="1"/>
          </p:cNvSpPr>
          <p:nvPr>
            <p:ph type="body" sz="quarter" idx="61" hasCustomPrompt="1"/>
          </p:nvPr>
        </p:nvSpPr>
        <p:spPr>
          <a:xfrm>
            <a:off x="7553431" y="1283363"/>
            <a:ext cx="4638570" cy="246221"/>
          </a:xfrm>
        </p:spPr>
        <p:txBody>
          <a:bodyPr wrap="square" anchor="ctr">
            <a:spAutoFit/>
          </a:bodyPr>
          <a:lstStyle>
            <a:lvl1pPr algn="ctr">
              <a:defRPr sz="1600" cap="all" baseline="0">
                <a:latin typeface="+mj-lt"/>
              </a:defRPr>
            </a:lvl1pPr>
          </a:lstStyle>
          <a:p>
            <a:pPr lvl="0"/>
            <a:r>
              <a:rPr lang="fr-FR" dirty="0"/>
              <a:t>PRODUCTION</a:t>
            </a:r>
          </a:p>
        </p:txBody>
      </p:sp>
      <p:sp>
        <p:nvSpPr>
          <p:cNvPr id="43" name="Espace réservé du texte 21">
            <a:extLst>
              <a:ext uri="{FF2B5EF4-FFF2-40B4-BE49-F238E27FC236}">
                <a16:creationId xmlns:a16="http://schemas.microsoft.com/office/drawing/2014/main" id="{94EB97C1-D9DC-424B-479E-EAFAC55321EC}"/>
              </a:ext>
            </a:extLst>
          </p:cNvPr>
          <p:cNvSpPr>
            <a:spLocks noGrp="1"/>
          </p:cNvSpPr>
          <p:nvPr>
            <p:ph type="body" sz="quarter" idx="62" hasCustomPrompt="1"/>
          </p:nvPr>
        </p:nvSpPr>
        <p:spPr>
          <a:xfrm>
            <a:off x="7553430" y="3934649"/>
            <a:ext cx="4638570" cy="246221"/>
          </a:xfrm>
        </p:spPr>
        <p:txBody>
          <a:bodyPr wrap="square" anchor="ctr">
            <a:spAutoFit/>
          </a:bodyPr>
          <a:lstStyle>
            <a:lvl1pPr algn="ctr">
              <a:defRPr sz="1600" cap="all" baseline="0">
                <a:latin typeface="+mj-lt"/>
              </a:defRPr>
            </a:lvl1pPr>
          </a:lstStyle>
          <a:p>
            <a:pPr lvl="0"/>
            <a:r>
              <a:rPr lang="fr-FR" dirty="0"/>
              <a:t>EXPERTS</a:t>
            </a:r>
          </a:p>
        </p:txBody>
      </p:sp>
      <p:sp>
        <p:nvSpPr>
          <p:cNvPr id="44" name="Espace réservé du texte 21">
            <a:extLst>
              <a:ext uri="{FF2B5EF4-FFF2-40B4-BE49-F238E27FC236}">
                <a16:creationId xmlns:a16="http://schemas.microsoft.com/office/drawing/2014/main" id="{DE3C52C2-1730-A4B3-EAFC-13C291E8F41D}"/>
              </a:ext>
            </a:extLst>
          </p:cNvPr>
          <p:cNvSpPr>
            <a:spLocks noGrp="1"/>
          </p:cNvSpPr>
          <p:nvPr>
            <p:ph type="body" sz="quarter" idx="63" hasCustomPrompt="1"/>
          </p:nvPr>
        </p:nvSpPr>
        <p:spPr>
          <a:xfrm>
            <a:off x="2635024"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5" name="Espace réservé du texte 21">
            <a:extLst>
              <a:ext uri="{FF2B5EF4-FFF2-40B4-BE49-F238E27FC236}">
                <a16:creationId xmlns:a16="http://schemas.microsoft.com/office/drawing/2014/main" id="{1F839377-B82C-4617-41E4-ABCDC2741456}"/>
              </a:ext>
            </a:extLst>
          </p:cNvPr>
          <p:cNvSpPr>
            <a:spLocks noGrp="1"/>
          </p:cNvSpPr>
          <p:nvPr>
            <p:ph type="body" sz="quarter" idx="64" hasCustomPrompt="1"/>
          </p:nvPr>
        </p:nvSpPr>
        <p:spPr>
          <a:xfrm>
            <a:off x="2595171"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6" name="Espace réservé pour une image  14">
            <a:extLst>
              <a:ext uri="{FF2B5EF4-FFF2-40B4-BE49-F238E27FC236}">
                <a16:creationId xmlns:a16="http://schemas.microsoft.com/office/drawing/2014/main" id="{8B1B35D0-23B5-C788-434F-91C676F94469}"/>
              </a:ext>
            </a:extLst>
          </p:cNvPr>
          <p:cNvSpPr>
            <a:spLocks noGrp="1" noChangeAspect="1"/>
          </p:cNvSpPr>
          <p:nvPr>
            <p:ph type="pic" sz="quarter" idx="65" hasCustomPrompt="1"/>
          </p:nvPr>
        </p:nvSpPr>
        <p:spPr>
          <a:xfrm>
            <a:off x="2783177"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564F719C-932F-EA65-B060-B4480D3ABC5E}"/>
              </a:ext>
            </a:extLst>
          </p:cNvPr>
          <p:cNvSpPr>
            <a:spLocks noGrp="1"/>
          </p:cNvSpPr>
          <p:nvPr>
            <p:ph type="body" sz="quarter" idx="66" hasCustomPrompt="1"/>
          </p:nvPr>
        </p:nvSpPr>
        <p:spPr>
          <a:xfrm>
            <a:off x="666395"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8" name="Espace réservé du texte 21">
            <a:extLst>
              <a:ext uri="{FF2B5EF4-FFF2-40B4-BE49-F238E27FC236}">
                <a16:creationId xmlns:a16="http://schemas.microsoft.com/office/drawing/2014/main" id="{2791EC0B-AFA7-8819-4224-447B5E95CB87}"/>
              </a:ext>
            </a:extLst>
          </p:cNvPr>
          <p:cNvSpPr>
            <a:spLocks noGrp="1"/>
          </p:cNvSpPr>
          <p:nvPr>
            <p:ph type="body" sz="quarter" idx="67" hasCustomPrompt="1"/>
          </p:nvPr>
        </p:nvSpPr>
        <p:spPr>
          <a:xfrm>
            <a:off x="626542"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9" name="Espace réservé pour une image  14">
            <a:extLst>
              <a:ext uri="{FF2B5EF4-FFF2-40B4-BE49-F238E27FC236}">
                <a16:creationId xmlns:a16="http://schemas.microsoft.com/office/drawing/2014/main" id="{7C011642-87C8-22CD-A0F3-DEC574690837}"/>
              </a:ext>
            </a:extLst>
          </p:cNvPr>
          <p:cNvSpPr>
            <a:spLocks noGrp="1" noChangeAspect="1"/>
          </p:cNvSpPr>
          <p:nvPr>
            <p:ph type="pic" sz="quarter" idx="68" hasCustomPrompt="1"/>
          </p:nvPr>
        </p:nvSpPr>
        <p:spPr>
          <a:xfrm>
            <a:off x="814548"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0" name="Espace réservé du texte 21">
            <a:extLst>
              <a:ext uri="{FF2B5EF4-FFF2-40B4-BE49-F238E27FC236}">
                <a16:creationId xmlns:a16="http://schemas.microsoft.com/office/drawing/2014/main" id="{F9D515B2-BC1E-689D-129F-9E474AFB0833}"/>
              </a:ext>
            </a:extLst>
          </p:cNvPr>
          <p:cNvSpPr>
            <a:spLocks noGrp="1"/>
          </p:cNvSpPr>
          <p:nvPr>
            <p:ph type="body" sz="quarter" idx="69" hasCustomPrompt="1"/>
          </p:nvPr>
        </p:nvSpPr>
        <p:spPr>
          <a:xfrm>
            <a:off x="9176144" y="2256967"/>
            <a:ext cx="1344646" cy="184666"/>
          </a:xfrm>
        </p:spPr>
        <p:txBody>
          <a:bodyPr wrap="square" anchor="t">
            <a:spAutoFit/>
          </a:bodyPr>
          <a:lstStyle>
            <a:lvl1pPr algn="l">
              <a:defRPr sz="1200" cap="all" baseline="0">
                <a:latin typeface="+mn-lt"/>
              </a:defRPr>
            </a:lvl1pPr>
          </a:lstStyle>
          <a:p>
            <a:pPr lvl="0"/>
            <a:r>
              <a:rPr lang="fr-FR" dirty="0"/>
              <a:t>FONCTION </a:t>
            </a:r>
          </a:p>
        </p:txBody>
      </p:sp>
      <p:sp>
        <p:nvSpPr>
          <p:cNvPr id="51" name="Espace réservé du texte 21">
            <a:extLst>
              <a:ext uri="{FF2B5EF4-FFF2-40B4-BE49-F238E27FC236}">
                <a16:creationId xmlns:a16="http://schemas.microsoft.com/office/drawing/2014/main" id="{3B4A45DD-E159-C588-29DD-A96BC8F046C9}"/>
              </a:ext>
            </a:extLst>
          </p:cNvPr>
          <p:cNvSpPr>
            <a:spLocks noGrp="1"/>
          </p:cNvSpPr>
          <p:nvPr>
            <p:ph type="body" sz="quarter" idx="70" hasCustomPrompt="1"/>
          </p:nvPr>
        </p:nvSpPr>
        <p:spPr>
          <a:xfrm>
            <a:off x="9176144" y="2039998"/>
            <a:ext cx="1424352" cy="184666"/>
          </a:xfrm>
        </p:spPr>
        <p:txBody>
          <a:bodyPr wrap="square" anchor="b">
            <a:spAutoFit/>
          </a:bodyPr>
          <a:lstStyle>
            <a:lvl1pPr algn="l">
              <a:defRPr sz="1200" cap="all" baseline="0">
                <a:solidFill>
                  <a:schemeClr val="accent2"/>
                </a:solidFill>
                <a:latin typeface="+mj-lt"/>
              </a:defRPr>
            </a:lvl1pPr>
          </a:lstStyle>
          <a:p>
            <a:pPr lvl="0"/>
            <a:r>
              <a:rPr lang="fr-FR" dirty="0"/>
              <a:t>PRÉNOM NOM</a:t>
            </a:r>
          </a:p>
        </p:txBody>
      </p:sp>
      <p:sp>
        <p:nvSpPr>
          <p:cNvPr id="52" name="Espace réservé pour une image  14">
            <a:extLst>
              <a:ext uri="{FF2B5EF4-FFF2-40B4-BE49-F238E27FC236}">
                <a16:creationId xmlns:a16="http://schemas.microsoft.com/office/drawing/2014/main" id="{A658BE19-6C41-CDF9-9741-FD2EAE9DA34B}"/>
              </a:ext>
            </a:extLst>
          </p:cNvPr>
          <p:cNvSpPr>
            <a:spLocks noGrp="1" noChangeAspect="1"/>
          </p:cNvSpPr>
          <p:nvPr>
            <p:ph type="pic" sz="quarter" idx="71" hasCustomPrompt="1"/>
          </p:nvPr>
        </p:nvSpPr>
        <p:spPr>
          <a:xfrm>
            <a:off x="794402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0" name="Espace réservé du texte 21">
            <a:extLst>
              <a:ext uri="{FF2B5EF4-FFF2-40B4-BE49-F238E27FC236}">
                <a16:creationId xmlns:a16="http://schemas.microsoft.com/office/drawing/2014/main" id="{A0D926B2-56D1-26E9-0FF3-ABDDB08776B3}"/>
              </a:ext>
            </a:extLst>
          </p:cNvPr>
          <p:cNvSpPr>
            <a:spLocks noGrp="1"/>
          </p:cNvSpPr>
          <p:nvPr>
            <p:ph type="body" sz="quarter" idx="72" hasCustomPrompt="1"/>
          </p:nvPr>
        </p:nvSpPr>
        <p:spPr>
          <a:xfrm>
            <a:off x="10200376"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1" name="Espace réservé du texte 21">
            <a:extLst>
              <a:ext uri="{FF2B5EF4-FFF2-40B4-BE49-F238E27FC236}">
                <a16:creationId xmlns:a16="http://schemas.microsoft.com/office/drawing/2014/main" id="{A8A337FC-6F25-4427-034B-15D2F40514A2}"/>
              </a:ext>
            </a:extLst>
          </p:cNvPr>
          <p:cNvSpPr>
            <a:spLocks noGrp="1"/>
          </p:cNvSpPr>
          <p:nvPr>
            <p:ph type="body" sz="quarter" idx="73" hasCustomPrompt="1"/>
          </p:nvPr>
        </p:nvSpPr>
        <p:spPr>
          <a:xfrm>
            <a:off x="10160523"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2" name="Espace réservé pour une image  14">
            <a:extLst>
              <a:ext uri="{FF2B5EF4-FFF2-40B4-BE49-F238E27FC236}">
                <a16:creationId xmlns:a16="http://schemas.microsoft.com/office/drawing/2014/main" id="{9C6B1E78-A096-D408-BB9D-51BDFEB29935}"/>
              </a:ext>
            </a:extLst>
          </p:cNvPr>
          <p:cNvSpPr>
            <a:spLocks noGrp="1" noChangeAspect="1"/>
          </p:cNvSpPr>
          <p:nvPr>
            <p:ph type="pic" sz="quarter" idx="74" hasCustomPrompt="1"/>
          </p:nvPr>
        </p:nvSpPr>
        <p:spPr>
          <a:xfrm>
            <a:off x="10348529"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3" name="Espace réservé du texte 21">
            <a:extLst>
              <a:ext uri="{FF2B5EF4-FFF2-40B4-BE49-F238E27FC236}">
                <a16:creationId xmlns:a16="http://schemas.microsoft.com/office/drawing/2014/main" id="{DC11F0CF-D418-6632-85F6-DDBCB01DC089}"/>
              </a:ext>
            </a:extLst>
          </p:cNvPr>
          <p:cNvSpPr>
            <a:spLocks noGrp="1"/>
          </p:cNvSpPr>
          <p:nvPr>
            <p:ph type="body" sz="quarter" idx="75" hasCustomPrompt="1"/>
          </p:nvPr>
        </p:nvSpPr>
        <p:spPr>
          <a:xfrm>
            <a:off x="8237273"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4" name="Espace réservé du texte 21">
            <a:extLst>
              <a:ext uri="{FF2B5EF4-FFF2-40B4-BE49-F238E27FC236}">
                <a16:creationId xmlns:a16="http://schemas.microsoft.com/office/drawing/2014/main" id="{5D3FAA45-FC84-3880-301B-2DA8DA0D4FA0}"/>
              </a:ext>
            </a:extLst>
          </p:cNvPr>
          <p:cNvSpPr>
            <a:spLocks noGrp="1"/>
          </p:cNvSpPr>
          <p:nvPr>
            <p:ph type="body" sz="quarter" idx="76" hasCustomPrompt="1"/>
          </p:nvPr>
        </p:nvSpPr>
        <p:spPr>
          <a:xfrm>
            <a:off x="8197420"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5" name="Espace réservé pour une image  14">
            <a:extLst>
              <a:ext uri="{FF2B5EF4-FFF2-40B4-BE49-F238E27FC236}">
                <a16:creationId xmlns:a16="http://schemas.microsoft.com/office/drawing/2014/main" id="{23FA9D23-8988-4829-A977-81C4D59CAC52}"/>
              </a:ext>
            </a:extLst>
          </p:cNvPr>
          <p:cNvSpPr>
            <a:spLocks noGrp="1" noChangeAspect="1"/>
          </p:cNvSpPr>
          <p:nvPr>
            <p:ph type="pic" sz="quarter" idx="77" hasCustomPrompt="1"/>
          </p:nvPr>
        </p:nvSpPr>
        <p:spPr>
          <a:xfrm>
            <a:off x="8385426"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77">
            <a:extLst>
              <a:ext uri="{FF2B5EF4-FFF2-40B4-BE49-F238E27FC236}">
                <a16:creationId xmlns:a16="http://schemas.microsoft.com/office/drawing/2014/main" id="{8FEE3CE6-6FB0-1FD4-1915-38D76A212DF0}"/>
              </a:ext>
            </a:extLst>
          </p:cNvPr>
          <p:cNvSpPr>
            <a:spLocks noGrp="1"/>
          </p:cNvSpPr>
          <p:nvPr>
            <p:ph type="body" sz="quarter" idx="78" hasCustomPrompt="1"/>
          </p:nvPr>
        </p:nvSpPr>
        <p:spPr>
          <a:xfrm>
            <a:off x="9176144" y="2445480"/>
            <a:ext cx="2742490" cy="553998"/>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79" name="Espace réservé du texte 77">
            <a:extLst>
              <a:ext uri="{FF2B5EF4-FFF2-40B4-BE49-F238E27FC236}">
                <a16:creationId xmlns:a16="http://schemas.microsoft.com/office/drawing/2014/main" id="{78230D77-9FB5-A532-7A60-5DB973935280}"/>
              </a:ext>
            </a:extLst>
          </p:cNvPr>
          <p:cNvSpPr>
            <a:spLocks noGrp="1"/>
          </p:cNvSpPr>
          <p:nvPr>
            <p:ph type="body" sz="quarter" idx="79" hasCustomPrompt="1"/>
          </p:nvPr>
        </p:nvSpPr>
        <p:spPr>
          <a:xfrm>
            <a:off x="8092216" y="6025219"/>
            <a:ext cx="1634760" cy="369332"/>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a:t>
            </a:r>
            <a:endParaRPr lang="fr-FR" dirty="0"/>
          </a:p>
        </p:txBody>
      </p:sp>
      <p:sp>
        <p:nvSpPr>
          <p:cNvPr id="85" name="Espace réservé du texte 77">
            <a:extLst>
              <a:ext uri="{FF2B5EF4-FFF2-40B4-BE49-F238E27FC236}">
                <a16:creationId xmlns:a16="http://schemas.microsoft.com/office/drawing/2014/main" id="{A0ED82A5-698B-3539-96D7-2B9A381A133F}"/>
              </a:ext>
            </a:extLst>
          </p:cNvPr>
          <p:cNvSpPr>
            <a:spLocks noGrp="1"/>
          </p:cNvSpPr>
          <p:nvPr>
            <p:ph type="body" sz="quarter" idx="80" hasCustomPrompt="1"/>
          </p:nvPr>
        </p:nvSpPr>
        <p:spPr>
          <a:xfrm>
            <a:off x="10055319" y="6025219"/>
            <a:ext cx="1634760" cy="369332"/>
          </a:xfrm>
        </p:spPr>
        <p:txBody>
          <a:bodyPr/>
          <a:lstStyle>
            <a:lvl1pPr algn="l">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p>
        </p:txBody>
      </p:sp>
      <p:sp>
        <p:nvSpPr>
          <p:cNvPr id="86" name="Espace réservé du texte 77">
            <a:extLst>
              <a:ext uri="{FF2B5EF4-FFF2-40B4-BE49-F238E27FC236}">
                <a16:creationId xmlns:a16="http://schemas.microsoft.com/office/drawing/2014/main" id="{9FCAC57A-BE11-9E56-114E-0A3186D17E3A}"/>
              </a:ext>
            </a:extLst>
          </p:cNvPr>
          <p:cNvSpPr>
            <a:spLocks noGrp="1"/>
          </p:cNvSpPr>
          <p:nvPr>
            <p:ph type="body" sz="quarter" idx="81" hasCustomPrompt="1"/>
          </p:nvPr>
        </p:nvSpPr>
        <p:spPr>
          <a:xfrm>
            <a:off x="521338"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8" name="Espace réservé du texte 77">
            <a:extLst>
              <a:ext uri="{FF2B5EF4-FFF2-40B4-BE49-F238E27FC236}">
                <a16:creationId xmlns:a16="http://schemas.microsoft.com/office/drawing/2014/main" id="{42EC65FB-F57C-33B9-DBC4-3BE93898D5F7}"/>
              </a:ext>
            </a:extLst>
          </p:cNvPr>
          <p:cNvSpPr>
            <a:spLocks noGrp="1"/>
          </p:cNvSpPr>
          <p:nvPr>
            <p:ph type="body" sz="quarter" idx="82" hasCustomPrompt="1"/>
          </p:nvPr>
        </p:nvSpPr>
        <p:spPr>
          <a:xfrm>
            <a:off x="2489967"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9" name="Espace réservé du texte 77">
            <a:extLst>
              <a:ext uri="{FF2B5EF4-FFF2-40B4-BE49-F238E27FC236}">
                <a16:creationId xmlns:a16="http://schemas.microsoft.com/office/drawing/2014/main" id="{F02060BA-DDD2-DA3A-B2C7-41CB7743ABE7}"/>
              </a:ext>
            </a:extLst>
          </p:cNvPr>
          <p:cNvSpPr>
            <a:spLocks noGrp="1"/>
          </p:cNvSpPr>
          <p:nvPr>
            <p:ph type="body" sz="quarter" idx="83" hasCustomPrompt="1"/>
          </p:nvPr>
        </p:nvSpPr>
        <p:spPr>
          <a:xfrm>
            <a:off x="5287901"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90" name="Espace réservé du texte 21">
            <a:extLst>
              <a:ext uri="{FF2B5EF4-FFF2-40B4-BE49-F238E27FC236}">
                <a16:creationId xmlns:a16="http://schemas.microsoft.com/office/drawing/2014/main" id="{015DCE0D-C405-5827-8FB0-DA1AF19D7482}"/>
              </a:ext>
            </a:extLst>
          </p:cNvPr>
          <p:cNvSpPr>
            <a:spLocks noGrp="1"/>
          </p:cNvSpPr>
          <p:nvPr>
            <p:ph type="body" sz="quarter" idx="84" hasCustomPrompt="1"/>
          </p:nvPr>
        </p:nvSpPr>
        <p:spPr>
          <a:xfrm>
            <a:off x="3753750" y="843090"/>
            <a:ext cx="4684501" cy="246221"/>
          </a:xfrm>
        </p:spPr>
        <p:txBody>
          <a:bodyPr wrap="square" anchor="ctr">
            <a:spAutoFit/>
          </a:bodyPr>
          <a:lstStyle>
            <a:lvl1pPr algn="ctr">
              <a:defRPr sz="16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8FD93318-8912-9804-EDDA-AD3FFB11FF8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19" name="Espace réservé du texte 63">
            <a:extLst>
              <a:ext uri="{FF2B5EF4-FFF2-40B4-BE49-F238E27FC236}">
                <a16:creationId xmlns:a16="http://schemas.microsoft.com/office/drawing/2014/main" id="{93084B56-754A-43E1-6B76-493C35FE79C6}"/>
              </a:ext>
            </a:extLst>
          </p:cNvPr>
          <p:cNvSpPr>
            <a:spLocks noGrp="1"/>
          </p:cNvSpPr>
          <p:nvPr>
            <p:ph type="body" sz="quarter" idx="86" hasCustomPrompt="1"/>
          </p:nvPr>
        </p:nvSpPr>
        <p:spPr>
          <a:xfrm rot="16200000" flipH="1">
            <a:off x="1342719" y="3006520"/>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63">
            <a:extLst>
              <a:ext uri="{FF2B5EF4-FFF2-40B4-BE49-F238E27FC236}">
                <a16:creationId xmlns:a16="http://schemas.microsoft.com/office/drawing/2014/main" id="{ECCB94D7-A9CD-E5DC-1CB5-2A279151F563}"/>
              </a:ext>
            </a:extLst>
          </p:cNvPr>
          <p:cNvSpPr>
            <a:spLocks noGrp="1"/>
          </p:cNvSpPr>
          <p:nvPr>
            <p:ph type="body" sz="quarter" idx="87" hasCustomPrompt="1"/>
          </p:nvPr>
        </p:nvSpPr>
        <p:spPr>
          <a:xfrm rot="16200000" flipH="1">
            <a:off x="3276867"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4" name="Espace réservé du texte 63">
            <a:extLst>
              <a:ext uri="{FF2B5EF4-FFF2-40B4-BE49-F238E27FC236}">
                <a16:creationId xmlns:a16="http://schemas.microsoft.com/office/drawing/2014/main" id="{5EA206C1-2BD8-40A9-B194-25E08AF3FAB9}"/>
              </a:ext>
            </a:extLst>
          </p:cNvPr>
          <p:cNvSpPr>
            <a:spLocks noGrp="1"/>
          </p:cNvSpPr>
          <p:nvPr>
            <p:ph type="body" sz="quarter" idx="88" hasCustomPrompt="1"/>
          </p:nvPr>
        </p:nvSpPr>
        <p:spPr>
          <a:xfrm rot="16200000" flipH="1">
            <a:off x="9824291" y="1784824"/>
            <a:ext cx="0" cy="3991393"/>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5" name="Espace réservé du texte 63">
            <a:extLst>
              <a:ext uri="{FF2B5EF4-FFF2-40B4-BE49-F238E27FC236}">
                <a16:creationId xmlns:a16="http://schemas.microsoft.com/office/drawing/2014/main" id="{14F90570-6F89-25BC-36AD-E1B75716E2F0}"/>
              </a:ext>
            </a:extLst>
          </p:cNvPr>
          <p:cNvSpPr>
            <a:spLocks noGrp="1"/>
          </p:cNvSpPr>
          <p:nvPr>
            <p:ph type="body" sz="quarter" idx="89" hasCustomPrompt="1"/>
          </p:nvPr>
        </p:nvSpPr>
        <p:spPr>
          <a:xfrm rot="16200000" flipH="1">
            <a:off x="6081481"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6" name="Espace réservé du texte 63">
            <a:extLst>
              <a:ext uri="{FF2B5EF4-FFF2-40B4-BE49-F238E27FC236}">
                <a16:creationId xmlns:a16="http://schemas.microsoft.com/office/drawing/2014/main" id="{C99514C9-BA08-8047-C9DF-AE6F467CC507}"/>
              </a:ext>
            </a:extLst>
          </p:cNvPr>
          <p:cNvSpPr>
            <a:spLocks noGrp="1"/>
          </p:cNvSpPr>
          <p:nvPr>
            <p:ph type="body" sz="quarter" idx="47" hasCustomPrompt="1"/>
          </p:nvPr>
        </p:nvSpPr>
        <p:spPr>
          <a:xfrm flipH="1">
            <a:off x="4683932" y="1140653"/>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7" name="Espace réservé du texte 63">
            <a:extLst>
              <a:ext uri="{FF2B5EF4-FFF2-40B4-BE49-F238E27FC236}">
                <a16:creationId xmlns:a16="http://schemas.microsoft.com/office/drawing/2014/main" id="{2B53257A-D5EE-582B-2DBD-14DA1E709973}"/>
              </a:ext>
            </a:extLst>
          </p:cNvPr>
          <p:cNvSpPr>
            <a:spLocks noGrp="1"/>
          </p:cNvSpPr>
          <p:nvPr>
            <p:ph type="body" sz="quarter" idx="85" hasCustomPrompt="1"/>
          </p:nvPr>
        </p:nvSpPr>
        <p:spPr>
          <a:xfrm flipH="1">
            <a:off x="7551062" y="1150829"/>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CC2207E7-AE46-B4F2-D72A-2935504820F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03735795"/>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V + tex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09AEE8B-FF41-3373-F6EE-8DFA4EA68D01}"/>
              </a:ext>
            </a:extLst>
          </p:cNvPr>
          <p:cNvCxnSpPr>
            <a:cxnSpLocks/>
          </p:cNvCxnSpPr>
          <p:nvPr/>
        </p:nvCxnSpPr>
        <p:spPr>
          <a:xfrm>
            <a:off x="7826769" y="760288"/>
            <a:ext cx="0" cy="3986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D2F5A56-DF64-1BA4-D064-9B39687E85A8}"/>
              </a:ext>
            </a:extLst>
          </p:cNvPr>
          <p:cNvCxnSpPr>
            <a:cxnSpLocks/>
          </p:cNvCxnSpPr>
          <p:nvPr/>
        </p:nvCxnSpPr>
        <p:spPr>
          <a:xfrm flipH="1">
            <a:off x="3583459" y="2759142"/>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21">
            <a:extLst>
              <a:ext uri="{FF2B5EF4-FFF2-40B4-BE49-F238E27FC236}">
                <a16:creationId xmlns:a16="http://schemas.microsoft.com/office/drawing/2014/main" id="{38FC3F19-F2F6-3D1E-771F-16F7A14E4F95}"/>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20" name="Espace réservé du texte 21">
            <a:extLst>
              <a:ext uri="{FF2B5EF4-FFF2-40B4-BE49-F238E27FC236}">
                <a16:creationId xmlns:a16="http://schemas.microsoft.com/office/drawing/2014/main" id="{34EE2846-2FBE-72A9-2EFD-0C009985EE49}"/>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1" name="Espace réservé pour une image  14">
            <a:extLst>
              <a:ext uri="{FF2B5EF4-FFF2-40B4-BE49-F238E27FC236}">
                <a16:creationId xmlns:a16="http://schemas.microsoft.com/office/drawing/2014/main" id="{57D0E22D-F935-892A-DC72-B9BA51C7869F}"/>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2" name="Espace réservé du texte 77">
            <a:extLst>
              <a:ext uri="{FF2B5EF4-FFF2-40B4-BE49-F238E27FC236}">
                <a16:creationId xmlns:a16="http://schemas.microsoft.com/office/drawing/2014/main" id="{91B6EF90-7830-9F1B-1909-8893E900603B}"/>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4" name="Espace réservé pour une image  23">
            <a:extLst>
              <a:ext uri="{FF2B5EF4-FFF2-40B4-BE49-F238E27FC236}">
                <a16:creationId xmlns:a16="http://schemas.microsoft.com/office/drawing/2014/main" id="{B999284B-67F3-345F-4764-54DD5236D1AB}"/>
              </a:ext>
            </a:extLst>
          </p:cNvPr>
          <p:cNvSpPr>
            <a:spLocks noGrp="1" noChangeAspect="1"/>
          </p:cNvSpPr>
          <p:nvPr>
            <p:ph type="pic" sz="quarter" idx="82" hasCustomPrompt="1"/>
          </p:nvPr>
        </p:nvSpPr>
        <p:spPr>
          <a:xfrm>
            <a:off x="4075432" y="3462990"/>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5" name="Espace réservé pour une image  23">
            <a:extLst>
              <a:ext uri="{FF2B5EF4-FFF2-40B4-BE49-F238E27FC236}">
                <a16:creationId xmlns:a16="http://schemas.microsoft.com/office/drawing/2014/main" id="{0E779F8B-9892-7B05-7C00-D87E8AE4DD28}"/>
              </a:ext>
            </a:extLst>
          </p:cNvPr>
          <p:cNvSpPr>
            <a:spLocks noGrp="1" noChangeAspect="1"/>
          </p:cNvSpPr>
          <p:nvPr>
            <p:ph type="pic" sz="quarter" idx="83" hasCustomPrompt="1"/>
          </p:nvPr>
        </p:nvSpPr>
        <p:spPr>
          <a:xfrm>
            <a:off x="4075432" y="1475694"/>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0" name="Espace réservé pour une image  23">
            <a:extLst>
              <a:ext uri="{FF2B5EF4-FFF2-40B4-BE49-F238E27FC236}">
                <a16:creationId xmlns:a16="http://schemas.microsoft.com/office/drawing/2014/main" id="{C244D733-885E-EAFA-90C3-CF7F23DDFF3C}"/>
              </a:ext>
            </a:extLst>
          </p:cNvPr>
          <p:cNvSpPr>
            <a:spLocks noGrp="1" noChangeAspect="1"/>
          </p:cNvSpPr>
          <p:nvPr>
            <p:ph type="pic" sz="quarter" idx="84" hasCustomPrompt="1"/>
          </p:nvPr>
        </p:nvSpPr>
        <p:spPr>
          <a:xfrm>
            <a:off x="8335392" y="3478159"/>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1" name="Espace réservé pour une image  23">
            <a:extLst>
              <a:ext uri="{FF2B5EF4-FFF2-40B4-BE49-F238E27FC236}">
                <a16:creationId xmlns:a16="http://schemas.microsoft.com/office/drawing/2014/main" id="{5D961413-5B6D-8494-DC3F-386E74446F37}"/>
              </a:ext>
            </a:extLst>
          </p:cNvPr>
          <p:cNvSpPr>
            <a:spLocks noGrp="1" noChangeAspect="1"/>
          </p:cNvSpPr>
          <p:nvPr>
            <p:ph type="pic" sz="quarter" idx="85" hasCustomPrompt="1"/>
          </p:nvPr>
        </p:nvSpPr>
        <p:spPr>
          <a:xfrm>
            <a:off x="8335392" y="1490863"/>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3" name="Espace réservé du texte 32">
            <a:extLst>
              <a:ext uri="{FF2B5EF4-FFF2-40B4-BE49-F238E27FC236}">
                <a16:creationId xmlns:a16="http://schemas.microsoft.com/office/drawing/2014/main" id="{4E657C01-7211-D815-4E1A-2521BE409B15}"/>
              </a:ext>
            </a:extLst>
          </p:cNvPr>
          <p:cNvSpPr>
            <a:spLocks noGrp="1"/>
          </p:cNvSpPr>
          <p:nvPr>
            <p:ph type="body" sz="quarter" idx="86" hasCustomPrompt="1"/>
          </p:nvPr>
        </p:nvSpPr>
        <p:spPr>
          <a:xfrm>
            <a:off x="5141210" y="1482399"/>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4" name="Espace réservé du texte 32">
            <a:extLst>
              <a:ext uri="{FF2B5EF4-FFF2-40B4-BE49-F238E27FC236}">
                <a16:creationId xmlns:a16="http://schemas.microsoft.com/office/drawing/2014/main" id="{57113768-A455-ADCE-3A64-35F05E8F4B70}"/>
              </a:ext>
            </a:extLst>
          </p:cNvPr>
          <p:cNvSpPr>
            <a:spLocks noGrp="1"/>
          </p:cNvSpPr>
          <p:nvPr>
            <p:ph type="body" sz="quarter" idx="87" hasCustomPrompt="1"/>
          </p:nvPr>
        </p:nvSpPr>
        <p:spPr>
          <a:xfrm>
            <a:off x="9401170" y="1482398"/>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5" name="Espace réservé du texte 32">
            <a:extLst>
              <a:ext uri="{FF2B5EF4-FFF2-40B4-BE49-F238E27FC236}">
                <a16:creationId xmlns:a16="http://schemas.microsoft.com/office/drawing/2014/main" id="{58F36DF8-7DEF-E167-96BF-D4D75A6C6AC5}"/>
              </a:ext>
            </a:extLst>
          </p:cNvPr>
          <p:cNvSpPr>
            <a:spLocks noGrp="1"/>
          </p:cNvSpPr>
          <p:nvPr>
            <p:ph type="body" sz="quarter" idx="88" hasCustomPrompt="1"/>
          </p:nvPr>
        </p:nvSpPr>
        <p:spPr>
          <a:xfrm>
            <a:off x="5141210" y="3475790"/>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7" name="Espace réservé du texte 32">
            <a:extLst>
              <a:ext uri="{FF2B5EF4-FFF2-40B4-BE49-F238E27FC236}">
                <a16:creationId xmlns:a16="http://schemas.microsoft.com/office/drawing/2014/main" id="{755B163F-EA1E-AB26-6BD0-A6F0F5BEF1C4}"/>
              </a:ext>
            </a:extLst>
          </p:cNvPr>
          <p:cNvSpPr>
            <a:spLocks noGrp="1"/>
          </p:cNvSpPr>
          <p:nvPr>
            <p:ph type="body" sz="quarter" idx="89" hasCustomPrompt="1"/>
          </p:nvPr>
        </p:nvSpPr>
        <p:spPr>
          <a:xfrm>
            <a:off x="9401170" y="3469693"/>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44">
            <a:extLst>
              <a:ext uri="{FF2B5EF4-FFF2-40B4-BE49-F238E27FC236}">
                <a16:creationId xmlns:a16="http://schemas.microsoft.com/office/drawing/2014/main" id="{3C70A262-578A-B8A9-E56C-E9CC626DD474}"/>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6" name="Espace réservé du texte 44">
            <a:extLst>
              <a:ext uri="{FF2B5EF4-FFF2-40B4-BE49-F238E27FC236}">
                <a16:creationId xmlns:a16="http://schemas.microsoft.com/office/drawing/2014/main" id="{F3261EE4-D490-8028-9540-969064A6F38F}"/>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7" name="Espace réservé du texte 44">
            <a:extLst>
              <a:ext uri="{FF2B5EF4-FFF2-40B4-BE49-F238E27FC236}">
                <a16:creationId xmlns:a16="http://schemas.microsoft.com/office/drawing/2014/main" id="{F15D8F2F-610B-BD3D-5A6E-4C97288BA5AA}"/>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9" name="Espace réservé du texte 7">
            <a:extLst>
              <a:ext uri="{FF2B5EF4-FFF2-40B4-BE49-F238E27FC236}">
                <a16:creationId xmlns:a16="http://schemas.microsoft.com/office/drawing/2014/main" id="{3D780ACC-C23B-56CA-09A1-57AE85ABFF5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8A26C28B-59D2-7F73-0230-87BF8CEC992E}"/>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0" name="Espace réservé du texte 63">
            <a:extLst>
              <a:ext uri="{FF2B5EF4-FFF2-40B4-BE49-F238E27FC236}">
                <a16:creationId xmlns:a16="http://schemas.microsoft.com/office/drawing/2014/main" id="{8ECEC93A-D69B-CDE3-96B0-593700B54344}"/>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12" name="Espace réservé du texte 63">
            <a:extLst>
              <a:ext uri="{FF2B5EF4-FFF2-40B4-BE49-F238E27FC236}">
                <a16:creationId xmlns:a16="http://schemas.microsoft.com/office/drawing/2014/main" id="{459EF071-EDA2-9B5D-B356-60B5D37DF829}"/>
              </a:ext>
            </a:extLst>
          </p:cNvPr>
          <p:cNvSpPr>
            <a:spLocks noGrp="1"/>
          </p:cNvSpPr>
          <p:nvPr>
            <p:ph type="body" sz="quarter" idx="94"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40" name="Line 12">
            <a:extLst>
              <a:ext uri="{FF2B5EF4-FFF2-40B4-BE49-F238E27FC236}">
                <a16:creationId xmlns:a16="http://schemas.microsoft.com/office/drawing/2014/main" id="{C1CBAC01-7D06-E5E9-613D-D389397CFFBF}"/>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2A30AD84-BC39-7A6E-4C7D-B746A3E3395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76952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V + Logo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2001CCDF-973D-B1B7-53BF-0AF80D8D3BB7}"/>
              </a:ext>
            </a:extLst>
          </p:cNvPr>
          <p:cNvSpPr>
            <a:spLocks noGrp="1"/>
          </p:cNvSpPr>
          <p:nvPr>
            <p:ph type="body" sz="quarter" idx="94" hasCustomPrompt="1"/>
          </p:nvPr>
        </p:nvSpPr>
        <p:spPr>
          <a:xfrm>
            <a:off x="6790895" y="2656240"/>
            <a:ext cx="2190750" cy="246221"/>
          </a:xfrm>
        </p:spPr>
        <p:txBody>
          <a:bodyPr anchor="ctr"/>
          <a:lstStyle>
            <a:lvl1pPr>
              <a:defRPr i="1">
                <a:solidFill>
                  <a:schemeClr val="tx1"/>
                </a:solidFill>
              </a:defRPr>
            </a:lvl1pPr>
          </a:lstStyle>
          <a:p>
            <a:pPr lvl="0"/>
            <a:r>
              <a:rPr lang="fr-FR" dirty="0"/>
              <a:t>Insérer des logos</a:t>
            </a:r>
          </a:p>
        </p:txBody>
      </p:sp>
      <p:sp>
        <p:nvSpPr>
          <p:cNvPr id="9" name="Espace réservé du texte 7">
            <a:extLst>
              <a:ext uri="{FF2B5EF4-FFF2-40B4-BE49-F238E27FC236}">
                <a16:creationId xmlns:a16="http://schemas.microsoft.com/office/drawing/2014/main" id="{D5BA07DA-DD53-1F4A-430C-D942636AA2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A1121089-74EC-608E-339E-D8F812C7EA86}"/>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2" name="Espace réservé du texte 44">
            <a:extLst>
              <a:ext uri="{FF2B5EF4-FFF2-40B4-BE49-F238E27FC236}">
                <a16:creationId xmlns:a16="http://schemas.microsoft.com/office/drawing/2014/main" id="{5045E572-7323-2C9C-4A12-AE16ABE1A47C}"/>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3" name="Espace réservé du texte 44">
            <a:extLst>
              <a:ext uri="{FF2B5EF4-FFF2-40B4-BE49-F238E27FC236}">
                <a16:creationId xmlns:a16="http://schemas.microsoft.com/office/drawing/2014/main" id="{E742F648-EA45-1E76-B469-A6B8F3DB63C6}"/>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4" name="Espace réservé du texte 44">
            <a:extLst>
              <a:ext uri="{FF2B5EF4-FFF2-40B4-BE49-F238E27FC236}">
                <a16:creationId xmlns:a16="http://schemas.microsoft.com/office/drawing/2014/main" id="{953C9670-71DA-944F-0EAB-C2135B9F6C32}"/>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3" name="Espace réservé du texte 63">
            <a:extLst>
              <a:ext uri="{FF2B5EF4-FFF2-40B4-BE49-F238E27FC236}">
                <a16:creationId xmlns:a16="http://schemas.microsoft.com/office/drawing/2014/main" id="{6BC37A52-C826-95D7-2F4C-0CA7AE27CB0F}"/>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4" name="Espace réservé du texte 63">
            <a:extLst>
              <a:ext uri="{FF2B5EF4-FFF2-40B4-BE49-F238E27FC236}">
                <a16:creationId xmlns:a16="http://schemas.microsoft.com/office/drawing/2014/main" id="{D950C23D-D2A7-119C-D56D-9150C74CD53A}"/>
              </a:ext>
            </a:extLst>
          </p:cNvPr>
          <p:cNvSpPr>
            <a:spLocks noGrp="1"/>
          </p:cNvSpPr>
          <p:nvPr>
            <p:ph type="body" sz="quarter" idx="95"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5" name="Espace réservé pour une image  14">
            <a:extLst>
              <a:ext uri="{FF2B5EF4-FFF2-40B4-BE49-F238E27FC236}">
                <a16:creationId xmlns:a16="http://schemas.microsoft.com/office/drawing/2014/main" id="{EE2BF690-1787-2D56-D658-6832FFE34F22}"/>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77">
            <a:extLst>
              <a:ext uri="{FF2B5EF4-FFF2-40B4-BE49-F238E27FC236}">
                <a16:creationId xmlns:a16="http://schemas.microsoft.com/office/drawing/2014/main" id="{FBDA2645-0072-B8BC-199D-ACBFA4907D1F}"/>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7" name="Line 12">
            <a:extLst>
              <a:ext uri="{FF2B5EF4-FFF2-40B4-BE49-F238E27FC236}">
                <a16:creationId xmlns:a16="http://schemas.microsoft.com/office/drawing/2014/main" id="{1CB53A3C-DCC2-0FB7-B670-81FDF351D7F4}"/>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1E6A5379-39BA-058C-AB1C-4E6422C9C2C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Espace réservé du texte 21">
            <a:extLst>
              <a:ext uri="{FF2B5EF4-FFF2-40B4-BE49-F238E27FC236}">
                <a16:creationId xmlns:a16="http://schemas.microsoft.com/office/drawing/2014/main" id="{378CA1E4-F235-0F71-E24A-4B1BF872A5CB}"/>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du texte 21">
            <a:extLst>
              <a:ext uri="{FF2B5EF4-FFF2-40B4-BE49-F238E27FC236}">
                <a16:creationId xmlns:a16="http://schemas.microsoft.com/office/drawing/2014/main" id="{DBD25C43-8363-35C7-8462-F23B7A6E8692}"/>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Tree>
    <p:extLst>
      <p:ext uri="{BB962C8B-B14F-4D97-AF65-F5344CB8AC3E}">
        <p14:creationId xmlns:p14="http://schemas.microsoft.com/office/powerpoint/2010/main" val="206499654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Référence long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3429000"/>
            <a:ext cx="4064400" cy="303052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2" name="Connecteur droit 1">
            <a:extLst>
              <a:ext uri="{FF2B5EF4-FFF2-40B4-BE49-F238E27FC236}">
                <a16:creationId xmlns:a16="http://schemas.microsoft.com/office/drawing/2014/main" id="{AFFFC4FE-C8CE-0909-D350-83AA85EF1F93}"/>
              </a:ext>
            </a:extLst>
          </p:cNvPr>
          <p:cNvCxnSpPr>
            <a:cxnSpLocks/>
          </p:cNvCxnSpPr>
          <p:nvPr/>
        </p:nvCxnSpPr>
        <p:spPr>
          <a:xfrm>
            <a:off x="4065540" y="766156"/>
            <a:ext cx="0" cy="570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39EE3A87-29F7-410D-3D00-20D7A1C2BFFE}"/>
              </a:ext>
            </a:extLst>
          </p:cNvPr>
          <p:cNvSpPr>
            <a:spLocks noGrp="1"/>
          </p:cNvSpPr>
          <p:nvPr>
            <p:ph type="pic" sz="quarter" idx="15"/>
          </p:nvPr>
        </p:nvSpPr>
        <p:spPr>
          <a:xfrm>
            <a:off x="0" y="776317"/>
            <a:ext cx="4053840" cy="2652684"/>
          </a:xfrm>
        </p:spPr>
        <p:txBody>
          <a:bodyPr/>
          <a:lstStyle/>
          <a:p>
            <a:r>
              <a:rPr lang="fr-FR"/>
              <a:t>Cliquez sur l'icône pour ajouter une image</a:t>
            </a:r>
          </a:p>
        </p:txBody>
      </p:sp>
      <p:sp>
        <p:nvSpPr>
          <p:cNvPr id="12" name="Espace réservé du texte 11">
            <a:extLst>
              <a:ext uri="{FF2B5EF4-FFF2-40B4-BE49-F238E27FC236}">
                <a16:creationId xmlns:a16="http://schemas.microsoft.com/office/drawing/2014/main" id="{59163167-BD52-80D8-0376-CC930791BB4A}"/>
              </a:ext>
            </a:extLst>
          </p:cNvPr>
          <p:cNvSpPr>
            <a:spLocks noGrp="1"/>
          </p:cNvSpPr>
          <p:nvPr>
            <p:ph type="body" sz="quarter" idx="16" hasCustomPrompt="1"/>
          </p:nvPr>
        </p:nvSpPr>
        <p:spPr>
          <a:xfrm>
            <a:off x="360120" y="4790373"/>
            <a:ext cx="3333600" cy="307777"/>
          </a:xfrm>
        </p:spPr>
        <p:txBody>
          <a:bodyPr anchor="ctr">
            <a:spAutoFit/>
          </a:bodyPr>
          <a:lstStyle>
            <a:lvl1pPr algn="l">
              <a:defRPr sz="2000">
                <a:latin typeface="+mj-lt"/>
              </a:defRPr>
            </a:lvl1pPr>
          </a:lstStyle>
          <a:p>
            <a:pPr lvl="0"/>
            <a:r>
              <a:rPr lang="fr-FR" dirty="0"/>
              <a:t>Titre de la mission</a:t>
            </a:r>
          </a:p>
        </p:txBody>
      </p:sp>
      <p:sp>
        <p:nvSpPr>
          <p:cNvPr id="14" name="Espace réservé du texte 13">
            <a:extLst>
              <a:ext uri="{FF2B5EF4-FFF2-40B4-BE49-F238E27FC236}">
                <a16:creationId xmlns:a16="http://schemas.microsoft.com/office/drawing/2014/main" id="{363E2ED8-91E6-7AB3-DB69-CA2A74353CAF}"/>
              </a:ext>
            </a:extLst>
          </p:cNvPr>
          <p:cNvSpPr>
            <a:spLocks noGrp="1"/>
          </p:cNvSpPr>
          <p:nvPr>
            <p:ph type="body" sz="quarter" idx="17" hasCustomPrompt="1"/>
          </p:nvPr>
        </p:nvSpPr>
        <p:spPr>
          <a:xfrm>
            <a:off x="4395600" y="2567226"/>
            <a:ext cx="7466400" cy="1723549"/>
          </a:xfrm>
        </p:spPr>
        <p:txBody>
          <a:bodyPr anchor="ctr"/>
          <a:lstStyle>
            <a:lvl1pPr marL="285750" indent="-285750">
              <a:spcBef>
                <a:spcPts val="0"/>
              </a:spcBef>
              <a:buClr>
                <a:schemeClr val="tx1"/>
              </a:buClr>
              <a:buFont typeface="Arial" panose="020B0604020202020204" pitchFamily="34" charset="0"/>
              <a:buChar char="►"/>
              <a:defRPr sz="1400" cap="all" baseline="0">
                <a:latin typeface="+mj-lt"/>
              </a:defRPr>
            </a:lvl1pPr>
            <a:lvl2pPr marL="0">
              <a:spcBef>
                <a:spcPts val="0"/>
              </a:spcBef>
              <a:defRPr/>
            </a:lvl2pPr>
            <a:lvl3pPr marL="285750" indent="-285750">
              <a:spcBef>
                <a:spcPts val="0"/>
              </a:spcBef>
              <a:buFont typeface="Arial" panose="020B0604020202020204" pitchFamily="34" charset="0"/>
              <a:buChar char="•"/>
              <a:defRPr sz="1400"/>
            </a:lvl3pPr>
          </a:lstStyle>
          <a:p>
            <a:pPr lvl="0"/>
            <a:r>
              <a:rPr lang="fr-FR" dirty="0"/>
              <a:t>CONTEXTE</a:t>
            </a:r>
          </a:p>
          <a:p>
            <a:pPr lvl="1"/>
            <a:r>
              <a:rPr lang="fr-FR" dirty="0"/>
              <a:t>Contexte de la référence</a:t>
            </a:r>
          </a:p>
          <a:p>
            <a:pPr lvl="1"/>
            <a:endParaRPr lang="fr-FR" dirty="0"/>
          </a:p>
          <a:p>
            <a:pPr lvl="0"/>
            <a:r>
              <a:rPr lang="fr-FR" dirty="0"/>
              <a:t>MISSION</a:t>
            </a:r>
          </a:p>
          <a:p>
            <a:pPr lvl="1"/>
            <a:r>
              <a:rPr lang="fr-FR" dirty="0"/>
              <a:t>Description de la mission</a:t>
            </a:r>
          </a:p>
          <a:p>
            <a:pPr lvl="1"/>
            <a:endParaRPr lang="fr-FR" dirty="0"/>
          </a:p>
          <a:p>
            <a:pPr lvl="0"/>
            <a:r>
              <a:rPr lang="fr-FR" dirty="0"/>
              <a:t>RÉSULTATS</a:t>
            </a:r>
          </a:p>
          <a:p>
            <a:pPr lvl="1"/>
            <a:r>
              <a:rPr lang="fr-FR" dirty="0"/>
              <a:t>Description des résultats</a:t>
            </a:r>
          </a:p>
        </p:txBody>
      </p:sp>
      <p:sp>
        <p:nvSpPr>
          <p:cNvPr id="13" name="Espace réservé du texte 7">
            <a:extLst>
              <a:ext uri="{FF2B5EF4-FFF2-40B4-BE49-F238E27FC236}">
                <a16:creationId xmlns:a16="http://schemas.microsoft.com/office/drawing/2014/main" id="{68E65444-6234-9F54-13B4-6C221477BB0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 longue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DD96AE3-AB49-CCC8-26DE-47610C50B7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8" name="Espace réservé du texte 11">
            <a:extLst>
              <a:ext uri="{FF2B5EF4-FFF2-40B4-BE49-F238E27FC236}">
                <a16:creationId xmlns:a16="http://schemas.microsoft.com/office/drawing/2014/main" id="{25697091-B9D2-AA08-7D59-1DBD5DC4328A}"/>
              </a:ext>
            </a:extLst>
          </p:cNvPr>
          <p:cNvSpPr>
            <a:spLocks noGrp="1"/>
          </p:cNvSpPr>
          <p:nvPr>
            <p:ph type="body" sz="quarter" idx="18" hasCustomPrompt="1"/>
          </p:nvPr>
        </p:nvSpPr>
        <p:spPr>
          <a:xfrm>
            <a:off x="360120" y="3848075"/>
            <a:ext cx="3333600" cy="215444"/>
          </a:xfrm>
        </p:spPr>
        <p:txBody>
          <a:bodyPr anchor="ctr">
            <a:spAutoFit/>
          </a:bodyPr>
          <a:lstStyle>
            <a:lvl1pPr algn="l">
              <a:defRPr sz="1400" spc="300">
                <a:latin typeface="+mn-lt"/>
              </a:defRPr>
            </a:lvl1pPr>
            <a:lvl2pPr>
              <a:defRPr/>
            </a:lvl2pPr>
          </a:lstStyle>
          <a:p>
            <a:pPr lvl="0"/>
            <a:r>
              <a:rPr lang="fr-FR" dirty="0"/>
              <a:t>Date</a:t>
            </a:r>
          </a:p>
        </p:txBody>
      </p:sp>
    </p:spTree>
    <p:extLst>
      <p:ext uri="{BB962C8B-B14F-4D97-AF65-F5344CB8AC3E}">
        <p14:creationId xmlns:p14="http://schemas.microsoft.com/office/powerpoint/2010/main" val="12613066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Référence cour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5BC960-4F32-9BAC-7571-DF14C38964EC}"/>
              </a:ext>
            </a:extLst>
          </p:cNvPr>
          <p:cNvSpPr/>
          <p:nvPr/>
        </p:nvSpPr>
        <p:spPr>
          <a:xfrm>
            <a:off x="6096000" y="2571866"/>
            <a:ext cx="6095993" cy="3895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87099F1-4E6B-3C6F-8F00-AFB934F3121A}"/>
              </a:ext>
            </a:extLst>
          </p:cNvPr>
          <p:cNvSpPr/>
          <p:nvPr/>
        </p:nvSpPr>
        <p:spPr>
          <a:xfrm>
            <a:off x="-1" y="2571866"/>
            <a:ext cx="6095993" cy="389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texte 6">
            <a:extLst>
              <a:ext uri="{FF2B5EF4-FFF2-40B4-BE49-F238E27FC236}">
                <a16:creationId xmlns:a16="http://schemas.microsoft.com/office/drawing/2014/main" id="{C1B906B0-68A1-425D-C677-F261628FB1AD}"/>
              </a:ext>
            </a:extLst>
          </p:cNvPr>
          <p:cNvSpPr>
            <a:spLocks noGrp="1"/>
          </p:cNvSpPr>
          <p:nvPr>
            <p:ph type="body" sz="quarter" idx="15" hasCustomPrompt="1"/>
          </p:nvPr>
        </p:nvSpPr>
        <p:spPr>
          <a:xfrm>
            <a:off x="-11993" y="2571866"/>
            <a:ext cx="6095993" cy="869772"/>
          </a:xfrm>
          <a:solidFill>
            <a:schemeClr val="accent2"/>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a:t>
            </a:r>
          </a:p>
        </p:txBody>
      </p:sp>
      <p:sp>
        <p:nvSpPr>
          <p:cNvPr id="12" name="Espace réservé du texte 11">
            <a:extLst>
              <a:ext uri="{FF2B5EF4-FFF2-40B4-BE49-F238E27FC236}">
                <a16:creationId xmlns:a16="http://schemas.microsoft.com/office/drawing/2014/main" id="{2B564E03-84C0-7335-A1E5-E280524802CF}"/>
              </a:ext>
            </a:extLst>
          </p:cNvPr>
          <p:cNvSpPr>
            <a:spLocks noGrp="1"/>
          </p:cNvSpPr>
          <p:nvPr>
            <p:ph type="body" sz="quarter" idx="16" hasCustomPrompt="1"/>
          </p:nvPr>
        </p:nvSpPr>
        <p:spPr>
          <a:xfrm>
            <a:off x="-11994"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5" name="Espace réservé du texte 6">
            <a:extLst>
              <a:ext uri="{FF2B5EF4-FFF2-40B4-BE49-F238E27FC236}">
                <a16:creationId xmlns:a16="http://schemas.microsoft.com/office/drawing/2014/main" id="{F289B857-47DC-73E8-2AA0-B51E3D2E2A60}"/>
              </a:ext>
            </a:extLst>
          </p:cNvPr>
          <p:cNvSpPr>
            <a:spLocks noGrp="1"/>
          </p:cNvSpPr>
          <p:nvPr>
            <p:ph type="body" sz="quarter" idx="17" hasCustomPrompt="1"/>
          </p:nvPr>
        </p:nvSpPr>
        <p:spPr>
          <a:xfrm>
            <a:off x="6096000" y="2571866"/>
            <a:ext cx="6095993" cy="869772"/>
          </a:xfrm>
          <a:solidFill>
            <a:schemeClr val="accent1"/>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 </a:t>
            </a:r>
          </a:p>
        </p:txBody>
      </p:sp>
      <p:sp>
        <p:nvSpPr>
          <p:cNvPr id="16" name="Espace réservé du texte 11">
            <a:extLst>
              <a:ext uri="{FF2B5EF4-FFF2-40B4-BE49-F238E27FC236}">
                <a16:creationId xmlns:a16="http://schemas.microsoft.com/office/drawing/2014/main" id="{2ABED3A6-A06E-DC64-E8C4-D8E6FDE4B68E}"/>
              </a:ext>
            </a:extLst>
          </p:cNvPr>
          <p:cNvSpPr>
            <a:spLocks noGrp="1"/>
          </p:cNvSpPr>
          <p:nvPr>
            <p:ph type="body" sz="quarter" idx="18" hasCustomPrompt="1"/>
          </p:nvPr>
        </p:nvSpPr>
        <p:spPr>
          <a:xfrm>
            <a:off x="6096000"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8" name="Espace réservé pour une image  17">
            <a:extLst>
              <a:ext uri="{FF2B5EF4-FFF2-40B4-BE49-F238E27FC236}">
                <a16:creationId xmlns:a16="http://schemas.microsoft.com/office/drawing/2014/main" id="{5A00FD86-E518-DC0E-C8D9-9948D6B57F0D}"/>
              </a:ext>
            </a:extLst>
          </p:cNvPr>
          <p:cNvSpPr>
            <a:spLocks noGrp="1"/>
          </p:cNvSpPr>
          <p:nvPr>
            <p:ph type="pic" sz="quarter" idx="19"/>
          </p:nvPr>
        </p:nvSpPr>
        <p:spPr>
          <a:xfrm>
            <a:off x="2370002" y="1000125"/>
            <a:ext cx="1332000" cy="1332000"/>
          </a:xfrm>
        </p:spPr>
        <p:txBody>
          <a:bodyPr/>
          <a:lstStyle/>
          <a:p>
            <a:r>
              <a:rPr lang="fr-FR"/>
              <a:t>Cliquez sur l'icône pour ajouter une image</a:t>
            </a:r>
          </a:p>
        </p:txBody>
      </p:sp>
      <p:sp>
        <p:nvSpPr>
          <p:cNvPr id="20" name="Espace réservé pour une image  17">
            <a:extLst>
              <a:ext uri="{FF2B5EF4-FFF2-40B4-BE49-F238E27FC236}">
                <a16:creationId xmlns:a16="http://schemas.microsoft.com/office/drawing/2014/main" id="{9789FEE9-F16B-3143-5CAD-0AA8CAD5314B}"/>
              </a:ext>
            </a:extLst>
          </p:cNvPr>
          <p:cNvSpPr>
            <a:spLocks noGrp="1"/>
          </p:cNvSpPr>
          <p:nvPr>
            <p:ph type="pic" sz="quarter" idx="21"/>
          </p:nvPr>
        </p:nvSpPr>
        <p:spPr>
          <a:xfrm>
            <a:off x="8477996" y="1001613"/>
            <a:ext cx="1332000" cy="1332000"/>
          </a:xfrm>
        </p:spPr>
        <p:txBody>
          <a:bodyPr/>
          <a:lstStyle/>
          <a:p>
            <a:r>
              <a:rPr lang="fr-FR"/>
              <a:t>Cliquez sur l'icône pour ajouter une image</a:t>
            </a:r>
          </a:p>
        </p:txBody>
      </p:sp>
      <p:sp>
        <p:nvSpPr>
          <p:cNvPr id="6" name="Espace réservé du texte 7">
            <a:extLst>
              <a:ext uri="{FF2B5EF4-FFF2-40B4-BE49-F238E27FC236}">
                <a16:creationId xmlns:a16="http://schemas.microsoft.com/office/drawing/2014/main" id="{B79A5DD6-AAA1-9533-AD21-AE4E71F0300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références courtes</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5CA214CE-B67F-A825-0EFC-529F01EBA62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23900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ext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7">
            <a:extLst>
              <a:ext uri="{FF2B5EF4-FFF2-40B4-BE49-F238E27FC236}">
                <a16:creationId xmlns:a16="http://schemas.microsoft.com/office/drawing/2014/main" id="{1D0F2EA3-C480-7596-56F3-33CC17BE2FA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7B66B426-9172-22A6-35ED-F70C9CAB9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87158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ext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771525"/>
            <a:ext cx="3154041"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Espace réservé du texte 7">
            <a:extLst>
              <a:ext uri="{FF2B5EF4-FFF2-40B4-BE49-F238E27FC236}">
                <a16:creationId xmlns:a16="http://schemas.microsoft.com/office/drawing/2014/main" id="{EA240D4F-C177-FA8B-CDAD-14A4A7D8A6D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E5934F0-65DB-EBA8-E8C6-F54551DD90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22310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clusion + Phot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1580619" y="2670959"/>
            <a:ext cx="5400000" cy="215444"/>
          </a:xfrm>
        </p:spPr>
        <p:txBody>
          <a:bodyPr wrap="square"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1580619" y="2914319"/>
            <a:ext cx="5400000" cy="215444"/>
          </a:xfrm>
        </p:spPr>
        <p:txBody>
          <a:bodyPr wrap="square"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1580619" y="3157679"/>
            <a:ext cx="5400000" cy="215444"/>
          </a:xfrm>
        </p:spPr>
        <p:txBody>
          <a:bodyPr wrap="square"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5" name="Espace réservé pour une image  14">
            <a:extLst>
              <a:ext uri="{FF2B5EF4-FFF2-40B4-BE49-F238E27FC236}">
                <a16:creationId xmlns:a16="http://schemas.microsoft.com/office/drawing/2014/main" id="{331C0641-F633-9382-B487-49B712CC77E8}"/>
              </a:ext>
            </a:extLst>
          </p:cNvPr>
          <p:cNvSpPr>
            <a:spLocks noGrp="1" noChangeAspect="1"/>
          </p:cNvSpPr>
          <p:nvPr>
            <p:ph type="pic" sz="quarter" idx="14" hasCustomPrompt="1"/>
          </p:nvPr>
        </p:nvSpPr>
        <p:spPr>
          <a:xfrm>
            <a:off x="610699" y="2641666"/>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1580619" y="1602720"/>
            <a:ext cx="5400000" cy="215444"/>
          </a:xfrm>
        </p:spPr>
        <p:txBody>
          <a:bodyPr wrap="square"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1580619" y="1846080"/>
            <a:ext cx="5400000" cy="215444"/>
          </a:xfrm>
        </p:spPr>
        <p:txBody>
          <a:bodyPr wrap="square"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1580619" y="2089440"/>
            <a:ext cx="5400000" cy="215444"/>
          </a:xfrm>
        </p:spPr>
        <p:txBody>
          <a:bodyPr wrap="square" anchor="ctr">
            <a:spAutoFit/>
          </a:bodyPr>
          <a:lstStyle>
            <a:lvl1pPr>
              <a:defRPr sz="1400">
                <a:latin typeface="+mn-lt"/>
              </a:defRPr>
            </a:lvl1pPr>
          </a:lstStyle>
          <a:p>
            <a:pPr lvl="0"/>
            <a:r>
              <a:rPr lang="fr-FR" dirty="0"/>
              <a:t>nom@utopies.com</a:t>
            </a:r>
          </a:p>
        </p:txBody>
      </p:sp>
      <p:sp>
        <p:nvSpPr>
          <p:cNvPr id="28" name="Espace réservé pour une image  14">
            <a:extLst>
              <a:ext uri="{FF2B5EF4-FFF2-40B4-BE49-F238E27FC236}">
                <a16:creationId xmlns:a16="http://schemas.microsoft.com/office/drawing/2014/main" id="{02CBACFD-75AB-5BAD-3261-4C4EEB97549A}"/>
              </a:ext>
            </a:extLst>
          </p:cNvPr>
          <p:cNvSpPr>
            <a:spLocks noGrp="1" noChangeAspect="1"/>
          </p:cNvSpPr>
          <p:nvPr>
            <p:ph type="pic" sz="quarter" idx="23" hasCustomPrompt="1"/>
          </p:nvPr>
        </p:nvSpPr>
        <p:spPr>
          <a:xfrm>
            <a:off x="595213" y="1573427"/>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1580619" y="534481"/>
            <a:ext cx="5400000" cy="215444"/>
          </a:xfrm>
        </p:spPr>
        <p:txBody>
          <a:bodyPr wrap="square"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1580619" y="777841"/>
            <a:ext cx="5400000" cy="215444"/>
          </a:xfrm>
        </p:spPr>
        <p:txBody>
          <a:bodyPr wrap="square"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1580619" y="1021201"/>
            <a:ext cx="5400000" cy="215444"/>
          </a:xfrm>
        </p:spPr>
        <p:txBody>
          <a:bodyPr wrap="square" anchor="ctr">
            <a:spAutoFit/>
          </a:bodyPr>
          <a:lstStyle>
            <a:lvl1pPr>
              <a:defRPr sz="1400">
                <a:latin typeface="+mn-lt"/>
              </a:defRPr>
            </a:lvl1pPr>
          </a:lstStyle>
          <a:p>
            <a:pPr lvl="0"/>
            <a:r>
              <a:rPr lang="fr-FR" dirty="0"/>
              <a:t>nom@utopies.com</a:t>
            </a:r>
          </a:p>
        </p:txBody>
      </p:sp>
      <p:sp>
        <p:nvSpPr>
          <p:cNvPr id="32" name="Espace réservé pour une image  14">
            <a:extLst>
              <a:ext uri="{FF2B5EF4-FFF2-40B4-BE49-F238E27FC236}">
                <a16:creationId xmlns:a16="http://schemas.microsoft.com/office/drawing/2014/main" id="{0CBB8099-8BFF-6EA5-E8A9-58CD75BC23BB}"/>
              </a:ext>
            </a:extLst>
          </p:cNvPr>
          <p:cNvSpPr>
            <a:spLocks noGrp="1" noChangeAspect="1"/>
          </p:cNvSpPr>
          <p:nvPr>
            <p:ph type="pic" sz="quarter" idx="27" hasCustomPrompt="1"/>
          </p:nvPr>
        </p:nvSpPr>
        <p:spPr>
          <a:xfrm>
            <a:off x="579727" y="505188"/>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404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8028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33C0506-93F9-584D-BD43-244819AD67A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304398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89827F4-4FF9-C2C4-105C-583A4BEC6E1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604409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e 5">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userDrawn="1"/>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8CDD0D64-9F61-526D-DC26-134F88A92C42}"/>
              </a:ext>
            </a:extLst>
          </p:cNvPr>
          <p:cNvSpPr>
            <a:spLocks noGrp="1"/>
          </p:cNvSpPr>
          <p:nvPr>
            <p:ph type="pic" sz="quarter" idx="15"/>
          </p:nvPr>
        </p:nvSpPr>
        <p:spPr>
          <a:xfrm>
            <a:off x="8585835" y="779145"/>
            <a:ext cx="3606165" cy="5680800"/>
          </a:xfrm>
        </p:spPr>
        <p:txBody>
          <a:bodyPr/>
          <a:lstStyle/>
          <a:p>
            <a:r>
              <a:rPr lang="fr-FR" dirty="0"/>
              <a:t>Cliquez sur l'icône pour ajouter une image</a:t>
            </a:r>
          </a:p>
        </p:txBody>
      </p:sp>
      <p:sp>
        <p:nvSpPr>
          <p:cNvPr id="7" name="Espace réservé du texte 7">
            <a:extLst>
              <a:ext uri="{FF2B5EF4-FFF2-40B4-BE49-F238E27FC236}">
                <a16:creationId xmlns:a16="http://schemas.microsoft.com/office/drawing/2014/main" id="{C8A33435-DAA9-B641-B1C6-7A8729273A6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31D86336-4169-9EEA-76BB-EB8BC517773A}"/>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12D89DD1-3412-0CE0-4DB5-E3D8D2CED70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340991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exte 6">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pour une image  5">
            <a:extLst>
              <a:ext uri="{FF2B5EF4-FFF2-40B4-BE49-F238E27FC236}">
                <a16:creationId xmlns:a16="http://schemas.microsoft.com/office/drawing/2014/main" id="{2B505B3D-C067-8234-42E4-A8C03685E46F}"/>
              </a:ext>
            </a:extLst>
          </p:cNvPr>
          <p:cNvSpPr>
            <a:spLocks noGrp="1"/>
          </p:cNvSpPr>
          <p:nvPr>
            <p:ph type="pic" sz="quarter" idx="15"/>
          </p:nvPr>
        </p:nvSpPr>
        <p:spPr>
          <a:xfrm>
            <a:off x="0" y="771524"/>
            <a:ext cx="3754800" cy="5687999"/>
          </a:xfrm>
        </p:spPr>
        <p:txBody>
          <a:bodyPr/>
          <a:lstStyle/>
          <a:p>
            <a:r>
              <a:rPr lang="fr-FR"/>
              <a:t>Cliquez sur l'icône pour ajouter une image</a:t>
            </a:r>
          </a:p>
        </p:txBody>
      </p:sp>
      <p:sp>
        <p:nvSpPr>
          <p:cNvPr id="7" name="Espace réservé du texte 17">
            <a:extLst>
              <a:ext uri="{FF2B5EF4-FFF2-40B4-BE49-F238E27FC236}">
                <a16:creationId xmlns:a16="http://schemas.microsoft.com/office/drawing/2014/main" id="{AF195326-A650-7AF4-BAEE-528B2D3EFB36}"/>
              </a:ext>
            </a:extLst>
          </p:cNvPr>
          <p:cNvSpPr>
            <a:spLocks noGrp="1"/>
          </p:cNvSpPr>
          <p:nvPr>
            <p:ph type="body" sz="quarter" idx="27" hasCustomPrompt="1"/>
          </p:nvPr>
        </p:nvSpPr>
        <p:spPr>
          <a:xfrm>
            <a:off x="4178360" y="1799645"/>
            <a:ext cx="7563600" cy="3447098"/>
          </a:xfrm>
        </p:spPr>
        <p:txBody>
          <a:bodyPr wrap="square" numCol="2" spcCol="468000" anchor="ctr">
            <a:spAutoFit/>
          </a:bodyPr>
          <a:lstStyle>
            <a:lvl1pPr marL="285750" indent="-285750">
              <a:spcBef>
                <a:spcPts val="0"/>
              </a:spcBef>
              <a:buFont typeface="Arial" panose="020B0604020202020204" pitchFamily="34" charset="0"/>
              <a:buChar char="•"/>
              <a:defRPr sz="16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a:p>
            <a:pPr lvl="0"/>
            <a:endParaRPr lang="fr-FR" dirty="0"/>
          </a:p>
        </p:txBody>
      </p:sp>
      <p:sp>
        <p:nvSpPr>
          <p:cNvPr id="2" name="Espace réservé du texte 7">
            <a:extLst>
              <a:ext uri="{FF2B5EF4-FFF2-40B4-BE49-F238E27FC236}">
                <a16:creationId xmlns:a16="http://schemas.microsoft.com/office/drawing/2014/main" id="{B60C3A53-E60C-3FBA-513E-4715DFD30F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733C0B6-A022-C4CA-79FD-4CF0D0C9095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442866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xt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5B78C3-D286-EA1C-77E8-5909E1099F6E}"/>
              </a:ext>
            </a:extLst>
          </p:cNvPr>
          <p:cNvSpPr/>
          <p:nvPr/>
        </p:nvSpPr>
        <p:spPr>
          <a:xfrm>
            <a:off x="8582846" y="767273"/>
            <a:ext cx="3612963"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space réservé du texte 12">
            <a:extLst>
              <a:ext uri="{FF2B5EF4-FFF2-40B4-BE49-F238E27FC236}">
                <a16:creationId xmlns:a16="http://schemas.microsoft.com/office/drawing/2014/main" id="{7CA47C2D-A8FA-6D3C-1D74-6B02202DC07C}"/>
              </a:ext>
            </a:extLst>
          </p:cNvPr>
          <p:cNvSpPr>
            <a:spLocks noGrp="1"/>
          </p:cNvSpPr>
          <p:nvPr>
            <p:ph type="body" sz="quarter" idx="15" hasCustomPrompt="1"/>
          </p:nvPr>
        </p:nvSpPr>
        <p:spPr>
          <a:xfrm>
            <a:off x="8910571" y="3241473"/>
            <a:ext cx="2957512" cy="369332"/>
          </a:xfrm>
        </p:spPr>
        <p:txBody>
          <a:bodyPr anchor="ctr"/>
          <a:lstStyle>
            <a:lvl1pPr>
              <a:defRPr sz="2400"/>
            </a:lvl1pPr>
          </a:lstStyle>
          <a:p>
            <a:pPr lvl="0"/>
            <a:r>
              <a:rPr lang="fr-FR" dirty="0"/>
              <a:t>« Citation »</a:t>
            </a:r>
          </a:p>
        </p:txBody>
      </p:sp>
      <p:sp>
        <p:nvSpPr>
          <p:cNvPr id="9" name="Espace réservé du texte 7">
            <a:extLst>
              <a:ext uri="{FF2B5EF4-FFF2-40B4-BE49-F238E27FC236}">
                <a16:creationId xmlns:a16="http://schemas.microsoft.com/office/drawing/2014/main" id="{1DD7C037-945D-32F1-8470-C38DD0EC741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8122CF6C-033E-2C14-DE68-73BE311550C6}"/>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3A5C2480-EA19-C5F4-38F6-DCB3061692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673685570"/>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exte + Citation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4064400" cy="44208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6">
            <a:extLst>
              <a:ext uri="{FF2B5EF4-FFF2-40B4-BE49-F238E27FC236}">
                <a16:creationId xmlns:a16="http://schemas.microsoft.com/office/drawing/2014/main" id="{691016E5-3876-4607-2409-DEDFBB6EC5B9}"/>
              </a:ext>
            </a:extLst>
          </p:cNvPr>
          <p:cNvSpPr>
            <a:spLocks noGrp="1"/>
          </p:cNvSpPr>
          <p:nvPr>
            <p:ph type="body" sz="quarter" idx="15" hasCustomPrompt="1"/>
          </p:nvPr>
        </p:nvSpPr>
        <p:spPr>
          <a:xfrm>
            <a:off x="-1" y="771525"/>
            <a:ext cx="4064400" cy="973253"/>
          </a:xfrm>
          <a:solidFill>
            <a:schemeClr val="accent2"/>
          </a:solidFill>
          <a:ln>
            <a:noFill/>
          </a:ln>
          <a:effectLst>
            <a:outerShdw dist="6350" dir="5400000" algn="ctr" rotWithShape="0">
              <a:schemeClr val="tx1"/>
            </a:outerShdw>
          </a:effectLst>
        </p:spPr>
        <p:txBody>
          <a:bodyPr wrap="square" lIns="360000" tIns="360000" rIns="360000" bIns="360000">
            <a:spAutoFit/>
          </a:bodyPr>
          <a:lstStyle>
            <a:lvl1pPr marL="342900" indent="-342900">
              <a:buFont typeface="+mj-lt"/>
              <a:buAutoNum type="arabicParenR"/>
              <a:defRPr sz="1600">
                <a:latin typeface="+mj-lt"/>
              </a:defRPr>
            </a:lvl1pPr>
          </a:lstStyle>
          <a:p>
            <a:pPr lvl="0"/>
            <a:r>
              <a:rPr lang="fr-FR" dirty="0"/>
              <a:t>TITRE</a:t>
            </a:r>
          </a:p>
        </p:txBody>
      </p:sp>
      <p:sp>
        <p:nvSpPr>
          <p:cNvPr id="6" name="Espace réservé du texte 8">
            <a:extLst>
              <a:ext uri="{FF2B5EF4-FFF2-40B4-BE49-F238E27FC236}">
                <a16:creationId xmlns:a16="http://schemas.microsoft.com/office/drawing/2014/main" id="{BDC782E7-DAB2-54FB-060E-481C819A931B}"/>
              </a:ext>
            </a:extLst>
          </p:cNvPr>
          <p:cNvSpPr>
            <a:spLocks noGrp="1"/>
          </p:cNvSpPr>
          <p:nvPr>
            <p:ph type="body" sz="quarter" idx="16" hasCustomPrompt="1"/>
          </p:nvPr>
        </p:nvSpPr>
        <p:spPr>
          <a:xfrm>
            <a:off x="361040" y="1969804"/>
            <a:ext cx="3284368" cy="3016210"/>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ipsum. </a:t>
            </a:r>
          </a:p>
        </p:txBody>
      </p:sp>
      <p:cxnSp>
        <p:nvCxnSpPr>
          <p:cNvPr id="7" name="Connecteur droit 6">
            <a:extLst>
              <a:ext uri="{FF2B5EF4-FFF2-40B4-BE49-F238E27FC236}">
                <a16:creationId xmlns:a16="http://schemas.microsoft.com/office/drawing/2014/main" id="{34E2DDF5-D0B1-A4F4-442D-B005C2C10182}"/>
              </a:ext>
            </a:extLst>
          </p:cNvPr>
          <p:cNvCxnSpPr>
            <a:cxnSpLocks/>
          </p:cNvCxnSpPr>
          <p:nvPr/>
        </p:nvCxnSpPr>
        <p:spPr>
          <a:xfrm>
            <a:off x="406554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10F1237-4FC3-249D-DC11-E88B1C167CA4}"/>
              </a:ext>
            </a:extLst>
          </p:cNvPr>
          <p:cNvCxnSpPr>
            <a:cxnSpLocks/>
          </p:cNvCxnSpPr>
          <p:nvPr/>
        </p:nvCxnSpPr>
        <p:spPr>
          <a:xfrm flipH="1">
            <a:off x="1" y="5178578"/>
            <a:ext cx="406553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A6EB033D-F53F-9D6D-4709-7E8222514378}"/>
              </a:ext>
            </a:extLst>
          </p:cNvPr>
          <p:cNvSpPr>
            <a:spLocks noGrp="1"/>
          </p:cNvSpPr>
          <p:nvPr>
            <p:ph type="body" sz="quarter" idx="17" hasCustomPrompt="1"/>
          </p:nvPr>
        </p:nvSpPr>
        <p:spPr>
          <a:xfrm>
            <a:off x="246000" y="5929984"/>
            <a:ext cx="1018918" cy="226591"/>
          </a:xfrm>
          <a:solidFill>
            <a:schemeClr val="bg1"/>
          </a:solidFill>
          <a:effectLst>
            <a:outerShdw dist="114300" dir="16200000" sx="66000" sy="66000" rotWithShape="0">
              <a:schemeClr val="accent2"/>
            </a:outerShdw>
          </a:effectLst>
        </p:spPr>
        <p:txBody>
          <a:bodyPr vert="horz" wrap="square" lIns="36000" tIns="36000" rIns="36000" bIns="36000" rtlCol="0">
            <a:spAutoFit/>
          </a:bodyPr>
          <a:lstStyle>
            <a:lvl1pPr algn="ctr">
              <a:defRPr lang="fr-FR" sz="1000" dirty="0"/>
            </a:lvl1pPr>
          </a:lstStyle>
          <a:p>
            <a:pPr lvl="0" algn="ctr"/>
            <a:r>
              <a:rPr lang="fr-FR" dirty="0"/>
              <a:t>CATÉGORIES 1</a:t>
            </a:r>
          </a:p>
        </p:txBody>
      </p:sp>
      <p:sp>
        <p:nvSpPr>
          <p:cNvPr id="14" name="Espace réservé du texte 12">
            <a:extLst>
              <a:ext uri="{FF2B5EF4-FFF2-40B4-BE49-F238E27FC236}">
                <a16:creationId xmlns:a16="http://schemas.microsoft.com/office/drawing/2014/main" id="{EF965EBC-D9B2-4D70-4D51-C60ACE283D71}"/>
              </a:ext>
            </a:extLst>
          </p:cNvPr>
          <p:cNvSpPr>
            <a:spLocks noGrp="1"/>
          </p:cNvSpPr>
          <p:nvPr>
            <p:ph type="body" sz="quarter" idx="18" hasCustomPrompt="1"/>
          </p:nvPr>
        </p:nvSpPr>
        <p:spPr>
          <a:xfrm>
            <a:off x="1523026" y="5929984"/>
            <a:ext cx="1018918" cy="226591"/>
          </a:xfrm>
          <a:solidFill>
            <a:schemeClr val="bg1"/>
          </a:solidFill>
          <a:effectLst>
            <a:outerShdw dist="114300" dir="16200000" sx="66000" sy="66000" rotWithShape="0">
              <a:schemeClr val="accent1"/>
            </a:outerShdw>
          </a:effectLst>
        </p:spPr>
        <p:txBody>
          <a:bodyPr wrap="square" lIns="36000" tIns="36000" rIns="36000" bIns="36000">
            <a:spAutoFit/>
          </a:bodyPr>
          <a:lstStyle>
            <a:lvl1pPr algn="ctr">
              <a:defRPr sz="1000"/>
            </a:lvl1pPr>
          </a:lstStyle>
          <a:p>
            <a:pPr lvl="0"/>
            <a:r>
              <a:rPr lang="fr-FR" dirty="0"/>
              <a:t>CATÉGORIES 2</a:t>
            </a:r>
          </a:p>
        </p:txBody>
      </p:sp>
      <p:sp>
        <p:nvSpPr>
          <p:cNvPr id="15" name="Espace réservé du texte 12">
            <a:extLst>
              <a:ext uri="{FF2B5EF4-FFF2-40B4-BE49-F238E27FC236}">
                <a16:creationId xmlns:a16="http://schemas.microsoft.com/office/drawing/2014/main" id="{F4EA610B-DA4A-9CF2-B4B1-8302988086C2}"/>
              </a:ext>
            </a:extLst>
          </p:cNvPr>
          <p:cNvSpPr>
            <a:spLocks noGrp="1"/>
          </p:cNvSpPr>
          <p:nvPr>
            <p:ph type="body" sz="quarter" idx="19" hasCustomPrompt="1"/>
          </p:nvPr>
        </p:nvSpPr>
        <p:spPr>
          <a:xfrm>
            <a:off x="2800052" y="5925240"/>
            <a:ext cx="1018918" cy="226591"/>
          </a:xfrm>
          <a:solidFill>
            <a:schemeClr val="bg1"/>
          </a:solidFill>
          <a:effectLst>
            <a:outerShdw dist="114300" dir="16200000" sx="66000" sy="66000" rotWithShape="0">
              <a:schemeClr val="accent3"/>
            </a:outerShdw>
          </a:effectLst>
        </p:spPr>
        <p:txBody>
          <a:bodyPr vert="horz" wrap="square" lIns="36000" tIns="36000" rIns="36000" bIns="36000" rtlCol="0">
            <a:spAutoFit/>
          </a:bodyPr>
          <a:lstStyle>
            <a:lvl1pPr algn="ctr">
              <a:defRPr lang="fr-FR" sz="1000" dirty="0"/>
            </a:lvl1pPr>
          </a:lstStyle>
          <a:p>
            <a:pPr lvl="0" algn="ctr"/>
            <a:r>
              <a:rPr lang="fr-FR" dirty="0"/>
              <a:t>CATÉGORIES 3</a:t>
            </a:r>
          </a:p>
        </p:txBody>
      </p:sp>
      <p:sp>
        <p:nvSpPr>
          <p:cNvPr id="37" name="Espace réservé du texte 36">
            <a:extLst>
              <a:ext uri="{FF2B5EF4-FFF2-40B4-BE49-F238E27FC236}">
                <a16:creationId xmlns:a16="http://schemas.microsoft.com/office/drawing/2014/main" id="{DEE8143B-848A-78CA-590A-59AE8B360CB9}"/>
              </a:ext>
            </a:extLst>
          </p:cNvPr>
          <p:cNvSpPr>
            <a:spLocks noGrp="1"/>
          </p:cNvSpPr>
          <p:nvPr>
            <p:ph type="body" sz="quarter" idx="20" hasCustomPrompt="1"/>
          </p:nvPr>
        </p:nvSpPr>
        <p:spPr>
          <a:xfrm>
            <a:off x="4503000"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8" name="Espace réservé du texte 36">
            <a:extLst>
              <a:ext uri="{FF2B5EF4-FFF2-40B4-BE49-F238E27FC236}">
                <a16:creationId xmlns:a16="http://schemas.microsoft.com/office/drawing/2014/main" id="{4CB54BA0-A54F-EE3E-F906-E34C04BF4837}"/>
              </a:ext>
            </a:extLst>
          </p:cNvPr>
          <p:cNvSpPr>
            <a:spLocks noGrp="1"/>
          </p:cNvSpPr>
          <p:nvPr>
            <p:ph type="body" sz="quarter" idx="21" hasCustomPrompt="1"/>
          </p:nvPr>
        </p:nvSpPr>
        <p:spPr>
          <a:xfrm>
            <a:off x="4503000"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9" name="Espace réservé du texte 36">
            <a:extLst>
              <a:ext uri="{FF2B5EF4-FFF2-40B4-BE49-F238E27FC236}">
                <a16:creationId xmlns:a16="http://schemas.microsoft.com/office/drawing/2014/main" id="{D55E4B18-0228-A954-2301-AA4DF6A4E7EA}"/>
              </a:ext>
            </a:extLst>
          </p:cNvPr>
          <p:cNvSpPr>
            <a:spLocks noGrp="1"/>
          </p:cNvSpPr>
          <p:nvPr>
            <p:ph type="body" sz="quarter" idx="22" hasCustomPrompt="1"/>
          </p:nvPr>
        </p:nvSpPr>
        <p:spPr>
          <a:xfrm>
            <a:off x="4503000"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81FB5918-849A-725E-9B1B-EA54E1BD64EA}"/>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du texte 36">
            <a:extLst>
              <a:ext uri="{FF2B5EF4-FFF2-40B4-BE49-F238E27FC236}">
                <a16:creationId xmlns:a16="http://schemas.microsoft.com/office/drawing/2014/main" id="{AB735C73-89F9-9CCB-AB37-BAB0852ABF3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7" name="Espace réservé du texte 36">
            <a:extLst>
              <a:ext uri="{FF2B5EF4-FFF2-40B4-BE49-F238E27FC236}">
                <a16:creationId xmlns:a16="http://schemas.microsoft.com/office/drawing/2014/main" id="{7D40ACA8-DE98-7FBA-5E54-2AB99288FE9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8" name="Espace réservé du texte 7">
            <a:extLst>
              <a:ext uri="{FF2B5EF4-FFF2-40B4-BE49-F238E27FC236}">
                <a16:creationId xmlns:a16="http://schemas.microsoft.com/office/drawing/2014/main" id="{68CEB713-8954-04A0-F209-398AA9AE76F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63">
            <a:extLst>
              <a:ext uri="{FF2B5EF4-FFF2-40B4-BE49-F238E27FC236}">
                <a16:creationId xmlns:a16="http://schemas.microsoft.com/office/drawing/2014/main" id="{F1254BB8-0DF6-2636-B5A7-AC1DFCC913C7}"/>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0" name="Espace réservé du texte 63">
            <a:extLst>
              <a:ext uri="{FF2B5EF4-FFF2-40B4-BE49-F238E27FC236}">
                <a16:creationId xmlns:a16="http://schemas.microsoft.com/office/drawing/2014/main" id="{C8217315-D9E2-1E41-649A-C6B73C4877FA}"/>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7" name="Espace réservé du texte 63">
            <a:extLst>
              <a:ext uri="{FF2B5EF4-FFF2-40B4-BE49-F238E27FC236}">
                <a16:creationId xmlns:a16="http://schemas.microsoft.com/office/drawing/2014/main" id="{6415F214-0B13-3586-D0D5-EBDF01D82DFD}"/>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8" name="Espace réservé du texte 63">
            <a:extLst>
              <a:ext uri="{FF2B5EF4-FFF2-40B4-BE49-F238E27FC236}">
                <a16:creationId xmlns:a16="http://schemas.microsoft.com/office/drawing/2014/main" id="{7703B233-1597-8157-9EF7-DF96CFA14AC0}"/>
              </a:ext>
            </a:extLst>
          </p:cNvPr>
          <p:cNvSpPr>
            <a:spLocks noGrp="1"/>
          </p:cNvSpPr>
          <p:nvPr>
            <p:ph type="body" sz="quarter" idx="50" hasCustomPrompt="1"/>
          </p:nvPr>
        </p:nvSpPr>
        <p:spPr>
          <a:xfrm rot="16200000">
            <a:off x="4825858"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9" name="Espace réservé du texte 63">
            <a:extLst>
              <a:ext uri="{FF2B5EF4-FFF2-40B4-BE49-F238E27FC236}">
                <a16:creationId xmlns:a16="http://schemas.microsoft.com/office/drawing/2014/main" id="{CF384261-135E-98C1-938A-BF83C3C40590}"/>
              </a:ext>
            </a:extLst>
          </p:cNvPr>
          <p:cNvSpPr>
            <a:spLocks noGrp="1"/>
          </p:cNvSpPr>
          <p:nvPr>
            <p:ph type="body" sz="quarter" idx="51" hasCustomPrompt="1"/>
          </p:nvPr>
        </p:nvSpPr>
        <p:spPr>
          <a:xfrm rot="16200000">
            <a:off x="4825858"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30" name="Espace réservé du texte 63">
            <a:extLst>
              <a:ext uri="{FF2B5EF4-FFF2-40B4-BE49-F238E27FC236}">
                <a16:creationId xmlns:a16="http://schemas.microsoft.com/office/drawing/2014/main" id="{D1096DDD-7895-4E7A-35D2-7EA120771452}"/>
              </a:ext>
            </a:extLst>
          </p:cNvPr>
          <p:cNvSpPr>
            <a:spLocks noGrp="1"/>
          </p:cNvSpPr>
          <p:nvPr>
            <p:ph type="body" sz="quarter" idx="52" hasCustomPrompt="1"/>
          </p:nvPr>
        </p:nvSpPr>
        <p:spPr>
          <a:xfrm rot="16200000">
            <a:off x="4825858"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9">
            <a:extLst>
              <a:ext uri="{FF2B5EF4-FFF2-40B4-BE49-F238E27FC236}">
                <a16:creationId xmlns:a16="http://schemas.microsoft.com/office/drawing/2014/main" id="{7E7C1100-96D2-24CE-26B9-DAE41C8137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ZoneTexte 2">
            <a:extLst>
              <a:ext uri="{FF2B5EF4-FFF2-40B4-BE49-F238E27FC236}">
                <a16:creationId xmlns:a16="http://schemas.microsoft.com/office/drawing/2014/main" id="{F3D44AE4-9BE4-8E48-757E-744287960580}"/>
              </a:ext>
            </a:extLst>
          </p:cNvPr>
          <p:cNvSpPr txBox="1"/>
          <p:nvPr userDrawn="1"/>
        </p:nvSpPr>
        <p:spPr>
          <a:xfrm flipH="1">
            <a:off x="410702" y="5520719"/>
            <a:ext cx="3203575" cy="261610"/>
          </a:xfrm>
          <a:prstGeom prst="rect">
            <a:avLst/>
          </a:prstGeom>
          <a:noFill/>
        </p:spPr>
        <p:txBody>
          <a:bodyPr wrap="square" rtlCol="0">
            <a:spAutoFit/>
          </a:bodyPr>
          <a:lstStyle/>
          <a:p>
            <a:r>
              <a:rPr lang="fr-FR" sz="1100" b="1" dirty="0">
                <a:latin typeface="Avenir Next" panose="020B0503020202020204" pitchFamily="34" charset="0"/>
              </a:rPr>
              <a:t>LÉGENDE</a:t>
            </a:r>
          </a:p>
        </p:txBody>
      </p:sp>
    </p:spTree>
    <p:extLst>
      <p:ext uri="{BB962C8B-B14F-4D97-AF65-F5344CB8AC3E}">
        <p14:creationId xmlns:p14="http://schemas.microsoft.com/office/powerpoint/2010/main" val="26709801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exte + Graphiqu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contenu 6">
            <a:extLst>
              <a:ext uri="{FF2B5EF4-FFF2-40B4-BE49-F238E27FC236}">
                <a16:creationId xmlns:a16="http://schemas.microsoft.com/office/drawing/2014/main" id="{7E831166-7339-637F-8A65-B99447ED85AE}"/>
              </a:ext>
            </a:extLst>
          </p:cNvPr>
          <p:cNvSpPr>
            <a:spLocks noGrp="1"/>
          </p:cNvSpPr>
          <p:nvPr>
            <p:ph sz="quarter" idx="15"/>
          </p:nvPr>
        </p:nvSpPr>
        <p:spPr>
          <a:xfrm>
            <a:off x="814800" y="1911707"/>
            <a:ext cx="5281200" cy="342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8">
            <a:extLst>
              <a:ext uri="{FF2B5EF4-FFF2-40B4-BE49-F238E27FC236}">
                <a16:creationId xmlns:a16="http://schemas.microsoft.com/office/drawing/2014/main" id="{03C93F94-66DB-583D-B307-8BE954A581F5}"/>
              </a:ext>
            </a:extLst>
          </p:cNvPr>
          <p:cNvSpPr/>
          <p:nvPr/>
        </p:nvSpPr>
        <p:spPr>
          <a:xfrm>
            <a:off x="7443600" y="767273"/>
            <a:ext cx="4748400"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9057CACC-939F-E37D-6A47-3F775DF6D11E}"/>
              </a:ext>
            </a:extLst>
          </p:cNvPr>
          <p:cNvSpPr>
            <a:spLocks noGrp="1"/>
          </p:cNvSpPr>
          <p:nvPr>
            <p:ph type="body" sz="quarter" idx="16" hasCustomPrompt="1"/>
          </p:nvPr>
        </p:nvSpPr>
        <p:spPr>
          <a:xfrm>
            <a:off x="7894638" y="1578593"/>
            <a:ext cx="3850322" cy="4093428"/>
          </a:xfrm>
        </p:spPr>
        <p:txBody>
          <a:bodyPr wrap="square" anchor="ctr">
            <a:spAutoFit/>
          </a:bodyPr>
          <a:lstStyle>
            <a:lvl1pPr>
              <a:lnSpc>
                <a:spcPct val="100000"/>
              </a:lnSpc>
              <a:defRPr sz="1400"/>
            </a:lvl1pPr>
            <a:lvl2pPr marL="0" indent="-285750">
              <a:lnSpc>
                <a:spcPct val="100000"/>
              </a:lnSpc>
              <a:buFont typeface="Arial" panose="020B0604020202020204" pitchFamily="34" charset="0"/>
              <a:buChar char="•"/>
              <a:defRPr sz="14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p:txBody>
      </p:sp>
      <p:sp>
        <p:nvSpPr>
          <p:cNvPr id="2" name="Espace réservé du texte 7">
            <a:extLst>
              <a:ext uri="{FF2B5EF4-FFF2-40B4-BE49-F238E27FC236}">
                <a16:creationId xmlns:a16="http://schemas.microsoft.com/office/drawing/2014/main" id="{FEF3E8E8-9083-ECF5-8EA2-37FF3809EA0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59F6FEF-F5DB-D75D-A1E7-11D48EF3BFB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940842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exte + Images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2" name="Espace réservé du texte 20">
            <a:extLst>
              <a:ext uri="{FF2B5EF4-FFF2-40B4-BE49-F238E27FC236}">
                <a16:creationId xmlns:a16="http://schemas.microsoft.com/office/drawing/2014/main" id="{884944D4-F014-0893-13BC-B53264C19D96}"/>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3" name="Espace réservé du texte 20">
            <a:extLst>
              <a:ext uri="{FF2B5EF4-FFF2-40B4-BE49-F238E27FC236}">
                <a16:creationId xmlns:a16="http://schemas.microsoft.com/office/drawing/2014/main" id="{F444AF8C-3294-122D-2864-3E9A3E1F7DCC}"/>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pour une image  8">
            <a:extLst>
              <a:ext uri="{FF2B5EF4-FFF2-40B4-BE49-F238E27FC236}">
                <a16:creationId xmlns:a16="http://schemas.microsoft.com/office/drawing/2014/main" id="{5CEE114D-A9BE-542D-383D-FDDB4F7295B8}"/>
              </a:ext>
            </a:extLst>
          </p:cNvPr>
          <p:cNvSpPr>
            <a:spLocks noGrp="1"/>
          </p:cNvSpPr>
          <p:nvPr>
            <p:ph type="pic" sz="quarter" idx="28"/>
          </p:nvPr>
        </p:nvSpPr>
        <p:spPr>
          <a:xfrm>
            <a:off x="5698777" y="943537"/>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8" name="Espace réservé pour une image  8">
            <a:extLst>
              <a:ext uri="{FF2B5EF4-FFF2-40B4-BE49-F238E27FC236}">
                <a16:creationId xmlns:a16="http://schemas.microsoft.com/office/drawing/2014/main" id="{F7A2EF0C-A320-D0C3-EDFB-9EC711461BAA}"/>
              </a:ext>
            </a:extLst>
          </p:cNvPr>
          <p:cNvSpPr>
            <a:spLocks noGrp="1"/>
          </p:cNvSpPr>
          <p:nvPr>
            <p:ph type="pic" sz="quarter" idx="29"/>
          </p:nvPr>
        </p:nvSpPr>
        <p:spPr>
          <a:xfrm>
            <a:off x="5698777" y="3787909"/>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9" name="Espace réservé du texte 9">
            <a:extLst>
              <a:ext uri="{FF2B5EF4-FFF2-40B4-BE49-F238E27FC236}">
                <a16:creationId xmlns:a16="http://schemas.microsoft.com/office/drawing/2014/main" id="{9DCE572D-6685-C653-0124-85D27D27CFD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7295254"/>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xte + Image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20">
            <a:extLst>
              <a:ext uri="{FF2B5EF4-FFF2-40B4-BE49-F238E27FC236}">
                <a16:creationId xmlns:a16="http://schemas.microsoft.com/office/drawing/2014/main" id="{7E716761-3B0E-BE9D-3F55-16D2369F82E7}"/>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8" name="Espace réservé du texte 20">
            <a:extLst>
              <a:ext uri="{FF2B5EF4-FFF2-40B4-BE49-F238E27FC236}">
                <a16:creationId xmlns:a16="http://schemas.microsoft.com/office/drawing/2014/main" id="{D38016CA-2267-6CAB-62BE-BB3D3F2360F5}"/>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7" name="Espace réservé du texte 9">
            <a:extLst>
              <a:ext uri="{FF2B5EF4-FFF2-40B4-BE49-F238E27FC236}">
                <a16:creationId xmlns:a16="http://schemas.microsoft.com/office/drawing/2014/main" id="{A0299ABD-4A43-66E3-E1FD-C9AAB4F7D1C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8908926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xte + Images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CF571508-BF8D-3995-9B5F-3DE1951E7145}"/>
              </a:ext>
            </a:extLst>
          </p:cNvPr>
          <p:cNvCxnSpPr>
            <a:cxnSpLocks/>
          </p:cNvCxnSpPr>
          <p:nvPr/>
        </p:nvCxnSpPr>
        <p:spPr>
          <a:xfrm>
            <a:off x="479746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6A54C5C-F991-CAE6-905B-5626145A8862}"/>
              </a:ext>
            </a:extLst>
          </p:cNvPr>
          <p:cNvSpPr/>
          <p:nvPr/>
        </p:nvSpPr>
        <p:spPr>
          <a:xfrm>
            <a:off x="4807628" y="3627120"/>
            <a:ext cx="7384370" cy="2832404"/>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7">
            <a:extLst>
              <a:ext uri="{FF2B5EF4-FFF2-40B4-BE49-F238E27FC236}">
                <a16:creationId xmlns:a16="http://schemas.microsoft.com/office/drawing/2014/main" id="{AD069770-82B4-5A8E-53A2-D87A0021DA35}"/>
              </a:ext>
            </a:extLst>
          </p:cNvPr>
          <p:cNvSpPr>
            <a:spLocks noGrp="1"/>
          </p:cNvSpPr>
          <p:nvPr>
            <p:ph type="body" sz="quarter" idx="15" hasCustomPrompt="1"/>
          </p:nvPr>
        </p:nvSpPr>
        <p:spPr>
          <a:xfrm>
            <a:off x="7623750" y="4797100"/>
            <a:ext cx="2134235" cy="492443"/>
          </a:xfrm>
        </p:spPr>
        <p:txBody>
          <a:bodyPr>
            <a:spAutoFit/>
          </a:bodyPr>
          <a:lstStyle>
            <a:lvl1pPr>
              <a:defRPr/>
            </a:lvl1pPr>
          </a:lstStyle>
          <a:p>
            <a:pPr lvl="0"/>
            <a:r>
              <a:rPr lang="fr-FR" dirty="0"/>
              <a:t>Insérer une image ou un graphique</a:t>
            </a:r>
          </a:p>
        </p:txBody>
      </p:sp>
      <p:sp>
        <p:nvSpPr>
          <p:cNvPr id="15" name="Espace réservé du texte 17">
            <a:extLst>
              <a:ext uri="{FF2B5EF4-FFF2-40B4-BE49-F238E27FC236}">
                <a16:creationId xmlns:a16="http://schemas.microsoft.com/office/drawing/2014/main" id="{C310CA7F-960D-C9D2-2BF1-AE52419924AD}"/>
              </a:ext>
            </a:extLst>
          </p:cNvPr>
          <p:cNvSpPr>
            <a:spLocks noGrp="1"/>
          </p:cNvSpPr>
          <p:nvPr>
            <p:ph type="body" sz="quarter" idx="16" hasCustomPrompt="1"/>
          </p:nvPr>
        </p:nvSpPr>
        <p:spPr>
          <a:xfrm>
            <a:off x="7623750" y="1899678"/>
            <a:ext cx="2134235" cy="492443"/>
          </a:xfrm>
        </p:spPr>
        <p:txBody>
          <a:bodyPr>
            <a:spAutoFit/>
          </a:bodyPr>
          <a:lstStyle>
            <a:lvl1pPr>
              <a:defRPr/>
            </a:lvl1pPr>
          </a:lstStyle>
          <a:p>
            <a:pPr lvl="0"/>
            <a:r>
              <a:rPr lang="fr-FR" dirty="0"/>
              <a:t>Insérer une image ou un graphique</a:t>
            </a:r>
          </a:p>
        </p:txBody>
      </p:sp>
      <p:sp>
        <p:nvSpPr>
          <p:cNvPr id="16" name="Espace réservé du texte 15">
            <a:extLst>
              <a:ext uri="{FF2B5EF4-FFF2-40B4-BE49-F238E27FC236}">
                <a16:creationId xmlns:a16="http://schemas.microsoft.com/office/drawing/2014/main" id="{D2BA093D-D657-F33E-7ECA-DEBCF069FCD0}"/>
              </a:ext>
            </a:extLst>
          </p:cNvPr>
          <p:cNvSpPr>
            <a:spLocks noGrp="1"/>
          </p:cNvSpPr>
          <p:nvPr>
            <p:ph type="body" sz="quarter" idx="17" hasCustomPrompt="1"/>
          </p:nvPr>
        </p:nvSpPr>
        <p:spPr>
          <a:xfrm>
            <a:off x="419167" y="1530777"/>
            <a:ext cx="3949627" cy="1477328"/>
          </a:xfrm>
        </p:spPr>
        <p:txBody>
          <a:bodyPr wrap="square" anchor="ctr">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7" name="Espace réservé du texte 15">
            <a:extLst>
              <a:ext uri="{FF2B5EF4-FFF2-40B4-BE49-F238E27FC236}">
                <a16:creationId xmlns:a16="http://schemas.microsoft.com/office/drawing/2014/main" id="{C275C45C-93FA-80B5-61E7-C9FE323A15CE}"/>
              </a:ext>
            </a:extLst>
          </p:cNvPr>
          <p:cNvSpPr>
            <a:spLocks noGrp="1"/>
          </p:cNvSpPr>
          <p:nvPr>
            <p:ph type="body" sz="quarter" idx="18" hasCustomPrompt="1"/>
          </p:nvPr>
        </p:nvSpPr>
        <p:spPr>
          <a:xfrm>
            <a:off x="419167" y="4181547"/>
            <a:ext cx="3949625" cy="1723549"/>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9CA0FEAC-6F03-6E90-58FE-812D03D9CD7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4E439464-C34E-C0EB-4175-87DDAAAF359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5199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e + Chiffres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5946000" y="771525"/>
            <a:ext cx="6246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6" name="Espace réservé du texte 15">
            <a:extLst>
              <a:ext uri="{FF2B5EF4-FFF2-40B4-BE49-F238E27FC236}">
                <a16:creationId xmlns:a16="http://schemas.microsoft.com/office/drawing/2014/main" id="{56420D76-8335-8FF5-2E41-38C59E651393}"/>
              </a:ext>
            </a:extLst>
          </p:cNvPr>
          <p:cNvSpPr>
            <a:spLocks noGrp="1"/>
          </p:cNvSpPr>
          <p:nvPr>
            <p:ph type="body" sz="quarter" idx="15" hasCustomPrompt="1"/>
          </p:nvPr>
        </p:nvSpPr>
        <p:spPr>
          <a:xfrm>
            <a:off x="1072328" y="2444115"/>
            <a:ext cx="3331678" cy="984885"/>
          </a:xfrm>
        </p:spPr>
        <p:txBody>
          <a:bodyPr anchor="b"/>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7" name="Espace réservé du texte 15">
            <a:extLst>
              <a:ext uri="{FF2B5EF4-FFF2-40B4-BE49-F238E27FC236}">
                <a16:creationId xmlns:a16="http://schemas.microsoft.com/office/drawing/2014/main" id="{CD62C235-4440-1205-1FA8-4DA291417E42}"/>
              </a:ext>
            </a:extLst>
          </p:cNvPr>
          <p:cNvSpPr>
            <a:spLocks noGrp="1"/>
          </p:cNvSpPr>
          <p:nvPr>
            <p:ph type="body" sz="quarter" idx="16" hasCustomPrompt="1"/>
          </p:nvPr>
        </p:nvSpPr>
        <p:spPr>
          <a:xfrm>
            <a:off x="1072328" y="3826096"/>
            <a:ext cx="3331678" cy="646331"/>
          </a:xfrm>
        </p:spPr>
        <p:txBody>
          <a:bodyPr anchor="t"/>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8" name="Espace réservé du texte 15">
            <a:extLst>
              <a:ext uri="{FF2B5EF4-FFF2-40B4-BE49-F238E27FC236}">
                <a16:creationId xmlns:a16="http://schemas.microsoft.com/office/drawing/2014/main" id="{5B9413C4-6BDE-27E3-FF56-974E607BE55B}"/>
              </a:ext>
            </a:extLst>
          </p:cNvPr>
          <p:cNvSpPr>
            <a:spLocks noGrp="1"/>
          </p:cNvSpPr>
          <p:nvPr>
            <p:ph type="body" sz="quarter" idx="17" hasCustomPrompt="1"/>
          </p:nvPr>
        </p:nvSpPr>
        <p:spPr>
          <a:xfrm>
            <a:off x="6206490" y="2163288"/>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19" name="Espace réservé du texte 15">
            <a:extLst>
              <a:ext uri="{FF2B5EF4-FFF2-40B4-BE49-F238E27FC236}">
                <a16:creationId xmlns:a16="http://schemas.microsoft.com/office/drawing/2014/main" id="{F9CCF07B-6055-1373-E8C0-ABE59E000763}"/>
              </a:ext>
            </a:extLst>
          </p:cNvPr>
          <p:cNvSpPr>
            <a:spLocks noGrp="1"/>
          </p:cNvSpPr>
          <p:nvPr>
            <p:ph type="body" sz="quarter" idx="18" hasCustomPrompt="1"/>
          </p:nvPr>
        </p:nvSpPr>
        <p:spPr>
          <a:xfrm>
            <a:off x="6206490" y="3845046"/>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21" name="Espace réservé du texte 15">
            <a:extLst>
              <a:ext uri="{FF2B5EF4-FFF2-40B4-BE49-F238E27FC236}">
                <a16:creationId xmlns:a16="http://schemas.microsoft.com/office/drawing/2014/main" id="{A2652C7A-4D7C-29A1-43EF-25F3C035D7CA}"/>
              </a:ext>
            </a:extLst>
          </p:cNvPr>
          <p:cNvSpPr>
            <a:spLocks noGrp="1"/>
          </p:cNvSpPr>
          <p:nvPr>
            <p:ph type="body" sz="quarter" idx="19" hasCustomPrompt="1"/>
          </p:nvPr>
        </p:nvSpPr>
        <p:spPr>
          <a:xfrm>
            <a:off x="9230363" y="2394120"/>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5">
            <a:extLst>
              <a:ext uri="{FF2B5EF4-FFF2-40B4-BE49-F238E27FC236}">
                <a16:creationId xmlns:a16="http://schemas.microsoft.com/office/drawing/2014/main" id="{E05704F7-0098-BE4E-0205-DBECF56D5B40}"/>
              </a:ext>
            </a:extLst>
          </p:cNvPr>
          <p:cNvSpPr>
            <a:spLocks noGrp="1"/>
          </p:cNvSpPr>
          <p:nvPr>
            <p:ph type="body" sz="quarter" idx="20" hasCustomPrompt="1"/>
          </p:nvPr>
        </p:nvSpPr>
        <p:spPr>
          <a:xfrm>
            <a:off x="9230363" y="4065036"/>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99C9DCA2-38B8-E2A3-72CA-B2759E91AD9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9B8C3DC-7FB4-00D6-4B0B-48A91407553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8192059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e + Imag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A9B1A3D7-C53C-B4E3-ED2C-F78B3BBE1FF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7EC71966-BFAE-6954-6C02-156DE7F45E2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4" name="Espace réservé du texte 6">
            <a:extLst>
              <a:ext uri="{FF2B5EF4-FFF2-40B4-BE49-F238E27FC236}">
                <a16:creationId xmlns:a16="http://schemas.microsoft.com/office/drawing/2014/main" id="{27EC0AD2-8AB8-B101-5326-1E4AE6AEE93A}"/>
              </a:ext>
            </a:extLst>
          </p:cNvPr>
          <p:cNvSpPr>
            <a:spLocks noGrp="1"/>
          </p:cNvSpPr>
          <p:nvPr>
            <p:ph type="body" sz="quarter" idx="16" hasCustomPrompt="1"/>
          </p:nvPr>
        </p:nvSpPr>
        <p:spPr>
          <a:xfrm>
            <a:off x="1008000" y="1951672"/>
            <a:ext cx="3950400" cy="1477328"/>
          </a:xfrm>
        </p:spPr>
        <p:txBody>
          <a:bodyPr anchor="b">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5" name="Espace réservé du texte 6">
            <a:extLst>
              <a:ext uri="{FF2B5EF4-FFF2-40B4-BE49-F238E27FC236}">
                <a16:creationId xmlns:a16="http://schemas.microsoft.com/office/drawing/2014/main" id="{3AD18545-5719-8B00-CBD6-E0F2D79A7E0A}"/>
              </a:ext>
            </a:extLst>
          </p:cNvPr>
          <p:cNvSpPr>
            <a:spLocks noGrp="1"/>
          </p:cNvSpPr>
          <p:nvPr>
            <p:ph type="body" sz="quarter" idx="17" hasCustomPrompt="1"/>
          </p:nvPr>
        </p:nvSpPr>
        <p:spPr>
          <a:xfrm>
            <a:off x="1020000" y="3854671"/>
            <a:ext cx="3950400" cy="1723549"/>
          </a:xfrm>
        </p:spPr>
        <p:txBody>
          <a:bodyPr wrap="square">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3" name="Espace réservé pour une image  2">
            <a:extLst>
              <a:ext uri="{FF2B5EF4-FFF2-40B4-BE49-F238E27FC236}">
                <a16:creationId xmlns:a16="http://schemas.microsoft.com/office/drawing/2014/main" id="{421EDF8B-759A-BC87-490E-B36F6C59FBE8}"/>
              </a:ext>
            </a:extLst>
          </p:cNvPr>
          <p:cNvSpPr>
            <a:spLocks noGrp="1"/>
          </p:cNvSpPr>
          <p:nvPr>
            <p:ph type="pic" sz="quarter" idx="18"/>
          </p:nvPr>
        </p:nvSpPr>
        <p:spPr>
          <a:xfrm>
            <a:off x="6992288" y="1324829"/>
            <a:ext cx="5199712" cy="4639078"/>
          </a:xfrm>
          <a:custGeom>
            <a:avLst/>
            <a:gdLst>
              <a:gd name="connsiteX0" fmla="*/ 0 w 2833511"/>
              <a:gd name="connsiteY0" fmla="*/ 0 h 4639056"/>
              <a:gd name="connsiteX1" fmla="*/ 2833511 w 2833511"/>
              <a:gd name="connsiteY1" fmla="*/ 0 h 4639056"/>
              <a:gd name="connsiteX2" fmla="*/ 2833511 w 2833511"/>
              <a:gd name="connsiteY2" fmla="*/ 4639056 h 4639056"/>
              <a:gd name="connsiteX3" fmla="*/ 0 w 2833511"/>
              <a:gd name="connsiteY3" fmla="*/ 4639056 h 4639056"/>
              <a:gd name="connsiteX4" fmla="*/ 0 w 2833511"/>
              <a:gd name="connsiteY4" fmla="*/ 0 h 4639056"/>
              <a:gd name="connsiteX0" fmla="*/ 1470064 w 4303575"/>
              <a:gd name="connsiteY0" fmla="*/ 0 h 4639056"/>
              <a:gd name="connsiteX1" fmla="*/ 4303575 w 4303575"/>
              <a:gd name="connsiteY1" fmla="*/ 0 h 4639056"/>
              <a:gd name="connsiteX2" fmla="*/ 4303575 w 4303575"/>
              <a:gd name="connsiteY2" fmla="*/ 4639056 h 4639056"/>
              <a:gd name="connsiteX3" fmla="*/ 1470064 w 4303575"/>
              <a:gd name="connsiteY3" fmla="*/ 4639056 h 4639056"/>
              <a:gd name="connsiteX4" fmla="*/ 1470064 w 4303575"/>
              <a:gd name="connsiteY4" fmla="*/ 0 h 4639056"/>
              <a:gd name="connsiteX0" fmla="*/ 2334915 w 5168426"/>
              <a:gd name="connsiteY0" fmla="*/ 0 h 4639056"/>
              <a:gd name="connsiteX1" fmla="*/ 5168426 w 5168426"/>
              <a:gd name="connsiteY1" fmla="*/ 0 h 4639056"/>
              <a:gd name="connsiteX2" fmla="*/ 5168426 w 5168426"/>
              <a:gd name="connsiteY2" fmla="*/ 4639056 h 4639056"/>
              <a:gd name="connsiteX3" fmla="*/ 2334915 w 5168426"/>
              <a:gd name="connsiteY3" fmla="*/ 4639056 h 4639056"/>
              <a:gd name="connsiteX4" fmla="*/ 2334915 w 5168426"/>
              <a:gd name="connsiteY4" fmla="*/ 0 h 4639056"/>
              <a:gd name="connsiteX0" fmla="*/ 2378708 w 5212219"/>
              <a:gd name="connsiteY0" fmla="*/ 0 h 4639056"/>
              <a:gd name="connsiteX1" fmla="*/ 5212219 w 5212219"/>
              <a:gd name="connsiteY1" fmla="*/ 0 h 4639056"/>
              <a:gd name="connsiteX2" fmla="*/ 5212219 w 5212219"/>
              <a:gd name="connsiteY2" fmla="*/ 4639056 h 4639056"/>
              <a:gd name="connsiteX3" fmla="*/ 2378708 w 5212219"/>
              <a:gd name="connsiteY3" fmla="*/ 4639056 h 4639056"/>
              <a:gd name="connsiteX4" fmla="*/ 2378708 w 5212219"/>
              <a:gd name="connsiteY4" fmla="*/ 0 h 4639056"/>
              <a:gd name="connsiteX0" fmla="*/ 2370602 w 5204113"/>
              <a:gd name="connsiteY0" fmla="*/ 0 h 4639079"/>
              <a:gd name="connsiteX1" fmla="*/ 5204113 w 5204113"/>
              <a:gd name="connsiteY1" fmla="*/ 0 h 4639079"/>
              <a:gd name="connsiteX2" fmla="*/ 5204113 w 5204113"/>
              <a:gd name="connsiteY2" fmla="*/ 4639056 h 4639079"/>
              <a:gd name="connsiteX3" fmla="*/ 2370602 w 5204113"/>
              <a:gd name="connsiteY3" fmla="*/ 4639056 h 4639079"/>
              <a:gd name="connsiteX4" fmla="*/ 2370602 w 5204113"/>
              <a:gd name="connsiteY4" fmla="*/ 0 h 4639079"/>
              <a:gd name="connsiteX0" fmla="*/ 2366201 w 5199712"/>
              <a:gd name="connsiteY0" fmla="*/ 0 h 4639078"/>
              <a:gd name="connsiteX1" fmla="*/ 5199712 w 5199712"/>
              <a:gd name="connsiteY1" fmla="*/ 0 h 4639078"/>
              <a:gd name="connsiteX2" fmla="*/ 5199712 w 5199712"/>
              <a:gd name="connsiteY2" fmla="*/ 4639056 h 4639078"/>
              <a:gd name="connsiteX3" fmla="*/ 2366201 w 5199712"/>
              <a:gd name="connsiteY3" fmla="*/ 4639056 h 4639078"/>
              <a:gd name="connsiteX4" fmla="*/ 2366201 w 5199712"/>
              <a:gd name="connsiteY4" fmla="*/ 0 h 463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712" h="4639078">
                <a:moveTo>
                  <a:pt x="2366201" y="0"/>
                </a:moveTo>
                <a:lnTo>
                  <a:pt x="5199712" y="0"/>
                </a:lnTo>
                <a:lnTo>
                  <a:pt x="5199712" y="4639056"/>
                </a:lnTo>
                <a:lnTo>
                  <a:pt x="2366201" y="4639056"/>
                </a:lnTo>
                <a:cubicBezTo>
                  <a:pt x="-523756" y="4650570"/>
                  <a:pt x="-1043044" y="304574"/>
                  <a:pt x="2366201" y="0"/>
                </a:cubicBezTo>
                <a:close/>
              </a:path>
            </a:pathLst>
          </a:custGeom>
        </p:spPr>
        <p:txBody>
          <a:bodyPr/>
          <a:lstStyle/>
          <a:p>
            <a:endParaRPr lang="fr-FR"/>
          </a:p>
        </p:txBody>
      </p:sp>
    </p:spTree>
    <p:extLst>
      <p:ext uri="{BB962C8B-B14F-4D97-AF65-F5344CB8AC3E}">
        <p14:creationId xmlns:p14="http://schemas.microsoft.com/office/powerpoint/2010/main" val="32722098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e + Imag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3831218" cy="568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5F052071-1DCF-BE46-1D13-F1E1D26CA41A}"/>
              </a:ext>
            </a:extLst>
          </p:cNvPr>
          <p:cNvCxnSpPr>
            <a:cxnSpLocks/>
          </p:cNvCxnSpPr>
          <p:nvPr/>
        </p:nvCxnSpPr>
        <p:spPr>
          <a:xfrm>
            <a:off x="383122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624B7E74-D172-B04F-1974-72A6D1E496CD}"/>
              </a:ext>
            </a:extLst>
          </p:cNvPr>
          <p:cNvSpPr>
            <a:spLocks noGrp="1"/>
          </p:cNvSpPr>
          <p:nvPr>
            <p:ph type="body" sz="quarter" idx="15" hasCustomPrompt="1"/>
          </p:nvPr>
        </p:nvSpPr>
        <p:spPr>
          <a:xfrm>
            <a:off x="419100" y="2322864"/>
            <a:ext cx="2933700" cy="2585323"/>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 le texte</a:t>
            </a:r>
          </a:p>
        </p:txBody>
      </p:sp>
      <p:sp>
        <p:nvSpPr>
          <p:cNvPr id="2" name="Espace réservé du texte 7">
            <a:extLst>
              <a:ext uri="{FF2B5EF4-FFF2-40B4-BE49-F238E27FC236}">
                <a16:creationId xmlns:a16="http://schemas.microsoft.com/office/drawing/2014/main" id="{D23B4C13-2992-9A2A-2938-D9F8BF5CAEE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contenu 9">
            <a:extLst>
              <a:ext uri="{FF2B5EF4-FFF2-40B4-BE49-F238E27FC236}">
                <a16:creationId xmlns:a16="http://schemas.microsoft.com/office/drawing/2014/main" id="{DB314102-A5CE-29B1-6E5B-92E79BCB0C3F}"/>
              </a:ext>
            </a:extLst>
          </p:cNvPr>
          <p:cNvSpPr>
            <a:spLocks noGrp="1"/>
          </p:cNvSpPr>
          <p:nvPr>
            <p:ph sz="quarter" idx="29"/>
          </p:nvPr>
        </p:nvSpPr>
        <p:spPr>
          <a:xfrm>
            <a:off x="4568802" y="1225642"/>
            <a:ext cx="6954798" cy="47797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61030A75-5CE0-EAF3-D3D1-992DDDAB5E8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2411805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xte + Image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F0CB3C1-6698-4BFC-295D-F8C9F01D60CB}"/>
              </a:ext>
            </a:extLst>
          </p:cNvPr>
          <p:cNvSpPr/>
          <p:nvPr/>
        </p:nvSpPr>
        <p:spPr>
          <a:xfrm>
            <a:off x="0" y="771525"/>
            <a:ext cx="4064400"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Google Shape;1311;p10">
            <a:extLst>
              <a:ext uri="{FF2B5EF4-FFF2-40B4-BE49-F238E27FC236}">
                <a16:creationId xmlns:a16="http://schemas.microsoft.com/office/drawing/2014/main" id="{0DB25BE6-6224-2F11-426F-39AD16B33097}"/>
              </a:ext>
            </a:extLst>
          </p:cNvPr>
          <p:cNvSpPr/>
          <p:nvPr/>
        </p:nvSpPr>
        <p:spPr>
          <a:xfrm>
            <a:off x="4776369"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Rectangle 10">
            <a:extLst>
              <a:ext uri="{FF2B5EF4-FFF2-40B4-BE49-F238E27FC236}">
                <a16:creationId xmlns:a16="http://schemas.microsoft.com/office/drawing/2014/main" id="{DCEC1321-8DE5-76F4-4692-22524CDE8329}"/>
              </a:ext>
            </a:extLst>
          </p:cNvPr>
          <p:cNvSpPr/>
          <p:nvPr/>
        </p:nvSpPr>
        <p:spPr>
          <a:xfrm>
            <a:off x="1" y="772523"/>
            <a:ext cx="4061052" cy="128186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Google Shape;1311;p10">
            <a:extLst>
              <a:ext uri="{FF2B5EF4-FFF2-40B4-BE49-F238E27FC236}">
                <a16:creationId xmlns:a16="http://schemas.microsoft.com/office/drawing/2014/main" id="{BEB2E0E4-2CEC-35FA-1424-7C24CE971729}"/>
              </a:ext>
            </a:extLst>
          </p:cNvPr>
          <p:cNvSpPr/>
          <p:nvPr/>
        </p:nvSpPr>
        <p:spPr>
          <a:xfrm>
            <a:off x="4776369"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4" name="Google Shape;1311;p10">
            <a:extLst>
              <a:ext uri="{FF2B5EF4-FFF2-40B4-BE49-F238E27FC236}">
                <a16:creationId xmlns:a16="http://schemas.microsoft.com/office/drawing/2014/main" id="{4421AB01-3312-F7BA-ADD3-E4935D3D8B28}"/>
              </a:ext>
            </a:extLst>
          </p:cNvPr>
          <p:cNvSpPr/>
          <p:nvPr/>
        </p:nvSpPr>
        <p:spPr>
          <a:xfrm>
            <a:off x="8376096"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 name="Google Shape;1311;p10">
            <a:extLst>
              <a:ext uri="{FF2B5EF4-FFF2-40B4-BE49-F238E27FC236}">
                <a16:creationId xmlns:a16="http://schemas.microsoft.com/office/drawing/2014/main" id="{9F369107-0643-FE28-7672-C5CE2338E1E5}"/>
              </a:ext>
            </a:extLst>
          </p:cNvPr>
          <p:cNvSpPr/>
          <p:nvPr/>
        </p:nvSpPr>
        <p:spPr>
          <a:xfrm>
            <a:off x="8376096"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 name="Espace réservé du texte 10">
            <a:extLst>
              <a:ext uri="{FF2B5EF4-FFF2-40B4-BE49-F238E27FC236}">
                <a16:creationId xmlns:a16="http://schemas.microsoft.com/office/drawing/2014/main" id="{8F5AB2D8-7FCA-6206-E183-7DC0E245AE53}"/>
              </a:ext>
            </a:extLst>
          </p:cNvPr>
          <p:cNvSpPr>
            <a:spLocks noGrp="1"/>
          </p:cNvSpPr>
          <p:nvPr>
            <p:ph type="body" sz="quarter" idx="15" hasCustomPrompt="1"/>
          </p:nvPr>
        </p:nvSpPr>
        <p:spPr>
          <a:xfrm>
            <a:off x="215894" y="1092519"/>
            <a:ext cx="640800" cy="641871"/>
          </a:xfrm>
          <a:prstGeom prst="flowChartConnector">
            <a:avLst/>
          </a:prstGeom>
          <a:solidFill>
            <a:schemeClr val="accent4"/>
          </a:solidFill>
        </p:spPr>
        <p:txBody>
          <a:bodyPr wrap="square" anchor="ctr">
            <a:noAutofit/>
          </a:bodyPr>
          <a:lstStyle>
            <a:lvl1pPr algn="ctr">
              <a:defRPr sz="2400"/>
            </a:lvl1pPr>
          </a:lstStyle>
          <a:p>
            <a:pPr lvl="0"/>
            <a:r>
              <a:rPr lang="fr-FR" dirty="0"/>
              <a:t>1</a:t>
            </a:r>
          </a:p>
        </p:txBody>
      </p:sp>
      <p:sp>
        <p:nvSpPr>
          <p:cNvPr id="21" name="Espace réservé du texte 20">
            <a:extLst>
              <a:ext uri="{FF2B5EF4-FFF2-40B4-BE49-F238E27FC236}">
                <a16:creationId xmlns:a16="http://schemas.microsoft.com/office/drawing/2014/main" id="{776BE55E-AEB4-A0C0-7ED1-01099C95CA6B}"/>
              </a:ext>
            </a:extLst>
          </p:cNvPr>
          <p:cNvSpPr>
            <a:spLocks noGrp="1"/>
          </p:cNvSpPr>
          <p:nvPr>
            <p:ph type="body" sz="quarter" idx="16" hasCustomPrompt="1"/>
          </p:nvPr>
        </p:nvSpPr>
        <p:spPr>
          <a:xfrm>
            <a:off x="320789" y="3502903"/>
            <a:ext cx="3419475" cy="1508105"/>
          </a:xfrm>
        </p:spPr>
        <p:txBody>
          <a:bodyPr wrap="square" anchor="ctr">
            <a:spAutoFit/>
          </a:bodyPr>
          <a:lstStyle>
            <a:lvl1pPr marL="285750" indent="-285750">
              <a:lnSpc>
                <a:spcPct val="100000"/>
              </a:lnSpc>
              <a:buFont typeface="Arial" panose="020B0604020202020204" pitchFamily="34" charset="0"/>
              <a:buChar cha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26" name="Espace réservé du texte 25">
            <a:extLst>
              <a:ext uri="{FF2B5EF4-FFF2-40B4-BE49-F238E27FC236}">
                <a16:creationId xmlns:a16="http://schemas.microsoft.com/office/drawing/2014/main" id="{BF35DEA9-889C-BEF7-C7E8-F9CA73485B84}"/>
              </a:ext>
            </a:extLst>
          </p:cNvPr>
          <p:cNvSpPr>
            <a:spLocks noGrp="1"/>
          </p:cNvSpPr>
          <p:nvPr>
            <p:ph type="body" sz="quarter" idx="17" hasCustomPrompt="1"/>
          </p:nvPr>
        </p:nvSpPr>
        <p:spPr>
          <a:xfrm>
            <a:off x="1077747" y="1313426"/>
            <a:ext cx="2664000" cy="200055"/>
          </a:xfrm>
        </p:spPr>
        <p:txBody>
          <a:bodyPr anchor="ctr"/>
          <a:lstStyle>
            <a:lvl1pPr>
              <a:defRPr sz="1300">
                <a:latin typeface="+mj-lt"/>
              </a:defRPr>
            </a:lvl1pPr>
          </a:lstStyle>
          <a:p>
            <a:pPr lvl="0"/>
            <a:r>
              <a:rPr lang="fr-FR" dirty="0"/>
              <a:t>Titre</a:t>
            </a:r>
          </a:p>
        </p:txBody>
      </p:sp>
      <p:sp>
        <p:nvSpPr>
          <p:cNvPr id="28" name="Espace réservé du texte 25">
            <a:extLst>
              <a:ext uri="{FF2B5EF4-FFF2-40B4-BE49-F238E27FC236}">
                <a16:creationId xmlns:a16="http://schemas.microsoft.com/office/drawing/2014/main" id="{370C96DC-7175-BEB0-160A-6BE4D1368372}"/>
              </a:ext>
            </a:extLst>
          </p:cNvPr>
          <p:cNvSpPr>
            <a:spLocks noGrp="1"/>
          </p:cNvSpPr>
          <p:nvPr>
            <p:ph type="body" sz="quarter" idx="18" hasCustomPrompt="1"/>
          </p:nvPr>
        </p:nvSpPr>
        <p:spPr>
          <a:xfrm>
            <a:off x="4776369"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9" name="Espace réservé du texte 25">
            <a:extLst>
              <a:ext uri="{FF2B5EF4-FFF2-40B4-BE49-F238E27FC236}">
                <a16:creationId xmlns:a16="http://schemas.microsoft.com/office/drawing/2014/main" id="{C791E88E-BF33-BEB0-E2A2-850D7C30503B}"/>
              </a:ext>
            </a:extLst>
          </p:cNvPr>
          <p:cNvSpPr>
            <a:spLocks noGrp="1"/>
          </p:cNvSpPr>
          <p:nvPr>
            <p:ph type="body" sz="quarter" idx="19" hasCustomPrompt="1"/>
          </p:nvPr>
        </p:nvSpPr>
        <p:spPr>
          <a:xfrm>
            <a:off x="8376096"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 name="Espace réservé du texte 7">
            <a:extLst>
              <a:ext uri="{FF2B5EF4-FFF2-40B4-BE49-F238E27FC236}">
                <a16:creationId xmlns:a16="http://schemas.microsoft.com/office/drawing/2014/main" id="{73DC26B1-DA3D-4C6C-6313-B1EE8BEC925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0963916-197D-7F7D-25D9-592F081A0B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cxnSp>
        <p:nvCxnSpPr>
          <p:cNvPr id="3" name="Connecteur droit 2">
            <a:extLst>
              <a:ext uri="{FF2B5EF4-FFF2-40B4-BE49-F238E27FC236}">
                <a16:creationId xmlns:a16="http://schemas.microsoft.com/office/drawing/2014/main" id="{49E8E840-3503-9AA2-9278-B7B4AF42D703}"/>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4397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e + Images 7">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A944599E-FDBA-DEE3-EAD3-040D3B9833CE}"/>
              </a:ext>
            </a:extLst>
          </p:cNvPr>
          <p:cNvSpPr/>
          <p:nvPr/>
        </p:nvSpPr>
        <p:spPr>
          <a:xfrm>
            <a:off x="4058104" y="5009673"/>
            <a:ext cx="8133891" cy="1448726"/>
          </a:xfrm>
          <a:prstGeom prst="rect">
            <a:avLst/>
          </a:prstGeom>
          <a:solidFill>
            <a:srgbClr val="F7F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Rectangle 10">
            <a:extLst>
              <a:ext uri="{FF2B5EF4-FFF2-40B4-BE49-F238E27FC236}">
                <a16:creationId xmlns:a16="http://schemas.microsoft.com/office/drawing/2014/main" id="{ED22FC47-5653-CAB1-8F37-AE54858164E3}"/>
              </a:ext>
            </a:extLst>
          </p:cNvPr>
          <p:cNvSpPr/>
          <p:nvPr/>
        </p:nvSpPr>
        <p:spPr>
          <a:xfrm>
            <a:off x="1559" y="768499"/>
            <a:ext cx="4054641" cy="1346018"/>
          </a:xfrm>
          <a:prstGeom prst="rect">
            <a:avLst/>
          </a:prstGeom>
          <a:solidFill>
            <a:srgbClr val="69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2E22256-67F6-EDA1-5697-C57578D6FC7B}"/>
              </a:ext>
            </a:extLst>
          </p:cNvPr>
          <p:cNvCxnSpPr>
            <a:cxnSpLocks/>
          </p:cNvCxnSpPr>
          <p:nvPr/>
        </p:nvCxnSpPr>
        <p:spPr>
          <a:xfrm>
            <a:off x="4054641"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15FE8BD-7F0F-B55B-1F19-18BF22907627}"/>
              </a:ext>
            </a:extLst>
          </p:cNvPr>
          <p:cNvCxnSpPr>
            <a:cxnSpLocks/>
          </p:cNvCxnSpPr>
          <p:nvPr/>
        </p:nvCxnSpPr>
        <p:spPr>
          <a:xfrm flipH="1">
            <a:off x="4054641" y="5009673"/>
            <a:ext cx="81373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space réservé du contenu 25">
            <a:extLst>
              <a:ext uri="{FF2B5EF4-FFF2-40B4-BE49-F238E27FC236}">
                <a16:creationId xmlns:a16="http://schemas.microsoft.com/office/drawing/2014/main" id="{4133921D-7E7F-B6F8-E2A7-61C47A09F29B}"/>
              </a:ext>
            </a:extLst>
          </p:cNvPr>
          <p:cNvSpPr>
            <a:spLocks noGrp="1"/>
          </p:cNvSpPr>
          <p:nvPr>
            <p:ph sz="quarter" idx="15"/>
          </p:nvPr>
        </p:nvSpPr>
        <p:spPr>
          <a:xfrm>
            <a:off x="155039" y="1103108"/>
            <a:ext cx="680464" cy="676800"/>
          </a:xfrm>
          <a:prstGeom prst="ellipse">
            <a:avLst/>
          </a:prstGeom>
          <a:solidFill>
            <a:schemeClr val="accent4"/>
          </a:solidFill>
        </p:spPr>
        <p:txBody>
          <a:bodyPr anchor="ctr"/>
          <a:lstStyle>
            <a:lvl1pPr algn="ctr">
              <a:defRPr/>
            </a:lvl1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376D20BE-DED9-5D77-1EFC-17539368B8F9}"/>
              </a:ext>
            </a:extLst>
          </p:cNvPr>
          <p:cNvSpPr>
            <a:spLocks noGrp="1"/>
          </p:cNvSpPr>
          <p:nvPr>
            <p:ph type="body" sz="quarter" idx="17" hasCustomPrompt="1"/>
          </p:nvPr>
        </p:nvSpPr>
        <p:spPr>
          <a:xfrm>
            <a:off x="1077749" y="1072176"/>
            <a:ext cx="1868652" cy="738664"/>
          </a:xfrm>
        </p:spPr>
        <p:txBody>
          <a:bodyPr anchor="ctr">
            <a:spAutoFit/>
          </a:bodyPr>
          <a:lstStyle>
            <a:lvl1pPr>
              <a:defRPr sz="1600" cap="all" baseline="0">
                <a:latin typeface="+mj-lt"/>
              </a:defRPr>
            </a:lvl1pPr>
          </a:lstStyle>
          <a:p>
            <a:pPr lvl="0"/>
            <a:r>
              <a:rPr lang="fr-FR" dirty="0"/>
              <a:t>LOREM IPSUM DOLOR AMET SIT DES ELIT</a:t>
            </a:r>
          </a:p>
        </p:txBody>
      </p:sp>
      <p:sp>
        <p:nvSpPr>
          <p:cNvPr id="29" name="Espace réservé du texte 28">
            <a:extLst>
              <a:ext uri="{FF2B5EF4-FFF2-40B4-BE49-F238E27FC236}">
                <a16:creationId xmlns:a16="http://schemas.microsoft.com/office/drawing/2014/main" id="{B70ED24D-4678-BEF7-C708-C492C2834A54}"/>
              </a:ext>
            </a:extLst>
          </p:cNvPr>
          <p:cNvSpPr>
            <a:spLocks noGrp="1"/>
          </p:cNvSpPr>
          <p:nvPr>
            <p:ph type="body" sz="quarter" idx="18" hasCustomPrompt="1"/>
          </p:nvPr>
        </p:nvSpPr>
        <p:spPr>
          <a:xfrm>
            <a:off x="495271" y="2449270"/>
            <a:ext cx="3033608" cy="3677930"/>
          </a:xfrm>
        </p:spPr>
        <p:txBody>
          <a:bodyPr wrap="square" anchor="ctr">
            <a:spAutoFit/>
          </a:bodyPr>
          <a:lstStyle>
            <a:lvl1pPr marL="285750" indent="-285750">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a:p>
            <a:pPr lvl="0"/>
            <a:r>
              <a:rPr lang="fr-FR" dirty="0"/>
              <a:t>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a:p>
            <a:pPr lvl="0"/>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a:p>
            <a:pPr lvl="0"/>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31" name="Espace réservé du texte 25">
            <a:extLst>
              <a:ext uri="{FF2B5EF4-FFF2-40B4-BE49-F238E27FC236}">
                <a16:creationId xmlns:a16="http://schemas.microsoft.com/office/drawing/2014/main" id="{2A716490-6872-CF16-751A-ABDE58321B43}"/>
              </a:ext>
            </a:extLst>
          </p:cNvPr>
          <p:cNvSpPr>
            <a:spLocks noGrp="1"/>
          </p:cNvSpPr>
          <p:nvPr>
            <p:ph type="body" sz="quarter" idx="19" hasCustomPrompt="1"/>
          </p:nvPr>
        </p:nvSpPr>
        <p:spPr>
          <a:xfrm>
            <a:off x="4580404"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32" name="Espace réservé du texte 25">
            <a:extLst>
              <a:ext uri="{FF2B5EF4-FFF2-40B4-BE49-F238E27FC236}">
                <a16:creationId xmlns:a16="http://schemas.microsoft.com/office/drawing/2014/main" id="{7967BD2A-BC5C-C2AD-5D18-9CB454AFD829}"/>
              </a:ext>
            </a:extLst>
          </p:cNvPr>
          <p:cNvSpPr>
            <a:spLocks noGrp="1"/>
          </p:cNvSpPr>
          <p:nvPr>
            <p:ph type="body" sz="quarter" idx="20" hasCustomPrompt="1"/>
          </p:nvPr>
        </p:nvSpPr>
        <p:spPr>
          <a:xfrm>
            <a:off x="4580404"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4" name="Espace réservé du texte 25">
            <a:extLst>
              <a:ext uri="{FF2B5EF4-FFF2-40B4-BE49-F238E27FC236}">
                <a16:creationId xmlns:a16="http://schemas.microsoft.com/office/drawing/2014/main" id="{71A8ED20-65ED-A4D4-D4FF-5070CA5EEC2D}"/>
              </a:ext>
            </a:extLst>
          </p:cNvPr>
          <p:cNvSpPr>
            <a:spLocks noGrp="1"/>
          </p:cNvSpPr>
          <p:nvPr>
            <p:ph type="body" sz="quarter" idx="22" hasCustomPrompt="1"/>
          </p:nvPr>
        </p:nvSpPr>
        <p:spPr>
          <a:xfrm>
            <a:off x="8645620"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8" name="Espace réservé pour une image  37">
            <a:extLst>
              <a:ext uri="{FF2B5EF4-FFF2-40B4-BE49-F238E27FC236}">
                <a16:creationId xmlns:a16="http://schemas.microsoft.com/office/drawing/2014/main" id="{1649567D-8C1B-BDF3-BD22-282B258EF1AA}"/>
              </a:ext>
            </a:extLst>
          </p:cNvPr>
          <p:cNvSpPr>
            <a:spLocks noGrp="1"/>
          </p:cNvSpPr>
          <p:nvPr>
            <p:ph type="pic" sz="quarter" idx="23"/>
          </p:nvPr>
        </p:nvSpPr>
        <p:spPr>
          <a:xfrm>
            <a:off x="4579938" y="1367494"/>
            <a:ext cx="3051106" cy="3053540"/>
          </a:xfrm>
        </p:spPr>
        <p:txBody>
          <a:bodyPr/>
          <a:lstStyle/>
          <a:p>
            <a:r>
              <a:rPr lang="fr-FR"/>
              <a:t>Cliquez sur l'icône pour ajouter une image</a:t>
            </a:r>
          </a:p>
        </p:txBody>
      </p:sp>
      <p:sp>
        <p:nvSpPr>
          <p:cNvPr id="39" name="Espace réservé pour une image  37">
            <a:extLst>
              <a:ext uri="{FF2B5EF4-FFF2-40B4-BE49-F238E27FC236}">
                <a16:creationId xmlns:a16="http://schemas.microsoft.com/office/drawing/2014/main" id="{53B37F21-39C1-CEA3-790C-0295BA8E6B02}"/>
              </a:ext>
            </a:extLst>
          </p:cNvPr>
          <p:cNvSpPr>
            <a:spLocks noGrp="1"/>
          </p:cNvSpPr>
          <p:nvPr>
            <p:ph type="pic" sz="quarter" idx="24"/>
          </p:nvPr>
        </p:nvSpPr>
        <p:spPr>
          <a:xfrm>
            <a:off x="8645620" y="1367494"/>
            <a:ext cx="3051106" cy="3053540"/>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36439F9C-0910-FBA1-8A17-BECC8AC8494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6" name="Espace réservé du texte 25">
            <a:extLst>
              <a:ext uri="{FF2B5EF4-FFF2-40B4-BE49-F238E27FC236}">
                <a16:creationId xmlns:a16="http://schemas.microsoft.com/office/drawing/2014/main" id="{374BA1DA-4D5F-8D7F-C651-243D91A7BED0}"/>
              </a:ext>
            </a:extLst>
          </p:cNvPr>
          <p:cNvSpPr>
            <a:spLocks noGrp="1"/>
          </p:cNvSpPr>
          <p:nvPr>
            <p:ph type="body" sz="quarter" idx="25" hasCustomPrompt="1"/>
          </p:nvPr>
        </p:nvSpPr>
        <p:spPr>
          <a:xfrm>
            <a:off x="8645620"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8" name="Espace réservé du texte 9">
            <a:extLst>
              <a:ext uri="{FF2B5EF4-FFF2-40B4-BE49-F238E27FC236}">
                <a16:creationId xmlns:a16="http://schemas.microsoft.com/office/drawing/2014/main" id="{D2A4DD44-E37D-227A-F542-73478DC7ABC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1498738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exte + Image 8">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7" name="Espace réservé pour une image  16">
            <a:extLst>
              <a:ext uri="{FF2B5EF4-FFF2-40B4-BE49-F238E27FC236}">
                <a16:creationId xmlns:a16="http://schemas.microsoft.com/office/drawing/2014/main" id="{31421F3E-AD55-EEAF-7EBC-DED1157C6937}"/>
              </a:ext>
            </a:extLst>
          </p:cNvPr>
          <p:cNvSpPr>
            <a:spLocks noGrp="1"/>
          </p:cNvSpPr>
          <p:nvPr>
            <p:ph type="pic" sz="quarter" idx="16"/>
          </p:nvPr>
        </p:nvSpPr>
        <p:spPr>
          <a:xfrm>
            <a:off x="0" y="1420431"/>
            <a:ext cx="6114480" cy="4368803"/>
          </a:xfrm>
        </p:spPr>
        <p:txBody>
          <a:bodyPr/>
          <a:lstStyle/>
          <a:p>
            <a:r>
              <a:rPr lang="fr-FR"/>
              <a:t>Cliquez sur l'icône pour ajouter une image</a:t>
            </a:r>
          </a:p>
        </p:txBody>
      </p:sp>
      <p:sp>
        <p:nvSpPr>
          <p:cNvPr id="8" name="Rectangle 7">
            <a:extLst>
              <a:ext uri="{FF2B5EF4-FFF2-40B4-BE49-F238E27FC236}">
                <a16:creationId xmlns:a16="http://schemas.microsoft.com/office/drawing/2014/main" id="{B65770A2-48B2-A232-3175-26E15171A54A}"/>
              </a:ext>
            </a:extLst>
          </p:cNvPr>
          <p:cNvSpPr/>
          <p:nvPr/>
        </p:nvSpPr>
        <p:spPr>
          <a:xfrm>
            <a:off x="6096001" y="1420431"/>
            <a:ext cx="6095999" cy="43688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05A8A479-2386-0B58-CA8A-526327531AB6}"/>
              </a:ext>
            </a:extLst>
          </p:cNvPr>
          <p:cNvSpPr>
            <a:spLocks noGrp="1"/>
          </p:cNvSpPr>
          <p:nvPr>
            <p:ph type="body" sz="quarter" idx="15" hasCustomPrompt="1"/>
          </p:nvPr>
        </p:nvSpPr>
        <p:spPr>
          <a:xfrm>
            <a:off x="7034676" y="2738803"/>
            <a:ext cx="4218649" cy="1723549"/>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CB2480E8-05C8-31AF-02B2-54AB975B8F1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738CEDD3-ADA2-3F99-E50C-900DC13D4E3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383549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exte + Image 9">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AB478D4A-543C-C56A-FB49-A567C5F34428}"/>
              </a:ext>
            </a:extLst>
          </p:cNvPr>
          <p:cNvSpPr/>
          <p:nvPr/>
        </p:nvSpPr>
        <p:spPr>
          <a:xfrm>
            <a:off x="1006366" y="3774531"/>
            <a:ext cx="11185633" cy="2020675"/>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3">
            <a:extLst>
              <a:ext uri="{FF2B5EF4-FFF2-40B4-BE49-F238E27FC236}">
                <a16:creationId xmlns:a16="http://schemas.microsoft.com/office/drawing/2014/main" id="{0FE3231B-820F-E03D-FE03-EFE31E5391BD}"/>
              </a:ext>
            </a:extLst>
          </p:cNvPr>
          <p:cNvSpPr>
            <a:spLocks noGrp="1"/>
          </p:cNvSpPr>
          <p:nvPr>
            <p:ph type="body" sz="quarter" idx="15" hasCustomPrompt="1"/>
          </p:nvPr>
        </p:nvSpPr>
        <p:spPr>
          <a:xfrm>
            <a:off x="1988054" y="4353982"/>
            <a:ext cx="9222257" cy="861774"/>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a:t>
            </a:r>
            <a:r>
              <a:rPr lang="fr-FR" dirty="0"/>
              <a:t> </a:t>
            </a:r>
            <a:r>
              <a:rPr lang="fr-FR" dirty="0" err="1"/>
              <a:t>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3" name="Espace réservé pour une image  37">
            <a:extLst>
              <a:ext uri="{FF2B5EF4-FFF2-40B4-BE49-F238E27FC236}">
                <a16:creationId xmlns:a16="http://schemas.microsoft.com/office/drawing/2014/main" id="{9A7EF95D-70CD-BC46-F383-4707D7D29EC9}"/>
              </a:ext>
            </a:extLst>
          </p:cNvPr>
          <p:cNvSpPr>
            <a:spLocks noGrp="1"/>
          </p:cNvSpPr>
          <p:nvPr>
            <p:ph type="pic" sz="quarter" idx="23"/>
          </p:nvPr>
        </p:nvSpPr>
        <p:spPr>
          <a:xfrm>
            <a:off x="1" y="770028"/>
            <a:ext cx="6094048" cy="3000694"/>
          </a:xfrm>
        </p:spPr>
        <p:txBody>
          <a:bodyPr/>
          <a:lstStyle/>
          <a:p>
            <a:r>
              <a:rPr lang="fr-FR"/>
              <a:t>Cliquez sur l'icône pour ajouter une image</a:t>
            </a:r>
          </a:p>
        </p:txBody>
      </p:sp>
      <p:sp>
        <p:nvSpPr>
          <p:cNvPr id="15" name="Espace réservé pour une image  37">
            <a:extLst>
              <a:ext uri="{FF2B5EF4-FFF2-40B4-BE49-F238E27FC236}">
                <a16:creationId xmlns:a16="http://schemas.microsoft.com/office/drawing/2014/main" id="{45E944AD-3107-0E30-AF7B-7ECD9FBF2E13}"/>
              </a:ext>
            </a:extLst>
          </p:cNvPr>
          <p:cNvSpPr>
            <a:spLocks noGrp="1"/>
          </p:cNvSpPr>
          <p:nvPr>
            <p:ph type="pic" sz="quarter" idx="24"/>
          </p:nvPr>
        </p:nvSpPr>
        <p:spPr>
          <a:xfrm>
            <a:off x="6097954" y="770028"/>
            <a:ext cx="6094045" cy="3000694"/>
          </a:xfrm>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944A05AE-A045-82B3-A504-D126350AF5E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41E8CD5-3C27-521C-BEFB-8804043C22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623142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exte + Image 10">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9" name="Espace réservé pour une image  8">
            <a:extLst>
              <a:ext uri="{FF2B5EF4-FFF2-40B4-BE49-F238E27FC236}">
                <a16:creationId xmlns:a16="http://schemas.microsoft.com/office/drawing/2014/main" id="{1B74FFFF-091C-E550-B11C-187829622861}"/>
              </a:ext>
            </a:extLst>
          </p:cNvPr>
          <p:cNvSpPr>
            <a:spLocks noGrp="1"/>
          </p:cNvSpPr>
          <p:nvPr>
            <p:ph type="pic" sz="quarter" idx="28"/>
          </p:nvPr>
        </p:nvSpPr>
        <p:spPr>
          <a:xfrm>
            <a:off x="668400" y="1476948"/>
            <a:ext cx="5283200" cy="2617531"/>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2" name="Espace réservé pour une image  8">
            <a:extLst>
              <a:ext uri="{FF2B5EF4-FFF2-40B4-BE49-F238E27FC236}">
                <a16:creationId xmlns:a16="http://schemas.microsoft.com/office/drawing/2014/main" id="{2F9E7A1F-BED0-CFD0-A4EA-1F717125DFD2}"/>
              </a:ext>
            </a:extLst>
          </p:cNvPr>
          <p:cNvSpPr>
            <a:spLocks noGrp="1"/>
          </p:cNvSpPr>
          <p:nvPr>
            <p:ph type="pic" sz="quarter" idx="29"/>
          </p:nvPr>
        </p:nvSpPr>
        <p:spPr>
          <a:xfrm>
            <a:off x="6240400" y="1476949"/>
            <a:ext cx="5283200" cy="261753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3" name="Espace réservé du texte 7">
            <a:extLst>
              <a:ext uri="{FF2B5EF4-FFF2-40B4-BE49-F238E27FC236}">
                <a16:creationId xmlns:a16="http://schemas.microsoft.com/office/drawing/2014/main" id="{E05FFEB1-22D8-5AAE-90FB-93299BF04C1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E4C4A4-98C0-46C3-121D-6516B08C8A5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1561254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exte + Image 1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8041908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exte + Image 1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659536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e + Image 1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Rectangle 2">
            <a:extLst>
              <a:ext uri="{FF2B5EF4-FFF2-40B4-BE49-F238E27FC236}">
                <a16:creationId xmlns:a16="http://schemas.microsoft.com/office/drawing/2014/main" id="{4BD87319-1291-5F37-1086-3E8991F7A227}"/>
              </a:ext>
            </a:extLst>
          </p:cNvPr>
          <p:cNvSpPr/>
          <p:nvPr userDrawn="1"/>
        </p:nvSpPr>
        <p:spPr>
          <a:xfrm>
            <a:off x="4067747" y="773954"/>
            <a:ext cx="8052071"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9" name="Rectangle 8">
            <a:extLst>
              <a:ext uri="{FF2B5EF4-FFF2-40B4-BE49-F238E27FC236}">
                <a16:creationId xmlns:a16="http://schemas.microsoft.com/office/drawing/2014/main" id="{A7396D71-BEF8-B39F-6CBB-422C6B5C6CA8}"/>
              </a:ext>
            </a:extLst>
          </p:cNvPr>
          <p:cNvSpPr/>
          <p:nvPr userDrawn="1"/>
        </p:nvSpPr>
        <p:spPr>
          <a:xfrm>
            <a:off x="1" y="772523"/>
            <a:ext cx="4061052" cy="2520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Espace réservé du texte 20">
            <a:extLst>
              <a:ext uri="{FF2B5EF4-FFF2-40B4-BE49-F238E27FC236}">
                <a16:creationId xmlns:a16="http://schemas.microsoft.com/office/drawing/2014/main" id="{383A0982-ED5B-16C7-7185-3B7168FC4AAC}"/>
              </a:ext>
            </a:extLst>
          </p:cNvPr>
          <p:cNvSpPr>
            <a:spLocks noGrp="1"/>
          </p:cNvSpPr>
          <p:nvPr>
            <p:ph type="body" sz="quarter" idx="16" hasCustomPrompt="1"/>
          </p:nvPr>
        </p:nvSpPr>
        <p:spPr>
          <a:xfrm>
            <a:off x="320789" y="4160864"/>
            <a:ext cx="3419475" cy="1292662"/>
          </a:xfrm>
        </p:spPr>
        <p:txBody>
          <a:bodyPr wrap="square" anchor="ctr">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1" name="Espace réservé du texte 25">
            <a:extLst>
              <a:ext uri="{FF2B5EF4-FFF2-40B4-BE49-F238E27FC236}">
                <a16:creationId xmlns:a16="http://schemas.microsoft.com/office/drawing/2014/main" id="{1CECD438-31C1-5457-ECDC-47FCE11E371D}"/>
              </a:ext>
            </a:extLst>
          </p:cNvPr>
          <p:cNvSpPr>
            <a:spLocks noGrp="1"/>
          </p:cNvSpPr>
          <p:nvPr>
            <p:ph type="body" sz="quarter" idx="17" hasCustomPrompt="1"/>
          </p:nvPr>
        </p:nvSpPr>
        <p:spPr>
          <a:xfrm>
            <a:off x="666917" y="1909412"/>
            <a:ext cx="3073347" cy="246221"/>
          </a:xfrm>
        </p:spPr>
        <p:txBody>
          <a:bodyPr anchor="ctr"/>
          <a:lstStyle>
            <a:lvl1pPr>
              <a:defRPr sz="1600">
                <a:latin typeface="+mj-lt"/>
              </a:defRPr>
            </a:lvl1pPr>
          </a:lstStyle>
          <a:p>
            <a:pPr lvl="0"/>
            <a:r>
              <a:rPr lang="fr-FR" dirty="0"/>
              <a:t>Titre</a:t>
            </a:r>
          </a:p>
        </p:txBody>
      </p:sp>
      <p:cxnSp>
        <p:nvCxnSpPr>
          <p:cNvPr id="12" name="Connecteur droit 11">
            <a:extLst>
              <a:ext uri="{FF2B5EF4-FFF2-40B4-BE49-F238E27FC236}">
                <a16:creationId xmlns:a16="http://schemas.microsoft.com/office/drawing/2014/main" id="{712B9B59-FB1F-1066-F363-AAFEDFCF5040}"/>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20">
            <a:extLst>
              <a:ext uri="{FF2B5EF4-FFF2-40B4-BE49-F238E27FC236}">
                <a16:creationId xmlns:a16="http://schemas.microsoft.com/office/drawing/2014/main" id="{AEC58DA7-A912-BC34-381E-721431DA6557}"/>
              </a:ext>
            </a:extLst>
          </p:cNvPr>
          <p:cNvSpPr>
            <a:spLocks noGrp="1"/>
          </p:cNvSpPr>
          <p:nvPr>
            <p:ph type="body" sz="quarter" idx="18" hasCustomPrompt="1"/>
          </p:nvPr>
        </p:nvSpPr>
        <p:spPr>
          <a:xfrm>
            <a:off x="4674307" y="3610624"/>
            <a:ext cx="6937517" cy="1938992"/>
          </a:xfrm>
        </p:spPr>
        <p:txBody>
          <a:bodyPr wrap="square" anchor="t">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4" name="Espace réservé pour une image  15">
            <a:extLst>
              <a:ext uri="{FF2B5EF4-FFF2-40B4-BE49-F238E27FC236}">
                <a16:creationId xmlns:a16="http://schemas.microsoft.com/office/drawing/2014/main" id="{91C6F5B3-4314-CAEA-F784-1295511ACE1C}"/>
              </a:ext>
            </a:extLst>
          </p:cNvPr>
          <p:cNvSpPr>
            <a:spLocks noGrp="1"/>
          </p:cNvSpPr>
          <p:nvPr>
            <p:ph type="pic" sz="quarter" idx="26"/>
          </p:nvPr>
        </p:nvSpPr>
        <p:spPr>
          <a:xfrm>
            <a:off x="5443053" y="1026908"/>
            <a:ext cx="5400024" cy="2220467"/>
          </a:xfrm>
          <a:effectLst>
            <a:outerShdw blurRad="299847" dist="129540" dir="2040000" algn="tl" rotWithShape="0">
              <a:prstClr val="black">
                <a:alpha val="12000"/>
              </a:prstClr>
            </a:outerShdw>
          </a:effectLst>
        </p:spPr>
        <p:txBody>
          <a:bodyPr/>
          <a:lstStyle/>
          <a:p>
            <a:r>
              <a:rPr lang="fr-FR" dirty="0"/>
              <a:t>Cliquez sur l'icône pour ajouter une image</a:t>
            </a:r>
          </a:p>
        </p:txBody>
      </p:sp>
    </p:spTree>
    <p:extLst>
      <p:ext uri="{BB962C8B-B14F-4D97-AF65-F5344CB8AC3E}">
        <p14:creationId xmlns:p14="http://schemas.microsoft.com/office/powerpoint/2010/main" val="32100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e + Chiffres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12192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5" name="Espace réservé du texte 14">
            <a:extLst>
              <a:ext uri="{FF2B5EF4-FFF2-40B4-BE49-F238E27FC236}">
                <a16:creationId xmlns:a16="http://schemas.microsoft.com/office/drawing/2014/main" id="{6DC955E2-EF39-0A8B-7438-981DA32A4650}"/>
              </a:ext>
            </a:extLst>
          </p:cNvPr>
          <p:cNvSpPr>
            <a:spLocks noGrp="1"/>
          </p:cNvSpPr>
          <p:nvPr>
            <p:ph type="body" sz="quarter" idx="15" hasCustomPrompt="1"/>
          </p:nvPr>
        </p:nvSpPr>
        <p:spPr>
          <a:xfrm>
            <a:off x="582786" y="1259474"/>
            <a:ext cx="6314851" cy="492443"/>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0" name="Espace réservé du texte 15">
            <a:extLst>
              <a:ext uri="{FF2B5EF4-FFF2-40B4-BE49-F238E27FC236}">
                <a16:creationId xmlns:a16="http://schemas.microsoft.com/office/drawing/2014/main" id="{E2A5A672-0B77-F824-F7EC-3947FB617D59}"/>
              </a:ext>
            </a:extLst>
          </p:cNvPr>
          <p:cNvSpPr>
            <a:spLocks noGrp="1"/>
          </p:cNvSpPr>
          <p:nvPr>
            <p:ph type="body" sz="quarter" idx="17" hasCustomPrompt="1"/>
          </p:nvPr>
        </p:nvSpPr>
        <p:spPr>
          <a:xfrm>
            <a:off x="3879852"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3" name="Espace réservé du texte 15">
            <a:extLst>
              <a:ext uri="{FF2B5EF4-FFF2-40B4-BE49-F238E27FC236}">
                <a16:creationId xmlns:a16="http://schemas.microsoft.com/office/drawing/2014/main" id="{F67C02BE-E69D-A068-6D06-0FC534D0A502}"/>
              </a:ext>
            </a:extLst>
          </p:cNvPr>
          <p:cNvSpPr>
            <a:spLocks noGrp="1"/>
          </p:cNvSpPr>
          <p:nvPr>
            <p:ph type="body" sz="quarter" idx="19" hasCustomPrompt="1"/>
          </p:nvPr>
        </p:nvSpPr>
        <p:spPr>
          <a:xfrm>
            <a:off x="366082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6" name="Espace réservé du texte 15">
            <a:extLst>
              <a:ext uri="{FF2B5EF4-FFF2-40B4-BE49-F238E27FC236}">
                <a16:creationId xmlns:a16="http://schemas.microsoft.com/office/drawing/2014/main" id="{9B24A526-D653-0F06-7C72-C395B885B428}"/>
              </a:ext>
            </a:extLst>
          </p:cNvPr>
          <p:cNvSpPr>
            <a:spLocks noGrp="1"/>
          </p:cNvSpPr>
          <p:nvPr>
            <p:ph type="body" sz="quarter" idx="20" hasCustomPrompt="1"/>
          </p:nvPr>
        </p:nvSpPr>
        <p:spPr>
          <a:xfrm>
            <a:off x="688738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7" name="Espace réservé du texte 15">
            <a:extLst>
              <a:ext uri="{FF2B5EF4-FFF2-40B4-BE49-F238E27FC236}">
                <a16:creationId xmlns:a16="http://schemas.microsoft.com/office/drawing/2014/main" id="{E86B59B1-7D9A-D7E1-CA61-D416F477668B}"/>
              </a:ext>
            </a:extLst>
          </p:cNvPr>
          <p:cNvSpPr>
            <a:spLocks noGrp="1"/>
          </p:cNvSpPr>
          <p:nvPr>
            <p:ph type="body" sz="quarter" idx="21" hasCustomPrompt="1"/>
          </p:nvPr>
        </p:nvSpPr>
        <p:spPr>
          <a:xfrm>
            <a:off x="667124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8" name="Espace réservé du texte 15">
            <a:extLst>
              <a:ext uri="{FF2B5EF4-FFF2-40B4-BE49-F238E27FC236}">
                <a16:creationId xmlns:a16="http://schemas.microsoft.com/office/drawing/2014/main" id="{A6C2D8D7-B1A0-1933-6AE2-0E293A734C64}"/>
              </a:ext>
            </a:extLst>
          </p:cNvPr>
          <p:cNvSpPr>
            <a:spLocks noGrp="1"/>
          </p:cNvSpPr>
          <p:nvPr>
            <p:ph type="body" sz="quarter" idx="22" hasCustomPrompt="1"/>
          </p:nvPr>
        </p:nvSpPr>
        <p:spPr>
          <a:xfrm>
            <a:off x="989491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9" name="Espace réservé du texte 15">
            <a:extLst>
              <a:ext uri="{FF2B5EF4-FFF2-40B4-BE49-F238E27FC236}">
                <a16:creationId xmlns:a16="http://schemas.microsoft.com/office/drawing/2014/main" id="{4908928C-A02D-A74B-FC1C-6C5320DAD032}"/>
              </a:ext>
            </a:extLst>
          </p:cNvPr>
          <p:cNvSpPr>
            <a:spLocks noGrp="1"/>
          </p:cNvSpPr>
          <p:nvPr>
            <p:ph type="body" sz="quarter" idx="23" hasCustomPrompt="1"/>
          </p:nvPr>
        </p:nvSpPr>
        <p:spPr>
          <a:xfrm>
            <a:off x="967877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0" name="Espace réservé du texte 15">
            <a:extLst>
              <a:ext uri="{FF2B5EF4-FFF2-40B4-BE49-F238E27FC236}">
                <a16:creationId xmlns:a16="http://schemas.microsoft.com/office/drawing/2014/main" id="{227AD362-D964-9058-CE61-AD195DE40654}"/>
              </a:ext>
            </a:extLst>
          </p:cNvPr>
          <p:cNvSpPr>
            <a:spLocks noGrp="1"/>
          </p:cNvSpPr>
          <p:nvPr>
            <p:ph type="body" sz="quarter" idx="24" hasCustomPrompt="1"/>
          </p:nvPr>
        </p:nvSpPr>
        <p:spPr>
          <a:xfrm>
            <a:off x="872321"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31" name="Espace réservé du texte 15">
            <a:extLst>
              <a:ext uri="{FF2B5EF4-FFF2-40B4-BE49-F238E27FC236}">
                <a16:creationId xmlns:a16="http://schemas.microsoft.com/office/drawing/2014/main" id="{B43AFF30-1F4F-4174-018C-9EB32C59D3AF}"/>
              </a:ext>
            </a:extLst>
          </p:cNvPr>
          <p:cNvSpPr>
            <a:spLocks noGrp="1"/>
          </p:cNvSpPr>
          <p:nvPr>
            <p:ph type="body" sz="quarter" idx="25" hasCustomPrompt="1"/>
          </p:nvPr>
        </p:nvSpPr>
        <p:spPr>
          <a:xfrm>
            <a:off x="654347"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 name="Espace réservé du texte 7">
            <a:extLst>
              <a:ext uri="{FF2B5EF4-FFF2-40B4-BE49-F238E27FC236}">
                <a16:creationId xmlns:a16="http://schemas.microsoft.com/office/drawing/2014/main" id="{DB1B711D-0088-DEF8-123D-DA897E26967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80D85E91-E563-8A4D-A2C0-2538EB593ADF}"/>
              </a:ext>
            </a:extLst>
          </p:cNvPr>
          <p:cNvSpPr>
            <a:spLocks noGrp="1"/>
          </p:cNvSpPr>
          <p:nvPr>
            <p:ph type="body" sz="quarter" idx="47" hasCustomPrompt="1"/>
          </p:nvPr>
        </p:nvSpPr>
        <p:spPr>
          <a:xfrm>
            <a:off x="3098451"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100A0290-6DE5-5B01-C065-A81BB2CDED77}"/>
              </a:ext>
            </a:extLst>
          </p:cNvPr>
          <p:cNvSpPr>
            <a:spLocks noGrp="1"/>
          </p:cNvSpPr>
          <p:nvPr>
            <p:ph type="body" sz="quarter" idx="48" hasCustomPrompt="1"/>
          </p:nvPr>
        </p:nvSpPr>
        <p:spPr>
          <a:xfrm>
            <a:off x="6105982"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C133D45B-1F24-E4E2-E3F3-483B8312EF68}"/>
              </a:ext>
            </a:extLst>
          </p:cNvPr>
          <p:cNvSpPr>
            <a:spLocks noGrp="1"/>
          </p:cNvSpPr>
          <p:nvPr>
            <p:ph type="body" sz="quarter" idx="49" hasCustomPrompt="1"/>
          </p:nvPr>
        </p:nvSpPr>
        <p:spPr>
          <a:xfrm>
            <a:off x="9113513"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399D31B5-E2DD-38B7-5CA0-71824F795C8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2506946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exte + Imag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8153396"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62AD40F4-E7C5-FFAB-44EB-5A04407FE03B}"/>
              </a:ext>
            </a:extLst>
          </p:cNvPr>
          <p:cNvCxnSpPr>
            <a:cxnSpLocks/>
          </p:cNvCxnSpPr>
          <p:nvPr/>
        </p:nvCxnSpPr>
        <p:spPr>
          <a:xfrm>
            <a:off x="8153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8153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36">
            <a:extLst>
              <a:ext uri="{FF2B5EF4-FFF2-40B4-BE49-F238E27FC236}">
                <a16:creationId xmlns:a16="http://schemas.microsoft.com/office/drawing/2014/main" id="{1BD25CAE-C66F-3386-974A-020BF137A6B8}"/>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41529E1A-DF22-AD20-0CD7-038817F1874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3" name="Espace réservé du texte 36">
            <a:extLst>
              <a:ext uri="{FF2B5EF4-FFF2-40B4-BE49-F238E27FC236}">
                <a16:creationId xmlns:a16="http://schemas.microsoft.com/office/drawing/2014/main" id="{5CABAE6C-0ABE-057D-A499-29AE10AE713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pour une image  15">
            <a:extLst>
              <a:ext uri="{FF2B5EF4-FFF2-40B4-BE49-F238E27FC236}">
                <a16:creationId xmlns:a16="http://schemas.microsoft.com/office/drawing/2014/main" id="{B9F3CA56-4CC2-7DEC-056B-B84459AC0CF7}"/>
              </a:ext>
            </a:extLst>
          </p:cNvPr>
          <p:cNvSpPr>
            <a:spLocks noGrp="1"/>
          </p:cNvSpPr>
          <p:nvPr>
            <p:ph type="pic" sz="quarter" idx="26"/>
          </p:nvPr>
        </p:nvSpPr>
        <p:spPr>
          <a:xfrm>
            <a:off x="1376686" y="1219200"/>
            <a:ext cx="5400024" cy="3295493"/>
          </a:xfrm>
          <a:effectLst>
            <a:outerShdw blurRad="299847" dist="129540" dir="2040000" algn="tl" rotWithShape="0">
              <a:prstClr val="black">
                <a:alpha val="12000"/>
              </a:prstClr>
            </a:outerShdw>
          </a:effectLst>
        </p:spPr>
        <p:txBody>
          <a:bodyPr/>
          <a:lstStyle/>
          <a:p>
            <a:r>
              <a:rPr lang="fr-FR"/>
              <a:t>Cliquez sur l'icône pour ajouter une image</a:t>
            </a:r>
          </a:p>
        </p:txBody>
      </p: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418134" y="5318180"/>
            <a:ext cx="7203731" cy="738664"/>
          </a:xfrm>
        </p:spPr>
        <p:txBody>
          <a:bodyPr wrap="square"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11" name="Espace réservé du texte 63">
            <a:extLst>
              <a:ext uri="{FF2B5EF4-FFF2-40B4-BE49-F238E27FC236}">
                <a16:creationId xmlns:a16="http://schemas.microsoft.com/office/drawing/2014/main" id="{65367098-8AC0-6B5F-FECC-65404B8F57E0}"/>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5" name="Espace réservé du texte 63">
            <a:extLst>
              <a:ext uri="{FF2B5EF4-FFF2-40B4-BE49-F238E27FC236}">
                <a16:creationId xmlns:a16="http://schemas.microsoft.com/office/drawing/2014/main" id="{7C9AEDBC-93FE-225B-D5FF-B9AEDB1382CD}"/>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7" name="Espace réservé du texte 63">
            <a:extLst>
              <a:ext uri="{FF2B5EF4-FFF2-40B4-BE49-F238E27FC236}">
                <a16:creationId xmlns:a16="http://schemas.microsoft.com/office/drawing/2014/main" id="{2C677A6B-88EC-320A-3C8A-DC739AD3DDFE}"/>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9" name="Espace réservé du texte 7">
            <a:extLst>
              <a:ext uri="{FF2B5EF4-FFF2-40B4-BE49-F238E27FC236}">
                <a16:creationId xmlns:a16="http://schemas.microsoft.com/office/drawing/2014/main" id="{7BF8E8F5-45AE-C9A0-2425-9ADA6E0C321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D80A7F3-A319-DECE-A6C2-4753E8B26B9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606131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e + Image + Citation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pic>
        <p:nvPicPr>
          <p:cNvPr id="14" name="Image 13">
            <a:extLst>
              <a:ext uri="{FF2B5EF4-FFF2-40B4-BE49-F238E27FC236}">
                <a16:creationId xmlns:a16="http://schemas.microsoft.com/office/drawing/2014/main" id="{10F38132-76E1-5ACD-87CD-F6455BA0A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14" y="3917668"/>
            <a:ext cx="710169" cy="625912"/>
          </a:xfrm>
          <a:prstGeom prst="rect">
            <a:avLst/>
          </a:prstGeom>
        </p:spPr>
      </p:pic>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3"/>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a:t>Sed ut perspiciatis unde omnis iste natus error sit voluptatem accusantium doloremque laudantium</a:t>
            </a:r>
            <a:endParaRPr lang="fr-FR" dirty="0"/>
          </a:p>
        </p:txBody>
      </p:sp>
      <p:sp>
        <p:nvSpPr>
          <p:cNvPr id="6" name="Espace réservé du texte 9">
            <a:extLst>
              <a:ext uri="{FF2B5EF4-FFF2-40B4-BE49-F238E27FC236}">
                <a16:creationId xmlns:a16="http://schemas.microsoft.com/office/drawing/2014/main" id="{B1CC0D6E-E220-E0F8-1F93-191D012EAA3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225060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e + Graphe + Citation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708026"/>
            <a:ext cx="7804635" cy="1508105"/>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 </a:t>
            </a:r>
            <a:r>
              <a:rPr lang="fr-FR" dirty="0" err="1"/>
              <a:t>voluptatem</a:t>
            </a:r>
            <a:r>
              <a:rPr lang="fr-FR" dirty="0"/>
              <a:t> quia </a:t>
            </a:r>
            <a:r>
              <a:rPr lang="fr-FR" dirty="0" err="1"/>
              <a:t>voluptas</a:t>
            </a:r>
            <a:r>
              <a:rPr lang="fr-FR" dirty="0"/>
              <a:t> </a:t>
            </a:r>
            <a:r>
              <a:rPr lang="fr-FR" dirty="0" err="1"/>
              <a:t>sit</a:t>
            </a:r>
            <a:r>
              <a:rPr lang="fr-FR" dirty="0"/>
              <a:t> </a:t>
            </a:r>
            <a:r>
              <a:rPr lang="fr-FR" dirty="0" err="1"/>
              <a:t>aspernatur</a:t>
            </a:r>
            <a:r>
              <a:rPr lang="fr-FR" dirty="0"/>
              <a:t> </a:t>
            </a:r>
            <a:r>
              <a:rPr lang="fr-FR" dirty="0" err="1"/>
              <a:t>aut</a:t>
            </a:r>
            <a:r>
              <a:rPr lang="fr-FR" dirty="0"/>
              <a:t> </a:t>
            </a:r>
            <a:r>
              <a:rPr lang="fr-FR" dirty="0" err="1"/>
              <a:t>odit</a:t>
            </a:r>
            <a:r>
              <a:rPr lang="fr-FR" dirty="0"/>
              <a:t> </a:t>
            </a:r>
            <a:r>
              <a:rPr lang="fr-FR" dirty="0" err="1"/>
              <a:t>aut</a:t>
            </a:r>
            <a:r>
              <a:rPr lang="fr-FR" dirty="0"/>
              <a:t> </a:t>
            </a:r>
            <a:r>
              <a:rPr lang="fr-FR" dirty="0" err="1"/>
              <a:t>fugit</a:t>
            </a:r>
            <a:r>
              <a:rPr lang="fr-FR" dirty="0"/>
              <a:t>, </a:t>
            </a:r>
            <a:r>
              <a:rPr lang="fr-FR" dirty="0" err="1"/>
              <a:t>sed</a:t>
            </a:r>
            <a:r>
              <a:rPr lang="fr-FR" dirty="0"/>
              <a:t> quia </a:t>
            </a:r>
            <a:r>
              <a:rPr lang="fr-FR" dirty="0" err="1"/>
              <a:t>consequuntur</a:t>
            </a:r>
            <a:r>
              <a:rPr lang="fr-FR" dirty="0"/>
              <a:t> </a:t>
            </a:r>
            <a:r>
              <a:rPr lang="fr-FR" dirty="0" err="1"/>
              <a:t>magni</a:t>
            </a:r>
            <a:r>
              <a:rPr lang="fr-FR" dirty="0"/>
              <a:t> </a:t>
            </a:r>
            <a:r>
              <a:rPr lang="fr-FR" dirty="0" err="1"/>
              <a:t>dolores</a:t>
            </a:r>
            <a:r>
              <a:rPr lang="fr-FR" dirty="0"/>
              <a:t> </a:t>
            </a:r>
            <a:r>
              <a:rPr lang="fr-FR" dirty="0" err="1"/>
              <a:t>eos</a:t>
            </a:r>
            <a:r>
              <a:rPr lang="fr-FR" dirty="0"/>
              <a:t> qui </a:t>
            </a:r>
            <a:r>
              <a:rPr lang="fr-FR" dirty="0" err="1"/>
              <a:t>ratione</a:t>
            </a:r>
            <a:r>
              <a:rPr lang="fr-FR" dirty="0"/>
              <a:t> </a:t>
            </a:r>
            <a:r>
              <a:rPr lang="fr-FR" dirty="0" err="1"/>
              <a:t>voluptatem</a:t>
            </a:r>
            <a:r>
              <a:rPr lang="fr-FR" dirty="0"/>
              <a:t> </a:t>
            </a:r>
            <a:r>
              <a:rPr lang="fr-FR" dirty="0" err="1"/>
              <a:t>sequi</a:t>
            </a:r>
            <a:r>
              <a:rPr lang="fr-FR" dirty="0"/>
              <a:t> </a:t>
            </a:r>
            <a:r>
              <a:rPr lang="fr-FR" dirty="0" err="1"/>
              <a:t>nesciunt</a:t>
            </a:r>
            <a:r>
              <a:rPr lang="fr-FR" dirty="0"/>
              <a:t>.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ipsum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22" name="Espace réservé du texte 36">
            <a:extLst>
              <a:ext uri="{FF2B5EF4-FFF2-40B4-BE49-F238E27FC236}">
                <a16:creationId xmlns:a16="http://schemas.microsoft.com/office/drawing/2014/main" id="{62B6AC0D-C116-2ECB-FB66-78958AA26A89}"/>
              </a:ext>
            </a:extLst>
          </p:cNvPr>
          <p:cNvSpPr>
            <a:spLocks noGrp="1"/>
          </p:cNvSpPr>
          <p:nvPr>
            <p:ph type="body" sz="quarter" idx="23" hasCustomPrompt="1"/>
          </p:nvPr>
        </p:nvSpPr>
        <p:spPr>
          <a:xfrm>
            <a:off x="9124324" y="208333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4" name="Espace réservé du texte 36">
            <a:extLst>
              <a:ext uri="{FF2B5EF4-FFF2-40B4-BE49-F238E27FC236}">
                <a16:creationId xmlns:a16="http://schemas.microsoft.com/office/drawing/2014/main" id="{48A72DCA-E972-F33E-CD24-4A9E7B2299C3}"/>
              </a:ext>
            </a:extLst>
          </p:cNvPr>
          <p:cNvSpPr>
            <a:spLocks noGrp="1"/>
          </p:cNvSpPr>
          <p:nvPr>
            <p:ph type="body" sz="quarter" idx="25" hasCustomPrompt="1"/>
          </p:nvPr>
        </p:nvSpPr>
        <p:spPr>
          <a:xfrm>
            <a:off x="9124324" y="416242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5" name="Rectangle 24">
            <a:extLst>
              <a:ext uri="{FF2B5EF4-FFF2-40B4-BE49-F238E27FC236}">
                <a16:creationId xmlns:a16="http://schemas.microsoft.com/office/drawing/2014/main" id="{9B94A7C5-8D73-71B2-80DB-995DF0FB5F5B}"/>
              </a:ext>
            </a:extLst>
          </p:cNvPr>
          <p:cNvSpPr/>
          <p:nvPr/>
        </p:nvSpPr>
        <p:spPr>
          <a:xfrm>
            <a:off x="9118228" y="4164525"/>
            <a:ext cx="655799" cy="360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27" name="Rectangle 26">
            <a:extLst>
              <a:ext uri="{FF2B5EF4-FFF2-40B4-BE49-F238E27FC236}">
                <a16:creationId xmlns:a16="http://schemas.microsoft.com/office/drawing/2014/main" id="{ED6E3C57-FC7C-E3BB-3A50-81EB8986353D}"/>
              </a:ext>
            </a:extLst>
          </p:cNvPr>
          <p:cNvSpPr/>
          <p:nvPr/>
        </p:nvSpPr>
        <p:spPr>
          <a:xfrm>
            <a:off x="9118228" y="2084315"/>
            <a:ext cx="655799" cy="36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6" name="Espace réservé du texte 7">
            <a:extLst>
              <a:ext uri="{FF2B5EF4-FFF2-40B4-BE49-F238E27FC236}">
                <a16:creationId xmlns:a16="http://schemas.microsoft.com/office/drawing/2014/main" id="{C8234CC9-8A45-9001-BA62-9C4E1F119A5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contenu 9">
            <a:extLst>
              <a:ext uri="{FF2B5EF4-FFF2-40B4-BE49-F238E27FC236}">
                <a16:creationId xmlns:a16="http://schemas.microsoft.com/office/drawing/2014/main" id="{36E0017E-F390-336A-62F3-3DF1D92E4D27}"/>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75610B10-D28D-322F-9B0C-DF390272C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7162117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exte + Graphe + Puce + Citation">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pic>
        <p:nvPicPr>
          <p:cNvPr id="9" name="Image 8">
            <a:extLst>
              <a:ext uri="{FF2B5EF4-FFF2-40B4-BE49-F238E27FC236}">
                <a16:creationId xmlns:a16="http://schemas.microsoft.com/office/drawing/2014/main" id="{C472B630-B7FD-F516-7FFA-1BF5048F2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980" y="1060764"/>
            <a:ext cx="872159" cy="768683"/>
          </a:xfrm>
          <a:prstGeom prst="rect">
            <a:avLst/>
          </a:prstGeom>
        </p:spPr>
      </p:pic>
      <p:sp>
        <p:nvSpPr>
          <p:cNvPr id="14" name="Espace réservé du texte 10">
            <a:extLst>
              <a:ext uri="{FF2B5EF4-FFF2-40B4-BE49-F238E27FC236}">
                <a16:creationId xmlns:a16="http://schemas.microsoft.com/office/drawing/2014/main" id="{C0CD5E34-CD31-A460-BCCF-4DE993625D00}"/>
              </a:ext>
            </a:extLst>
          </p:cNvPr>
          <p:cNvSpPr>
            <a:spLocks noGrp="1" noChangeAspect="1"/>
          </p:cNvSpPr>
          <p:nvPr>
            <p:ph type="body" sz="quarter" idx="15" hasCustomPrompt="1"/>
          </p:nvPr>
        </p:nvSpPr>
        <p:spPr>
          <a:xfrm>
            <a:off x="7373960" y="3920399"/>
            <a:ext cx="2538000" cy="2538000"/>
          </a:xfrm>
          <a:prstGeom prst="star24">
            <a:avLst>
              <a:gd name="adj" fmla="val 46936"/>
            </a:avLst>
          </a:prstGeom>
          <a:solidFill>
            <a:schemeClr val="accent3"/>
          </a:solidFill>
        </p:spPr>
        <p:txBody>
          <a:bodyPr anchor="ctr">
            <a:noAutofit/>
          </a:bodyPr>
          <a:lstStyle>
            <a:lvl1pPr algn="ctr">
              <a:defRPr sz="1400" spc="300">
                <a:solidFill>
                  <a:schemeClr val="tx1"/>
                </a:solidFill>
                <a:latin typeface="+mj-lt"/>
              </a:defRPr>
            </a:lvl1pPr>
          </a:lstStyle>
          <a:p>
            <a:pPr lvl="0"/>
            <a:r>
              <a:rPr lang="fr-FR" dirty="0"/>
              <a:t>Idée forte</a:t>
            </a: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923469"/>
            <a:ext cx="6543613" cy="1077218"/>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18" name="Espace réservé du texte 17">
            <a:extLst>
              <a:ext uri="{FF2B5EF4-FFF2-40B4-BE49-F238E27FC236}">
                <a16:creationId xmlns:a16="http://schemas.microsoft.com/office/drawing/2014/main" id="{E2ABBA4D-3806-700F-A8D7-E1B9AAE2291B}"/>
              </a:ext>
            </a:extLst>
          </p:cNvPr>
          <p:cNvSpPr>
            <a:spLocks noGrp="1"/>
          </p:cNvSpPr>
          <p:nvPr>
            <p:ph type="body" sz="quarter" idx="28" hasCustomPrompt="1"/>
          </p:nvPr>
        </p:nvSpPr>
        <p:spPr>
          <a:xfrm>
            <a:off x="9278273" y="1675559"/>
            <a:ext cx="2278412" cy="307777"/>
          </a:xfrm>
        </p:spPr>
        <p:txBody>
          <a:bodyPr/>
          <a:lstStyle>
            <a:lvl1pPr>
              <a:defRPr sz="2000" i="1"/>
            </a:lvl1pPr>
          </a:lstStyle>
          <a:p>
            <a:pPr lvl="0"/>
            <a:r>
              <a:rPr lang="fr-FR" dirty="0"/>
              <a:t>Citation</a:t>
            </a:r>
          </a:p>
        </p:txBody>
      </p:sp>
      <p:sp>
        <p:nvSpPr>
          <p:cNvPr id="6" name="Espace réservé du texte 7">
            <a:extLst>
              <a:ext uri="{FF2B5EF4-FFF2-40B4-BE49-F238E27FC236}">
                <a16:creationId xmlns:a16="http://schemas.microsoft.com/office/drawing/2014/main" id="{9074A062-1FFF-150D-5DA7-3E61E5C8797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0" name="Espace réservé du contenu 9">
            <a:extLst>
              <a:ext uri="{FF2B5EF4-FFF2-40B4-BE49-F238E27FC236}">
                <a16:creationId xmlns:a16="http://schemas.microsoft.com/office/drawing/2014/main" id="{0E2FA479-02AE-7A78-2466-A56449762ABB}"/>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D39DDEA9-EED3-EAB1-6F54-508651B9FDC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59071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exte + Image + Puc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4"/>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6" name="Espace réservé du texte 9">
            <a:extLst>
              <a:ext uri="{FF2B5EF4-FFF2-40B4-BE49-F238E27FC236}">
                <a16:creationId xmlns:a16="http://schemas.microsoft.com/office/drawing/2014/main" id="{8F24ABDA-E309-AD0B-2FB9-F2A84E7C5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68327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e + Puc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9560EF8C-2A68-E7EC-4B5E-38AA088B9FE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13" name="Connecteur droit 12">
            <a:extLst>
              <a:ext uri="{FF2B5EF4-FFF2-40B4-BE49-F238E27FC236}">
                <a16:creationId xmlns:a16="http://schemas.microsoft.com/office/drawing/2014/main" id="{C34D393D-7942-E03F-3791-B0D2108BB840}"/>
              </a:ext>
            </a:extLst>
          </p:cNvPr>
          <p:cNvCxnSpPr>
            <a:cxnSpLocks/>
          </p:cNvCxnSpPr>
          <p:nvPr/>
        </p:nvCxnSpPr>
        <p:spPr>
          <a:xfrm>
            <a:off x="6529570" y="1416176"/>
            <a:ext cx="0" cy="436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FF69217B-FA88-B202-4781-B2D5142B05BA}"/>
              </a:ext>
            </a:extLst>
          </p:cNvPr>
          <p:cNvSpPr>
            <a:spLocks noGrp="1" noChangeAspect="1"/>
          </p:cNvSpPr>
          <p:nvPr>
            <p:ph type="body" sz="quarter" idx="15" hasCustomPrompt="1"/>
          </p:nvPr>
        </p:nvSpPr>
        <p:spPr>
          <a:xfrm>
            <a:off x="5260570" y="3647457"/>
            <a:ext cx="2538000" cy="2538000"/>
          </a:xfrm>
          <a:prstGeom prst="star24">
            <a:avLst>
              <a:gd name="adj" fmla="val 46936"/>
            </a:avLst>
          </a:prstGeom>
          <a:solidFill>
            <a:schemeClr val="accent1"/>
          </a:solidFill>
        </p:spPr>
        <p:txBody>
          <a:bodyPr anchor="ctr">
            <a:noAutofit/>
          </a:bodyPr>
          <a:lstStyle>
            <a:lvl1pPr algn="ctr">
              <a:defRPr sz="1400" spc="300">
                <a:latin typeface="+mj-lt"/>
              </a:defRPr>
            </a:lvl1pPr>
          </a:lstStyle>
          <a:p>
            <a:pPr lvl="0"/>
            <a:r>
              <a:rPr lang="fr-FR" dirty="0"/>
              <a:t>Idée forte</a:t>
            </a:r>
          </a:p>
        </p:txBody>
      </p:sp>
      <p:sp>
        <p:nvSpPr>
          <p:cNvPr id="15" name="Espace réservé du texte 14">
            <a:extLst>
              <a:ext uri="{FF2B5EF4-FFF2-40B4-BE49-F238E27FC236}">
                <a16:creationId xmlns:a16="http://schemas.microsoft.com/office/drawing/2014/main" id="{2E88092A-DB26-A18E-2447-F2A2C2689AFA}"/>
              </a:ext>
            </a:extLst>
          </p:cNvPr>
          <p:cNvSpPr>
            <a:spLocks noGrp="1"/>
          </p:cNvSpPr>
          <p:nvPr>
            <p:ph type="body" sz="quarter" idx="16" hasCustomPrompt="1"/>
          </p:nvPr>
        </p:nvSpPr>
        <p:spPr>
          <a:xfrm>
            <a:off x="1610610" y="2307916"/>
            <a:ext cx="3885947" cy="2585323"/>
          </a:xfrm>
        </p:spPr>
        <p:txBody>
          <a:bodyPr wrap="square" anchor="ctr">
            <a:spAutoFit/>
          </a:bodyPr>
          <a:lstStyle>
            <a:lvl1pPr>
              <a:defRPr sz="2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p>
        </p:txBody>
      </p:sp>
      <p:sp>
        <p:nvSpPr>
          <p:cNvPr id="16" name="Espace réservé du texte 14">
            <a:extLst>
              <a:ext uri="{FF2B5EF4-FFF2-40B4-BE49-F238E27FC236}">
                <a16:creationId xmlns:a16="http://schemas.microsoft.com/office/drawing/2014/main" id="{F09FDA06-847A-7338-9C8D-79E69362C924}"/>
              </a:ext>
            </a:extLst>
          </p:cNvPr>
          <p:cNvSpPr>
            <a:spLocks noGrp="1"/>
          </p:cNvSpPr>
          <p:nvPr>
            <p:ph type="body" sz="quarter" idx="17" hasCustomPrompt="1"/>
          </p:nvPr>
        </p:nvSpPr>
        <p:spPr>
          <a:xfrm>
            <a:off x="7981684" y="2340577"/>
            <a:ext cx="3024000" cy="2520000"/>
          </a:xfrm>
        </p:spPr>
        <p:txBody>
          <a:bodyPr anchor="ctr">
            <a:noAutofit/>
          </a:bodyPr>
          <a:lstStyle>
            <a:lvl1pPr>
              <a:defRPr/>
            </a:lvl1pPr>
          </a:lstStyle>
          <a:p>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a:t>
            </a:r>
          </a:p>
        </p:txBody>
      </p:sp>
      <p:sp>
        <p:nvSpPr>
          <p:cNvPr id="6" name="Espace réservé du texte 7">
            <a:extLst>
              <a:ext uri="{FF2B5EF4-FFF2-40B4-BE49-F238E27FC236}">
                <a16:creationId xmlns:a16="http://schemas.microsoft.com/office/drawing/2014/main" id="{18C8E8F9-408E-D909-E344-0AFD131650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2A1C546C-51A0-0C02-2FB2-89D0FA69077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130493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e + Puc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7" name="Étoile : 16 branches 16">
            <a:extLst>
              <a:ext uri="{FF2B5EF4-FFF2-40B4-BE49-F238E27FC236}">
                <a16:creationId xmlns:a16="http://schemas.microsoft.com/office/drawing/2014/main" id="{B8A822EA-5249-7AEC-4D23-3462998B76E0}"/>
              </a:ext>
            </a:extLst>
          </p:cNvPr>
          <p:cNvSpPr/>
          <p:nvPr/>
        </p:nvSpPr>
        <p:spPr>
          <a:xfrm>
            <a:off x="289197" y="1811321"/>
            <a:ext cx="3608405" cy="3608405"/>
          </a:xfrm>
          <a:prstGeom prst="star16">
            <a:avLst>
              <a:gd name="adj" fmla="val 39348"/>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12" name="Espace réservé du texte 11">
            <a:extLst>
              <a:ext uri="{FF2B5EF4-FFF2-40B4-BE49-F238E27FC236}">
                <a16:creationId xmlns:a16="http://schemas.microsoft.com/office/drawing/2014/main" id="{67CDDC19-9807-9205-9325-54156321E721}"/>
              </a:ext>
            </a:extLst>
          </p:cNvPr>
          <p:cNvSpPr>
            <a:spLocks noGrp="1"/>
          </p:cNvSpPr>
          <p:nvPr>
            <p:ph type="body" sz="quarter" idx="17" hasCustomPrompt="1"/>
          </p:nvPr>
        </p:nvSpPr>
        <p:spPr>
          <a:xfrm>
            <a:off x="741517" y="3492414"/>
            <a:ext cx="2703767" cy="246221"/>
          </a:xfrm>
        </p:spPr>
        <p:txBody>
          <a:bodyPr anchor="ctr"/>
          <a:lstStyle>
            <a:lvl1pPr algn="ctr">
              <a:defRPr spc="300">
                <a:latin typeface="+mj-lt"/>
              </a:defRPr>
            </a:lvl1pPr>
          </a:lstStyle>
          <a:p>
            <a:pPr lvl="0"/>
            <a:r>
              <a:rPr lang="fr-FR" dirty="0"/>
              <a:t>Idée forte</a:t>
            </a: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EC32067E-3C46-905A-7D19-65CC2EEB7F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86462EB5-1E9D-4A1B-8C01-5C7A701C0F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80927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e + Puc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Étoile : 24 branches 8">
            <a:extLst>
              <a:ext uri="{FF2B5EF4-FFF2-40B4-BE49-F238E27FC236}">
                <a16:creationId xmlns:a16="http://schemas.microsoft.com/office/drawing/2014/main" id="{D494B895-7892-B0BF-1B44-B7E78049DFD4}"/>
              </a:ext>
            </a:extLst>
          </p:cNvPr>
          <p:cNvSpPr/>
          <p:nvPr/>
        </p:nvSpPr>
        <p:spPr>
          <a:xfrm>
            <a:off x="459545" y="1981668"/>
            <a:ext cx="3267709" cy="3267709"/>
          </a:xfrm>
          <a:prstGeom prst="star24">
            <a:avLst>
              <a:gd name="adj" fmla="val 47146"/>
            </a:avLst>
          </a:prstGeom>
          <a:solidFill>
            <a:schemeClr val="accent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solidFill>
                <a:schemeClr val="tx1"/>
              </a:solidFill>
            </a:endParaRP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529E68EE-CE7D-176A-F12D-0850B957FE2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11">
            <a:extLst>
              <a:ext uri="{FF2B5EF4-FFF2-40B4-BE49-F238E27FC236}">
                <a16:creationId xmlns:a16="http://schemas.microsoft.com/office/drawing/2014/main" id="{FD45EA7A-A68B-7A7E-8760-DDF9714387DE}"/>
              </a:ext>
            </a:extLst>
          </p:cNvPr>
          <p:cNvSpPr>
            <a:spLocks noGrp="1"/>
          </p:cNvSpPr>
          <p:nvPr>
            <p:ph type="body" sz="quarter" idx="17" hasCustomPrompt="1"/>
          </p:nvPr>
        </p:nvSpPr>
        <p:spPr>
          <a:xfrm>
            <a:off x="741517" y="3492415"/>
            <a:ext cx="2703767" cy="246221"/>
          </a:xfrm>
        </p:spPr>
        <p:txBody>
          <a:bodyPr anchor="ctr"/>
          <a:lstStyle>
            <a:lvl1pPr algn="ctr">
              <a:defRPr spc="300">
                <a:latin typeface="+mj-lt"/>
              </a:defRPr>
            </a:lvl1pPr>
          </a:lstStyle>
          <a:p>
            <a:pPr lvl="0"/>
            <a:r>
              <a:rPr lang="fr-FR" dirty="0"/>
              <a:t>Idée forte</a:t>
            </a:r>
          </a:p>
        </p:txBody>
      </p:sp>
      <p:sp>
        <p:nvSpPr>
          <p:cNvPr id="8" name="Espace réservé du texte 9">
            <a:extLst>
              <a:ext uri="{FF2B5EF4-FFF2-40B4-BE49-F238E27FC236}">
                <a16:creationId xmlns:a16="http://schemas.microsoft.com/office/drawing/2014/main" id="{07597466-DF05-45DB-032F-3777334B9E6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71583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exte + Puc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E4733C8-E6CB-66F6-853A-9251E29BDD0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Espace réservé du texte 11">
            <a:extLst>
              <a:ext uri="{FF2B5EF4-FFF2-40B4-BE49-F238E27FC236}">
                <a16:creationId xmlns:a16="http://schemas.microsoft.com/office/drawing/2014/main" id="{4B674613-8640-3C49-71B5-CED5597C7629}"/>
              </a:ext>
            </a:extLst>
          </p:cNvPr>
          <p:cNvSpPr>
            <a:spLocks noGrp="1" noChangeAspect="1"/>
          </p:cNvSpPr>
          <p:nvPr>
            <p:ph type="body" sz="quarter" idx="15" hasCustomPrompt="1"/>
          </p:nvPr>
        </p:nvSpPr>
        <p:spPr>
          <a:xfrm>
            <a:off x="8691044" y="1958977"/>
            <a:ext cx="3283200" cy="3283200"/>
          </a:xfrm>
          <a:prstGeom prst="star12">
            <a:avLst>
              <a:gd name="adj" fmla="val 33974"/>
            </a:avLst>
          </a:prstGeom>
          <a:solidFill>
            <a:schemeClr val="accent1"/>
          </a:solidFill>
        </p:spPr>
        <p:txBody>
          <a:bodyPr lIns="0" anchor="ctr" anchorCtr="1">
            <a:noAutofit/>
          </a:bodyPr>
          <a:lstStyle>
            <a:lvl1pPr algn="ctr">
              <a:defRPr sz="1400"/>
            </a:lvl1pPr>
          </a:lstStyle>
          <a:p>
            <a:pPr lvl="0"/>
            <a:r>
              <a:rPr lang="fr-FR" dirty="0"/>
              <a:t>SED UT PERS</a:t>
            </a:r>
          </a:p>
          <a:p>
            <a:pPr lvl="0"/>
            <a:r>
              <a:rPr lang="fr-FR" dirty="0"/>
              <a:t>PICIATIS UNDE OMNIS MEIS QUI VIVENDO</a:t>
            </a:r>
          </a:p>
        </p:txBody>
      </p:sp>
      <p:sp>
        <p:nvSpPr>
          <p:cNvPr id="8" name="Espace réservé du texte 7">
            <a:extLst>
              <a:ext uri="{FF2B5EF4-FFF2-40B4-BE49-F238E27FC236}">
                <a16:creationId xmlns:a16="http://schemas.microsoft.com/office/drawing/2014/main" id="{CE23ED64-CD32-E741-D8FD-290D288392BB}"/>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
            <a:extLst>
              <a:ext uri="{FF2B5EF4-FFF2-40B4-BE49-F238E27FC236}">
                <a16:creationId xmlns:a16="http://schemas.microsoft.com/office/drawing/2014/main" id="{9E917266-EEB1-6173-67BF-D441F90C96C5}"/>
              </a:ext>
            </a:extLst>
          </p:cNvPr>
          <p:cNvSpPr>
            <a:spLocks noGrp="1"/>
          </p:cNvSpPr>
          <p:nvPr>
            <p:ph type="body" sz="quarter" idx="16" hasCustomPrompt="1"/>
          </p:nvPr>
        </p:nvSpPr>
        <p:spPr>
          <a:xfrm>
            <a:off x="1772690" y="1884839"/>
            <a:ext cx="6616932" cy="3447098"/>
          </a:xfrm>
        </p:spPr>
        <p:txBody>
          <a:bodyPr anchor="ct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meis</a:t>
            </a:r>
            <a:r>
              <a:rPr lang="fr-FR" dirty="0"/>
              <a:t> </a:t>
            </a:r>
            <a:r>
              <a:rPr lang="fr-FR" dirty="0" err="1"/>
              <a:t>eripuit</a:t>
            </a:r>
            <a:r>
              <a:rPr lang="fr-FR" dirty="0"/>
              <a:t> ex qui, cum </a:t>
            </a:r>
            <a:r>
              <a:rPr lang="fr-FR" dirty="0" err="1"/>
              <a:t>vivendo</a:t>
            </a:r>
            <a:r>
              <a:rPr lang="fr-FR" dirty="0"/>
              <a:t> </a:t>
            </a:r>
            <a:r>
              <a:rPr lang="fr-FR" dirty="0" err="1"/>
              <a:t>evertitur</a:t>
            </a:r>
            <a:r>
              <a:rPr lang="fr-FR" dirty="0"/>
              <a:t> </a:t>
            </a:r>
            <a:r>
              <a:rPr lang="fr-FR" dirty="0" err="1"/>
              <a:t>referrentur</a:t>
            </a:r>
            <a:r>
              <a:rPr lang="fr-FR" dirty="0"/>
              <a:t> </a:t>
            </a:r>
            <a:r>
              <a:rPr lang="fr-FR" dirty="0" err="1"/>
              <a:t>ei</a:t>
            </a:r>
            <a:r>
              <a:rPr lang="fr-FR" dirty="0"/>
              <a:t>. Nec </a:t>
            </a:r>
            <a:r>
              <a:rPr lang="fr-FR" dirty="0" err="1"/>
              <a:t>graeco</a:t>
            </a:r>
            <a:r>
              <a:rPr lang="fr-FR" dirty="0"/>
              <a:t> </a:t>
            </a:r>
            <a:r>
              <a:rPr lang="fr-FR" dirty="0" err="1"/>
              <a:t>utamur</a:t>
            </a:r>
            <a:r>
              <a:rPr lang="fr-FR" dirty="0"/>
              <a:t> et, mel </a:t>
            </a:r>
            <a:r>
              <a:rPr lang="fr-FR" dirty="0" err="1"/>
              <a:t>fierent</a:t>
            </a:r>
            <a:r>
              <a:rPr lang="fr-FR" dirty="0"/>
              <a:t> </a:t>
            </a:r>
            <a:r>
              <a:rPr lang="fr-FR" dirty="0" err="1"/>
              <a:t>constituam</a:t>
            </a:r>
            <a:r>
              <a:rPr lang="fr-FR" dirty="0"/>
              <a:t> an, vis ex </a:t>
            </a:r>
            <a:r>
              <a:rPr lang="fr-FR" dirty="0" err="1"/>
              <a:t>mundi</a:t>
            </a:r>
            <a:r>
              <a:rPr lang="fr-FR" dirty="0"/>
              <a:t> </a:t>
            </a:r>
            <a:r>
              <a:rPr lang="fr-FR" dirty="0" err="1"/>
              <a:t>dolorum</a:t>
            </a:r>
            <a:r>
              <a:rPr lang="fr-FR" dirty="0"/>
              <a:t>. Sed </a:t>
            </a:r>
            <a:r>
              <a:rPr lang="fr-FR" dirty="0" err="1"/>
              <a:t>possim</a:t>
            </a:r>
            <a:r>
              <a:rPr lang="fr-FR" dirty="0"/>
              <a:t> </a:t>
            </a:r>
            <a:r>
              <a:rPr lang="fr-FR" dirty="0" err="1"/>
              <a:t>tincidunt</a:t>
            </a:r>
            <a:r>
              <a:rPr lang="fr-FR" dirty="0"/>
              <a:t> </a:t>
            </a:r>
            <a:r>
              <a:rPr lang="fr-FR" dirty="0" err="1"/>
              <a:t>constituam</a:t>
            </a:r>
            <a:r>
              <a:rPr lang="fr-FR" dirty="0"/>
              <a:t> id, </a:t>
            </a:r>
            <a:r>
              <a:rPr lang="fr-FR" dirty="0" err="1"/>
              <a:t>sea</a:t>
            </a:r>
            <a:r>
              <a:rPr lang="fr-FR" dirty="0"/>
              <a:t> </a:t>
            </a:r>
            <a:r>
              <a:rPr lang="fr-FR" dirty="0" err="1"/>
              <a:t>decore</a:t>
            </a:r>
            <a:r>
              <a:rPr lang="fr-FR" dirty="0"/>
              <a:t> </a:t>
            </a:r>
            <a:r>
              <a:rPr lang="fr-FR" dirty="0" err="1"/>
              <a:t>accommodare</a:t>
            </a:r>
            <a:r>
              <a:rPr lang="fr-FR" dirty="0"/>
              <a:t> id.</a:t>
            </a:r>
          </a:p>
        </p:txBody>
      </p:sp>
      <p:sp>
        <p:nvSpPr>
          <p:cNvPr id="6" name="Espace réservé du texte 9">
            <a:extLst>
              <a:ext uri="{FF2B5EF4-FFF2-40B4-BE49-F238E27FC236}">
                <a16:creationId xmlns:a16="http://schemas.microsoft.com/office/drawing/2014/main" id="{6C332CC2-6760-B577-7F33-16A36906BA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035973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exte + image + Puce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4AAD9A5-726B-65D6-A0FC-9CCC3D94A3AB}"/>
              </a:ext>
            </a:extLst>
          </p:cNvPr>
          <p:cNvSpPr/>
          <p:nvPr/>
        </p:nvSpPr>
        <p:spPr>
          <a:xfrm>
            <a:off x="934744" y="1426403"/>
            <a:ext cx="5161256"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9" name="Connecteur droit 8">
            <a:extLst>
              <a:ext uri="{FF2B5EF4-FFF2-40B4-BE49-F238E27FC236}">
                <a16:creationId xmlns:a16="http://schemas.microsoft.com/office/drawing/2014/main" id="{E2A3EF37-1D39-91E9-4296-109023E87F0C}"/>
              </a:ext>
            </a:extLst>
          </p:cNvPr>
          <p:cNvCxnSpPr>
            <a:cxnSpLocks/>
          </p:cNvCxnSpPr>
          <p:nvPr/>
        </p:nvCxnSpPr>
        <p:spPr>
          <a:xfrm flipH="1">
            <a:off x="934743" y="3601278"/>
            <a:ext cx="516125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37">
            <a:extLst>
              <a:ext uri="{FF2B5EF4-FFF2-40B4-BE49-F238E27FC236}">
                <a16:creationId xmlns:a16="http://schemas.microsoft.com/office/drawing/2014/main" id="{AA32CDF9-A561-276E-D82E-CF4C256332E6}"/>
              </a:ext>
            </a:extLst>
          </p:cNvPr>
          <p:cNvSpPr>
            <a:spLocks noGrp="1"/>
          </p:cNvSpPr>
          <p:nvPr>
            <p:ph type="pic" sz="quarter" idx="24"/>
          </p:nvPr>
        </p:nvSpPr>
        <p:spPr>
          <a:xfrm>
            <a:off x="6089715" y="770027"/>
            <a:ext cx="5454841" cy="5691733"/>
          </a:xfr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02DF6215-C200-E55E-3FD6-D52FFB36F59D}"/>
              </a:ext>
            </a:extLst>
          </p:cNvPr>
          <p:cNvSpPr>
            <a:spLocks noGrp="1"/>
          </p:cNvSpPr>
          <p:nvPr>
            <p:ph type="body" sz="quarter" idx="25" hasCustomPrompt="1"/>
          </p:nvPr>
        </p:nvSpPr>
        <p:spPr>
          <a:xfrm>
            <a:off x="1796110" y="2236842"/>
            <a:ext cx="3438525" cy="553998"/>
          </a:xfrm>
        </p:spPr>
        <p:txBody>
          <a:bodyPr anchor="ctr">
            <a:spAutoFit/>
          </a:bodyPr>
          <a:lstStyle>
            <a:lvl1pPr>
              <a:defRPr sz="3600" cap="all" baseline="0">
                <a:latin typeface="+mj-lt"/>
              </a:defRPr>
            </a:lvl1pPr>
          </a:lstStyle>
          <a:p>
            <a:pPr lvl="0"/>
            <a:r>
              <a:rPr lang="fr-FR" dirty="0"/>
              <a:t>LOREM IPSUM</a:t>
            </a:r>
          </a:p>
        </p:txBody>
      </p:sp>
      <p:sp>
        <p:nvSpPr>
          <p:cNvPr id="18" name="Espace réservé du texte 16">
            <a:extLst>
              <a:ext uri="{FF2B5EF4-FFF2-40B4-BE49-F238E27FC236}">
                <a16:creationId xmlns:a16="http://schemas.microsoft.com/office/drawing/2014/main" id="{6F00796C-B3F5-DE6B-DE7E-71AB8A44C955}"/>
              </a:ext>
            </a:extLst>
          </p:cNvPr>
          <p:cNvSpPr>
            <a:spLocks noGrp="1"/>
          </p:cNvSpPr>
          <p:nvPr>
            <p:ph type="body" sz="quarter" idx="26" hasCustomPrompt="1"/>
          </p:nvPr>
        </p:nvSpPr>
        <p:spPr>
          <a:xfrm>
            <a:off x="1796110" y="4082690"/>
            <a:ext cx="3438525" cy="1231106"/>
          </a:xfrm>
        </p:spPr>
        <p:txBody>
          <a:bodyPr anchor="ctr">
            <a:spAutoFit/>
          </a:bodyPr>
          <a:lstStyle>
            <a:lvl1pPr>
              <a:defRPr sz="20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0">
            <a:extLst>
              <a:ext uri="{FF2B5EF4-FFF2-40B4-BE49-F238E27FC236}">
                <a16:creationId xmlns:a16="http://schemas.microsoft.com/office/drawing/2014/main" id="{1115D5CB-5B0F-7D5F-C3A9-30DD5C465A4D}"/>
              </a:ext>
            </a:extLst>
          </p:cNvPr>
          <p:cNvSpPr>
            <a:spLocks noGrp="1" noChangeAspect="1"/>
          </p:cNvSpPr>
          <p:nvPr>
            <p:ph type="body" sz="quarter" idx="15" hasCustomPrompt="1"/>
          </p:nvPr>
        </p:nvSpPr>
        <p:spPr>
          <a:xfrm>
            <a:off x="5234635" y="3118776"/>
            <a:ext cx="3038400" cy="3038400"/>
          </a:xfrm>
          <a:prstGeom prst="star24">
            <a:avLst>
              <a:gd name="adj" fmla="val 46936"/>
            </a:avLst>
          </a:prstGeom>
          <a:solidFill>
            <a:schemeClr val="accent3"/>
          </a:solidFill>
        </p:spPr>
        <p:txBody>
          <a:bodyPr anchor="ctr">
            <a:noAutofit/>
          </a:bodyPr>
          <a:lstStyle>
            <a:lvl1pPr algn="ctr">
              <a:defRPr sz="1400" spc="3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73B5EC00-8900-A7E1-0CA1-939B1947DA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481DA0F-B8A7-58C3-1DA5-EAAE853FCBA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0354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ion + Image + Chiffres 1">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pic>
        <p:nvPicPr>
          <p:cNvPr id="46" name="Image 45">
            <a:extLst>
              <a:ext uri="{FF2B5EF4-FFF2-40B4-BE49-F238E27FC236}">
                <a16:creationId xmlns:a16="http://schemas.microsoft.com/office/drawing/2014/main" id="{8351E77F-4B66-30BE-9D0B-60973CDA68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4717" y="1047934"/>
            <a:ext cx="872159" cy="768683"/>
          </a:xfrm>
          <a:prstGeom prst="rect">
            <a:avLst/>
          </a:prstGeom>
        </p:spPr>
      </p:pic>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307777"/>
          </a:xfrm>
        </p:spPr>
        <p:txBody>
          <a:bodyPr anchor="t"/>
          <a:lstStyle>
            <a:lvl1pPr>
              <a:defRPr sz="2000" i="1" u="none"/>
            </a:lvl1pPr>
          </a:lstStyle>
          <a:p>
            <a:pPr lvl="0"/>
            <a:r>
              <a:rPr lang="fr-FR" dirty="0"/>
              <a:t>Citation</a:t>
            </a:r>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39671069-5DF4-83D3-F609-2ABFF0FD65A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7157149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ilier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F064D247-9373-1F5B-169A-8F027533CF64}"/>
              </a:ext>
            </a:extLst>
          </p:cNvPr>
          <p:cNvSpPr/>
          <p:nvPr/>
        </p:nvSpPr>
        <p:spPr>
          <a:xfrm>
            <a:off x="0" y="765841"/>
            <a:ext cx="8388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1" y="1338241"/>
            <a:ext cx="8388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B9EF8BD-3903-E4C6-289F-7B2F0B363276}"/>
              </a:ext>
            </a:extLst>
          </p:cNvPr>
          <p:cNvCxnSpPr>
            <a:cxnSpLocks/>
          </p:cNvCxnSpPr>
          <p:nvPr/>
        </p:nvCxnSpPr>
        <p:spPr>
          <a:xfrm>
            <a:off x="8372155" y="765841"/>
            <a:ext cx="0" cy="569880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9" name="Espace réservé pour une image  18">
            <a:extLst>
              <a:ext uri="{FF2B5EF4-FFF2-40B4-BE49-F238E27FC236}">
                <a16:creationId xmlns:a16="http://schemas.microsoft.com/office/drawing/2014/main" id="{A1148096-9E03-0A8D-9267-9B1D7D6DAA50}"/>
              </a:ext>
            </a:extLst>
          </p:cNvPr>
          <p:cNvSpPr>
            <a:spLocks noGrp="1"/>
          </p:cNvSpPr>
          <p:nvPr>
            <p:ph type="pic" sz="quarter" idx="15"/>
          </p:nvPr>
        </p:nvSpPr>
        <p:spPr>
          <a:xfrm>
            <a:off x="8376000" y="765840"/>
            <a:ext cx="3816000" cy="5698800"/>
          </a:xfrm>
        </p:spPr>
        <p:txBody>
          <a:bodyPr/>
          <a:lstStyle/>
          <a:p>
            <a:r>
              <a:rPr lang="fr-FR"/>
              <a:t>Cliquez sur l'icône pour ajouter une image</a:t>
            </a:r>
          </a:p>
        </p:txBody>
      </p:sp>
      <p:sp>
        <p:nvSpPr>
          <p:cNvPr id="22" name="Espace réservé du texte 21">
            <a:extLst>
              <a:ext uri="{FF2B5EF4-FFF2-40B4-BE49-F238E27FC236}">
                <a16:creationId xmlns:a16="http://schemas.microsoft.com/office/drawing/2014/main" id="{54E9EF90-5005-A7DE-DDA6-8E7196850A39}"/>
              </a:ext>
            </a:extLst>
          </p:cNvPr>
          <p:cNvSpPr>
            <a:spLocks noGrp="1"/>
          </p:cNvSpPr>
          <p:nvPr>
            <p:ph type="body" sz="quarter" idx="16" hasCustomPrompt="1"/>
          </p:nvPr>
        </p:nvSpPr>
        <p:spPr>
          <a:xfrm>
            <a:off x="2185828" y="939530"/>
            <a:ext cx="4000500" cy="276999"/>
          </a:xfrm>
        </p:spPr>
        <p:txBody>
          <a:bodyPr anchor="ctr"/>
          <a:lstStyle>
            <a:lvl1pPr algn="ctr">
              <a:defRPr sz="1800" cap="all" spc="300" baseline="0">
                <a:latin typeface="+mj-lt"/>
              </a:defRPr>
            </a:lvl1pPr>
          </a:lstStyle>
          <a:p>
            <a:pPr lvl="0"/>
            <a:r>
              <a:rPr lang="fr-FR" dirty="0"/>
              <a:t>PILIER STRATÉGIQUE</a:t>
            </a:r>
          </a:p>
        </p:txBody>
      </p:sp>
      <p:sp>
        <p:nvSpPr>
          <p:cNvPr id="2" name="Espace réservé du texte 7">
            <a:extLst>
              <a:ext uri="{FF2B5EF4-FFF2-40B4-BE49-F238E27FC236}">
                <a16:creationId xmlns:a16="http://schemas.microsoft.com/office/drawing/2014/main" id="{23FCEDAD-43CC-6B2D-D843-6E979F1686A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10" name="Espace réservé du texte 11">
            <a:extLst>
              <a:ext uri="{FF2B5EF4-FFF2-40B4-BE49-F238E27FC236}">
                <a16:creationId xmlns:a16="http://schemas.microsoft.com/office/drawing/2014/main" id="{6EE74146-8697-12B1-EC55-144258574732}"/>
              </a:ext>
            </a:extLst>
          </p:cNvPr>
          <p:cNvSpPr>
            <a:spLocks noGrp="1"/>
          </p:cNvSpPr>
          <p:nvPr>
            <p:ph type="body" sz="quarter" idx="19" hasCustomPrompt="1"/>
          </p:nvPr>
        </p:nvSpPr>
        <p:spPr>
          <a:xfrm>
            <a:off x="419160" y="3201673"/>
            <a:ext cx="7505625" cy="846386"/>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100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a:p>
            <a:pPr lvl="2"/>
            <a:r>
              <a:rPr lang="fr-FR" dirty="0"/>
              <a:t>Lorem ipsum</a:t>
            </a:r>
          </a:p>
        </p:txBody>
      </p:sp>
      <p:sp>
        <p:nvSpPr>
          <p:cNvPr id="8" name="Espace réservé du texte 9">
            <a:extLst>
              <a:ext uri="{FF2B5EF4-FFF2-40B4-BE49-F238E27FC236}">
                <a16:creationId xmlns:a16="http://schemas.microsoft.com/office/drawing/2014/main" id="{A093C036-EA33-9BE1-7890-FE2C3CC82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737817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Pilier 2">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639A8A-18BE-2935-0140-AB6FA98732B8}"/>
              </a:ext>
            </a:extLst>
          </p:cNvPr>
          <p:cNvSpPr/>
          <p:nvPr/>
        </p:nvSpPr>
        <p:spPr>
          <a:xfrm>
            <a:off x="0" y="1120139"/>
            <a:ext cx="3084163" cy="5341925"/>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Rectangle 11">
            <a:extLst>
              <a:ext uri="{FF2B5EF4-FFF2-40B4-BE49-F238E27FC236}">
                <a16:creationId xmlns:a16="http://schemas.microsoft.com/office/drawing/2014/main" id="{A24E348D-7EB2-D090-0C58-8EC3D43CF878}"/>
              </a:ext>
            </a:extLst>
          </p:cNvPr>
          <p:cNvSpPr/>
          <p:nvPr/>
        </p:nvSpPr>
        <p:spPr>
          <a:xfrm>
            <a:off x="0" y="765841"/>
            <a:ext cx="12192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0" y="1340054"/>
            <a:ext cx="12192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D96422BF-3B8A-49F9-238A-D568D0DD0FD1}"/>
              </a:ext>
            </a:extLst>
          </p:cNvPr>
          <p:cNvCxnSpPr>
            <a:cxnSpLocks/>
          </p:cNvCxnSpPr>
          <p:nvPr/>
        </p:nvCxnSpPr>
        <p:spPr>
          <a:xfrm>
            <a:off x="308416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C93CF096-4C84-9AD9-B154-84092B8A34ED}"/>
              </a:ext>
            </a:extLst>
          </p:cNvPr>
          <p:cNvCxnSpPr>
            <a:cxnSpLocks/>
          </p:cNvCxnSpPr>
          <p:nvPr/>
        </p:nvCxnSpPr>
        <p:spPr>
          <a:xfrm>
            <a:off x="1022600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9C2EE727-BAFB-B11C-E228-207E0979CE2F}"/>
              </a:ext>
            </a:extLst>
          </p:cNvPr>
          <p:cNvSpPr>
            <a:spLocks noGrp="1"/>
          </p:cNvSpPr>
          <p:nvPr>
            <p:ph type="body" sz="quarter" idx="16" hasCustomPrompt="1"/>
          </p:nvPr>
        </p:nvSpPr>
        <p:spPr>
          <a:xfrm>
            <a:off x="403922" y="939530"/>
            <a:ext cx="2243075" cy="276999"/>
          </a:xfrm>
        </p:spPr>
        <p:txBody>
          <a:bodyPr anchor="ctr"/>
          <a:lstStyle>
            <a:lvl1pPr algn="ctr">
              <a:defRPr sz="1800" cap="all" spc="300" baseline="0">
                <a:latin typeface="+mj-lt"/>
              </a:defRPr>
            </a:lvl1pPr>
          </a:lstStyle>
          <a:p>
            <a:pPr lvl="0"/>
            <a:r>
              <a:rPr lang="fr-FR" dirty="0"/>
              <a:t>ENGAGEMENTS</a:t>
            </a:r>
          </a:p>
        </p:txBody>
      </p:sp>
      <p:sp>
        <p:nvSpPr>
          <p:cNvPr id="15" name="Espace réservé du texte 21">
            <a:extLst>
              <a:ext uri="{FF2B5EF4-FFF2-40B4-BE49-F238E27FC236}">
                <a16:creationId xmlns:a16="http://schemas.microsoft.com/office/drawing/2014/main" id="{09B362AB-5966-5A9E-91E3-840D219DDEBC}"/>
              </a:ext>
            </a:extLst>
          </p:cNvPr>
          <p:cNvSpPr>
            <a:spLocks noGrp="1"/>
          </p:cNvSpPr>
          <p:nvPr>
            <p:ph type="body" sz="quarter" idx="17" hasCustomPrompt="1"/>
          </p:nvPr>
        </p:nvSpPr>
        <p:spPr>
          <a:xfrm>
            <a:off x="5533546" y="933861"/>
            <a:ext cx="2243075" cy="276999"/>
          </a:xfrm>
        </p:spPr>
        <p:txBody>
          <a:bodyPr anchor="ctr"/>
          <a:lstStyle>
            <a:lvl1pPr algn="ctr">
              <a:defRPr sz="1800" cap="all" spc="300" baseline="0">
                <a:latin typeface="+mj-lt"/>
              </a:defRPr>
            </a:lvl1pPr>
          </a:lstStyle>
          <a:p>
            <a:pPr lvl="0"/>
            <a:r>
              <a:rPr lang="fr-FR" dirty="0"/>
              <a:t>ACTION</a:t>
            </a:r>
          </a:p>
        </p:txBody>
      </p:sp>
      <p:sp>
        <p:nvSpPr>
          <p:cNvPr id="16" name="Espace réservé du texte 21">
            <a:extLst>
              <a:ext uri="{FF2B5EF4-FFF2-40B4-BE49-F238E27FC236}">
                <a16:creationId xmlns:a16="http://schemas.microsoft.com/office/drawing/2014/main" id="{1AC3AC62-F1F3-508C-8432-54BE6AD842BE}"/>
              </a:ext>
            </a:extLst>
          </p:cNvPr>
          <p:cNvSpPr>
            <a:spLocks noGrp="1"/>
          </p:cNvSpPr>
          <p:nvPr>
            <p:ph type="body" sz="quarter" idx="18" hasCustomPrompt="1"/>
          </p:nvPr>
        </p:nvSpPr>
        <p:spPr>
          <a:xfrm>
            <a:off x="10480675" y="928192"/>
            <a:ext cx="1456654" cy="276999"/>
          </a:xfrm>
        </p:spPr>
        <p:txBody>
          <a:bodyPr anchor="ctr"/>
          <a:lstStyle>
            <a:lvl1pPr algn="ctr">
              <a:defRPr sz="1800" cap="all" spc="300" baseline="0">
                <a:latin typeface="+mj-lt"/>
              </a:defRPr>
            </a:lvl1pPr>
          </a:lstStyle>
          <a:p>
            <a:pPr lvl="0"/>
            <a:r>
              <a:rPr lang="fr-FR" dirty="0"/>
              <a:t>B CORP</a:t>
            </a:r>
          </a:p>
        </p:txBody>
      </p:sp>
      <p:sp>
        <p:nvSpPr>
          <p:cNvPr id="20" name="Espace réservé du texte 11">
            <a:extLst>
              <a:ext uri="{FF2B5EF4-FFF2-40B4-BE49-F238E27FC236}">
                <a16:creationId xmlns:a16="http://schemas.microsoft.com/office/drawing/2014/main" id="{10575E65-782D-CD49-E91F-BD1E1CDB9CEB}"/>
              </a:ext>
            </a:extLst>
          </p:cNvPr>
          <p:cNvSpPr>
            <a:spLocks noGrp="1"/>
          </p:cNvSpPr>
          <p:nvPr>
            <p:ph type="body" sz="quarter" idx="19" hasCustomPrompt="1"/>
          </p:nvPr>
        </p:nvSpPr>
        <p:spPr>
          <a:xfrm>
            <a:off x="3629967" y="3411236"/>
            <a:ext cx="6050230" cy="677108"/>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75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p:txBody>
      </p:sp>
      <p:sp>
        <p:nvSpPr>
          <p:cNvPr id="21" name="Étoile : 16 branches 20">
            <a:extLst>
              <a:ext uri="{FF2B5EF4-FFF2-40B4-BE49-F238E27FC236}">
                <a16:creationId xmlns:a16="http://schemas.microsoft.com/office/drawing/2014/main" id="{3888C5AD-DF07-D014-7D86-46F0996A65A8}"/>
              </a:ext>
            </a:extLst>
          </p:cNvPr>
          <p:cNvSpPr/>
          <p:nvPr/>
        </p:nvSpPr>
        <p:spPr>
          <a:xfrm>
            <a:off x="27214" y="2138411"/>
            <a:ext cx="2949921" cy="2949921"/>
          </a:xfrm>
          <a:prstGeom prst="star16">
            <a:avLst>
              <a:gd name="adj" fmla="val 3934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7" name="Espace réservé du texte 7">
            <a:extLst>
              <a:ext uri="{FF2B5EF4-FFF2-40B4-BE49-F238E27FC236}">
                <a16:creationId xmlns:a16="http://schemas.microsoft.com/office/drawing/2014/main" id="{A286E9C1-4A68-0BEF-8ACC-A1B774835B9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8" name="Espace réservé du texte 11">
            <a:extLst>
              <a:ext uri="{FF2B5EF4-FFF2-40B4-BE49-F238E27FC236}">
                <a16:creationId xmlns:a16="http://schemas.microsoft.com/office/drawing/2014/main" id="{6220C482-9A5F-4852-2CA4-C8E2814D1A05}"/>
              </a:ext>
            </a:extLst>
          </p:cNvPr>
          <p:cNvSpPr>
            <a:spLocks noGrp="1"/>
          </p:cNvSpPr>
          <p:nvPr>
            <p:ph type="body" sz="quarter" idx="20" hasCustomPrompt="1"/>
          </p:nvPr>
        </p:nvSpPr>
        <p:spPr>
          <a:xfrm>
            <a:off x="222277" y="3411236"/>
            <a:ext cx="2559793" cy="430887"/>
          </a:xfrm>
        </p:spPr>
        <p:txBody>
          <a:bodyPr anchor="ctr"/>
          <a:lstStyle>
            <a:lvl1pPr algn="ctr">
              <a:defRPr sz="1400" spc="300">
                <a:latin typeface="+mj-lt"/>
              </a:defRPr>
            </a:lvl1pPr>
          </a:lstStyle>
          <a:p>
            <a:pPr lvl="0"/>
            <a:r>
              <a:rPr lang="fr-FR" dirty="0"/>
              <a:t>1. </a:t>
            </a:r>
          </a:p>
          <a:p>
            <a:pPr lvl="0"/>
            <a:r>
              <a:rPr lang="fr-FR" dirty="0"/>
              <a:t>PILIER #1</a:t>
            </a:r>
          </a:p>
        </p:txBody>
      </p:sp>
      <p:sp>
        <p:nvSpPr>
          <p:cNvPr id="10" name="Espace réservé du texte 9">
            <a:extLst>
              <a:ext uri="{FF2B5EF4-FFF2-40B4-BE49-F238E27FC236}">
                <a16:creationId xmlns:a16="http://schemas.microsoft.com/office/drawing/2014/main" id="{83F805AC-4332-AE8E-D7E9-BA0AFE82AD4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606376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iliers x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59395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259364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66320" y="4337885"/>
            <a:ext cx="2437049" cy="92333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84284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640319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640288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677555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765208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 name="Espace réservé du texte 7">
            <a:extLst>
              <a:ext uri="{FF2B5EF4-FFF2-40B4-BE49-F238E27FC236}">
                <a16:creationId xmlns:a16="http://schemas.microsoft.com/office/drawing/2014/main" id="{D74FF718-3D14-4C05-6498-A5D744F3F8C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44C46487-330D-4C03-C75A-1D991A0420D4}"/>
              </a:ext>
            </a:extLst>
          </p:cNvPr>
          <p:cNvSpPr>
            <a:spLocks noGrp="1"/>
          </p:cNvSpPr>
          <p:nvPr>
            <p:ph type="body" sz="quarter" idx="47" hasCustomPrompt="1"/>
          </p:nvPr>
        </p:nvSpPr>
        <p:spPr>
          <a:xfrm rot="16200000">
            <a:off x="418484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8AD6C683-DD22-F935-D258-C195D98F9151}"/>
              </a:ext>
            </a:extLst>
          </p:cNvPr>
          <p:cNvSpPr>
            <a:spLocks noGrp="1"/>
          </p:cNvSpPr>
          <p:nvPr>
            <p:ph type="body" sz="quarter" idx="48" hasCustomPrompt="1"/>
          </p:nvPr>
        </p:nvSpPr>
        <p:spPr>
          <a:xfrm rot="16200000">
            <a:off x="418484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7EABEAE1-38BB-57D7-AC34-27663BDFA0FC}"/>
              </a:ext>
            </a:extLst>
          </p:cNvPr>
          <p:cNvSpPr>
            <a:spLocks noGrp="1"/>
          </p:cNvSpPr>
          <p:nvPr>
            <p:ph type="body" sz="quarter" idx="49" hasCustomPrompt="1"/>
          </p:nvPr>
        </p:nvSpPr>
        <p:spPr>
          <a:xfrm rot="16200000">
            <a:off x="7994080" y="2959017"/>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D00F6477-A77E-A0FF-56C3-F1166352CF65}"/>
              </a:ext>
            </a:extLst>
          </p:cNvPr>
          <p:cNvSpPr>
            <a:spLocks noGrp="1"/>
          </p:cNvSpPr>
          <p:nvPr>
            <p:ph type="body" sz="quarter" idx="50" hasCustomPrompt="1"/>
          </p:nvPr>
        </p:nvSpPr>
        <p:spPr>
          <a:xfrm rot="16200000">
            <a:off x="7994080" y="419209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E3F5DBD-D65B-326D-41C1-839DE39568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9335465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iliers x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70388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451343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451312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488579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576232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7" name="Rectangle 26">
            <a:extLst>
              <a:ext uri="{FF2B5EF4-FFF2-40B4-BE49-F238E27FC236}">
                <a16:creationId xmlns:a16="http://schemas.microsoft.com/office/drawing/2014/main" id="{23E33C36-70CA-F6BD-B02B-6C3159250A25}"/>
              </a:ext>
            </a:extLst>
          </p:cNvPr>
          <p:cNvSpPr/>
          <p:nvPr/>
        </p:nvSpPr>
        <p:spPr>
          <a:xfrm>
            <a:off x="8322666"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space réservé pour une image  14">
            <a:extLst>
              <a:ext uri="{FF2B5EF4-FFF2-40B4-BE49-F238E27FC236}">
                <a16:creationId xmlns:a16="http://schemas.microsoft.com/office/drawing/2014/main" id="{D2DF5288-ADB8-ED36-821E-3AA2D2245328}"/>
              </a:ext>
            </a:extLst>
          </p:cNvPr>
          <p:cNvSpPr>
            <a:spLocks noGrp="1"/>
          </p:cNvSpPr>
          <p:nvPr>
            <p:ph type="pic" sz="quarter" idx="21"/>
          </p:nvPr>
        </p:nvSpPr>
        <p:spPr>
          <a:xfrm>
            <a:off x="8322356" y="1294716"/>
            <a:ext cx="3182400" cy="2304000"/>
          </a:xfrm>
          <a:prstGeom prst="rect">
            <a:avLst/>
          </a:prstGeom>
        </p:spPr>
        <p:txBody>
          <a:bodyPr/>
          <a:lstStyle/>
          <a:p>
            <a:r>
              <a:rPr lang="fr-FR"/>
              <a:t>Cliquez sur l'icône pour ajouter une image</a:t>
            </a:r>
          </a:p>
        </p:txBody>
      </p:sp>
      <p:sp>
        <p:nvSpPr>
          <p:cNvPr id="31" name="Espace réservé du texte 16">
            <a:extLst>
              <a:ext uri="{FF2B5EF4-FFF2-40B4-BE49-F238E27FC236}">
                <a16:creationId xmlns:a16="http://schemas.microsoft.com/office/drawing/2014/main" id="{4F9E715F-2902-AE3D-B63D-3DE17FDA1474}"/>
              </a:ext>
            </a:extLst>
          </p:cNvPr>
          <p:cNvSpPr>
            <a:spLocks noGrp="1"/>
          </p:cNvSpPr>
          <p:nvPr>
            <p:ph type="body" sz="quarter" idx="22" hasCustomPrompt="1"/>
          </p:nvPr>
        </p:nvSpPr>
        <p:spPr>
          <a:xfrm>
            <a:off x="8695032"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2" name="Espace réservé du texte 18">
            <a:extLst>
              <a:ext uri="{FF2B5EF4-FFF2-40B4-BE49-F238E27FC236}">
                <a16:creationId xmlns:a16="http://schemas.microsoft.com/office/drawing/2014/main" id="{DA7F530D-15C7-E119-F38E-028517FDEEE3}"/>
              </a:ext>
            </a:extLst>
          </p:cNvPr>
          <p:cNvSpPr>
            <a:spLocks noGrp="1"/>
          </p:cNvSpPr>
          <p:nvPr>
            <p:ph type="body" sz="quarter" idx="23" hasCustomPrompt="1"/>
          </p:nvPr>
        </p:nvSpPr>
        <p:spPr>
          <a:xfrm>
            <a:off x="9571556" y="3263143"/>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 name="Espace réservé du texte 7">
            <a:extLst>
              <a:ext uri="{FF2B5EF4-FFF2-40B4-BE49-F238E27FC236}">
                <a16:creationId xmlns:a16="http://schemas.microsoft.com/office/drawing/2014/main" id="{4F65CEAD-2EE1-B8AF-3248-5BC9918D4B2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A38A1DD9-659A-A1AD-396A-6735B2A94B1F}"/>
              </a:ext>
            </a:extLst>
          </p:cNvPr>
          <p:cNvSpPr>
            <a:spLocks noGrp="1"/>
          </p:cNvSpPr>
          <p:nvPr>
            <p:ph type="body" sz="quarter" idx="47" hasCustomPrompt="1"/>
          </p:nvPr>
        </p:nvSpPr>
        <p:spPr>
          <a:xfrm rot="16200000">
            <a:off x="229508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E72C8046-A498-C997-E3DF-E6F91FAD07CB}"/>
              </a:ext>
            </a:extLst>
          </p:cNvPr>
          <p:cNvSpPr>
            <a:spLocks noGrp="1"/>
          </p:cNvSpPr>
          <p:nvPr>
            <p:ph type="body" sz="quarter" idx="48" hasCustomPrompt="1"/>
          </p:nvPr>
        </p:nvSpPr>
        <p:spPr>
          <a:xfrm rot="16200000">
            <a:off x="229508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4ADD98D3-F3AD-E63C-7AAB-7BC06782FDAC}"/>
              </a:ext>
            </a:extLst>
          </p:cNvPr>
          <p:cNvSpPr>
            <a:spLocks noGrp="1"/>
          </p:cNvSpPr>
          <p:nvPr>
            <p:ph type="body" sz="quarter" idx="49" hasCustomPrompt="1"/>
          </p:nvPr>
        </p:nvSpPr>
        <p:spPr>
          <a:xfrm rot="16200000">
            <a:off x="6104320" y="2960800"/>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1CDE0ECC-E7CE-6E73-778D-544606214DEF}"/>
              </a:ext>
            </a:extLst>
          </p:cNvPr>
          <p:cNvSpPr>
            <a:spLocks noGrp="1"/>
          </p:cNvSpPr>
          <p:nvPr>
            <p:ph type="body" sz="quarter" idx="50" hasCustomPrompt="1"/>
          </p:nvPr>
        </p:nvSpPr>
        <p:spPr>
          <a:xfrm rot="16200000">
            <a:off x="6104320" y="419387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A88D12A6-25CA-4087-A2C0-C81161E0C000}"/>
              </a:ext>
            </a:extLst>
          </p:cNvPr>
          <p:cNvSpPr>
            <a:spLocks noGrp="1"/>
          </p:cNvSpPr>
          <p:nvPr>
            <p:ph type="body" sz="quarter" idx="51" hasCustomPrompt="1"/>
          </p:nvPr>
        </p:nvSpPr>
        <p:spPr>
          <a:xfrm rot="16200000">
            <a:off x="9913556" y="296258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6" name="Espace réservé du texte 63">
            <a:extLst>
              <a:ext uri="{FF2B5EF4-FFF2-40B4-BE49-F238E27FC236}">
                <a16:creationId xmlns:a16="http://schemas.microsoft.com/office/drawing/2014/main" id="{E9EC36E1-303A-397C-C25A-5EF9975D281D}"/>
              </a:ext>
            </a:extLst>
          </p:cNvPr>
          <p:cNvSpPr>
            <a:spLocks noGrp="1"/>
          </p:cNvSpPr>
          <p:nvPr>
            <p:ph type="body" sz="quarter" idx="52" hasCustomPrompt="1"/>
          </p:nvPr>
        </p:nvSpPr>
        <p:spPr>
          <a:xfrm rot="16200000">
            <a:off x="9913556" y="4195656"/>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1C372E3A-C6F5-90EB-B6EE-CA1E9E976D8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73402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1080238"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35" name="Rectangle 34">
            <a:extLst>
              <a:ext uri="{FF2B5EF4-FFF2-40B4-BE49-F238E27FC236}">
                <a16:creationId xmlns:a16="http://schemas.microsoft.com/office/drawing/2014/main" id="{46B1E094-58CA-5B1B-35CD-C97216B345F8}"/>
              </a:ext>
            </a:extLst>
          </p:cNvPr>
          <p:cNvSpPr/>
          <p:nvPr/>
        </p:nvSpPr>
        <p:spPr>
          <a:xfrm>
            <a:off x="4505991" y="1535184"/>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4878357"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5754881"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4882035"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1" name="Rectangle 40">
            <a:extLst>
              <a:ext uri="{FF2B5EF4-FFF2-40B4-BE49-F238E27FC236}">
                <a16:creationId xmlns:a16="http://schemas.microsoft.com/office/drawing/2014/main" id="{B90DDDD3-282A-D361-5D6A-C16AA8608494}"/>
              </a:ext>
            </a:extLst>
          </p:cNvPr>
          <p:cNvSpPr/>
          <p:nvPr/>
        </p:nvSpPr>
        <p:spPr>
          <a:xfrm>
            <a:off x="8319218" y="1535183"/>
            <a:ext cx="3181781" cy="4599285"/>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texte 16">
            <a:extLst>
              <a:ext uri="{FF2B5EF4-FFF2-40B4-BE49-F238E27FC236}">
                <a16:creationId xmlns:a16="http://schemas.microsoft.com/office/drawing/2014/main" id="{C095CDD8-F67F-DBB2-67B5-E745BFB1F19C}"/>
              </a:ext>
            </a:extLst>
          </p:cNvPr>
          <p:cNvSpPr>
            <a:spLocks noGrp="1"/>
          </p:cNvSpPr>
          <p:nvPr>
            <p:ph type="body" sz="quarter" idx="28" hasCustomPrompt="1"/>
          </p:nvPr>
        </p:nvSpPr>
        <p:spPr>
          <a:xfrm>
            <a:off x="8691584"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3" name="Espace réservé du texte 18">
            <a:extLst>
              <a:ext uri="{FF2B5EF4-FFF2-40B4-BE49-F238E27FC236}">
                <a16:creationId xmlns:a16="http://schemas.microsoft.com/office/drawing/2014/main" id="{BC5B4100-4A53-88E4-7056-90921BECEE10}"/>
              </a:ext>
            </a:extLst>
          </p:cNvPr>
          <p:cNvSpPr>
            <a:spLocks noGrp="1"/>
          </p:cNvSpPr>
          <p:nvPr>
            <p:ph type="body" sz="quarter" idx="29" hasCustomPrompt="1"/>
          </p:nvPr>
        </p:nvSpPr>
        <p:spPr>
          <a:xfrm>
            <a:off x="9568108"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46" name="Espace réservé du texte 19">
            <a:extLst>
              <a:ext uri="{FF2B5EF4-FFF2-40B4-BE49-F238E27FC236}">
                <a16:creationId xmlns:a16="http://schemas.microsoft.com/office/drawing/2014/main" id="{A4D1F3F7-08D6-7893-90CD-D053D63FF1E7}"/>
              </a:ext>
            </a:extLst>
          </p:cNvPr>
          <p:cNvSpPr>
            <a:spLocks noGrp="1"/>
          </p:cNvSpPr>
          <p:nvPr>
            <p:ph type="body" sz="quarter" idx="30" hasCustomPrompt="1"/>
          </p:nvPr>
        </p:nvSpPr>
        <p:spPr>
          <a:xfrm>
            <a:off x="8695262"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2295084"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2295084"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6096881"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6096881"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1" name="Espace réservé du texte 63">
            <a:extLst>
              <a:ext uri="{FF2B5EF4-FFF2-40B4-BE49-F238E27FC236}">
                <a16:creationId xmlns:a16="http://schemas.microsoft.com/office/drawing/2014/main" id="{CAC82A06-2353-466C-E95D-D4AED8EFEDC2}"/>
              </a:ext>
            </a:extLst>
          </p:cNvPr>
          <p:cNvSpPr>
            <a:spLocks noGrp="1"/>
          </p:cNvSpPr>
          <p:nvPr>
            <p:ph type="body" sz="quarter" idx="51" hasCustomPrompt="1"/>
          </p:nvPr>
        </p:nvSpPr>
        <p:spPr>
          <a:xfrm rot="16200000">
            <a:off x="9910108"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8B49B47E-62CD-B009-89E7-3F6AA3E553E8}"/>
              </a:ext>
            </a:extLst>
          </p:cNvPr>
          <p:cNvSpPr>
            <a:spLocks noGrp="1"/>
          </p:cNvSpPr>
          <p:nvPr>
            <p:ph type="body" sz="quarter" idx="52" hasCustomPrompt="1"/>
          </p:nvPr>
        </p:nvSpPr>
        <p:spPr>
          <a:xfrm rot="16200000">
            <a:off x="9910108"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317623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550749" y="1473041"/>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23115"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799639" y="1124748"/>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2926793" y="3592859"/>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35" name="Rectangle 34">
            <a:extLst>
              <a:ext uri="{FF2B5EF4-FFF2-40B4-BE49-F238E27FC236}">
                <a16:creationId xmlns:a16="http://schemas.microsoft.com/office/drawing/2014/main" id="{46B1E094-58CA-5B1B-35CD-C97216B345F8}"/>
              </a:ext>
            </a:extLst>
          </p:cNvPr>
          <p:cNvSpPr/>
          <p:nvPr/>
        </p:nvSpPr>
        <p:spPr>
          <a:xfrm>
            <a:off x="6352546" y="1473041"/>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6724912"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7601436" y="1124748"/>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6728590" y="3592859"/>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4141639"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4141639"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7943436"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7943436"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515147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038349" y="1473041"/>
            <a:ext cx="36941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23115"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799639" y="1124748"/>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6724912"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7601436" y="1124748"/>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6728590" y="3592859"/>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4141639"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4141639"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7943436"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7943436"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8" name="Rectangle 7">
            <a:extLst>
              <a:ext uri="{FF2B5EF4-FFF2-40B4-BE49-F238E27FC236}">
                <a16:creationId xmlns:a16="http://schemas.microsoft.com/office/drawing/2014/main" id="{DB316262-1345-FF90-E02F-DF6EFC8BE684}"/>
              </a:ext>
            </a:extLst>
          </p:cNvPr>
          <p:cNvSpPr/>
          <p:nvPr userDrawn="1"/>
        </p:nvSpPr>
        <p:spPr>
          <a:xfrm>
            <a:off x="6459472" y="1473041"/>
            <a:ext cx="36941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51329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iliers x 4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912129" y="2271350"/>
            <a:ext cx="2073979" cy="92333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607118"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998461"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10" name="Rectangle 9">
            <a:extLst>
              <a:ext uri="{FF2B5EF4-FFF2-40B4-BE49-F238E27FC236}">
                <a16:creationId xmlns:a16="http://schemas.microsoft.com/office/drawing/2014/main" id="{F386A4F2-784B-6670-3D35-B79A15E44FEE}"/>
              </a:ext>
            </a:extLst>
          </p:cNvPr>
          <p:cNvSpPr/>
          <p:nvPr/>
        </p:nvSpPr>
        <p:spPr>
          <a:xfrm>
            <a:off x="3468782"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6">
            <a:extLst>
              <a:ext uri="{FF2B5EF4-FFF2-40B4-BE49-F238E27FC236}">
                <a16:creationId xmlns:a16="http://schemas.microsoft.com/office/drawing/2014/main" id="{F37019F0-AD64-480D-C7EF-00535E8702A8}"/>
              </a:ext>
            </a:extLst>
          </p:cNvPr>
          <p:cNvSpPr>
            <a:spLocks noGrp="1"/>
          </p:cNvSpPr>
          <p:nvPr>
            <p:ph type="body" sz="quarter" idx="25" hasCustomPrompt="1"/>
          </p:nvPr>
        </p:nvSpPr>
        <p:spPr>
          <a:xfrm>
            <a:off x="3676717"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3" name="Espace réservé du texte 18">
            <a:extLst>
              <a:ext uri="{FF2B5EF4-FFF2-40B4-BE49-F238E27FC236}">
                <a16:creationId xmlns:a16="http://schemas.microsoft.com/office/drawing/2014/main" id="{DD7DB3B7-74CC-11B9-69B6-CD5CD2E4BFB9}"/>
              </a:ext>
            </a:extLst>
          </p:cNvPr>
          <p:cNvSpPr>
            <a:spLocks noGrp="1"/>
          </p:cNvSpPr>
          <p:nvPr>
            <p:ph type="body" sz="quarter" idx="26" hasCustomPrompt="1"/>
          </p:nvPr>
        </p:nvSpPr>
        <p:spPr>
          <a:xfrm>
            <a:off x="4371706"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18" name="Espace réservé du texte 19">
            <a:extLst>
              <a:ext uri="{FF2B5EF4-FFF2-40B4-BE49-F238E27FC236}">
                <a16:creationId xmlns:a16="http://schemas.microsoft.com/office/drawing/2014/main" id="{CC98F96F-CFEF-ADBF-E119-89AC85879AD6}"/>
              </a:ext>
            </a:extLst>
          </p:cNvPr>
          <p:cNvSpPr>
            <a:spLocks noGrp="1"/>
          </p:cNvSpPr>
          <p:nvPr>
            <p:ph type="body" sz="quarter" idx="27" hasCustomPrompt="1"/>
          </p:nvPr>
        </p:nvSpPr>
        <p:spPr>
          <a:xfrm>
            <a:off x="3763049"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1" name="Rectangle 20">
            <a:extLst>
              <a:ext uri="{FF2B5EF4-FFF2-40B4-BE49-F238E27FC236}">
                <a16:creationId xmlns:a16="http://schemas.microsoft.com/office/drawing/2014/main" id="{60BC43B0-A6DA-0A75-F5F5-353A45E10035}"/>
              </a:ext>
            </a:extLst>
          </p:cNvPr>
          <p:cNvSpPr/>
          <p:nvPr/>
        </p:nvSpPr>
        <p:spPr>
          <a:xfrm>
            <a:off x="6233370"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16">
            <a:extLst>
              <a:ext uri="{FF2B5EF4-FFF2-40B4-BE49-F238E27FC236}">
                <a16:creationId xmlns:a16="http://schemas.microsoft.com/office/drawing/2014/main" id="{51BF09F5-86A5-82EF-0281-836E6670343E}"/>
              </a:ext>
            </a:extLst>
          </p:cNvPr>
          <p:cNvSpPr>
            <a:spLocks noGrp="1"/>
          </p:cNvSpPr>
          <p:nvPr>
            <p:ph type="body" sz="quarter" idx="28" hasCustomPrompt="1"/>
          </p:nvPr>
        </p:nvSpPr>
        <p:spPr>
          <a:xfrm>
            <a:off x="6441305"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3" name="Espace réservé du texte 18">
            <a:extLst>
              <a:ext uri="{FF2B5EF4-FFF2-40B4-BE49-F238E27FC236}">
                <a16:creationId xmlns:a16="http://schemas.microsoft.com/office/drawing/2014/main" id="{1134D4B4-B93D-F063-AD83-27261349229C}"/>
              </a:ext>
            </a:extLst>
          </p:cNvPr>
          <p:cNvSpPr>
            <a:spLocks noGrp="1"/>
          </p:cNvSpPr>
          <p:nvPr>
            <p:ph type="body" sz="quarter" idx="29" hasCustomPrompt="1"/>
          </p:nvPr>
        </p:nvSpPr>
        <p:spPr>
          <a:xfrm>
            <a:off x="7136294"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6" name="Espace réservé du texte 19">
            <a:extLst>
              <a:ext uri="{FF2B5EF4-FFF2-40B4-BE49-F238E27FC236}">
                <a16:creationId xmlns:a16="http://schemas.microsoft.com/office/drawing/2014/main" id="{CF8D7362-57E9-4708-BA89-0091A5537ECB}"/>
              </a:ext>
            </a:extLst>
          </p:cNvPr>
          <p:cNvSpPr>
            <a:spLocks noGrp="1"/>
          </p:cNvSpPr>
          <p:nvPr>
            <p:ph type="body" sz="quarter" idx="30" hasCustomPrompt="1"/>
          </p:nvPr>
        </p:nvSpPr>
        <p:spPr>
          <a:xfrm>
            <a:off x="6527637"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7" name="Rectangle 26">
            <a:extLst>
              <a:ext uri="{FF2B5EF4-FFF2-40B4-BE49-F238E27FC236}">
                <a16:creationId xmlns:a16="http://schemas.microsoft.com/office/drawing/2014/main" id="{5EE74F65-090E-EC9A-CA3E-2B1588483CEE}"/>
              </a:ext>
            </a:extLst>
          </p:cNvPr>
          <p:cNvSpPr/>
          <p:nvPr/>
        </p:nvSpPr>
        <p:spPr>
          <a:xfrm>
            <a:off x="8997957"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texte 16">
            <a:extLst>
              <a:ext uri="{FF2B5EF4-FFF2-40B4-BE49-F238E27FC236}">
                <a16:creationId xmlns:a16="http://schemas.microsoft.com/office/drawing/2014/main" id="{54D23B02-D71B-004A-F6D4-DC1FBEE2DE11}"/>
              </a:ext>
            </a:extLst>
          </p:cNvPr>
          <p:cNvSpPr>
            <a:spLocks noGrp="1"/>
          </p:cNvSpPr>
          <p:nvPr>
            <p:ph type="body" sz="quarter" idx="31" hasCustomPrompt="1"/>
          </p:nvPr>
        </p:nvSpPr>
        <p:spPr>
          <a:xfrm>
            <a:off x="9205892"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9" name="Espace réservé du texte 18">
            <a:extLst>
              <a:ext uri="{FF2B5EF4-FFF2-40B4-BE49-F238E27FC236}">
                <a16:creationId xmlns:a16="http://schemas.microsoft.com/office/drawing/2014/main" id="{D574EF35-3F41-11AD-E5C7-4C31788A972C}"/>
              </a:ext>
            </a:extLst>
          </p:cNvPr>
          <p:cNvSpPr>
            <a:spLocks noGrp="1"/>
          </p:cNvSpPr>
          <p:nvPr>
            <p:ph type="body" sz="quarter" idx="32" hasCustomPrompt="1"/>
          </p:nvPr>
        </p:nvSpPr>
        <p:spPr>
          <a:xfrm>
            <a:off x="9900881" y="1186891"/>
            <a:ext cx="684000" cy="684000"/>
          </a:xfrm>
          <a:prstGeom prst="flowChartConnector">
            <a:avLst/>
          </a:prstGeom>
          <a:solidFill>
            <a:schemeClr val="accent5"/>
          </a:solidFill>
        </p:spPr>
        <p:txBody>
          <a:bodyPr tIns="72000" anchor="ctr">
            <a:noAutofit/>
          </a:bodyPr>
          <a:lstStyle>
            <a:lvl1pPr algn="ctr">
              <a:defRPr sz="2800">
                <a:solidFill>
                  <a:schemeClr val="bg1"/>
                </a:solidFill>
              </a:defRPr>
            </a:lvl1pPr>
          </a:lstStyle>
          <a:p>
            <a:pPr lvl="0"/>
            <a:r>
              <a:rPr lang="fr-FR" dirty="0"/>
              <a:t>4</a:t>
            </a:r>
          </a:p>
        </p:txBody>
      </p:sp>
      <p:sp>
        <p:nvSpPr>
          <p:cNvPr id="32" name="Espace réservé du texte 19">
            <a:extLst>
              <a:ext uri="{FF2B5EF4-FFF2-40B4-BE49-F238E27FC236}">
                <a16:creationId xmlns:a16="http://schemas.microsoft.com/office/drawing/2014/main" id="{138388F0-5226-4E08-BFD4-241F5E1BAAED}"/>
              </a:ext>
            </a:extLst>
          </p:cNvPr>
          <p:cNvSpPr>
            <a:spLocks noGrp="1"/>
          </p:cNvSpPr>
          <p:nvPr>
            <p:ph type="body" sz="quarter" idx="33" hasCustomPrompt="1"/>
          </p:nvPr>
        </p:nvSpPr>
        <p:spPr>
          <a:xfrm>
            <a:off x="9292224"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 name="Espace réservé du texte 7">
            <a:extLst>
              <a:ext uri="{FF2B5EF4-FFF2-40B4-BE49-F238E27FC236}">
                <a16:creationId xmlns:a16="http://schemas.microsoft.com/office/drawing/2014/main" id="{AA8A0549-FF87-B3A2-5DDD-0060E74CC4B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2CAC1FED-376D-7895-8876-4CBE2EBAE989}"/>
              </a:ext>
            </a:extLst>
          </p:cNvPr>
          <p:cNvSpPr>
            <a:spLocks noGrp="1"/>
          </p:cNvSpPr>
          <p:nvPr>
            <p:ph type="body" sz="quarter" idx="47" hasCustomPrompt="1"/>
          </p:nvPr>
        </p:nvSpPr>
        <p:spPr>
          <a:xfrm rot="16200000">
            <a:off x="1949118"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CC2CF20F-36DF-72D7-BD01-DB5E2A4DA05D}"/>
              </a:ext>
            </a:extLst>
          </p:cNvPr>
          <p:cNvSpPr>
            <a:spLocks noGrp="1"/>
          </p:cNvSpPr>
          <p:nvPr>
            <p:ph type="body" sz="quarter" idx="48" hasCustomPrompt="1"/>
          </p:nvPr>
        </p:nvSpPr>
        <p:spPr>
          <a:xfrm rot="16200000">
            <a:off x="1949118"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3" name="Espace réservé du texte 63">
            <a:extLst>
              <a:ext uri="{FF2B5EF4-FFF2-40B4-BE49-F238E27FC236}">
                <a16:creationId xmlns:a16="http://schemas.microsoft.com/office/drawing/2014/main" id="{F4C5EED8-35EE-4DF8-2844-35E9FEF20B23}"/>
              </a:ext>
            </a:extLst>
          </p:cNvPr>
          <p:cNvSpPr>
            <a:spLocks noGrp="1"/>
          </p:cNvSpPr>
          <p:nvPr>
            <p:ph type="body" sz="quarter" idx="49" hasCustomPrompt="1"/>
          </p:nvPr>
        </p:nvSpPr>
        <p:spPr>
          <a:xfrm rot="16200000">
            <a:off x="4713706"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4" name="Espace réservé du texte 63">
            <a:extLst>
              <a:ext uri="{FF2B5EF4-FFF2-40B4-BE49-F238E27FC236}">
                <a16:creationId xmlns:a16="http://schemas.microsoft.com/office/drawing/2014/main" id="{77BB7FBC-782D-D053-4C8E-254224E0F04D}"/>
              </a:ext>
            </a:extLst>
          </p:cNvPr>
          <p:cNvSpPr>
            <a:spLocks noGrp="1"/>
          </p:cNvSpPr>
          <p:nvPr>
            <p:ph type="body" sz="quarter" idx="50" hasCustomPrompt="1"/>
          </p:nvPr>
        </p:nvSpPr>
        <p:spPr>
          <a:xfrm rot="16200000">
            <a:off x="4713706"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5" name="Espace réservé du texte 63">
            <a:extLst>
              <a:ext uri="{FF2B5EF4-FFF2-40B4-BE49-F238E27FC236}">
                <a16:creationId xmlns:a16="http://schemas.microsoft.com/office/drawing/2014/main" id="{BB5897D4-1E92-9C3F-800A-ED3878D55083}"/>
              </a:ext>
            </a:extLst>
          </p:cNvPr>
          <p:cNvSpPr>
            <a:spLocks noGrp="1"/>
          </p:cNvSpPr>
          <p:nvPr>
            <p:ph type="body" sz="quarter" idx="51" hasCustomPrompt="1"/>
          </p:nvPr>
        </p:nvSpPr>
        <p:spPr>
          <a:xfrm rot="16200000">
            <a:off x="7478294"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6" name="Espace réservé du texte 63">
            <a:extLst>
              <a:ext uri="{FF2B5EF4-FFF2-40B4-BE49-F238E27FC236}">
                <a16:creationId xmlns:a16="http://schemas.microsoft.com/office/drawing/2014/main" id="{370DA7E4-6566-FD89-FA58-B2BEBF705F7C}"/>
              </a:ext>
            </a:extLst>
          </p:cNvPr>
          <p:cNvSpPr>
            <a:spLocks noGrp="1"/>
          </p:cNvSpPr>
          <p:nvPr>
            <p:ph type="body" sz="quarter" idx="52" hasCustomPrompt="1"/>
          </p:nvPr>
        </p:nvSpPr>
        <p:spPr>
          <a:xfrm rot="16200000">
            <a:off x="7478294"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7" name="Espace réservé du texte 63">
            <a:extLst>
              <a:ext uri="{FF2B5EF4-FFF2-40B4-BE49-F238E27FC236}">
                <a16:creationId xmlns:a16="http://schemas.microsoft.com/office/drawing/2014/main" id="{7DCC96DA-0484-D5CD-73E6-5CF279233D30}"/>
              </a:ext>
            </a:extLst>
          </p:cNvPr>
          <p:cNvSpPr>
            <a:spLocks noGrp="1"/>
          </p:cNvSpPr>
          <p:nvPr>
            <p:ph type="body" sz="quarter" idx="53" hasCustomPrompt="1"/>
          </p:nvPr>
        </p:nvSpPr>
        <p:spPr>
          <a:xfrm rot="16200000">
            <a:off x="10242881"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8" name="Espace réservé du texte 63">
            <a:extLst>
              <a:ext uri="{FF2B5EF4-FFF2-40B4-BE49-F238E27FC236}">
                <a16:creationId xmlns:a16="http://schemas.microsoft.com/office/drawing/2014/main" id="{5DA8AE81-E4EF-2114-1DCD-F97B38C7A01D}"/>
              </a:ext>
            </a:extLst>
          </p:cNvPr>
          <p:cNvSpPr>
            <a:spLocks noGrp="1"/>
          </p:cNvSpPr>
          <p:nvPr>
            <p:ph type="body" sz="quarter" idx="54" hasCustomPrompt="1"/>
          </p:nvPr>
        </p:nvSpPr>
        <p:spPr>
          <a:xfrm rot="16200000">
            <a:off x="10242881"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F1C61C9-00D0-DA76-ACE3-D13990197EE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9316090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iliers x 3 Ligne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7A4EAFD1-D508-6F4A-C682-4FAB5EB05659}"/>
              </a:ext>
            </a:extLst>
          </p:cNvPr>
          <p:cNvSpPr/>
          <p:nvPr/>
        </p:nvSpPr>
        <p:spPr>
          <a:xfrm>
            <a:off x="-1" y="771525"/>
            <a:ext cx="46476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37" name="Espace réservé du texte 5">
            <a:extLst>
              <a:ext uri="{FF2B5EF4-FFF2-40B4-BE49-F238E27FC236}">
                <a16:creationId xmlns:a16="http://schemas.microsoft.com/office/drawing/2014/main" id="{B75C9B98-B0FA-E76C-7E41-DF85F900F050}"/>
              </a:ext>
            </a:extLst>
          </p:cNvPr>
          <p:cNvSpPr>
            <a:spLocks noGrp="1"/>
          </p:cNvSpPr>
          <p:nvPr>
            <p:ph type="body" sz="quarter" idx="17" hasCustomPrompt="1"/>
          </p:nvPr>
        </p:nvSpPr>
        <p:spPr>
          <a:xfrm>
            <a:off x="5265892" y="3224660"/>
            <a:ext cx="2413967" cy="720000"/>
          </a:xfrm>
          <a:solidFill>
            <a:schemeClr val="accent1"/>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38" name="Espace réservé du texte 18">
            <a:extLst>
              <a:ext uri="{FF2B5EF4-FFF2-40B4-BE49-F238E27FC236}">
                <a16:creationId xmlns:a16="http://schemas.microsoft.com/office/drawing/2014/main" id="{DD6AFD49-A39F-B3D7-F4F7-78AADA9D360D}"/>
              </a:ext>
            </a:extLst>
          </p:cNvPr>
          <p:cNvSpPr>
            <a:spLocks noGrp="1"/>
          </p:cNvSpPr>
          <p:nvPr>
            <p:ph type="body" sz="quarter" idx="29" hasCustomPrompt="1"/>
          </p:nvPr>
        </p:nvSpPr>
        <p:spPr>
          <a:xfrm>
            <a:off x="4183869" y="3144452"/>
            <a:ext cx="880417" cy="880417"/>
          </a:xfrm>
          <a:prstGeom prst="flowChartConnector">
            <a:avLst/>
          </a:prstGeom>
          <a:solidFill>
            <a:schemeClr val="accent1"/>
          </a:solidFill>
        </p:spPr>
        <p:txBody>
          <a:bodyPr tIns="108000" anchor="ctr">
            <a:noAutofit/>
          </a:bodyPr>
          <a:lstStyle>
            <a:lvl1pPr algn="ctr">
              <a:defRPr sz="3800">
                <a:solidFill>
                  <a:schemeClr val="tx2"/>
                </a:solidFill>
              </a:defRPr>
            </a:lvl1pPr>
          </a:lstStyle>
          <a:p>
            <a:pPr lvl="0"/>
            <a:r>
              <a:rPr lang="fr-FR" dirty="0"/>
              <a:t>2</a:t>
            </a:r>
          </a:p>
        </p:txBody>
      </p:sp>
      <p:sp>
        <p:nvSpPr>
          <p:cNvPr id="40" name="Espace réservé du texte 39">
            <a:extLst>
              <a:ext uri="{FF2B5EF4-FFF2-40B4-BE49-F238E27FC236}">
                <a16:creationId xmlns:a16="http://schemas.microsoft.com/office/drawing/2014/main" id="{14762B71-75E5-FB0A-B1C3-FF21EA5CDDF0}"/>
              </a:ext>
            </a:extLst>
          </p:cNvPr>
          <p:cNvSpPr>
            <a:spLocks noGrp="1"/>
          </p:cNvSpPr>
          <p:nvPr>
            <p:ph type="body" sz="quarter" idx="30" hasCustomPrompt="1"/>
          </p:nvPr>
        </p:nvSpPr>
        <p:spPr>
          <a:xfrm>
            <a:off x="7881465" y="3215328"/>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2" name="Espace réservé du texte 16">
            <a:extLst>
              <a:ext uri="{FF2B5EF4-FFF2-40B4-BE49-F238E27FC236}">
                <a16:creationId xmlns:a16="http://schemas.microsoft.com/office/drawing/2014/main" id="{DDCEA8BB-4036-E50C-364C-97C8646E476D}"/>
              </a:ext>
            </a:extLst>
          </p:cNvPr>
          <p:cNvSpPr>
            <a:spLocks noGrp="1"/>
          </p:cNvSpPr>
          <p:nvPr>
            <p:ph type="body" sz="quarter" idx="16" hasCustomPrompt="1"/>
          </p:nvPr>
        </p:nvSpPr>
        <p:spPr>
          <a:xfrm>
            <a:off x="752246" y="1951672"/>
            <a:ext cx="3021683" cy="1477328"/>
          </a:xfrm>
          <a:prstGeom prst="rect">
            <a:avLst/>
          </a:prstGeom>
        </p:spPr>
        <p:txBody>
          <a:bodyPr anchor="b">
            <a:spAutoFit/>
          </a:bodyPr>
          <a:lstStyle>
            <a:lvl1pPr algn="l">
              <a:defRPr sz="3200">
                <a:latin typeface="+mj-lt"/>
              </a:defRPr>
            </a:lvl1pPr>
          </a:lstStyle>
          <a:p>
            <a:pPr lvl="0"/>
            <a:r>
              <a:rPr lang="fr-FR" dirty="0"/>
              <a:t>Sed ut </a:t>
            </a:r>
            <a:r>
              <a:rPr lang="fr-FR" dirty="0" err="1"/>
              <a:t>perspi</a:t>
            </a:r>
            <a:r>
              <a:rPr lang="fr-FR" dirty="0"/>
              <a:t> </a:t>
            </a:r>
            <a:r>
              <a:rPr lang="fr-FR" dirty="0" err="1"/>
              <a:t>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43" name="Espace réservé du texte 19">
            <a:extLst>
              <a:ext uri="{FF2B5EF4-FFF2-40B4-BE49-F238E27FC236}">
                <a16:creationId xmlns:a16="http://schemas.microsoft.com/office/drawing/2014/main" id="{D5DED32A-6972-0BA2-C3A5-8D558D374568}"/>
              </a:ext>
            </a:extLst>
          </p:cNvPr>
          <p:cNvSpPr>
            <a:spLocks noGrp="1"/>
          </p:cNvSpPr>
          <p:nvPr>
            <p:ph type="body" sz="quarter" idx="24" hasCustomPrompt="1"/>
          </p:nvPr>
        </p:nvSpPr>
        <p:spPr>
          <a:xfrm>
            <a:off x="752246" y="3758724"/>
            <a:ext cx="3021683" cy="923330"/>
          </a:xfrm>
          <a:prstGeom prst="rect">
            <a:avLst/>
          </a:prstGeom>
        </p:spPr>
        <p:txBody>
          <a:bodyPr wrap="square" lIns="0" tIns="0" rIns="0" bIns="0" anchor="t">
            <a:spAutoFit/>
          </a:bodyPr>
          <a:lstStyle>
            <a:lvl1pPr>
              <a:defRPr sz="12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4" name="Espace réservé du texte 5">
            <a:extLst>
              <a:ext uri="{FF2B5EF4-FFF2-40B4-BE49-F238E27FC236}">
                <a16:creationId xmlns:a16="http://schemas.microsoft.com/office/drawing/2014/main" id="{9245C5DA-FDD8-6354-5673-734C20F029E8}"/>
              </a:ext>
            </a:extLst>
          </p:cNvPr>
          <p:cNvSpPr>
            <a:spLocks noGrp="1"/>
          </p:cNvSpPr>
          <p:nvPr>
            <p:ph type="body" sz="quarter" idx="31" hasCustomPrompt="1"/>
          </p:nvPr>
        </p:nvSpPr>
        <p:spPr>
          <a:xfrm>
            <a:off x="5265892" y="1570306"/>
            <a:ext cx="2413967" cy="720000"/>
          </a:xfrm>
          <a:solidFill>
            <a:schemeClr val="accent2"/>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5" name="Espace réservé du texte 18">
            <a:extLst>
              <a:ext uri="{FF2B5EF4-FFF2-40B4-BE49-F238E27FC236}">
                <a16:creationId xmlns:a16="http://schemas.microsoft.com/office/drawing/2014/main" id="{8CA2162C-39F2-51B6-38C0-A68D7B57A89A}"/>
              </a:ext>
            </a:extLst>
          </p:cNvPr>
          <p:cNvSpPr>
            <a:spLocks noGrp="1"/>
          </p:cNvSpPr>
          <p:nvPr>
            <p:ph type="body" sz="quarter" idx="32" hasCustomPrompt="1"/>
          </p:nvPr>
        </p:nvSpPr>
        <p:spPr>
          <a:xfrm>
            <a:off x="4183869" y="1490098"/>
            <a:ext cx="880417" cy="880417"/>
          </a:xfrm>
          <a:prstGeom prst="flowChartConnector">
            <a:avLst/>
          </a:prstGeom>
          <a:solidFill>
            <a:schemeClr val="accent2"/>
          </a:solidFill>
        </p:spPr>
        <p:txBody>
          <a:bodyPr tIns="108000" anchor="ctr">
            <a:noAutofit/>
          </a:bodyPr>
          <a:lstStyle>
            <a:lvl1pPr algn="ctr">
              <a:defRPr sz="3800">
                <a:solidFill>
                  <a:schemeClr val="tx2"/>
                </a:solidFill>
              </a:defRPr>
            </a:lvl1pPr>
          </a:lstStyle>
          <a:p>
            <a:pPr lvl="0"/>
            <a:r>
              <a:rPr lang="fr-FR" dirty="0"/>
              <a:t>1</a:t>
            </a:r>
          </a:p>
        </p:txBody>
      </p:sp>
      <p:sp>
        <p:nvSpPr>
          <p:cNvPr id="46" name="Espace réservé du texte 39">
            <a:extLst>
              <a:ext uri="{FF2B5EF4-FFF2-40B4-BE49-F238E27FC236}">
                <a16:creationId xmlns:a16="http://schemas.microsoft.com/office/drawing/2014/main" id="{2ED34898-247B-07EF-D17A-7237A5E6E649}"/>
              </a:ext>
            </a:extLst>
          </p:cNvPr>
          <p:cNvSpPr>
            <a:spLocks noGrp="1"/>
          </p:cNvSpPr>
          <p:nvPr>
            <p:ph type="body" sz="quarter" idx="33" hasCustomPrompt="1"/>
          </p:nvPr>
        </p:nvSpPr>
        <p:spPr>
          <a:xfrm>
            <a:off x="7881465" y="1560974"/>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7" name="Espace réservé du texte 5">
            <a:extLst>
              <a:ext uri="{FF2B5EF4-FFF2-40B4-BE49-F238E27FC236}">
                <a16:creationId xmlns:a16="http://schemas.microsoft.com/office/drawing/2014/main" id="{5BE33590-7641-2792-32DE-D1A74B229C80}"/>
              </a:ext>
            </a:extLst>
          </p:cNvPr>
          <p:cNvSpPr>
            <a:spLocks noGrp="1"/>
          </p:cNvSpPr>
          <p:nvPr>
            <p:ph type="body" sz="quarter" idx="34" hasCustomPrompt="1"/>
          </p:nvPr>
        </p:nvSpPr>
        <p:spPr>
          <a:xfrm>
            <a:off x="5265892" y="4879013"/>
            <a:ext cx="2413967" cy="720000"/>
          </a:xfrm>
          <a:solidFill>
            <a:schemeClr val="accent3"/>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8" name="Espace réservé du texte 18">
            <a:extLst>
              <a:ext uri="{FF2B5EF4-FFF2-40B4-BE49-F238E27FC236}">
                <a16:creationId xmlns:a16="http://schemas.microsoft.com/office/drawing/2014/main" id="{A96188ED-2FBC-6D5F-4DB0-38F27DEC11EC}"/>
              </a:ext>
            </a:extLst>
          </p:cNvPr>
          <p:cNvSpPr>
            <a:spLocks noGrp="1"/>
          </p:cNvSpPr>
          <p:nvPr>
            <p:ph type="body" sz="quarter" idx="35" hasCustomPrompt="1"/>
          </p:nvPr>
        </p:nvSpPr>
        <p:spPr>
          <a:xfrm>
            <a:off x="4183869" y="4798805"/>
            <a:ext cx="880417" cy="880417"/>
          </a:xfrm>
          <a:prstGeom prst="flowChartConnector">
            <a:avLst/>
          </a:prstGeom>
          <a:solidFill>
            <a:schemeClr val="accent3"/>
          </a:solidFill>
        </p:spPr>
        <p:txBody>
          <a:bodyPr tIns="108000" anchor="ctr">
            <a:noAutofit/>
          </a:bodyPr>
          <a:lstStyle>
            <a:lvl1pPr algn="ctr">
              <a:defRPr sz="3800">
                <a:solidFill>
                  <a:schemeClr val="tx2"/>
                </a:solidFill>
              </a:defRPr>
            </a:lvl1pPr>
          </a:lstStyle>
          <a:p>
            <a:pPr lvl="0"/>
            <a:r>
              <a:rPr lang="fr-FR" dirty="0"/>
              <a:t>3</a:t>
            </a:r>
          </a:p>
        </p:txBody>
      </p:sp>
      <p:sp>
        <p:nvSpPr>
          <p:cNvPr id="49" name="Espace réservé du texte 39">
            <a:extLst>
              <a:ext uri="{FF2B5EF4-FFF2-40B4-BE49-F238E27FC236}">
                <a16:creationId xmlns:a16="http://schemas.microsoft.com/office/drawing/2014/main" id="{9C39BDDC-92C6-327A-A719-4AD48F024B92}"/>
              </a:ext>
            </a:extLst>
          </p:cNvPr>
          <p:cNvSpPr>
            <a:spLocks noGrp="1"/>
          </p:cNvSpPr>
          <p:nvPr>
            <p:ph type="body" sz="quarter" idx="36" hasCustomPrompt="1"/>
          </p:nvPr>
        </p:nvSpPr>
        <p:spPr>
          <a:xfrm>
            <a:off x="7881465" y="4869681"/>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8" name="Espace réservé du texte 7">
            <a:extLst>
              <a:ext uri="{FF2B5EF4-FFF2-40B4-BE49-F238E27FC236}">
                <a16:creationId xmlns:a16="http://schemas.microsoft.com/office/drawing/2014/main" id="{217C2EF5-BA0C-D5DD-6503-23C433A75C3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98F92A1-011C-4B5F-FB8B-D24093CE4C2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423898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liers x 3 Diagramm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AutoShape 6">
            <a:extLst>
              <a:ext uri="{FF2B5EF4-FFF2-40B4-BE49-F238E27FC236}">
                <a16:creationId xmlns:a16="http://schemas.microsoft.com/office/drawing/2014/main" id="{DA54C2B2-90EA-D9C1-951A-4EB8087DE4D5}"/>
              </a:ext>
            </a:extLst>
          </p:cNvPr>
          <p:cNvSpPr>
            <a:spLocks/>
          </p:cNvSpPr>
          <p:nvPr/>
        </p:nvSpPr>
        <p:spPr bwMode="auto">
          <a:xfrm>
            <a:off x="1521162"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FCC42B">
              <a:alpha val="88000"/>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4800">
              <a:solidFill>
                <a:srgbClr val="FFFFFF"/>
              </a:solidFill>
              <a:latin typeface="Open Sans" charset="0"/>
              <a:cs typeface="Open Sans" charset="0"/>
              <a:sym typeface="Open Sans" charset="0"/>
            </a:endParaRPr>
          </a:p>
        </p:txBody>
      </p:sp>
      <p:sp>
        <p:nvSpPr>
          <p:cNvPr id="12" name="AutoShape 7">
            <a:extLst>
              <a:ext uri="{FF2B5EF4-FFF2-40B4-BE49-F238E27FC236}">
                <a16:creationId xmlns:a16="http://schemas.microsoft.com/office/drawing/2014/main" id="{6673C825-5AC6-87FA-3B7C-F6E12714C1A3}"/>
              </a:ext>
            </a:extLst>
          </p:cNvPr>
          <p:cNvSpPr>
            <a:spLocks/>
          </p:cNvSpPr>
          <p:nvPr/>
        </p:nvSpPr>
        <p:spPr bwMode="auto">
          <a:xfrm>
            <a:off x="3784648"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chemeClr val="accent2">
              <a:alpha val="66000"/>
            </a:scheme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3" name="AutoShape 7">
            <a:extLst>
              <a:ext uri="{FF2B5EF4-FFF2-40B4-BE49-F238E27FC236}">
                <a16:creationId xmlns:a16="http://schemas.microsoft.com/office/drawing/2014/main" id="{E2EB6DB0-A837-8109-68B1-2A2A962D77AF}"/>
              </a:ext>
            </a:extLst>
          </p:cNvPr>
          <p:cNvSpPr>
            <a:spLocks/>
          </p:cNvSpPr>
          <p:nvPr/>
        </p:nvSpPr>
        <p:spPr bwMode="auto">
          <a:xfrm>
            <a:off x="2651307" y="2981859"/>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B588">
              <a:alpha val="66817"/>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5" name="Espace réservé du texte 14">
            <a:extLst>
              <a:ext uri="{FF2B5EF4-FFF2-40B4-BE49-F238E27FC236}">
                <a16:creationId xmlns:a16="http://schemas.microsoft.com/office/drawing/2014/main" id="{1A8DFD28-605A-F85B-71AB-6B41A62329AC}"/>
              </a:ext>
            </a:extLst>
          </p:cNvPr>
          <p:cNvSpPr>
            <a:spLocks noGrp="1"/>
          </p:cNvSpPr>
          <p:nvPr>
            <p:ph type="body" sz="quarter" idx="25" hasCustomPrompt="1"/>
          </p:nvPr>
        </p:nvSpPr>
        <p:spPr>
          <a:xfrm>
            <a:off x="3257082" y="4375378"/>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16" name="Espace réservé du texte 14">
            <a:extLst>
              <a:ext uri="{FF2B5EF4-FFF2-40B4-BE49-F238E27FC236}">
                <a16:creationId xmlns:a16="http://schemas.microsoft.com/office/drawing/2014/main" id="{BA373362-EB39-C3E9-5C5A-F76EA6C2F3DE}"/>
              </a:ext>
            </a:extLst>
          </p:cNvPr>
          <p:cNvSpPr>
            <a:spLocks noGrp="1"/>
          </p:cNvSpPr>
          <p:nvPr>
            <p:ph type="body" sz="quarter" idx="26" hasCustomPrompt="1"/>
          </p:nvPr>
        </p:nvSpPr>
        <p:spPr>
          <a:xfrm>
            <a:off x="3257082" y="4893546"/>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4">
            <a:extLst>
              <a:ext uri="{FF2B5EF4-FFF2-40B4-BE49-F238E27FC236}">
                <a16:creationId xmlns:a16="http://schemas.microsoft.com/office/drawing/2014/main" id="{D2C0D14E-BE28-A4D9-B2BF-29566E6F2331}"/>
              </a:ext>
            </a:extLst>
          </p:cNvPr>
          <p:cNvSpPr>
            <a:spLocks noGrp="1"/>
          </p:cNvSpPr>
          <p:nvPr>
            <p:ph type="body" sz="quarter" idx="27" hasCustomPrompt="1"/>
          </p:nvPr>
        </p:nvSpPr>
        <p:spPr>
          <a:xfrm>
            <a:off x="4758006" y="2042615"/>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0" name="Espace réservé du texte 14">
            <a:extLst>
              <a:ext uri="{FF2B5EF4-FFF2-40B4-BE49-F238E27FC236}">
                <a16:creationId xmlns:a16="http://schemas.microsoft.com/office/drawing/2014/main" id="{0846BAED-7927-B172-3F42-F1D989AA8117}"/>
              </a:ext>
            </a:extLst>
          </p:cNvPr>
          <p:cNvSpPr>
            <a:spLocks noGrp="1"/>
          </p:cNvSpPr>
          <p:nvPr>
            <p:ph type="body" sz="quarter" idx="28" hasCustomPrompt="1"/>
          </p:nvPr>
        </p:nvSpPr>
        <p:spPr>
          <a:xfrm>
            <a:off x="4758006"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4">
            <a:extLst>
              <a:ext uri="{FF2B5EF4-FFF2-40B4-BE49-F238E27FC236}">
                <a16:creationId xmlns:a16="http://schemas.microsoft.com/office/drawing/2014/main" id="{067C57A0-BCF2-592C-A64B-3396293E0293}"/>
              </a:ext>
            </a:extLst>
          </p:cNvPr>
          <p:cNvSpPr>
            <a:spLocks noGrp="1"/>
          </p:cNvSpPr>
          <p:nvPr>
            <p:ph type="body" sz="quarter" idx="29" hasCustomPrompt="1"/>
          </p:nvPr>
        </p:nvSpPr>
        <p:spPr>
          <a:xfrm>
            <a:off x="1757757" y="2042616"/>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3" name="Espace réservé du texte 14">
            <a:extLst>
              <a:ext uri="{FF2B5EF4-FFF2-40B4-BE49-F238E27FC236}">
                <a16:creationId xmlns:a16="http://schemas.microsoft.com/office/drawing/2014/main" id="{C3128BEC-F8F5-6D5D-0FBF-41BDC8348924}"/>
              </a:ext>
            </a:extLst>
          </p:cNvPr>
          <p:cNvSpPr>
            <a:spLocks noGrp="1"/>
          </p:cNvSpPr>
          <p:nvPr>
            <p:ph type="body" sz="quarter" idx="30" hasCustomPrompt="1"/>
          </p:nvPr>
        </p:nvSpPr>
        <p:spPr>
          <a:xfrm>
            <a:off x="1757757"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4EEFA6CD-198F-A168-8726-496F9032816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C0FDE97-740E-27E2-0E07-0D4052EC1CF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0" name="Espace réservé du texte 5">
            <a:extLst>
              <a:ext uri="{FF2B5EF4-FFF2-40B4-BE49-F238E27FC236}">
                <a16:creationId xmlns:a16="http://schemas.microsoft.com/office/drawing/2014/main" id="{133F3A0F-7248-10E9-80D3-2125439D83BF}"/>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14" name="Espace réservé du texte 8">
            <a:extLst>
              <a:ext uri="{FF2B5EF4-FFF2-40B4-BE49-F238E27FC236}">
                <a16:creationId xmlns:a16="http://schemas.microsoft.com/office/drawing/2014/main" id="{12F7B321-EA66-25C3-5BC5-7BE0729AB1E3}"/>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Tree>
    <p:extLst>
      <p:ext uri="{BB962C8B-B14F-4D97-AF65-F5344CB8AC3E}">
        <p14:creationId xmlns:p14="http://schemas.microsoft.com/office/powerpoint/2010/main" val="34445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itation + Image + Chiffres 2">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1231106"/>
          </a:xfrm>
        </p:spPr>
        <p:txBody>
          <a:bodyPr anchor="t"/>
          <a:lstStyle>
            <a:lvl1pPr>
              <a:defRPr sz="2000" i="1" u="none"/>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93E1ACB0-6325-ED22-4C38-60643F2037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4136981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2. Texte 0">
  <p:cSld name="2. Texte 0">
    <p:spTree>
      <p:nvGrpSpPr>
        <p:cNvPr id="1" name="Shape 1135"/>
        <p:cNvGrpSpPr/>
        <p:nvPr/>
      </p:nvGrpSpPr>
      <p:grpSpPr>
        <a:xfrm>
          <a:off x="0" y="0"/>
          <a:ext cx="0" cy="0"/>
          <a:chOff x="0" y="0"/>
          <a:chExt cx="0" cy="0"/>
        </a:xfrm>
      </p:grpSpPr>
      <p:sp>
        <p:nvSpPr>
          <p:cNvPr id="1136" name="Google Shape;1136;p70"/>
          <p:cNvSpPr txBox="1">
            <a:spLocks noGrp="1"/>
          </p:cNvSpPr>
          <p:nvPr>
            <p:ph type="sldNum" idx="12"/>
          </p:nvPr>
        </p:nvSpPr>
        <p:spPr>
          <a:xfrm>
            <a:off x="11611824" y="6590991"/>
            <a:ext cx="508000" cy="153888"/>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fr-FR" smtClean="0"/>
              <a:pPr/>
              <a:t>‹N°›</a:t>
            </a:fld>
            <a:endParaRPr lang="fr-FR"/>
          </a:p>
        </p:txBody>
      </p:sp>
      <p:sp>
        <p:nvSpPr>
          <p:cNvPr id="1137" name="Google Shape;1137;p70"/>
          <p:cNvSpPr/>
          <p:nvPr/>
        </p:nvSpPr>
        <p:spPr>
          <a:xfrm>
            <a:off x="817200" y="0"/>
            <a:ext cx="82000" cy="7604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467">
              <a:solidFill>
                <a:schemeClr val="accent2"/>
              </a:solidFill>
              <a:latin typeface="Montserrat Light"/>
              <a:ea typeface="Montserrat Light"/>
              <a:cs typeface="Montserrat Light"/>
              <a:sym typeface="Montserrat Light"/>
            </a:endParaRPr>
          </a:p>
        </p:txBody>
      </p:sp>
      <p:cxnSp>
        <p:nvCxnSpPr>
          <p:cNvPr id="1138" name="Google Shape;1138;p70"/>
          <p:cNvCxnSpPr/>
          <p:nvPr/>
        </p:nvCxnSpPr>
        <p:spPr>
          <a:xfrm rot="10800000">
            <a:off x="0" y="759655"/>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139" name="Google Shape;1139;p70"/>
          <p:cNvSpPr txBox="1">
            <a:spLocks noGrp="1"/>
          </p:cNvSpPr>
          <p:nvPr>
            <p:ph type="title" hasCustomPrompt="1"/>
          </p:nvPr>
        </p:nvSpPr>
        <p:spPr>
          <a:xfrm>
            <a:off x="0" y="-10325"/>
            <a:ext cx="817200" cy="758000"/>
          </a:xfrm>
          <a:prstGeom prst="rect">
            <a:avLst/>
          </a:prstGeom>
        </p:spPr>
        <p:txBody>
          <a:bodyPr spcFirstLastPara="1" wrap="square" lIns="27000" tIns="68575" rIns="0" bIns="40500" anchor="ctr" anchorCtr="0">
            <a:noAutofit/>
          </a:bodyPr>
          <a:lstStyle>
            <a:lvl1pPr lvl="0"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1pPr>
            <a:lvl2pPr lvl="1"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2pPr>
            <a:lvl3pPr lvl="2"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3pPr>
            <a:lvl4pPr lvl="3"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4pPr>
            <a:lvl5pPr lvl="4"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5pPr>
            <a:lvl6pPr lvl="5"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6pPr>
            <a:lvl7pPr lvl="6"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7pPr>
            <a:lvl8pPr lvl="7"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8pPr>
            <a:lvl9pPr lvl="8"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9pPr>
          </a:lstStyle>
          <a:p>
            <a:r>
              <a:t>xx%</a:t>
            </a:r>
          </a:p>
        </p:txBody>
      </p:sp>
      <p:sp>
        <p:nvSpPr>
          <p:cNvPr id="1140" name="Google Shape;1140;p70"/>
          <p:cNvSpPr txBox="1">
            <a:spLocks noGrp="1"/>
          </p:cNvSpPr>
          <p:nvPr>
            <p:ph type="body" idx="1"/>
          </p:nvPr>
        </p:nvSpPr>
        <p:spPr>
          <a:xfrm>
            <a:off x="817200" y="0"/>
            <a:ext cx="11374800" cy="758000"/>
          </a:xfrm>
          <a:prstGeom prst="rect">
            <a:avLst/>
          </a:prstGeom>
          <a:noFill/>
          <a:ln>
            <a:noFill/>
          </a:ln>
        </p:spPr>
        <p:txBody>
          <a:bodyPr spcFirstLastPara="1" wrap="square" lIns="270000" tIns="0" rIns="270000" bIns="0" anchor="ctr" anchorCtr="0">
            <a:noAutofit/>
          </a:bodyPr>
          <a:lstStyle>
            <a:lvl1pPr marL="609585" lvl="0" indent="-423323" rtl="0">
              <a:lnSpc>
                <a:spcPct val="100000"/>
              </a:lnSpc>
              <a:spcBef>
                <a:spcPts val="0"/>
              </a:spcBef>
              <a:spcAft>
                <a:spcPts val="0"/>
              </a:spcAft>
              <a:buClr>
                <a:schemeClr val="lt1"/>
              </a:buClr>
              <a:buSzPts val="1400"/>
              <a:buChar char="●"/>
              <a:defRPr sz="1867">
                <a:latin typeface="Montserrat Black"/>
                <a:ea typeface="Montserrat Black"/>
                <a:cs typeface="Montserrat Black"/>
                <a:sym typeface="Montserrat Black"/>
              </a:defRPr>
            </a:lvl1pPr>
            <a:lvl2pPr marL="1219170" lvl="1" indent="-313259" algn="l" rtl="0">
              <a:lnSpc>
                <a:spcPct val="100000"/>
              </a:lnSpc>
              <a:spcBef>
                <a:spcPts val="0"/>
              </a:spcBef>
              <a:spcAft>
                <a:spcPts val="0"/>
              </a:spcAft>
              <a:buClr>
                <a:schemeClr val="lt1"/>
              </a:buClr>
              <a:buSzPts val="100"/>
              <a:buFont typeface="Montserrat Light"/>
              <a:buChar char="○"/>
              <a:defRPr sz="133"/>
            </a:lvl2pPr>
            <a:lvl3pPr marL="1828754" lvl="2" indent="-313259" algn="l" rtl="0">
              <a:lnSpc>
                <a:spcPct val="100000"/>
              </a:lnSpc>
              <a:spcBef>
                <a:spcPts val="0"/>
              </a:spcBef>
              <a:spcAft>
                <a:spcPts val="0"/>
              </a:spcAft>
              <a:buClr>
                <a:schemeClr val="lt1"/>
              </a:buClr>
              <a:buSzPts val="100"/>
              <a:buChar char="■"/>
              <a:defRPr sz="133">
                <a:solidFill>
                  <a:schemeClr val="lt1"/>
                </a:solidFill>
              </a:defRPr>
            </a:lvl3pPr>
            <a:lvl4pPr marL="2438339" lvl="3" indent="-313259" algn="l" rtl="0">
              <a:lnSpc>
                <a:spcPct val="100000"/>
              </a:lnSpc>
              <a:spcBef>
                <a:spcPts val="0"/>
              </a:spcBef>
              <a:spcAft>
                <a:spcPts val="0"/>
              </a:spcAft>
              <a:buClr>
                <a:schemeClr val="dk1"/>
              </a:buClr>
              <a:buSzPts val="100"/>
              <a:buChar char="●"/>
              <a:defRPr sz="133"/>
            </a:lvl4pPr>
            <a:lvl5pPr marL="3047924" lvl="4" indent="-313259" algn="l" rtl="0">
              <a:lnSpc>
                <a:spcPct val="100000"/>
              </a:lnSpc>
              <a:spcBef>
                <a:spcPts val="0"/>
              </a:spcBef>
              <a:spcAft>
                <a:spcPts val="0"/>
              </a:spcAft>
              <a:buClr>
                <a:schemeClr val="dk1"/>
              </a:buClr>
              <a:buSzPts val="100"/>
              <a:buChar char="○"/>
              <a:defRPr sz="133"/>
            </a:lvl5pPr>
            <a:lvl6pPr marL="3657509" lvl="5" indent="-313259" algn="l" rtl="0">
              <a:lnSpc>
                <a:spcPct val="90000"/>
              </a:lnSpc>
              <a:spcBef>
                <a:spcPts val="533"/>
              </a:spcBef>
              <a:spcAft>
                <a:spcPts val="0"/>
              </a:spcAft>
              <a:buClr>
                <a:schemeClr val="dk1"/>
              </a:buClr>
              <a:buSzPts val="100"/>
              <a:buChar char="■"/>
              <a:defRPr/>
            </a:lvl6pPr>
            <a:lvl7pPr marL="4267093" lvl="6" indent="-313259" algn="l" rtl="0">
              <a:lnSpc>
                <a:spcPct val="90000"/>
              </a:lnSpc>
              <a:spcBef>
                <a:spcPts val="533"/>
              </a:spcBef>
              <a:spcAft>
                <a:spcPts val="0"/>
              </a:spcAft>
              <a:buClr>
                <a:schemeClr val="dk1"/>
              </a:buClr>
              <a:buSzPts val="100"/>
              <a:buChar char="●"/>
              <a:defRPr/>
            </a:lvl7pPr>
            <a:lvl8pPr marL="4876678" lvl="7" indent="-313259" algn="l" rtl="0">
              <a:lnSpc>
                <a:spcPct val="90000"/>
              </a:lnSpc>
              <a:spcBef>
                <a:spcPts val="533"/>
              </a:spcBef>
              <a:spcAft>
                <a:spcPts val="0"/>
              </a:spcAft>
              <a:buClr>
                <a:schemeClr val="dk1"/>
              </a:buClr>
              <a:buSzPts val="100"/>
              <a:buChar char="○"/>
              <a:defRPr/>
            </a:lvl8pPr>
            <a:lvl9pPr marL="5486263" lvl="8" indent="-313259" algn="l" rtl="0">
              <a:lnSpc>
                <a:spcPct val="90000"/>
              </a:lnSpc>
              <a:spcBef>
                <a:spcPts val="533"/>
              </a:spcBef>
              <a:spcAft>
                <a:spcPts val="0"/>
              </a:spcAft>
              <a:buClr>
                <a:schemeClr val="dk1"/>
              </a:buClr>
              <a:buSzPts val="100"/>
              <a:buChar char="■"/>
              <a:defRPr/>
            </a:lvl9pPr>
          </a:lstStyle>
          <a:p>
            <a:endParaRPr/>
          </a:p>
        </p:txBody>
      </p:sp>
    </p:spTree>
    <p:extLst>
      <p:ext uri="{BB962C8B-B14F-4D97-AF65-F5344CB8AC3E}">
        <p14:creationId xmlns:p14="http://schemas.microsoft.com/office/powerpoint/2010/main" val="37317314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Slide Contenu - Texte seul (rose)">
    <p:spTree>
      <p:nvGrpSpPr>
        <p:cNvPr id="1" name=""/>
        <p:cNvGrpSpPr/>
        <p:nvPr/>
      </p:nvGrpSpPr>
      <p:grpSpPr>
        <a:xfrm>
          <a:off x="0" y="0"/>
          <a:ext cx="0" cy="0"/>
          <a:chOff x="0" y="0"/>
          <a:chExt cx="0" cy="0"/>
        </a:xfrm>
      </p:grpSpPr>
      <p:sp>
        <p:nvSpPr>
          <p:cNvPr id="7" name="Espace réservé pour une image  15">
            <a:extLst>
              <a:ext uri="{FF2B5EF4-FFF2-40B4-BE49-F238E27FC236}">
                <a16:creationId xmlns:a16="http://schemas.microsoft.com/office/drawing/2014/main" id="{F8C5280C-B312-794B-90F8-09B3805D3795}"/>
              </a:ext>
            </a:extLst>
          </p:cNvPr>
          <p:cNvSpPr>
            <a:spLocks noGrp="1"/>
          </p:cNvSpPr>
          <p:nvPr>
            <p:ph type="pic" sz="quarter" idx="10" hasCustomPrompt="1"/>
          </p:nvPr>
        </p:nvSpPr>
        <p:spPr>
          <a:xfrm>
            <a:off x="10745620" y="6470879"/>
            <a:ext cx="981721" cy="386403"/>
          </a:xfrm>
          <a:prstGeom prst="rect">
            <a:avLst/>
          </a:prstGeom>
        </p:spPr>
        <p:txBody>
          <a:bodyPr/>
          <a:lstStyle>
            <a:lvl1pPr marL="0" indent="0" algn="ctr">
              <a:spcBef>
                <a:spcPts val="0"/>
              </a:spcBef>
              <a:buNone/>
              <a:defRPr sz="1100"/>
            </a:lvl1pPr>
          </a:lstStyle>
          <a:p>
            <a:r>
              <a:rPr lang="fr-FR" dirty="0"/>
              <a:t>INSÉRER</a:t>
            </a:r>
          </a:p>
          <a:p>
            <a:r>
              <a:rPr lang="fr-FR" dirty="0"/>
              <a:t>LOGO CLIENT</a:t>
            </a:r>
          </a:p>
        </p:txBody>
      </p:sp>
      <p:cxnSp>
        <p:nvCxnSpPr>
          <p:cNvPr id="3" name="Connecteur droit 2">
            <a:extLst>
              <a:ext uri="{FF2B5EF4-FFF2-40B4-BE49-F238E27FC236}">
                <a16:creationId xmlns:a16="http://schemas.microsoft.com/office/drawing/2014/main" id="{F856BD3C-1CE2-754D-9517-CAFA1A213AE1}"/>
              </a:ext>
            </a:extLst>
          </p:cNvPr>
          <p:cNvCxnSpPr>
            <a:cxnSpLocks/>
          </p:cNvCxnSpPr>
          <p:nvPr userDrawn="1"/>
        </p:nvCxnSpPr>
        <p:spPr>
          <a:xfrm>
            <a:off x="1665470" y="6461611"/>
            <a:ext cx="0" cy="4101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8C2904D0-1C4D-1B43-8A31-7BDA220C3898}"/>
              </a:ext>
            </a:extLst>
          </p:cNvPr>
          <p:cNvPicPr>
            <a:picLocks noChangeAspect="1"/>
          </p:cNvPicPr>
          <p:nvPr userDrawn="1"/>
        </p:nvPicPr>
        <p:blipFill>
          <a:blip r:embed="rId2"/>
          <a:stretch>
            <a:fillRect/>
          </a:stretch>
        </p:blipFill>
        <p:spPr>
          <a:xfrm>
            <a:off x="410702" y="6585935"/>
            <a:ext cx="950804" cy="162850"/>
          </a:xfrm>
          <a:prstGeom prst="rect">
            <a:avLst/>
          </a:prstGeom>
        </p:spPr>
      </p:pic>
      <p:cxnSp>
        <p:nvCxnSpPr>
          <p:cNvPr id="5" name="Connecteur droit 4">
            <a:extLst>
              <a:ext uri="{FF2B5EF4-FFF2-40B4-BE49-F238E27FC236}">
                <a16:creationId xmlns:a16="http://schemas.microsoft.com/office/drawing/2014/main" id="{EBA54406-5462-E04C-B59E-3EA8260A7CB2}"/>
              </a:ext>
            </a:extLst>
          </p:cNvPr>
          <p:cNvCxnSpPr>
            <a:cxnSpLocks/>
          </p:cNvCxnSpPr>
          <p:nvPr userDrawn="1"/>
        </p:nvCxnSpPr>
        <p:spPr>
          <a:xfrm>
            <a:off x="11795005" y="6460873"/>
            <a:ext cx="0" cy="4101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255B727-4240-0447-AF2F-9A83115408DD}"/>
              </a:ext>
            </a:extLst>
          </p:cNvPr>
          <p:cNvCxnSpPr>
            <a:cxnSpLocks/>
          </p:cNvCxnSpPr>
          <p:nvPr userDrawn="1"/>
        </p:nvCxnSpPr>
        <p:spPr>
          <a:xfrm flipH="1">
            <a:off x="1" y="64619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5">
            <a:extLst>
              <a:ext uri="{FF2B5EF4-FFF2-40B4-BE49-F238E27FC236}">
                <a16:creationId xmlns:a16="http://schemas.microsoft.com/office/drawing/2014/main" id="{574C9ADF-54E6-3847-B50D-6BE6E44563EB}"/>
              </a:ext>
            </a:extLst>
          </p:cNvPr>
          <p:cNvSpPr>
            <a:spLocks noGrp="1"/>
          </p:cNvSpPr>
          <p:nvPr>
            <p:ph type="sldNum" sz="quarter" idx="36"/>
          </p:nvPr>
        </p:nvSpPr>
        <p:spPr>
          <a:xfrm>
            <a:off x="11795006" y="6556149"/>
            <a:ext cx="396994" cy="229747"/>
          </a:xfrm>
          <a:prstGeom prst="rect">
            <a:avLst/>
          </a:prstGeom>
        </p:spPr>
        <p:txBody>
          <a:bodyPr/>
          <a:lstStyle>
            <a:lvl1pPr algn="ctr">
              <a:defRPr sz="1100" b="0" i="0">
                <a:latin typeface="Avenir Book" panose="02000503020000020003" pitchFamily="2" charset="0"/>
              </a:defRPr>
            </a:lvl1pPr>
          </a:lstStyle>
          <a:p>
            <a:fld id="{6D6B0670-1B35-8F43-80E8-96F6C478BB1D}" type="slidenum">
              <a:rPr lang="fr-FR" smtClean="0"/>
              <a:pPr/>
              <a:t>‹N°›</a:t>
            </a:fld>
            <a:endParaRPr lang="fr-FR" dirty="0"/>
          </a:p>
        </p:txBody>
      </p:sp>
      <p:sp>
        <p:nvSpPr>
          <p:cNvPr id="10" name="Espace réservé du texte 17">
            <a:extLst>
              <a:ext uri="{FF2B5EF4-FFF2-40B4-BE49-F238E27FC236}">
                <a16:creationId xmlns:a16="http://schemas.microsoft.com/office/drawing/2014/main" id="{4BC25E81-5B90-124E-99EC-2EBF1BB0BF78}"/>
              </a:ext>
            </a:extLst>
          </p:cNvPr>
          <p:cNvSpPr>
            <a:spLocks noGrp="1"/>
          </p:cNvSpPr>
          <p:nvPr>
            <p:ph type="body" sz="quarter" idx="17" hasCustomPrompt="1"/>
          </p:nvPr>
        </p:nvSpPr>
        <p:spPr>
          <a:xfrm>
            <a:off x="167445" y="112765"/>
            <a:ext cx="604359" cy="543757"/>
          </a:xfrm>
          <a:prstGeom prst="rect">
            <a:avLst/>
          </a:prstGeom>
        </p:spPr>
        <p:txBody>
          <a:bodyPr/>
          <a:lstStyle>
            <a:lvl1pPr marL="0" indent="0" algn="l">
              <a:buNone/>
              <a:defRPr sz="3700" b="0" i="0">
                <a:solidFill>
                  <a:schemeClr val="accent2"/>
                </a:solidFill>
                <a:latin typeface="Avenir Book" panose="02000503020000020003" pitchFamily="2" charset="0"/>
              </a:defRPr>
            </a:lvl1pPr>
          </a:lstStyle>
          <a:p>
            <a:r>
              <a:rPr lang="fr-FR" dirty="0"/>
              <a:t>X</a:t>
            </a:r>
          </a:p>
        </p:txBody>
      </p:sp>
      <p:cxnSp>
        <p:nvCxnSpPr>
          <p:cNvPr id="11" name="Connecteur droit 10">
            <a:extLst>
              <a:ext uri="{FF2B5EF4-FFF2-40B4-BE49-F238E27FC236}">
                <a16:creationId xmlns:a16="http://schemas.microsoft.com/office/drawing/2014/main" id="{196938C0-FF3E-2E4E-85F0-DC0E4473A050}"/>
              </a:ext>
            </a:extLst>
          </p:cNvPr>
          <p:cNvCxnSpPr>
            <a:cxnSpLocks/>
          </p:cNvCxnSpPr>
          <p:nvPr userDrawn="1"/>
        </p:nvCxnSpPr>
        <p:spPr>
          <a:xfrm>
            <a:off x="816009" y="-11228"/>
            <a:ext cx="0" cy="77088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ACC6A4-CEC0-394B-9354-002805E98829}"/>
              </a:ext>
            </a:extLst>
          </p:cNvPr>
          <p:cNvCxnSpPr>
            <a:cxnSpLocks/>
          </p:cNvCxnSpPr>
          <p:nvPr userDrawn="1"/>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F7CB3E6B-6611-914F-BBBF-9540DF4F66CE}"/>
              </a:ext>
            </a:extLst>
          </p:cNvPr>
          <p:cNvSpPr>
            <a:spLocks noGrp="1"/>
          </p:cNvSpPr>
          <p:nvPr>
            <p:ph type="body" sz="quarter" idx="34" hasCustomPrompt="1"/>
          </p:nvPr>
        </p:nvSpPr>
        <p:spPr>
          <a:xfrm>
            <a:off x="1006366" y="78652"/>
            <a:ext cx="11185633" cy="419648"/>
          </a:xfrm>
          <a:prstGeom prst="rect">
            <a:avLst/>
          </a:prstGeom>
        </p:spPr>
        <p:txBody>
          <a:bodyPr/>
          <a:lstStyle>
            <a:lvl1pPr marL="0" indent="0" algn="l">
              <a:buNone/>
              <a:defRPr lang="fr-FR" sz="2200" b="1" i="0" kern="1200" cap="all" baseline="0" dirty="0">
                <a:solidFill>
                  <a:schemeClr val="tx1"/>
                </a:solidFill>
                <a:latin typeface="Avenir Black" panose="02000503020000020003" pitchFamily="2" charset="0"/>
                <a:ea typeface="+mn-ea"/>
                <a:cs typeface="+mn-cs"/>
              </a:defRPr>
            </a:lvl1pPr>
          </a:lstStyle>
          <a:p>
            <a:r>
              <a:rPr lang="fr-FR" dirty="0"/>
              <a:t>Titre</a:t>
            </a:r>
          </a:p>
        </p:txBody>
      </p:sp>
      <p:sp>
        <p:nvSpPr>
          <p:cNvPr id="19" name="Espace réservé du texte 17">
            <a:extLst>
              <a:ext uri="{FF2B5EF4-FFF2-40B4-BE49-F238E27FC236}">
                <a16:creationId xmlns:a16="http://schemas.microsoft.com/office/drawing/2014/main" id="{A7300557-0E87-5749-8B5A-631B0A770B46}"/>
              </a:ext>
            </a:extLst>
          </p:cNvPr>
          <p:cNvSpPr>
            <a:spLocks noGrp="1"/>
          </p:cNvSpPr>
          <p:nvPr>
            <p:ph type="body" sz="quarter" idx="35" hasCustomPrompt="1"/>
          </p:nvPr>
        </p:nvSpPr>
        <p:spPr>
          <a:xfrm>
            <a:off x="1006366" y="394338"/>
            <a:ext cx="11185633" cy="419648"/>
          </a:xfrm>
          <a:prstGeom prst="rect">
            <a:avLst/>
          </a:prstGeom>
        </p:spPr>
        <p:txBody>
          <a:bodyPr/>
          <a:lstStyle>
            <a:lvl1pPr marL="0" indent="0" algn="l">
              <a:buNone/>
              <a:defRPr sz="2200" b="0" i="0" cap="none" baseline="0">
                <a:latin typeface="Avenir Book" panose="02000503020000020003" pitchFamily="2" charset="0"/>
              </a:defRPr>
            </a:lvl1pPr>
          </a:lstStyle>
          <a:p>
            <a:r>
              <a:rPr lang="fr-FR" dirty="0"/>
              <a:t>Sous-titre</a:t>
            </a:r>
          </a:p>
        </p:txBody>
      </p:sp>
      <p:sp>
        <p:nvSpPr>
          <p:cNvPr id="16" name="Espace réservé du contenu 2">
            <a:extLst>
              <a:ext uri="{FF2B5EF4-FFF2-40B4-BE49-F238E27FC236}">
                <a16:creationId xmlns:a16="http://schemas.microsoft.com/office/drawing/2014/main" id="{E704683A-4B15-2847-B7A9-9A61B2F9257E}"/>
              </a:ext>
            </a:extLst>
          </p:cNvPr>
          <p:cNvSpPr>
            <a:spLocks noGrp="1"/>
          </p:cNvSpPr>
          <p:nvPr>
            <p:ph idx="1" hasCustomPrompt="1"/>
          </p:nvPr>
        </p:nvSpPr>
        <p:spPr>
          <a:xfrm>
            <a:off x="1665469" y="1811030"/>
            <a:ext cx="9080149" cy="3598863"/>
          </a:xfrm>
          <a:prstGeom prst="rect">
            <a:avLst/>
          </a:prstGeom>
        </p:spPr>
        <p:txBody>
          <a:bodyPr/>
          <a:lstStyle>
            <a:lvl1pPr marL="0" indent="0">
              <a:buNone/>
              <a:defRPr sz="1800">
                <a:latin typeface="Avenir" panose="02000503020000020003" pitchFamily="2" charset="0"/>
              </a:defRPr>
            </a:lvl1pPr>
            <a:lvl2pPr marL="685800" indent="-228600">
              <a:buClr>
                <a:schemeClr val="accent2"/>
              </a:buClr>
              <a:buFont typeface="Lucida Grande" panose="020B0600040502020204" pitchFamily="34" charset="0"/>
              <a:buChar char="►"/>
              <a:defRPr sz="1600">
                <a:latin typeface="Avenir" panose="02000503020000020003" pitchFamily="2" charset="0"/>
              </a:defRPr>
            </a:lvl2pPr>
            <a:lvl3pPr>
              <a:buClr>
                <a:schemeClr val="accent2"/>
              </a:buClr>
              <a:defRPr sz="1400">
                <a:latin typeface="Avenir" panose="02000503020000020003" pitchFamily="2" charset="0"/>
              </a:defRPr>
            </a:lvl3pPr>
            <a:lvl4pPr marL="1657350" indent="-285750">
              <a:buClr>
                <a:schemeClr val="accent2"/>
              </a:buClr>
              <a:buFont typeface="Wingdings" pitchFamily="2" charset="2"/>
              <a:buChar char="§"/>
              <a:defRPr sz="1200">
                <a:latin typeface="Avenir" panose="02000503020000020003" pitchFamily="2" charset="0"/>
              </a:defRPr>
            </a:lvl4pPr>
            <a:lvl5pPr marL="2114550" indent="-285750">
              <a:buClr>
                <a:schemeClr val="tx2"/>
              </a:buClr>
              <a:buFont typeface="Wingdings" pitchFamily="2" charset="2"/>
              <a:buChar char="§"/>
              <a:defRPr sz="1800">
                <a:latin typeface="Avenir" panose="02000503020000020003" pitchFamily="2" charset="0"/>
              </a:defRPr>
            </a:lvl5pPr>
          </a:lstStyle>
          <a:p>
            <a:pPr lvl="0"/>
            <a:r>
              <a:rPr lang="fr-FR" dirty="0"/>
              <a:t>(Cliquez pour modifier les styles du texte du masque) Premier niveau</a:t>
            </a:r>
          </a:p>
          <a:p>
            <a:pPr lvl="1"/>
            <a:r>
              <a:rPr lang="fr-FR" dirty="0"/>
              <a:t> 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531206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re Présenta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0E2F6-DC7D-3296-7F2B-05DE5E18E187}"/>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2064713"/>
            <a:ext cx="2841980" cy="486762"/>
          </a:xfrm>
          <a:prstGeom prst="rect">
            <a:avLst/>
          </a:prstGeom>
        </p:spPr>
      </p:pic>
      <p:grpSp>
        <p:nvGrpSpPr>
          <p:cNvPr id="12" name="Groupe 11">
            <a:extLst>
              <a:ext uri="{FF2B5EF4-FFF2-40B4-BE49-F238E27FC236}">
                <a16:creationId xmlns:a16="http://schemas.microsoft.com/office/drawing/2014/main" id="{9B3A1AE7-BE00-FA52-3F8A-3743B36FF1EB}"/>
              </a:ext>
            </a:extLst>
          </p:cNvPr>
          <p:cNvGrpSpPr/>
          <p:nvPr/>
        </p:nvGrpSpPr>
        <p:grpSpPr>
          <a:xfrm>
            <a:off x="1927409" y="3315127"/>
            <a:ext cx="204015" cy="280964"/>
            <a:chOff x="4561489" y="2493767"/>
            <a:chExt cx="204015" cy="280964"/>
          </a:xfrm>
        </p:grpSpPr>
        <p:cxnSp>
          <p:nvCxnSpPr>
            <p:cNvPr id="13" name="Connecteur droit 12">
              <a:extLst>
                <a:ext uri="{FF2B5EF4-FFF2-40B4-BE49-F238E27FC236}">
                  <a16:creationId xmlns:a16="http://schemas.microsoft.com/office/drawing/2014/main" id="{252D7B30-069C-1F9D-E677-B21CAA1D61EF}"/>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ED67C92-1FBD-ABD6-8EA4-2BC263697A96}"/>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1" name="Espace réservé pour une image  20">
            <a:extLst>
              <a:ext uri="{FF2B5EF4-FFF2-40B4-BE49-F238E27FC236}">
                <a16:creationId xmlns:a16="http://schemas.microsoft.com/office/drawing/2014/main" id="{8B5EBA44-6B2B-F5F3-A2B0-59450EF9DB42}"/>
              </a:ext>
            </a:extLst>
          </p:cNvPr>
          <p:cNvSpPr>
            <a:spLocks noGrp="1"/>
          </p:cNvSpPr>
          <p:nvPr>
            <p:ph type="pic" sz="quarter" idx="15"/>
          </p:nvPr>
        </p:nvSpPr>
        <p:spPr>
          <a:xfrm>
            <a:off x="1436709" y="4079240"/>
            <a:ext cx="1188000" cy="1188000"/>
          </a:xfrm>
        </p:spPr>
        <p:txBody>
          <a:bodyPr/>
          <a:lstStyle/>
          <a:p>
            <a:r>
              <a:rPr lang="fr-FR"/>
              <a:t>Cliquez sur l'icône pour ajouter une image</a:t>
            </a:r>
            <a:endParaRPr lang="fr-FR" dirty="0"/>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7279723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D5023-93D4-E6CC-9F61-E11AC9510E93}"/>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3189382"/>
            <a:ext cx="2841980" cy="486762"/>
          </a:xfrm>
          <a:prstGeom prst="rect">
            <a:avLst/>
          </a:prstGeom>
        </p:spPr>
      </p:pic>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11149004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re Présentation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DCC26-90C3-8AD5-BBD5-CE0D0CA0D308}"/>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7" name="Rectangle 16">
            <a:extLst>
              <a:ext uri="{FF2B5EF4-FFF2-40B4-BE49-F238E27FC236}">
                <a16:creationId xmlns:a16="http://schemas.microsoft.com/office/drawing/2014/main" id="{7AA27181-E4AA-DD87-B4F7-F528F2AD92C0}"/>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908D1050-9CEE-146E-55B5-1EB30075D229}"/>
              </a:ext>
            </a:extLst>
          </p:cNvPr>
          <p:cNvCxnSpPr>
            <a:cxnSpLocks/>
          </p:cNvCxnSpPr>
          <p:nvPr/>
        </p:nvCxnSpPr>
        <p:spPr>
          <a:xfrm>
            <a:off x="4079002" y="5587310"/>
            <a:ext cx="0" cy="12706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E6BC47D-AA6C-6952-C660-2E2ED6A4E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025" y="6089873"/>
            <a:ext cx="1996974" cy="342033"/>
          </a:xfrm>
          <a:prstGeom prst="rect">
            <a:avLst/>
          </a:prstGeom>
        </p:spPr>
      </p:pic>
      <p:grpSp>
        <p:nvGrpSpPr>
          <p:cNvPr id="9" name="Groupe 8">
            <a:extLst>
              <a:ext uri="{FF2B5EF4-FFF2-40B4-BE49-F238E27FC236}">
                <a16:creationId xmlns:a16="http://schemas.microsoft.com/office/drawing/2014/main" id="{73EF28D5-71AC-B560-C04C-149A5DA4C7AF}"/>
              </a:ext>
            </a:extLst>
          </p:cNvPr>
          <p:cNvGrpSpPr/>
          <p:nvPr/>
        </p:nvGrpSpPr>
        <p:grpSpPr>
          <a:xfrm>
            <a:off x="8464480" y="6089873"/>
            <a:ext cx="204015" cy="280964"/>
            <a:chOff x="4561489" y="2493767"/>
            <a:chExt cx="204015" cy="280964"/>
          </a:xfrm>
        </p:grpSpPr>
        <p:cxnSp>
          <p:nvCxnSpPr>
            <p:cNvPr id="10" name="Connecteur droit 9">
              <a:extLst>
                <a:ext uri="{FF2B5EF4-FFF2-40B4-BE49-F238E27FC236}">
                  <a16:creationId xmlns:a16="http://schemas.microsoft.com/office/drawing/2014/main" id="{7D8D4BB0-533D-FCBC-98BD-9810D97A72D0}"/>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0D904CB-B66A-3550-0F84-367F2EB26323}"/>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C3A49677-6971-CAA2-1843-EA7A3CCD38E5}"/>
              </a:ext>
            </a:extLst>
          </p:cNvPr>
          <p:cNvCxnSpPr>
            <a:cxnSpLocks/>
          </p:cNvCxnSpPr>
          <p:nvPr/>
        </p:nvCxnSpPr>
        <p:spPr>
          <a:xfrm flipH="1">
            <a:off x="1" y="5587310"/>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B61AD3-A82D-63A4-830E-819B74E715B3}"/>
              </a:ext>
            </a:extLst>
          </p:cNvPr>
          <p:cNvSpPr/>
          <p:nvPr/>
        </p:nvSpPr>
        <p:spPr>
          <a:xfrm>
            <a:off x="-1" y="5590800"/>
            <a:ext cx="108000" cy="12672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14" name="Espace réservé pour une image  20">
            <a:extLst>
              <a:ext uri="{FF2B5EF4-FFF2-40B4-BE49-F238E27FC236}">
                <a16:creationId xmlns:a16="http://schemas.microsoft.com/office/drawing/2014/main" id="{78D87037-2DF8-9E77-0775-D9B0F7C58449}"/>
              </a:ext>
            </a:extLst>
          </p:cNvPr>
          <p:cNvSpPr>
            <a:spLocks noGrp="1"/>
          </p:cNvSpPr>
          <p:nvPr>
            <p:ph type="pic" sz="quarter" idx="15" hasCustomPrompt="1"/>
          </p:nvPr>
        </p:nvSpPr>
        <p:spPr>
          <a:xfrm>
            <a:off x="9617805" y="5829920"/>
            <a:ext cx="1620000" cy="800869"/>
          </a:xfrm>
        </p:spPr>
        <p:txBody>
          <a:bodyPr>
            <a:noAutofit/>
          </a:bodyPr>
          <a:lstStyle>
            <a:lvl1pPr>
              <a:defRPr/>
            </a:lvl1pPr>
          </a:lstStyle>
          <a:p>
            <a:r>
              <a:rPr lang="fr-FR" dirty="0"/>
              <a:t>insérer image</a:t>
            </a:r>
          </a:p>
        </p:txBody>
      </p:sp>
      <p:sp>
        <p:nvSpPr>
          <p:cNvPr id="15" name="Espace réservé du texte 23">
            <a:extLst>
              <a:ext uri="{FF2B5EF4-FFF2-40B4-BE49-F238E27FC236}">
                <a16:creationId xmlns:a16="http://schemas.microsoft.com/office/drawing/2014/main" id="{AC2B6042-1E62-2DEB-B8B3-CEFD8213A6C9}"/>
              </a:ext>
            </a:extLst>
          </p:cNvPr>
          <p:cNvSpPr>
            <a:spLocks noGrp="1"/>
          </p:cNvSpPr>
          <p:nvPr>
            <p:ph type="body" sz="quarter" idx="16" hasCustomPrompt="1"/>
          </p:nvPr>
        </p:nvSpPr>
        <p:spPr>
          <a:xfrm>
            <a:off x="638981" y="1049372"/>
            <a:ext cx="4552779" cy="2708434"/>
          </a:xfrm>
        </p:spPr>
        <p:txBody>
          <a:bodyPr/>
          <a:lstStyle>
            <a:lvl1pPr>
              <a:defRPr sz="4400" cap="all" spc="300" baseline="0"/>
            </a:lvl1pPr>
          </a:lstStyle>
          <a:p>
            <a:pPr lvl="0"/>
            <a:r>
              <a:rPr lang="fr-FR" dirty="0"/>
              <a:t>TITRE</a:t>
            </a:r>
          </a:p>
          <a:p>
            <a:pPr lvl="0"/>
            <a:r>
              <a:rPr lang="fr-FR" dirty="0"/>
              <a:t>DE </a:t>
            </a:r>
          </a:p>
          <a:p>
            <a:pPr lvl="0"/>
            <a:r>
              <a:rPr lang="fr-FR" dirty="0"/>
              <a:t>LA </a:t>
            </a:r>
          </a:p>
          <a:p>
            <a:pPr lvl="0"/>
            <a:r>
              <a:rPr lang="fr-FR" dirty="0"/>
              <a:t>PRÉSENTATION</a:t>
            </a:r>
          </a:p>
        </p:txBody>
      </p:sp>
      <p:sp>
        <p:nvSpPr>
          <p:cNvPr id="16" name="Espace réservé du texte 25">
            <a:extLst>
              <a:ext uri="{FF2B5EF4-FFF2-40B4-BE49-F238E27FC236}">
                <a16:creationId xmlns:a16="http://schemas.microsoft.com/office/drawing/2014/main" id="{66204EAD-13CA-ECD2-8323-0B7F1EC1D220}"/>
              </a:ext>
            </a:extLst>
          </p:cNvPr>
          <p:cNvSpPr>
            <a:spLocks noGrp="1"/>
          </p:cNvSpPr>
          <p:nvPr>
            <p:ph type="body" sz="quarter" idx="17" hasCustomPrompt="1"/>
          </p:nvPr>
        </p:nvSpPr>
        <p:spPr>
          <a:xfrm>
            <a:off x="638981" y="4469613"/>
            <a:ext cx="4552779" cy="492443"/>
          </a:xfrm>
        </p:spPr>
        <p:txBody>
          <a:bodyPr wrap="square">
            <a:spAutoFit/>
          </a:bodyPr>
          <a:lstStyle>
            <a:lvl1pPr>
              <a:defRPr sz="3200" cap="all" baseline="0">
                <a:latin typeface="+mj-lt"/>
              </a:defRPr>
            </a:lvl1pPr>
          </a:lstStyle>
          <a:p>
            <a:pPr lvl="0"/>
            <a:r>
              <a:rPr lang="fr-FR" dirty="0"/>
              <a:t>CLIENT</a:t>
            </a:r>
          </a:p>
        </p:txBody>
      </p:sp>
      <p:sp>
        <p:nvSpPr>
          <p:cNvPr id="20" name="Espace réservé pour une image  16">
            <a:extLst>
              <a:ext uri="{FF2B5EF4-FFF2-40B4-BE49-F238E27FC236}">
                <a16:creationId xmlns:a16="http://schemas.microsoft.com/office/drawing/2014/main" id="{AF5FFF75-EF6C-C262-50CA-11B9F311E6C5}"/>
              </a:ext>
            </a:extLst>
          </p:cNvPr>
          <p:cNvSpPr>
            <a:spLocks noGrp="1"/>
          </p:cNvSpPr>
          <p:nvPr>
            <p:ph type="pic" sz="quarter" idx="13"/>
          </p:nvPr>
        </p:nvSpPr>
        <p:spPr>
          <a:xfrm>
            <a:off x="5732239" y="0"/>
            <a:ext cx="6459761" cy="5583820"/>
          </a:xfrm>
        </p:spPr>
        <p:txBody>
          <a:bodyPr/>
          <a:lstStyle/>
          <a:p>
            <a:r>
              <a:rPr lang="fr-FR"/>
              <a:t>Cliquez sur l'icône pour ajouter une image</a:t>
            </a:r>
            <a:endParaRPr lang="fr-FR" dirty="0"/>
          </a:p>
        </p:txBody>
      </p:sp>
      <p:sp>
        <p:nvSpPr>
          <p:cNvPr id="21" name="Espace réservé du texte 18">
            <a:extLst>
              <a:ext uri="{FF2B5EF4-FFF2-40B4-BE49-F238E27FC236}">
                <a16:creationId xmlns:a16="http://schemas.microsoft.com/office/drawing/2014/main" id="{63023B38-9DDC-DD9F-6BCF-39AF21B97F1E}"/>
              </a:ext>
            </a:extLst>
          </p:cNvPr>
          <p:cNvSpPr>
            <a:spLocks noGrp="1"/>
          </p:cNvSpPr>
          <p:nvPr>
            <p:ph type="body" sz="quarter" idx="14" hasCustomPrompt="1"/>
          </p:nvPr>
        </p:nvSpPr>
        <p:spPr>
          <a:xfrm>
            <a:off x="107999" y="6130326"/>
            <a:ext cx="3930036" cy="200055"/>
          </a:xfrm>
        </p:spPr>
        <p:txBody>
          <a:bodyPr anchor="ctr">
            <a:spAutoFit/>
          </a:bodyPr>
          <a:lstStyle>
            <a:lvl1pPr algn="ctr">
              <a:defRPr sz="1300" spc="300"/>
            </a:lvl1pPr>
          </a:lstStyle>
          <a:p>
            <a:pPr lvl="0"/>
            <a:r>
              <a:rPr lang="fr-FR" dirty="0"/>
              <a:t>DATE</a:t>
            </a:r>
          </a:p>
        </p:txBody>
      </p:sp>
    </p:spTree>
    <p:extLst>
      <p:ext uri="{BB962C8B-B14F-4D97-AF65-F5344CB8AC3E}">
        <p14:creationId xmlns:p14="http://schemas.microsoft.com/office/powerpoint/2010/main" val="10697002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77A96-827F-16F8-33F0-094AF9A3C829}"/>
              </a:ext>
            </a:extLst>
          </p:cNvPr>
          <p:cNvSpPr/>
          <p:nvPr userDrawn="1"/>
        </p:nvSpPr>
        <p:spPr>
          <a:xfrm>
            <a:off x="0" y="0"/>
            <a:ext cx="12192000" cy="9233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1" name="Espace réservé du texte 10">
            <a:extLst>
              <a:ext uri="{FF2B5EF4-FFF2-40B4-BE49-F238E27FC236}">
                <a16:creationId xmlns:a16="http://schemas.microsoft.com/office/drawing/2014/main" id="{C490E604-9889-2E1A-C81A-0E87DAE706E2}"/>
              </a:ext>
            </a:extLst>
          </p:cNvPr>
          <p:cNvSpPr>
            <a:spLocks noGrp="1"/>
          </p:cNvSpPr>
          <p:nvPr>
            <p:ph type="body" sz="quarter" idx="14" hasCustomPrompt="1"/>
          </p:nvPr>
        </p:nvSpPr>
        <p:spPr>
          <a:xfrm>
            <a:off x="4951785" y="1686025"/>
            <a:ext cx="607322" cy="923330"/>
          </a:xfrm>
        </p:spPr>
        <p:txBody>
          <a:bodyPr wrap="square" anchor="ctr">
            <a:spAutoFit/>
          </a:bodyPr>
          <a:lstStyle>
            <a:lvl1pPr algn="ctr">
              <a:defRPr sz="6000">
                <a:solidFill>
                  <a:schemeClr val="accent2"/>
                </a:solidFill>
              </a:defRPr>
            </a:lvl1pPr>
          </a:lstStyle>
          <a:p>
            <a:pPr lvl="0"/>
            <a:r>
              <a:rPr lang="fr-FR" dirty="0"/>
              <a:t>1</a:t>
            </a:r>
          </a:p>
        </p:txBody>
      </p:sp>
      <p:sp>
        <p:nvSpPr>
          <p:cNvPr id="4" name="Espace réservé du pied de page 3">
            <a:extLst>
              <a:ext uri="{FF2B5EF4-FFF2-40B4-BE49-F238E27FC236}">
                <a16:creationId xmlns:a16="http://schemas.microsoft.com/office/drawing/2014/main" id="{8777F8B4-946A-776A-EC72-4445B081F58E}"/>
              </a:ext>
            </a:extLst>
          </p:cNvPr>
          <p:cNvSpPr>
            <a:spLocks noGrp="1"/>
          </p:cNvSpPr>
          <p:nvPr>
            <p:ph type="ftr" sz="quarter" idx="11"/>
          </p:nvPr>
        </p:nvSpPr>
        <p:spPr/>
        <p:txBody>
          <a:bodyPr/>
          <a:lstStyle>
            <a:lvl1pPr>
              <a:defRPr/>
            </a:lvl1p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3E40593-1973-F941-8B2B-6BDA742DD862}"/>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6" name="Connecteur droit 5">
            <a:extLst>
              <a:ext uri="{FF2B5EF4-FFF2-40B4-BE49-F238E27FC236}">
                <a16:creationId xmlns:a16="http://schemas.microsoft.com/office/drawing/2014/main" id="{41BE9613-FDF4-D7E6-5046-5B4246E0752D}"/>
              </a:ext>
            </a:extLst>
          </p:cNvPr>
          <p:cNvCxnSpPr>
            <a:cxnSpLocks/>
          </p:cNvCxnSpPr>
          <p:nvPr/>
        </p:nvCxnSpPr>
        <p:spPr>
          <a:xfrm>
            <a:off x="4065540" y="2014"/>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6">
            <a:extLst>
              <a:ext uri="{FF2B5EF4-FFF2-40B4-BE49-F238E27FC236}">
                <a16:creationId xmlns:a16="http://schemas.microsoft.com/office/drawing/2014/main" id="{AB3D501D-F1DA-66FD-1B39-0972A8D5A4F6}"/>
              </a:ext>
            </a:extLst>
          </p:cNvPr>
          <p:cNvSpPr>
            <a:spLocks noGrp="1"/>
          </p:cNvSpPr>
          <p:nvPr>
            <p:ph type="pic" sz="quarter" idx="13"/>
          </p:nvPr>
        </p:nvSpPr>
        <p:spPr>
          <a:xfrm>
            <a:off x="1" y="0"/>
            <a:ext cx="4057200" cy="6461954"/>
          </a:xfrm>
        </p:spPr>
        <p:txBody>
          <a:bodyPr/>
          <a:lstStyle/>
          <a:p>
            <a:r>
              <a:rPr lang="fr-FR"/>
              <a:t>Cliquez sur l'icône pour ajouter une image</a:t>
            </a:r>
            <a:endParaRPr lang="fr-FR" dirty="0"/>
          </a:p>
        </p:txBody>
      </p:sp>
      <p:sp>
        <p:nvSpPr>
          <p:cNvPr id="13" name="Espace réservé du texte 12">
            <a:extLst>
              <a:ext uri="{FF2B5EF4-FFF2-40B4-BE49-F238E27FC236}">
                <a16:creationId xmlns:a16="http://schemas.microsoft.com/office/drawing/2014/main" id="{9B7B6775-164E-91CA-7E94-86E5C22E9787}"/>
              </a:ext>
            </a:extLst>
          </p:cNvPr>
          <p:cNvSpPr>
            <a:spLocks noGrp="1"/>
          </p:cNvSpPr>
          <p:nvPr>
            <p:ph type="body" sz="quarter" idx="15" hasCustomPrompt="1"/>
          </p:nvPr>
        </p:nvSpPr>
        <p:spPr>
          <a:xfrm>
            <a:off x="5559107" y="2024580"/>
            <a:ext cx="2236249" cy="246221"/>
          </a:xfrm>
        </p:spPr>
        <p:txBody>
          <a:bodyPr anchor="ctr"/>
          <a:lstStyle>
            <a:lvl1pPr>
              <a:defRPr>
                <a:latin typeface="+mj-lt"/>
              </a:defRPr>
            </a:lvl1pPr>
          </a:lstStyle>
          <a:p>
            <a:pPr lvl="0"/>
            <a:r>
              <a:rPr lang="fr-FR" dirty="0"/>
              <a:t>Lorem ipsum</a:t>
            </a:r>
          </a:p>
        </p:txBody>
      </p:sp>
      <p:sp>
        <p:nvSpPr>
          <p:cNvPr id="14" name="Espace réservé du texte 10">
            <a:extLst>
              <a:ext uri="{FF2B5EF4-FFF2-40B4-BE49-F238E27FC236}">
                <a16:creationId xmlns:a16="http://schemas.microsoft.com/office/drawing/2014/main" id="{FA15DF1A-E3D5-1E1C-B2BF-5BEBF8BB4C7A}"/>
              </a:ext>
            </a:extLst>
          </p:cNvPr>
          <p:cNvSpPr>
            <a:spLocks noGrp="1"/>
          </p:cNvSpPr>
          <p:nvPr>
            <p:ph type="body" sz="quarter" idx="16" hasCustomPrompt="1"/>
          </p:nvPr>
        </p:nvSpPr>
        <p:spPr>
          <a:xfrm>
            <a:off x="4951785" y="3348240"/>
            <a:ext cx="607322" cy="923330"/>
          </a:xfrm>
        </p:spPr>
        <p:txBody>
          <a:bodyPr wrap="square">
            <a:spAutoFit/>
          </a:bodyPr>
          <a:lstStyle>
            <a:lvl1pPr algn="ctr">
              <a:defRPr sz="6000">
                <a:solidFill>
                  <a:schemeClr val="accent3"/>
                </a:solidFill>
              </a:defRPr>
            </a:lvl1pPr>
          </a:lstStyle>
          <a:p>
            <a:pPr lvl="0"/>
            <a:r>
              <a:rPr lang="fr-FR" dirty="0"/>
              <a:t>2</a:t>
            </a:r>
          </a:p>
        </p:txBody>
      </p:sp>
      <p:sp>
        <p:nvSpPr>
          <p:cNvPr id="15" name="Espace réservé du texte 12">
            <a:extLst>
              <a:ext uri="{FF2B5EF4-FFF2-40B4-BE49-F238E27FC236}">
                <a16:creationId xmlns:a16="http://schemas.microsoft.com/office/drawing/2014/main" id="{3E4BB633-C500-E0DD-4F41-755FC6F06B91}"/>
              </a:ext>
            </a:extLst>
          </p:cNvPr>
          <p:cNvSpPr>
            <a:spLocks noGrp="1"/>
          </p:cNvSpPr>
          <p:nvPr>
            <p:ph type="body" sz="quarter" idx="17" hasCustomPrompt="1"/>
          </p:nvPr>
        </p:nvSpPr>
        <p:spPr>
          <a:xfrm>
            <a:off x="5559107" y="3686795"/>
            <a:ext cx="2236249" cy="246221"/>
          </a:xfrm>
        </p:spPr>
        <p:txBody>
          <a:bodyPr anchor="ctr"/>
          <a:lstStyle>
            <a:lvl1pPr>
              <a:defRPr>
                <a:latin typeface="+mj-lt"/>
              </a:defRPr>
            </a:lvl1pPr>
          </a:lstStyle>
          <a:p>
            <a:pPr lvl="0"/>
            <a:r>
              <a:rPr lang="fr-FR" dirty="0"/>
              <a:t>Lorem ipsum</a:t>
            </a:r>
          </a:p>
        </p:txBody>
      </p:sp>
      <p:sp>
        <p:nvSpPr>
          <p:cNvPr id="16" name="Espace réservé du texte 10">
            <a:extLst>
              <a:ext uri="{FF2B5EF4-FFF2-40B4-BE49-F238E27FC236}">
                <a16:creationId xmlns:a16="http://schemas.microsoft.com/office/drawing/2014/main" id="{740731B3-E43A-29E9-AB6F-E567B253B042}"/>
              </a:ext>
            </a:extLst>
          </p:cNvPr>
          <p:cNvSpPr>
            <a:spLocks noGrp="1"/>
          </p:cNvSpPr>
          <p:nvPr>
            <p:ph type="body" sz="quarter" idx="18" hasCustomPrompt="1"/>
          </p:nvPr>
        </p:nvSpPr>
        <p:spPr>
          <a:xfrm>
            <a:off x="4951785" y="5010455"/>
            <a:ext cx="607322" cy="923330"/>
          </a:xfrm>
        </p:spPr>
        <p:txBody>
          <a:bodyPr wrap="square">
            <a:spAutoFit/>
          </a:bodyPr>
          <a:lstStyle>
            <a:lvl1pPr algn="ctr">
              <a:defRPr sz="6000">
                <a:solidFill>
                  <a:schemeClr val="accent1"/>
                </a:solidFill>
              </a:defRPr>
            </a:lvl1pPr>
          </a:lstStyle>
          <a:p>
            <a:pPr lvl="0"/>
            <a:r>
              <a:rPr lang="fr-FR" dirty="0"/>
              <a:t>3</a:t>
            </a:r>
          </a:p>
        </p:txBody>
      </p:sp>
      <p:sp>
        <p:nvSpPr>
          <p:cNvPr id="17" name="Espace réservé du texte 12">
            <a:extLst>
              <a:ext uri="{FF2B5EF4-FFF2-40B4-BE49-F238E27FC236}">
                <a16:creationId xmlns:a16="http://schemas.microsoft.com/office/drawing/2014/main" id="{FFEEE693-1599-7139-962F-168A2B9B1FB7}"/>
              </a:ext>
            </a:extLst>
          </p:cNvPr>
          <p:cNvSpPr>
            <a:spLocks noGrp="1"/>
          </p:cNvSpPr>
          <p:nvPr>
            <p:ph type="body" sz="quarter" idx="19" hasCustomPrompt="1"/>
          </p:nvPr>
        </p:nvSpPr>
        <p:spPr>
          <a:xfrm>
            <a:off x="5559107" y="5349010"/>
            <a:ext cx="2236249" cy="246221"/>
          </a:xfrm>
        </p:spPr>
        <p:txBody>
          <a:bodyPr anchor="ctr"/>
          <a:lstStyle>
            <a:lvl1pPr>
              <a:defRPr>
                <a:latin typeface="+mj-lt"/>
              </a:defRPr>
            </a:lvl1pPr>
          </a:lstStyle>
          <a:p>
            <a:pPr lvl="0"/>
            <a:r>
              <a:rPr lang="fr-FR" dirty="0"/>
              <a:t>Lorem ipsum</a:t>
            </a:r>
          </a:p>
        </p:txBody>
      </p:sp>
      <p:sp>
        <p:nvSpPr>
          <p:cNvPr id="18" name="Espace réservé du texte 10">
            <a:extLst>
              <a:ext uri="{FF2B5EF4-FFF2-40B4-BE49-F238E27FC236}">
                <a16:creationId xmlns:a16="http://schemas.microsoft.com/office/drawing/2014/main" id="{08B55D5F-EF14-D547-4657-BAF20A816419}"/>
              </a:ext>
            </a:extLst>
          </p:cNvPr>
          <p:cNvSpPr>
            <a:spLocks noGrp="1"/>
          </p:cNvSpPr>
          <p:nvPr>
            <p:ph type="body" sz="quarter" idx="20" hasCustomPrompt="1"/>
          </p:nvPr>
        </p:nvSpPr>
        <p:spPr>
          <a:xfrm>
            <a:off x="8970477" y="1686025"/>
            <a:ext cx="607322" cy="923330"/>
          </a:xfrm>
        </p:spPr>
        <p:txBody>
          <a:bodyPr wrap="square">
            <a:spAutoFit/>
          </a:bodyPr>
          <a:lstStyle>
            <a:lvl1pPr algn="ctr">
              <a:defRPr sz="6000">
                <a:solidFill>
                  <a:schemeClr val="accent3"/>
                </a:solidFill>
              </a:defRPr>
            </a:lvl1pPr>
          </a:lstStyle>
          <a:p>
            <a:pPr lvl="0"/>
            <a:r>
              <a:rPr lang="fr-FR" dirty="0"/>
              <a:t>4</a:t>
            </a:r>
          </a:p>
        </p:txBody>
      </p:sp>
      <p:sp>
        <p:nvSpPr>
          <p:cNvPr id="19" name="Espace réservé du texte 12">
            <a:extLst>
              <a:ext uri="{FF2B5EF4-FFF2-40B4-BE49-F238E27FC236}">
                <a16:creationId xmlns:a16="http://schemas.microsoft.com/office/drawing/2014/main" id="{694B2065-49C3-9365-BFB5-211613239D0E}"/>
              </a:ext>
            </a:extLst>
          </p:cNvPr>
          <p:cNvSpPr>
            <a:spLocks noGrp="1"/>
          </p:cNvSpPr>
          <p:nvPr>
            <p:ph type="body" sz="quarter" idx="21" hasCustomPrompt="1"/>
          </p:nvPr>
        </p:nvSpPr>
        <p:spPr>
          <a:xfrm>
            <a:off x="9577799" y="2024580"/>
            <a:ext cx="2236249" cy="246221"/>
          </a:xfrm>
        </p:spPr>
        <p:txBody>
          <a:bodyPr anchor="ctr"/>
          <a:lstStyle>
            <a:lvl1pPr>
              <a:defRPr>
                <a:latin typeface="+mj-lt"/>
              </a:defRPr>
            </a:lvl1pPr>
          </a:lstStyle>
          <a:p>
            <a:pPr lvl="0"/>
            <a:r>
              <a:rPr lang="fr-FR" dirty="0"/>
              <a:t>Lorem ipsum</a:t>
            </a:r>
          </a:p>
        </p:txBody>
      </p:sp>
      <p:sp>
        <p:nvSpPr>
          <p:cNvPr id="20" name="Espace réservé du texte 10">
            <a:extLst>
              <a:ext uri="{FF2B5EF4-FFF2-40B4-BE49-F238E27FC236}">
                <a16:creationId xmlns:a16="http://schemas.microsoft.com/office/drawing/2014/main" id="{B90D1B5F-4C73-C162-01E2-388546BAB256}"/>
              </a:ext>
            </a:extLst>
          </p:cNvPr>
          <p:cNvSpPr>
            <a:spLocks noGrp="1"/>
          </p:cNvSpPr>
          <p:nvPr>
            <p:ph type="body" sz="quarter" idx="22" hasCustomPrompt="1"/>
          </p:nvPr>
        </p:nvSpPr>
        <p:spPr>
          <a:xfrm>
            <a:off x="8970477" y="3348240"/>
            <a:ext cx="607322" cy="923330"/>
          </a:xfrm>
        </p:spPr>
        <p:txBody>
          <a:bodyPr wrap="square">
            <a:spAutoFit/>
          </a:bodyPr>
          <a:lstStyle>
            <a:lvl1pPr algn="ctr">
              <a:defRPr sz="6000">
                <a:solidFill>
                  <a:schemeClr val="accent1"/>
                </a:solidFill>
              </a:defRPr>
            </a:lvl1pPr>
          </a:lstStyle>
          <a:p>
            <a:pPr lvl="0"/>
            <a:r>
              <a:rPr lang="fr-FR" dirty="0"/>
              <a:t>5</a:t>
            </a:r>
          </a:p>
        </p:txBody>
      </p:sp>
      <p:sp>
        <p:nvSpPr>
          <p:cNvPr id="21" name="Espace réservé du texte 12">
            <a:extLst>
              <a:ext uri="{FF2B5EF4-FFF2-40B4-BE49-F238E27FC236}">
                <a16:creationId xmlns:a16="http://schemas.microsoft.com/office/drawing/2014/main" id="{7EAA2358-74C7-EF6B-C045-E28EED2E0275}"/>
              </a:ext>
            </a:extLst>
          </p:cNvPr>
          <p:cNvSpPr>
            <a:spLocks noGrp="1"/>
          </p:cNvSpPr>
          <p:nvPr>
            <p:ph type="body" sz="quarter" idx="23" hasCustomPrompt="1"/>
          </p:nvPr>
        </p:nvSpPr>
        <p:spPr>
          <a:xfrm>
            <a:off x="9577799" y="3686795"/>
            <a:ext cx="2236249" cy="246221"/>
          </a:xfrm>
        </p:spPr>
        <p:txBody>
          <a:bodyPr anchor="ctr"/>
          <a:lstStyle>
            <a:lvl1pPr>
              <a:defRPr>
                <a:latin typeface="+mj-lt"/>
              </a:defRPr>
            </a:lvl1pPr>
          </a:lstStyle>
          <a:p>
            <a:pPr lvl="0"/>
            <a:r>
              <a:rPr lang="fr-FR" dirty="0"/>
              <a:t>Lorem ipsum</a:t>
            </a:r>
          </a:p>
        </p:txBody>
      </p:sp>
      <p:sp>
        <p:nvSpPr>
          <p:cNvPr id="22" name="Espace réservé du texte 10">
            <a:extLst>
              <a:ext uri="{FF2B5EF4-FFF2-40B4-BE49-F238E27FC236}">
                <a16:creationId xmlns:a16="http://schemas.microsoft.com/office/drawing/2014/main" id="{E8483EC5-2885-3529-A812-CDE6BB34C67C}"/>
              </a:ext>
            </a:extLst>
          </p:cNvPr>
          <p:cNvSpPr>
            <a:spLocks noGrp="1"/>
          </p:cNvSpPr>
          <p:nvPr>
            <p:ph type="body" sz="quarter" idx="24" hasCustomPrompt="1"/>
          </p:nvPr>
        </p:nvSpPr>
        <p:spPr>
          <a:xfrm>
            <a:off x="8970477" y="5010455"/>
            <a:ext cx="607322" cy="923330"/>
          </a:xfrm>
        </p:spPr>
        <p:txBody>
          <a:bodyPr wrap="square">
            <a:spAutoFit/>
          </a:bodyPr>
          <a:lstStyle>
            <a:lvl1pPr algn="ctr">
              <a:defRPr sz="6000">
                <a:solidFill>
                  <a:schemeClr val="accent2"/>
                </a:solidFill>
              </a:defRPr>
            </a:lvl1pPr>
          </a:lstStyle>
          <a:p>
            <a:pPr lvl="0"/>
            <a:r>
              <a:rPr lang="fr-FR" dirty="0"/>
              <a:t>6</a:t>
            </a:r>
          </a:p>
        </p:txBody>
      </p:sp>
      <p:sp>
        <p:nvSpPr>
          <p:cNvPr id="23" name="Espace réservé du texte 12">
            <a:extLst>
              <a:ext uri="{FF2B5EF4-FFF2-40B4-BE49-F238E27FC236}">
                <a16:creationId xmlns:a16="http://schemas.microsoft.com/office/drawing/2014/main" id="{48F3C2CE-4DD9-3556-F5FF-1EAC254A26E2}"/>
              </a:ext>
            </a:extLst>
          </p:cNvPr>
          <p:cNvSpPr>
            <a:spLocks noGrp="1"/>
          </p:cNvSpPr>
          <p:nvPr>
            <p:ph type="body" sz="quarter" idx="25" hasCustomPrompt="1"/>
          </p:nvPr>
        </p:nvSpPr>
        <p:spPr>
          <a:xfrm>
            <a:off x="9577799" y="5349010"/>
            <a:ext cx="2236249" cy="246221"/>
          </a:xfrm>
        </p:spPr>
        <p:txBody>
          <a:bodyPr anchor="ctr"/>
          <a:lstStyle>
            <a:lvl1pPr>
              <a:defRPr>
                <a:latin typeface="+mj-lt"/>
              </a:defRPr>
            </a:lvl1pPr>
          </a:lstStyle>
          <a:p>
            <a:pPr lvl="0"/>
            <a:r>
              <a:rPr lang="fr-FR" dirty="0"/>
              <a:t>Lorem ipsum</a:t>
            </a:r>
          </a:p>
        </p:txBody>
      </p:sp>
      <p:sp>
        <p:nvSpPr>
          <p:cNvPr id="8" name="Espace réservé du texte 7">
            <a:extLst>
              <a:ext uri="{FF2B5EF4-FFF2-40B4-BE49-F238E27FC236}">
                <a16:creationId xmlns:a16="http://schemas.microsoft.com/office/drawing/2014/main" id="{E9A161D8-BF42-8B53-84E6-E446C19BF79C}"/>
              </a:ext>
            </a:extLst>
          </p:cNvPr>
          <p:cNvSpPr>
            <a:spLocks noGrp="1"/>
          </p:cNvSpPr>
          <p:nvPr>
            <p:ph type="body" sz="quarter" idx="26" hasCustomPrompt="1"/>
          </p:nvPr>
        </p:nvSpPr>
        <p:spPr>
          <a:xfrm>
            <a:off x="4951412" y="670252"/>
            <a:ext cx="6862631" cy="430887"/>
          </a:xfrm>
        </p:spPr>
        <p:txBody>
          <a:bodyPr anchor="ctr"/>
          <a:lstStyle>
            <a:lvl1pPr>
              <a:defRPr sz="2800" cap="all" baseline="0">
                <a:latin typeface="+mj-lt"/>
              </a:defRPr>
            </a:lvl1pPr>
          </a:lstStyle>
          <a:p>
            <a:pPr lvl="0"/>
            <a:r>
              <a:rPr lang="fr-FR" dirty="0"/>
              <a:t>SOMMAIRE</a:t>
            </a:r>
          </a:p>
        </p:txBody>
      </p:sp>
    </p:spTree>
    <p:extLst>
      <p:ext uri="{BB962C8B-B14F-4D97-AF65-F5344CB8AC3E}">
        <p14:creationId xmlns:p14="http://schemas.microsoft.com/office/powerpoint/2010/main" val="14311408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CD88-B888-C48A-4E8C-864783484B75}"/>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5" name="Espace réservé du texte 17">
            <a:extLst>
              <a:ext uri="{FF2B5EF4-FFF2-40B4-BE49-F238E27FC236}">
                <a16:creationId xmlns:a16="http://schemas.microsoft.com/office/drawing/2014/main" id="{E96DB7BC-40AA-0052-FD82-2DF8F6F7A90F}"/>
              </a:ext>
            </a:extLst>
          </p:cNvPr>
          <p:cNvSpPr>
            <a:spLocks noGrp="1"/>
          </p:cNvSpPr>
          <p:nvPr>
            <p:ph type="body" sz="quarter" idx="24" hasCustomPrompt="1"/>
          </p:nvPr>
        </p:nvSpPr>
        <p:spPr>
          <a:xfrm>
            <a:off x="4565737" y="3838319"/>
            <a:ext cx="7046087" cy="430887"/>
          </a:xfrm>
        </p:spPr>
        <p:txBody>
          <a:bodyPr wrap="square" anchor="ctr">
            <a:spAutoFit/>
          </a:bodyPr>
          <a:lstStyle>
            <a:lvl1pPr marL="342900" indent="-342900">
              <a:buFont typeface="+mj-lt"/>
              <a:buAutoNum type="arabicPeriod" startAt="3"/>
              <a:defRPr sz="1400" cap="all" spc="300" baseline="0">
                <a:solidFill>
                  <a:schemeClr val="accent3"/>
                </a:solidFill>
                <a:latin typeface="+mj-lt"/>
              </a:defRPr>
            </a:lvl1pPr>
            <a:lvl2pPr marL="0">
              <a:defRPr/>
            </a:lvl2pPr>
          </a:lstStyle>
          <a:p>
            <a:pPr lvl="0"/>
            <a:r>
              <a:rPr lang="fr-FR" dirty="0"/>
              <a:t>Objectif #3</a:t>
            </a:r>
          </a:p>
          <a:p>
            <a:pPr lvl="1"/>
            <a:r>
              <a:rPr lang="fr-FR" dirty="0"/>
              <a:t>Insérer le texte (augmentation de texte niveau 1)</a:t>
            </a:r>
          </a:p>
        </p:txBody>
      </p:sp>
      <p:sp>
        <p:nvSpPr>
          <p:cNvPr id="17" name="Espace réservé du texte 17">
            <a:extLst>
              <a:ext uri="{FF2B5EF4-FFF2-40B4-BE49-F238E27FC236}">
                <a16:creationId xmlns:a16="http://schemas.microsoft.com/office/drawing/2014/main" id="{220BD74F-15AE-3A75-21F1-819C0EEB1C30}"/>
              </a:ext>
            </a:extLst>
          </p:cNvPr>
          <p:cNvSpPr>
            <a:spLocks noGrp="1"/>
          </p:cNvSpPr>
          <p:nvPr>
            <p:ph type="body" sz="quarter" idx="25" hasCustomPrompt="1"/>
          </p:nvPr>
        </p:nvSpPr>
        <p:spPr>
          <a:xfrm>
            <a:off x="4565737" y="5374069"/>
            <a:ext cx="7046087" cy="430887"/>
          </a:xfrm>
        </p:spPr>
        <p:txBody>
          <a:bodyPr wrap="square" anchor="ctr">
            <a:spAutoFit/>
          </a:bodyPr>
          <a:lstStyle>
            <a:lvl1pPr marL="342900" indent="-342900">
              <a:buFont typeface="+mj-lt"/>
              <a:buAutoNum type="arabicPeriod" startAt="4"/>
              <a:defRPr sz="1400" cap="all" spc="300" baseline="0">
                <a:solidFill>
                  <a:schemeClr val="accent3"/>
                </a:solidFill>
                <a:latin typeface="+mj-lt"/>
              </a:defRPr>
            </a:lvl1pPr>
            <a:lvl2pPr marL="0">
              <a:defRPr/>
            </a:lvl2pPr>
          </a:lstStyle>
          <a:p>
            <a:pPr lvl="0"/>
            <a:r>
              <a:rPr lang="fr-FR" dirty="0"/>
              <a:t>Objectif #4</a:t>
            </a:r>
          </a:p>
          <a:p>
            <a:pPr lvl="1"/>
            <a:r>
              <a:rPr lang="fr-FR" dirty="0"/>
              <a:t>Insérer le texte (augmentation de texte niveau 1)</a:t>
            </a:r>
          </a:p>
        </p:txBody>
      </p:sp>
      <p:sp>
        <p:nvSpPr>
          <p:cNvPr id="12" name="Espace réservé du texte 17">
            <a:extLst>
              <a:ext uri="{FF2B5EF4-FFF2-40B4-BE49-F238E27FC236}">
                <a16:creationId xmlns:a16="http://schemas.microsoft.com/office/drawing/2014/main" id="{739163D4-6392-A645-0DAA-51D40D5B0111}"/>
              </a:ext>
            </a:extLst>
          </p:cNvPr>
          <p:cNvSpPr>
            <a:spLocks noGrp="1"/>
          </p:cNvSpPr>
          <p:nvPr>
            <p:ph type="body" sz="quarter" idx="23" hasCustomPrompt="1"/>
          </p:nvPr>
        </p:nvSpPr>
        <p:spPr>
          <a:xfrm>
            <a:off x="4565737" y="2302568"/>
            <a:ext cx="7046087" cy="430887"/>
          </a:xfrm>
        </p:spPr>
        <p:txBody>
          <a:bodyPr wrap="square" anchor="ctr">
            <a:spAutoFit/>
          </a:bodyPr>
          <a:lstStyle>
            <a:lvl1pPr marL="342900" indent="-342900">
              <a:buFont typeface="+mj-lt"/>
              <a:buAutoNum type="arabicPeriod" startAt="2"/>
              <a:defRPr sz="1400" cap="all" spc="300" baseline="0">
                <a:solidFill>
                  <a:schemeClr val="accent3"/>
                </a:solidFill>
                <a:latin typeface="+mj-lt"/>
              </a:defRPr>
            </a:lvl1pPr>
            <a:lvl2pPr marL="0">
              <a:defRPr/>
            </a:lvl2pPr>
          </a:lstStyle>
          <a:p>
            <a:pPr lvl="0"/>
            <a:r>
              <a:rPr lang="fr-FR" dirty="0"/>
              <a:t>Objectif #2</a:t>
            </a:r>
          </a:p>
          <a:p>
            <a:pPr lvl="1"/>
            <a:r>
              <a:rPr lang="fr-FR" dirty="0"/>
              <a:t>Insérer le texte (augmentation de texte niveau 1)</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0" y="0"/>
            <a:ext cx="4065524" cy="3744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ORDRE DU JOUR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7" y="766817"/>
            <a:ext cx="7046087" cy="430887"/>
          </a:xfrm>
        </p:spPr>
        <p:txBody>
          <a:bodyPr wrap="square" anchor="ctr">
            <a:spAutoFit/>
          </a:bodyPr>
          <a:lstStyle>
            <a:lvl1pPr marL="342900" indent="-342900">
              <a:buFont typeface="+mj-lt"/>
              <a:buAutoNum type="arabicPeriod"/>
              <a:defRPr sz="1400" cap="all" spc="300" baseline="0">
                <a:solidFill>
                  <a:schemeClr val="accent3"/>
                </a:solidFill>
                <a:latin typeface="+mj-lt"/>
              </a:defRPr>
            </a:lvl1pPr>
            <a:lvl2pPr marL="0">
              <a:defRPr/>
            </a:lvl2pPr>
          </a:lstStyle>
          <a:p>
            <a:pPr lvl="0"/>
            <a:r>
              <a:rPr lang="fr-FR" dirty="0"/>
              <a:t>Objectif #1</a:t>
            </a:r>
          </a:p>
          <a:p>
            <a:pPr lvl="1"/>
            <a:r>
              <a:rPr lang="fr-FR" dirty="0"/>
              <a:t>Insérer le texte (augmentation de texte niveau 1)</a:t>
            </a:r>
          </a:p>
        </p:txBody>
      </p:sp>
      <p:sp>
        <p:nvSpPr>
          <p:cNvPr id="22" name="Espace réservé du texte 63">
            <a:extLst>
              <a:ext uri="{FF2B5EF4-FFF2-40B4-BE49-F238E27FC236}">
                <a16:creationId xmlns:a16="http://schemas.microsoft.com/office/drawing/2014/main" id="{7613B00F-25F5-BA8F-FE55-E7FAF962212A}"/>
              </a:ext>
            </a:extLst>
          </p:cNvPr>
          <p:cNvSpPr>
            <a:spLocks noGrp="1"/>
          </p:cNvSpPr>
          <p:nvPr>
            <p:ph type="body" sz="quarter" idx="48" hasCustomPrompt="1"/>
          </p:nvPr>
        </p:nvSpPr>
        <p:spPr>
          <a:xfrm>
            <a:off x="4565737" y="3285887"/>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3" name="Espace réservé du texte 63">
            <a:extLst>
              <a:ext uri="{FF2B5EF4-FFF2-40B4-BE49-F238E27FC236}">
                <a16:creationId xmlns:a16="http://schemas.microsoft.com/office/drawing/2014/main" id="{B8D83940-ED97-3302-B09B-AF10DA46364C}"/>
              </a:ext>
            </a:extLst>
          </p:cNvPr>
          <p:cNvSpPr>
            <a:spLocks noGrp="1"/>
          </p:cNvSpPr>
          <p:nvPr>
            <p:ph type="body" sz="quarter" idx="49" hasCustomPrompt="1"/>
          </p:nvPr>
        </p:nvSpPr>
        <p:spPr>
          <a:xfrm>
            <a:off x="4565737" y="482163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4" name="Espace réservé du texte 63">
            <a:extLst>
              <a:ext uri="{FF2B5EF4-FFF2-40B4-BE49-F238E27FC236}">
                <a16:creationId xmlns:a16="http://schemas.microsoft.com/office/drawing/2014/main" id="{E25A11A9-8978-92C0-1C2A-66F642A9D1FD}"/>
              </a:ext>
            </a:extLst>
          </p:cNvPr>
          <p:cNvSpPr>
            <a:spLocks noGrp="1"/>
          </p:cNvSpPr>
          <p:nvPr>
            <p:ph type="body" sz="quarter" idx="47" hasCustomPrompt="1"/>
          </p:nvPr>
        </p:nvSpPr>
        <p:spPr>
          <a:xfrm>
            <a:off x="4587968" y="1750136"/>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35442647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re de parti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B582F3-A6DF-D585-3149-AA3305B4541E}"/>
              </a:ext>
            </a:extLst>
          </p:cNvPr>
          <p:cNvSpPr/>
          <p:nvPr userDrawn="1"/>
        </p:nvSpPr>
        <p:spPr>
          <a:xfrm>
            <a:off x="0" y="0"/>
            <a:ext cx="12192000" cy="321183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4" name="Espace réservé du pied de page 3">
            <a:extLst>
              <a:ext uri="{FF2B5EF4-FFF2-40B4-BE49-F238E27FC236}">
                <a16:creationId xmlns:a16="http://schemas.microsoft.com/office/drawing/2014/main" id="{2288B1D9-CA36-6EDE-C0CB-A4ADB8896B3F}"/>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94D42136-7B3E-D3F0-5B93-78CAFAE507A4}"/>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5E57B9C6-4867-DABF-1222-ABAA5A80FC9D}"/>
              </a:ext>
            </a:extLst>
          </p:cNvPr>
          <p:cNvSpPr/>
          <p:nvPr/>
        </p:nvSpPr>
        <p:spPr>
          <a:xfrm>
            <a:off x="410703" y="403412"/>
            <a:ext cx="11362196" cy="3292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7">
            <a:extLst>
              <a:ext uri="{FF2B5EF4-FFF2-40B4-BE49-F238E27FC236}">
                <a16:creationId xmlns:a16="http://schemas.microsoft.com/office/drawing/2014/main" id="{C6B6DCE7-56AC-5C20-D222-B6A61A6777D9}"/>
              </a:ext>
            </a:extLst>
          </p:cNvPr>
          <p:cNvSpPr>
            <a:spLocks noGrp="1"/>
          </p:cNvSpPr>
          <p:nvPr>
            <p:ph type="body" sz="quarter" idx="13" hasCustomPrompt="1"/>
          </p:nvPr>
        </p:nvSpPr>
        <p:spPr>
          <a:xfrm>
            <a:off x="3692939" y="1741779"/>
            <a:ext cx="5384800" cy="615553"/>
          </a:xfrm>
        </p:spPr>
        <p:txBody>
          <a:bodyPr anchor="ctr"/>
          <a:lstStyle>
            <a:lvl1pPr>
              <a:defRPr sz="4000">
                <a:latin typeface="+mj-lt"/>
              </a:defRPr>
            </a:lvl1pPr>
          </a:lstStyle>
          <a:p>
            <a:pPr lvl="0"/>
            <a:r>
              <a:rPr lang="fr-FR" dirty="0"/>
              <a:t>Titre</a:t>
            </a:r>
          </a:p>
        </p:txBody>
      </p:sp>
      <p:sp>
        <p:nvSpPr>
          <p:cNvPr id="9" name="Espace réservé du texte 7">
            <a:extLst>
              <a:ext uri="{FF2B5EF4-FFF2-40B4-BE49-F238E27FC236}">
                <a16:creationId xmlns:a16="http://schemas.microsoft.com/office/drawing/2014/main" id="{0070FE65-D23F-DA48-AE2B-A3E53B1907AB}"/>
              </a:ext>
            </a:extLst>
          </p:cNvPr>
          <p:cNvSpPr>
            <a:spLocks noGrp="1"/>
          </p:cNvSpPr>
          <p:nvPr>
            <p:ph type="body" sz="quarter" idx="14" hasCustomPrompt="1"/>
          </p:nvPr>
        </p:nvSpPr>
        <p:spPr>
          <a:xfrm>
            <a:off x="3692939" y="4907141"/>
            <a:ext cx="5384800" cy="492443"/>
          </a:xfrm>
        </p:spPr>
        <p:txBody>
          <a:bodyPr anchor="ctr"/>
          <a:lstStyle>
            <a:lvl1pPr>
              <a:defRPr sz="3200">
                <a:latin typeface="+mn-lt"/>
              </a:defRPr>
            </a:lvl1pPr>
          </a:lstStyle>
          <a:p>
            <a:pPr lvl="0"/>
            <a:r>
              <a:rPr lang="fr-FR" dirty="0"/>
              <a:t>Sous-titre</a:t>
            </a:r>
          </a:p>
        </p:txBody>
      </p:sp>
      <p:sp>
        <p:nvSpPr>
          <p:cNvPr id="13" name="Espace réservé du texte 12">
            <a:extLst>
              <a:ext uri="{FF2B5EF4-FFF2-40B4-BE49-F238E27FC236}">
                <a16:creationId xmlns:a16="http://schemas.microsoft.com/office/drawing/2014/main" id="{AB1FA35E-92C0-C580-1D4F-F31B49C5C333}"/>
              </a:ext>
            </a:extLst>
          </p:cNvPr>
          <p:cNvSpPr>
            <a:spLocks noGrp="1"/>
          </p:cNvSpPr>
          <p:nvPr>
            <p:ph type="body" sz="quarter" idx="15" hasCustomPrompt="1"/>
          </p:nvPr>
        </p:nvSpPr>
        <p:spPr>
          <a:xfrm>
            <a:off x="2548015" y="1258947"/>
            <a:ext cx="744220" cy="1538883"/>
          </a:xfrm>
        </p:spPr>
        <p:txBody>
          <a:bodyPr anchor="ctr"/>
          <a:lstStyle>
            <a:lvl1pPr algn="ctr">
              <a:defRPr sz="10000" b="1">
                <a:latin typeface="+mn-lt"/>
              </a:defRPr>
            </a:lvl1pPr>
          </a:lstStyle>
          <a:p>
            <a:pPr lvl="0"/>
            <a:r>
              <a:rPr lang="fr-FR" dirty="0"/>
              <a:t>1</a:t>
            </a:r>
          </a:p>
        </p:txBody>
      </p:sp>
    </p:spTree>
    <p:extLst>
      <p:ext uri="{BB962C8B-B14F-4D97-AF65-F5344CB8AC3E}">
        <p14:creationId xmlns:p14="http://schemas.microsoft.com/office/powerpoint/2010/main" val="38190400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re de parti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3BACD-007F-580F-3EAA-144EEF8DB21E}"/>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Espace réservé pour une image  8">
            <a:extLst>
              <a:ext uri="{FF2B5EF4-FFF2-40B4-BE49-F238E27FC236}">
                <a16:creationId xmlns:a16="http://schemas.microsoft.com/office/drawing/2014/main" id="{6D3D30DC-8C97-8D72-8254-AE95AE5E5810}"/>
              </a:ext>
            </a:extLst>
          </p:cNvPr>
          <p:cNvSpPr>
            <a:spLocks noGrp="1"/>
          </p:cNvSpPr>
          <p:nvPr>
            <p:ph type="pic" sz="quarter" idx="13"/>
          </p:nvPr>
        </p:nvSpPr>
        <p:spPr>
          <a:xfrm>
            <a:off x="0" y="909672"/>
            <a:ext cx="5175125" cy="4639056"/>
          </a:xfrm>
          <a:prstGeom prst="flowChartDelay">
            <a:avLst/>
          </a:prstGeo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547631FA-9808-36AC-EB7F-F0FA622B265D}"/>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87AB72E-3833-5C32-F031-70559543A769}"/>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CBD2F86C-7ADC-B631-8B34-807AA24565A1}"/>
              </a:ext>
            </a:extLst>
          </p:cNvPr>
          <p:cNvSpPr/>
          <p:nvPr/>
        </p:nvSpPr>
        <p:spPr>
          <a:xfrm>
            <a:off x="9960864" y="0"/>
            <a:ext cx="2231136" cy="64584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E096E7B3-BCE8-6224-A843-3B713C0B5261}"/>
              </a:ext>
            </a:extLst>
          </p:cNvPr>
          <p:cNvSpPr>
            <a:spLocks noGrp="1"/>
          </p:cNvSpPr>
          <p:nvPr>
            <p:ph type="body" sz="quarter" idx="14" hasCustomPrompt="1"/>
          </p:nvPr>
        </p:nvSpPr>
        <p:spPr>
          <a:xfrm>
            <a:off x="6254664" y="2124617"/>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5" name="Espace réservé du texte 13">
            <a:extLst>
              <a:ext uri="{FF2B5EF4-FFF2-40B4-BE49-F238E27FC236}">
                <a16:creationId xmlns:a16="http://schemas.microsoft.com/office/drawing/2014/main" id="{B767C1F6-C989-401D-9D14-CE6B5CC65962}"/>
              </a:ext>
            </a:extLst>
          </p:cNvPr>
          <p:cNvSpPr>
            <a:spLocks noGrp="1"/>
          </p:cNvSpPr>
          <p:nvPr>
            <p:ph type="body" sz="quarter" idx="15" hasCustomPrompt="1"/>
          </p:nvPr>
        </p:nvSpPr>
        <p:spPr>
          <a:xfrm>
            <a:off x="6254664" y="3502278"/>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6" name="Espace réservé du texte 13">
            <a:extLst>
              <a:ext uri="{FF2B5EF4-FFF2-40B4-BE49-F238E27FC236}">
                <a16:creationId xmlns:a16="http://schemas.microsoft.com/office/drawing/2014/main" id="{C8C43874-94BA-4FAF-371E-B27F7A827C19}"/>
              </a:ext>
            </a:extLst>
          </p:cNvPr>
          <p:cNvSpPr>
            <a:spLocks noGrp="1"/>
          </p:cNvSpPr>
          <p:nvPr>
            <p:ph type="body" sz="quarter" idx="16" hasCustomPrompt="1"/>
          </p:nvPr>
        </p:nvSpPr>
        <p:spPr>
          <a:xfrm>
            <a:off x="6254664" y="4608079"/>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Tree>
    <p:extLst>
      <p:ext uri="{BB962C8B-B14F-4D97-AF65-F5344CB8AC3E}">
        <p14:creationId xmlns:p14="http://schemas.microsoft.com/office/powerpoint/2010/main" val="19696814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re de parti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28361-B1AB-32FE-282D-A4787B40C554}"/>
              </a:ext>
            </a:extLst>
          </p:cNvPr>
          <p:cNvSpPr/>
          <p:nvPr userDrawn="1"/>
        </p:nvSpPr>
        <p:spPr>
          <a:xfrm>
            <a:off x="0" y="0"/>
            <a:ext cx="12192000" cy="39282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6" name="Rectangle 5">
            <a:extLst>
              <a:ext uri="{FF2B5EF4-FFF2-40B4-BE49-F238E27FC236}">
                <a16:creationId xmlns:a16="http://schemas.microsoft.com/office/drawing/2014/main" id="{4FA540DF-3995-6D15-8377-F9883DF9FE46}"/>
              </a:ext>
            </a:extLst>
          </p:cNvPr>
          <p:cNvSpPr/>
          <p:nvPr/>
        </p:nvSpPr>
        <p:spPr>
          <a:xfrm>
            <a:off x="4067748" y="0"/>
            <a:ext cx="8137749" cy="342899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2" name="Espace réservé du texte 13">
            <a:extLst>
              <a:ext uri="{FF2B5EF4-FFF2-40B4-BE49-F238E27FC236}">
                <a16:creationId xmlns:a16="http://schemas.microsoft.com/office/drawing/2014/main" id="{11B563CF-E131-EEC1-2F93-74E7E90EB618}"/>
              </a:ext>
            </a:extLst>
          </p:cNvPr>
          <p:cNvSpPr>
            <a:spLocks noGrp="1"/>
          </p:cNvSpPr>
          <p:nvPr>
            <p:ph type="body" sz="quarter" idx="14" hasCustomPrompt="1"/>
          </p:nvPr>
        </p:nvSpPr>
        <p:spPr>
          <a:xfrm>
            <a:off x="6254664" y="1462995"/>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3" name="Espace réservé du texte 13">
            <a:extLst>
              <a:ext uri="{FF2B5EF4-FFF2-40B4-BE49-F238E27FC236}">
                <a16:creationId xmlns:a16="http://schemas.microsoft.com/office/drawing/2014/main" id="{EA42E04F-EA2E-5293-60D5-B0E08DF29320}"/>
              </a:ext>
            </a:extLst>
          </p:cNvPr>
          <p:cNvSpPr>
            <a:spLocks noGrp="1"/>
          </p:cNvSpPr>
          <p:nvPr>
            <p:ph type="body" sz="quarter" idx="15" hasCustomPrompt="1"/>
          </p:nvPr>
        </p:nvSpPr>
        <p:spPr>
          <a:xfrm>
            <a:off x="6254664" y="4056693"/>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4" name="Espace réservé du texte 13">
            <a:extLst>
              <a:ext uri="{FF2B5EF4-FFF2-40B4-BE49-F238E27FC236}">
                <a16:creationId xmlns:a16="http://schemas.microsoft.com/office/drawing/2014/main" id="{BB5D5F1C-97F1-CEB3-92B6-FC231416BE58}"/>
              </a:ext>
            </a:extLst>
          </p:cNvPr>
          <p:cNvSpPr>
            <a:spLocks noGrp="1"/>
          </p:cNvSpPr>
          <p:nvPr>
            <p:ph type="body" sz="quarter" idx="16" hasCustomPrompt="1"/>
          </p:nvPr>
        </p:nvSpPr>
        <p:spPr>
          <a:xfrm>
            <a:off x="6254664" y="4881532"/>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
        <p:nvSpPr>
          <p:cNvPr id="4" name="Espace réservé du pied de page 3">
            <a:extLst>
              <a:ext uri="{FF2B5EF4-FFF2-40B4-BE49-F238E27FC236}">
                <a16:creationId xmlns:a16="http://schemas.microsoft.com/office/drawing/2014/main" id="{DF1EA945-0F06-F664-3554-31048001B33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C3C2866D-3DA2-FE2F-65DF-056988378A18}"/>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7" name="Connecteur droit 6">
            <a:extLst>
              <a:ext uri="{FF2B5EF4-FFF2-40B4-BE49-F238E27FC236}">
                <a16:creationId xmlns:a16="http://schemas.microsoft.com/office/drawing/2014/main" id="{E68431BF-C268-17D3-70A3-131F5B381590}"/>
              </a:ext>
            </a:extLst>
          </p:cNvPr>
          <p:cNvCxnSpPr>
            <a:cxnSpLocks/>
          </p:cNvCxnSpPr>
          <p:nvPr/>
        </p:nvCxnSpPr>
        <p:spPr>
          <a:xfrm>
            <a:off x="4054251" y="0"/>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16">
            <a:extLst>
              <a:ext uri="{FF2B5EF4-FFF2-40B4-BE49-F238E27FC236}">
                <a16:creationId xmlns:a16="http://schemas.microsoft.com/office/drawing/2014/main" id="{086B2176-413C-22D8-8A79-61CA0D0C2D83}"/>
              </a:ext>
            </a:extLst>
          </p:cNvPr>
          <p:cNvSpPr>
            <a:spLocks noGrp="1"/>
          </p:cNvSpPr>
          <p:nvPr>
            <p:ph type="pic" sz="quarter" idx="13"/>
          </p:nvPr>
        </p:nvSpPr>
        <p:spPr>
          <a:xfrm>
            <a:off x="0" y="0"/>
            <a:ext cx="4046471" cy="6461954"/>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102181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urcentag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Espace réservé du texte 7">
            <a:extLst>
              <a:ext uri="{FF2B5EF4-FFF2-40B4-BE49-F238E27FC236}">
                <a16:creationId xmlns:a16="http://schemas.microsoft.com/office/drawing/2014/main" id="{92E647D6-7F5D-A849-9349-DB1C11B1E9E6}"/>
              </a:ext>
            </a:extLst>
          </p:cNvPr>
          <p:cNvSpPr>
            <a:spLocks noGrp="1"/>
          </p:cNvSpPr>
          <p:nvPr>
            <p:ph type="body" sz="quarter" idx="15" hasCustomPrompt="1"/>
          </p:nvPr>
        </p:nvSpPr>
        <p:spPr>
          <a:xfrm>
            <a:off x="582787" y="2444116"/>
            <a:ext cx="2944800" cy="984885"/>
          </a:xfrm>
        </p:spPr>
        <p:txBody>
          <a:bodyPr anchor="b">
            <a:spAutoFit/>
          </a:bodyPr>
          <a:lstStyle>
            <a:lvl1pPr>
              <a:defRPr sz="320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endParaRPr lang="fr-FR" dirty="0"/>
          </a:p>
        </p:txBody>
      </p:sp>
      <p:sp>
        <p:nvSpPr>
          <p:cNvPr id="11" name="Espace réservé du texte 7">
            <a:extLst>
              <a:ext uri="{FF2B5EF4-FFF2-40B4-BE49-F238E27FC236}">
                <a16:creationId xmlns:a16="http://schemas.microsoft.com/office/drawing/2014/main" id="{F35A2F6C-4969-3FC8-FD81-62B28DCA4D51}"/>
              </a:ext>
            </a:extLst>
          </p:cNvPr>
          <p:cNvSpPr>
            <a:spLocks noGrp="1"/>
          </p:cNvSpPr>
          <p:nvPr>
            <p:ph type="body" sz="quarter" idx="16" hasCustomPrompt="1"/>
          </p:nvPr>
        </p:nvSpPr>
        <p:spPr>
          <a:xfrm>
            <a:off x="581137" y="3834157"/>
            <a:ext cx="2944800" cy="646331"/>
          </a:xfrm>
        </p:spPr>
        <p:txBody>
          <a:bodyP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4952002" y="3283804"/>
            <a:ext cx="2592325"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6898478" y="3283804"/>
            <a:ext cx="2592325"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8844954" y="3283804"/>
            <a:ext cx="2592325"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4952005" y="2016442"/>
            <a:ext cx="1980000" cy="184666"/>
          </a:xfrm>
        </p:spPr>
        <p:txBody>
          <a:bodyPr wrap="square" anchor="b">
            <a:spAutoFit/>
          </a:bodyPr>
          <a:lstStyle>
            <a:lvl1pPr>
              <a:defRPr sz="1200">
                <a:latin typeface="+mj-lt"/>
              </a:defRPr>
            </a:lvl1pPr>
          </a:lstStyle>
          <a:p>
            <a:pPr lvl="0"/>
            <a:r>
              <a:rPr lang="fr-FR" dirty="0"/>
              <a:t>Lorme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4952005" y="2204918"/>
            <a:ext cx="1980000" cy="369332"/>
          </a:xfrm>
        </p:spPr>
        <p:txBody>
          <a:bodyPr>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7199517" y="4779382"/>
            <a:ext cx="1980001" cy="184666"/>
          </a:xfrm>
        </p:spPr>
        <p:txBody>
          <a:bodyPr wrap="square" anchor="b">
            <a:spAutoFit/>
          </a:bodyPr>
          <a:lstStyle>
            <a:lvl1pPr>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7199517" y="4967858"/>
            <a:ext cx="1980001" cy="369332"/>
          </a:xfrm>
        </p:spPr>
        <p:txBody>
          <a:bodyPr wrap="square">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9447031" y="2016442"/>
            <a:ext cx="1980000" cy="184666"/>
          </a:xfrm>
        </p:spPr>
        <p:txBody>
          <a:bodyPr wrap="square" anchor="b">
            <a:spAutoFit/>
          </a:bodyPr>
          <a:lstStyle>
            <a:lvl1pPr>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447031" y="2204918"/>
            <a:ext cx="1980000" cy="369332"/>
          </a:xfrm>
        </p:spPr>
        <p:txBody>
          <a:bodyPr>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5813783"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8061296" y="3335951"/>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10308810"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BCD9773-BA93-F153-A689-0D1B8B5383F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83B408C-A0B0-C33C-51C0-2190B993983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59325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51">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re de parti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2FB6F17-4725-9C7A-1D63-6365203C479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B81D27D5-192B-CE51-BB05-B067BCF62183}"/>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289C9D67-FA93-AD21-E4EB-88DE6180CF2D}"/>
              </a:ext>
            </a:extLst>
          </p:cNvPr>
          <p:cNvSpPr/>
          <p:nvPr/>
        </p:nvSpPr>
        <p:spPr>
          <a:xfrm>
            <a:off x="0" y="0"/>
            <a:ext cx="6096000" cy="6459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8F77B453-27DD-6F56-885E-E0B9389F2546}"/>
              </a:ext>
            </a:extLst>
          </p:cNvPr>
          <p:cNvSpPr/>
          <p:nvPr/>
        </p:nvSpPr>
        <p:spPr>
          <a:xfrm>
            <a:off x="6096000" y="0"/>
            <a:ext cx="6096000" cy="645924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10">
            <a:extLst>
              <a:ext uri="{FF2B5EF4-FFF2-40B4-BE49-F238E27FC236}">
                <a16:creationId xmlns:a16="http://schemas.microsoft.com/office/drawing/2014/main" id="{A3B4EE40-C370-4DCD-CE89-2209F44FB5E2}"/>
              </a:ext>
            </a:extLst>
          </p:cNvPr>
          <p:cNvSpPr>
            <a:spLocks noGrp="1"/>
          </p:cNvSpPr>
          <p:nvPr>
            <p:ph type="body" sz="quarter" idx="13" hasCustomPrompt="1"/>
          </p:nvPr>
        </p:nvSpPr>
        <p:spPr>
          <a:xfrm>
            <a:off x="671513" y="2526210"/>
            <a:ext cx="671792" cy="1538883"/>
          </a:xfrm>
        </p:spPr>
        <p:txBody>
          <a:bodyPr wrap="square" anchor="ctr">
            <a:spAutoFit/>
          </a:bodyPr>
          <a:lstStyle>
            <a:lvl1pPr algn="ctr">
              <a:defRPr sz="10000"/>
            </a:lvl1pPr>
          </a:lstStyle>
          <a:p>
            <a:pPr lvl="0"/>
            <a:r>
              <a:rPr lang="fr-FR" dirty="0"/>
              <a:t>1</a:t>
            </a:r>
          </a:p>
        </p:txBody>
      </p:sp>
      <p:sp>
        <p:nvSpPr>
          <p:cNvPr id="12" name="Espace réservé du texte 13">
            <a:extLst>
              <a:ext uri="{FF2B5EF4-FFF2-40B4-BE49-F238E27FC236}">
                <a16:creationId xmlns:a16="http://schemas.microsoft.com/office/drawing/2014/main" id="{1AD71F20-D84E-88D7-167A-4BBEE69529BE}"/>
              </a:ext>
            </a:extLst>
          </p:cNvPr>
          <p:cNvSpPr>
            <a:spLocks noGrp="1"/>
          </p:cNvSpPr>
          <p:nvPr>
            <p:ph type="body" sz="quarter" idx="14" hasCustomPrompt="1"/>
          </p:nvPr>
        </p:nvSpPr>
        <p:spPr>
          <a:xfrm>
            <a:off x="1556566" y="2902148"/>
            <a:ext cx="4314172" cy="615553"/>
          </a:xfrm>
        </p:spPr>
        <p:txBody>
          <a:bodyPr wrap="square" anchor="ctr">
            <a:spAutoFit/>
          </a:bodyPr>
          <a:lstStyle>
            <a:lvl1pPr marL="0" indent="0">
              <a:buFont typeface="+mj-lt"/>
              <a:buNone/>
              <a:defRPr sz="4000">
                <a:latin typeface="+mj-lt"/>
              </a:defRPr>
            </a:lvl1pPr>
          </a:lstStyle>
          <a:p>
            <a:pPr lvl="0"/>
            <a:r>
              <a:rPr lang="fr-FR" dirty="0"/>
              <a:t>Titre de la partie</a:t>
            </a:r>
          </a:p>
        </p:txBody>
      </p:sp>
      <p:sp>
        <p:nvSpPr>
          <p:cNvPr id="14" name="Espace réservé du texte 13">
            <a:extLst>
              <a:ext uri="{FF2B5EF4-FFF2-40B4-BE49-F238E27FC236}">
                <a16:creationId xmlns:a16="http://schemas.microsoft.com/office/drawing/2014/main" id="{60AC6280-3637-9712-B3DE-21F924B069CC}"/>
              </a:ext>
            </a:extLst>
          </p:cNvPr>
          <p:cNvSpPr>
            <a:spLocks noGrp="1"/>
          </p:cNvSpPr>
          <p:nvPr>
            <p:ph type="body" sz="quarter" idx="15" hasCustomPrompt="1"/>
          </p:nvPr>
        </p:nvSpPr>
        <p:spPr>
          <a:xfrm>
            <a:off x="6638925" y="2653810"/>
            <a:ext cx="5076825" cy="1122230"/>
          </a:xfrm>
        </p:spPr>
        <p:txBody>
          <a:bodyPr anchor="ctr"/>
          <a:lstStyle>
            <a:lvl1pPr>
              <a:lnSpc>
                <a:spcPct val="150000"/>
              </a:lnSpc>
              <a:defRPr/>
            </a:lvl1pPr>
            <a:lvl2pPr marL="0">
              <a:lnSpc>
                <a:spcPct val="150000"/>
              </a:lnSpc>
              <a:defRPr sz="1800" spc="0">
                <a:solidFill>
                  <a:schemeClr val="accent2"/>
                </a:solidFill>
                <a:latin typeface="+mj-lt"/>
              </a:defRPr>
            </a:lvl2pPr>
          </a:lstStyle>
          <a:p>
            <a:pPr lvl="0"/>
            <a:r>
              <a:rPr lang="fr-FR" dirty="0"/>
              <a:t>1.1 Sous partie 1</a:t>
            </a:r>
          </a:p>
          <a:p>
            <a:pPr lvl="1"/>
            <a:r>
              <a:rPr lang="fr-FR" dirty="0"/>
              <a:t>1.2 Sous partie 2</a:t>
            </a:r>
          </a:p>
          <a:p>
            <a:pPr lvl="0"/>
            <a:r>
              <a:rPr lang="fr-FR" dirty="0"/>
              <a:t>1.3 Sous partie 3</a:t>
            </a:r>
          </a:p>
        </p:txBody>
      </p:sp>
    </p:spTree>
    <p:extLst>
      <p:ext uri="{BB962C8B-B14F-4D97-AF65-F5344CB8AC3E}">
        <p14:creationId xmlns:p14="http://schemas.microsoft.com/office/powerpoint/2010/main" val="18793332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userDrawn="1"/>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566637" y="2670959"/>
            <a:ext cx="5400000" cy="215444"/>
          </a:xfrm>
        </p:spPr>
        <p:txBody>
          <a:bodyPr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566637" y="2914319"/>
            <a:ext cx="5400000" cy="215444"/>
          </a:xfrm>
        </p:spPr>
        <p:txBody>
          <a:bodyPr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566637" y="3157679"/>
            <a:ext cx="5400000" cy="215444"/>
          </a:xfrm>
        </p:spPr>
        <p:txBody>
          <a:bodyPr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566637" y="1602720"/>
            <a:ext cx="5400000" cy="215444"/>
          </a:xfrm>
        </p:spPr>
        <p:txBody>
          <a:bodyPr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566637" y="1846080"/>
            <a:ext cx="5400000" cy="215444"/>
          </a:xfrm>
        </p:spPr>
        <p:txBody>
          <a:bodyPr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566637" y="2089440"/>
            <a:ext cx="5400000" cy="215444"/>
          </a:xfrm>
        </p:spPr>
        <p:txBody>
          <a:bodyPr anchor="ctr">
            <a:spAutoFit/>
          </a:bodyPr>
          <a:lstStyle>
            <a:lvl1pPr>
              <a:defRPr sz="1400">
                <a:latin typeface="+mn-lt"/>
              </a:defRPr>
            </a:lvl1pPr>
          </a:lstStyle>
          <a:p>
            <a:pPr lvl="0"/>
            <a:r>
              <a:rPr lang="fr-FR" dirty="0"/>
              <a:t>nom@utopies.com</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566637" y="534481"/>
            <a:ext cx="5400000" cy="215444"/>
          </a:xfrm>
        </p:spPr>
        <p:txBody>
          <a:bodyPr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566637" y="777841"/>
            <a:ext cx="5400000" cy="215444"/>
          </a:xfrm>
        </p:spPr>
        <p:txBody>
          <a:bodyPr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566637" y="1021201"/>
            <a:ext cx="5400000" cy="215444"/>
          </a:xfrm>
        </p:spPr>
        <p:txBody>
          <a:bodyPr anchor="ctr">
            <a:spAutoFit/>
          </a:bodyPr>
          <a:lstStyle>
            <a:lvl1pPr>
              <a:defRPr sz="1400">
                <a:latin typeface="+mn-lt"/>
              </a:defRPr>
            </a:lvl1pPr>
          </a:lstStyle>
          <a:p>
            <a:pPr lvl="0"/>
            <a:r>
              <a:rPr lang="fr-FR" dirty="0"/>
              <a:t>nom@utopies.com</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23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onclusion + Phot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1580619" y="2670959"/>
            <a:ext cx="5400000" cy="215444"/>
          </a:xfrm>
        </p:spPr>
        <p:txBody>
          <a:bodyPr wrap="square"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1580619" y="2914319"/>
            <a:ext cx="5400000" cy="215444"/>
          </a:xfrm>
        </p:spPr>
        <p:txBody>
          <a:bodyPr wrap="square"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1580619" y="3157679"/>
            <a:ext cx="5400000" cy="215444"/>
          </a:xfrm>
        </p:spPr>
        <p:txBody>
          <a:bodyPr wrap="square"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5" name="Espace réservé pour une image  14">
            <a:extLst>
              <a:ext uri="{FF2B5EF4-FFF2-40B4-BE49-F238E27FC236}">
                <a16:creationId xmlns:a16="http://schemas.microsoft.com/office/drawing/2014/main" id="{331C0641-F633-9382-B487-49B712CC77E8}"/>
              </a:ext>
            </a:extLst>
          </p:cNvPr>
          <p:cNvSpPr>
            <a:spLocks noGrp="1" noChangeAspect="1"/>
          </p:cNvSpPr>
          <p:nvPr>
            <p:ph type="pic" sz="quarter" idx="14" hasCustomPrompt="1"/>
          </p:nvPr>
        </p:nvSpPr>
        <p:spPr>
          <a:xfrm>
            <a:off x="610699" y="2641666"/>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1580619" y="1602720"/>
            <a:ext cx="5400000" cy="215444"/>
          </a:xfrm>
        </p:spPr>
        <p:txBody>
          <a:bodyPr wrap="square"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1580619" y="1846080"/>
            <a:ext cx="5400000" cy="215444"/>
          </a:xfrm>
        </p:spPr>
        <p:txBody>
          <a:bodyPr wrap="square"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1580619" y="2089440"/>
            <a:ext cx="5400000" cy="215444"/>
          </a:xfrm>
        </p:spPr>
        <p:txBody>
          <a:bodyPr wrap="square" anchor="ctr">
            <a:spAutoFit/>
          </a:bodyPr>
          <a:lstStyle>
            <a:lvl1pPr>
              <a:defRPr sz="1400">
                <a:latin typeface="+mn-lt"/>
              </a:defRPr>
            </a:lvl1pPr>
          </a:lstStyle>
          <a:p>
            <a:pPr lvl="0"/>
            <a:r>
              <a:rPr lang="fr-FR" dirty="0"/>
              <a:t>nom@utopies.com</a:t>
            </a:r>
          </a:p>
        </p:txBody>
      </p:sp>
      <p:sp>
        <p:nvSpPr>
          <p:cNvPr id="28" name="Espace réservé pour une image  14">
            <a:extLst>
              <a:ext uri="{FF2B5EF4-FFF2-40B4-BE49-F238E27FC236}">
                <a16:creationId xmlns:a16="http://schemas.microsoft.com/office/drawing/2014/main" id="{02CBACFD-75AB-5BAD-3261-4C4EEB97549A}"/>
              </a:ext>
            </a:extLst>
          </p:cNvPr>
          <p:cNvSpPr>
            <a:spLocks noGrp="1" noChangeAspect="1"/>
          </p:cNvSpPr>
          <p:nvPr>
            <p:ph type="pic" sz="quarter" idx="23" hasCustomPrompt="1"/>
          </p:nvPr>
        </p:nvSpPr>
        <p:spPr>
          <a:xfrm>
            <a:off x="595213" y="1573427"/>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1580619" y="534481"/>
            <a:ext cx="5400000" cy="215444"/>
          </a:xfrm>
        </p:spPr>
        <p:txBody>
          <a:bodyPr wrap="square"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1580619" y="777841"/>
            <a:ext cx="5400000" cy="215444"/>
          </a:xfrm>
        </p:spPr>
        <p:txBody>
          <a:bodyPr wrap="square"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1580619" y="1021201"/>
            <a:ext cx="5400000" cy="215444"/>
          </a:xfrm>
        </p:spPr>
        <p:txBody>
          <a:bodyPr wrap="square" anchor="ctr">
            <a:spAutoFit/>
          </a:bodyPr>
          <a:lstStyle>
            <a:lvl1pPr>
              <a:defRPr sz="1400">
                <a:latin typeface="+mn-lt"/>
              </a:defRPr>
            </a:lvl1pPr>
          </a:lstStyle>
          <a:p>
            <a:pPr lvl="0"/>
            <a:r>
              <a:rPr lang="fr-FR" dirty="0"/>
              <a:t>nom@utopies.com</a:t>
            </a:r>
          </a:p>
        </p:txBody>
      </p:sp>
      <p:sp>
        <p:nvSpPr>
          <p:cNvPr id="32" name="Espace réservé pour une image  14">
            <a:extLst>
              <a:ext uri="{FF2B5EF4-FFF2-40B4-BE49-F238E27FC236}">
                <a16:creationId xmlns:a16="http://schemas.microsoft.com/office/drawing/2014/main" id="{0CBB8099-8BFF-6EA5-E8A9-58CD75BC23BB}"/>
              </a:ext>
            </a:extLst>
          </p:cNvPr>
          <p:cNvSpPr>
            <a:spLocks noGrp="1" noChangeAspect="1"/>
          </p:cNvSpPr>
          <p:nvPr>
            <p:ph type="pic" sz="quarter" idx="27" hasCustomPrompt="1"/>
          </p:nvPr>
        </p:nvSpPr>
        <p:spPr>
          <a:xfrm>
            <a:off x="579727" y="505188"/>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2656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exte + Chiffres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5946000" y="771525"/>
            <a:ext cx="6246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6" name="Espace réservé du texte 15">
            <a:extLst>
              <a:ext uri="{FF2B5EF4-FFF2-40B4-BE49-F238E27FC236}">
                <a16:creationId xmlns:a16="http://schemas.microsoft.com/office/drawing/2014/main" id="{56420D76-8335-8FF5-2E41-38C59E651393}"/>
              </a:ext>
            </a:extLst>
          </p:cNvPr>
          <p:cNvSpPr>
            <a:spLocks noGrp="1"/>
          </p:cNvSpPr>
          <p:nvPr>
            <p:ph type="body" sz="quarter" idx="15" hasCustomPrompt="1"/>
          </p:nvPr>
        </p:nvSpPr>
        <p:spPr>
          <a:xfrm>
            <a:off x="1072328" y="2444115"/>
            <a:ext cx="3331678" cy="984885"/>
          </a:xfrm>
        </p:spPr>
        <p:txBody>
          <a:bodyPr anchor="b"/>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7" name="Espace réservé du texte 15">
            <a:extLst>
              <a:ext uri="{FF2B5EF4-FFF2-40B4-BE49-F238E27FC236}">
                <a16:creationId xmlns:a16="http://schemas.microsoft.com/office/drawing/2014/main" id="{CD62C235-4440-1205-1FA8-4DA291417E42}"/>
              </a:ext>
            </a:extLst>
          </p:cNvPr>
          <p:cNvSpPr>
            <a:spLocks noGrp="1"/>
          </p:cNvSpPr>
          <p:nvPr>
            <p:ph type="body" sz="quarter" idx="16" hasCustomPrompt="1"/>
          </p:nvPr>
        </p:nvSpPr>
        <p:spPr>
          <a:xfrm>
            <a:off x="1072328" y="3826096"/>
            <a:ext cx="3331678" cy="646331"/>
          </a:xfrm>
        </p:spPr>
        <p:txBody>
          <a:bodyPr anchor="t"/>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8" name="Espace réservé du texte 15">
            <a:extLst>
              <a:ext uri="{FF2B5EF4-FFF2-40B4-BE49-F238E27FC236}">
                <a16:creationId xmlns:a16="http://schemas.microsoft.com/office/drawing/2014/main" id="{5B9413C4-6BDE-27E3-FF56-974E607BE55B}"/>
              </a:ext>
            </a:extLst>
          </p:cNvPr>
          <p:cNvSpPr>
            <a:spLocks noGrp="1"/>
          </p:cNvSpPr>
          <p:nvPr>
            <p:ph type="body" sz="quarter" idx="17" hasCustomPrompt="1"/>
          </p:nvPr>
        </p:nvSpPr>
        <p:spPr>
          <a:xfrm>
            <a:off x="6206490" y="2163288"/>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19" name="Espace réservé du texte 15">
            <a:extLst>
              <a:ext uri="{FF2B5EF4-FFF2-40B4-BE49-F238E27FC236}">
                <a16:creationId xmlns:a16="http://schemas.microsoft.com/office/drawing/2014/main" id="{F9CCF07B-6055-1373-E8C0-ABE59E000763}"/>
              </a:ext>
            </a:extLst>
          </p:cNvPr>
          <p:cNvSpPr>
            <a:spLocks noGrp="1"/>
          </p:cNvSpPr>
          <p:nvPr>
            <p:ph type="body" sz="quarter" idx="18" hasCustomPrompt="1"/>
          </p:nvPr>
        </p:nvSpPr>
        <p:spPr>
          <a:xfrm>
            <a:off x="6206490" y="3845046"/>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21" name="Espace réservé du texte 15">
            <a:extLst>
              <a:ext uri="{FF2B5EF4-FFF2-40B4-BE49-F238E27FC236}">
                <a16:creationId xmlns:a16="http://schemas.microsoft.com/office/drawing/2014/main" id="{A2652C7A-4D7C-29A1-43EF-25F3C035D7CA}"/>
              </a:ext>
            </a:extLst>
          </p:cNvPr>
          <p:cNvSpPr>
            <a:spLocks noGrp="1"/>
          </p:cNvSpPr>
          <p:nvPr>
            <p:ph type="body" sz="quarter" idx="19" hasCustomPrompt="1"/>
          </p:nvPr>
        </p:nvSpPr>
        <p:spPr>
          <a:xfrm>
            <a:off x="9230363" y="2394120"/>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5">
            <a:extLst>
              <a:ext uri="{FF2B5EF4-FFF2-40B4-BE49-F238E27FC236}">
                <a16:creationId xmlns:a16="http://schemas.microsoft.com/office/drawing/2014/main" id="{E05704F7-0098-BE4E-0205-DBECF56D5B40}"/>
              </a:ext>
            </a:extLst>
          </p:cNvPr>
          <p:cNvSpPr>
            <a:spLocks noGrp="1"/>
          </p:cNvSpPr>
          <p:nvPr>
            <p:ph type="body" sz="quarter" idx="20" hasCustomPrompt="1"/>
          </p:nvPr>
        </p:nvSpPr>
        <p:spPr>
          <a:xfrm>
            <a:off x="9230363" y="4065036"/>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99C9DCA2-38B8-E2A3-72CA-B2759E91AD9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9B8C3DC-7FB4-00D6-4B0B-48A91407553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796406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exte + Chiffres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12192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5" name="Espace réservé du texte 14">
            <a:extLst>
              <a:ext uri="{FF2B5EF4-FFF2-40B4-BE49-F238E27FC236}">
                <a16:creationId xmlns:a16="http://schemas.microsoft.com/office/drawing/2014/main" id="{6DC955E2-EF39-0A8B-7438-981DA32A4650}"/>
              </a:ext>
            </a:extLst>
          </p:cNvPr>
          <p:cNvSpPr>
            <a:spLocks noGrp="1"/>
          </p:cNvSpPr>
          <p:nvPr>
            <p:ph type="body" sz="quarter" idx="15" hasCustomPrompt="1"/>
          </p:nvPr>
        </p:nvSpPr>
        <p:spPr>
          <a:xfrm>
            <a:off x="582786" y="1259474"/>
            <a:ext cx="6314851" cy="492443"/>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0" name="Espace réservé du texte 15">
            <a:extLst>
              <a:ext uri="{FF2B5EF4-FFF2-40B4-BE49-F238E27FC236}">
                <a16:creationId xmlns:a16="http://schemas.microsoft.com/office/drawing/2014/main" id="{E2A5A672-0B77-F824-F7EC-3947FB617D59}"/>
              </a:ext>
            </a:extLst>
          </p:cNvPr>
          <p:cNvSpPr>
            <a:spLocks noGrp="1"/>
          </p:cNvSpPr>
          <p:nvPr>
            <p:ph type="body" sz="quarter" idx="17" hasCustomPrompt="1"/>
          </p:nvPr>
        </p:nvSpPr>
        <p:spPr>
          <a:xfrm>
            <a:off x="3879852"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3" name="Espace réservé du texte 15">
            <a:extLst>
              <a:ext uri="{FF2B5EF4-FFF2-40B4-BE49-F238E27FC236}">
                <a16:creationId xmlns:a16="http://schemas.microsoft.com/office/drawing/2014/main" id="{F67C02BE-E69D-A068-6D06-0FC534D0A502}"/>
              </a:ext>
            </a:extLst>
          </p:cNvPr>
          <p:cNvSpPr>
            <a:spLocks noGrp="1"/>
          </p:cNvSpPr>
          <p:nvPr>
            <p:ph type="body" sz="quarter" idx="19" hasCustomPrompt="1"/>
          </p:nvPr>
        </p:nvSpPr>
        <p:spPr>
          <a:xfrm>
            <a:off x="366082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6" name="Espace réservé du texte 15">
            <a:extLst>
              <a:ext uri="{FF2B5EF4-FFF2-40B4-BE49-F238E27FC236}">
                <a16:creationId xmlns:a16="http://schemas.microsoft.com/office/drawing/2014/main" id="{9B24A526-D653-0F06-7C72-C395B885B428}"/>
              </a:ext>
            </a:extLst>
          </p:cNvPr>
          <p:cNvSpPr>
            <a:spLocks noGrp="1"/>
          </p:cNvSpPr>
          <p:nvPr>
            <p:ph type="body" sz="quarter" idx="20" hasCustomPrompt="1"/>
          </p:nvPr>
        </p:nvSpPr>
        <p:spPr>
          <a:xfrm>
            <a:off x="688738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7" name="Espace réservé du texte 15">
            <a:extLst>
              <a:ext uri="{FF2B5EF4-FFF2-40B4-BE49-F238E27FC236}">
                <a16:creationId xmlns:a16="http://schemas.microsoft.com/office/drawing/2014/main" id="{E86B59B1-7D9A-D7E1-CA61-D416F477668B}"/>
              </a:ext>
            </a:extLst>
          </p:cNvPr>
          <p:cNvSpPr>
            <a:spLocks noGrp="1"/>
          </p:cNvSpPr>
          <p:nvPr>
            <p:ph type="body" sz="quarter" idx="21" hasCustomPrompt="1"/>
          </p:nvPr>
        </p:nvSpPr>
        <p:spPr>
          <a:xfrm>
            <a:off x="667124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8" name="Espace réservé du texte 15">
            <a:extLst>
              <a:ext uri="{FF2B5EF4-FFF2-40B4-BE49-F238E27FC236}">
                <a16:creationId xmlns:a16="http://schemas.microsoft.com/office/drawing/2014/main" id="{A6C2D8D7-B1A0-1933-6AE2-0E293A734C64}"/>
              </a:ext>
            </a:extLst>
          </p:cNvPr>
          <p:cNvSpPr>
            <a:spLocks noGrp="1"/>
          </p:cNvSpPr>
          <p:nvPr>
            <p:ph type="body" sz="quarter" idx="22" hasCustomPrompt="1"/>
          </p:nvPr>
        </p:nvSpPr>
        <p:spPr>
          <a:xfrm>
            <a:off x="989491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9" name="Espace réservé du texte 15">
            <a:extLst>
              <a:ext uri="{FF2B5EF4-FFF2-40B4-BE49-F238E27FC236}">
                <a16:creationId xmlns:a16="http://schemas.microsoft.com/office/drawing/2014/main" id="{4908928C-A02D-A74B-FC1C-6C5320DAD032}"/>
              </a:ext>
            </a:extLst>
          </p:cNvPr>
          <p:cNvSpPr>
            <a:spLocks noGrp="1"/>
          </p:cNvSpPr>
          <p:nvPr>
            <p:ph type="body" sz="quarter" idx="23" hasCustomPrompt="1"/>
          </p:nvPr>
        </p:nvSpPr>
        <p:spPr>
          <a:xfrm>
            <a:off x="967877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0" name="Espace réservé du texte 15">
            <a:extLst>
              <a:ext uri="{FF2B5EF4-FFF2-40B4-BE49-F238E27FC236}">
                <a16:creationId xmlns:a16="http://schemas.microsoft.com/office/drawing/2014/main" id="{227AD362-D964-9058-CE61-AD195DE40654}"/>
              </a:ext>
            </a:extLst>
          </p:cNvPr>
          <p:cNvSpPr>
            <a:spLocks noGrp="1"/>
          </p:cNvSpPr>
          <p:nvPr>
            <p:ph type="body" sz="quarter" idx="24" hasCustomPrompt="1"/>
          </p:nvPr>
        </p:nvSpPr>
        <p:spPr>
          <a:xfrm>
            <a:off x="872321"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31" name="Espace réservé du texte 15">
            <a:extLst>
              <a:ext uri="{FF2B5EF4-FFF2-40B4-BE49-F238E27FC236}">
                <a16:creationId xmlns:a16="http://schemas.microsoft.com/office/drawing/2014/main" id="{B43AFF30-1F4F-4174-018C-9EB32C59D3AF}"/>
              </a:ext>
            </a:extLst>
          </p:cNvPr>
          <p:cNvSpPr>
            <a:spLocks noGrp="1"/>
          </p:cNvSpPr>
          <p:nvPr>
            <p:ph type="body" sz="quarter" idx="25" hasCustomPrompt="1"/>
          </p:nvPr>
        </p:nvSpPr>
        <p:spPr>
          <a:xfrm>
            <a:off x="654347"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 name="Espace réservé du texte 7">
            <a:extLst>
              <a:ext uri="{FF2B5EF4-FFF2-40B4-BE49-F238E27FC236}">
                <a16:creationId xmlns:a16="http://schemas.microsoft.com/office/drawing/2014/main" id="{DB1B711D-0088-DEF8-123D-DA897E26967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80D85E91-E563-8A4D-A2C0-2538EB593ADF}"/>
              </a:ext>
            </a:extLst>
          </p:cNvPr>
          <p:cNvSpPr>
            <a:spLocks noGrp="1"/>
          </p:cNvSpPr>
          <p:nvPr>
            <p:ph type="body" sz="quarter" idx="47" hasCustomPrompt="1"/>
          </p:nvPr>
        </p:nvSpPr>
        <p:spPr>
          <a:xfrm>
            <a:off x="3098451"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100A0290-6DE5-5B01-C065-A81BB2CDED77}"/>
              </a:ext>
            </a:extLst>
          </p:cNvPr>
          <p:cNvSpPr>
            <a:spLocks noGrp="1"/>
          </p:cNvSpPr>
          <p:nvPr>
            <p:ph type="body" sz="quarter" idx="48" hasCustomPrompt="1"/>
          </p:nvPr>
        </p:nvSpPr>
        <p:spPr>
          <a:xfrm>
            <a:off x="6105982"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C133D45B-1F24-E4E2-E3F3-483B8312EF68}"/>
              </a:ext>
            </a:extLst>
          </p:cNvPr>
          <p:cNvSpPr>
            <a:spLocks noGrp="1"/>
          </p:cNvSpPr>
          <p:nvPr>
            <p:ph type="body" sz="quarter" idx="49" hasCustomPrompt="1"/>
          </p:nvPr>
        </p:nvSpPr>
        <p:spPr>
          <a:xfrm>
            <a:off x="9113513"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399D31B5-E2DD-38B7-5CA0-71824F795C8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733362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itation + Image + Chiffres 1">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pic>
        <p:nvPicPr>
          <p:cNvPr id="46" name="Image 45">
            <a:extLst>
              <a:ext uri="{FF2B5EF4-FFF2-40B4-BE49-F238E27FC236}">
                <a16:creationId xmlns:a16="http://schemas.microsoft.com/office/drawing/2014/main" id="{8351E77F-4B66-30BE-9D0B-60973CDA68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4717" y="1047934"/>
            <a:ext cx="872159" cy="768683"/>
          </a:xfrm>
          <a:prstGeom prst="rect">
            <a:avLst/>
          </a:prstGeom>
        </p:spPr>
      </p:pic>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307777"/>
          </a:xfrm>
        </p:spPr>
        <p:txBody>
          <a:bodyPr anchor="t"/>
          <a:lstStyle>
            <a:lvl1pPr>
              <a:defRPr sz="2000" i="1" u="none"/>
            </a:lvl1pPr>
          </a:lstStyle>
          <a:p>
            <a:pPr lvl="0"/>
            <a:r>
              <a:rPr lang="fr-FR" dirty="0"/>
              <a:t>Citation</a:t>
            </a:r>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39671069-5DF4-83D3-F609-2ABFF0FD65A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8493915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itation + Image + Chiffres 2">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1231106"/>
          </a:xfrm>
        </p:spPr>
        <p:txBody>
          <a:bodyPr anchor="t"/>
          <a:lstStyle>
            <a:lvl1pPr>
              <a:defRPr sz="2000" i="1" u="none"/>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93E1ACB0-6325-ED22-4C38-60643F2037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4243418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ourcentag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Espace réservé du texte 7">
            <a:extLst>
              <a:ext uri="{FF2B5EF4-FFF2-40B4-BE49-F238E27FC236}">
                <a16:creationId xmlns:a16="http://schemas.microsoft.com/office/drawing/2014/main" id="{92E647D6-7F5D-A849-9349-DB1C11B1E9E6}"/>
              </a:ext>
            </a:extLst>
          </p:cNvPr>
          <p:cNvSpPr>
            <a:spLocks noGrp="1"/>
          </p:cNvSpPr>
          <p:nvPr>
            <p:ph type="body" sz="quarter" idx="15" hasCustomPrompt="1"/>
          </p:nvPr>
        </p:nvSpPr>
        <p:spPr>
          <a:xfrm>
            <a:off x="582787" y="2444116"/>
            <a:ext cx="2944800" cy="984885"/>
          </a:xfrm>
        </p:spPr>
        <p:txBody>
          <a:bodyPr anchor="b">
            <a:spAutoFit/>
          </a:bodyPr>
          <a:lstStyle>
            <a:lvl1pPr>
              <a:defRPr sz="320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endParaRPr lang="fr-FR" dirty="0"/>
          </a:p>
        </p:txBody>
      </p:sp>
      <p:sp>
        <p:nvSpPr>
          <p:cNvPr id="11" name="Espace réservé du texte 7">
            <a:extLst>
              <a:ext uri="{FF2B5EF4-FFF2-40B4-BE49-F238E27FC236}">
                <a16:creationId xmlns:a16="http://schemas.microsoft.com/office/drawing/2014/main" id="{F35A2F6C-4969-3FC8-FD81-62B28DCA4D51}"/>
              </a:ext>
            </a:extLst>
          </p:cNvPr>
          <p:cNvSpPr>
            <a:spLocks noGrp="1"/>
          </p:cNvSpPr>
          <p:nvPr>
            <p:ph type="body" sz="quarter" idx="16" hasCustomPrompt="1"/>
          </p:nvPr>
        </p:nvSpPr>
        <p:spPr>
          <a:xfrm>
            <a:off x="581137" y="3834157"/>
            <a:ext cx="2944800" cy="646331"/>
          </a:xfrm>
        </p:spPr>
        <p:txBody>
          <a:bodyP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4952002" y="3283804"/>
            <a:ext cx="2592325"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6898478" y="3283804"/>
            <a:ext cx="2592325"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8844954" y="3283804"/>
            <a:ext cx="2592325"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4952005" y="2016442"/>
            <a:ext cx="1980000" cy="184666"/>
          </a:xfrm>
        </p:spPr>
        <p:txBody>
          <a:bodyPr wrap="square" anchor="b">
            <a:spAutoFit/>
          </a:bodyPr>
          <a:lstStyle>
            <a:lvl1pPr>
              <a:defRPr sz="1200">
                <a:latin typeface="+mj-lt"/>
              </a:defRPr>
            </a:lvl1pPr>
          </a:lstStyle>
          <a:p>
            <a:pPr lvl="0"/>
            <a:r>
              <a:rPr lang="fr-FR" dirty="0"/>
              <a:t>Lorme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4952005" y="2204918"/>
            <a:ext cx="1980000" cy="369332"/>
          </a:xfrm>
        </p:spPr>
        <p:txBody>
          <a:bodyPr>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7199517" y="4779382"/>
            <a:ext cx="1980001" cy="184666"/>
          </a:xfrm>
        </p:spPr>
        <p:txBody>
          <a:bodyPr wrap="square" anchor="b">
            <a:spAutoFit/>
          </a:bodyPr>
          <a:lstStyle>
            <a:lvl1pPr>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7199517" y="4967858"/>
            <a:ext cx="1980001" cy="369332"/>
          </a:xfrm>
        </p:spPr>
        <p:txBody>
          <a:bodyPr wrap="square">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9447031" y="2016442"/>
            <a:ext cx="1980000" cy="184666"/>
          </a:xfrm>
        </p:spPr>
        <p:txBody>
          <a:bodyPr wrap="square" anchor="b">
            <a:spAutoFit/>
          </a:bodyPr>
          <a:lstStyle>
            <a:lvl1pPr>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447031" y="2204918"/>
            <a:ext cx="1980000" cy="369332"/>
          </a:xfrm>
        </p:spPr>
        <p:txBody>
          <a:bodyPr>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5813783"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8061296" y="3335951"/>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10308810"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BCD9773-BA93-F153-A689-0D1B8B5383F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83B408C-A0B0-C33C-51C0-2190B993983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1226708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51">
          <p15:clr>
            <a:srgbClr val="5ACBF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ourcentag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627255" y="3283804"/>
            <a:ext cx="4063146"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4073679" y="3283804"/>
            <a:ext cx="4063146"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7520103" y="3274819"/>
            <a:ext cx="4063146"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1112329" y="1984849"/>
            <a:ext cx="1440000" cy="184666"/>
          </a:xfrm>
        </p:spPr>
        <p:txBody>
          <a:bodyPr wrap="square" anchor="ctr">
            <a:spAutoFit/>
          </a:bodyPr>
          <a:lstStyle>
            <a:lvl1pPr algn="l">
              <a:defRPr sz="1200">
                <a:latin typeface="+mj-lt"/>
              </a:defRPr>
            </a:lvl1pPr>
          </a:lstStyle>
          <a:p>
            <a:pPr lvl="0"/>
            <a:r>
              <a:rPr lang="fr-FR" dirty="0"/>
              <a:t>Lorem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2696455" y="1615517"/>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4599463" y="4980329"/>
            <a:ext cx="1440000" cy="184666"/>
          </a:xfrm>
        </p:spPr>
        <p:txBody>
          <a:bodyPr wrap="square" anchor="ctr">
            <a:spAutoFit/>
          </a:bodyPr>
          <a:lstStyle>
            <a:lvl1pPr algn="l">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6161383" y="4610997"/>
            <a:ext cx="1440000" cy="923330"/>
          </a:xfrm>
        </p:spPr>
        <p:txBody>
          <a:bodyPr wrap="square"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8055545" y="2013482"/>
            <a:ext cx="1440000" cy="184666"/>
          </a:xfrm>
        </p:spPr>
        <p:txBody>
          <a:bodyPr wrap="square" anchor="ctr">
            <a:spAutoFit/>
          </a:bodyPr>
          <a:lstStyle>
            <a:lvl1pPr algn="l">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639671" y="1644150"/>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2530607"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5967779" y="2807035"/>
            <a:ext cx="256443" cy="303784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9423563"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7BAB3D1-6D5C-58E2-B3B0-094986AF256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183E92C-64C4-86A1-C98D-C20C4A86DF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1828290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ison des engagements">
    <p:spTree>
      <p:nvGrpSpPr>
        <p:cNvPr id="1" name=""/>
        <p:cNvGrpSpPr/>
        <p:nvPr/>
      </p:nvGrpSpPr>
      <p:grpSpPr>
        <a:xfrm>
          <a:off x="0" y="0"/>
          <a:ext cx="0" cy="0"/>
          <a:chOff x="0" y="0"/>
          <a:chExt cx="0" cy="0"/>
        </a:xfrm>
      </p:grpSpPr>
      <p:sp>
        <p:nvSpPr>
          <p:cNvPr id="3" name="Espace réservé du texte 18">
            <a:extLst>
              <a:ext uri="{FF2B5EF4-FFF2-40B4-BE49-F238E27FC236}">
                <a16:creationId xmlns:a16="http://schemas.microsoft.com/office/drawing/2014/main" id="{256316C5-6A8B-9308-2F43-62B64F6D8365}"/>
              </a:ext>
            </a:extLst>
          </p:cNvPr>
          <p:cNvSpPr>
            <a:spLocks noGrp="1"/>
          </p:cNvSpPr>
          <p:nvPr>
            <p:ph type="body" sz="quarter" idx="24" hasCustomPrompt="1"/>
          </p:nvPr>
        </p:nvSpPr>
        <p:spPr>
          <a:xfrm>
            <a:off x="167445" y="5469959"/>
            <a:ext cx="11867214" cy="648000"/>
          </a:xfrm>
          <a:prstGeom prst="rect">
            <a:avLst/>
          </a:prstGeom>
          <a:solidFill>
            <a:schemeClr val="accent4"/>
          </a:solidFill>
        </p:spPr>
        <p:txBody>
          <a:bodyPr lIns="180000" tIns="108000" rIns="144000" bIns="36000" anchor="t">
            <a:noAutofit/>
          </a:bodyPr>
          <a:lstStyle>
            <a:lvl1pPr marL="0" indent="0" algn="ctr">
              <a:lnSpc>
                <a:spcPct val="100000"/>
              </a:lnSpc>
              <a:spcBef>
                <a:spcPts val="0"/>
              </a:spcBef>
              <a:buFont typeface="+mj-lt"/>
              <a:buNone/>
              <a:defRPr lang="fr-FR" sz="1400" kern="1200" cap="all" baseline="0" dirty="0">
                <a:solidFill>
                  <a:schemeClr val="tx1"/>
                </a:solidFill>
                <a:latin typeface="+mj-lt"/>
                <a:ea typeface="+mn-ea"/>
                <a:cs typeface="+mn-cs"/>
              </a:defRPr>
            </a:lvl1pPr>
          </a:lstStyle>
          <a:p>
            <a:pPr lvl="0"/>
            <a:r>
              <a:rPr lang="fr-FR" sz="1400" kern="1200" cap="all" baseline="0" dirty="0">
                <a:solidFill>
                  <a:schemeClr val="tx1"/>
                </a:solidFill>
                <a:latin typeface="+mj-lt"/>
                <a:ea typeface="+mn-ea"/>
                <a:cs typeface="+mn-cs"/>
              </a:rPr>
              <a:t>Principes</a:t>
            </a:r>
          </a:p>
        </p:txBody>
      </p:sp>
      <p:sp>
        <p:nvSpPr>
          <p:cNvPr id="22" name="Espace réservé du texte 18">
            <a:extLst>
              <a:ext uri="{FF2B5EF4-FFF2-40B4-BE49-F238E27FC236}">
                <a16:creationId xmlns:a16="http://schemas.microsoft.com/office/drawing/2014/main" id="{8396C39D-0D02-479E-37EC-482D31AAC8AF}"/>
              </a:ext>
            </a:extLst>
          </p:cNvPr>
          <p:cNvSpPr>
            <a:spLocks noGrp="1"/>
          </p:cNvSpPr>
          <p:nvPr>
            <p:ph type="body" sz="quarter" idx="18" hasCustomPrompt="1"/>
          </p:nvPr>
        </p:nvSpPr>
        <p:spPr>
          <a:xfrm>
            <a:off x="167446" y="1113933"/>
            <a:ext cx="11857109" cy="734433"/>
          </a:xfrm>
          <a:prstGeom prst="trapezoid">
            <a:avLst>
              <a:gd name="adj" fmla="val 66687"/>
            </a:avLst>
          </a:prstGeom>
          <a:solidFill>
            <a:schemeClr val="accent4"/>
          </a:solidFill>
        </p:spPr>
        <p:txBody>
          <a:bodyPr lIns="180000" tIns="36000" rIns="144000" bIns="36000" anchor="ctr">
            <a:noAutofit/>
          </a:bodyPr>
          <a:lstStyle>
            <a:lvl1pPr marL="0" indent="0" algn="ctr">
              <a:buFont typeface="+mj-lt"/>
              <a:buNone/>
              <a:defRPr sz="1800" cap="all" spc="300" baseline="0">
                <a:latin typeface="+mj-lt"/>
              </a:defRPr>
            </a:lvl1pPr>
          </a:lstStyle>
          <a:p>
            <a:pPr lvl="0"/>
            <a:r>
              <a:rPr lang="fr-FR" dirty="0"/>
              <a:t>CLIENT</a:t>
            </a:r>
          </a:p>
          <a:p>
            <a:pPr lvl="0"/>
            <a:r>
              <a:rPr lang="fr-FR" dirty="0"/>
              <a:t>RAISON D’ÊTRE</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9" name="Espace réservé du texte 18">
            <a:extLst>
              <a:ext uri="{FF2B5EF4-FFF2-40B4-BE49-F238E27FC236}">
                <a16:creationId xmlns:a16="http://schemas.microsoft.com/office/drawing/2014/main" id="{9275CD87-B9BE-D881-ABA4-42A25F2D5A43}"/>
              </a:ext>
            </a:extLst>
          </p:cNvPr>
          <p:cNvSpPr>
            <a:spLocks noGrp="1"/>
          </p:cNvSpPr>
          <p:nvPr>
            <p:ph type="body" sz="quarter" idx="15" hasCustomPrompt="1"/>
          </p:nvPr>
        </p:nvSpPr>
        <p:spPr>
          <a:xfrm>
            <a:off x="167445" y="1919767"/>
            <a:ext cx="3907319" cy="556664"/>
          </a:xfrm>
          <a:prstGeom prst="rect">
            <a:avLst/>
          </a:prstGeom>
          <a:solidFill>
            <a:schemeClr val="accent2"/>
          </a:solidFill>
        </p:spPr>
        <p:txBody>
          <a:bodyPr lIns="144000" tIns="72000" rIns="144000" bIns="72000" anchor="ctr">
            <a:noAutofit/>
          </a:bodyPr>
          <a:lstStyle>
            <a:lvl1pPr marL="228600" indent="-228600">
              <a:buFont typeface="+mj-lt"/>
              <a:buAutoNum type="arabicPeriod"/>
              <a:defRPr sz="1100" cap="all" spc="300" baseline="0">
                <a:latin typeface="+mj-lt"/>
              </a:defRPr>
            </a:lvl1pPr>
          </a:lstStyle>
          <a:p>
            <a:pPr lvl="0"/>
            <a:r>
              <a:rPr lang="fr-FR" dirty="0"/>
              <a:t>PILIER #1</a:t>
            </a:r>
          </a:p>
        </p:txBody>
      </p:sp>
      <p:sp>
        <p:nvSpPr>
          <p:cNvPr id="20" name="Espace réservé du texte 18">
            <a:extLst>
              <a:ext uri="{FF2B5EF4-FFF2-40B4-BE49-F238E27FC236}">
                <a16:creationId xmlns:a16="http://schemas.microsoft.com/office/drawing/2014/main" id="{5B585A37-DC4D-6FD8-701B-6031C11E8945}"/>
              </a:ext>
            </a:extLst>
          </p:cNvPr>
          <p:cNvSpPr>
            <a:spLocks noGrp="1"/>
          </p:cNvSpPr>
          <p:nvPr>
            <p:ph type="body" sz="quarter" idx="16" hasCustomPrompt="1"/>
          </p:nvPr>
        </p:nvSpPr>
        <p:spPr>
          <a:xfrm>
            <a:off x="4142720" y="1919767"/>
            <a:ext cx="3907319" cy="556664"/>
          </a:xfrm>
          <a:prstGeom prst="rect">
            <a:avLst/>
          </a:prstGeom>
          <a:solidFill>
            <a:schemeClr val="accent1"/>
          </a:solidFill>
        </p:spPr>
        <p:txBody>
          <a:bodyPr lIns="144000" tIns="72000" rIns="144000" bIns="72000" anchor="ctr">
            <a:noAutofit/>
          </a:bodyPr>
          <a:lstStyle>
            <a:lvl1pPr marL="228600" indent="-228600">
              <a:buFont typeface="+mj-lt"/>
              <a:buAutoNum type="arabicPeriod" startAt="2"/>
              <a:defRPr sz="1100" cap="all" spc="300" baseline="0">
                <a:latin typeface="+mj-lt"/>
              </a:defRPr>
            </a:lvl1pPr>
          </a:lstStyle>
          <a:p>
            <a:pPr lvl="0"/>
            <a:r>
              <a:rPr lang="fr-FR" dirty="0"/>
              <a:t>PILIER #2</a:t>
            </a:r>
          </a:p>
        </p:txBody>
      </p:sp>
      <p:sp>
        <p:nvSpPr>
          <p:cNvPr id="21" name="Espace réservé du texte 18">
            <a:extLst>
              <a:ext uri="{FF2B5EF4-FFF2-40B4-BE49-F238E27FC236}">
                <a16:creationId xmlns:a16="http://schemas.microsoft.com/office/drawing/2014/main" id="{EECCE45F-1008-C2D9-00C2-8177257152EB}"/>
              </a:ext>
            </a:extLst>
          </p:cNvPr>
          <p:cNvSpPr>
            <a:spLocks noGrp="1"/>
          </p:cNvSpPr>
          <p:nvPr>
            <p:ph type="body" sz="quarter" idx="17" hasCustomPrompt="1"/>
          </p:nvPr>
        </p:nvSpPr>
        <p:spPr>
          <a:xfrm>
            <a:off x="8117995" y="1919767"/>
            <a:ext cx="3907319" cy="556664"/>
          </a:xfrm>
          <a:prstGeom prst="rect">
            <a:avLst/>
          </a:prstGeom>
          <a:solidFill>
            <a:schemeClr val="accent3"/>
          </a:solidFill>
        </p:spPr>
        <p:txBody>
          <a:bodyPr lIns="144000" tIns="72000" rIns="144000" bIns="72000" anchor="ctr">
            <a:noAutofit/>
          </a:bodyPr>
          <a:lstStyle>
            <a:lvl1pPr marL="228600" indent="-228600">
              <a:buFont typeface="+mj-lt"/>
              <a:buAutoNum type="arabicPeriod" startAt="3"/>
              <a:defRPr sz="1100" cap="all" spc="300" baseline="0">
                <a:latin typeface="+mj-lt"/>
              </a:defRPr>
            </a:lvl1pPr>
          </a:lstStyle>
          <a:p>
            <a:pPr lvl="0"/>
            <a:r>
              <a:rPr lang="fr-FR" dirty="0"/>
              <a:t>PILIER #3</a:t>
            </a:r>
          </a:p>
        </p:txBody>
      </p:sp>
      <p:sp>
        <p:nvSpPr>
          <p:cNvPr id="23" name="Espace réservé du texte 18">
            <a:extLst>
              <a:ext uri="{FF2B5EF4-FFF2-40B4-BE49-F238E27FC236}">
                <a16:creationId xmlns:a16="http://schemas.microsoft.com/office/drawing/2014/main" id="{4A9719F7-7915-932F-A773-5A9AE3BEC330}"/>
              </a:ext>
            </a:extLst>
          </p:cNvPr>
          <p:cNvSpPr>
            <a:spLocks noGrp="1"/>
          </p:cNvSpPr>
          <p:nvPr>
            <p:ph type="body" sz="quarter" idx="19" hasCustomPrompt="1"/>
          </p:nvPr>
        </p:nvSpPr>
        <p:spPr>
          <a:xfrm>
            <a:off x="167445"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a:p>
            <a:pPr lvl="0"/>
            <a:endParaRPr lang="fr-FR" dirty="0"/>
          </a:p>
        </p:txBody>
      </p:sp>
      <p:sp>
        <p:nvSpPr>
          <p:cNvPr id="26" name="Espace réservé du texte 18">
            <a:extLst>
              <a:ext uri="{FF2B5EF4-FFF2-40B4-BE49-F238E27FC236}">
                <a16:creationId xmlns:a16="http://schemas.microsoft.com/office/drawing/2014/main" id="{C47D75E7-D173-5A76-15E8-551E46CC8577}"/>
              </a:ext>
            </a:extLst>
          </p:cNvPr>
          <p:cNvSpPr>
            <a:spLocks noGrp="1"/>
          </p:cNvSpPr>
          <p:nvPr>
            <p:ph type="body" sz="quarter" idx="20" hasCustomPrompt="1"/>
          </p:nvPr>
        </p:nvSpPr>
        <p:spPr>
          <a:xfrm>
            <a:off x="4142341"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7" name="Espace réservé du texte 18">
            <a:extLst>
              <a:ext uri="{FF2B5EF4-FFF2-40B4-BE49-F238E27FC236}">
                <a16:creationId xmlns:a16="http://schemas.microsoft.com/office/drawing/2014/main" id="{470DCCD3-EEC9-DA46-38DF-3FB5AB482DD7}"/>
              </a:ext>
            </a:extLst>
          </p:cNvPr>
          <p:cNvSpPr>
            <a:spLocks noGrp="1"/>
          </p:cNvSpPr>
          <p:nvPr>
            <p:ph type="body" sz="quarter" idx="21" hasCustomPrompt="1"/>
          </p:nvPr>
        </p:nvSpPr>
        <p:spPr>
          <a:xfrm>
            <a:off x="8117237"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9" name="Espace réservé du texte 23">
            <a:extLst>
              <a:ext uri="{FF2B5EF4-FFF2-40B4-BE49-F238E27FC236}">
                <a16:creationId xmlns:a16="http://schemas.microsoft.com/office/drawing/2014/main" id="{2A651BCA-E799-2F4E-322D-0353CECE8587}"/>
              </a:ext>
            </a:extLst>
          </p:cNvPr>
          <p:cNvSpPr>
            <a:spLocks noGrp="1"/>
          </p:cNvSpPr>
          <p:nvPr>
            <p:ph type="body" sz="quarter" idx="23" hasCustomPrompt="1"/>
          </p:nvPr>
        </p:nvSpPr>
        <p:spPr>
          <a:xfrm>
            <a:off x="1164000" y="5822652"/>
            <a:ext cx="9864000" cy="215444"/>
          </a:xfrm>
          <a:noFill/>
        </p:spPr>
        <p:txBody>
          <a:bodyPr wrap="square" anchor="ctr">
            <a:spAutoFit/>
          </a:bodyPr>
          <a:lstStyle>
            <a:lvl1pPr algn="ctr">
              <a:defRPr sz="1400"/>
            </a:lvl1pPr>
          </a:lstStyle>
          <a:p>
            <a:pPr lvl="0"/>
            <a:r>
              <a:rPr lang="fr-FR" dirty="0"/>
              <a:t>Sed ut </a:t>
            </a:r>
            <a:r>
              <a:rPr lang="fr-FR" dirty="0" err="1"/>
              <a:t>perspiciatis</a:t>
            </a:r>
            <a:r>
              <a:rPr lang="fr-FR" dirty="0"/>
              <a:t> </a:t>
            </a:r>
            <a:r>
              <a:rPr lang="fr-FR" dirty="0" err="1"/>
              <a:t>unde</a:t>
            </a:r>
            <a:endParaRPr lang="fr-FR" dirty="0"/>
          </a:p>
        </p:txBody>
      </p:sp>
      <p:sp>
        <p:nvSpPr>
          <p:cNvPr id="2" name="Espace réservé du texte 7">
            <a:extLst>
              <a:ext uri="{FF2B5EF4-FFF2-40B4-BE49-F238E27FC236}">
                <a16:creationId xmlns:a16="http://schemas.microsoft.com/office/drawing/2014/main" id="{EA1FA0E7-570D-6466-5714-7E50D83A272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La MAISON DES ENGAGEMENTS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0EFEC77-8B9D-56CF-C5EE-3DB33861B6C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38682362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urcentag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627255" y="3283804"/>
            <a:ext cx="4063146"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4073679" y="3283804"/>
            <a:ext cx="4063146"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7520103" y="3274819"/>
            <a:ext cx="4063146"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1112329" y="1984849"/>
            <a:ext cx="1440000" cy="184666"/>
          </a:xfrm>
        </p:spPr>
        <p:txBody>
          <a:bodyPr wrap="square" anchor="ctr">
            <a:spAutoFit/>
          </a:bodyPr>
          <a:lstStyle>
            <a:lvl1pPr algn="l">
              <a:defRPr sz="1200">
                <a:latin typeface="+mj-lt"/>
              </a:defRPr>
            </a:lvl1pPr>
          </a:lstStyle>
          <a:p>
            <a:pPr lvl="0"/>
            <a:r>
              <a:rPr lang="fr-FR" dirty="0"/>
              <a:t>Lorem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2696455" y="1615517"/>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4599463" y="4980329"/>
            <a:ext cx="1440000" cy="184666"/>
          </a:xfrm>
        </p:spPr>
        <p:txBody>
          <a:bodyPr wrap="square" anchor="ctr">
            <a:spAutoFit/>
          </a:bodyPr>
          <a:lstStyle>
            <a:lvl1pPr algn="l">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6161383" y="4610997"/>
            <a:ext cx="1440000" cy="923330"/>
          </a:xfrm>
        </p:spPr>
        <p:txBody>
          <a:bodyPr wrap="square"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8055545" y="2013482"/>
            <a:ext cx="1440000" cy="184666"/>
          </a:xfrm>
        </p:spPr>
        <p:txBody>
          <a:bodyPr wrap="square" anchor="ctr">
            <a:spAutoFit/>
          </a:bodyPr>
          <a:lstStyle>
            <a:lvl1pPr algn="l">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639671" y="1644150"/>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2530607"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5967779" y="2807035"/>
            <a:ext cx="256443" cy="303784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9423563"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7BAB3D1-6D5C-58E2-B3B0-094986AF256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183E92C-64C4-86A1-C98D-C20C4A86DF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4425137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mply Compete Lead">
    <p:spTree>
      <p:nvGrpSpPr>
        <p:cNvPr id="1" name=""/>
        <p:cNvGrpSpPr/>
        <p:nvPr/>
      </p:nvGrpSpPr>
      <p:grpSpPr>
        <a:xfrm>
          <a:off x="0" y="0"/>
          <a:ext cx="0" cy="0"/>
          <a:chOff x="0" y="0"/>
          <a:chExt cx="0" cy="0"/>
        </a:xfrm>
      </p:grpSpPr>
      <p:sp>
        <p:nvSpPr>
          <p:cNvPr id="6" name="Espace réservé du texte 52">
            <a:extLst>
              <a:ext uri="{FF2B5EF4-FFF2-40B4-BE49-F238E27FC236}">
                <a16:creationId xmlns:a16="http://schemas.microsoft.com/office/drawing/2014/main" id="{3CA9CBB7-A24B-8344-DCEB-F02ED29EC16B}"/>
              </a:ext>
            </a:extLst>
          </p:cNvPr>
          <p:cNvSpPr>
            <a:spLocks noGrp="1"/>
          </p:cNvSpPr>
          <p:nvPr>
            <p:ph type="body" sz="quarter" idx="32" hasCustomPrompt="1"/>
          </p:nvPr>
        </p:nvSpPr>
        <p:spPr>
          <a:xfrm>
            <a:off x="806295"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6" name="Espace réservé pour une image  37">
            <a:extLst>
              <a:ext uri="{FF2B5EF4-FFF2-40B4-BE49-F238E27FC236}">
                <a16:creationId xmlns:a16="http://schemas.microsoft.com/office/drawing/2014/main" id="{066C02D5-9FF1-8A55-AFAC-7681E041E19D}"/>
              </a:ext>
            </a:extLst>
          </p:cNvPr>
          <p:cNvSpPr>
            <a:spLocks noGrp="1"/>
          </p:cNvSpPr>
          <p:nvPr>
            <p:ph type="pic" sz="quarter" idx="24"/>
          </p:nvPr>
        </p:nvSpPr>
        <p:spPr>
          <a:xfrm>
            <a:off x="8039829" y="770027"/>
            <a:ext cx="4159790" cy="3166296"/>
          </a:xfr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2" name="Rectangle 1">
            <a:extLst>
              <a:ext uri="{FF2B5EF4-FFF2-40B4-BE49-F238E27FC236}">
                <a16:creationId xmlns:a16="http://schemas.microsoft.com/office/drawing/2014/main" id="{7AE70816-9855-F4E9-C0E5-9C4697CC2106}"/>
              </a:ext>
            </a:extLst>
          </p:cNvPr>
          <p:cNvSpPr/>
          <p:nvPr/>
        </p:nvSpPr>
        <p:spPr>
          <a:xfrm>
            <a:off x="8032209" y="3936323"/>
            <a:ext cx="4159788" cy="2529697"/>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9" name="ZoneTexte 8">
            <a:extLst>
              <a:ext uri="{FF2B5EF4-FFF2-40B4-BE49-F238E27FC236}">
                <a16:creationId xmlns:a16="http://schemas.microsoft.com/office/drawing/2014/main" id="{A37AEDB8-5D99-FDDD-5959-B3ADE2B640C8}"/>
              </a:ext>
            </a:extLst>
          </p:cNvPr>
          <p:cNvSpPr txBox="1"/>
          <p:nvPr/>
        </p:nvSpPr>
        <p:spPr>
          <a:xfrm>
            <a:off x="702916" y="1371567"/>
            <a:ext cx="720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dirty="0" err="1">
                <a:solidFill>
                  <a:schemeClr val="tx1"/>
                </a:solidFill>
                <a:latin typeface="+mn-lt"/>
                <a:ea typeface="+mn-ea"/>
                <a:cs typeface="+mn-cs"/>
              </a:rPr>
              <a:t>Comply</a:t>
            </a:r>
            <a:endParaRPr lang="fr-FR" sz="1200" i="1" kern="1200" noProof="0" dirty="0">
              <a:solidFill>
                <a:schemeClr val="tx1"/>
              </a:solidFill>
              <a:latin typeface="+mn-lt"/>
              <a:ea typeface="+mn-ea"/>
              <a:cs typeface="+mn-cs"/>
            </a:endParaRPr>
          </a:p>
        </p:txBody>
      </p:sp>
      <p:sp>
        <p:nvSpPr>
          <p:cNvPr id="10" name="ZoneTexte 9">
            <a:extLst>
              <a:ext uri="{FF2B5EF4-FFF2-40B4-BE49-F238E27FC236}">
                <a16:creationId xmlns:a16="http://schemas.microsoft.com/office/drawing/2014/main" id="{015133D4-8D76-1424-D831-4A34721B944B}"/>
              </a:ext>
            </a:extLst>
          </p:cNvPr>
          <p:cNvSpPr txBox="1"/>
          <p:nvPr/>
        </p:nvSpPr>
        <p:spPr>
          <a:xfrm>
            <a:off x="4660914" y="1371567"/>
            <a:ext cx="540000" cy="262251"/>
          </a:xfrm>
          <a:prstGeom prst="rect">
            <a:avLst/>
          </a:prstGeom>
          <a:noFill/>
        </p:spPr>
        <p:txBody>
          <a:bodyPr wrap="square" rtlCol="0">
            <a:spAutoFit/>
          </a:bodyPr>
          <a:lstStyle/>
          <a:p>
            <a:pPr marL="0" marR="0" indent="0"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a:solidFill>
                  <a:schemeClr val="tx1"/>
                </a:solidFill>
                <a:latin typeface="+mn-lt"/>
                <a:ea typeface="+mn-ea"/>
                <a:cs typeface="+mn-cs"/>
              </a:rPr>
              <a:t>Lead</a:t>
            </a:r>
          </a:p>
        </p:txBody>
      </p:sp>
      <p:cxnSp>
        <p:nvCxnSpPr>
          <p:cNvPr id="12" name="Connecteur droit 11">
            <a:extLst>
              <a:ext uri="{FF2B5EF4-FFF2-40B4-BE49-F238E27FC236}">
                <a16:creationId xmlns:a16="http://schemas.microsoft.com/office/drawing/2014/main" id="{F2F4A357-9607-F998-3A9B-8A5719404713}"/>
              </a:ext>
            </a:extLst>
          </p:cNvPr>
          <p:cNvCxnSpPr>
            <a:cxnSpLocks/>
          </p:cNvCxnSpPr>
          <p:nvPr/>
        </p:nvCxnSpPr>
        <p:spPr>
          <a:xfrm>
            <a:off x="8033179" y="760095"/>
            <a:ext cx="0" cy="57061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751DFA95-D17B-B3D7-DABE-6AD1DDB4EA4D}"/>
              </a:ext>
            </a:extLst>
          </p:cNvPr>
          <p:cNvCxnSpPr>
            <a:cxnSpLocks/>
          </p:cNvCxnSpPr>
          <p:nvPr/>
        </p:nvCxnSpPr>
        <p:spPr>
          <a:xfrm flipH="1">
            <a:off x="1" y="1759994"/>
            <a:ext cx="803221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E1C238E-BA80-2A4D-A79A-C92133B6CFF2}"/>
              </a:ext>
            </a:extLst>
          </p:cNvPr>
          <p:cNvSpPr txBox="1"/>
          <p:nvPr/>
        </p:nvSpPr>
        <p:spPr>
          <a:xfrm>
            <a:off x="2547856" y="1371567"/>
            <a:ext cx="828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err="1">
                <a:solidFill>
                  <a:schemeClr val="tx1"/>
                </a:solidFill>
                <a:latin typeface="+mn-lt"/>
                <a:ea typeface="+mn-ea"/>
                <a:cs typeface="+mn-cs"/>
              </a:rPr>
              <a:t>Compete</a:t>
            </a:r>
            <a:endParaRPr lang="fr-FR" sz="1200" i="1" kern="1200" noProof="0">
              <a:solidFill>
                <a:schemeClr val="tx1"/>
              </a:solidFill>
              <a:latin typeface="+mn-lt"/>
              <a:ea typeface="+mn-ea"/>
              <a:cs typeface="+mn-cs"/>
            </a:endParaRPr>
          </a:p>
        </p:txBody>
      </p:sp>
      <p:sp>
        <p:nvSpPr>
          <p:cNvPr id="18" name="AutoShape 3">
            <a:extLst>
              <a:ext uri="{FF2B5EF4-FFF2-40B4-BE49-F238E27FC236}">
                <a16:creationId xmlns:a16="http://schemas.microsoft.com/office/drawing/2014/main" id="{D2122F00-1DC3-0536-4F4D-3560CBD65E1A}"/>
              </a:ext>
            </a:extLst>
          </p:cNvPr>
          <p:cNvSpPr>
            <a:spLocks noChangeAspect="1" noChangeArrowheads="1" noTextEdit="1"/>
          </p:cNvSpPr>
          <p:nvPr/>
        </p:nvSpPr>
        <p:spPr bwMode="auto">
          <a:xfrm>
            <a:off x="8529638" y="3429002"/>
            <a:ext cx="9890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Espace réservé du texte 32">
            <a:extLst>
              <a:ext uri="{FF2B5EF4-FFF2-40B4-BE49-F238E27FC236}">
                <a16:creationId xmlns:a16="http://schemas.microsoft.com/office/drawing/2014/main" id="{EE7994FD-8ED0-11AC-D748-34A7D5952586}"/>
              </a:ext>
            </a:extLst>
          </p:cNvPr>
          <p:cNvSpPr>
            <a:spLocks noGrp="1"/>
          </p:cNvSpPr>
          <p:nvPr>
            <p:ph type="body" sz="quarter" idx="25" hasCustomPrompt="1"/>
          </p:nvPr>
        </p:nvSpPr>
        <p:spPr>
          <a:xfrm>
            <a:off x="8236699" y="5208879"/>
            <a:ext cx="3731782" cy="307777"/>
          </a:xfrm>
        </p:spPr>
        <p:txBody>
          <a:bodyPr anchor="b">
            <a:spAutoFit/>
          </a:bodyPr>
          <a:lstStyle>
            <a:lvl1pPr>
              <a:defRPr sz="2000" i="1">
                <a:solidFill>
                  <a:schemeClr val="tx2"/>
                </a:solidFill>
              </a:defRPr>
            </a:lvl1pPr>
          </a:lstStyle>
          <a:p>
            <a:pPr lvl="0"/>
            <a:r>
              <a:rPr lang="fr-FR" dirty="0"/>
              <a:t>Citation</a:t>
            </a:r>
          </a:p>
        </p:txBody>
      </p:sp>
      <p:sp>
        <p:nvSpPr>
          <p:cNvPr id="34" name="Espace réservé du texte 32">
            <a:extLst>
              <a:ext uri="{FF2B5EF4-FFF2-40B4-BE49-F238E27FC236}">
                <a16:creationId xmlns:a16="http://schemas.microsoft.com/office/drawing/2014/main" id="{8967B2E6-E0BE-4B94-B7D4-89F439457404}"/>
              </a:ext>
            </a:extLst>
          </p:cNvPr>
          <p:cNvSpPr>
            <a:spLocks noGrp="1"/>
          </p:cNvSpPr>
          <p:nvPr>
            <p:ph type="body" sz="quarter" idx="26" hasCustomPrompt="1"/>
          </p:nvPr>
        </p:nvSpPr>
        <p:spPr>
          <a:xfrm>
            <a:off x="8236699" y="5547136"/>
            <a:ext cx="3731782" cy="430887"/>
          </a:xfrm>
        </p:spPr>
        <p:txBody>
          <a:bodyPr anchor="t">
            <a:spAutoFit/>
          </a:bodyPr>
          <a:lstStyle>
            <a:lvl1pPr>
              <a:defRPr sz="1400" i="1">
                <a:solidFill>
                  <a:schemeClr val="tx2"/>
                </a:solidFill>
              </a:defRPr>
            </a:lvl1pPr>
          </a:lstStyle>
          <a:p>
            <a:pPr lvl="0"/>
            <a:r>
              <a:rPr lang="fr-FR" dirty="0"/>
              <a:t>Nom Prénom</a:t>
            </a:r>
          </a:p>
          <a:p>
            <a:pPr lvl="0"/>
            <a:r>
              <a:rPr lang="fr-FR" dirty="0"/>
              <a:t>Titre</a:t>
            </a:r>
          </a:p>
        </p:txBody>
      </p:sp>
      <p:sp>
        <p:nvSpPr>
          <p:cNvPr id="35" name="Espace réservé du texte 32">
            <a:extLst>
              <a:ext uri="{FF2B5EF4-FFF2-40B4-BE49-F238E27FC236}">
                <a16:creationId xmlns:a16="http://schemas.microsoft.com/office/drawing/2014/main" id="{4055F7BE-65EE-F3D0-43E0-80DF7A47E490}"/>
              </a:ext>
            </a:extLst>
          </p:cNvPr>
          <p:cNvSpPr>
            <a:spLocks noGrp="1"/>
          </p:cNvSpPr>
          <p:nvPr>
            <p:ph type="body" sz="quarter" idx="27" hasCustomPrompt="1"/>
          </p:nvPr>
        </p:nvSpPr>
        <p:spPr>
          <a:xfrm>
            <a:off x="80629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ENGAGEMENTS CLÉS</a:t>
            </a:r>
          </a:p>
        </p:txBody>
      </p:sp>
      <p:sp>
        <p:nvSpPr>
          <p:cNvPr id="37" name="Espace réservé du texte 32">
            <a:extLst>
              <a:ext uri="{FF2B5EF4-FFF2-40B4-BE49-F238E27FC236}">
                <a16:creationId xmlns:a16="http://schemas.microsoft.com/office/drawing/2014/main" id="{2C4601E8-2D8B-90A7-F57C-C374147D0A07}"/>
              </a:ext>
            </a:extLst>
          </p:cNvPr>
          <p:cNvSpPr>
            <a:spLocks noGrp="1"/>
          </p:cNvSpPr>
          <p:nvPr>
            <p:ph type="body" sz="quarter" idx="29" hasCustomPrompt="1"/>
          </p:nvPr>
        </p:nvSpPr>
        <p:spPr>
          <a:xfrm>
            <a:off x="434028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ACTIONS EXISTANTES</a:t>
            </a:r>
          </a:p>
        </p:txBody>
      </p:sp>
      <p:sp>
        <p:nvSpPr>
          <p:cNvPr id="39" name="Rectangle 38">
            <a:extLst>
              <a:ext uri="{FF2B5EF4-FFF2-40B4-BE49-F238E27FC236}">
                <a16:creationId xmlns:a16="http://schemas.microsoft.com/office/drawing/2014/main" id="{BCBFDA7D-253C-6CAE-F4C2-99FD35AFDBA0}"/>
              </a:ext>
            </a:extLst>
          </p:cNvPr>
          <p:cNvSpPr/>
          <p:nvPr/>
        </p:nvSpPr>
        <p:spPr>
          <a:xfrm>
            <a:off x="806296" y="1244532"/>
            <a:ext cx="4311121" cy="72000"/>
          </a:xfrm>
          <a:prstGeom prst="rect">
            <a:avLst/>
          </a:prstGeom>
          <a:gradFill flip="none" rotWithShape="1">
            <a:gsLst>
              <a:gs pos="0">
                <a:schemeClr val="accent2"/>
              </a:gs>
              <a:gs pos="100000">
                <a:schemeClr val="accent3"/>
              </a:gs>
            </a:gsLst>
            <a:lin ang="0" scaled="1"/>
            <a:tileRect/>
          </a:gra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41" name="Espace réservé du texte 40">
            <a:extLst>
              <a:ext uri="{FF2B5EF4-FFF2-40B4-BE49-F238E27FC236}">
                <a16:creationId xmlns:a16="http://schemas.microsoft.com/office/drawing/2014/main" id="{49BCEA5D-FDC7-D920-AF85-D69C66D8167A}"/>
              </a:ext>
            </a:extLst>
          </p:cNvPr>
          <p:cNvSpPr>
            <a:spLocks noGrp="1"/>
          </p:cNvSpPr>
          <p:nvPr>
            <p:ph type="body" sz="quarter" idx="31" hasCustomPrompt="1"/>
          </p:nvPr>
        </p:nvSpPr>
        <p:spPr>
          <a:xfrm rot="10800000">
            <a:off x="4159792" y="1128953"/>
            <a:ext cx="236948" cy="154091"/>
          </a:xfrm>
          <a:prstGeom prst="triangle">
            <a:avLst/>
          </a:prstGeom>
          <a:solidFill>
            <a:schemeClr val="tx1"/>
          </a:solidFill>
        </p:spPr>
        <p:txBody>
          <a:bodyPr>
            <a:noAutofit/>
          </a:bodyPr>
          <a:lstStyle>
            <a:lvl1pPr>
              <a:defRPr sz="100">
                <a:solidFill>
                  <a:schemeClr val="tx1"/>
                </a:solidFill>
              </a:defRPr>
            </a:lvl1pPr>
          </a:lstStyle>
          <a:p>
            <a:pPr lvl="0"/>
            <a:r>
              <a:rPr lang="fr-FR" dirty="0"/>
              <a:t>a</a:t>
            </a:r>
          </a:p>
        </p:txBody>
      </p:sp>
      <p:sp>
        <p:nvSpPr>
          <p:cNvPr id="8" name="Espace réservé du texte 7">
            <a:extLst>
              <a:ext uri="{FF2B5EF4-FFF2-40B4-BE49-F238E27FC236}">
                <a16:creationId xmlns:a16="http://schemas.microsoft.com/office/drawing/2014/main" id="{AA72D946-96A2-F500-57E6-082724134C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COMPLY/COMPETE/LEAD</a:t>
            </a:r>
          </a:p>
          <a:p>
            <a:pPr lvl="1"/>
            <a:r>
              <a:rPr lang="fr-FR" dirty="0"/>
              <a:t>Changer style du sous titre avec « augmenter le niveau de liste » </a:t>
            </a:r>
          </a:p>
        </p:txBody>
      </p:sp>
      <p:sp>
        <p:nvSpPr>
          <p:cNvPr id="7" name="Espace réservé du texte 52">
            <a:extLst>
              <a:ext uri="{FF2B5EF4-FFF2-40B4-BE49-F238E27FC236}">
                <a16:creationId xmlns:a16="http://schemas.microsoft.com/office/drawing/2014/main" id="{E3F22224-91A6-B6D4-4644-C58F2D3FDBC5}"/>
              </a:ext>
            </a:extLst>
          </p:cNvPr>
          <p:cNvSpPr>
            <a:spLocks noGrp="1"/>
          </p:cNvSpPr>
          <p:nvPr>
            <p:ph type="body" sz="quarter" idx="33" hasCustomPrompt="1"/>
          </p:nvPr>
        </p:nvSpPr>
        <p:spPr>
          <a:xfrm>
            <a:off x="4340286"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4" name="Espace réservé du texte 9">
            <a:extLst>
              <a:ext uri="{FF2B5EF4-FFF2-40B4-BE49-F238E27FC236}">
                <a16:creationId xmlns:a16="http://schemas.microsoft.com/office/drawing/2014/main" id="{B81FC6FA-ACA8-CDEA-B1A6-D54E8C4A6B7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2661912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lanning Atelier">
    <p:spTree>
      <p:nvGrpSpPr>
        <p:cNvPr id="1" name=""/>
        <p:cNvGrpSpPr/>
        <p:nvPr/>
      </p:nvGrpSpPr>
      <p:grpSpPr>
        <a:xfrm>
          <a:off x="0" y="0"/>
          <a:ext cx="0" cy="0"/>
          <a:chOff x="0" y="0"/>
          <a:chExt cx="0" cy="0"/>
        </a:xfrm>
      </p:grpSpPr>
      <p:sp>
        <p:nvSpPr>
          <p:cNvPr id="17" name="Espace réservé du texte 63">
            <a:extLst>
              <a:ext uri="{FF2B5EF4-FFF2-40B4-BE49-F238E27FC236}">
                <a16:creationId xmlns:a16="http://schemas.microsoft.com/office/drawing/2014/main" id="{092686E1-5CE9-602E-32B8-DCA793144B03}"/>
              </a:ext>
            </a:extLst>
          </p:cNvPr>
          <p:cNvSpPr>
            <a:spLocks noGrp="1"/>
          </p:cNvSpPr>
          <p:nvPr>
            <p:ph type="body" sz="quarter" idx="48" hasCustomPrompt="1"/>
          </p:nvPr>
        </p:nvSpPr>
        <p:spPr>
          <a:xfrm>
            <a:off x="4565737" y="358958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ABA7726F-979A-EDC6-35DF-3DF4EB2306BA}"/>
              </a:ext>
            </a:extLst>
          </p:cNvPr>
          <p:cNvSpPr>
            <a:spLocks noGrp="1"/>
          </p:cNvSpPr>
          <p:nvPr>
            <p:ph type="body" sz="quarter" idx="49" hasCustomPrompt="1"/>
          </p:nvPr>
        </p:nvSpPr>
        <p:spPr>
          <a:xfrm>
            <a:off x="4565737" y="5046121"/>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D4E9D9C-BCF6-384A-55B9-7674E65C07BC}"/>
              </a:ext>
            </a:extLst>
          </p:cNvPr>
          <p:cNvSpPr>
            <a:spLocks noGrp="1"/>
          </p:cNvSpPr>
          <p:nvPr>
            <p:ph type="body" sz="quarter" idx="47" hasCustomPrompt="1"/>
          </p:nvPr>
        </p:nvSpPr>
        <p:spPr>
          <a:xfrm>
            <a:off x="4587968" y="2133055"/>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1" y="765816"/>
            <a:ext cx="4065524" cy="2952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PLANNING ATELIER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6" y="1204734"/>
            <a:ext cx="7046087" cy="430887"/>
          </a:xfrm>
        </p:spPr>
        <p:txBody>
          <a:bodyPr wrap="square" anchor="ctr">
            <a:spAutoFit/>
          </a:bodyPr>
          <a:lstStyle>
            <a:lvl1pPr marL="342900" indent="-342900">
              <a:buFont typeface="+mj-lt"/>
              <a:buAutoNum type="arabicPeriod"/>
              <a:defRPr sz="1400" cap="all" spc="300" baseline="0">
                <a:solidFill>
                  <a:schemeClr val="accent2"/>
                </a:solidFill>
                <a:latin typeface="+mj-lt"/>
              </a:defRPr>
            </a:lvl1pPr>
            <a:lvl2pPr marL="0">
              <a:defRPr/>
            </a:lvl2pPr>
          </a:lstStyle>
          <a:p>
            <a:pPr lvl="0"/>
            <a:r>
              <a:rPr lang="fr-FR" dirty="0"/>
              <a:t>INTRODUCTION </a:t>
            </a:r>
            <a:r>
              <a:rPr lang="fr-FR" sz="1400" i="1" dirty="0">
                <a:solidFill>
                  <a:srgbClr val="69AAE4"/>
                </a:solidFill>
                <a:latin typeface="Avenir Light" panose="020B0402020203020204" pitchFamily="34" charset="77"/>
              </a:rPr>
              <a:t>(60 min) </a:t>
            </a:r>
            <a:endParaRPr lang="fr-FR" dirty="0"/>
          </a:p>
          <a:p>
            <a:pPr lvl="1"/>
            <a:r>
              <a:rPr lang="fr-FR" dirty="0"/>
              <a:t>Insérer le texte (augmentation de texte niveau 1)</a:t>
            </a:r>
          </a:p>
        </p:txBody>
      </p:sp>
      <p:sp>
        <p:nvSpPr>
          <p:cNvPr id="19" name="Espace réservé du texte 17">
            <a:extLst>
              <a:ext uri="{FF2B5EF4-FFF2-40B4-BE49-F238E27FC236}">
                <a16:creationId xmlns:a16="http://schemas.microsoft.com/office/drawing/2014/main" id="{A2E8F9C4-9E2F-243B-AF62-82E53DE8D0BD}"/>
              </a:ext>
            </a:extLst>
          </p:cNvPr>
          <p:cNvSpPr>
            <a:spLocks noGrp="1"/>
          </p:cNvSpPr>
          <p:nvPr>
            <p:ph type="body" sz="quarter" idx="20" hasCustomPrompt="1"/>
          </p:nvPr>
        </p:nvSpPr>
        <p:spPr>
          <a:xfrm>
            <a:off x="4565737" y="2630489"/>
            <a:ext cx="7046087" cy="461665"/>
          </a:xfrm>
        </p:spPr>
        <p:txBody>
          <a:bodyPr wrap="square" anchor="ctr">
            <a:spAutoFit/>
          </a:bodyPr>
          <a:lstStyle>
            <a:lvl1pPr marL="342900" indent="-342900">
              <a:buFont typeface="+mj-lt"/>
              <a:buAutoNum type="arabicPeriod" startAt="2"/>
              <a:defRPr sz="1400" cap="all" spc="300" baseline="0">
                <a:solidFill>
                  <a:schemeClr val="accent2"/>
                </a:solidFill>
                <a:latin typeface="+mj-lt"/>
              </a:defRPr>
            </a:lvl1pPr>
            <a:lvl2pPr marL="0" indent="0">
              <a:buFont typeface="+mj-lt"/>
              <a:buNone/>
              <a:defRPr/>
            </a:lvl2pPr>
          </a:lstStyle>
          <a:p>
            <a:r>
              <a:rPr lang="fr-FR" sz="1400" b="1" spc="300" dirty="0">
                <a:solidFill>
                  <a:srgbClr val="69AAE4"/>
                </a:solidFill>
                <a:latin typeface="Avenir Black" panose="02000503020000020003" pitchFamily="2" charset="0"/>
              </a:rPr>
              <a:t>SÉLECTION DES 2 PISTES DE RAISON D’ÊTRE </a:t>
            </a:r>
            <a:r>
              <a:rPr lang="fr-FR" sz="1600" i="1" dirty="0">
                <a:solidFill>
                  <a:srgbClr val="69AAE4"/>
                </a:solidFill>
                <a:latin typeface="Avenir Light" panose="020B0402020203020204" pitchFamily="34" charset="77"/>
              </a:rPr>
              <a:t>(30 min) </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0" name="Espace réservé du texte 17">
            <a:extLst>
              <a:ext uri="{FF2B5EF4-FFF2-40B4-BE49-F238E27FC236}">
                <a16:creationId xmlns:a16="http://schemas.microsoft.com/office/drawing/2014/main" id="{CADA6490-9199-1372-C637-44253A327977}"/>
              </a:ext>
            </a:extLst>
          </p:cNvPr>
          <p:cNvSpPr>
            <a:spLocks noGrp="1"/>
          </p:cNvSpPr>
          <p:nvPr>
            <p:ph type="body" sz="quarter" idx="21" hasCustomPrompt="1"/>
          </p:nvPr>
        </p:nvSpPr>
        <p:spPr>
          <a:xfrm>
            <a:off x="4565737" y="4087022"/>
            <a:ext cx="7046087" cy="461665"/>
          </a:xfrm>
        </p:spPr>
        <p:txBody>
          <a:bodyPr wrap="square" anchor="ctr">
            <a:spAutoFit/>
          </a:bodyPr>
          <a:lstStyle>
            <a:lvl1pPr marL="342900" indent="-342900">
              <a:buFont typeface="+mj-lt"/>
              <a:buAutoNum type="arabicPeriod" startAt="3"/>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DÉCLINAISON DES AXES PRIORITAIRES </a:t>
            </a:r>
            <a:r>
              <a:rPr lang="fr-FR" sz="1600" i="1" dirty="0">
                <a:solidFill>
                  <a:srgbClr val="69AAE4"/>
                </a:solidFill>
                <a:latin typeface="Avenir Light" panose="020B0402020203020204" pitchFamily="34" charset="77"/>
              </a:rPr>
              <a:t>(45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1" name="Espace réservé du texte 17">
            <a:extLst>
              <a:ext uri="{FF2B5EF4-FFF2-40B4-BE49-F238E27FC236}">
                <a16:creationId xmlns:a16="http://schemas.microsoft.com/office/drawing/2014/main" id="{770D79DE-656D-08B7-87F6-5A6C4E208962}"/>
              </a:ext>
            </a:extLst>
          </p:cNvPr>
          <p:cNvSpPr>
            <a:spLocks noGrp="1"/>
          </p:cNvSpPr>
          <p:nvPr>
            <p:ph type="body" sz="quarter" idx="22" hasCustomPrompt="1"/>
          </p:nvPr>
        </p:nvSpPr>
        <p:spPr>
          <a:xfrm>
            <a:off x="4565736" y="5543553"/>
            <a:ext cx="7046087" cy="461665"/>
          </a:xfrm>
        </p:spPr>
        <p:txBody>
          <a:bodyPr wrap="square" anchor="ctr">
            <a:spAutoFit/>
          </a:bodyPr>
          <a:lstStyle>
            <a:lvl1pPr marL="342900" indent="-342900">
              <a:buFont typeface="+mj-lt"/>
              <a:buAutoNum type="arabicPeriod" startAt="4"/>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RESTITUTION FINALE ET CONCLUSION </a:t>
            </a:r>
            <a:r>
              <a:rPr lang="fr-FR" sz="1400" i="1" spc="300" dirty="0">
                <a:solidFill>
                  <a:srgbClr val="69AAE4"/>
                </a:solidFill>
                <a:latin typeface="Avenir Light" panose="020B0402020203020204" pitchFamily="34" charset="77"/>
              </a:rPr>
              <a:t>(</a:t>
            </a:r>
            <a:r>
              <a:rPr lang="fr-FR" sz="1600" i="1" dirty="0">
                <a:solidFill>
                  <a:srgbClr val="69AAE4"/>
                </a:solidFill>
                <a:latin typeface="Avenir Light" panose="020B0402020203020204" pitchFamily="34" charset="77"/>
              </a:rPr>
              <a:t>15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C392863B-8222-74FB-2DE9-0EE44B849475}"/>
              </a:ext>
            </a:extLst>
          </p:cNvPr>
          <p:cNvSpPr>
            <a:spLocks noGrp="1"/>
          </p:cNvSpPr>
          <p:nvPr>
            <p:ph type="body" sz="quarter" idx="2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PLANNING 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56D6806-FF42-CFC7-4215-F64E8987CAEB}"/>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2869641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hantier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8" name="Espace réservé pour une image  37">
            <a:extLst>
              <a:ext uri="{FF2B5EF4-FFF2-40B4-BE49-F238E27FC236}">
                <a16:creationId xmlns:a16="http://schemas.microsoft.com/office/drawing/2014/main" id="{9479D910-29D7-2C6F-58FE-77F8C0B1380B}"/>
              </a:ext>
            </a:extLst>
          </p:cNvPr>
          <p:cNvSpPr>
            <a:spLocks noGrp="1"/>
          </p:cNvSpPr>
          <p:nvPr>
            <p:ph type="pic" sz="quarter" idx="24"/>
          </p:nvPr>
        </p:nvSpPr>
        <p:spPr>
          <a:xfrm>
            <a:off x="7728000" y="770027"/>
            <a:ext cx="4464000" cy="5691733"/>
          </a:xfrm>
        </p:spPr>
        <p:txBody>
          <a:bodyPr/>
          <a:lstStyle/>
          <a:p>
            <a:r>
              <a:rPr lang="fr-FR"/>
              <a:t>Cliquez sur l'icône pour ajouter une image</a:t>
            </a:r>
          </a:p>
        </p:txBody>
      </p:sp>
      <p:sp>
        <p:nvSpPr>
          <p:cNvPr id="25" name="Espace réservé du texte 17">
            <a:extLst>
              <a:ext uri="{FF2B5EF4-FFF2-40B4-BE49-F238E27FC236}">
                <a16:creationId xmlns:a16="http://schemas.microsoft.com/office/drawing/2014/main" id="{F6311D8C-63CC-8C1A-72D5-92B0EAF93BD7}"/>
              </a:ext>
            </a:extLst>
          </p:cNvPr>
          <p:cNvSpPr>
            <a:spLocks noGrp="1"/>
          </p:cNvSpPr>
          <p:nvPr>
            <p:ph type="body" sz="quarter" idx="19" hasCustomPrompt="1"/>
          </p:nvPr>
        </p:nvSpPr>
        <p:spPr>
          <a:xfrm>
            <a:off x="1008000" y="1235272"/>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#1</a:t>
            </a:r>
          </a:p>
          <a:p>
            <a:pPr lvl="1"/>
            <a:r>
              <a:rPr lang="fr-FR" dirty="0"/>
              <a:t>Insérer le texte (augmentation de texte niveau 1)</a:t>
            </a:r>
          </a:p>
        </p:txBody>
      </p:sp>
      <p:sp>
        <p:nvSpPr>
          <p:cNvPr id="27" name="Espace réservé du texte 17">
            <a:extLst>
              <a:ext uri="{FF2B5EF4-FFF2-40B4-BE49-F238E27FC236}">
                <a16:creationId xmlns:a16="http://schemas.microsoft.com/office/drawing/2014/main" id="{C94106D8-C36D-3FF6-E8EA-A78898076DEF}"/>
              </a:ext>
            </a:extLst>
          </p:cNvPr>
          <p:cNvSpPr>
            <a:spLocks noGrp="1"/>
          </p:cNvSpPr>
          <p:nvPr>
            <p:ph type="body" sz="quarter" idx="25" hasCustomPrompt="1"/>
          </p:nvPr>
        </p:nvSpPr>
        <p:spPr>
          <a:xfrm>
            <a:off x="1008000" y="2658205"/>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#2</a:t>
            </a:r>
          </a:p>
          <a:p>
            <a:pPr lvl="1"/>
            <a:r>
              <a:rPr lang="fr-FR" dirty="0"/>
              <a:t>Insérer le texte (augmentation de texte niveau 1)</a:t>
            </a:r>
          </a:p>
        </p:txBody>
      </p:sp>
      <p:sp>
        <p:nvSpPr>
          <p:cNvPr id="28" name="Espace réservé du texte 17">
            <a:extLst>
              <a:ext uri="{FF2B5EF4-FFF2-40B4-BE49-F238E27FC236}">
                <a16:creationId xmlns:a16="http://schemas.microsoft.com/office/drawing/2014/main" id="{C25D279A-8AB1-3098-0A9C-EFE1F79517B7}"/>
              </a:ext>
            </a:extLst>
          </p:cNvPr>
          <p:cNvSpPr>
            <a:spLocks noGrp="1"/>
          </p:cNvSpPr>
          <p:nvPr>
            <p:ph type="body" sz="quarter" idx="26" hasCustomPrompt="1"/>
          </p:nvPr>
        </p:nvSpPr>
        <p:spPr>
          <a:xfrm>
            <a:off x="1008000" y="4083819"/>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#3</a:t>
            </a:r>
          </a:p>
          <a:p>
            <a:pPr lvl="1"/>
            <a:r>
              <a:rPr lang="fr-FR" dirty="0"/>
              <a:t>Insérer le texte (augmentation de texte niveau 1)</a:t>
            </a:r>
          </a:p>
        </p:txBody>
      </p:sp>
      <p:sp>
        <p:nvSpPr>
          <p:cNvPr id="29" name="Espace réservé du texte 17">
            <a:extLst>
              <a:ext uri="{FF2B5EF4-FFF2-40B4-BE49-F238E27FC236}">
                <a16:creationId xmlns:a16="http://schemas.microsoft.com/office/drawing/2014/main" id="{C43F16F8-2FC9-180F-7952-E8C92A765D3C}"/>
              </a:ext>
            </a:extLst>
          </p:cNvPr>
          <p:cNvSpPr>
            <a:spLocks noGrp="1"/>
          </p:cNvSpPr>
          <p:nvPr>
            <p:ph type="body" sz="quarter" idx="27" hasCustomPrompt="1"/>
          </p:nvPr>
        </p:nvSpPr>
        <p:spPr>
          <a:xfrm>
            <a:off x="1008000" y="5506751"/>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4</a:t>
            </a: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AB69F10E-6BB1-042C-CEAC-4D4E730B2E8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C0E139A-0C2E-402C-69BA-1ED6853F01D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7" name="Espace réservé du texte 63">
            <a:extLst>
              <a:ext uri="{FF2B5EF4-FFF2-40B4-BE49-F238E27FC236}">
                <a16:creationId xmlns:a16="http://schemas.microsoft.com/office/drawing/2014/main" id="{5D3899E4-CD15-22A1-A635-0B8869B2E81E}"/>
              </a:ext>
            </a:extLst>
          </p:cNvPr>
          <p:cNvSpPr>
            <a:spLocks noGrp="1"/>
          </p:cNvSpPr>
          <p:nvPr>
            <p:ph type="body" sz="quarter" idx="47" hasCustomPrompt="1"/>
          </p:nvPr>
        </p:nvSpPr>
        <p:spPr>
          <a:xfrm>
            <a:off x="0" y="2192960"/>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2F8BFA2E-52DC-6B43-5EA1-05B662FB9E66}"/>
              </a:ext>
            </a:extLst>
          </p:cNvPr>
          <p:cNvSpPr>
            <a:spLocks noGrp="1"/>
          </p:cNvSpPr>
          <p:nvPr>
            <p:ph type="body" sz="quarter" idx="48" hasCustomPrompt="1"/>
          </p:nvPr>
        </p:nvSpPr>
        <p:spPr>
          <a:xfrm>
            <a:off x="0" y="3615893"/>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BCD89F7F-BBC8-7D8E-70B4-F9737D73FDAE}"/>
              </a:ext>
            </a:extLst>
          </p:cNvPr>
          <p:cNvSpPr>
            <a:spLocks noGrp="1"/>
          </p:cNvSpPr>
          <p:nvPr>
            <p:ph type="body" sz="quarter" idx="49" hasCustomPrompt="1"/>
          </p:nvPr>
        </p:nvSpPr>
        <p:spPr>
          <a:xfrm>
            <a:off x="0" y="5038826"/>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3313625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Animation Atelier">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E0CD2D20-10BD-6F73-714F-3671BED68EBB}"/>
              </a:ext>
            </a:extLst>
          </p:cNvPr>
          <p:cNvSpPr/>
          <p:nvPr/>
        </p:nvSpPr>
        <p:spPr>
          <a:xfrm>
            <a:off x="0" y="1930872"/>
            <a:ext cx="1666154" cy="45267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5E2AD86-8DB2-2824-DD8F-86A24C1536F8}"/>
              </a:ext>
            </a:extLst>
          </p:cNvPr>
          <p:cNvSpPr/>
          <p:nvPr/>
        </p:nvSpPr>
        <p:spPr>
          <a:xfrm>
            <a:off x="1666155" y="770288"/>
            <a:ext cx="2908032" cy="1147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1CB09A7-1E90-4E1C-9D6B-2B9FB60E2A6D}"/>
              </a:ext>
            </a:extLst>
          </p:cNvPr>
          <p:cNvSpPr/>
          <p:nvPr/>
        </p:nvSpPr>
        <p:spPr>
          <a:xfrm>
            <a:off x="0" y="770288"/>
            <a:ext cx="1666154" cy="11615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062C2BE8-99D6-3416-0E91-64994265096B}"/>
              </a:ext>
            </a:extLst>
          </p:cNvPr>
          <p:cNvCxnSpPr>
            <a:cxnSpLocks/>
          </p:cNvCxnSpPr>
          <p:nvPr/>
        </p:nvCxnSpPr>
        <p:spPr>
          <a:xfrm>
            <a:off x="1666155" y="762469"/>
            <a:ext cx="0" cy="5701192"/>
          </a:xfrm>
          <a:prstGeom prst="line">
            <a:avLst/>
          </a:prstGeom>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D2DE55BE-D0B1-6107-D033-F1EC698F85FD}"/>
              </a:ext>
            </a:extLst>
          </p:cNvPr>
          <p:cNvCxnSpPr>
            <a:cxnSpLocks/>
          </p:cNvCxnSpPr>
          <p:nvPr/>
        </p:nvCxnSpPr>
        <p:spPr>
          <a:xfrm>
            <a:off x="0" y="192233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5EB703DD-D067-CB4A-B611-C78A89880D9B}"/>
              </a:ext>
            </a:extLst>
          </p:cNvPr>
          <p:cNvCxnSpPr>
            <a:cxnSpLocks/>
          </p:cNvCxnSpPr>
          <p:nvPr/>
        </p:nvCxnSpPr>
        <p:spPr>
          <a:xfrm>
            <a:off x="0" y="439397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BD322E25-2467-2FD2-ED79-2B585CBFB295}"/>
              </a:ext>
            </a:extLst>
          </p:cNvPr>
          <p:cNvCxnSpPr>
            <a:cxnSpLocks/>
          </p:cNvCxnSpPr>
          <p:nvPr/>
        </p:nvCxnSpPr>
        <p:spPr>
          <a:xfrm>
            <a:off x="4574187" y="762469"/>
            <a:ext cx="0" cy="1159865"/>
          </a:xfrm>
          <a:prstGeom prst="line">
            <a:avLst/>
          </a:prstGeom>
        </p:spPr>
        <p:style>
          <a:lnRef idx="1">
            <a:schemeClr val="dk1"/>
          </a:lnRef>
          <a:fillRef idx="0">
            <a:schemeClr val="dk1"/>
          </a:fillRef>
          <a:effectRef idx="0">
            <a:schemeClr val="dk1"/>
          </a:effectRef>
          <a:fontRef idx="minor">
            <a:schemeClr val="tx1"/>
          </a:fontRef>
        </p:style>
      </p:cxnSp>
      <p:sp>
        <p:nvSpPr>
          <p:cNvPr id="14" name="Espace réservé du texte 27">
            <a:extLst>
              <a:ext uri="{FF2B5EF4-FFF2-40B4-BE49-F238E27FC236}">
                <a16:creationId xmlns:a16="http://schemas.microsoft.com/office/drawing/2014/main" id="{CC949B25-8B65-A51E-9B27-4690E2AF9387}"/>
              </a:ext>
            </a:extLst>
          </p:cNvPr>
          <p:cNvSpPr>
            <a:spLocks noGrp="1"/>
          </p:cNvSpPr>
          <p:nvPr>
            <p:ph type="body" sz="quarter" idx="23" hasCustomPrompt="1"/>
          </p:nvPr>
        </p:nvSpPr>
        <p:spPr>
          <a:xfrm>
            <a:off x="4402" y="1233179"/>
            <a:ext cx="1666153" cy="215444"/>
          </a:xfrm>
        </p:spPr>
        <p:txBody>
          <a:bodyPr wrap="square" anchor="ctr">
            <a:spAutoFit/>
          </a:bodyPr>
          <a:lstStyle>
            <a:lvl1pPr algn="ctr">
              <a:defRPr sz="1400" cap="all" spc="0" baseline="0">
                <a:latin typeface="+mj-lt"/>
              </a:defRPr>
            </a:lvl1pPr>
          </a:lstStyle>
          <a:p>
            <a:pPr lvl="0"/>
            <a:r>
              <a:rPr lang="fr-FR" dirty="0"/>
              <a:t>THÉMATIQUE</a:t>
            </a:r>
          </a:p>
        </p:txBody>
      </p:sp>
      <p:sp>
        <p:nvSpPr>
          <p:cNvPr id="16" name="Espace réservé du texte 27">
            <a:extLst>
              <a:ext uri="{FF2B5EF4-FFF2-40B4-BE49-F238E27FC236}">
                <a16:creationId xmlns:a16="http://schemas.microsoft.com/office/drawing/2014/main" id="{BF102728-D14E-3B60-384E-0E4F1F672E6D}"/>
              </a:ext>
            </a:extLst>
          </p:cNvPr>
          <p:cNvSpPr>
            <a:spLocks noGrp="1"/>
          </p:cNvSpPr>
          <p:nvPr>
            <p:ph type="body" sz="quarter" idx="24" hasCustomPrompt="1"/>
          </p:nvPr>
        </p:nvSpPr>
        <p:spPr>
          <a:xfrm>
            <a:off x="1674958" y="1233179"/>
            <a:ext cx="2899226" cy="215444"/>
          </a:xfrm>
        </p:spPr>
        <p:txBody>
          <a:bodyPr wrap="square" anchor="ctr">
            <a:spAutoFit/>
          </a:bodyPr>
          <a:lstStyle>
            <a:lvl1pPr algn="ctr">
              <a:defRPr sz="1400" cap="all" spc="300" baseline="0">
                <a:latin typeface="+mn-lt"/>
              </a:defRPr>
            </a:lvl1pPr>
          </a:lstStyle>
          <a:p>
            <a:pPr lvl="0"/>
            <a:r>
              <a:rPr lang="fr-FR" dirty="0"/>
              <a:t>PARTIES PRENANTES</a:t>
            </a:r>
          </a:p>
        </p:txBody>
      </p:sp>
      <p:sp>
        <p:nvSpPr>
          <p:cNvPr id="19" name="Espace réservé du texte 27">
            <a:extLst>
              <a:ext uri="{FF2B5EF4-FFF2-40B4-BE49-F238E27FC236}">
                <a16:creationId xmlns:a16="http://schemas.microsoft.com/office/drawing/2014/main" id="{5D618518-3755-1EC8-1613-E473BDD2F3E2}"/>
              </a:ext>
            </a:extLst>
          </p:cNvPr>
          <p:cNvSpPr>
            <a:spLocks noGrp="1"/>
          </p:cNvSpPr>
          <p:nvPr>
            <p:ph type="body" sz="quarter" idx="25" hasCustomPrompt="1"/>
          </p:nvPr>
        </p:nvSpPr>
        <p:spPr>
          <a:xfrm>
            <a:off x="4401" y="3050430"/>
            <a:ext cx="1666154" cy="215444"/>
          </a:xfrm>
        </p:spPr>
        <p:txBody>
          <a:bodyPr wrap="square" anchor="ctr">
            <a:spAutoFit/>
          </a:bodyPr>
          <a:lstStyle>
            <a:lvl1pPr algn="ctr">
              <a:defRPr sz="1400" cap="all" spc="300" baseline="0">
                <a:latin typeface="+mn-lt"/>
              </a:defRPr>
            </a:lvl1pPr>
          </a:lstStyle>
          <a:p>
            <a:pPr lvl="0"/>
            <a:r>
              <a:rPr lang="fr-FR" dirty="0"/>
              <a:t>ANIMATION</a:t>
            </a:r>
          </a:p>
        </p:txBody>
      </p:sp>
      <p:sp>
        <p:nvSpPr>
          <p:cNvPr id="20" name="Espace réservé du texte 27">
            <a:extLst>
              <a:ext uri="{FF2B5EF4-FFF2-40B4-BE49-F238E27FC236}">
                <a16:creationId xmlns:a16="http://schemas.microsoft.com/office/drawing/2014/main" id="{F5E3C057-22CA-BAC9-D05E-C68EBE88423A}"/>
              </a:ext>
            </a:extLst>
          </p:cNvPr>
          <p:cNvSpPr>
            <a:spLocks noGrp="1"/>
          </p:cNvSpPr>
          <p:nvPr>
            <p:ph type="body" sz="quarter" idx="26" hasCustomPrompt="1"/>
          </p:nvPr>
        </p:nvSpPr>
        <p:spPr>
          <a:xfrm>
            <a:off x="4401" y="5210358"/>
            <a:ext cx="1666154" cy="430887"/>
          </a:xfrm>
        </p:spPr>
        <p:txBody>
          <a:bodyPr wrap="square" anchor="ctr">
            <a:spAutoFit/>
          </a:bodyPr>
          <a:lstStyle>
            <a:lvl1pPr algn="ctr">
              <a:defRPr sz="1400" cap="all" spc="300" baseline="0">
                <a:latin typeface="+mn-lt"/>
              </a:defRPr>
            </a:lvl1pPr>
          </a:lstStyle>
          <a:p>
            <a:pPr lvl="0"/>
            <a:r>
              <a:rPr lang="fr-FR" dirty="0"/>
              <a:t>PROCHAINES ÉTAPES</a:t>
            </a:r>
          </a:p>
        </p:txBody>
      </p:sp>
      <p:sp>
        <p:nvSpPr>
          <p:cNvPr id="21" name="Espace réservé du texte 17">
            <a:extLst>
              <a:ext uri="{FF2B5EF4-FFF2-40B4-BE49-F238E27FC236}">
                <a16:creationId xmlns:a16="http://schemas.microsoft.com/office/drawing/2014/main" id="{3F809F35-5204-E750-0E85-22C288EC16D3}"/>
              </a:ext>
            </a:extLst>
          </p:cNvPr>
          <p:cNvSpPr>
            <a:spLocks noGrp="1"/>
          </p:cNvSpPr>
          <p:nvPr>
            <p:ph type="body" sz="quarter" idx="27" hasCustomPrompt="1"/>
          </p:nvPr>
        </p:nvSpPr>
        <p:spPr>
          <a:xfrm>
            <a:off x="1882200" y="4899848"/>
            <a:ext cx="8427600" cy="1077218"/>
          </a:xfrm>
        </p:spPr>
        <p:txBody>
          <a:bodyPr wrap="square" numCol="2" spcCol="468000" anchor="ctr">
            <a:spAutoFit/>
          </a:bodyPr>
          <a:lstStyle>
            <a:lvl1pPr marL="285750" indent="-285750" algn="l">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 </a:t>
            </a:r>
          </a:p>
        </p:txBody>
      </p:sp>
      <p:sp>
        <p:nvSpPr>
          <p:cNvPr id="22" name="Espace réservé du texte 52">
            <a:extLst>
              <a:ext uri="{FF2B5EF4-FFF2-40B4-BE49-F238E27FC236}">
                <a16:creationId xmlns:a16="http://schemas.microsoft.com/office/drawing/2014/main" id="{EF4E3E7E-BC76-D401-DDE1-469E9F495ED9}"/>
              </a:ext>
            </a:extLst>
          </p:cNvPr>
          <p:cNvSpPr>
            <a:spLocks noGrp="1"/>
          </p:cNvSpPr>
          <p:nvPr>
            <p:ph type="body" sz="quarter" idx="36" hasCustomPrompt="1"/>
          </p:nvPr>
        </p:nvSpPr>
        <p:spPr>
          <a:xfrm>
            <a:off x="1882199" y="2615223"/>
            <a:ext cx="8427599" cy="1077218"/>
          </a:xfrm>
        </p:spPr>
        <p:txBody>
          <a:bodyPr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23" name="Espace réservé du texte 52">
            <a:extLst>
              <a:ext uri="{FF2B5EF4-FFF2-40B4-BE49-F238E27FC236}">
                <a16:creationId xmlns:a16="http://schemas.microsoft.com/office/drawing/2014/main" id="{3FAF6AA8-9DFD-13A4-2B24-11A8AD62494A}"/>
              </a:ext>
            </a:extLst>
          </p:cNvPr>
          <p:cNvSpPr>
            <a:spLocks noGrp="1"/>
          </p:cNvSpPr>
          <p:nvPr>
            <p:ph type="body" sz="quarter" idx="37" hasCustomPrompt="1"/>
          </p:nvPr>
        </p:nvSpPr>
        <p:spPr>
          <a:xfrm>
            <a:off x="4811586" y="1032959"/>
            <a:ext cx="7113712" cy="646331"/>
          </a:xfrm>
        </p:spPr>
        <p:txBody>
          <a:bodyPr wrap="square"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
        <p:nvSpPr>
          <p:cNvPr id="15" name="Espace réservé du texte 7">
            <a:extLst>
              <a:ext uri="{FF2B5EF4-FFF2-40B4-BE49-F238E27FC236}">
                <a16:creationId xmlns:a16="http://schemas.microsoft.com/office/drawing/2014/main" id="{E95A6E38-A3FC-1791-9EC2-B3208F0ED34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ANIMATION D’ATELIER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E8A49895-3F8E-FE21-F73C-BE12E9E78D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3161872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Fiche action 1">
    <p:spTree>
      <p:nvGrpSpPr>
        <p:cNvPr id="1" name=""/>
        <p:cNvGrpSpPr/>
        <p:nvPr/>
      </p:nvGrpSpPr>
      <p:grpSpPr>
        <a:xfrm>
          <a:off x="0" y="0"/>
          <a:ext cx="0" cy="0"/>
          <a:chOff x="0" y="0"/>
          <a:chExt cx="0" cy="0"/>
        </a:xfrm>
      </p:grpSpPr>
      <p:sp>
        <p:nvSpPr>
          <p:cNvPr id="46" name="Espace réservé pour une image  45">
            <a:extLst>
              <a:ext uri="{FF2B5EF4-FFF2-40B4-BE49-F238E27FC236}">
                <a16:creationId xmlns:a16="http://schemas.microsoft.com/office/drawing/2014/main" id="{AA235DC4-9CD4-9741-F8E1-EE575E9B4AE5}"/>
              </a:ext>
            </a:extLst>
          </p:cNvPr>
          <p:cNvSpPr>
            <a:spLocks noGrp="1"/>
          </p:cNvSpPr>
          <p:nvPr>
            <p:ph type="pic" sz="quarter" idx="24" hasCustomPrompt="1"/>
          </p:nvPr>
        </p:nvSpPr>
        <p:spPr>
          <a:xfrm>
            <a:off x="0" y="1427402"/>
            <a:ext cx="3448800" cy="2383200"/>
          </a:xfrm>
        </p:spPr>
        <p:txBody>
          <a:bodyPr>
            <a:noAutofit/>
          </a:bodyPr>
          <a:lstStyle/>
          <a:p>
            <a:r>
              <a:rPr lang="fr-FR"/>
              <a:t>-</a:t>
            </a:r>
          </a:p>
        </p:txBody>
      </p:sp>
      <p:sp>
        <p:nvSpPr>
          <p:cNvPr id="22" name="Rectangle 21">
            <a:extLst>
              <a:ext uri="{FF2B5EF4-FFF2-40B4-BE49-F238E27FC236}">
                <a16:creationId xmlns:a16="http://schemas.microsoft.com/office/drawing/2014/main" id="{B78216D6-88DE-18E9-98C5-400A57E48279}"/>
              </a:ext>
            </a:extLst>
          </p:cNvPr>
          <p:cNvSpPr/>
          <p:nvPr/>
        </p:nvSpPr>
        <p:spPr>
          <a:xfrm>
            <a:off x="0" y="4135338"/>
            <a:ext cx="12191997" cy="2321157"/>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0522867A-6A31-9D00-7954-054BF0D22BE7}"/>
              </a:ext>
            </a:extLst>
          </p:cNvPr>
          <p:cNvSpPr/>
          <p:nvPr/>
        </p:nvSpPr>
        <p:spPr>
          <a:xfrm>
            <a:off x="-2" y="3808764"/>
            <a:ext cx="12189049"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51EB908-DBA3-CA2C-97BB-F58785AB0208}"/>
              </a:ext>
            </a:extLst>
          </p:cNvPr>
          <p:cNvSpPr/>
          <p:nvPr/>
        </p:nvSpPr>
        <p:spPr>
          <a:xfrm>
            <a:off x="-1" y="760764"/>
            <a:ext cx="3449614"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2005BB5F-DFDE-6FEF-C14A-DDAED0944249}"/>
              </a:ext>
            </a:extLst>
          </p:cNvPr>
          <p:cNvCxnSpPr>
            <a:cxnSpLocks/>
          </p:cNvCxnSpPr>
          <p:nvPr/>
        </p:nvCxnSpPr>
        <p:spPr>
          <a:xfrm flipV="1">
            <a:off x="6096000" y="3827694"/>
            <a:ext cx="0" cy="2627980"/>
          </a:xfrm>
          <a:prstGeom prst="line">
            <a:avLst/>
          </a:prstGeom>
          <a:ln w="3175"/>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8BBF1237-D1D9-60F8-FF8E-6C8F4C01B69B}"/>
              </a:ext>
            </a:extLst>
          </p:cNvPr>
          <p:cNvCxnSpPr>
            <a:cxnSpLocks/>
          </p:cNvCxnSpPr>
          <p:nvPr/>
        </p:nvCxnSpPr>
        <p:spPr>
          <a:xfrm flipV="1">
            <a:off x="9144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A56D410C-6A85-1773-CBFE-C7E5F7C486FA}"/>
              </a:ext>
            </a:extLst>
          </p:cNvPr>
          <p:cNvCxnSpPr>
            <a:cxnSpLocks/>
          </p:cNvCxnSpPr>
          <p:nvPr/>
        </p:nvCxnSpPr>
        <p:spPr>
          <a:xfrm flipV="1">
            <a:off x="3048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sp>
        <p:nvSpPr>
          <p:cNvPr id="28" name="Espace réservé du texte 27">
            <a:extLst>
              <a:ext uri="{FF2B5EF4-FFF2-40B4-BE49-F238E27FC236}">
                <a16:creationId xmlns:a16="http://schemas.microsoft.com/office/drawing/2014/main" id="{B85C9CEA-F4C0-0BEE-5E68-DDACACB4B3BA}"/>
              </a:ext>
            </a:extLst>
          </p:cNvPr>
          <p:cNvSpPr>
            <a:spLocks noGrp="1"/>
          </p:cNvSpPr>
          <p:nvPr>
            <p:ph type="body" sz="quarter" idx="15" hasCustomPrompt="1"/>
          </p:nvPr>
        </p:nvSpPr>
        <p:spPr>
          <a:xfrm>
            <a:off x="401960" y="4043005"/>
            <a:ext cx="2216368" cy="184666"/>
          </a:xfrm>
        </p:spPr>
        <p:txBody>
          <a:bodyPr anchor="ctr"/>
          <a:lstStyle>
            <a:lvl1pPr>
              <a:defRPr sz="1200" cap="all" spc="300" baseline="0">
                <a:latin typeface="+mj-lt"/>
              </a:defRPr>
            </a:lvl1pPr>
          </a:lstStyle>
          <a:p>
            <a:pPr lvl="0"/>
            <a:r>
              <a:rPr lang="fr-FR" dirty="0"/>
              <a:t>OBJECTIFS</a:t>
            </a:r>
          </a:p>
        </p:txBody>
      </p:sp>
      <p:sp>
        <p:nvSpPr>
          <p:cNvPr id="29" name="Espace réservé du texte 27">
            <a:extLst>
              <a:ext uri="{FF2B5EF4-FFF2-40B4-BE49-F238E27FC236}">
                <a16:creationId xmlns:a16="http://schemas.microsoft.com/office/drawing/2014/main" id="{1A421A5A-DF49-6783-3A6D-838F76FF676F}"/>
              </a:ext>
            </a:extLst>
          </p:cNvPr>
          <p:cNvSpPr>
            <a:spLocks noGrp="1"/>
          </p:cNvSpPr>
          <p:nvPr>
            <p:ph type="body" sz="quarter" idx="16" hasCustomPrompt="1"/>
          </p:nvPr>
        </p:nvSpPr>
        <p:spPr>
          <a:xfrm>
            <a:off x="3440912" y="4032192"/>
            <a:ext cx="2216368" cy="184666"/>
          </a:xfrm>
        </p:spPr>
        <p:txBody>
          <a:bodyPr anchor="ctr"/>
          <a:lstStyle>
            <a:lvl1pPr>
              <a:defRPr sz="1200" cap="all" spc="300" baseline="0">
                <a:latin typeface="+mj-lt"/>
              </a:defRPr>
            </a:lvl1pPr>
          </a:lstStyle>
          <a:p>
            <a:pPr lvl="0"/>
            <a:r>
              <a:rPr lang="fr-FR" dirty="0"/>
              <a:t>CO-PILOTE</a:t>
            </a:r>
          </a:p>
        </p:txBody>
      </p:sp>
      <p:sp>
        <p:nvSpPr>
          <p:cNvPr id="34" name="Espace réservé du texte 27">
            <a:extLst>
              <a:ext uri="{FF2B5EF4-FFF2-40B4-BE49-F238E27FC236}">
                <a16:creationId xmlns:a16="http://schemas.microsoft.com/office/drawing/2014/main" id="{50379FD3-79AF-F7A1-6294-8D81334C3FC5}"/>
              </a:ext>
            </a:extLst>
          </p:cNvPr>
          <p:cNvSpPr>
            <a:spLocks noGrp="1"/>
          </p:cNvSpPr>
          <p:nvPr>
            <p:ph type="body" sz="quarter" idx="17" hasCustomPrompt="1"/>
          </p:nvPr>
        </p:nvSpPr>
        <p:spPr>
          <a:xfrm>
            <a:off x="6500912" y="4021379"/>
            <a:ext cx="2216368" cy="184666"/>
          </a:xfrm>
        </p:spPr>
        <p:txBody>
          <a:bodyPr anchor="ctr"/>
          <a:lstStyle>
            <a:lvl1pPr>
              <a:defRPr sz="1200" cap="all" spc="300" baseline="0">
                <a:latin typeface="+mj-lt"/>
              </a:defRPr>
            </a:lvl1pPr>
          </a:lstStyle>
          <a:p>
            <a:pPr lvl="0"/>
            <a:r>
              <a:rPr lang="fr-FR" dirty="0"/>
              <a:t>EXPÉRIMENTATION</a:t>
            </a:r>
          </a:p>
        </p:txBody>
      </p:sp>
      <p:sp>
        <p:nvSpPr>
          <p:cNvPr id="36" name="Espace réservé du texte 27">
            <a:extLst>
              <a:ext uri="{FF2B5EF4-FFF2-40B4-BE49-F238E27FC236}">
                <a16:creationId xmlns:a16="http://schemas.microsoft.com/office/drawing/2014/main" id="{CBB13EDE-0E85-14E3-E07F-8E8EE817932E}"/>
              </a:ext>
            </a:extLst>
          </p:cNvPr>
          <p:cNvSpPr>
            <a:spLocks noGrp="1"/>
          </p:cNvSpPr>
          <p:nvPr>
            <p:ph type="body" sz="quarter" idx="18" hasCustomPrompt="1"/>
          </p:nvPr>
        </p:nvSpPr>
        <p:spPr>
          <a:xfrm>
            <a:off x="9536911" y="4010566"/>
            <a:ext cx="2216368" cy="184666"/>
          </a:xfrm>
        </p:spPr>
        <p:txBody>
          <a:bodyPr anchor="ctr"/>
          <a:lstStyle>
            <a:lvl1pPr>
              <a:defRPr sz="1200" cap="all" spc="300" baseline="0">
                <a:latin typeface="+mj-lt"/>
              </a:defRPr>
            </a:lvl1pPr>
          </a:lstStyle>
          <a:p>
            <a:pPr lvl="0"/>
            <a:r>
              <a:rPr lang="fr-FR" dirty="0"/>
              <a:t>SUIVI</a:t>
            </a:r>
          </a:p>
        </p:txBody>
      </p:sp>
      <p:sp>
        <p:nvSpPr>
          <p:cNvPr id="44" name="Espace réservé du texte 27">
            <a:extLst>
              <a:ext uri="{FF2B5EF4-FFF2-40B4-BE49-F238E27FC236}">
                <a16:creationId xmlns:a16="http://schemas.microsoft.com/office/drawing/2014/main" id="{AD4F472B-39F6-43FD-BACD-43D89769371F}"/>
              </a:ext>
            </a:extLst>
          </p:cNvPr>
          <p:cNvSpPr>
            <a:spLocks noGrp="1"/>
          </p:cNvSpPr>
          <p:nvPr>
            <p:ph type="body" sz="quarter" idx="23" hasCustomPrompt="1"/>
          </p:nvPr>
        </p:nvSpPr>
        <p:spPr>
          <a:xfrm>
            <a:off x="1" y="970973"/>
            <a:ext cx="3449612" cy="246221"/>
          </a:xfrm>
        </p:spPr>
        <p:txBody>
          <a:bodyPr anchor="ctr">
            <a:spAutoFit/>
          </a:bodyPr>
          <a:lstStyle>
            <a:lvl1pPr algn="ctr">
              <a:defRPr sz="1600" cap="all" spc="300" baseline="0">
                <a:latin typeface="+mj-lt"/>
              </a:defRPr>
            </a:lvl1pPr>
          </a:lstStyle>
          <a:p>
            <a:pPr lvl="0"/>
            <a:r>
              <a:rPr lang="fr-FR" dirty="0"/>
              <a:t>THÉMATIQUE</a:t>
            </a:r>
          </a:p>
        </p:txBody>
      </p:sp>
      <p:sp>
        <p:nvSpPr>
          <p:cNvPr id="47" name="Espace réservé du texte 27">
            <a:extLst>
              <a:ext uri="{FF2B5EF4-FFF2-40B4-BE49-F238E27FC236}">
                <a16:creationId xmlns:a16="http://schemas.microsoft.com/office/drawing/2014/main" id="{B0C04CF2-B9AA-95F1-F0C2-9D945FF3F0DE}"/>
              </a:ext>
            </a:extLst>
          </p:cNvPr>
          <p:cNvSpPr>
            <a:spLocks noGrp="1"/>
          </p:cNvSpPr>
          <p:nvPr>
            <p:ph type="body" sz="quarter" idx="25" hasCustomPrompt="1"/>
          </p:nvPr>
        </p:nvSpPr>
        <p:spPr>
          <a:xfrm>
            <a:off x="5632243" y="974844"/>
            <a:ext cx="4383404" cy="184666"/>
          </a:xfrm>
        </p:spPr>
        <p:txBody>
          <a:bodyPr anchor="ctr">
            <a:spAutoFit/>
          </a:bodyPr>
          <a:lstStyle>
            <a:lvl1pPr algn="ctr">
              <a:defRPr sz="1200" cap="all" spc="300" baseline="0">
                <a:latin typeface="+mj-lt"/>
              </a:defRPr>
            </a:lvl1pPr>
          </a:lstStyle>
          <a:p>
            <a:pPr lvl="0"/>
            <a:r>
              <a:rPr lang="fr-FR" dirty="0"/>
              <a:t>CHANTIERS</a:t>
            </a:r>
          </a:p>
        </p:txBody>
      </p:sp>
      <p:sp>
        <p:nvSpPr>
          <p:cNvPr id="49" name="Espace réservé du texte 10">
            <a:extLst>
              <a:ext uri="{FF2B5EF4-FFF2-40B4-BE49-F238E27FC236}">
                <a16:creationId xmlns:a16="http://schemas.microsoft.com/office/drawing/2014/main" id="{D25538BC-6057-CBBF-3A28-51AC61E5FFE3}"/>
              </a:ext>
            </a:extLst>
          </p:cNvPr>
          <p:cNvSpPr>
            <a:spLocks noGrp="1"/>
          </p:cNvSpPr>
          <p:nvPr>
            <p:ph type="body" sz="quarter" idx="26" hasCustomPrompt="1"/>
          </p:nvPr>
        </p:nvSpPr>
        <p:spPr>
          <a:xfrm>
            <a:off x="3644718" y="1313332"/>
            <a:ext cx="607322" cy="923330"/>
          </a:xfrm>
        </p:spPr>
        <p:txBody>
          <a:bodyPr wrap="square">
            <a:spAutoFit/>
          </a:bodyPr>
          <a:lstStyle>
            <a:lvl1pPr algn="ctr">
              <a:defRPr sz="6000">
                <a:solidFill>
                  <a:schemeClr val="accent4"/>
                </a:solidFill>
                <a:latin typeface="+mj-lt"/>
              </a:defRPr>
            </a:lvl1pPr>
          </a:lstStyle>
          <a:p>
            <a:pPr lvl="0"/>
            <a:r>
              <a:rPr lang="fr-FR" dirty="0"/>
              <a:t>1</a:t>
            </a:r>
          </a:p>
        </p:txBody>
      </p:sp>
      <p:sp>
        <p:nvSpPr>
          <p:cNvPr id="50" name="Espace réservé du texte 10">
            <a:extLst>
              <a:ext uri="{FF2B5EF4-FFF2-40B4-BE49-F238E27FC236}">
                <a16:creationId xmlns:a16="http://schemas.microsoft.com/office/drawing/2014/main" id="{0D38754B-CCF4-574B-4281-9475572206B5}"/>
              </a:ext>
            </a:extLst>
          </p:cNvPr>
          <p:cNvSpPr>
            <a:spLocks noGrp="1"/>
          </p:cNvSpPr>
          <p:nvPr>
            <p:ph type="body" sz="quarter" idx="27" hasCustomPrompt="1"/>
          </p:nvPr>
        </p:nvSpPr>
        <p:spPr>
          <a:xfrm>
            <a:off x="6503838" y="1313332"/>
            <a:ext cx="607322" cy="923330"/>
          </a:xfrm>
        </p:spPr>
        <p:txBody>
          <a:bodyPr wrap="square">
            <a:spAutoFit/>
          </a:bodyPr>
          <a:lstStyle>
            <a:lvl1pPr algn="ctr">
              <a:defRPr sz="6000">
                <a:solidFill>
                  <a:schemeClr val="accent4"/>
                </a:solidFill>
                <a:latin typeface="+mj-lt"/>
              </a:defRPr>
            </a:lvl1pPr>
          </a:lstStyle>
          <a:p>
            <a:pPr lvl="0"/>
            <a:r>
              <a:rPr lang="fr-FR" dirty="0"/>
              <a:t>2</a:t>
            </a:r>
          </a:p>
        </p:txBody>
      </p:sp>
      <p:sp>
        <p:nvSpPr>
          <p:cNvPr id="51" name="Espace réservé du texte 10">
            <a:extLst>
              <a:ext uri="{FF2B5EF4-FFF2-40B4-BE49-F238E27FC236}">
                <a16:creationId xmlns:a16="http://schemas.microsoft.com/office/drawing/2014/main" id="{1CF73874-6A6B-8954-545D-36B109ABCDFD}"/>
              </a:ext>
            </a:extLst>
          </p:cNvPr>
          <p:cNvSpPr>
            <a:spLocks noGrp="1"/>
          </p:cNvSpPr>
          <p:nvPr>
            <p:ph type="body" sz="quarter" idx="28" hasCustomPrompt="1"/>
          </p:nvPr>
        </p:nvSpPr>
        <p:spPr>
          <a:xfrm>
            <a:off x="9379853" y="1313332"/>
            <a:ext cx="607322" cy="923330"/>
          </a:xfrm>
        </p:spPr>
        <p:txBody>
          <a:bodyPr wrap="square">
            <a:spAutoFit/>
          </a:bodyPr>
          <a:lstStyle>
            <a:lvl1pPr algn="ctr">
              <a:defRPr sz="6000">
                <a:solidFill>
                  <a:schemeClr val="accent4"/>
                </a:solidFill>
                <a:latin typeface="+mj-lt"/>
              </a:defRPr>
            </a:lvl1pPr>
          </a:lstStyle>
          <a:p>
            <a:pPr lvl="0"/>
            <a:r>
              <a:rPr lang="fr-FR" dirty="0"/>
              <a:t>3</a:t>
            </a:r>
          </a:p>
        </p:txBody>
      </p:sp>
      <p:sp>
        <p:nvSpPr>
          <p:cNvPr id="53" name="Espace réservé du texte 52">
            <a:extLst>
              <a:ext uri="{FF2B5EF4-FFF2-40B4-BE49-F238E27FC236}">
                <a16:creationId xmlns:a16="http://schemas.microsoft.com/office/drawing/2014/main" id="{E6911950-9934-2123-BD0E-4B2B5B81C28D}"/>
              </a:ext>
            </a:extLst>
          </p:cNvPr>
          <p:cNvSpPr>
            <a:spLocks noGrp="1"/>
          </p:cNvSpPr>
          <p:nvPr>
            <p:ph type="body" sz="quarter" idx="29" hasCustomPrompt="1"/>
          </p:nvPr>
        </p:nvSpPr>
        <p:spPr>
          <a:xfrm>
            <a:off x="6883743" y="1733201"/>
            <a:ext cx="2232000" cy="169277"/>
          </a:xfrm>
        </p:spPr>
        <p:txBody>
          <a:bodyPr anchor="b"/>
          <a:lstStyle>
            <a:lvl1pPr>
              <a:defRPr sz="1100" cap="none" baseline="0">
                <a:latin typeface="+mj-lt"/>
              </a:defRPr>
            </a:lvl1pPr>
          </a:lstStyle>
          <a:p>
            <a:pPr lvl="0"/>
            <a:r>
              <a:rPr lang="fr-FR" dirty="0"/>
              <a:t>CHANTIER #2</a:t>
            </a:r>
          </a:p>
        </p:txBody>
      </p:sp>
      <p:sp>
        <p:nvSpPr>
          <p:cNvPr id="54" name="Espace réservé du texte 52">
            <a:extLst>
              <a:ext uri="{FF2B5EF4-FFF2-40B4-BE49-F238E27FC236}">
                <a16:creationId xmlns:a16="http://schemas.microsoft.com/office/drawing/2014/main" id="{DA7E75CC-F9FA-DDE2-B471-0B77A6717863}"/>
              </a:ext>
            </a:extLst>
          </p:cNvPr>
          <p:cNvSpPr>
            <a:spLocks noGrp="1"/>
          </p:cNvSpPr>
          <p:nvPr>
            <p:ph type="body" sz="quarter" idx="30" hasCustomPrompt="1"/>
          </p:nvPr>
        </p:nvSpPr>
        <p:spPr>
          <a:xfrm>
            <a:off x="6883743" y="190565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5" name="Espace réservé du texte 52">
            <a:extLst>
              <a:ext uri="{FF2B5EF4-FFF2-40B4-BE49-F238E27FC236}">
                <a16:creationId xmlns:a16="http://schemas.microsoft.com/office/drawing/2014/main" id="{D7A7DD76-410E-E9B2-E025-7ED4A1F74CA9}"/>
              </a:ext>
            </a:extLst>
          </p:cNvPr>
          <p:cNvSpPr>
            <a:spLocks noGrp="1"/>
          </p:cNvSpPr>
          <p:nvPr>
            <p:ph type="body" sz="quarter" idx="31" hasCustomPrompt="1"/>
          </p:nvPr>
        </p:nvSpPr>
        <p:spPr>
          <a:xfrm>
            <a:off x="4007900" y="1734911"/>
            <a:ext cx="2232000" cy="169277"/>
          </a:xfrm>
        </p:spPr>
        <p:txBody>
          <a:bodyPr anchor="b"/>
          <a:lstStyle>
            <a:lvl1pPr>
              <a:defRPr sz="1100" cap="none" baseline="0">
                <a:latin typeface="+mj-lt"/>
              </a:defRPr>
            </a:lvl1pPr>
          </a:lstStyle>
          <a:p>
            <a:pPr lvl="0"/>
            <a:r>
              <a:rPr lang="fr-FR" dirty="0"/>
              <a:t>CHANTIER #1</a:t>
            </a:r>
          </a:p>
        </p:txBody>
      </p:sp>
      <p:sp>
        <p:nvSpPr>
          <p:cNvPr id="56" name="Espace réservé du texte 52">
            <a:extLst>
              <a:ext uri="{FF2B5EF4-FFF2-40B4-BE49-F238E27FC236}">
                <a16:creationId xmlns:a16="http://schemas.microsoft.com/office/drawing/2014/main" id="{527FF987-D63D-321A-6161-875E0DDFFE51}"/>
              </a:ext>
            </a:extLst>
          </p:cNvPr>
          <p:cNvSpPr>
            <a:spLocks noGrp="1"/>
          </p:cNvSpPr>
          <p:nvPr>
            <p:ph type="body" sz="quarter" idx="32" hasCustomPrompt="1"/>
          </p:nvPr>
        </p:nvSpPr>
        <p:spPr>
          <a:xfrm>
            <a:off x="4007900" y="190736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7" name="Espace réservé du texte 52">
            <a:extLst>
              <a:ext uri="{FF2B5EF4-FFF2-40B4-BE49-F238E27FC236}">
                <a16:creationId xmlns:a16="http://schemas.microsoft.com/office/drawing/2014/main" id="{5C3617E9-E080-0B2F-6E44-F963503CF257}"/>
              </a:ext>
            </a:extLst>
          </p:cNvPr>
          <p:cNvSpPr>
            <a:spLocks noGrp="1"/>
          </p:cNvSpPr>
          <p:nvPr>
            <p:ph type="body" sz="quarter" idx="33" hasCustomPrompt="1"/>
          </p:nvPr>
        </p:nvSpPr>
        <p:spPr>
          <a:xfrm>
            <a:off x="9759760" y="1736621"/>
            <a:ext cx="2232000" cy="169277"/>
          </a:xfrm>
        </p:spPr>
        <p:txBody>
          <a:bodyPr anchor="b"/>
          <a:lstStyle>
            <a:lvl1pPr>
              <a:defRPr sz="1100" cap="none" baseline="0">
                <a:latin typeface="+mj-lt"/>
              </a:defRPr>
            </a:lvl1pPr>
          </a:lstStyle>
          <a:p>
            <a:pPr lvl="0"/>
            <a:r>
              <a:rPr lang="fr-FR" dirty="0"/>
              <a:t>CHANTIER #3</a:t>
            </a:r>
          </a:p>
        </p:txBody>
      </p:sp>
      <p:sp>
        <p:nvSpPr>
          <p:cNvPr id="58" name="Espace réservé du texte 52">
            <a:extLst>
              <a:ext uri="{FF2B5EF4-FFF2-40B4-BE49-F238E27FC236}">
                <a16:creationId xmlns:a16="http://schemas.microsoft.com/office/drawing/2014/main" id="{F732E03C-A215-D0C1-DEBF-5BCBDD75DB61}"/>
              </a:ext>
            </a:extLst>
          </p:cNvPr>
          <p:cNvSpPr>
            <a:spLocks noGrp="1"/>
          </p:cNvSpPr>
          <p:nvPr>
            <p:ph type="body" sz="quarter" idx="34" hasCustomPrompt="1"/>
          </p:nvPr>
        </p:nvSpPr>
        <p:spPr>
          <a:xfrm>
            <a:off x="9759760" y="190907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0" name="Espace réservé du texte 52">
            <a:extLst>
              <a:ext uri="{FF2B5EF4-FFF2-40B4-BE49-F238E27FC236}">
                <a16:creationId xmlns:a16="http://schemas.microsoft.com/office/drawing/2014/main" id="{A6139369-2D9A-4611-83C4-59CB46BE2B95}"/>
              </a:ext>
            </a:extLst>
          </p:cNvPr>
          <p:cNvSpPr>
            <a:spLocks noGrp="1"/>
          </p:cNvSpPr>
          <p:nvPr>
            <p:ph type="body" sz="quarter" idx="35" hasCustomPrompt="1"/>
          </p:nvPr>
        </p:nvSpPr>
        <p:spPr>
          <a:xfrm>
            <a:off x="407999"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1" name="Espace réservé du texte 52">
            <a:extLst>
              <a:ext uri="{FF2B5EF4-FFF2-40B4-BE49-F238E27FC236}">
                <a16:creationId xmlns:a16="http://schemas.microsoft.com/office/drawing/2014/main" id="{CCEAB7CB-2171-8319-C1B1-56E81203960D}"/>
              </a:ext>
            </a:extLst>
          </p:cNvPr>
          <p:cNvSpPr>
            <a:spLocks noGrp="1"/>
          </p:cNvSpPr>
          <p:nvPr>
            <p:ph type="body" sz="quarter" idx="36" hasCustomPrompt="1"/>
          </p:nvPr>
        </p:nvSpPr>
        <p:spPr>
          <a:xfrm>
            <a:off x="3467892"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2" name="Espace réservé du texte 52">
            <a:extLst>
              <a:ext uri="{FF2B5EF4-FFF2-40B4-BE49-F238E27FC236}">
                <a16:creationId xmlns:a16="http://schemas.microsoft.com/office/drawing/2014/main" id="{BBA0EF1F-7240-95FD-2023-1F1E61B9EF17}"/>
              </a:ext>
            </a:extLst>
          </p:cNvPr>
          <p:cNvSpPr>
            <a:spLocks noGrp="1"/>
          </p:cNvSpPr>
          <p:nvPr>
            <p:ph type="body" sz="quarter" idx="37" hasCustomPrompt="1"/>
          </p:nvPr>
        </p:nvSpPr>
        <p:spPr>
          <a:xfrm>
            <a:off x="6502524"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3" name="Espace réservé du texte 52">
            <a:extLst>
              <a:ext uri="{FF2B5EF4-FFF2-40B4-BE49-F238E27FC236}">
                <a16:creationId xmlns:a16="http://schemas.microsoft.com/office/drawing/2014/main" id="{A322570F-BB89-A558-253A-2B07CCA8E24F}"/>
              </a:ext>
            </a:extLst>
          </p:cNvPr>
          <p:cNvSpPr>
            <a:spLocks noGrp="1"/>
          </p:cNvSpPr>
          <p:nvPr>
            <p:ph type="body" sz="quarter" idx="38" hasCustomPrompt="1"/>
          </p:nvPr>
        </p:nvSpPr>
        <p:spPr>
          <a:xfrm>
            <a:off x="9550523"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8" name="Espace réservé du texte 7">
            <a:extLst>
              <a:ext uri="{FF2B5EF4-FFF2-40B4-BE49-F238E27FC236}">
                <a16:creationId xmlns:a16="http://schemas.microsoft.com/office/drawing/2014/main" id="{E1D5F17E-4234-9823-E1A7-A184E54F4BC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FICHE ACTION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013265C1-7C0B-EC85-1CEF-6F233789522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013795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Fiche action 2">
    <p:spTree>
      <p:nvGrpSpPr>
        <p:cNvPr id="1" name=""/>
        <p:cNvGrpSpPr/>
        <p:nvPr/>
      </p:nvGrpSpPr>
      <p:grpSpPr>
        <a:xfrm>
          <a:off x="0" y="0"/>
          <a:ext cx="0" cy="0"/>
          <a:chOff x="0" y="0"/>
          <a:chExt cx="0" cy="0"/>
        </a:xfrm>
      </p:grpSpPr>
      <p:sp>
        <p:nvSpPr>
          <p:cNvPr id="30" name="Espace réservé du texte 10">
            <a:extLst>
              <a:ext uri="{FF2B5EF4-FFF2-40B4-BE49-F238E27FC236}">
                <a16:creationId xmlns:a16="http://schemas.microsoft.com/office/drawing/2014/main" id="{12695B34-3F5F-69CD-C820-D63EC37646CF}"/>
              </a:ext>
            </a:extLst>
          </p:cNvPr>
          <p:cNvSpPr>
            <a:spLocks noGrp="1"/>
          </p:cNvSpPr>
          <p:nvPr>
            <p:ph type="body" sz="quarter" idx="19" hasCustomPrompt="1"/>
          </p:nvPr>
        </p:nvSpPr>
        <p:spPr>
          <a:xfrm>
            <a:off x="4996480" y="1189701"/>
            <a:ext cx="607322" cy="830997"/>
          </a:xfrm>
        </p:spPr>
        <p:txBody>
          <a:bodyPr wrap="square" anchor="ctr">
            <a:spAutoFit/>
          </a:bodyPr>
          <a:lstStyle>
            <a:lvl1pPr algn="ctr">
              <a:defRPr sz="5400">
                <a:solidFill>
                  <a:schemeClr val="accent3"/>
                </a:solidFill>
                <a:latin typeface="+mj-lt"/>
              </a:defRPr>
            </a:lvl1pPr>
          </a:lstStyle>
          <a:p>
            <a:pPr lvl="0"/>
            <a:r>
              <a:rPr lang="fr-FR" dirty="0"/>
              <a:t>2</a:t>
            </a:r>
          </a:p>
        </p:txBody>
      </p:sp>
      <p:sp>
        <p:nvSpPr>
          <p:cNvPr id="31" name="Espace réservé du texte 18">
            <a:extLst>
              <a:ext uri="{FF2B5EF4-FFF2-40B4-BE49-F238E27FC236}">
                <a16:creationId xmlns:a16="http://schemas.microsoft.com/office/drawing/2014/main" id="{DC84E00D-5BE5-A18E-DE99-9A55E2B2547B}"/>
              </a:ext>
            </a:extLst>
          </p:cNvPr>
          <p:cNvSpPr>
            <a:spLocks noGrp="1"/>
          </p:cNvSpPr>
          <p:nvPr>
            <p:ph type="body" sz="quarter" idx="20" hasCustomPrompt="1"/>
          </p:nvPr>
        </p:nvSpPr>
        <p:spPr>
          <a:xfrm>
            <a:off x="5696564" y="1425154"/>
            <a:ext cx="2893953" cy="215444"/>
          </a:xfrm>
        </p:spPr>
        <p:txBody>
          <a:bodyPr wrap="square" anchor="b">
            <a:spAutoFit/>
          </a:bodyPr>
          <a:lstStyle>
            <a:lvl1pPr>
              <a:defRPr sz="1400" cap="all" spc="300" baseline="0">
                <a:latin typeface="+mj-lt"/>
              </a:defRPr>
            </a:lvl1pPr>
          </a:lstStyle>
          <a:p>
            <a:pPr lvl="0"/>
            <a:r>
              <a:rPr lang="fr-FR" dirty="0"/>
              <a:t>NOS OBJECTIFS</a:t>
            </a:r>
          </a:p>
        </p:txBody>
      </p:sp>
      <p:sp>
        <p:nvSpPr>
          <p:cNvPr id="32" name="Espace réservé du texte 10">
            <a:extLst>
              <a:ext uri="{FF2B5EF4-FFF2-40B4-BE49-F238E27FC236}">
                <a16:creationId xmlns:a16="http://schemas.microsoft.com/office/drawing/2014/main" id="{B90D8167-7C3C-A5DD-98F4-A953D36BEE1C}"/>
              </a:ext>
            </a:extLst>
          </p:cNvPr>
          <p:cNvSpPr>
            <a:spLocks noGrp="1"/>
          </p:cNvSpPr>
          <p:nvPr>
            <p:ph type="body" sz="quarter" idx="21" hasCustomPrompt="1"/>
          </p:nvPr>
        </p:nvSpPr>
        <p:spPr>
          <a:xfrm>
            <a:off x="4996480" y="4018158"/>
            <a:ext cx="607322" cy="830997"/>
          </a:xfrm>
        </p:spPr>
        <p:txBody>
          <a:bodyPr wrap="square" anchor="ctr">
            <a:spAutoFit/>
          </a:bodyPr>
          <a:lstStyle>
            <a:lvl1pPr algn="ctr">
              <a:defRPr sz="5400">
                <a:solidFill>
                  <a:schemeClr val="accent3"/>
                </a:solidFill>
                <a:latin typeface="+mj-lt"/>
              </a:defRPr>
            </a:lvl1pPr>
          </a:lstStyle>
          <a:p>
            <a:pPr lvl="0"/>
            <a:r>
              <a:rPr lang="fr-FR" dirty="0"/>
              <a:t>3</a:t>
            </a:r>
          </a:p>
        </p:txBody>
      </p:sp>
      <p:sp>
        <p:nvSpPr>
          <p:cNvPr id="33" name="Espace réservé du texte 18">
            <a:extLst>
              <a:ext uri="{FF2B5EF4-FFF2-40B4-BE49-F238E27FC236}">
                <a16:creationId xmlns:a16="http://schemas.microsoft.com/office/drawing/2014/main" id="{E19E17F1-3A0C-A4FF-C067-E19999B44A06}"/>
              </a:ext>
            </a:extLst>
          </p:cNvPr>
          <p:cNvSpPr>
            <a:spLocks noGrp="1"/>
          </p:cNvSpPr>
          <p:nvPr>
            <p:ph type="body" sz="quarter" idx="22" hasCustomPrompt="1"/>
          </p:nvPr>
        </p:nvSpPr>
        <p:spPr>
          <a:xfrm>
            <a:off x="5696564" y="4253611"/>
            <a:ext cx="2893953" cy="215444"/>
          </a:xfrm>
        </p:spPr>
        <p:txBody>
          <a:bodyPr wrap="square" anchor="b">
            <a:spAutoFit/>
          </a:bodyPr>
          <a:lstStyle>
            <a:lvl1pPr>
              <a:defRPr sz="1400" cap="all" spc="300" baseline="0">
                <a:latin typeface="+mj-lt"/>
              </a:defRPr>
            </a:lvl1pPr>
          </a:lstStyle>
          <a:p>
            <a:pPr lvl="0"/>
            <a:r>
              <a:rPr lang="fr-FR" dirty="0"/>
              <a:t>NOS OUTILS</a:t>
            </a:r>
          </a:p>
        </p:txBody>
      </p:sp>
      <p:sp>
        <p:nvSpPr>
          <p:cNvPr id="24" name="Espace réservé du texte 10">
            <a:extLst>
              <a:ext uri="{FF2B5EF4-FFF2-40B4-BE49-F238E27FC236}">
                <a16:creationId xmlns:a16="http://schemas.microsoft.com/office/drawing/2014/main" id="{FD25FD87-23A0-1F89-310F-E1B959995F77}"/>
              </a:ext>
            </a:extLst>
          </p:cNvPr>
          <p:cNvSpPr>
            <a:spLocks noGrp="1"/>
          </p:cNvSpPr>
          <p:nvPr>
            <p:ph type="body" sz="quarter" idx="17" hasCustomPrompt="1"/>
          </p:nvPr>
        </p:nvSpPr>
        <p:spPr>
          <a:xfrm>
            <a:off x="208664" y="2406360"/>
            <a:ext cx="607322" cy="830997"/>
          </a:xfrm>
        </p:spPr>
        <p:txBody>
          <a:bodyPr wrap="square" anchor="ctr">
            <a:spAutoFit/>
          </a:bodyPr>
          <a:lstStyle>
            <a:lvl1pPr algn="ctr">
              <a:defRPr sz="5400">
                <a:solidFill>
                  <a:schemeClr val="accent3"/>
                </a:solidFill>
                <a:latin typeface="+mj-lt"/>
              </a:defRPr>
            </a:lvl1pPr>
          </a:lstStyle>
          <a:p>
            <a:pPr lvl="0"/>
            <a:r>
              <a:rPr lang="fr-FR" dirty="0"/>
              <a:t>1</a:t>
            </a:r>
          </a:p>
        </p:txBody>
      </p:sp>
      <p:sp>
        <p:nvSpPr>
          <p:cNvPr id="2" name="Rectangle 1">
            <a:extLst>
              <a:ext uri="{FF2B5EF4-FFF2-40B4-BE49-F238E27FC236}">
                <a16:creationId xmlns:a16="http://schemas.microsoft.com/office/drawing/2014/main" id="{639390EA-A831-CE6F-F992-78133BC81A1B}"/>
              </a:ext>
            </a:extLst>
          </p:cNvPr>
          <p:cNvSpPr>
            <a:spLocks noChangeAspect="1"/>
          </p:cNvSpPr>
          <p:nvPr/>
        </p:nvSpPr>
        <p:spPr>
          <a:xfrm>
            <a:off x="0" y="767578"/>
            <a:ext cx="4047344" cy="1512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FFF"/>
              </a:solidFill>
              <a:latin typeface="Calibri" panose="020F0502020204030204"/>
            </a:endParaRPr>
          </a:p>
        </p:txBody>
      </p:sp>
      <p:sp>
        <p:nvSpPr>
          <p:cNvPr id="13" name="Espace réservé pour une image  12">
            <a:extLst>
              <a:ext uri="{FF2B5EF4-FFF2-40B4-BE49-F238E27FC236}">
                <a16:creationId xmlns:a16="http://schemas.microsoft.com/office/drawing/2014/main" id="{3E052818-94AA-9B8C-BDCA-BB31D73387B2}"/>
              </a:ext>
            </a:extLst>
          </p:cNvPr>
          <p:cNvSpPr>
            <a:spLocks noGrp="1"/>
          </p:cNvSpPr>
          <p:nvPr>
            <p:ph type="pic" sz="quarter" idx="15" hasCustomPrompt="1"/>
          </p:nvPr>
        </p:nvSpPr>
        <p:spPr>
          <a:xfrm>
            <a:off x="361411" y="1061686"/>
            <a:ext cx="1004400" cy="1004400"/>
          </a:xfrm>
          <a:prstGeom prst="flowChartConnector">
            <a:avLst/>
          </a:prstGeom>
        </p:spPr>
        <p:txBody>
          <a:bodyPr>
            <a:noAutofit/>
          </a:bodyPr>
          <a:lstStyle>
            <a:lvl1pPr>
              <a:defRPr/>
            </a:lvl1pPr>
          </a:lstStyle>
          <a:p>
            <a:r>
              <a:rPr lang="fr-FR"/>
              <a:t>Insérer image</a:t>
            </a:r>
          </a:p>
        </p:txBody>
      </p:sp>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8" name="Connecteur droit 7">
            <a:extLst>
              <a:ext uri="{FF2B5EF4-FFF2-40B4-BE49-F238E27FC236}">
                <a16:creationId xmlns:a16="http://schemas.microsoft.com/office/drawing/2014/main" id="{805EA5E0-C084-B6CA-1CD3-47DD248A1E2A}"/>
              </a:ext>
            </a:extLst>
          </p:cNvPr>
          <p:cNvCxnSpPr>
            <a:cxnSpLocks/>
          </p:cNvCxnSpPr>
          <p:nvPr/>
        </p:nvCxnSpPr>
        <p:spPr>
          <a:xfrm>
            <a:off x="4046378"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477DD95-FC13-EA0B-F730-EC7DC187D2FD}"/>
              </a:ext>
            </a:extLst>
          </p:cNvPr>
          <p:cNvCxnSpPr>
            <a:cxnSpLocks/>
          </p:cNvCxnSpPr>
          <p:nvPr/>
        </p:nvCxnSpPr>
        <p:spPr>
          <a:xfrm flipH="1">
            <a:off x="4046378" y="3662874"/>
            <a:ext cx="814562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a:extLst>
              <a:ext uri="{FF2B5EF4-FFF2-40B4-BE49-F238E27FC236}">
                <a16:creationId xmlns:a16="http://schemas.microsoft.com/office/drawing/2014/main" id="{3AD3764B-2195-145E-F50C-1085EE5BC32B}"/>
              </a:ext>
            </a:extLst>
          </p:cNvPr>
          <p:cNvSpPr>
            <a:spLocks noGrp="1"/>
          </p:cNvSpPr>
          <p:nvPr>
            <p:ph type="body" sz="quarter" idx="16" hasCustomPrompt="1"/>
          </p:nvPr>
        </p:nvSpPr>
        <p:spPr>
          <a:xfrm>
            <a:off x="1477607" y="1317665"/>
            <a:ext cx="2325097" cy="492443"/>
          </a:xfrm>
        </p:spPr>
        <p:txBody>
          <a:bodyPr anchor="ctr">
            <a:spAutoFit/>
          </a:bodyPr>
          <a:lstStyle>
            <a:lvl1pPr>
              <a:defRPr cap="all" spc="300" baseline="0">
                <a:latin typeface="+mj-lt"/>
              </a:defRPr>
            </a:lvl1pPr>
          </a:lstStyle>
          <a:p>
            <a:pPr lvl="0"/>
            <a:r>
              <a:rPr lang="fr-FR" dirty="0"/>
              <a:t>MODIFIER LE TEXTE</a:t>
            </a:r>
          </a:p>
        </p:txBody>
      </p:sp>
      <p:sp>
        <p:nvSpPr>
          <p:cNvPr id="26" name="Espace réservé du texte 18">
            <a:extLst>
              <a:ext uri="{FF2B5EF4-FFF2-40B4-BE49-F238E27FC236}">
                <a16:creationId xmlns:a16="http://schemas.microsoft.com/office/drawing/2014/main" id="{66884A16-BD4D-4B48-7C7C-54C7D55FE291}"/>
              </a:ext>
            </a:extLst>
          </p:cNvPr>
          <p:cNvSpPr>
            <a:spLocks noGrp="1"/>
          </p:cNvSpPr>
          <p:nvPr>
            <p:ph type="body" sz="quarter" idx="18" hasCustomPrompt="1"/>
          </p:nvPr>
        </p:nvSpPr>
        <p:spPr>
          <a:xfrm>
            <a:off x="908748" y="2641813"/>
            <a:ext cx="2893953" cy="215444"/>
          </a:xfrm>
        </p:spPr>
        <p:txBody>
          <a:bodyPr wrap="square" anchor="ctr">
            <a:spAutoFit/>
          </a:bodyPr>
          <a:lstStyle>
            <a:lvl1pPr>
              <a:defRPr sz="1400" cap="all" spc="300" baseline="0">
                <a:latin typeface="+mj-lt"/>
              </a:defRPr>
            </a:lvl1pPr>
          </a:lstStyle>
          <a:p>
            <a:pPr lvl="0"/>
            <a:r>
              <a:rPr lang="fr-FR" dirty="0"/>
              <a:t>NOTRE VISION</a:t>
            </a:r>
          </a:p>
        </p:txBody>
      </p:sp>
      <p:sp>
        <p:nvSpPr>
          <p:cNvPr id="36" name="Espace réservé du texte 35">
            <a:extLst>
              <a:ext uri="{FF2B5EF4-FFF2-40B4-BE49-F238E27FC236}">
                <a16:creationId xmlns:a16="http://schemas.microsoft.com/office/drawing/2014/main" id="{602D5B8E-387B-F57E-324B-1BB8C0296F02}"/>
              </a:ext>
            </a:extLst>
          </p:cNvPr>
          <p:cNvSpPr>
            <a:spLocks noGrp="1"/>
          </p:cNvSpPr>
          <p:nvPr>
            <p:ph type="body" sz="quarter" idx="23" hasCustomPrompt="1"/>
          </p:nvPr>
        </p:nvSpPr>
        <p:spPr>
          <a:xfrm>
            <a:off x="336012" y="3595370"/>
            <a:ext cx="3466687" cy="2585323"/>
          </a:xfrm>
        </p:spPr>
        <p:txBody>
          <a:bodyP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7" name="Espace réservé du texte 35">
            <a:extLst>
              <a:ext uri="{FF2B5EF4-FFF2-40B4-BE49-F238E27FC236}">
                <a16:creationId xmlns:a16="http://schemas.microsoft.com/office/drawing/2014/main" id="{7A494328-D9BF-EB3B-4A96-5D845D9694ED}"/>
              </a:ext>
            </a:extLst>
          </p:cNvPr>
          <p:cNvSpPr>
            <a:spLocks noGrp="1"/>
          </p:cNvSpPr>
          <p:nvPr>
            <p:ph type="body" sz="quarter" idx="24" hasCustomPrompt="1"/>
          </p:nvPr>
        </p:nvSpPr>
        <p:spPr>
          <a:xfrm>
            <a:off x="5696564" y="1662502"/>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8" name="Espace réservé du texte 35">
            <a:extLst>
              <a:ext uri="{FF2B5EF4-FFF2-40B4-BE49-F238E27FC236}">
                <a16:creationId xmlns:a16="http://schemas.microsoft.com/office/drawing/2014/main" id="{CE4AB43D-D8D2-01FD-43E5-D7964E8E0B0F}"/>
              </a:ext>
            </a:extLst>
          </p:cNvPr>
          <p:cNvSpPr>
            <a:spLocks noGrp="1"/>
          </p:cNvSpPr>
          <p:nvPr>
            <p:ph type="body" sz="quarter" idx="25" hasCustomPrompt="1"/>
          </p:nvPr>
        </p:nvSpPr>
        <p:spPr>
          <a:xfrm>
            <a:off x="5696564" y="4490674"/>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10" name="Espace réservé du texte 7">
            <a:extLst>
              <a:ext uri="{FF2B5EF4-FFF2-40B4-BE49-F238E27FC236}">
                <a16:creationId xmlns:a16="http://schemas.microsoft.com/office/drawing/2014/main" id="{8A2EFF29-F454-9BF8-8FD7-AA8CE10AEA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6A55ED35-2AC8-B04E-9E99-23153BE7908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42695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Étapes macro">
    <p:spTree>
      <p:nvGrpSpPr>
        <p:cNvPr id="1" name=""/>
        <p:cNvGrpSpPr/>
        <p:nvPr/>
      </p:nvGrpSpPr>
      <p:grpSpPr>
        <a:xfrm>
          <a:off x="0" y="0"/>
          <a:ext cx="0" cy="0"/>
          <a:chOff x="0" y="0"/>
          <a:chExt cx="0" cy="0"/>
        </a:xfrm>
      </p:grpSpPr>
      <p:sp>
        <p:nvSpPr>
          <p:cNvPr id="64" name="Espace réservé du texte 63">
            <a:extLst>
              <a:ext uri="{FF2B5EF4-FFF2-40B4-BE49-F238E27FC236}">
                <a16:creationId xmlns:a16="http://schemas.microsoft.com/office/drawing/2014/main" id="{3B860C48-7B93-983C-AEFB-1339B194416C}"/>
              </a:ext>
            </a:extLst>
          </p:cNvPr>
          <p:cNvSpPr>
            <a:spLocks noGrp="1"/>
          </p:cNvSpPr>
          <p:nvPr>
            <p:ph type="body" sz="quarter" idx="47" hasCustomPrompt="1"/>
          </p:nvPr>
        </p:nvSpPr>
        <p:spPr>
          <a:xfrm>
            <a:off x="1488460" y="1194811"/>
            <a:ext cx="0" cy="1959267"/>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5" name="Espace réservé du texte 63">
            <a:extLst>
              <a:ext uri="{FF2B5EF4-FFF2-40B4-BE49-F238E27FC236}">
                <a16:creationId xmlns:a16="http://schemas.microsoft.com/office/drawing/2014/main" id="{4AFC1376-BF22-2025-B30F-D405309D215F}"/>
              </a:ext>
            </a:extLst>
          </p:cNvPr>
          <p:cNvSpPr>
            <a:spLocks noGrp="1"/>
          </p:cNvSpPr>
          <p:nvPr>
            <p:ph type="body" sz="quarter" idx="48" hasCustomPrompt="1"/>
          </p:nvPr>
        </p:nvSpPr>
        <p:spPr>
          <a:xfrm>
            <a:off x="6358547" y="1194811"/>
            <a:ext cx="0" cy="198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742E9BD9-98A5-F8FE-1DA9-C6300F38A837}"/>
              </a:ext>
            </a:extLst>
          </p:cNvPr>
          <p:cNvCxnSpPr>
            <a:cxnSpLocks/>
          </p:cNvCxnSpPr>
          <p:nvPr/>
        </p:nvCxnSpPr>
        <p:spPr>
          <a:xfrm flipH="1">
            <a:off x="410703" y="3440543"/>
            <a:ext cx="11384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FDC157B-879B-DC1B-7811-C154C83EEA10}"/>
              </a:ext>
            </a:extLst>
          </p:cNvPr>
          <p:cNvCxnSpPr>
            <a:cxnSpLocks/>
          </p:cNvCxnSpPr>
          <p:nvPr/>
        </p:nvCxnSpPr>
        <p:spPr>
          <a:xfrm>
            <a:off x="413751" y="3296760"/>
            <a:ext cx="0" cy="287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riangle 13">
            <a:extLst>
              <a:ext uri="{FF2B5EF4-FFF2-40B4-BE49-F238E27FC236}">
                <a16:creationId xmlns:a16="http://schemas.microsoft.com/office/drawing/2014/main" id="{C78958AA-5893-7B87-6B36-7A882D1A638B}"/>
              </a:ext>
            </a:extLst>
          </p:cNvPr>
          <p:cNvSpPr/>
          <p:nvPr/>
        </p:nvSpPr>
        <p:spPr>
          <a:xfrm rot="5400000">
            <a:off x="11666911" y="3354254"/>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18">
            <a:extLst>
              <a:ext uri="{FF2B5EF4-FFF2-40B4-BE49-F238E27FC236}">
                <a16:creationId xmlns:a16="http://schemas.microsoft.com/office/drawing/2014/main" id="{754819C0-ECF3-5300-19FE-2CF1E69F2BE5}"/>
              </a:ext>
            </a:extLst>
          </p:cNvPr>
          <p:cNvSpPr>
            <a:spLocks noGrp="1"/>
          </p:cNvSpPr>
          <p:nvPr>
            <p:ph type="body" sz="quarter" idx="32" hasCustomPrompt="1"/>
          </p:nvPr>
        </p:nvSpPr>
        <p:spPr>
          <a:xfrm>
            <a:off x="1063044" y="2985299"/>
            <a:ext cx="880417" cy="880417"/>
          </a:xfrm>
          <a:prstGeom prst="flowChartConnector">
            <a:avLst/>
          </a:prstGeom>
          <a:solidFill>
            <a:schemeClr val="accent2"/>
          </a:solidFill>
        </p:spPr>
        <p:txBody>
          <a:bodyPr tIns="108000" anchor="ctr">
            <a:noAutofit/>
          </a:bodyPr>
          <a:lstStyle>
            <a:lvl1pPr algn="ctr">
              <a:defRPr sz="3800">
                <a:solidFill>
                  <a:schemeClr val="bg1"/>
                </a:solidFill>
              </a:defRPr>
            </a:lvl1pPr>
          </a:lstStyle>
          <a:p>
            <a:pPr lvl="0"/>
            <a:r>
              <a:rPr lang="fr-FR" dirty="0"/>
              <a:t>1</a:t>
            </a:r>
          </a:p>
        </p:txBody>
      </p:sp>
      <p:sp>
        <p:nvSpPr>
          <p:cNvPr id="27" name="Espace réservé du texte 18">
            <a:extLst>
              <a:ext uri="{FF2B5EF4-FFF2-40B4-BE49-F238E27FC236}">
                <a16:creationId xmlns:a16="http://schemas.microsoft.com/office/drawing/2014/main" id="{364A8464-4B10-84F7-C8E2-16C8CC3174BE}"/>
              </a:ext>
            </a:extLst>
          </p:cNvPr>
          <p:cNvSpPr>
            <a:spLocks noGrp="1"/>
          </p:cNvSpPr>
          <p:nvPr>
            <p:ph type="body" sz="quarter" idx="33" hasCustomPrompt="1"/>
          </p:nvPr>
        </p:nvSpPr>
        <p:spPr>
          <a:xfrm>
            <a:off x="3494131" y="2985299"/>
            <a:ext cx="880417" cy="880417"/>
          </a:xfrm>
          <a:prstGeom prst="flowChartConnector">
            <a:avLst/>
          </a:prstGeom>
          <a:solidFill>
            <a:schemeClr val="accent1"/>
          </a:solidFill>
        </p:spPr>
        <p:txBody>
          <a:bodyPr tIns="108000" anchor="ctr">
            <a:noAutofit/>
          </a:bodyPr>
          <a:lstStyle>
            <a:lvl1pPr algn="ctr">
              <a:defRPr sz="3800">
                <a:solidFill>
                  <a:schemeClr val="bg1"/>
                </a:solidFill>
              </a:defRPr>
            </a:lvl1pPr>
          </a:lstStyle>
          <a:p>
            <a:pPr lvl="0"/>
            <a:r>
              <a:rPr lang="fr-FR" dirty="0"/>
              <a:t>2</a:t>
            </a:r>
          </a:p>
        </p:txBody>
      </p:sp>
      <p:sp>
        <p:nvSpPr>
          <p:cNvPr id="28" name="Espace réservé du texte 18">
            <a:extLst>
              <a:ext uri="{FF2B5EF4-FFF2-40B4-BE49-F238E27FC236}">
                <a16:creationId xmlns:a16="http://schemas.microsoft.com/office/drawing/2014/main" id="{CD41F2F0-A2DF-68CB-5FD7-439E5F79BBA8}"/>
              </a:ext>
            </a:extLst>
          </p:cNvPr>
          <p:cNvSpPr>
            <a:spLocks noGrp="1"/>
          </p:cNvSpPr>
          <p:nvPr>
            <p:ph type="body" sz="quarter" idx="34" hasCustomPrompt="1"/>
          </p:nvPr>
        </p:nvSpPr>
        <p:spPr>
          <a:xfrm>
            <a:off x="5925218" y="2985299"/>
            <a:ext cx="880417" cy="880417"/>
          </a:xfrm>
          <a:prstGeom prst="flowChartConnector">
            <a:avLst/>
          </a:prstGeom>
          <a:solidFill>
            <a:schemeClr val="accent3"/>
          </a:solidFill>
        </p:spPr>
        <p:txBody>
          <a:bodyPr tIns="108000" anchor="ctr">
            <a:noAutofit/>
          </a:bodyPr>
          <a:lstStyle>
            <a:lvl1pPr algn="ctr">
              <a:defRPr sz="3800">
                <a:solidFill>
                  <a:schemeClr val="bg1"/>
                </a:solidFill>
              </a:defRPr>
            </a:lvl1pPr>
          </a:lstStyle>
          <a:p>
            <a:pPr lvl="0"/>
            <a:r>
              <a:rPr lang="fr-FR" dirty="0"/>
              <a:t>3</a:t>
            </a:r>
          </a:p>
        </p:txBody>
      </p:sp>
      <p:sp>
        <p:nvSpPr>
          <p:cNvPr id="29" name="Espace réservé du texte 18">
            <a:extLst>
              <a:ext uri="{FF2B5EF4-FFF2-40B4-BE49-F238E27FC236}">
                <a16:creationId xmlns:a16="http://schemas.microsoft.com/office/drawing/2014/main" id="{6A8F4713-1654-4363-98F8-242AD978493F}"/>
              </a:ext>
            </a:extLst>
          </p:cNvPr>
          <p:cNvSpPr>
            <a:spLocks noGrp="1"/>
          </p:cNvSpPr>
          <p:nvPr>
            <p:ph type="body" sz="quarter" idx="35" hasCustomPrompt="1"/>
          </p:nvPr>
        </p:nvSpPr>
        <p:spPr>
          <a:xfrm>
            <a:off x="8356305" y="2985299"/>
            <a:ext cx="880417" cy="880417"/>
          </a:xfrm>
          <a:prstGeom prst="flowChartConnector">
            <a:avLst/>
          </a:prstGeom>
          <a:solidFill>
            <a:schemeClr val="accent5"/>
          </a:solidFill>
        </p:spPr>
        <p:txBody>
          <a:bodyPr tIns="108000" anchor="ctr">
            <a:noAutofit/>
          </a:bodyPr>
          <a:lstStyle>
            <a:lvl1pPr algn="ctr">
              <a:defRPr sz="3800">
                <a:solidFill>
                  <a:schemeClr val="bg1"/>
                </a:solidFill>
              </a:defRPr>
            </a:lvl1pPr>
          </a:lstStyle>
          <a:p>
            <a:pPr lvl="0"/>
            <a:r>
              <a:rPr lang="fr-FR" dirty="0"/>
              <a:t>4</a:t>
            </a:r>
          </a:p>
        </p:txBody>
      </p:sp>
      <p:sp>
        <p:nvSpPr>
          <p:cNvPr id="36" name="Espace réservé du texte 35">
            <a:extLst>
              <a:ext uri="{FF2B5EF4-FFF2-40B4-BE49-F238E27FC236}">
                <a16:creationId xmlns:a16="http://schemas.microsoft.com/office/drawing/2014/main" id="{FD641D02-425A-7CFC-E185-91FB7BDBAD8B}"/>
              </a:ext>
            </a:extLst>
          </p:cNvPr>
          <p:cNvSpPr>
            <a:spLocks noGrp="1"/>
          </p:cNvSpPr>
          <p:nvPr>
            <p:ph type="body" sz="quarter" idx="36" hasCustomPrompt="1"/>
          </p:nvPr>
        </p:nvSpPr>
        <p:spPr>
          <a:xfrm>
            <a:off x="3980105"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8" name="Espace réservé du texte 37">
            <a:extLst>
              <a:ext uri="{FF2B5EF4-FFF2-40B4-BE49-F238E27FC236}">
                <a16:creationId xmlns:a16="http://schemas.microsoft.com/office/drawing/2014/main" id="{4AE5E014-C844-A606-8ACE-610E3F7D4F61}"/>
              </a:ext>
            </a:extLst>
          </p:cNvPr>
          <p:cNvSpPr>
            <a:spLocks noGrp="1"/>
          </p:cNvSpPr>
          <p:nvPr>
            <p:ph type="body" sz="quarter" idx="37" hasCustomPrompt="1"/>
          </p:nvPr>
        </p:nvSpPr>
        <p:spPr>
          <a:xfrm>
            <a:off x="3899411" y="4369083"/>
            <a:ext cx="1956560" cy="236405"/>
          </a:xfrm>
          <a:solidFill>
            <a:schemeClr val="accent1"/>
          </a:solidFill>
        </p:spPr>
        <p:txBody>
          <a:bodyPr wrap="square" lIns="144000" tIns="36000" rIns="144000" anchor="ctr">
            <a:spAutoFit/>
          </a:bodyPr>
          <a:lstStyle>
            <a:lvl1pPr>
              <a:defRPr sz="1300" cap="all" baseline="0">
                <a:latin typeface="+mj-lt"/>
              </a:defRPr>
            </a:lvl1pPr>
          </a:lstStyle>
          <a:p>
            <a:pPr lvl="0"/>
            <a:r>
              <a:rPr lang="fr-FR" dirty="0"/>
              <a:t>ÉTAPE 2</a:t>
            </a:r>
          </a:p>
        </p:txBody>
      </p:sp>
      <p:sp>
        <p:nvSpPr>
          <p:cNvPr id="40" name="Espace réservé du texte 35">
            <a:extLst>
              <a:ext uri="{FF2B5EF4-FFF2-40B4-BE49-F238E27FC236}">
                <a16:creationId xmlns:a16="http://schemas.microsoft.com/office/drawing/2014/main" id="{E29315E1-642B-1248-609D-8733011462D3}"/>
              </a:ext>
            </a:extLst>
          </p:cNvPr>
          <p:cNvSpPr>
            <a:spLocks noGrp="1"/>
          </p:cNvSpPr>
          <p:nvPr>
            <p:ph type="body" sz="quarter" idx="38" hasCustomPrompt="1"/>
          </p:nvPr>
        </p:nvSpPr>
        <p:spPr>
          <a:xfrm>
            <a:off x="8874843"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1" name="Espace réservé du texte 37">
            <a:extLst>
              <a:ext uri="{FF2B5EF4-FFF2-40B4-BE49-F238E27FC236}">
                <a16:creationId xmlns:a16="http://schemas.microsoft.com/office/drawing/2014/main" id="{349E64F3-3563-386B-641C-560B60836312}"/>
              </a:ext>
            </a:extLst>
          </p:cNvPr>
          <p:cNvSpPr>
            <a:spLocks noGrp="1"/>
          </p:cNvSpPr>
          <p:nvPr>
            <p:ph type="body" sz="quarter" idx="39" hasCustomPrompt="1"/>
          </p:nvPr>
        </p:nvSpPr>
        <p:spPr>
          <a:xfrm>
            <a:off x="8794149" y="4369083"/>
            <a:ext cx="1956560" cy="236405"/>
          </a:xfrm>
          <a:solidFill>
            <a:schemeClr val="accent5"/>
          </a:solidFill>
        </p:spPr>
        <p:txBody>
          <a:bodyPr wrap="square" lIns="144000" tIns="36000" rIns="144000" anchor="ctr">
            <a:spAutoFit/>
          </a:bodyPr>
          <a:lstStyle>
            <a:lvl1pPr>
              <a:defRPr sz="1300" cap="all" baseline="0">
                <a:latin typeface="+mj-lt"/>
              </a:defRPr>
            </a:lvl1pPr>
          </a:lstStyle>
          <a:p>
            <a:pPr lvl="0"/>
            <a:r>
              <a:rPr lang="fr-FR" dirty="0"/>
              <a:t>ÉTAPE 4 </a:t>
            </a:r>
          </a:p>
        </p:txBody>
      </p:sp>
      <p:sp>
        <p:nvSpPr>
          <p:cNvPr id="48" name="Espace réservé du texte 35">
            <a:extLst>
              <a:ext uri="{FF2B5EF4-FFF2-40B4-BE49-F238E27FC236}">
                <a16:creationId xmlns:a16="http://schemas.microsoft.com/office/drawing/2014/main" id="{FEC79308-9A4D-8982-78EE-57305FDF6535}"/>
              </a:ext>
            </a:extLst>
          </p:cNvPr>
          <p:cNvSpPr>
            <a:spLocks noGrp="1"/>
          </p:cNvSpPr>
          <p:nvPr>
            <p:ph type="body" sz="quarter" idx="40" hasCustomPrompt="1"/>
          </p:nvPr>
        </p:nvSpPr>
        <p:spPr>
          <a:xfrm>
            <a:off x="1581264" y="1544427"/>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9" name="Espace réservé du texte 37">
            <a:extLst>
              <a:ext uri="{FF2B5EF4-FFF2-40B4-BE49-F238E27FC236}">
                <a16:creationId xmlns:a16="http://schemas.microsoft.com/office/drawing/2014/main" id="{ACA7BE39-557C-1984-A3C8-396DB971C7B6}"/>
              </a:ext>
            </a:extLst>
          </p:cNvPr>
          <p:cNvSpPr>
            <a:spLocks noGrp="1"/>
          </p:cNvSpPr>
          <p:nvPr>
            <p:ph type="body" sz="quarter" idx="41" hasCustomPrompt="1"/>
          </p:nvPr>
        </p:nvSpPr>
        <p:spPr>
          <a:xfrm>
            <a:off x="1500570" y="1194812"/>
            <a:ext cx="1956560" cy="236405"/>
          </a:xfrm>
          <a:solidFill>
            <a:schemeClr val="accent2"/>
          </a:solidFill>
          <a:effectLst/>
        </p:spPr>
        <p:txBody>
          <a:bodyPr wrap="square" lIns="144000" tIns="36000" rIns="144000" anchor="ctr">
            <a:spAutoFit/>
          </a:bodyPr>
          <a:lstStyle>
            <a:lvl1pPr>
              <a:defRPr sz="1300" cap="all" baseline="0">
                <a:latin typeface="+mj-lt"/>
              </a:defRPr>
            </a:lvl1pPr>
          </a:lstStyle>
          <a:p>
            <a:pPr lvl="0"/>
            <a:r>
              <a:rPr lang="fr-FR" dirty="0"/>
              <a:t>ÉTAPE 1</a:t>
            </a:r>
          </a:p>
        </p:txBody>
      </p:sp>
      <p:sp>
        <p:nvSpPr>
          <p:cNvPr id="55" name="Espace réservé du texte 35">
            <a:extLst>
              <a:ext uri="{FF2B5EF4-FFF2-40B4-BE49-F238E27FC236}">
                <a16:creationId xmlns:a16="http://schemas.microsoft.com/office/drawing/2014/main" id="{AD47A5B3-7758-6D90-43BD-57E5619C0758}"/>
              </a:ext>
            </a:extLst>
          </p:cNvPr>
          <p:cNvSpPr>
            <a:spLocks noGrp="1"/>
          </p:cNvSpPr>
          <p:nvPr>
            <p:ph type="body" sz="quarter" idx="42" hasCustomPrompt="1"/>
          </p:nvPr>
        </p:nvSpPr>
        <p:spPr>
          <a:xfrm>
            <a:off x="6439240" y="1545086"/>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6" name="Espace réservé du texte 37">
            <a:extLst>
              <a:ext uri="{FF2B5EF4-FFF2-40B4-BE49-F238E27FC236}">
                <a16:creationId xmlns:a16="http://schemas.microsoft.com/office/drawing/2014/main" id="{BE698BAB-A609-AC8A-C403-6E4A2BB0A681}"/>
              </a:ext>
            </a:extLst>
          </p:cNvPr>
          <p:cNvSpPr>
            <a:spLocks noGrp="1"/>
          </p:cNvSpPr>
          <p:nvPr>
            <p:ph type="body" sz="quarter" idx="43" hasCustomPrompt="1"/>
          </p:nvPr>
        </p:nvSpPr>
        <p:spPr>
          <a:xfrm>
            <a:off x="6361339" y="1194812"/>
            <a:ext cx="1956560" cy="236405"/>
          </a:xfrm>
          <a:solidFill>
            <a:schemeClr val="accent3"/>
          </a:solidFill>
        </p:spPr>
        <p:txBody>
          <a:bodyPr wrap="square" lIns="144000" tIns="36000" rIns="144000" anchor="ctr">
            <a:spAutoFit/>
          </a:bodyPr>
          <a:lstStyle>
            <a:lvl1pPr>
              <a:defRPr sz="1300" cap="all" baseline="0">
                <a:latin typeface="+mj-lt"/>
              </a:defRPr>
            </a:lvl1pPr>
          </a:lstStyle>
          <a:p>
            <a:pPr lvl="0"/>
            <a:r>
              <a:rPr lang="fr-FR" dirty="0"/>
              <a:t>ÉTAPE 3</a:t>
            </a:r>
          </a:p>
        </p:txBody>
      </p:sp>
      <p:sp>
        <p:nvSpPr>
          <p:cNvPr id="60" name="Espace réservé du texte 37">
            <a:extLst>
              <a:ext uri="{FF2B5EF4-FFF2-40B4-BE49-F238E27FC236}">
                <a16:creationId xmlns:a16="http://schemas.microsoft.com/office/drawing/2014/main" id="{7F1833C3-FAEE-EF97-A3E8-6505FC5EACD2}"/>
              </a:ext>
            </a:extLst>
          </p:cNvPr>
          <p:cNvSpPr>
            <a:spLocks noGrp="1"/>
          </p:cNvSpPr>
          <p:nvPr>
            <p:ph type="body" sz="quarter" idx="44" hasCustomPrompt="1"/>
          </p:nvPr>
        </p:nvSpPr>
        <p:spPr>
          <a:xfrm>
            <a:off x="1066023" y="5963239"/>
            <a:ext cx="2520000" cy="251795"/>
          </a:xfrm>
          <a:prstGeom prst="homePlate">
            <a:avLst/>
          </a:prstGeom>
          <a:solidFill>
            <a:schemeClr val="accent2"/>
          </a:solidFill>
        </p:spPr>
        <p:txBody>
          <a:bodyPr wrap="square" lIns="144000" tIns="36000" rIns="144000" anchor="b">
            <a:spAutoFit/>
          </a:bodyPr>
          <a:lstStyle>
            <a:lvl1pPr algn="ctr">
              <a:defRPr sz="1400">
                <a:latin typeface="+mn-lt"/>
              </a:defRPr>
            </a:lvl1pPr>
          </a:lstStyle>
          <a:p>
            <a:pPr lvl="0"/>
            <a:r>
              <a:rPr lang="fr-FR" dirty="0"/>
              <a:t>MOIS </a:t>
            </a:r>
          </a:p>
        </p:txBody>
      </p:sp>
      <p:sp>
        <p:nvSpPr>
          <p:cNvPr id="61" name="Espace réservé du texte 37">
            <a:extLst>
              <a:ext uri="{FF2B5EF4-FFF2-40B4-BE49-F238E27FC236}">
                <a16:creationId xmlns:a16="http://schemas.microsoft.com/office/drawing/2014/main" id="{C7F7CC0B-772A-E881-07EE-172C69C5DFA9}"/>
              </a:ext>
            </a:extLst>
          </p:cNvPr>
          <p:cNvSpPr>
            <a:spLocks noGrp="1"/>
          </p:cNvSpPr>
          <p:nvPr>
            <p:ph type="body" sz="quarter" idx="45" hasCustomPrompt="1"/>
          </p:nvPr>
        </p:nvSpPr>
        <p:spPr>
          <a:xfrm>
            <a:off x="3858794" y="5963239"/>
            <a:ext cx="2628000" cy="251795"/>
          </a:xfrm>
          <a:prstGeom prst="homePlate">
            <a:avLst/>
          </a:prstGeom>
          <a:solidFill>
            <a:schemeClr val="accent1"/>
          </a:solidFill>
        </p:spPr>
        <p:txBody>
          <a:bodyPr wrap="square" lIns="144000" tIns="36000" rIns="144000" anchor="b">
            <a:spAutoFit/>
          </a:bodyPr>
          <a:lstStyle>
            <a:lvl1pPr algn="ctr">
              <a:defRPr sz="1400">
                <a:latin typeface="+mn-lt"/>
              </a:defRPr>
            </a:lvl1pPr>
          </a:lstStyle>
          <a:p>
            <a:pPr lvl="0"/>
            <a:r>
              <a:rPr lang="fr-FR" dirty="0"/>
              <a:t>MOIS</a:t>
            </a:r>
          </a:p>
        </p:txBody>
      </p:sp>
      <p:sp>
        <p:nvSpPr>
          <p:cNvPr id="62" name="Espace réservé du texte 37">
            <a:extLst>
              <a:ext uri="{FF2B5EF4-FFF2-40B4-BE49-F238E27FC236}">
                <a16:creationId xmlns:a16="http://schemas.microsoft.com/office/drawing/2014/main" id="{A762723D-C8BF-70A8-50A8-A0BA0710BE0E}"/>
              </a:ext>
            </a:extLst>
          </p:cNvPr>
          <p:cNvSpPr>
            <a:spLocks noGrp="1"/>
          </p:cNvSpPr>
          <p:nvPr>
            <p:ph type="body" sz="quarter" idx="46" hasCustomPrompt="1"/>
          </p:nvPr>
        </p:nvSpPr>
        <p:spPr>
          <a:xfrm>
            <a:off x="6861407" y="5963239"/>
            <a:ext cx="4865931" cy="251795"/>
          </a:xfrm>
          <a:prstGeom prst="homePlate">
            <a:avLst/>
          </a:prstGeom>
          <a:solidFill>
            <a:schemeClr val="accent3"/>
          </a:solidFill>
        </p:spPr>
        <p:txBody>
          <a:bodyPr wrap="square" lIns="144000" tIns="36000" rIns="144000" anchor="b">
            <a:spAutoFit/>
          </a:bodyPr>
          <a:lstStyle>
            <a:lvl1pPr algn="ctr">
              <a:defRPr sz="1400">
                <a:latin typeface="+mn-lt"/>
              </a:defRPr>
            </a:lvl1pPr>
          </a:lstStyle>
          <a:p>
            <a:pPr lvl="0"/>
            <a:r>
              <a:rPr lang="fr-FR" dirty="0"/>
              <a:t>MOIS - MOIS</a:t>
            </a:r>
          </a:p>
        </p:txBody>
      </p:sp>
      <p:sp>
        <p:nvSpPr>
          <p:cNvPr id="66" name="Espace réservé du texte 63">
            <a:extLst>
              <a:ext uri="{FF2B5EF4-FFF2-40B4-BE49-F238E27FC236}">
                <a16:creationId xmlns:a16="http://schemas.microsoft.com/office/drawing/2014/main" id="{31B751B7-EE92-2F5D-ABC8-05462080E729}"/>
              </a:ext>
            </a:extLst>
          </p:cNvPr>
          <p:cNvSpPr>
            <a:spLocks noGrp="1"/>
          </p:cNvSpPr>
          <p:nvPr>
            <p:ph type="body" sz="quarter" idx="49" hasCustomPrompt="1"/>
          </p:nvPr>
        </p:nvSpPr>
        <p:spPr>
          <a:xfrm>
            <a:off x="3897163"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7" name="Espace réservé du texte 63">
            <a:extLst>
              <a:ext uri="{FF2B5EF4-FFF2-40B4-BE49-F238E27FC236}">
                <a16:creationId xmlns:a16="http://schemas.microsoft.com/office/drawing/2014/main" id="{A6E666DB-622E-2C94-2E05-33B93BFC6A24}"/>
              </a:ext>
            </a:extLst>
          </p:cNvPr>
          <p:cNvSpPr>
            <a:spLocks noGrp="1"/>
          </p:cNvSpPr>
          <p:nvPr>
            <p:ph type="body" sz="quarter" idx="50" hasCustomPrompt="1"/>
          </p:nvPr>
        </p:nvSpPr>
        <p:spPr>
          <a:xfrm>
            <a:off x="8794149"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5EF4A804-658E-C770-14D9-423907C28F9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LES GRANDES ÉTAPES DE NOTRE ACCOMPAGNEMENT</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422B51-70BD-6ADF-2701-E3CD1701BAE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43147232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Étape détail">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ADB4D744-41D0-4986-42D5-49487615DA88}"/>
              </a:ext>
            </a:extLst>
          </p:cNvPr>
          <p:cNvSpPr>
            <a:spLocks noGrp="1"/>
          </p:cNvSpPr>
          <p:nvPr>
            <p:ph type="body" sz="quarter" idx="15" hasCustomPrompt="1"/>
          </p:nvPr>
        </p:nvSpPr>
        <p:spPr>
          <a:xfrm>
            <a:off x="860400" y="1187312"/>
            <a:ext cx="10789200" cy="900000"/>
          </a:xfrm>
          <a:ln>
            <a:solidFill>
              <a:schemeClr val="accent2"/>
            </a:solidFill>
          </a:ln>
        </p:spPr>
        <p:txBody>
          <a:bodyPr vert="horz" lIns="360000" tIns="90000" rIns="360000" bIns="90000" rtlCol="0" anchor="ctr">
            <a:noAutofit/>
          </a:bodyPr>
          <a:lstStyle>
            <a:lvl1pPr marL="285750" indent="-285750">
              <a:buFont typeface="Arial" panose="020B0604020202020204" pitchFamily="34" charset="0"/>
              <a:buChar char="►"/>
              <a:defRPr lang="fr-FR" sz="1400" dirty="0"/>
            </a:lvl1pPr>
            <a:lvl2pPr marL="0" indent="-284400">
              <a:buFont typeface="Arial" panose="020B0604020202020204" pitchFamily="34" charset="0"/>
              <a:buChar char="►"/>
              <a:defRPr sz="12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a:t>
            </a:r>
          </a:p>
        </p:txBody>
      </p:sp>
      <p:sp>
        <p:nvSpPr>
          <p:cNvPr id="7" name="Espace réservé du texte 5">
            <a:extLst>
              <a:ext uri="{FF2B5EF4-FFF2-40B4-BE49-F238E27FC236}">
                <a16:creationId xmlns:a16="http://schemas.microsoft.com/office/drawing/2014/main" id="{EEF5EC03-4C85-7430-6EDC-C3D578875195}"/>
              </a:ext>
            </a:extLst>
          </p:cNvPr>
          <p:cNvSpPr>
            <a:spLocks noGrp="1"/>
          </p:cNvSpPr>
          <p:nvPr>
            <p:ph type="body" sz="quarter" idx="16" hasCustomPrompt="1"/>
          </p:nvPr>
        </p:nvSpPr>
        <p:spPr>
          <a:xfrm>
            <a:off x="871200" y="2362944"/>
            <a:ext cx="10789200" cy="2520000"/>
          </a:xfrm>
          <a:ln>
            <a:solidFill>
              <a:schemeClr val="accent2"/>
            </a:solidFill>
          </a:ln>
        </p:spPr>
        <p:txBody>
          <a:bodyPr lIns="360000" tIns="90000" rIns="360000" bIns="90000" anchor="ctr">
            <a:noAutofit/>
          </a:bodyPr>
          <a:lstStyle>
            <a:lvl1pPr marL="285750" indent="-285750">
              <a:buFont typeface="Arial" panose="020B0604020202020204" pitchFamily="34" charset="0"/>
              <a:buChar char="►"/>
              <a:defRPr sz="1400">
                <a:solidFill>
                  <a:schemeClr val="tx1"/>
                </a:solidFill>
              </a:defRPr>
            </a:lvl1pPr>
            <a:lvl2pPr marL="0" indent="-284400">
              <a:buFont typeface="Arial" panose="020B0604020202020204" pitchFamily="34" charset="0"/>
              <a:buChar char="►"/>
              <a:defRPr sz="1200">
                <a:solidFill>
                  <a:schemeClr val="tx1"/>
                </a:solidFill>
              </a:defRPr>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fr-FR" dirty="0"/>
          </a:p>
        </p:txBody>
      </p:sp>
      <p:sp>
        <p:nvSpPr>
          <p:cNvPr id="9" name="Espace réservé du texte 5">
            <a:extLst>
              <a:ext uri="{FF2B5EF4-FFF2-40B4-BE49-F238E27FC236}">
                <a16:creationId xmlns:a16="http://schemas.microsoft.com/office/drawing/2014/main" id="{6EE3CE06-23E1-CFCE-EE69-356FA226EFDE}"/>
              </a:ext>
            </a:extLst>
          </p:cNvPr>
          <p:cNvSpPr>
            <a:spLocks noGrp="1"/>
          </p:cNvSpPr>
          <p:nvPr>
            <p:ph type="body" sz="quarter" idx="17" hasCustomPrompt="1"/>
          </p:nvPr>
        </p:nvSpPr>
        <p:spPr>
          <a:xfrm>
            <a:off x="871200" y="5158576"/>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2" name="Espace réservé du texte 5">
            <a:extLst>
              <a:ext uri="{FF2B5EF4-FFF2-40B4-BE49-F238E27FC236}">
                <a16:creationId xmlns:a16="http://schemas.microsoft.com/office/drawing/2014/main" id="{881228F1-4591-6638-CB05-05F9C3AB23C4}"/>
              </a:ext>
            </a:extLst>
          </p:cNvPr>
          <p:cNvSpPr>
            <a:spLocks noGrp="1"/>
          </p:cNvSpPr>
          <p:nvPr>
            <p:ph type="body" sz="quarter" idx="18" hasCustomPrompt="1"/>
          </p:nvPr>
        </p:nvSpPr>
        <p:spPr>
          <a:xfrm>
            <a:off x="6714000" y="5158577"/>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6" name="Espace réservé du texte 15">
            <a:extLst>
              <a:ext uri="{FF2B5EF4-FFF2-40B4-BE49-F238E27FC236}">
                <a16:creationId xmlns:a16="http://schemas.microsoft.com/office/drawing/2014/main" id="{44453CED-5419-F03B-90EE-E7F4A5BF0352}"/>
              </a:ext>
            </a:extLst>
          </p:cNvPr>
          <p:cNvSpPr>
            <a:spLocks noGrp="1"/>
          </p:cNvSpPr>
          <p:nvPr>
            <p:ph type="body" sz="quarter" idx="19" hasCustomPrompt="1"/>
          </p:nvPr>
        </p:nvSpPr>
        <p:spPr>
          <a:xfrm rot="16200000">
            <a:off x="202723" y="3599923"/>
            <a:ext cx="914400" cy="123111"/>
          </a:xfrm>
        </p:spPr>
        <p:txBody>
          <a:bodyPr anchor="ctr"/>
          <a:lstStyle>
            <a:lvl1pPr algn="ctr">
              <a:defRPr sz="800" cap="all" spc="300" baseline="0">
                <a:latin typeface="+mj-lt"/>
              </a:defRPr>
            </a:lvl1pPr>
          </a:lstStyle>
          <a:p>
            <a:pPr lvl="0"/>
            <a:r>
              <a:rPr lang="fr-FR" dirty="0"/>
              <a:t>MOYENS</a:t>
            </a:r>
          </a:p>
        </p:txBody>
      </p:sp>
      <p:sp>
        <p:nvSpPr>
          <p:cNvPr id="17" name="Espace réservé du texte 15">
            <a:extLst>
              <a:ext uri="{FF2B5EF4-FFF2-40B4-BE49-F238E27FC236}">
                <a16:creationId xmlns:a16="http://schemas.microsoft.com/office/drawing/2014/main" id="{C8BAE48C-8447-1E57-C62D-B8DD534DABFE}"/>
              </a:ext>
            </a:extLst>
          </p:cNvPr>
          <p:cNvSpPr>
            <a:spLocks noGrp="1"/>
          </p:cNvSpPr>
          <p:nvPr>
            <p:ph type="body" sz="quarter" idx="20" hasCustomPrompt="1"/>
          </p:nvPr>
        </p:nvSpPr>
        <p:spPr>
          <a:xfrm rot="16200000">
            <a:off x="202723" y="1539803"/>
            <a:ext cx="914400" cy="123111"/>
          </a:xfrm>
        </p:spPr>
        <p:txBody>
          <a:bodyPr anchor="ctr"/>
          <a:lstStyle>
            <a:lvl1pPr algn="ctr">
              <a:defRPr sz="800" cap="all" spc="300" baseline="0">
                <a:latin typeface="+mj-lt"/>
              </a:defRPr>
            </a:lvl1pPr>
          </a:lstStyle>
          <a:p>
            <a:pPr lvl="0"/>
            <a:r>
              <a:rPr lang="fr-FR" dirty="0"/>
              <a:t>OBJECTIFS</a:t>
            </a:r>
          </a:p>
        </p:txBody>
      </p:sp>
      <p:sp>
        <p:nvSpPr>
          <p:cNvPr id="18" name="Espace réservé du texte 15">
            <a:extLst>
              <a:ext uri="{FF2B5EF4-FFF2-40B4-BE49-F238E27FC236}">
                <a16:creationId xmlns:a16="http://schemas.microsoft.com/office/drawing/2014/main" id="{18E53778-0A54-876C-37EE-B34C68A0AFF1}"/>
              </a:ext>
            </a:extLst>
          </p:cNvPr>
          <p:cNvSpPr>
            <a:spLocks noGrp="1"/>
          </p:cNvSpPr>
          <p:nvPr>
            <p:ph type="body" sz="quarter" idx="21" hasCustomPrompt="1"/>
          </p:nvPr>
        </p:nvSpPr>
        <p:spPr>
          <a:xfrm rot="16200000">
            <a:off x="202723" y="5618787"/>
            <a:ext cx="914400" cy="123111"/>
          </a:xfrm>
        </p:spPr>
        <p:txBody>
          <a:bodyPr anchor="ctr"/>
          <a:lstStyle>
            <a:lvl1pPr algn="ctr">
              <a:defRPr sz="800" cap="all" spc="300" baseline="0">
                <a:latin typeface="+mj-lt"/>
              </a:defRPr>
            </a:lvl1pPr>
          </a:lstStyle>
          <a:p>
            <a:pPr lvl="0"/>
            <a:r>
              <a:rPr lang="fr-FR" dirty="0"/>
              <a:t>LIVRABLES</a:t>
            </a:r>
          </a:p>
        </p:txBody>
      </p:sp>
      <p:sp>
        <p:nvSpPr>
          <p:cNvPr id="19" name="Espace réservé du texte 15">
            <a:extLst>
              <a:ext uri="{FF2B5EF4-FFF2-40B4-BE49-F238E27FC236}">
                <a16:creationId xmlns:a16="http://schemas.microsoft.com/office/drawing/2014/main" id="{AD6D7CC7-3404-004F-A4F9-EB2999139AEA}"/>
              </a:ext>
            </a:extLst>
          </p:cNvPr>
          <p:cNvSpPr>
            <a:spLocks noGrp="1"/>
          </p:cNvSpPr>
          <p:nvPr>
            <p:ph type="body" sz="quarter" idx="22" hasCustomPrompt="1"/>
          </p:nvPr>
        </p:nvSpPr>
        <p:spPr>
          <a:xfrm rot="16200000">
            <a:off x="5916023" y="5557810"/>
            <a:ext cx="1116000" cy="246221"/>
          </a:xfrm>
        </p:spPr>
        <p:txBody>
          <a:bodyPr anchor="ctr"/>
          <a:lstStyle>
            <a:lvl1pPr algn="ctr">
              <a:defRPr sz="800" cap="all" spc="300" baseline="0">
                <a:latin typeface="+mj-lt"/>
              </a:defRPr>
            </a:lvl1pPr>
          </a:lstStyle>
          <a:p>
            <a:pPr lvl="0"/>
            <a:r>
              <a:rPr lang="fr-FR" dirty="0"/>
              <a:t>IMPLICATION CLIET</a:t>
            </a:r>
          </a:p>
        </p:txBody>
      </p:sp>
      <p:sp>
        <p:nvSpPr>
          <p:cNvPr id="2" name="Espace réservé du texte 7">
            <a:extLst>
              <a:ext uri="{FF2B5EF4-FFF2-40B4-BE49-F238E27FC236}">
                <a16:creationId xmlns:a16="http://schemas.microsoft.com/office/drawing/2014/main" id="{DE140ACA-E2D5-3D73-D197-050650AAE6B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ÉTAPE MÉTHODOLOGIQUE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4DE29C2-375F-60DA-BFBB-C19B07B3943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922191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Équipe projet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35" name="Connecteur droit 34">
            <a:extLst>
              <a:ext uri="{FF2B5EF4-FFF2-40B4-BE49-F238E27FC236}">
                <a16:creationId xmlns:a16="http://schemas.microsoft.com/office/drawing/2014/main" id="{5783CDA7-B668-93CA-9AAA-9F6D3E5C564E}"/>
              </a:ext>
            </a:extLst>
          </p:cNvPr>
          <p:cNvCxnSpPr>
            <a:cxnSpLocks/>
          </p:cNvCxnSpPr>
          <p:nvPr/>
        </p:nvCxnSpPr>
        <p:spPr>
          <a:xfrm flipH="1">
            <a:off x="7127853"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space réservé du texte 21">
            <a:extLst>
              <a:ext uri="{FF2B5EF4-FFF2-40B4-BE49-F238E27FC236}">
                <a16:creationId xmlns:a16="http://schemas.microsoft.com/office/drawing/2014/main" id="{768086F7-CC88-A37C-FD89-FCC8CC85B1E9}"/>
              </a:ext>
            </a:extLst>
          </p:cNvPr>
          <p:cNvSpPr>
            <a:spLocks noGrp="1"/>
          </p:cNvSpPr>
          <p:nvPr>
            <p:ph type="body" sz="quarter" idx="17" hasCustomPrompt="1"/>
          </p:nvPr>
        </p:nvSpPr>
        <p:spPr>
          <a:xfrm>
            <a:off x="8573770"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44" name="Espace réservé du texte 21">
            <a:extLst>
              <a:ext uri="{FF2B5EF4-FFF2-40B4-BE49-F238E27FC236}">
                <a16:creationId xmlns:a16="http://schemas.microsoft.com/office/drawing/2014/main" id="{EC269D27-CCE7-9E15-41B5-CF0E3D06D4D4}"/>
              </a:ext>
            </a:extLst>
          </p:cNvPr>
          <p:cNvSpPr>
            <a:spLocks noGrp="1"/>
          </p:cNvSpPr>
          <p:nvPr>
            <p:ph type="body" sz="quarter" idx="18" hasCustomPrompt="1"/>
          </p:nvPr>
        </p:nvSpPr>
        <p:spPr>
          <a:xfrm>
            <a:off x="7127853" y="3519112"/>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46" name="Espace réservé pour une image  14">
            <a:extLst>
              <a:ext uri="{FF2B5EF4-FFF2-40B4-BE49-F238E27FC236}">
                <a16:creationId xmlns:a16="http://schemas.microsoft.com/office/drawing/2014/main" id="{B514B342-D3AE-DC5B-5A6C-2F52928592A9}"/>
              </a:ext>
            </a:extLst>
          </p:cNvPr>
          <p:cNvSpPr>
            <a:spLocks noGrp="1" noChangeAspect="1"/>
          </p:cNvSpPr>
          <p:nvPr>
            <p:ph type="pic" sz="quarter" idx="20" hasCustomPrompt="1"/>
          </p:nvPr>
        </p:nvSpPr>
        <p:spPr>
          <a:xfrm>
            <a:off x="715771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DB344C94-EB2D-A59A-E549-4CCD12FCFCB4}"/>
              </a:ext>
            </a:extLst>
          </p:cNvPr>
          <p:cNvSpPr>
            <a:spLocks noGrp="1"/>
          </p:cNvSpPr>
          <p:nvPr>
            <p:ph type="body" sz="quarter" idx="21" hasCustomPrompt="1"/>
          </p:nvPr>
        </p:nvSpPr>
        <p:spPr>
          <a:xfrm>
            <a:off x="7127853" y="3302143"/>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50" name="Connecteur droit 49">
            <a:extLst>
              <a:ext uri="{FF2B5EF4-FFF2-40B4-BE49-F238E27FC236}">
                <a16:creationId xmlns:a16="http://schemas.microsoft.com/office/drawing/2014/main" id="{D6EE2ABD-4B78-CFF1-267F-4010DC4476DA}"/>
              </a:ext>
            </a:extLst>
          </p:cNvPr>
          <p:cNvCxnSpPr>
            <a:cxnSpLocks/>
          </p:cNvCxnSpPr>
          <p:nvPr/>
        </p:nvCxnSpPr>
        <p:spPr>
          <a:xfrm flipH="1">
            <a:off x="7127853" y="5055807"/>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Espace réservé du texte 21">
            <a:extLst>
              <a:ext uri="{FF2B5EF4-FFF2-40B4-BE49-F238E27FC236}">
                <a16:creationId xmlns:a16="http://schemas.microsoft.com/office/drawing/2014/main" id="{577841F8-13C3-CDA5-E3BE-61A94185C963}"/>
              </a:ext>
            </a:extLst>
          </p:cNvPr>
          <p:cNvSpPr>
            <a:spLocks noGrp="1"/>
          </p:cNvSpPr>
          <p:nvPr>
            <p:ph type="body" sz="quarter" idx="22" hasCustomPrompt="1"/>
          </p:nvPr>
        </p:nvSpPr>
        <p:spPr>
          <a:xfrm>
            <a:off x="8573770" y="4754219"/>
            <a:ext cx="1424352" cy="215444"/>
          </a:xfrm>
        </p:spPr>
        <p:txBody>
          <a:bodyPr wrap="square" anchor="b">
            <a:spAutoFit/>
          </a:bodyPr>
          <a:lstStyle>
            <a:lvl1pPr algn="r">
              <a:defRPr sz="1400" cap="all" baseline="0">
                <a:latin typeface="+mj-lt"/>
              </a:defRPr>
            </a:lvl1pPr>
          </a:lstStyle>
          <a:p>
            <a:pPr lvl="0"/>
            <a:r>
              <a:rPr lang="fr-FR" dirty="0"/>
              <a:t>EXPERT</a:t>
            </a:r>
          </a:p>
        </p:txBody>
      </p:sp>
      <p:sp>
        <p:nvSpPr>
          <p:cNvPr id="52" name="Espace réservé du texte 21">
            <a:extLst>
              <a:ext uri="{FF2B5EF4-FFF2-40B4-BE49-F238E27FC236}">
                <a16:creationId xmlns:a16="http://schemas.microsoft.com/office/drawing/2014/main" id="{FE091C0D-809B-F245-A44D-0AF76B80DB19}"/>
              </a:ext>
            </a:extLst>
          </p:cNvPr>
          <p:cNvSpPr>
            <a:spLocks noGrp="1"/>
          </p:cNvSpPr>
          <p:nvPr>
            <p:ph type="body" sz="quarter" idx="23" hasCustomPrompt="1"/>
          </p:nvPr>
        </p:nvSpPr>
        <p:spPr>
          <a:xfrm>
            <a:off x="7127853" y="5372195"/>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53" name="Espace réservé pour une image  14">
            <a:extLst>
              <a:ext uri="{FF2B5EF4-FFF2-40B4-BE49-F238E27FC236}">
                <a16:creationId xmlns:a16="http://schemas.microsoft.com/office/drawing/2014/main" id="{14DDBC50-768A-DDBB-29A0-E2C5C95BB45C}"/>
              </a:ext>
            </a:extLst>
          </p:cNvPr>
          <p:cNvSpPr>
            <a:spLocks noGrp="1" noChangeAspect="1"/>
          </p:cNvSpPr>
          <p:nvPr>
            <p:ph type="pic" sz="quarter" idx="24" hasCustomPrompt="1"/>
          </p:nvPr>
        </p:nvSpPr>
        <p:spPr>
          <a:xfrm>
            <a:off x="7157716" y="3893081"/>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4" name="Espace réservé du texte 21">
            <a:extLst>
              <a:ext uri="{FF2B5EF4-FFF2-40B4-BE49-F238E27FC236}">
                <a16:creationId xmlns:a16="http://schemas.microsoft.com/office/drawing/2014/main" id="{048B37DC-D7ED-EE52-7BE8-B11709179E99}"/>
              </a:ext>
            </a:extLst>
          </p:cNvPr>
          <p:cNvSpPr>
            <a:spLocks noGrp="1"/>
          </p:cNvSpPr>
          <p:nvPr>
            <p:ph type="body" sz="quarter" idx="25" hasCustomPrompt="1"/>
          </p:nvPr>
        </p:nvSpPr>
        <p:spPr>
          <a:xfrm>
            <a:off x="7127853" y="5155226"/>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69" name="Connecteur droit 68">
            <a:extLst>
              <a:ext uri="{FF2B5EF4-FFF2-40B4-BE49-F238E27FC236}">
                <a16:creationId xmlns:a16="http://schemas.microsoft.com/office/drawing/2014/main" id="{D9170378-D5A7-44B4-779C-EE84703E3D67}"/>
              </a:ext>
            </a:extLst>
          </p:cNvPr>
          <p:cNvCxnSpPr>
            <a:cxnSpLocks/>
          </p:cNvCxnSpPr>
          <p:nvPr/>
        </p:nvCxnSpPr>
        <p:spPr>
          <a:xfrm flipH="1">
            <a:off x="2035110"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Espace réservé du texte 21">
            <a:extLst>
              <a:ext uri="{FF2B5EF4-FFF2-40B4-BE49-F238E27FC236}">
                <a16:creationId xmlns:a16="http://schemas.microsoft.com/office/drawing/2014/main" id="{BB7C15EA-88C8-059F-3650-41D606B583DE}"/>
              </a:ext>
            </a:extLst>
          </p:cNvPr>
          <p:cNvSpPr>
            <a:spLocks noGrp="1"/>
          </p:cNvSpPr>
          <p:nvPr>
            <p:ph type="body" sz="quarter" idx="26" hasCustomPrompt="1"/>
          </p:nvPr>
        </p:nvSpPr>
        <p:spPr>
          <a:xfrm>
            <a:off x="2026871"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71" name="Espace réservé du texte 21">
            <a:extLst>
              <a:ext uri="{FF2B5EF4-FFF2-40B4-BE49-F238E27FC236}">
                <a16:creationId xmlns:a16="http://schemas.microsoft.com/office/drawing/2014/main" id="{6EA3F58E-E065-46D2-1970-9C0D14DEDD04}"/>
              </a:ext>
            </a:extLst>
          </p:cNvPr>
          <p:cNvSpPr>
            <a:spLocks noGrp="1"/>
          </p:cNvSpPr>
          <p:nvPr>
            <p:ph type="body" sz="quarter" idx="27" hasCustomPrompt="1"/>
          </p:nvPr>
        </p:nvSpPr>
        <p:spPr>
          <a:xfrm>
            <a:off x="575407" y="35191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2" name="Espace réservé pour une image  14">
            <a:extLst>
              <a:ext uri="{FF2B5EF4-FFF2-40B4-BE49-F238E27FC236}">
                <a16:creationId xmlns:a16="http://schemas.microsoft.com/office/drawing/2014/main" id="{F79DBA7F-5D63-AA32-4665-6CFD2BF10AED}"/>
              </a:ext>
            </a:extLst>
          </p:cNvPr>
          <p:cNvSpPr>
            <a:spLocks noGrp="1" noChangeAspect="1"/>
          </p:cNvSpPr>
          <p:nvPr>
            <p:ph type="pic" sz="quarter" idx="28" hasCustomPrompt="1"/>
          </p:nvPr>
        </p:nvSpPr>
        <p:spPr>
          <a:xfrm>
            <a:off x="4016914" y="2039998"/>
            <a:ext cx="1048340" cy="1046669"/>
          </a:xfrm>
          <a:prstGeom prst="flowChartConnector">
            <a:avLst/>
          </a:prstGeom>
          <a:ln w="57150">
            <a:solidFill>
              <a:schemeClr val="bg1"/>
            </a:solidFill>
          </a:ln>
        </p:spPr>
        <p:txBody>
          <a:bodyPr>
            <a:noAutofit/>
          </a:bodyPr>
          <a:lstStyle>
            <a:lvl1pPr>
              <a:defRPr/>
            </a:lvl1pPr>
          </a:lstStyle>
          <a:p>
            <a:r>
              <a:rPr lang="fr-FR"/>
              <a:t>Cliquer sur l’icône</a:t>
            </a:r>
          </a:p>
        </p:txBody>
      </p:sp>
      <p:sp>
        <p:nvSpPr>
          <p:cNvPr id="73" name="Espace réservé du texte 21">
            <a:extLst>
              <a:ext uri="{FF2B5EF4-FFF2-40B4-BE49-F238E27FC236}">
                <a16:creationId xmlns:a16="http://schemas.microsoft.com/office/drawing/2014/main" id="{FE5E986C-F0EF-A2AC-89CA-A73067C8EC0E}"/>
              </a:ext>
            </a:extLst>
          </p:cNvPr>
          <p:cNvSpPr>
            <a:spLocks noGrp="1"/>
          </p:cNvSpPr>
          <p:nvPr>
            <p:ph type="body" sz="quarter" idx="29" hasCustomPrompt="1"/>
          </p:nvPr>
        </p:nvSpPr>
        <p:spPr>
          <a:xfrm>
            <a:off x="575407" y="33021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cxnSp>
        <p:nvCxnSpPr>
          <p:cNvPr id="74" name="Connecteur droit 73">
            <a:extLst>
              <a:ext uri="{FF2B5EF4-FFF2-40B4-BE49-F238E27FC236}">
                <a16:creationId xmlns:a16="http://schemas.microsoft.com/office/drawing/2014/main" id="{3A1247B9-21A4-7A4B-71F6-1651CED9D42E}"/>
              </a:ext>
            </a:extLst>
          </p:cNvPr>
          <p:cNvCxnSpPr>
            <a:cxnSpLocks/>
          </p:cNvCxnSpPr>
          <p:nvPr/>
        </p:nvCxnSpPr>
        <p:spPr>
          <a:xfrm flipH="1">
            <a:off x="2035110" y="50544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Espace réservé du texte 21">
            <a:extLst>
              <a:ext uri="{FF2B5EF4-FFF2-40B4-BE49-F238E27FC236}">
                <a16:creationId xmlns:a16="http://schemas.microsoft.com/office/drawing/2014/main" id="{EF459E06-ED05-2D57-033B-D5A7A68898F7}"/>
              </a:ext>
            </a:extLst>
          </p:cNvPr>
          <p:cNvSpPr>
            <a:spLocks noGrp="1"/>
          </p:cNvSpPr>
          <p:nvPr>
            <p:ph type="body" sz="quarter" idx="30" hasCustomPrompt="1"/>
          </p:nvPr>
        </p:nvSpPr>
        <p:spPr>
          <a:xfrm>
            <a:off x="202687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76" name="Espace réservé du texte 21">
            <a:extLst>
              <a:ext uri="{FF2B5EF4-FFF2-40B4-BE49-F238E27FC236}">
                <a16:creationId xmlns:a16="http://schemas.microsoft.com/office/drawing/2014/main" id="{4BC299D3-0588-C1B5-9C45-3450D97A4C1E}"/>
              </a:ext>
            </a:extLst>
          </p:cNvPr>
          <p:cNvSpPr>
            <a:spLocks noGrp="1"/>
          </p:cNvSpPr>
          <p:nvPr>
            <p:ph type="body" sz="quarter" idx="31" hasCustomPrompt="1"/>
          </p:nvPr>
        </p:nvSpPr>
        <p:spPr>
          <a:xfrm>
            <a:off x="575407" y="53708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7" name="Espace réservé pour une image  14">
            <a:extLst>
              <a:ext uri="{FF2B5EF4-FFF2-40B4-BE49-F238E27FC236}">
                <a16:creationId xmlns:a16="http://schemas.microsoft.com/office/drawing/2014/main" id="{8C349262-533F-0A2F-0F2E-BC6D79BCC72A}"/>
              </a:ext>
            </a:extLst>
          </p:cNvPr>
          <p:cNvSpPr>
            <a:spLocks noGrp="1" noChangeAspect="1"/>
          </p:cNvSpPr>
          <p:nvPr>
            <p:ph type="pic" sz="quarter" idx="32"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21">
            <a:extLst>
              <a:ext uri="{FF2B5EF4-FFF2-40B4-BE49-F238E27FC236}">
                <a16:creationId xmlns:a16="http://schemas.microsoft.com/office/drawing/2014/main" id="{AF486B3E-2E5F-4DC1-5A36-FC0FC90C84A3}"/>
              </a:ext>
            </a:extLst>
          </p:cNvPr>
          <p:cNvSpPr>
            <a:spLocks noGrp="1"/>
          </p:cNvSpPr>
          <p:nvPr>
            <p:ph type="body" sz="quarter" idx="33" hasCustomPrompt="1"/>
          </p:nvPr>
        </p:nvSpPr>
        <p:spPr>
          <a:xfrm>
            <a:off x="575407" y="51538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sp>
        <p:nvSpPr>
          <p:cNvPr id="79" name="Espace réservé du texte 21">
            <a:extLst>
              <a:ext uri="{FF2B5EF4-FFF2-40B4-BE49-F238E27FC236}">
                <a16:creationId xmlns:a16="http://schemas.microsoft.com/office/drawing/2014/main" id="{464B6E6D-1BB8-C086-B3ED-87BB941077B3}"/>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346CB4AC-FF26-D172-F2E2-537A9F32E61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DC1CAF5-A886-5EB8-003A-3DE8374A441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637738178"/>
      </p:ext>
    </p:extLst>
  </p:cSld>
  <p:clrMapOvr>
    <a:masterClrMapping/>
  </p:clrMapOvr>
  <p:extLst>
    <p:ext uri="{DCECCB84-F9BA-43D5-87BE-67443E8EF086}">
      <p15:sldGuideLst xmlns:p15="http://schemas.microsoft.com/office/powerpoint/2012/main">
        <p15:guide id="1" orient="horz" pos="1412">
          <p15:clr>
            <a:srgbClr val="FBAE40"/>
          </p15:clr>
        </p15:guide>
        <p15:guide id="2" orient="horz" pos="2387">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Équipe projet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2" name="Connecteur droit 1">
            <a:extLst>
              <a:ext uri="{FF2B5EF4-FFF2-40B4-BE49-F238E27FC236}">
                <a16:creationId xmlns:a16="http://schemas.microsoft.com/office/drawing/2014/main" id="{54A578F5-DB38-2431-A8C9-4287B781A6AE}"/>
              </a:ext>
            </a:extLst>
          </p:cNvPr>
          <p:cNvCxnSpPr>
            <a:cxnSpLocks/>
          </p:cNvCxnSpPr>
          <p:nvPr/>
        </p:nvCxnSpPr>
        <p:spPr>
          <a:xfrm flipH="1">
            <a:off x="838338" y="3202724"/>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21">
            <a:extLst>
              <a:ext uri="{FF2B5EF4-FFF2-40B4-BE49-F238E27FC236}">
                <a16:creationId xmlns:a16="http://schemas.microsoft.com/office/drawing/2014/main" id="{ABA5C4DC-AF34-B70D-8E48-D6861D20D251}"/>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cxnSp>
        <p:nvCxnSpPr>
          <p:cNvPr id="10" name="Connecteur droit 9">
            <a:extLst>
              <a:ext uri="{FF2B5EF4-FFF2-40B4-BE49-F238E27FC236}">
                <a16:creationId xmlns:a16="http://schemas.microsoft.com/office/drawing/2014/main" id="{9EADD3CB-5C31-4B76-67CD-825AB1545AC8}"/>
              </a:ext>
            </a:extLst>
          </p:cNvPr>
          <p:cNvCxnSpPr>
            <a:cxnSpLocks/>
          </p:cNvCxnSpPr>
          <p:nvPr/>
        </p:nvCxnSpPr>
        <p:spPr>
          <a:xfrm flipH="1">
            <a:off x="835550" y="5057787"/>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83E346A-8174-B331-9DD4-730A7E3C66F9}"/>
              </a:ext>
            </a:extLst>
          </p:cNvPr>
          <p:cNvCxnSpPr>
            <a:cxnSpLocks/>
          </p:cNvCxnSpPr>
          <p:nvPr/>
        </p:nvCxnSpPr>
        <p:spPr>
          <a:xfrm flipH="1">
            <a:off x="7249773" y="3202724"/>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B72CD44-EC4F-B027-CF80-62F7705246E4}"/>
              </a:ext>
            </a:extLst>
          </p:cNvPr>
          <p:cNvCxnSpPr>
            <a:cxnSpLocks/>
          </p:cNvCxnSpPr>
          <p:nvPr/>
        </p:nvCxnSpPr>
        <p:spPr>
          <a:xfrm flipH="1">
            <a:off x="7249773" y="4994202"/>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88E78D83-5BE2-53ED-622D-F27EF83F3A75}"/>
              </a:ext>
            </a:extLst>
          </p:cNvPr>
          <p:cNvSpPr>
            <a:spLocks noGrp="1"/>
          </p:cNvSpPr>
          <p:nvPr>
            <p:ph type="body" sz="quarter" idx="27" hasCustomPrompt="1"/>
          </p:nvPr>
        </p:nvSpPr>
        <p:spPr>
          <a:xfrm>
            <a:off x="387322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5" name="Espace réservé pour une image  14">
            <a:extLst>
              <a:ext uri="{FF2B5EF4-FFF2-40B4-BE49-F238E27FC236}">
                <a16:creationId xmlns:a16="http://schemas.microsoft.com/office/drawing/2014/main" id="{22E21602-D236-BF2D-0BF1-27F29F5A3EBB}"/>
              </a:ext>
            </a:extLst>
          </p:cNvPr>
          <p:cNvSpPr>
            <a:spLocks noGrp="1" noChangeAspect="1"/>
          </p:cNvSpPr>
          <p:nvPr>
            <p:ph type="pic" sz="quarter" idx="28" hasCustomPrompt="1"/>
          </p:nvPr>
        </p:nvSpPr>
        <p:spPr>
          <a:xfrm>
            <a:off x="402138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6" name="Espace réservé du texte 21">
            <a:extLst>
              <a:ext uri="{FF2B5EF4-FFF2-40B4-BE49-F238E27FC236}">
                <a16:creationId xmlns:a16="http://schemas.microsoft.com/office/drawing/2014/main" id="{6C0799AC-ED9C-AA68-C8EB-88FEFD9F8945}"/>
              </a:ext>
            </a:extLst>
          </p:cNvPr>
          <p:cNvSpPr>
            <a:spLocks noGrp="1"/>
          </p:cNvSpPr>
          <p:nvPr>
            <p:ph type="body" sz="quarter" idx="29" hasCustomPrompt="1"/>
          </p:nvPr>
        </p:nvSpPr>
        <p:spPr>
          <a:xfrm>
            <a:off x="383337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17" name="Espace réservé du texte 21">
            <a:extLst>
              <a:ext uri="{FF2B5EF4-FFF2-40B4-BE49-F238E27FC236}">
                <a16:creationId xmlns:a16="http://schemas.microsoft.com/office/drawing/2014/main" id="{C70866A3-40C5-8166-8526-004A34822752}"/>
              </a:ext>
            </a:extLst>
          </p:cNvPr>
          <p:cNvSpPr>
            <a:spLocks noGrp="1"/>
          </p:cNvSpPr>
          <p:nvPr>
            <p:ph type="body" sz="quarter" idx="35" hasCustomPrompt="1"/>
          </p:nvPr>
        </p:nvSpPr>
        <p:spPr>
          <a:xfrm>
            <a:off x="2244287"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pour une image  14">
            <a:extLst>
              <a:ext uri="{FF2B5EF4-FFF2-40B4-BE49-F238E27FC236}">
                <a16:creationId xmlns:a16="http://schemas.microsoft.com/office/drawing/2014/main" id="{28AB77B5-72AB-2146-3D35-0C3E3F547D69}"/>
              </a:ext>
            </a:extLst>
          </p:cNvPr>
          <p:cNvSpPr>
            <a:spLocks noGrp="1" noChangeAspect="1"/>
          </p:cNvSpPr>
          <p:nvPr>
            <p:ph type="pic" sz="quarter" idx="36" hasCustomPrompt="1"/>
          </p:nvPr>
        </p:nvSpPr>
        <p:spPr>
          <a:xfrm>
            <a:off x="2392440"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9" name="Espace réservé du texte 21">
            <a:extLst>
              <a:ext uri="{FF2B5EF4-FFF2-40B4-BE49-F238E27FC236}">
                <a16:creationId xmlns:a16="http://schemas.microsoft.com/office/drawing/2014/main" id="{EAE2E268-F192-C5B4-0D31-75F5A6FBE1F8}"/>
              </a:ext>
            </a:extLst>
          </p:cNvPr>
          <p:cNvSpPr>
            <a:spLocks noGrp="1"/>
          </p:cNvSpPr>
          <p:nvPr>
            <p:ph type="body" sz="quarter" idx="37" hasCustomPrompt="1"/>
          </p:nvPr>
        </p:nvSpPr>
        <p:spPr>
          <a:xfrm>
            <a:off x="2204434"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2" name="Espace réservé du texte 21">
            <a:extLst>
              <a:ext uri="{FF2B5EF4-FFF2-40B4-BE49-F238E27FC236}">
                <a16:creationId xmlns:a16="http://schemas.microsoft.com/office/drawing/2014/main" id="{2437C919-5258-A45C-02E2-19A919C669EB}"/>
              </a:ext>
            </a:extLst>
          </p:cNvPr>
          <p:cNvSpPr>
            <a:spLocks noGrp="1"/>
          </p:cNvSpPr>
          <p:nvPr>
            <p:ph type="body" sz="quarter" idx="26" hasCustomPrompt="1"/>
          </p:nvPr>
        </p:nvSpPr>
        <p:spPr>
          <a:xfrm>
            <a:off x="858989"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24" name="Espace réservé du texte 21">
            <a:extLst>
              <a:ext uri="{FF2B5EF4-FFF2-40B4-BE49-F238E27FC236}">
                <a16:creationId xmlns:a16="http://schemas.microsoft.com/office/drawing/2014/main" id="{FCE64431-621C-554D-A271-A86C7D47236A}"/>
              </a:ext>
            </a:extLst>
          </p:cNvPr>
          <p:cNvSpPr>
            <a:spLocks noGrp="1"/>
          </p:cNvSpPr>
          <p:nvPr>
            <p:ph type="body" sz="quarter" idx="38" hasCustomPrompt="1"/>
          </p:nvPr>
        </p:nvSpPr>
        <p:spPr>
          <a:xfrm>
            <a:off x="3868761"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5" name="Espace réservé pour une image  14">
            <a:extLst>
              <a:ext uri="{FF2B5EF4-FFF2-40B4-BE49-F238E27FC236}">
                <a16:creationId xmlns:a16="http://schemas.microsoft.com/office/drawing/2014/main" id="{27294F74-B180-CE3B-6186-EB280F79E9C0}"/>
              </a:ext>
            </a:extLst>
          </p:cNvPr>
          <p:cNvSpPr>
            <a:spLocks noGrp="1" noChangeAspect="1"/>
          </p:cNvSpPr>
          <p:nvPr>
            <p:ph type="pic" sz="quarter" idx="39"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21">
            <a:extLst>
              <a:ext uri="{FF2B5EF4-FFF2-40B4-BE49-F238E27FC236}">
                <a16:creationId xmlns:a16="http://schemas.microsoft.com/office/drawing/2014/main" id="{5B5B8F6B-CF6E-6ADE-DE6E-7A48AC36B342}"/>
              </a:ext>
            </a:extLst>
          </p:cNvPr>
          <p:cNvSpPr>
            <a:spLocks noGrp="1"/>
          </p:cNvSpPr>
          <p:nvPr>
            <p:ph type="body" sz="quarter" idx="40" hasCustomPrompt="1"/>
          </p:nvPr>
        </p:nvSpPr>
        <p:spPr>
          <a:xfrm>
            <a:off x="3828908"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7" name="Espace réservé du texte 21">
            <a:extLst>
              <a:ext uri="{FF2B5EF4-FFF2-40B4-BE49-F238E27FC236}">
                <a16:creationId xmlns:a16="http://schemas.microsoft.com/office/drawing/2014/main" id="{BEBFEF12-908A-2266-8610-E34DE54CF14E}"/>
              </a:ext>
            </a:extLst>
          </p:cNvPr>
          <p:cNvSpPr>
            <a:spLocks noGrp="1"/>
          </p:cNvSpPr>
          <p:nvPr>
            <p:ph type="body" sz="quarter" idx="41" hasCustomPrompt="1"/>
          </p:nvPr>
        </p:nvSpPr>
        <p:spPr>
          <a:xfrm>
            <a:off x="2239819"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8" name="Espace réservé pour une image  14">
            <a:extLst>
              <a:ext uri="{FF2B5EF4-FFF2-40B4-BE49-F238E27FC236}">
                <a16:creationId xmlns:a16="http://schemas.microsoft.com/office/drawing/2014/main" id="{63851499-C510-E7E0-E862-70D634C2242B}"/>
              </a:ext>
            </a:extLst>
          </p:cNvPr>
          <p:cNvSpPr>
            <a:spLocks noGrp="1" noChangeAspect="1"/>
          </p:cNvSpPr>
          <p:nvPr>
            <p:ph type="pic" sz="quarter" idx="42" hasCustomPrompt="1"/>
          </p:nvPr>
        </p:nvSpPr>
        <p:spPr>
          <a:xfrm>
            <a:off x="2387972"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9" name="Espace réservé du texte 21">
            <a:extLst>
              <a:ext uri="{FF2B5EF4-FFF2-40B4-BE49-F238E27FC236}">
                <a16:creationId xmlns:a16="http://schemas.microsoft.com/office/drawing/2014/main" id="{A1435CA1-1E87-82D4-7A6C-01071689EF51}"/>
              </a:ext>
            </a:extLst>
          </p:cNvPr>
          <p:cNvSpPr>
            <a:spLocks noGrp="1"/>
          </p:cNvSpPr>
          <p:nvPr>
            <p:ph type="body" sz="quarter" idx="43" hasCustomPrompt="1"/>
          </p:nvPr>
        </p:nvSpPr>
        <p:spPr>
          <a:xfrm>
            <a:off x="2199966"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0965FEFF-95E4-726B-63F5-F008233D66F3}"/>
              </a:ext>
            </a:extLst>
          </p:cNvPr>
          <p:cNvSpPr>
            <a:spLocks noGrp="1"/>
          </p:cNvSpPr>
          <p:nvPr>
            <p:ph type="body" sz="quarter" idx="44" hasCustomPrompt="1"/>
          </p:nvPr>
        </p:nvSpPr>
        <p:spPr>
          <a:xfrm>
            <a:off x="85452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60" name="Espace réservé du texte 21">
            <a:extLst>
              <a:ext uri="{FF2B5EF4-FFF2-40B4-BE49-F238E27FC236}">
                <a16:creationId xmlns:a16="http://schemas.microsoft.com/office/drawing/2014/main" id="{7174F775-36FB-42EF-8119-600BCD1781E5}"/>
              </a:ext>
            </a:extLst>
          </p:cNvPr>
          <p:cNvSpPr>
            <a:spLocks noGrp="1"/>
          </p:cNvSpPr>
          <p:nvPr>
            <p:ph type="body" sz="quarter" idx="45" hasCustomPrompt="1"/>
          </p:nvPr>
        </p:nvSpPr>
        <p:spPr>
          <a:xfrm>
            <a:off x="8638151"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1" name="Espace réservé pour une image  14">
            <a:extLst>
              <a:ext uri="{FF2B5EF4-FFF2-40B4-BE49-F238E27FC236}">
                <a16:creationId xmlns:a16="http://schemas.microsoft.com/office/drawing/2014/main" id="{2E808A3C-5A52-1AC3-62EC-1C14B80B98A0}"/>
              </a:ext>
            </a:extLst>
          </p:cNvPr>
          <p:cNvSpPr>
            <a:spLocks noGrp="1" noChangeAspect="1"/>
          </p:cNvSpPr>
          <p:nvPr>
            <p:ph type="pic" sz="quarter" idx="46" hasCustomPrompt="1"/>
          </p:nvPr>
        </p:nvSpPr>
        <p:spPr>
          <a:xfrm>
            <a:off x="8786304"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2" name="Espace réservé du texte 21">
            <a:extLst>
              <a:ext uri="{FF2B5EF4-FFF2-40B4-BE49-F238E27FC236}">
                <a16:creationId xmlns:a16="http://schemas.microsoft.com/office/drawing/2014/main" id="{83BDD733-1359-0412-F24F-07B2336408EF}"/>
              </a:ext>
            </a:extLst>
          </p:cNvPr>
          <p:cNvSpPr>
            <a:spLocks noGrp="1"/>
          </p:cNvSpPr>
          <p:nvPr>
            <p:ph type="body" sz="quarter" idx="47" hasCustomPrompt="1"/>
          </p:nvPr>
        </p:nvSpPr>
        <p:spPr>
          <a:xfrm>
            <a:off x="8598298"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3" name="Espace réservé du texte 21">
            <a:extLst>
              <a:ext uri="{FF2B5EF4-FFF2-40B4-BE49-F238E27FC236}">
                <a16:creationId xmlns:a16="http://schemas.microsoft.com/office/drawing/2014/main" id="{A0648B62-14BB-0DE4-EF9B-A48865218995}"/>
              </a:ext>
            </a:extLst>
          </p:cNvPr>
          <p:cNvSpPr>
            <a:spLocks noGrp="1"/>
          </p:cNvSpPr>
          <p:nvPr>
            <p:ph type="body" sz="quarter" idx="48" hasCustomPrompt="1"/>
          </p:nvPr>
        </p:nvSpPr>
        <p:spPr>
          <a:xfrm>
            <a:off x="700920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4" name="Espace réservé pour une image  14">
            <a:extLst>
              <a:ext uri="{FF2B5EF4-FFF2-40B4-BE49-F238E27FC236}">
                <a16:creationId xmlns:a16="http://schemas.microsoft.com/office/drawing/2014/main" id="{224147EE-97C6-2527-6BE0-9FA71ED9B5B6}"/>
              </a:ext>
            </a:extLst>
          </p:cNvPr>
          <p:cNvSpPr>
            <a:spLocks noGrp="1" noChangeAspect="1"/>
          </p:cNvSpPr>
          <p:nvPr>
            <p:ph type="pic" sz="quarter" idx="49" hasCustomPrompt="1"/>
          </p:nvPr>
        </p:nvSpPr>
        <p:spPr>
          <a:xfrm>
            <a:off x="715736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5" name="Espace réservé du texte 21">
            <a:extLst>
              <a:ext uri="{FF2B5EF4-FFF2-40B4-BE49-F238E27FC236}">
                <a16:creationId xmlns:a16="http://schemas.microsoft.com/office/drawing/2014/main" id="{44939C9B-9B80-1022-6AB6-1FAA99AE7D2F}"/>
              </a:ext>
            </a:extLst>
          </p:cNvPr>
          <p:cNvSpPr>
            <a:spLocks noGrp="1"/>
          </p:cNvSpPr>
          <p:nvPr>
            <p:ph type="body" sz="quarter" idx="50" hasCustomPrompt="1"/>
          </p:nvPr>
        </p:nvSpPr>
        <p:spPr>
          <a:xfrm>
            <a:off x="696935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6" name="Espace réservé du texte 21">
            <a:extLst>
              <a:ext uri="{FF2B5EF4-FFF2-40B4-BE49-F238E27FC236}">
                <a16:creationId xmlns:a16="http://schemas.microsoft.com/office/drawing/2014/main" id="{92C03ED6-F0FA-0AEE-B5A3-ABA465A0C65B}"/>
              </a:ext>
            </a:extLst>
          </p:cNvPr>
          <p:cNvSpPr>
            <a:spLocks noGrp="1"/>
          </p:cNvSpPr>
          <p:nvPr>
            <p:ph type="body" sz="quarter" idx="51" hasCustomPrompt="1"/>
          </p:nvPr>
        </p:nvSpPr>
        <p:spPr>
          <a:xfrm>
            <a:off x="10036151"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67" name="Espace réservé du texte 21">
            <a:extLst>
              <a:ext uri="{FF2B5EF4-FFF2-40B4-BE49-F238E27FC236}">
                <a16:creationId xmlns:a16="http://schemas.microsoft.com/office/drawing/2014/main" id="{7D79C905-0BBD-EA8C-D65B-692DF0FC1CEA}"/>
              </a:ext>
            </a:extLst>
          </p:cNvPr>
          <p:cNvSpPr>
            <a:spLocks noGrp="1"/>
          </p:cNvSpPr>
          <p:nvPr>
            <p:ph type="body" sz="quarter" idx="52" hasCustomPrompt="1"/>
          </p:nvPr>
        </p:nvSpPr>
        <p:spPr>
          <a:xfrm>
            <a:off x="8642205"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8" name="Espace réservé pour une image  14">
            <a:extLst>
              <a:ext uri="{FF2B5EF4-FFF2-40B4-BE49-F238E27FC236}">
                <a16:creationId xmlns:a16="http://schemas.microsoft.com/office/drawing/2014/main" id="{8060E394-131B-42D2-1A27-6C8202B56FC6}"/>
              </a:ext>
            </a:extLst>
          </p:cNvPr>
          <p:cNvSpPr>
            <a:spLocks noGrp="1" noChangeAspect="1"/>
          </p:cNvSpPr>
          <p:nvPr>
            <p:ph type="pic" sz="quarter" idx="53" hasCustomPrompt="1"/>
          </p:nvPr>
        </p:nvSpPr>
        <p:spPr>
          <a:xfrm>
            <a:off x="8790358"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0" name="Espace réservé du texte 21">
            <a:extLst>
              <a:ext uri="{FF2B5EF4-FFF2-40B4-BE49-F238E27FC236}">
                <a16:creationId xmlns:a16="http://schemas.microsoft.com/office/drawing/2014/main" id="{E265A3AD-D76D-13DF-284D-CB6F6A061EB3}"/>
              </a:ext>
            </a:extLst>
          </p:cNvPr>
          <p:cNvSpPr>
            <a:spLocks noGrp="1"/>
          </p:cNvSpPr>
          <p:nvPr>
            <p:ph type="body" sz="quarter" idx="54" hasCustomPrompt="1"/>
          </p:nvPr>
        </p:nvSpPr>
        <p:spPr>
          <a:xfrm>
            <a:off x="8602352"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1" name="Espace réservé du texte 21">
            <a:extLst>
              <a:ext uri="{FF2B5EF4-FFF2-40B4-BE49-F238E27FC236}">
                <a16:creationId xmlns:a16="http://schemas.microsoft.com/office/drawing/2014/main" id="{ADCFBF0C-6649-EEF4-5663-17DD3E4F861E}"/>
              </a:ext>
            </a:extLst>
          </p:cNvPr>
          <p:cNvSpPr>
            <a:spLocks noGrp="1"/>
          </p:cNvSpPr>
          <p:nvPr>
            <p:ph type="body" sz="quarter" idx="55" hasCustomPrompt="1"/>
          </p:nvPr>
        </p:nvSpPr>
        <p:spPr>
          <a:xfrm>
            <a:off x="7013263"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82" name="Espace réservé pour une image  14">
            <a:extLst>
              <a:ext uri="{FF2B5EF4-FFF2-40B4-BE49-F238E27FC236}">
                <a16:creationId xmlns:a16="http://schemas.microsoft.com/office/drawing/2014/main" id="{51938BF6-1170-B7B7-BCDB-77A7BB49F2B4}"/>
              </a:ext>
            </a:extLst>
          </p:cNvPr>
          <p:cNvSpPr>
            <a:spLocks noGrp="1" noChangeAspect="1"/>
          </p:cNvSpPr>
          <p:nvPr>
            <p:ph type="pic" sz="quarter" idx="56" hasCustomPrompt="1"/>
          </p:nvPr>
        </p:nvSpPr>
        <p:spPr>
          <a:xfrm>
            <a:off x="7161416"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3" name="Espace réservé du texte 21">
            <a:extLst>
              <a:ext uri="{FF2B5EF4-FFF2-40B4-BE49-F238E27FC236}">
                <a16:creationId xmlns:a16="http://schemas.microsoft.com/office/drawing/2014/main" id="{2D7EC772-1D32-4657-34C9-2A79F8ABDDCC}"/>
              </a:ext>
            </a:extLst>
          </p:cNvPr>
          <p:cNvSpPr>
            <a:spLocks noGrp="1"/>
          </p:cNvSpPr>
          <p:nvPr>
            <p:ph type="body" sz="quarter" idx="57" hasCustomPrompt="1"/>
          </p:nvPr>
        </p:nvSpPr>
        <p:spPr>
          <a:xfrm>
            <a:off x="6973410"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4" name="Espace réservé du texte 21">
            <a:extLst>
              <a:ext uri="{FF2B5EF4-FFF2-40B4-BE49-F238E27FC236}">
                <a16:creationId xmlns:a16="http://schemas.microsoft.com/office/drawing/2014/main" id="{3FD4A199-303A-A841-CB62-42E57311E63F}"/>
              </a:ext>
            </a:extLst>
          </p:cNvPr>
          <p:cNvSpPr>
            <a:spLocks noGrp="1"/>
          </p:cNvSpPr>
          <p:nvPr>
            <p:ph type="body" sz="quarter" idx="58" hasCustomPrompt="1"/>
          </p:nvPr>
        </p:nvSpPr>
        <p:spPr>
          <a:xfrm>
            <a:off x="10036151" y="4760456"/>
            <a:ext cx="1424352" cy="215444"/>
          </a:xfrm>
        </p:spPr>
        <p:txBody>
          <a:bodyPr wrap="square" anchor="b">
            <a:spAutoFit/>
          </a:bodyPr>
          <a:lstStyle>
            <a:lvl1pPr algn="r">
              <a:defRPr sz="1400" cap="all" baseline="0">
                <a:latin typeface="+mj-lt"/>
              </a:defRPr>
            </a:lvl1pPr>
          </a:lstStyle>
          <a:p>
            <a:pPr lvl="0"/>
            <a:r>
              <a:rPr lang="fr-FR" dirty="0"/>
              <a:t>EXPERTS</a:t>
            </a:r>
          </a:p>
        </p:txBody>
      </p:sp>
      <p:sp>
        <p:nvSpPr>
          <p:cNvPr id="20" name="Espace réservé du texte 7">
            <a:extLst>
              <a:ext uri="{FF2B5EF4-FFF2-40B4-BE49-F238E27FC236}">
                <a16:creationId xmlns:a16="http://schemas.microsoft.com/office/drawing/2014/main" id="{7CC583F0-494E-383B-D822-8D3EB25C635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21D38E5-719D-8BF9-A7C5-0E5E258C232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067397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son des engagements">
    <p:spTree>
      <p:nvGrpSpPr>
        <p:cNvPr id="1" name=""/>
        <p:cNvGrpSpPr/>
        <p:nvPr/>
      </p:nvGrpSpPr>
      <p:grpSpPr>
        <a:xfrm>
          <a:off x="0" y="0"/>
          <a:ext cx="0" cy="0"/>
          <a:chOff x="0" y="0"/>
          <a:chExt cx="0" cy="0"/>
        </a:xfrm>
      </p:grpSpPr>
      <p:sp>
        <p:nvSpPr>
          <p:cNvPr id="3" name="Espace réservé du texte 18">
            <a:extLst>
              <a:ext uri="{FF2B5EF4-FFF2-40B4-BE49-F238E27FC236}">
                <a16:creationId xmlns:a16="http://schemas.microsoft.com/office/drawing/2014/main" id="{256316C5-6A8B-9308-2F43-62B64F6D8365}"/>
              </a:ext>
            </a:extLst>
          </p:cNvPr>
          <p:cNvSpPr>
            <a:spLocks noGrp="1"/>
          </p:cNvSpPr>
          <p:nvPr>
            <p:ph type="body" sz="quarter" idx="24" hasCustomPrompt="1"/>
          </p:nvPr>
        </p:nvSpPr>
        <p:spPr>
          <a:xfrm>
            <a:off x="167445" y="5469959"/>
            <a:ext cx="11867214" cy="648000"/>
          </a:xfrm>
          <a:prstGeom prst="rect">
            <a:avLst/>
          </a:prstGeom>
          <a:solidFill>
            <a:schemeClr val="accent4"/>
          </a:solidFill>
        </p:spPr>
        <p:txBody>
          <a:bodyPr lIns="180000" tIns="108000" rIns="144000" bIns="36000" anchor="t">
            <a:noAutofit/>
          </a:bodyPr>
          <a:lstStyle>
            <a:lvl1pPr marL="0" indent="0" algn="ctr">
              <a:lnSpc>
                <a:spcPct val="100000"/>
              </a:lnSpc>
              <a:spcBef>
                <a:spcPts val="0"/>
              </a:spcBef>
              <a:buFont typeface="+mj-lt"/>
              <a:buNone/>
              <a:defRPr lang="fr-FR" sz="1400" kern="1200" cap="all" baseline="0" dirty="0">
                <a:solidFill>
                  <a:schemeClr val="tx1"/>
                </a:solidFill>
                <a:latin typeface="+mj-lt"/>
                <a:ea typeface="+mn-ea"/>
                <a:cs typeface="+mn-cs"/>
              </a:defRPr>
            </a:lvl1pPr>
          </a:lstStyle>
          <a:p>
            <a:pPr lvl="0"/>
            <a:r>
              <a:rPr lang="fr-FR" sz="1400" kern="1200" cap="all" baseline="0" dirty="0">
                <a:solidFill>
                  <a:schemeClr val="tx1"/>
                </a:solidFill>
                <a:latin typeface="+mj-lt"/>
                <a:ea typeface="+mn-ea"/>
                <a:cs typeface="+mn-cs"/>
              </a:rPr>
              <a:t>Principes</a:t>
            </a:r>
          </a:p>
        </p:txBody>
      </p:sp>
      <p:sp>
        <p:nvSpPr>
          <p:cNvPr id="22" name="Espace réservé du texte 18">
            <a:extLst>
              <a:ext uri="{FF2B5EF4-FFF2-40B4-BE49-F238E27FC236}">
                <a16:creationId xmlns:a16="http://schemas.microsoft.com/office/drawing/2014/main" id="{8396C39D-0D02-479E-37EC-482D31AAC8AF}"/>
              </a:ext>
            </a:extLst>
          </p:cNvPr>
          <p:cNvSpPr>
            <a:spLocks noGrp="1"/>
          </p:cNvSpPr>
          <p:nvPr>
            <p:ph type="body" sz="quarter" idx="18" hasCustomPrompt="1"/>
          </p:nvPr>
        </p:nvSpPr>
        <p:spPr>
          <a:xfrm>
            <a:off x="167446" y="1113933"/>
            <a:ext cx="11857109" cy="734433"/>
          </a:xfrm>
          <a:prstGeom prst="trapezoid">
            <a:avLst>
              <a:gd name="adj" fmla="val 66687"/>
            </a:avLst>
          </a:prstGeom>
          <a:solidFill>
            <a:schemeClr val="accent4"/>
          </a:solidFill>
        </p:spPr>
        <p:txBody>
          <a:bodyPr lIns="180000" tIns="36000" rIns="144000" bIns="36000" anchor="ctr">
            <a:noAutofit/>
          </a:bodyPr>
          <a:lstStyle>
            <a:lvl1pPr marL="0" indent="0" algn="ctr">
              <a:buFont typeface="+mj-lt"/>
              <a:buNone/>
              <a:defRPr sz="1800" cap="all" spc="300" baseline="0">
                <a:latin typeface="+mj-lt"/>
              </a:defRPr>
            </a:lvl1pPr>
          </a:lstStyle>
          <a:p>
            <a:pPr lvl="0"/>
            <a:r>
              <a:rPr lang="fr-FR" dirty="0"/>
              <a:t>CLIENT</a:t>
            </a:r>
          </a:p>
          <a:p>
            <a:pPr lvl="0"/>
            <a:r>
              <a:rPr lang="fr-FR" dirty="0"/>
              <a:t>RAISON D’ÊTRE</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9" name="Espace réservé du texte 18">
            <a:extLst>
              <a:ext uri="{FF2B5EF4-FFF2-40B4-BE49-F238E27FC236}">
                <a16:creationId xmlns:a16="http://schemas.microsoft.com/office/drawing/2014/main" id="{9275CD87-B9BE-D881-ABA4-42A25F2D5A43}"/>
              </a:ext>
            </a:extLst>
          </p:cNvPr>
          <p:cNvSpPr>
            <a:spLocks noGrp="1"/>
          </p:cNvSpPr>
          <p:nvPr>
            <p:ph type="body" sz="quarter" idx="15" hasCustomPrompt="1"/>
          </p:nvPr>
        </p:nvSpPr>
        <p:spPr>
          <a:xfrm>
            <a:off x="167445" y="1919767"/>
            <a:ext cx="3907319" cy="556664"/>
          </a:xfrm>
          <a:prstGeom prst="rect">
            <a:avLst/>
          </a:prstGeom>
          <a:solidFill>
            <a:schemeClr val="accent2"/>
          </a:solidFill>
        </p:spPr>
        <p:txBody>
          <a:bodyPr lIns="144000" tIns="72000" rIns="144000" bIns="72000" anchor="ctr">
            <a:noAutofit/>
          </a:bodyPr>
          <a:lstStyle>
            <a:lvl1pPr marL="228600" indent="-228600">
              <a:buFont typeface="+mj-lt"/>
              <a:buAutoNum type="arabicPeriod"/>
              <a:defRPr sz="1100" cap="all" spc="300" baseline="0">
                <a:latin typeface="+mj-lt"/>
              </a:defRPr>
            </a:lvl1pPr>
          </a:lstStyle>
          <a:p>
            <a:pPr lvl="0"/>
            <a:r>
              <a:rPr lang="fr-FR" dirty="0"/>
              <a:t>PILIER #1</a:t>
            </a:r>
          </a:p>
        </p:txBody>
      </p:sp>
      <p:sp>
        <p:nvSpPr>
          <p:cNvPr id="20" name="Espace réservé du texte 18">
            <a:extLst>
              <a:ext uri="{FF2B5EF4-FFF2-40B4-BE49-F238E27FC236}">
                <a16:creationId xmlns:a16="http://schemas.microsoft.com/office/drawing/2014/main" id="{5B585A37-DC4D-6FD8-701B-6031C11E8945}"/>
              </a:ext>
            </a:extLst>
          </p:cNvPr>
          <p:cNvSpPr>
            <a:spLocks noGrp="1"/>
          </p:cNvSpPr>
          <p:nvPr>
            <p:ph type="body" sz="quarter" idx="16" hasCustomPrompt="1"/>
          </p:nvPr>
        </p:nvSpPr>
        <p:spPr>
          <a:xfrm>
            <a:off x="4142720" y="1919767"/>
            <a:ext cx="3907319" cy="556664"/>
          </a:xfrm>
          <a:prstGeom prst="rect">
            <a:avLst/>
          </a:prstGeom>
          <a:solidFill>
            <a:schemeClr val="accent1"/>
          </a:solidFill>
        </p:spPr>
        <p:txBody>
          <a:bodyPr lIns="144000" tIns="72000" rIns="144000" bIns="72000" anchor="ctr">
            <a:noAutofit/>
          </a:bodyPr>
          <a:lstStyle>
            <a:lvl1pPr marL="228600" indent="-228600">
              <a:buFont typeface="+mj-lt"/>
              <a:buAutoNum type="arabicPeriod" startAt="2"/>
              <a:defRPr sz="1100" cap="all" spc="300" baseline="0">
                <a:latin typeface="+mj-lt"/>
              </a:defRPr>
            </a:lvl1pPr>
          </a:lstStyle>
          <a:p>
            <a:pPr lvl="0"/>
            <a:r>
              <a:rPr lang="fr-FR" dirty="0"/>
              <a:t>PILIER #2</a:t>
            </a:r>
          </a:p>
        </p:txBody>
      </p:sp>
      <p:sp>
        <p:nvSpPr>
          <p:cNvPr id="21" name="Espace réservé du texte 18">
            <a:extLst>
              <a:ext uri="{FF2B5EF4-FFF2-40B4-BE49-F238E27FC236}">
                <a16:creationId xmlns:a16="http://schemas.microsoft.com/office/drawing/2014/main" id="{EECCE45F-1008-C2D9-00C2-8177257152EB}"/>
              </a:ext>
            </a:extLst>
          </p:cNvPr>
          <p:cNvSpPr>
            <a:spLocks noGrp="1"/>
          </p:cNvSpPr>
          <p:nvPr>
            <p:ph type="body" sz="quarter" idx="17" hasCustomPrompt="1"/>
          </p:nvPr>
        </p:nvSpPr>
        <p:spPr>
          <a:xfrm>
            <a:off x="8117995" y="1919767"/>
            <a:ext cx="3907319" cy="556664"/>
          </a:xfrm>
          <a:prstGeom prst="rect">
            <a:avLst/>
          </a:prstGeom>
          <a:solidFill>
            <a:schemeClr val="accent3"/>
          </a:solidFill>
        </p:spPr>
        <p:txBody>
          <a:bodyPr lIns="144000" tIns="72000" rIns="144000" bIns="72000" anchor="ctr">
            <a:noAutofit/>
          </a:bodyPr>
          <a:lstStyle>
            <a:lvl1pPr marL="228600" indent="-228600">
              <a:buFont typeface="+mj-lt"/>
              <a:buAutoNum type="arabicPeriod" startAt="3"/>
              <a:defRPr sz="1100" cap="all" spc="300" baseline="0">
                <a:latin typeface="+mj-lt"/>
              </a:defRPr>
            </a:lvl1pPr>
          </a:lstStyle>
          <a:p>
            <a:pPr lvl="0"/>
            <a:r>
              <a:rPr lang="fr-FR" dirty="0"/>
              <a:t>PILIER #3</a:t>
            </a:r>
          </a:p>
        </p:txBody>
      </p:sp>
      <p:sp>
        <p:nvSpPr>
          <p:cNvPr id="23" name="Espace réservé du texte 18">
            <a:extLst>
              <a:ext uri="{FF2B5EF4-FFF2-40B4-BE49-F238E27FC236}">
                <a16:creationId xmlns:a16="http://schemas.microsoft.com/office/drawing/2014/main" id="{4A9719F7-7915-932F-A773-5A9AE3BEC330}"/>
              </a:ext>
            </a:extLst>
          </p:cNvPr>
          <p:cNvSpPr>
            <a:spLocks noGrp="1"/>
          </p:cNvSpPr>
          <p:nvPr>
            <p:ph type="body" sz="quarter" idx="19" hasCustomPrompt="1"/>
          </p:nvPr>
        </p:nvSpPr>
        <p:spPr>
          <a:xfrm>
            <a:off x="167445"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a:p>
            <a:pPr lvl="0"/>
            <a:endParaRPr lang="fr-FR" dirty="0"/>
          </a:p>
        </p:txBody>
      </p:sp>
      <p:sp>
        <p:nvSpPr>
          <p:cNvPr id="26" name="Espace réservé du texte 18">
            <a:extLst>
              <a:ext uri="{FF2B5EF4-FFF2-40B4-BE49-F238E27FC236}">
                <a16:creationId xmlns:a16="http://schemas.microsoft.com/office/drawing/2014/main" id="{C47D75E7-D173-5A76-15E8-551E46CC8577}"/>
              </a:ext>
            </a:extLst>
          </p:cNvPr>
          <p:cNvSpPr>
            <a:spLocks noGrp="1"/>
          </p:cNvSpPr>
          <p:nvPr>
            <p:ph type="body" sz="quarter" idx="20" hasCustomPrompt="1"/>
          </p:nvPr>
        </p:nvSpPr>
        <p:spPr>
          <a:xfrm>
            <a:off x="4142341"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7" name="Espace réservé du texte 18">
            <a:extLst>
              <a:ext uri="{FF2B5EF4-FFF2-40B4-BE49-F238E27FC236}">
                <a16:creationId xmlns:a16="http://schemas.microsoft.com/office/drawing/2014/main" id="{470DCCD3-EEC9-DA46-38DF-3FB5AB482DD7}"/>
              </a:ext>
            </a:extLst>
          </p:cNvPr>
          <p:cNvSpPr>
            <a:spLocks noGrp="1"/>
          </p:cNvSpPr>
          <p:nvPr>
            <p:ph type="body" sz="quarter" idx="21" hasCustomPrompt="1"/>
          </p:nvPr>
        </p:nvSpPr>
        <p:spPr>
          <a:xfrm>
            <a:off x="8117237"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9" name="Espace réservé du texte 23">
            <a:extLst>
              <a:ext uri="{FF2B5EF4-FFF2-40B4-BE49-F238E27FC236}">
                <a16:creationId xmlns:a16="http://schemas.microsoft.com/office/drawing/2014/main" id="{2A651BCA-E799-2F4E-322D-0353CECE8587}"/>
              </a:ext>
            </a:extLst>
          </p:cNvPr>
          <p:cNvSpPr>
            <a:spLocks noGrp="1"/>
          </p:cNvSpPr>
          <p:nvPr>
            <p:ph type="body" sz="quarter" idx="23" hasCustomPrompt="1"/>
          </p:nvPr>
        </p:nvSpPr>
        <p:spPr>
          <a:xfrm>
            <a:off x="1164000" y="5822652"/>
            <a:ext cx="9864000" cy="215444"/>
          </a:xfrm>
          <a:noFill/>
        </p:spPr>
        <p:txBody>
          <a:bodyPr wrap="square" anchor="ctr">
            <a:spAutoFit/>
          </a:bodyPr>
          <a:lstStyle>
            <a:lvl1pPr algn="ctr">
              <a:defRPr sz="1400"/>
            </a:lvl1pPr>
          </a:lstStyle>
          <a:p>
            <a:pPr lvl="0"/>
            <a:r>
              <a:rPr lang="fr-FR" dirty="0"/>
              <a:t>Sed ut </a:t>
            </a:r>
            <a:r>
              <a:rPr lang="fr-FR" dirty="0" err="1"/>
              <a:t>perspiciatis</a:t>
            </a:r>
            <a:r>
              <a:rPr lang="fr-FR" dirty="0"/>
              <a:t> </a:t>
            </a:r>
            <a:r>
              <a:rPr lang="fr-FR" dirty="0" err="1"/>
              <a:t>unde</a:t>
            </a:r>
            <a:endParaRPr lang="fr-FR" dirty="0"/>
          </a:p>
        </p:txBody>
      </p:sp>
      <p:sp>
        <p:nvSpPr>
          <p:cNvPr id="2" name="Espace réservé du texte 7">
            <a:extLst>
              <a:ext uri="{FF2B5EF4-FFF2-40B4-BE49-F238E27FC236}">
                <a16:creationId xmlns:a16="http://schemas.microsoft.com/office/drawing/2014/main" id="{EA1FA0E7-570D-6466-5714-7E50D83A272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La MAISON DES ENGAGEMENTS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0EFEC77-8B9D-56CF-C5EE-3DB33861B6C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41496855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Équipe projet 3">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C1085A0-87AE-1AC2-107D-C06AB924A898}"/>
              </a:ext>
            </a:extLst>
          </p:cNvPr>
          <p:cNvSpPr/>
          <p:nvPr/>
        </p:nvSpPr>
        <p:spPr>
          <a:xfrm>
            <a:off x="0" y="77152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3744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21" name="Connecteur droit 20">
            <a:extLst>
              <a:ext uri="{FF2B5EF4-FFF2-40B4-BE49-F238E27FC236}">
                <a16:creationId xmlns:a16="http://schemas.microsoft.com/office/drawing/2014/main" id="{1FF01845-A4E2-8D6A-AB39-66E4AE8D0DEC}"/>
              </a:ext>
            </a:extLst>
          </p:cNvPr>
          <p:cNvCxnSpPr>
            <a:cxnSpLocks/>
          </p:cNvCxnSpPr>
          <p:nvPr/>
        </p:nvCxnSpPr>
        <p:spPr>
          <a:xfrm>
            <a:off x="7553432" y="1130490"/>
            <a:ext cx="0" cy="531774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4CB98E-8E39-56A9-93B1-3184B45D9A48}"/>
              </a:ext>
            </a:extLst>
          </p:cNvPr>
          <p:cNvCxnSpPr>
            <a:cxnSpLocks/>
          </p:cNvCxnSpPr>
          <p:nvPr/>
        </p:nvCxnSpPr>
        <p:spPr>
          <a:xfrm flipH="1">
            <a:off x="1" y="1140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space réservé du texte 21">
            <a:extLst>
              <a:ext uri="{FF2B5EF4-FFF2-40B4-BE49-F238E27FC236}">
                <a16:creationId xmlns:a16="http://schemas.microsoft.com/office/drawing/2014/main" id="{6E2138CA-0A0E-813E-9A07-A36271B6C276}"/>
              </a:ext>
            </a:extLst>
          </p:cNvPr>
          <p:cNvSpPr>
            <a:spLocks noGrp="1"/>
          </p:cNvSpPr>
          <p:nvPr>
            <p:ph type="body" sz="quarter" idx="27" hasCustomPrompt="1"/>
          </p:nvPr>
        </p:nvSpPr>
        <p:spPr>
          <a:xfrm>
            <a:off x="5432958"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38" name="Espace réservé du texte 21">
            <a:extLst>
              <a:ext uri="{FF2B5EF4-FFF2-40B4-BE49-F238E27FC236}">
                <a16:creationId xmlns:a16="http://schemas.microsoft.com/office/drawing/2014/main" id="{B55243A2-8AE1-5BFE-8045-69154414D8BD}"/>
              </a:ext>
            </a:extLst>
          </p:cNvPr>
          <p:cNvSpPr>
            <a:spLocks noGrp="1"/>
          </p:cNvSpPr>
          <p:nvPr>
            <p:ph type="body" sz="quarter" idx="29" hasCustomPrompt="1"/>
          </p:nvPr>
        </p:nvSpPr>
        <p:spPr>
          <a:xfrm>
            <a:off x="5393105"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9" name="Espace réservé pour une image  14">
            <a:extLst>
              <a:ext uri="{FF2B5EF4-FFF2-40B4-BE49-F238E27FC236}">
                <a16:creationId xmlns:a16="http://schemas.microsoft.com/office/drawing/2014/main" id="{51043EC4-2D6D-0922-07C8-4D7C2C0B906F}"/>
              </a:ext>
            </a:extLst>
          </p:cNvPr>
          <p:cNvSpPr>
            <a:spLocks noGrp="1" noChangeAspect="1"/>
          </p:cNvSpPr>
          <p:nvPr>
            <p:ph type="pic" sz="quarter" idx="59" hasCustomPrompt="1"/>
          </p:nvPr>
        </p:nvSpPr>
        <p:spPr>
          <a:xfrm>
            <a:off x="5581111"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0" name="Espace réservé du texte 21">
            <a:extLst>
              <a:ext uri="{FF2B5EF4-FFF2-40B4-BE49-F238E27FC236}">
                <a16:creationId xmlns:a16="http://schemas.microsoft.com/office/drawing/2014/main" id="{92656E05-AE56-024F-EC24-0A18253182A6}"/>
              </a:ext>
            </a:extLst>
          </p:cNvPr>
          <p:cNvSpPr>
            <a:spLocks noGrp="1"/>
          </p:cNvSpPr>
          <p:nvPr>
            <p:ph type="body" sz="quarter" idx="26" hasCustomPrompt="1"/>
          </p:nvPr>
        </p:nvSpPr>
        <p:spPr>
          <a:xfrm>
            <a:off x="0" y="1283363"/>
            <a:ext cx="4684501" cy="246221"/>
          </a:xfrm>
        </p:spPr>
        <p:txBody>
          <a:bodyPr wrap="square" anchor="ctr">
            <a:spAutoFit/>
          </a:bodyPr>
          <a:lstStyle>
            <a:lvl1pPr algn="ctr">
              <a:defRPr sz="1600" cap="all" baseline="0">
                <a:latin typeface="+mj-lt"/>
              </a:defRPr>
            </a:lvl1pPr>
          </a:lstStyle>
          <a:p>
            <a:pPr lvl="0"/>
            <a:r>
              <a:rPr lang="fr-FR" dirty="0"/>
              <a:t>PILOTAGE STRATÉGIQUE</a:t>
            </a:r>
          </a:p>
        </p:txBody>
      </p:sp>
      <p:sp>
        <p:nvSpPr>
          <p:cNvPr id="41" name="Espace réservé du texte 21">
            <a:extLst>
              <a:ext uri="{FF2B5EF4-FFF2-40B4-BE49-F238E27FC236}">
                <a16:creationId xmlns:a16="http://schemas.microsoft.com/office/drawing/2014/main" id="{3AC1EA9D-E35F-13B9-ADB9-374A63A9850B}"/>
              </a:ext>
            </a:extLst>
          </p:cNvPr>
          <p:cNvSpPr>
            <a:spLocks noGrp="1"/>
          </p:cNvSpPr>
          <p:nvPr>
            <p:ph type="body" sz="quarter" idx="60" hasCustomPrompt="1"/>
          </p:nvPr>
        </p:nvSpPr>
        <p:spPr>
          <a:xfrm>
            <a:off x="4684501" y="1283363"/>
            <a:ext cx="2868929" cy="246221"/>
          </a:xfrm>
        </p:spPr>
        <p:txBody>
          <a:bodyPr wrap="square" anchor="ctr">
            <a:spAutoFit/>
          </a:bodyPr>
          <a:lstStyle>
            <a:lvl1pPr algn="ctr">
              <a:defRPr sz="1600" cap="all" baseline="0">
                <a:latin typeface="+mj-lt"/>
              </a:defRPr>
            </a:lvl1pPr>
          </a:lstStyle>
          <a:p>
            <a:pPr lvl="0"/>
            <a:r>
              <a:rPr lang="fr-FR" dirty="0"/>
              <a:t>PLANNING</a:t>
            </a:r>
          </a:p>
        </p:txBody>
      </p:sp>
      <p:sp>
        <p:nvSpPr>
          <p:cNvPr id="42" name="Espace réservé du texte 21">
            <a:extLst>
              <a:ext uri="{FF2B5EF4-FFF2-40B4-BE49-F238E27FC236}">
                <a16:creationId xmlns:a16="http://schemas.microsoft.com/office/drawing/2014/main" id="{F32BC6D6-9E94-82A5-15E8-A5B483DAB941}"/>
              </a:ext>
            </a:extLst>
          </p:cNvPr>
          <p:cNvSpPr>
            <a:spLocks noGrp="1"/>
          </p:cNvSpPr>
          <p:nvPr>
            <p:ph type="body" sz="quarter" idx="61" hasCustomPrompt="1"/>
          </p:nvPr>
        </p:nvSpPr>
        <p:spPr>
          <a:xfrm>
            <a:off x="7553431" y="1283363"/>
            <a:ext cx="4638570" cy="246221"/>
          </a:xfrm>
        </p:spPr>
        <p:txBody>
          <a:bodyPr wrap="square" anchor="ctr">
            <a:spAutoFit/>
          </a:bodyPr>
          <a:lstStyle>
            <a:lvl1pPr algn="ctr">
              <a:defRPr sz="1600" cap="all" baseline="0">
                <a:latin typeface="+mj-lt"/>
              </a:defRPr>
            </a:lvl1pPr>
          </a:lstStyle>
          <a:p>
            <a:pPr lvl="0"/>
            <a:r>
              <a:rPr lang="fr-FR" dirty="0"/>
              <a:t>PRODUCTION</a:t>
            </a:r>
          </a:p>
        </p:txBody>
      </p:sp>
      <p:sp>
        <p:nvSpPr>
          <p:cNvPr id="43" name="Espace réservé du texte 21">
            <a:extLst>
              <a:ext uri="{FF2B5EF4-FFF2-40B4-BE49-F238E27FC236}">
                <a16:creationId xmlns:a16="http://schemas.microsoft.com/office/drawing/2014/main" id="{94EB97C1-D9DC-424B-479E-EAFAC55321EC}"/>
              </a:ext>
            </a:extLst>
          </p:cNvPr>
          <p:cNvSpPr>
            <a:spLocks noGrp="1"/>
          </p:cNvSpPr>
          <p:nvPr>
            <p:ph type="body" sz="quarter" idx="62" hasCustomPrompt="1"/>
          </p:nvPr>
        </p:nvSpPr>
        <p:spPr>
          <a:xfrm>
            <a:off x="7553430" y="3934649"/>
            <a:ext cx="4638570" cy="246221"/>
          </a:xfrm>
        </p:spPr>
        <p:txBody>
          <a:bodyPr wrap="square" anchor="ctr">
            <a:spAutoFit/>
          </a:bodyPr>
          <a:lstStyle>
            <a:lvl1pPr algn="ctr">
              <a:defRPr sz="1600" cap="all" baseline="0">
                <a:latin typeface="+mj-lt"/>
              </a:defRPr>
            </a:lvl1pPr>
          </a:lstStyle>
          <a:p>
            <a:pPr lvl="0"/>
            <a:r>
              <a:rPr lang="fr-FR" dirty="0"/>
              <a:t>EXPERTS</a:t>
            </a:r>
          </a:p>
        </p:txBody>
      </p:sp>
      <p:sp>
        <p:nvSpPr>
          <p:cNvPr id="44" name="Espace réservé du texte 21">
            <a:extLst>
              <a:ext uri="{FF2B5EF4-FFF2-40B4-BE49-F238E27FC236}">
                <a16:creationId xmlns:a16="http://schemas.microsoft.com/office/drawing/2014/main" id="{DE3C52C2-1730-A4B3-EAFC-13C291E8F41D}"/>
              </a:ext>
            </a:extLst>
          </p:cNvPr>
          <p:cNvSpPr>
            <a:spLocks noGrp="1"/>
          </p:cNvSpPr>
          <p:nvPr>
            <p:ph type="body" sz="quarter" idx="63" hasCustomPrompt="1"/>
          </p:nvPr>
        </p:nvSpPr>
        <p:spPr>
          <a:xfrm>
            <a:off x="2635024"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5" name="Espace réservé du texte 21">
            <a:extLst>
              <a:ext uri="{FF2B5EF4-FFF2-40B4-BE49-F238E27FC236}">
                <a16:creationId xmlns:a16="http://schemas.microsoft.com/office/drawing/2014/main" id="{1F839377-B82C-4617-41E4-ABCDC2741456}"/>
              </a:ext>
            </a:extLst>
          </p:cNvPr>
          <p:cNvSpPr>
            <a:spLocks noGrp="1"/>
          </p:cNvSpPr>
          <p:nvPr>
            <p:ph type="body" sz="quarter" idx="64" hasCustomPrompt="1"/>
          </p:nvPr>
        </p:nvSpPr>
        <p:spPr>
          <a:xfrm>
            <a:off x="2595171"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6" name="Espace réservé pour une image  14">
            <a:extLst>
              <a:ext uri="{FF2B5EF4-FFF2-40B4-BE49-F238E27FC236}">
                <a16:creationId xmlns:a16="http://schemas.microsoft.com/office/drawing/2014/main" id="{8B1B35D0-23B5-C788-434F-91C676F94469}"/>
              </a:ext>
            </a:extLst>
          </p:cNvPr>
          <p:cNvSpPr>
            <a:spLocks noGrp="1" noChangeAspect="1"/>
          </p:cNvSpPr>
          <p:nvPr>
            <p:ph type="pic" sz="quarter" idx="65" hasCustomPrompt="1"/>
          </p:nvPr>
        </p:nvSpPr>
        <p:spPr>
          <a:xfrm>
            <a:off x="2783177"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564F719C-932F-EA65-B060-B4480D3ABC5E}"/>
              </a:ext>
            </a:extLst>
          </p:cNvPr>
          <p:cNvSpPr>
            <a:spLocks noGrp="1"/>
          </p:cNvSpPr>
          <p:nvPr>
            <p:ph type="body" sz="quarter" idx="66" hasCustomPrompt="1"/>
          </p:nvPr>
        </p:nvSpPr>
        <p:spPr>
          <a:xfrm>
            <a:off x="666395"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8" name="Espace réservé du texte 21">
            <a:extLst>
              <a:ext uri="{FF2B5EF4-FFF2-40B4-BE49-F238E27FC236}">
                <a16:creationId xmlns:a16="http://schemas.microsoft.com/office/drawing/2014/main" id="{2791EC0B-AFA7-8819-4224-447B5E95CB87}"/>
              </a:ext>
            </a:extLst>
          </p:cNvPr>
          <p:cNvSpPr>
            <a:spLocks noGrp="1"/>
          </p:cNvSpPr>
          <p:nvPr>
            <p:ph type="body" sz="quarter" idx="67" hasCustomPrompt="1"/>
          </p:nvPr>
        </p:nvSpPr>
        <p:spPr>
          <a:xfrm>
            <a:off x="626542"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9" name="Espace réservé pour une image  14">
            <a:extLst>
              <a:ext uri="{FF2B5EF4-FFF2-40B4-BE49-F238E27FC236}">
                <a16:creationId xmlns:a16="http://schemas.microsoft.com/office/drawing/2014/main" id="{7C011642-87C8-22CD-A0F3-DEC574690837}"/>
              </a:ext>
            </a:extLst>
          </p:cNvPr>
          <p:cNvSpPr>
            <a:spLocks noGrp="1" noChangeAspect="1"/>
          </p:cNvSpPr>
          <p:nvPr>
            <p:ph type="pic" sz="quarter" idx="68" hasCustomPrompt="1"/>
          </p:nvPr>
        </p:nvSpPr>
        <p:spPr>
          <a:xfrm>
            <a:off x="814548"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0" name="Espace réservé du texte 21">
            <a:extLst>
              <a:ext uri="{FF2B5EF4-FFF2-40B4-BE49-F238E27FC236}">
                <a16:creationId xmlns:a16="http://schemas.microsoft.com/office/drawing/2014/main" id="{F9D515B2-BC1E-689D-129F-9E474AFB0833}"/>
              </a:ext>
            </a:extLst>
          </p:cNvPr>
          <p:cNvSpPr>
            <a:spLocks noGrp="1"/>
          </p:cNvSpPr>
          <p:nvPr>
            <p:ph type="body" sz="quarter" idx="69" hasCustomPrompt="1"/>
          </p:nvPr>
        </p:nvSpPr>
        <p:spPr>
          <a:xfrm>
            <a:off x="9176144" y="2256967"/>
            <a:ext cx="1344646" cy="184666"/>
          </a:xfrm>
        </p:spPr>
        <p:txBody>
          <a:bodyPr wrap="square" anchor="t">
            <a:spAutoFit/>
          </a:bodyPr>
          <a:lstStyle>
            <a:lvl1pPr algn="l">
              <a:defRPr sz="1200" cap="all" baseline="0">
                <a:latin typeface="+mn-lt"/>
              </a:defRPr>
            </a:lvl1pPr>
          </a:lstStyle>
          <a:p>
            <a:pPr lvl="0"/>
            <a:r>
              <a:rPr lang="fr-FR" dirty="0"/>
              <a:t>FONCTION </a:t>
            </a:r>
          </a:p>
        </p:txBody>
      </p:sp>
      <p:sp>
        <p:nvSpPr>
          <p:cNvPr id="51" name="Espace réservé du texte 21">
            <a:extLst>
              <a:ext uri="{FF2B5EF4-FFF2-40B4-BE49-F238E27FC236}">
                <a16:creationId xmlns:a16="http://schemas.microsoft.com/office/drawing/2014/main" id="{3B4A45DD-E159-C588-29DD-A96BC8F046C9}"/>
              </a:ext>
            </a:extLst>
          </p:cNvPr>
          <p:cNvSpPr>
            <a:spLocks noGrp="1"/>
          </p:cNvSpPr>
          <p:nvPr>
            <p:ph type="body" sz="quarter" idx="70" hasCustomPrompt="1"/>
          </p:nvPr>
        </p:nvSpPr>
        <p:spPr>
          <a:xfrm>
            <a:off x="9176144" y="2039998"/>
            <a:ext cx="1424352" cy="184666"/>
          </a:xfrm>
        </p:spPr>
        <p:txBody>
          <a:bodyPr wrap="square" anchor="b">
            <a:spAutoFit/>
          </a:bodyPr>
          <a:lstStyle>
            <a:lvl1pPr algn="l">
              <a:defRPr sz="1200" cap="all" baseline="0">
                <a:solidFill>
                  <a:schemeClr val="accent2"/>
                </a:solidFill>
                <a:latin typeface="+mj-lt"/>
              </a:defRPr>
            </a:lvl1pPr>
          </a:lstStyle>
          <a:p>
            <a:pPr lvl="0"/>
            <a:r>
              <a:rPr lang="fr-FR" dirty="0"/>
              <a:t>PRÉNOM NOM</a:t>
            </a:r>
          </a:p>
        </p:txBody>
      </p:sp>
      <p:sp>
        <p:nvSpPr>
          <p:cNvPr id="52" name="Espace réservé pour une image  14">
            <a:extLst>
              <a:ext uri="{FF2B5EF4-FFF2-40B4-BE49-F238E27FC236}">
                <a16:creationId xmlns:a16="http://schemas.microsoft.com/office/drawing/2014/main" id="{A658BE19-6C41-CDF9-9741-FD2EAE9DA34B}"/>
              </a:ext>
            </a:extLst>
          </p:cNvPr>
          <p:cNvSpPr>
            <a:spLocks noGrp="1" noChangeAspect="1"/>
          </p:cNvSpPr>
          <p:nvPr>
            <p:ph type="pic" sz="quarter" idx="71" hasCustomPrompt="1"/>
          </p:nvPr>
        </p:nvSpPr>
        <p:spPr>
          <a:xfrm>
            <a:off x="794402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0" name="Espace réservé du texte 21">
            <a:extLst>
              <a:ext uri="{FF2B5EF4-FFF2-40B4-BE49-F238E27FC236}">
                <a16:creationId xmlns:a16="http://schemas.microsoft.com/office/drawing/2014/main" id="{A0D926B2-56D1-26E9-0FF3-ABDDB08776B3}"/>
              </a:ext>
            </a:extLst>
          </p:cNvPr>
          <p:cNvSpPr>
            <a:spLocks noGrp="1"/>
          </p:cNvSpPr>
          <p:nvPr>
            <p:ph type="body" sz="quarter" idx="72" hasCustomPrompt="1"/>
          </p:nvPr>
        </p:nvSpPr>
        <p:spPr>
          <a:xfrm>
            <a:off x="10200376"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1" name="Espace réservé du texte 21">
            <a:extLst>
              <a:ext uri="{FF2B5EF4-FFF2-40B4-BE49-F238E27FC236}">
                <a16:creationId xmlns:a16="http://schemas.microsoft.com/office/drawing/2014/main" id="{A8A337FC-6F25-4427-034B-15D2F40514A2}"/>
              </a:ext>
            </a:extLst>
          </p:cNvPr>
          <p:cNvSpPr>
            <a:spLocks noGrp="1"/>
          </p:cNvSpPr>
          <p:nvPr>
            <p:ph type="body" sz="quarter" idx="73" hasCustomPrompt="1"/>
          </p:nvPr>
        </p:nvSpPr>
        <p:spPr>
          <a:xfrm>
            <a:off x="10160523"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2" name="Espace réservé pour une image  14">
            <a:extLst>
              <a:ext uri="{FF2B5EF4-FFF2-40B4-BE49-F238E27FC236}">
                <a16:creationId xmlns:a16="http://schemas.microsoft.com/office/drawing/2014/main" id="{9C6B1E78-A096-D408-BB9D-51BDFEB29935}"/>
              </a:ext>
            </a:extLst>
          </p:cNvPr>
          <p:cNvSpPr>
            <a:spLocks noGrp="1" noChangeAspect="1"/>
          </p:cNvSpPr>
          <p:nvPr>
            <p:ph type="pic" sz="quarter" idx="74" hasCustomPrompt="1"/>
          </p:nvPr>
        </p:nvSpPr>
        <p:spPr>
          <a:xfrm>
            <a:off x="10348529"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3" name="Espace réservé du texte 21">
            <a:extLst>
              <a:ext uri="{FF2B5EF4-FFF2-40B4-BE49-F238E27FC236}">
                <a16:creationId xmlns:a16="http://schemas.microsoft.com/office/drawing/2014/main" id="{DC11F0CF-D418-6632-85F6-DDBCB01DC089}"/>
              </a:ext>
            </a:extLst>
          </p:cNvPr>
          <p:cNvSpPr>
            <a:spLocks noGrp="1"/>
          </p:cNvSpPr>
          <p:nvPr>
            <p:ph type="body" sz="quarter" idx="75" hasCustomPrompt="1"/>
          </p:nvPr>
        </p:nvSpPr>
        <p:spPr>
          <a:xfrm>
            <a:off x="8237273"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4" name="Espace réservé du texte 21">
            <a:extLst>
              <a:ext uri="{FF2B5EF4-FFF2-40B4-BE49-F238E27FC236}">
                <a16:creationId xmlns:a16="http://schemas.microsoft.com/office/drawing/2014/main" id="{5D3FAA45-FC84-3880-301B-2DA8DA0D4FA0}"/>
              </a:ext>
            </a:extLst>
          </p:cNvPr>
          <p:cNvSpPr>
            <a:spLocks noGrp="1"/>
          </p:cNvSpPr>
          <p:nvPr>
            <p:ph type="body" sz="quarter" idx="76" hasCustomPrompt="1"/>
          </p:nvPr>
        </p:nvSpPr>
        <p:spPr>
          <a:xfrm>
            <a:off x="8197420"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5" name="Espace réservé pour une image  14">
            <a:extLst>
              <a:ext uri="{FF2B5EF4-FFF2-40B4-BE49-F238E27FC236}">
                <a16:creationId xmlns:a16="http://schemas.microsoft.com/office/drawing/2014/main" id="{23FA9D23-8988-4829-A977-81C4D59CAC52}"/>
              </a:ext>
            </a:extLst>
          </p:cNvPr>
          <p:cNvSpPr>
            <a:spLocks noGrp="1" noChangeAspect="1"/>
          </p:cNvSpPr>
          <p:nvPr>
            <p:ph type="pic" sz="quarter" idx="77" hasCustomPrompt="1"/>
          </p:nvPr>
        </p:nvSpPr>
        <p:spPr>
          <a:xfrm>
            <a:off x="8385426"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77">
            <a:extLst>
              <a:ext uri="{FF2B5EF4-FFF2-40B4-BE49-F238E27FC236}">
                <a16:creationId xmlns:a16="http://schemas.microsoft.com/office/drawing/2014/main" id="{8FEE3CE6-6FB0-1FD4-1915-38D76A212DF0}"/>
              </a:ext>
            </a:extLst>
          </p:cNvPr>
          <p:cNvSpPr>
            <a:spLocks noGrp="1"/>
          </p:cNvSpPr>
          <p:nvPr>
            <p:ph type="body" sz="quarter" idx="78" hasCustomPrompt="1"/>
          </p:nvPr>
        </p:nvSpPr>
        <p:spPr>
          <a:xfrm>
            <a:off x="9176144" y="2445480"/>
            <a:ext cx="2742490" cy="553998"/>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79" name="Espace réservé du texte 77">
            <a:extLst>
              <a:ext uri="{FF2B5EF4-FFF2-40B4-BE49-F238E27FC236}">
                <a16:creationId xmlns:a16="http://schemas.microsoft.com/office/drawing/2014/main" id="{78230D77-9FB5-A532-7A60-5DB973935280}"/>
              </a:ext>
            </a:extLst>
          </p:cNvPr>
          <p:cNvSpPr>
            <a:spLocks noGrp="1"/>
          </p:cNvSpPr>
          <p:nvPr>
            <p:ph type="body" sz="quarter" idx="79" hasCustomPrompt="1"/>
          </p:nvPr>
        </p:nvSpPr>
        <p:spPr>
          <a:xfrm>
            <a:off x="8092216" y="6025219"/>
            <a:ext cx="1634760" cy="369332"/>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a:t>
            </a:r>
            <a:endParaRPr lang="fr-FR" dirty="0"/>
          </a:p>
        </p:txBody>
      </p:sp>
      <p:sp>
        <p:nvSpPr>
          <p:cNvPr id="85" name="Espace réservé du texte 77">
            <a:extLst>
              <a:ext uri="{FF2B5EF4-FFF2-40B4-BE49-F238E27FC236}">
                <a16:creationId xmlns:a16="http://schemas.microsoft.com/office/drawing/2014/main" id="{A0ED82A5-698B-3539-96D7-2B9A381A133F}"/>
              </a:ext>
            </a:extLst>
          </p:cNvPr>
          <p:cNvSpPr>
            <a:spLocks noGrp="1"/>
          </p:cNvSpPr>
          <p:nvPr>
            <p:ph type="body" sz="quarter" idx="80" hasCustomPrompt="1"/>
          </p:nvPr>
        </p:nvSpPr>
        <p:spPr>
          <a:xfrm>
            <a:off x="10055319" y="6025219"/>
            <a:ext cx="1634760" cy="369332"/>
          </a:xfrm>
        </p:spPr>
        <p:txBody>
          <a:bodyPr/>
          <a:lstStyle>
            <a:lvl1pPr algn="l">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p>
        </p:txBody>
      </p:sp>
      <p:sp>
        <p:nvSpPr>
          <p:cNvPr id="86" name="Espace réservé du texte 77">
            <a:extLst>
              <a:ext uri="{FF2B5EF4-FFF2-40B4-BE49-F238E27FC236}">
                <a16:creationId xmlns:a16="http://schemas.microsoft.com/office/drawing/2014/main" id="{9FCAC57A-BE11-9E56-114E-0A3186D17E3A}"/>
              </a:ext>
            </a:extLst>
          </p:cNvPr>
          <p:cNvSpPr>
            <a:spLocks noGrp="1"/>
          </p:cNvSpPr>
          <p:nvPr>
            <p:ph type="body" sz="quarter" idx="81" hasCustomPrompt="1"/>
          </p:nvPr>
        </p:nvSpPr>
        <p:spPr>
          <a:xfrm>
            <a:off x="521338"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8" name="Espace réservé du texte 77">
            <a:extLst>
              <a:ext uri="{FF2B5EF4-FFF2-40B4-BE49-F238E27FC236}">
                <a16:creationId xmlns:a16="http://schemas.microsoft.com/office/drawing/2014/main" id="{42EC65FB-F57C-33B9-DBC4-3BE93898D5F7}"/>
              </a:ext>
            </a:extLst>
          </p:cNvPr>
          <p:cNvSpPr>
            <a:spLocks noGrp="1"/>
          </p:cNvSpPr>
          <p:nvPr>
            <p:ph type="body" sz="quarter" idx="82" hasCustomPrompt="1"/>
          </p:nvPr>
        </p:nvSpPr>
        <p:spPr>
          <a:xfrm>
            <a:off x="2489967"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9" name="Espace réservé du texte 77">
            <a:extLst>
              <a:ext uri="{FF2B5EF4-FFF2-40B4-BE49-F238E27FC236}">
                <a16:creationId xmlns:a16="http://schemas.microsoft.com/office/drawing/2014/main" id="{F02060BA-DDD2-DA3A-B2C7-41CB7743ABE7}"/>
              </a:ext>
            </a:extLst>
          </p:cNvPr>
          <p:cNvSpPr>
            <a:spLocks noGrp="1"/>
          </p:cNvSpPr>
          <p:nvPr>
            <p:ph type="body" sz="quarter" idx="83" hasCustomPrompt="1"/>
          </p:nvPr>
        </p:nvSpPr>
        <p:spPr>
          <a:xfrm>
            <a:off x="5287901"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90" name="Espace réservé du texte 21">
            <a:extLst>
              <a:ext uri="{FF2B5EF4-FFF2-40B4-BE49-F238E27FC236}">
                <a16:creationId xmlns:a16="http://schemas.microsoft.com/office/drawing/2014/main" id="{015DCE0D-C405-5827-8FB0-DA1AF19D7482}"/>
              </a:ext>
            </a:extLst>
          </p:cNvPr>
          <p:cNvSpPr>
            <a:spLocks noGrp="1"/>
          </p:cNvSpPr>
          <p:nvPr>
            <p:ph type="body" sz="quarter" idx="84" hasCustomPrompt="1"/>
          </p:nvPr>
        </p:nvSpPr>
        <p:spPr>
          <a:xfrm>
            <a:off x="3753750" y="843090"/>
            <a:ext cx="4684501" cy="246221"/>
          </a:xfrm>
        </p:spPr>
        <p:txBody>
          <a:bodyPr wrap="square" anchor="ctr">
            <a:spAutoFit/>
          </a:bodyPr>
          <a:lstStyle>
            <a:lvl1pPr algn="ctr">
              <a:defRPr sz="16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8FD93318-8912-9804-EDDA-AD3FFB11FF8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19" name="Espace réservé du texte 63">
            <a:extLst>
              <a:ext uri="{FF2B5EF4-FFF2-40B4-BE49-F238E27FC236}">
                <a16:creationId xmlns:a16="http://schemas.microsoft.com/office/drawing/2014/main" id="{93084B56-754A-43E1-6B76-493C35FE79C6}"/>
              </a:ext>
            </a:extLst>
          </p:cNvPr>
          <p:cNvSpPr>
            <a:spLocks noGrp="1"/>
          </p:cNvSpPr>
          <p:nvPr>
            <p:ph type="body" sz="quarter" idx="86" hasCustomPrompt="1"/>
          </p:nvPr>
        </p:nvSpPr>
        <p:spPr>
          <a:xfrm rot="16200000" flipH="1">
            <a:off x="1342719" y="3006520"/>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63">
            <a:extLst>
              <a:ext uri="{FF2B5EF4-FFF2-40B4-BE49-F238E27FC236}">
                <a16:creationId xmlns:a16="http://schemas.microsoft.com/office/drawing/2014/main" id="{ECCB94D7-A9CD-E5DC-1CB5-2A279151F563}"/>
              </a:ext>
            </a:extLst>
          </p:cNvPr>
          <p:cNvSpPr>
            <a:spLocks noGrp="1"/>
          </p:cNvSpPr>
          <p:nvPr>
            <p:ph type="body" sz="quarter" idx="87" hasCustomPrompt="1"/>
          </p:nvPr>
        </p:nvSpPr>
        <p:spPr>
          <a:xfrm rot="16200000" flipH="1">
            <a:off x="3276867"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4" name="Espace réservé du texte 63">
            <a:extLst>
              <a:ext uri="{FF2B5EF4-FFF2-40B4-BE49-F238E27FC236}">
                <a16:creationId xmlns:a16="http://schemas.microsoft.com/office/drawing/2014/main" id="{5EA206C1-2BD8-40A9-B194-25E08AF3FAB9}"/>
              </a:ext>
            </a:extLst>
          </p:cNvPr>
          <p:cNvSpPr>
            <a:spLocks noGrp="1"/>
          </p:cNvSpPr>
          <p:nvPr>
            <p:ph type="body" sz="quarter" idx="88" hasCustomPrompt="1"/>
          </p:nvPr>
        </p:nvSpPr>
        <p:spPr>
          <a:xfrm rot="16200000" flipH="1">
            <a:off x="9824291" y="1784824"/>
            <a:ext cx="0" cy="3991393"/>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5" name="Espace réservé du texte 63">
            <a:extLst>
              <a:ext uri="{FF2B5EF4-FFF2-40B4-BE49-F238E27FC236}">
                <a16:creationId xmlns:a16="http://schemas.microsoft.com/office/drawing/2014/main" id="{14F90570-6F89-25BC-36AD-E1B75716E2F0}"/>
              </a:ext>
            </a:extLst>
          </p:cNvPr>
          <p:cNvSpPr>
            <a:spLocks noGrp="1"/>
          </p:cNvSpPr>
          <p:nvPr>
            <p:ph type="body" sz="quarter" idx="89" hasCustomPrompt="1"/>
          </p:nvPr>
        </p:nvSpPr>
        <p:spPr>
          <a:xfrm rot="16200000" flipH="1">
            <a:off x="6081481"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6" name="Espace réservé du texte 63">
            <a:extLst>
              <a:ext uri="{FF2B5EF4-FFF2-40B4-BE49-F238E27FC236}">
                <a16:creationId xmlns:a16="http://schemas.microsoft.com/office/drawing/2014/main" id="{C99514C9-BA08-8047-C9DF-AE6F467CC507}"/>
              </a:ext>
            </a:extLst>
          </p:cNvPr>
          <p:cNvSpPr>
            <a:spLocks noGrp="1"/>
          </p:cNvSpPr>
          <p:nvPr>
            <p:ph type="body" sz="quarter" idx="47" hasCustomPrompt="1"/>
          </p:nvPr>
        </p:nvSpPr>
        <p:spPr>
          <a:xfrm flipH="1">
            <a:off x="4683932" y="1140653"/>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7" name="Espace réservé du texte 63">
            <a:extLst>
              <a:ext uri="{FF2B5EF4-FFF2-40B4-BE49-F238E27FC236}">
                <a16:creationId xmlns:a16="http://schemas.microsoft.com/office/drawing/2014/main" id="{2B53257A-D5EE-582B-2DBD-14DA1E709973}"/>
              </a:ext>
            </a:extLst>
          </p:cNvPr>
          <p:cNvSpPr>
            <a:spLocks noGrp="1"/>
          </p:cNvSpPr>
          <p:nvPr>
            <p:ph type="body" sz="quarter" idx="85" hasCustomPrompt="1"/>
          </p:nvPr>
        </p:nvSpPr>
        <p:spPr>
          <a:xfrm flipH="1">
            <a:off x="7551062" y="1150829"/>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CC2207E7-AE46-B4F2-D72A-2935504820F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759620671"/>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V + tex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09AEE8B-FF41-3373-F6EE-8DFA4EA68D01}"/>
              </a:ext>
            </a:extLst>
          </p:cNvPr>
          <p:cNvCxnSpPr>
            <a:cxnSpLocks/>
          </p:cNvCxnSpPr>
          <p:nvPr/>
        </p:nvCxnSpPr>
        <p:spPr>
          <a:xfrm>
            <a:off x="7826769" y="760288"/>
            <a:ext cx="0" cy="3986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D2F5A56-DF64-1BA4-D064-9B39687E85A8}"/>
              </a:ext>
            </a:extLst>
          </p:cNvPr>
          <p:cNvCxnSpPr>
            <a:cxnSpLocks/>
          </p:cNvCxnSpPr>
          <p:nvPr/>
        </p:nvCxnSpPr>
        <p:spPr>
          <a:xfrm flipH="1">
            <a:off x="3583459" y="2759142"/>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21">
            <a:extLst>
              <a:ext uri="{FF2B5EF4-FFF2-40B4-BE49-F238E27FC236}">
                <a16:creationId xmlns:a16="http://schemas.microsoft.com/office/drawing/2014/main" id="{38FC3F19-F2F6-3D1E-771F-16F7A14E4F95}"/>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20" name="Espace réservé du texte 21">
            <a:extLst>
              <a:ext uri="{FF2B5EF4-FFF2-40B4-BE49-F238E27FC236}">
                <a16:creationId xmlns:a16="http://schemas.microsoft.com/office/drawing/2014/main" id="{34EE2846-2FBE-72A9-2EFD-0C009985EE49}"/>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1" name="Espace réservé pour une image  14">
            <a:extLst>
              <a:ext uri="{FF2B5EF4-FFF2-40B4-BE49-F238E27FC236}">
                <a16:creationId xmlns:a16="http://schemas.microsoft.com/office/drawing/2014/main" id="{57D0E22D-F935-892A-DC72-B9BA51C7869F}"/>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2" name="Espace réservé du texte 77">
            <a:extLst>
              <a:ext uri="{FF2B5EF4-FFF2-40B4-BE49-F238E27FC236}">
                <a16:creationId xmlns:a16="http://schemas.microsoft.com/office/drawing/2014/main" id="{91B6EF90-7830-9F1B-1909-8893E900603B}"/>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4" name="Espace réservé pour une image  23">
            <a:extLst>
              <a:ext uri="{FF2B5EF4-FFF2-40B4-BE49-F238E27FC236}">
                <a16:creationId xmlns:a16="http://schemas.microsoft.com/office/drawing/2014/main" id="{B999284B-67F3-345F-4764-54DD5236D1AB}"/>
              </a:ext>
            </a:extLst>
          </p:cNvPr>
          <p:cNvSpPr>
            <a:spLocks noGrp="1" noChangeAspect="1"/>
          </p:cNvSpPr>
          <p:nvPr>
            <p:ph type="pic" sz="quarter" idx="82" hasCustomPrompt="1"/>
          </p:nvPr>
        </p:nvSpPr>
        <p:spPr>
          <a:xfrm>
            <a:off x="4075432" y="3462990"/>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5" name="Espace réservé pour une image  23">
            <a:extLst>
              <a:ext uri="{FF2B5EF4-FFF2-40B4-BE49-F238E27FC236}">
                <a16:creationId xmlns:a16="http://schemas.microsoft.com/office/drawing/2014/main" id="{0E779F8B-9892-7B05-7C00-D87E8AE4DD28}"/>
              </a:ext>
            </a:extLst>
          </p:cNvPr>
          <p:cNvSpPr>
            <a:spLocks noGrp="1" noChangeAspect="1"/>
          </p:cNvSpPr>
          <p:nvPr>
            <p:ph type="pic" sz="quarter" idx="83" hasCustomPrompt="1"/>
          </p:nvPr>
        </p:nvSpPr>
        <p:spPr>
          <a:xfrm>
            <a:off x="4075432" y="1475694"/>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0" name="Espace réservé pour une image  23">
            <a:extLst>
              <a:ext uri="{FF2B5EF4-FFF2-40B4-BE49-F238E27FC236}">
                <a16:creationId xmlns:a16="http://schemas.microsoft.com/office/drawing/2014/main" id="{C244D733-885E-EAFA-90C3-CF7F23DDFF3C}"/>
              </a:ext>
            </a:extLst>
          </p:cNvPr>
          <p:cNvSpPr>
            <a:spLocks noGrp="1" noChangeAspect="1"/>
          </p:cNvSpPr>
          <p:nvPr>
            <p:ph type="pic" sz="quarter" idx="84" hasCustomPrompt="1"/>
          </p:nvPr>
        </p:nvSpPr>
        <p:spPr>
          <a:xfrm>
            <a:off x="8335392" y="3478159"/>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1" name="Espace réservé pour une image  23">
            <a:extLst>
              <a:ext uri="{FF2B5EF4-FFF2-40B4-BE49-F238E27FC236}">
                <a16:creationId xmlns:a16="http://schemas.microsoft.com/office/drawing/2014/main" id="{5D961413-5B6D-8494-DC3F-386E74446F37}"/>
              </a:ext>
            </a:extLst>
          </p:cNvPr>
          <p:cNvSpPr>
            <a:spLocks noGrp="1" noChangeAspect="1"/>
          </p:cNvSpPr>
          <p:nvPr>
            <p:ph type="pic" sz="quarter" idx="85" hasCustomPrompt="1"/>
          </p:nvPr>
        </p:nvSpPr>
        <p:spPr>
          <a:xfrm>
            <a:off x="8335392" y="1490863"/>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3" name="Espace réservé du texte 32">
            <a:extLst>
              <a:ext uri="{FF2B5EF4-FFF2-40B4-BE49-F238E27FC236}">
                <a16:creationId xmlns:a16="http://schemas.microsoft.com/office/drawing/2014/main" id="{4E657C01-7211-D815-4E1A-2521BE409B15}"/>
              </a:ext>
            </a:extLst>
          </p:cNvPr>
          <p:cNvSpPr>
            <a:spLocks noGrp="1"/>
          </p:cNvSpPr>
          <p:nvPr>
            <p:ph type="body" sz="quarter" idx="86" hasCustomPrompt="1"/>
          </p:nvPr>
        </p:nvSpPr>
        <p:spPr>
          <a:xfrm>
            <a:off x="5141210" y="1482399"/>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4" name="Espace réservé du texte 32">
            <a:extLst>
              <a:ext uri="{FF2B5EF4-FFF2-40B4-BE49-F238E27FC236}">
                <a16:creationId xmlns:a16="http://schemas.microsoft.com/office/drawing/2014/main" id="{57113768-A455-ADCE-3A64-35F05E8F4B70}"/>
              </a:ext>
            </a:extLst>
          </p:cNvPr>
          <p:cNvSpPr>
            <a:spLocks noGrp="1"/>
          </p:cNvSpPr>
          <p:nvPr>
            <p:ph type="body" sz="quarter" idx="87" hasCustomPrompt="1"/>
          </p:nvPr>
        </p:nvSpPr>
        <p:spPr>
          <a:xfrm>
            <a:off x="9401170" y="1482398"/>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5" name="Espace réservé du texte 32">
            <a:extLst>
              <a:ext uri="{FF2B5EF4-FFF2-40B4-BE49-F238E27FC236}">
                <a16:creationId xmlns:a16="http://schemas.microsoft.com/office/drawing/2014/main" id="{58F36DF8-7DEF-E167-96BF-D4D75A6C6AC5}"/>
              </a:ext>
            </a:extLst>
          </p:cNvPr>
          <p:cNvSpPr>
            <a:spLocks noGrp="1"/>
          </p:cNvSpPr>
          <p:nvPr>
            <p:ph type="body" sz="quarter" idx="88" hasCustomPrompt="1"/>
          </p:nvPr>
        </p:nvSpPr>
        <p:spPr>
          <a:xfrm>
            <a:off x="5141210" y="3475790"/>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7" name="Espace réservé du texte 32">
            <a:extLst>
              <a:ext uri="{FF2B5EF4-FFF2-40B4-BE49-F238E27FC236}">
                <a16:creationId xmlns:a16="http://schemas.microsoft.com/office/drawing/2014/main" id="{755B163F-EA1E-AB26-6BD0-A6F0F5BEF1C4}"/>
              </a:ext>
            </a:extLst>
          </p:cNvPr>
          <p:cNvSpPr>
            <a:spLocks noGrp="1"/>
          </p:cNvSpPr>
          <p:nvPr>
            <p:ph type="body" sz="quarter" idx="89" hasCustomPrompt="1"/>
          </p:nvPr>
        </p:nvSpPr>
        <p:spPr>
          <a:xfrm>
            <a:off x="9401170" y="3469693"/>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44">
            <a:extLst>
              <a:ext uri="{FF2B5EF4-FFF2-40B4-BE49-F238E27FC236}">
                <a16:creationId xmlns:a16="http://schemas.microsoft.com/office/drawing/2014/main" id="{3C70A262-578A-B8A9-E56C-E9CC626DD474}"/>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6" name="Espace réservé du texte 44">
            <a:extLst>
              <a:ext uri="{FF2B5EF4-FFF2-40B4-BE49-F238E27FC236}">
                <a16:creationId xmlns:a16="http://schemas.microsoft.com/office/drawing/2014/main" id="{F3261EE4-D490-8028-9540-969064A6F38F}"/>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7" name="Espace réservé du texte 44">
            <a:extLst>
              <a:ext uri="{FF2B5EF4-FFF2-40B4-BE49-F238E27FC236}">
                <a16:creationId xmlns:a16="http://schemas.microsoft.com/office/drawing/2014/main" id="{F15D8F2F-610B-BD3D-5A6E-4C97288BA5AA}"/>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9" name="Espace réservé du texte 7">
            <a:extLst>
              <a:ext uri="{FF2B5EF4-FFF2-40B4-BE49-F238E27FC236}">
                <a16:creationId xmlns:a16="http://schemas.microsoft.com/office/drawing/2014/main" id="{3D780ACC-C23B-56CA-09A1-57AE85ABFF5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8A26C28B-59D2-7F73-0230-87BF8CEC992E}"/>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0" name="Espace réservé du texte 63">
            <a:extLst>
              <a:ext uri="{FF2B5EF4-FFF2-40B4-BE49-F238E27FC236}">
                <a16:creationId xmlns:a16="http://schemas.microsoft.com/office/drawing/2014/main" id="{8ECEC93A-D69B-CDE3-96B0-593700B54344}"/>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12" name="Espace réservé du texte 63">
            <a:extLst>
              <a:ext uri="{FF2B5EF4-FFF2-40B4-BE49-F238E27FC236}">
                <a16:creationId xmlns:a16="http://schemas.microsoft.com/office/drawing/2014/main" id="{459EF071-EDA2-9B5D-B356-60B5D37DF829}"/>
              </a:ext>
            </a:extLst>
          </p:cNvPr>
          <p:cNvSpPr>
            <a:spLocks noGrp="1"/>
          </p:cNvSpPr>
          <p:nvPr>
            <p:ph type="body" sz="quarter" idx="94"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40" name="Line 12">
            <a:extLst>
              <a:ext uri="{FF2B5EF4-FFF2-40B4-BE49-F238E27FC236}">
                <a16:creationId xmlns:a16="http://schemas.microsoft.com/office/drawing/2014/main" id="{C1CBAC01-7D06-E5E9-613D-D389397CFFBF}"/>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2A30AD84-BC39-7A6E-4C7D-B746A3E3395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8085536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V + Logo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2001CCDF-973D-B1B7-53BF-0AF80D8D3BB7}"/>
              </a:ext>
            </a:extLst>
          </p:cNvPr>
          <p:cNvSpPr>
            <a:spLocks noGrp="1"/>
          </p:cNvSpPr>
          <p:nvPr>
            <p:ph type="body" sz="quarter" idx="94" hasCustomPrompt="1"/>
          </p:nvPr>
        </p:nvSpPr>
        <p:spPr>
          <a:xfrm>
            <a:off x="6790895" y="2656240"/>
            <a:ext cx="2190750" cy="246221"/>
          </a:xfrm>
        </p:spPr>
        <p:txBody>
          <a:bodyPr anchor="ctr"/>
          <a:lstStyle>
            <a:lvl1pPr>
              <a:defRPr i="1">
                <a:solidFill>
                  <a:schemeClr val="tx1"/>
                </a:solidFill>
              </a:defRPr>
            </a:lvl1pPr>
          </a:lstStyle>
          <a:p>
            <a:pPr lvl="0"/>
            <a:r>
              <a:rPr lang="fr-FR" dirty="0"/>
              <a:t>Insérer des logos</a:t>
            </a:r>
          </a:p>
        </p:txBody>
      </p:sp>
      <p:sp>
        <p:nvSpPr>
          <p:cNvPr id="9" name="Espace réservé du texte 7">
            <a:extLst>
              <a:ext uri="{FF2B5EF4-FFF2-40B4-BE49-F238E27FC236}">
                <a16:creationId xmlns:a16="http://schemas.microsoft.com/office/drawing/2014/main" id="{D5BA07DA-DD53-1F4A-430C-D942636AA2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A1121089-74EC-608E-339E-D8F812C7EA86}"/>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2" name="Espace réservé du texte 44">
            <a:extLst>
              <a:ext uri="{FF2B5EF4-FFF2-40B4-BE49-F238E27FC236}">
                <a16:creationId xmlns:a16="http://schemas.microsoft.com/office/drawing/2014/main" id="{5045E572-7323-2C9C-4A12-AE16ABE1A47C}"/>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3" name="Espace réservé du texte 44">
            <a:extLst>
              <a:ext uri="{FF2B5EF4-FFF2-40B4-BE49-F238E27FC236}">
                <a16:creationId xmlns:a16="http://schemas.microsoft.com/office/drawing/2014/main" id="{E742F648-EA45-1E76-B469-A6B8F3DB63C6}"/>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4" name="Espace réservé du texte 44">
            <a:extLst>
              <a:ext uri="{FF2B5EF4-FFF2-40B4-BE49-F238E27FC236}">
                <a16:creationId xmlns:a16="http://schemas.microsoft.com/office/drawing/2014/main" id="{953C9670-71DA-944F-0EAB-C2135B9F6C32}"/>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3" name="Espace réservé du texte 63">
            <a:extLst>
              <a:ext uri="{FF2B5EF4-FFF2-40B4-BE49-F238E27FC236}">
                <a16:creationId xmlns:a16="http://schemas.microsoft.com/office/drawing/2014/main" id="{6BC37A52-C826-95D7-2F4C-0CA7AE27CB0F}"/>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4" name="Espace réservé du texte 63">
            <a:extLst>
              <a:ext uri="{FF2B5EF4-FFF2-40B4-BE49-F238E27FC236}">
                <a16:creationId xmlns:a16="http://schemas.microsoft.com/office/drawing/2014/main" id="{D950C23D-D2A7-119C-D56D-9150C74CD53A}"/>
              </a:ext>
            </a:extLst>
          </p:cNvPr>
          <p:cNvSpPr>
            <a:spLocks noGrp="1"/>
          </p:cNvSpPr>
          <p:nvPr>
            <p:ph type="body" sz="quarter" idx="95"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5" name="Espace réservé pour une image  14">
            <a:extLst>
              <a:ext uri="{FF2B5EF4-FFF2-40B4-BE49-F238E27FC236}">
                <a16:creationId xmlns:a16="http://schemas.microsoft.com/office/drawing/2014/main" id="{EE2BF690-1787-2D56-D658-6832FFE34F22}"/>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77">
            <a:extLst>
              <a:ext uri="{FF2B5EF4-FFF2-40B4-BE49-F238E27FC236}">
                <a16:creationId xmlns:a16="http://schemas.microsoft.com/office/drawing/2014/main" id="{FBDA2645-0072-B8BC-199D-ACBFA4907D1F}"/>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7" name="Line 12">
            <a:extLst>
              <a:ext uri="{FF2B5EF4-FFF2-40B4-BE49-F238E27FC236}">
                <a16:creationId xmlns:a16="http://schemas.microsoft.com/office/drawing/2014/main" id="{1CB53A3C-DCC2-0FB7-B670-81FDF351D7F4}"/>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1E6A5379-39BA-058C-AB1C-4E6422C9C2C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Espace réservé du texte 21">
            <a:extLst>
              <a:ext uri="{FF2B5EF4-FFF2-40B4-BE49-F238E27FC236}">
                <a16:creationId xmlns:a16="http://schemas.microsoft.com/office/drawing/2014/main" id="{378CA1E4-F235-0F71-E24A-4B1BF872A5CB}"/>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du texte 21">
            <a:extLst>
              <a:ext uri="{FF2B5EF4-FFF2-40B4-BE49-F238E27FC236}">
                <a16:creationId xmlns:a16="http://schemas.microsoft.com/office/drawing/2014/main" id="{DBD25C43-8363-35C7-8462-F23B7A6E8692}"/>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Tree>
    <p:extLst>
      <p:ext uri="{BB962C8B-B14F-4D97-AF65-F5344CB8AC3E}">
        <p14:creationId xmlns:p14="http://schemas.microsoft.com/office/powerpoint/2010/main" val="23269726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Référence long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3429000"/>
            <a:ext cx="4064400" cy="303052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2" name="Connecteur droit 1">
            <a:extLst>
              <a:ext uri="{FF2B5EF4-FFF2-40B4-BE49-F238E27FC236}">
                <a16:creationId xmlns:a16="http://schemas.microsoft.com/office/drawing/2014/main" id="{AFFFC4FE-C8CE-0909-D350-83AA85EF1F93}"/>
              </a:ext>
            </a:extLst>
          </p:cNvPr>
          <p:cNvCxnSpPr>
            <a:cxnSpLocks/>
          </p:cNvCxnSpPr>
          <p:nvPr/>
        </p:nvCxnSpPr>
        <p:spPr>
          <a:xfrm>
            <a:off x="4065540" y="766156"/>
            <a:ext cx="0" cy="570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39EE3A87-29F7-410D-3D00-20D7A1C2BFFE}"/>
              </a:ext>
            </a:extLst>
          </p:cNvPr>
          <p:cNvSpPr>
            <a:spLocks noGrp="1"/>
          </p:cNvSpPr>
          <p:nvPr>
            <p:ph type="pic" sz="quarter" idx="15"/>
          </p:nvPr>
        </p:nvSpPr>
        <p:spPr>
          <a:xfrm>
            <a:off x="0" y="776317"/>
            <a:ext cx="4053840" cy="2652684"/>
          </a:xfrm>
        </p:spPr>
        <p:txBody>
          <a:bodyPr/>
          <a:lstStyle/>
          <a:p>
            <a:r>
              <a:rPr lang="fr-FR"/>
              <a:t>Cliquez sur l'icône pour ajouter une image</a:t>
            </a:r>
          </a:p>
        </p:txBody>
      </p:sp>
      <p:sp>
        <p:nvSpPr>
          <p:cNvPr id="12" name="Espace réservé du texte 11">
            <a:extLst>
              <a:ext uri="{FF2B5EF4-FFF2-40B4-BE49-F238E27FC236}">
                <a16:creationId xmlns:a16="http://schemas.microsoft.com/office/drawing/2014/main" id="{59163167-BD52-80D8-0376-CC930791BB4A}"/>
              </a:ext>
            </a:extLst>
          </p:cNvPr>
          <p:cNvSpPr>
            <a:spLocks noGrp="1"/>
          </p:cNvSpPr>
          <p:nvPr>
            <p:ph type="body" sz="quarter" idx="16" hasCustomPrompt="1"/>
          </p:nvPr>
        </p:nvSpPr>
        <p:spPr>
          <a:xfrm>
            <a:off x="360120" y="4790373"/>
            <a:ext cx="3333600" cy="307777"/>
          </a:xfrm>
        </p:spPr>
        <p:txBody>
          <a:bodyPr anchor="ctr">
            <a:spAutoFit/>
          </a:bodyPr>
          <a:lstStyle>
            <a:lvl1pPr algn="l">
              <a:defRPr sz="2000">
                <a:latin typeface="+mj-lt"/>
              </a:defRPr>
            </a:lvl1pPr>
          </a:lstStyle>
          <a:p>
            <a:pPr lvl="0"/>
            <a:r>
              <a:rPr lang="fr-FR" dirty="0"/>
              <a:t>Titre de la mission</a:t>
            </a:r>
          </a:p>
        </p:txBody>
      </p:sp>
      <p:sp>
        <p:nvSpPr>
          <p:cNvPr id="14" name="Espace réservé du texte 13">
            <a:extLst>
              <a:ext uri="{FF2B5EF4-FFF2-40B4-BE49-F238E27FC236}">
                <a16:creationId xmlns:a16="http://schemas.microsoft.com/office/drawing/2014/main" id="{363E2ED8-91E6-7AB3-DB69-CA2A74353CAF}"/>
              </a:ext>
            </a:extLst>
          </p:cNvPr>
          <p:cNvSpPr>
            <a:spLocks noGrp="1"/>
          </p:cNvSpPr>
          <p:nvPr>
            <p:ph type="body" sz="quarter" idx="17" hasCustomPrompt="1"/>
          </p:nvPr>
        </p:nvSpPr>
        <p:spPr>
          <a:xfrm>
            <a:off x="4395600" y="2567226"/>
            <a:ext cx="7466400" cy="1723549"/>
          </a:xfrm>
        </p:spPr>
        <p:txBody>
          <a:bodyPr anchor="ctr"/>
          <a:lstStyle>
            <a:lvl1pPr marL="285750" indent="-285750">
              <a:spcBef>
                <a:spcPts val="0"/>
              </a:spcBef>
              <a:buClr>
                <a:schemeClr val="tx1"/>
              </a:buClr>
              <a:buFont typeface="Arial" panose="020B0604020202020204" pitchFamily="34" charset="0"/>
              <a:buChar char="►"/>
              <a:defRPr sz="1400" cap="all" baseline="0">
                <a:latin typeface="+mj-lt"/>
              </a:defRPr>
            </a:lvl1pPr>
            <a:lvl2pPr marL="0">
              <a:spcBef>
                <a:spcPts val="0"/>
              </a:spcBef>
              <a:defRPr/>
            </a:lvl2pPr>
            <a:lvl3pPr marL="285750" indent="-285750">
              <a:spcBef>
                <a:spcPts val="0"/>
              </a:spcBef>
              <a:buFont typeface="Arial" panose="020B0604020202020204" pitchFamily="34" charset="0"/>
              <a:buChar char="•"/>
              <a:defRPr sz="1400"/>
            </a:lvl3pPr>
          </a:lstStyle>
          <a:p>
            <a:pPr lvl="0"/>
            <a:r>
              <a:rPr lang="fr-FR" dirty="0"/>
              <a:t>CONTEXTE</a:t>
            </a:r>
          </a:p>
          <a:p>
            <a:pPr lvl="1"/>
            <a:r>
              <a:rPr lang="fr-FR" dirty="0"/>
              <a:t>Contexte de la référence</a:t>
            </a:r>
          </a:p>
          <a:p>
            <a:pPr lvl="1"/>
            <a:endParaRPr lang="fr-FR" dirty="0"/>
          </a:p>
          <a:p>
            <a:pPr lvl="0"/>
            <a:r>
              <a:rPr lang="fr-FR" dirty="0"/>
              <a:t>MISSION</a:t>
            </a:r>
          </a:p>
          <a:p>
            <a:pPr lvl="1"/>
            <a:r>
              <a:rPr lang="fr-FR" dirty="0"/>
              <a:t>Description de la mission</a:t>
            </a:r>
          </a:p>
          <a:p>
            <a:pPr lvl="1"/>
            <a:endParaRPr lang="fr-FR" dirty="0"/>
          </a:p>
          <a:p>
            <a:pPr lvl="0"/>
            <a:r>
              <a:rPr lang="fr-FR" dirty="0"/>
              <a:t>RÉSULTATS</a:t>
            </a:r>
          </a:p>
          <a:p>
            <a:pPr lvl="1"/>
            <a:r>
              <a:rPr lang="fr-FR" dirty="0"/>
              <a:t>Description des résultats</a:t>
            </a:r>
          </a:p>
        </p:txBody>
      </p:sp>
      <p:sp>
        <p:nvSpPr>
          <p:cNvPr id="13" name="Espace réservé du texte 7">
            <a:extLst>
              <a:ext uri="{FF2B5EF4-FFF2-40B4-BE49-F238E27FC236}">
                <a16:creationId xmlns:a16="http://schemas.microsoft.com/office/drawing/2014/main" id="{68E65444-6234-9F54-13B4-6C221477BB0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 longue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DD96AE3-AB49-CCC8-26DE-47610C50B7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8" name="Espace réservé du texte 11">
            <a:extLst>
              <a:ext uri="{FF2B5EF4-FFF2-40B4-BE49-F238E27FC236}">
                <a16:creationId xmlns:a16="http://schemas.microsoft.com/office/drawing/2014/main" id="{25697091-B9D2-AA08-7D59-1DBD5DC4328A}"/>
              </a:ext>
            </a:extLst>
          </p:cNvPr>
          <p:cNvSpPr>
            <a:spLocks noGrp="1"/>
          </p:cNvSpPr>
          <p:nvPr>
            <p:ph type="body" sz="quarter" idx="18" hasCustomPrompt="1"/>
          </p:nvPr>
        </p:nvSpPr>
        <p:spPr>
          <a:xfrm>
            <a:off x="360120" y="3848075"/>
            <a:ext cx="3333600" cy="215444"/>
          </a:xfrm>
        </p:spPr>
        <p:txBody>
          <a:bodyPr anchor="ctr">
            <a:spAutoFit/>
          </a:bodyPr>
          <a:lstStyle>
            <a:lvl1pPr algn="l">
              <a:defRPr sz="1400" spc="300">
                <a:latin typeface="+mn-lt"/>
              </a:defRPr>
            </a:lvl1pPr>
            <a:lvl2pPr>
              <a:defRPr/>
            </a:lvl2pPr>
          </a:lstStyle>
          <a:p>
            <a:pPr lvl="0"/>
            <a:r>
              <a:rPr lang="fr-FR" dirty="0"/>
              <a:t>Date</a:t>
            </a:r>
          </a:p>
        </p:txBody>
      </p:sp>
    </p:spTree>
    <p:extLst>
      <p:ext uri="{BB962C8B-B14F-4D97-AF65-F5344CB8AC3E}">
        <p14:creationId xmlns:p14="http://schemas.microsoft.com/office/powerpoint/2010/main" val="20197218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Référence cour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5BC960-4F32-9BAC-7571-DF14C38964EC}"/>
              </a:ext>
            </a:extLst>
          </p:cNvPr>
          <p:cNvSpPr/>
          <p:nvPr/>
        </p:nvSpPr>
        <p:spPr>
          <a:xfrm>
            <a:off x="6096000" y="2571866"/>
            <a:ext cx="6095993" cy="3895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87099F1-4E6B-3C6F-8F00-AFB934F3121A}"/>
              </a:ext>
            </a:extLst>
          </p:cNvPr>
          <p:cNvSpPr/>
          <p:nvPr/>
        </p:nvSpPr>
        <p:spPr>
          <a:xfrm>
            <a:off x="-1" y="2571866"/>
            <a:ext cx="6095993" cy="389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texte 6">
            <a:extLst>
              <a:ext uri="{FF2B5EF4-FFF2-40B4-BE49-F238E27FC236}">
                <a16:creationId xmlns:a16="http://schemas.microsoft.com/office/drawing/2014/main" id="{C1B906B0-68A1-425D-C677-F261628FB1AD}"/>
              </a:ext>
            </a:extLst>
          </p:cNvPr>
          <p:cNvSpPr>
            <a:spLocks noGrp="1"/>
          </p:cNvSpPr>
          <p:nvPr>
            <p:ph type="body" sz="quarter" idx="15" hasCustomPrompt="1"/>
          </p:nvPr>
        </p:nvSpPr>
        <p:spPr>
          <a:xfrm>
            <a:off x="-11993" y="2571866"/>
            <a:ext cx="6095993" cy="869772"/>
          </a:xfrm>
          <a:solidFill>
            <a:schemeClr val="accent2"/>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a:t>
            </a:r>
          </a:p>
        </p:txBody>
      </p:sp>
      <p:sp>
        <p:nvSpPr>
          <p:cNvPr id="12" name="Espace réservé du texte 11">
            <a:extLst>
              <a:ext uri="{FF2B5EF4-FFF2-40B4-BE49-F238E27FC236}">
                <a16:creationId xmlns:a16="http://schemas.microsoft.com/office/drawing/2014/main" id="{2B564E03-84C0-7335-A1E5-E280524802CF}"/>
              </a:ext>
            </a:extLst>
          </p:cNvPr>
          <p:cNvSpPr>
            <a:spLocks noGrp="1"/>
          </p:cNvSpPr>
          <p:nvPr>
            <p:ph type="body" sz="quarter" idx="16" hasCustomPrompt="1"/>
          </p:nvPr>
        </p:nvSpPr>
        <p:spPr>
          <a:xfrm>
            <a:off x="-11994"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5" name="Espace réservé du texte 6">
            <a:extLst>
              <a:ext uri="{FF2B5EF4-FFF2-40B4-BE49-F238E27FC236}">
                <a16:creationId xmlns:a16="http://schemas.microsoft.com/office/drawing/2014/main" id="{F289B857-47DC-73E8-2AA0-B51E3D2E2A60}"/>
              </a:ext>
            </a:extLst>
          </p:cNvPr>
          <p:cNvSpPr>
            <a:spLocks noGrp="1"/>
          </p:cNvSpPr>
          <p:nvPr>
            <p:ph type="body" sz="quarter" idx="17" hasCustomPrompt="1"/>
          </p:nvPr>
        </p:nvSpPr>
        <p:spPr>
          <a:xfrm>
            <a:off x="6096000" y="2571866"/>
            <a:ext cx="6095993" cy="869772"/>
          </a:xfrm>
          <a:solidFill>
            <a:schemeClr val="accent1"/>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 </a:t>
            </a:r>
          </a:p>
        </p:txBody>
      </p:sp>
      <p:sp>
        <p:nvSpPr>
          <p:cNvPr id="16" name="Espace réservé du texte 11">
            <a:extLst>
              <a:ext uri="{FF2B5EF4-FFF2-40B4-BE49-F238E27FC236}">
                <a16:creationId xmlns:a16="http://schemas.microsoft.com/office/drawing/2014/main" id="{2ABED3A6-A06E-DC64-E8C4-D8E6FDE4B68E}"/>
              </a:ext>
            </a:extLst>
          </p:cNvPr>
          <p:cNvSpPr>
            <a:spLocks noGrp="1"/>
          </p:cNvSpPr>
          <p:nvPr>
            <p:ph type="body" sz="quarter" idx="18" hasCustomPrompt="1"/>
          </p:nvPr>
        </p:nvSpPr>
        <p:spPr>
          <a:xfrm>
            <a:off x="6096000"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8" name="Espace réservé pour une image  17">
            <a:extLst>
              <a:ext uri="{FF2B5EF4-FFF2-40B4-BE49-F238E27FC236}">
                <a16:creationId xmlns:a16="http://schemas.microsoft.com/office/drawing/2014/main" id="{5A00FD86-E518-DC0E-C8D9-9948D6B57F0D}"/>
              </a:ext>
            </a:extLst>
          </p:cNvPr>
          <p:cNvSpPr>
            <a:spLocks noGrp="1"/>
          </p:cNvSpPr>
          <p:nvPr>
            <p:ph type="pic" sz="quarter" idx="19"/>
          </p:nvPr>
        </p:nvSpPr>
        <p:spPr>
          <a:xfrm>
            <a:off x="2370002" y="1000125"/>
            <a:ext cx="1332000" cy="1332000"/>
          </a:xfrm>
        </p:spPr>
        <p:txBody>
          <a:bodyPr/>
          <a:lstStyle/>
          <a:p>
            <a:r>
              <a:rPr lang="fr-FR"/>
              <a:t>Cliquez sur l'icône pour ajouter une image</a:t>
            </a:r>
          </a:p>
        </p:txBody>
      </p:sp>
      <p:sp>
        <p:nvSpPr>
          <p:cNvPr id="20" name="Espace réservé pour une image  17">
            <a:extLst>
              <a:ext uri="{FF2B5EF4-FFF2-40B4-BE49-F238E27FC236}">
                <a16:creationId xmlns:a16="http://schemas.microsoft.com/office/drawing/2014/main" id="{9789FEE9-F16B-3143-5CAD-0AA8CAD5314B}"/>
              </a:ext>
            </a:extLst>
          </p:cNvPr>
          <p:cNvSpPr>
            <a:spLocks noGrp="1"/>
          </p:cNvSpPr>
          <p:nvPr>
            <p:ph type="pic" sz="quarter" idx="21"/>
          </p:nvPr>
        </p:nvSpPr>
        <p:spPr>
          <a:xfrm>
            <a:off x="8477996" y="1001613"/>
            <a:ext cx="1332000" cy="1332000"/>
          </a:xfrm>
        </p:spPr>
        <p:txBody>
          <a:bodyPr/>
          <a:lstStyle/>
          <a:p>
            <a:r>
              <a:rPr lang="fr-FR"/>
              <a:t>Cliquez sur l'icône pour ajouter une image</a:t>
            </a:r>
          </a:p>
        </p:txBody>
      </p:sp>
      <p:sp>
        <p:nvSpPr>
          <p:cNvPr id="6" name="Espace réservé du texte 7">
            <a:extLst>
              <a:ext uri="{FF2B5EF4-FFF2-40B4-BE49-F238E27FC236}">
                <a16:creationId xmlns:a16="http://schemas.microsoft.com/office/drawing/2014/main" id="{B79A5DD6-AAA1-9533-AD21-AE4E71F0300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références courtes</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5CA214CE-B67F-A825-0EFC-529F01EBA62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826766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ext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7">
            <a:extLst>
              <a:ext uri="{FF2B5EF4-FFF2-40B4-BE49-F238E27FC236}">
                <a16:creationId xmlns:a16="http://schemas.microsoft.com/office/drawing/2014/main" id="{1D0F2EA3-C480-7596-56F3-33CC17BE2FA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7B66B426-9172-22A6-35ED-F70C9CAB9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368140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ext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771525"/>
            <a:ext cx="3154041"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Espace réservé du texte 7">
            <a:extLst>
              <a:ext uri="{FF2B5EF4-FFF2-40B4-BE49-F238E27FC236}">
                <a16:creationId xmlns:a16="http://schemas.microsoft.com/office/drawing/2014/main" id="{EA240D4F-C177-FA8B-CDAD-14A4A7D8A6D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E5934F0-65DB-EBA8-E8C6-F54551DD90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639973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ext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8028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33C0506-93F9-584D-BD43-244819AD67A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937938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ext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89827F4-4FF9-C2C4-105C-583A4BEC6E1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8806233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e 5">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userDrawn="1"/>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8CDD0D64-9F61-526D-DC26-134F88A92C42}"/>
              </a:ext>
            </a:extLst>
          </p:cNvPr>
          <p:cNvSpPr>
            <a:spLocks noGrp="1"/>
          </p:cNvSpPr>
          <p:nvPr>
            <p:ph type="pic" sz="quarter" idx="15"/>
          </p:nvPr>
        </p:nvSpPr>
        <p:spPr>
          <a:xfrm>
            <a:off x="8585835" y="779145"/>
            <a:ext cx="3606165" cy="5680800"/>
          </a:xfrm>
        </p:spPr>
        <p:txBody>
          <a:bodyPr/>
          <a:lstStyle/>
          <a:p>
            <a:r>
              <a:rPr lang="fr-FR" dirty="0"/>
              <a:t>Cliquez sur l'icône pour ajouter une image</a:t>
            </a:r>
          </a:p>
        </p:txBody>
      </p:sp>
      <p:sp>
        <p:nvSpPr>
          <p:cNvPr id="7" name="Espace réservé du texte 7">
            <a:extLst>
              <a:ext uri="{FF2B5EF4-FFF2-40B4-BE49-F238E27FC236}">
                <a16:creationId xmlns:a16="http://schemas.microsoft.com/office/drawing/2014/main" id="{C8A33435-DAA9-B641-B1C6-7A8729273A6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31D86336-4169-9EEA-76BB-EB8BC517773A}"/>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12D89DD1-3412-0CE0-4DB5-E3D8D2CED70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698405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ly Compete Lead">
    <p:spTree>
      <p:nvGrpSpPr>
        <p:cNvPr id="1" name=""/>
        <p:cNvGrpSpPr/>
        <p:nvPr/>
      </p:nvGrpSpPr>
      <p:grpSpPr>
        <a:xfrm>
          <a:off x="0" y="0"/>
          <a:ext cx="0" cy="0"/>
          <a:chOff x="0" y="0"/>
          <a:chExt cx="0" cy="0"/>
        </a:xfrm>
      </p:grpSpPr>
      <p:sp>
        <p:nvSpPr>
          <p:cNvPr id="6" name="Espace réservé du texte 52">
            <a:extLst>
              <a:ext uri="{FF2B5EF4-FFF2-40B4-BE49-F238E27FC236}">
                <a16:creationId xmlns:a16="http://schemas.microsoft.com/office/drawing/2014/main" id="{3CA9CBB7-A24B-8344-DCEB-F02ED29EC16B}"/>
              </a:ext>
            </a:extLst>
          </p:cNvPr>
          <p:cNvSpPr>
            <a:spLocks noGrp="1"/>
          </p:cNvSpPr>
          <p:nvPr>
            <p:ph type="body" sz="quarter" idx="32" hasCustomPrompt="1"/>
          </p:nvPr>
        </p:nvSpPr>
        <p:spPr>
          <a:xfrm>
            <a:off x="806295"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6" name="Espace réservé pour une image  37">
            <a:extLst>
              <a:ext uri="{FF2B5EF4-FFF2-40B4-BE49-F238E27FC236}">
                <a16:creationId xmlns:a16="http://schemas.microsoft.com/office/drawing/2014/main" id="{066C02D5-9FF1-8A55-AFAC-7681E041E19D}"/>
              </a:ext>
            </a:extLst>
          </p:cNvPr>
          <p:cNvSpPr>
            <a:spLocks noGrp="1"/>
          </p:cNvSpPr>
          <p:nvPr>
            <p:ph type="pic" sz="quarter" idx="24"/>
          </p:nvPr>
        </p:nvSpPr>
        <p:spPr>
          <a:xfrm>
            <a:off x="8039829" y="770027"/>
            <a:ext cx="4159790" cy="3166296"/>
          </a:xfr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2" name="Rectangle 1">
            <a:extLst>
              <a:ext uri="{FF2B5EF4-FFF2-40B4-BE49-F238E27FC236}">
                <a16:creationId xmlns:a16="http://schemas.microsoft.com/office/drawing/2014/main" id="{7AE70816-9855-F4E9-C0E5-9C4697CC2106}"/>
              </a:ext>
            </a:extLst>
          </p:cNvPr>
          <p:cNvSpPr/>
          <p:nvPr/>
        </p:nvSpPr>
        <p:spPr>
          <a:xfrm>
            <a:off x="8032209" y="3936323"/>
            <a:ext cx="4159788" cy="2529697"/>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9" name="ZoneTexte 8">
            <a:extLst>
              <a:ext uri="{FF2B5EF4-FFF2-40B4-BE49-F238E27FC236}">
                <a16:creationId xmlns:a16="http://schemas.microsoft.com/office/drawing/2014/main" id="{A37AEDB8-5D99-FDDD-5959-B3ADE2B640C8}"/>
              </a:ext>
            </a:extLst>
          </p:cNvPr>
          <p:cNvSpPr txBox="1"/>
          <p:nvPr/>
        </p:nvSpPr>
        <p:spPr>
          <a:xfrm>
            <a:off x="702916" y="1371567"/>
            <a:ext cx="720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dirty="0" err="1">
                <a:solidFill>
                  <a:schemeClr val="tx1"/>
                </a:solidFill>
                <a:latin typeface="+mn-lt"/>
                <a:ea typeface="+mn-ea"/>
                <a:cs typeface="+mn-cs"/>
              </a:rPr>
              <a:t>Comply</a:t>
            </a:r>
            <a:endParaRPr lang="fr-FR" sz="1200" i="1" kern="1200" noProof="0" dirty="0">
              <a:solidFill>
                <a:schemeClr val="tx1"/>
              </a:solidFill>
              <a:latin typeface="+mn-lt"/>
              <a:ea typeface="+mn-ea"/>
              <a:cs typeface="+mn-cs"/>
            </a:endParaRPr>
          </a:p>
        </p:txBody>
      </p:sp>
      <p:sp>
        <p:nvSpPr>
          <p:cNvPr id="10" name="ZoneTexte 9">
            <a:extLst>
              <a:ext uri="{FF2B5EF4-FFF2-40B4-BE49-F238E27FC236}">
                <a16:creationId xmlns:a16="http://schemas.microsoft.com/office/drawing/2014/main" id="{015133D4-8D76-1424-D831-4A34721B944B}"/>
              </a:ext>
            </a:extLst>
          </p:cNvPr>
          <p:cNvSpPr txBox="1"/>
          <p:nvPr/>
        </p:nvSpPr>
        <p:spPr>
          <a:xfrm>
            <a:off x="4660914" y="1371567"/>
            <a:ext cx="540000" cy="262251"/>
          </a:xfrm>
          <a:prstGeom prst="rect">
            <a:avLst/>
          </a:prstGeom>
          <a:noFill/>
        </p:spPr>
        <p:txBody>
          <a:bodyPr wrap="square" rtlCol="0">
            <a:spAutoFit/>
          </a:bodyPr>
          <a:lstStyle/>
          <a:p>
            <a:pPr marL="0" marR="0" indent="0"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a:solidFill>
                  <a:schemeClr val="tx1"/>
                </a:solidFill>
                <a:latin typeface="+mn-lt"/>
                <a:ea typeface="+mn-ea"/>
                <a:cs typeface="+mn-cs"/>
              </a:rPr>
              <a:t>Lead</a:t>
            </a:r>
          </a:p>
        </p:txBody>
      </p:sp>
      <p:cxnSp>
        <p:nvCxnSpPr>
          <p:cNvPr id="12" name="Connecteur droit 11">
            <a:extLst>
              <a:ext uri="{FF2B5EF4-FFF2-40B4-BE49-F238E27FC236}">
                <a16:creationId xmlns:a16="http://schemas.microsoft.com/office/drawing/2014/main" id="{F2F4A357-9607-F998-3A9B-8A5719404713}"/>
              </a:ext>
            </a:extLst>
          </p:cNvPr>
          <p:cNvCxnSpPr>
            <a:cxnSpLocks/>
          </p:cNvCxnSpPr>
          <p:nvPr/>
        </p:nvCxnSpPr>
        <p:spPr>
          <a:xfrm>
            <a:off x="8033179" y="760095"/>
            <a:ext cx="0" cy="57061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751DFA95-D17B-B3D7-DABE-6AD1DDB4EA4D}"/>
              </a:ext>
            </a:extLst>
          </p:cNvPr>
          <p:cNvCxnSpPr>
            <a:cxnSpLocks/>
          </p:cNvCxnSpPr>
          <p:nvPr/>
        </p:nvCxnSpPr>
        <p:spPr>
          <a:xfrm flipH="1">
            <a:off x="1" y="1759994"/>
            <a:ext cx="803221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E1C238E-BA80-2A4D-A79A-C92133B6CFF2}"/>
              </a:ext>
            </a:extLst>
          </p:cNvPr>
          <p:cNvSpPr txBox="1"/>
          <p:nvPr/>
        </p:nvSpPr>
        <p:spPr>
          <a:xfrm>
            <a:off x="2547856" y="1371567"/>
            <a:ext cx="828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err="1">
                <a:solidFill>
                  <a:schemeClr val="tx1"/>
                </a:solidFill>
                <a:latin typeface="+mn-lt"/>
                <a:ea typeface="+mn-ea"/>
                <a:cs typeface="+mn-cs"/>
              </a:rPr>
              <a:t>Compete</a:t>
            </a:r>
            <a:endParaRPr lang="fr-FR" sz="1200" i="1" kern="1200" noProof="0">
              <a:solidFill>
                <a:schemeClr val="tx1"/>
              </a:solidFill>
              <a:latin typeface="+mn-lt"/>
              <a:ea typeface="+mn-ea"/>
              <a:cs typeface="+mn-cs"/>
            </a:endParaRPr>
          </a:p>
        </p:txBody>
      </p:sp>
      <p:sp>
        <p:nvSpPr>
          <p:cNvPr id="18" name="AutoShape 3">
            <a:extLst>
              <a:ext uri="{FF2B5EF4-FFF2-40B4-BE49-F238E27FC236}">
                <a16:creationId xmlns:a16="http://schemas.microsoft.com/office/drawing/2014/main" id="{D2122F00-1DC3-0536-4F4D-3560CBD65E1A}"/>
              </a:ext>
            </a:extLst>
          </p:cNvPr>
          <p:cNvSpPr>
            <a:spLocks noChangeAspect="1" noChangeArrowheads="1" noTextEdit="1"/>
          </p:cNvSpPr>
          <p:nvPr/>
        </p:nvSpPr>
        <p:spPr bwMode="auto">
          <a:xfrm>
            <a:off x="8529638" y="3429002"/>
            <a:ext cx="9890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Espace réservé du texte 32">
            <a:extLst>
              <a:ext uri="{FF2B5EF4-FFF2-40B4-BE49-F238E27FC236}">
                <a16:creationId xmlns:a16="http://schemas.microsoft.com/office/drawing/2014/main" id="{EE7994FD-8ED0-11AC-D748-34A7D5952586}"/>
              </a:ext>
            </a:extLst>
          </p:cNvPr>
          <p:cNvSpPr>
            <a:spLocks noGrp="1"/>
          </p:cNvSpPr>
          <p:nvPr>
            <p:ph type="body" sz="quarter" idx="25" hasCustomPrompt="1"/>
          </p:nvPr>
        </p:nvSpPr>
        <p:spPr>
          <a:xfrm>
            <a:off x="8236699" y="5208879"/>
            <a:ext cx="3731782" cy="307777"/>
          </a:xfrm>
        </p:spPr>
        <p:txBody>
          <a:bodyPr anchor="b">
            <a:spAutoFit/>
          </a:bodyPr>
          <a:lstStyle>
            <a:lvl1pPr>
              <a:defRPr sz="2000" i="1">
                <a:solidFill>
                  <a:schemeClr val="tx2"/>
                </a:solidFill>
              </a:defRPr>
            </a:lvl1pPr>
          </a:lstStyle>
          <a:p>
            <a:pPr lvl="0"/>
            <a:r>
              <a:rPr lang="fr-FR" dirty="0"/>
              <a:t>Citation</a:t>
            </a:r>
          </a:p>
        </p:txBody>
      </p:sp>
      <p:sp>
        <p:nvSpPr>
          <p:cNvPr id="34" name="Espace réservé du texte 32">
            <a:extLst>
              <a:ext uri="{FF2B5EF4-FFF2-40B4-BE49-F238E27FC236}">
                <a16:creationId xmlns:a16="http://schemas.microsoft.com/office/drawing/2014/main" id="{8967B2E6-E0BE-4B94-B7D4-89F439457404}"/>
              </a:ext>
            </a:extLst>
          </p:cNvPr>
          <p:cNvSpPr>
            <a:spLocks noGrp="1"/>
          </p:cNvSpPr>
          <p:nvPr>
            <p:ph type="body" sz="quarter" idx="26" hasCustomPrompt="1"/>
          </p:nvPr>
        </p:nvSpPr>
        <p:spPr>
          <a:xfrm>
            <a:off x="8236699" y="5547136"/>
            <a:ext cx="3731782" cy="430887"/>
          </a:xfrm>
        </p:spPr>
        <p:txBody>
          <a:bodyPr anchor="t">
            <a:spAutoFit/>
          </a:bodyPr>
          <a:lstStyle>
            <a:lvl1pPr>
              <a:defRPr sz="1400" i="1">
                <a:solidFill>
                  <a:schemeClr val="tx2"/>
                </a:solidFill>
              </a:defRPr>
            </a:lvl1pPr>
          </a:lstStyle>
          <a:p>
            <a:pPr lvl="0"/>
            <a:r>
              <a:rPr lang="fr-FR" dirty="0"/>
              <a:t>Nom Prénom</a:t>
            </a:r>
          </a:p>
          <a:p>
            <a:pPr lvl="0"/>
            <a:r>
              <a:rPr lang="fr-FR" dirty="0"/>
              <a:t>Titre</a:t>
            </a:r>
          </a:p>
        </p:txBody>
      </p:sp>
      <p:sp>
        <p:nvSpPr>
          <p:cNvPr id="35" name="Espace réservé du texte 32">
            <a:extLst>
              <a:ext uri="{FF2B5EF4-FFF2-40B4-BE49-F238E27FC236}">
                <a16:creationId xmlns:a16="http://schemas.microsoft.com/office/drawing/2014/main" id="{4055F7BE-65EE-F3D0-43E0-80DF7A47E490}"/>
              </a:ext>
            </a:extLst>
          </p:cNvPr>
          <p:cNvSpPr>
            <a:spLocks noGrp="1"/>
          </p:cNvSpPr>
          <p:nvPr>
            <p:ph type="body" sz="quarter" idx="27" hasCustomPrompt="1"/>
          </p:nvPr>
        </p:nvSpPr>
        <p:spPr>
          <a:xfrm>
            <a:off x="80629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ENGAGEMENTS CLÉS</a:t>
            </a:r>
          </a:p>
        </p:txBody>
      </p:sp>
      <p:sp>
        <p:nvSpPr>
          <p:cNvPr id="37" name="Espace réservé du texte 32">
            <a:extLst>
              <a:ext uri="{FF2B5EF4-FFF2-40B4-BE49-F238E27FC236}">
                <a16:creationId xmlns:a16="http://schemas.microsoft.com/office/drawing/2014/main" id="{2C4601E8-2D8B-90A7-F57C-C374147D0A07}"/>
              </a:ext>
            </a:extLst>
          </p:cNvPr>
          <p:cNvSpPr>
            <a:spLocks noGrp="1"/>
          </p:cNvSpPr>
          <p:nvPr>
            <p:ph type="body" sz="quarter" idx="29" hasCustomPrompt="1"/>
          </p:nvPr>
        </p:nvSpPr>
        <p:spPr>
          <a:xfrm>
            <a:off x="434028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ACTIONS EXISTANTES</a:t>
            </a:r>
          </a:p>
        </p:txBody>
      </p:sp>
      <p:sp>
        <p:nvSpPr>
          <p:cNvPr id="39" name="Rectangle 38">
            <a:extLst>
              <a:ext uri="{FF2B5EF4-FFF2-40B4-BE49-F238E27FC236}">
                <a16:creationId xmlns:a16="http://schemas.microsoft.com/office/drawing/2014/main" id="{BCBFDA7D-253C-6CAE-F4C2-99FD35AFDBA0}"/>
              </a:ext>
            </a:extLst>
          </p:cNvPr>
          <p:cNvSpPr/>
          <p:nvPr/>
        </p:nvSpPr>
        <p:spPr>
          <a:xfrm>
            <a:off x="806296" y="1244532"/>
            <a:ext cx="4311121" cy="72000"/>
          </a:xfrm>
          <a:prstGeom prst="rect">
            <a:avLst/>
          </a:prstGeom>
          <a:gradFill flip="none" rotWithShape="1">
            <a:gsLst>
              <a:gs pos="0">
                <a:schemeClr val="accent2"/>
              </a:gs>
              <a:gs pos="100000">
                <a:schemeClr val="accent3"/>
              </a:gs>
            </a:gsLst>
            <a:lin ang="0" scaled="1"/>
            <a:tileRect/>
          </a:gra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41" name="Espace réservé du texte 40">
            <a:extLst>
              <a:ext uri="{FF2B5EF4-FFF2-40B4-BE49-F238E27FC236}">
                <a16:creationId xmlns:a16="http://schemas.microsoft.com/office/drawing/2014/main" id="{49BCEA5D-FDC7-D920-AF85-D69C66D8167A}"/>
              </a:ext>
            </a:extLst>
          </p:cNvPr>
          <p:cNvSpPr>
            <a:spLocks noGrp="1"/>
          </p:cNvSpPr>
          <p:nvPr>
            <p:ph type="body" sz="quarter" idx="31" hasCustomPrompt="1"/>
          </p:nvPr>
        </p:nvSpPr>
        <p:spPr>
          <a:xfrm rot="10800000">
            <a:off x="4159792" y="1128953"/>
            <a:ext cx="236948" cy="154091"/>
          </a:xfrm>
          <a:prstGeom prst="triangle">
            <a:avLst/>
          </a:prstGeom>
          <a:solidFill>
            <a:schemeClr val="tx1"/>
          </a:solidFill>
        </p:spPr>
        <p:txBody>
          <a:bodyPr>
            <a:noAutofit/>
          </a:bodyPr>
          <a:lstStyle>
            <a:lvl1pPr>
              <a:defRPr sz="100">
                <a:solidFill>
                  <a:schemeClr val="tx1"/>
                </a:solidFill>
              </a:defRPr>
            </a:lvl1pPr>
          </a:lstStyle>
          <a:p>
            <a:pPr lvl="0"/>
            <a:r>
              <a:rPr lang="fr-FR" dirty="0"/>
              <a:t>a</a:t>
            </a:r>
          </a:p>
        </p:txBody>
      </p:sp>
      <p:sp>
        <p:nvSpPr>
          <p:cNvPr id="8" name="Espace réservé du texte 7">
            <a:extLst>
              <a:ext uri="{FF2B5EF4-FFF2-40B4-BE49-F238E27FC236}">
                <a16:creationId xmlns:a16="http://schemas.microsoft.com/office/drawing/2014/main" id="{AA72D946-96A2-F500-57E6-082724134C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COMPLY/COMPETE/LEAD</a:t>
            </a:r>
          </a:p>
          <a:p>
            <a:pPr lvl="1"/>
            <a:r>
              <a:rPr lang="fr-FR" dirty="0"/>
              <a:t>Changer style du sous titre avec « augmenter le niveau de liste » </a:t>
            </a:r>
          </a:p>
        </p:txBody>
      </p:sp>
      <p:sp>
        <p:nvSpPr>
          <p:cNvPr id="7" name="Espace réservé du texte 52">
            <a:extLst>
              <a:ext uri="{FF2B5EF4-FFF2-40B4-BE49-F238E27FC236}">
                <a16:creationId xmlns:a16="http://schemas.microsoft.com/office/drawing/2014/main" id="{E3F22224-91A6-B6D4-4644-C58F2D3FDBC5}"/>
              </a:ext>
            </a:extLst>
          </p:cNvPr>
          <p:cNvSpPr>
            <a:spLocks noGrp="1"/>
          </p:cNvSpPr>
          <p:nvPr>
            <p:ph type="body" sz="quarter" idx="33" hasCustomPrompt="1"/>
          </p:nvPr>
        </p:nvSpPr>
        <p:spPr>
          <a:xfrm>
            <a:off x="4340286"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4" name="Espace réservé du texte 9">
            <a:extLst>
              <a:ext uri="{FF2B5EF4-FFF2-40B4-BE49-F238E27FC236}">
                <a16:creationId xmlns:a16="http://schemas.microsoft.com/office/drawing/2014/main" id="{B81FC6FA-ACA8-CDEA-B1A6-D54E8C4A6B7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6098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exte 6">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pour une image  5">
            <a:extLst>
              <a:ext uri="{FF2B5EF4-FFF2-40B4-BE49-F238E27FC236}">
                <a16:creationId xmlns:a16="http://schemas.microsoft.com/office/drawing/2014/main" id="{2B505B3D-C067-8234-42E4-A8C03685E46F}"/>
              </a:ext>
            </a:extLst>
          </p:cNvPr>
          <p:cNvSpPr>
            <a:spLocks noGrp="1"/>
          </p:cNvSpPr>
          <p:nvPr>
            <p:ph type="pic" sz="quarter" idx="15"/>
          </p:nvPr>
        </p:nvSpPr>
        <p:spPr>
          <a:xfrm>
            <a:off x="0" y="771524"/>
            <a:ext cx="3754800" cy="5687999"/>
          </a:xfrm>
        </p:spPr>
        <p:txBody>
          <a:bodyPr/>
          <a:lstStyle/>
          <a:p>
            <a:r>
              <a:rPr lang="fr-FR"/>
              <a:t>Cliquez sur l'icône pour ajouter une image</a:t>
            </a:r>
          </a:p>
        </p:txBody>
      </p:sp>
      <p:sp>
        <p:nvSpPr>
          <p:cNvPr id="7" name="Espace réservé du texte 17">
            <a:extLst>
              <a:ext uri="{FF2B5EF4-FFF2-40B4-BE49-F238E27FC236}">
                <a16:creationId xmlns:a16="http://schemas.microsoft.com/office/drawing/2014/main" id="{AF195326-A650-7AF4-BAEE-528B2D3EFB36}"/>
              </a:ext>
            </a:extLst>
          </p:cNvPr>
          <p:cNvSpPr>
            <a:spLocks noGrp="1"/>
          </p:cNvSpPr>
          <p:nvPr>
            <p:ph type="body" sz="quarter" idx="27" hasCustomPrompt="1"/>
          </p:nvPr>
        </p:nvSpPr>
        <p:spPr>
          <a:xfrm>
            <a:off x="4178360" y="1799645"/>
            <a:ext cx="7563600" cy="3447098"/>
          </a:xfrm>
        </p:spPr>
        <p:txBody>
          <a:bodyPr wrap="square" numCol="2" spcCol="468000" anchor="ctr">
            <a:spAutoFit/>
          </a:bodyPr>
          <a:lstStyle>
            <a:lvl1pPr marL="285750" indent="-285750">
              <a:spcBef>
                <a:spcPts val="0"/>
              </a:spcBef>
              <a:buFont typeface="Arial" panose="020B0604020202020204" pitchFamily="34" charset="0"/>
              <a:buChar char="•"/>
              <a:defRPr sz="16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a:p>
            <a:pPr lvl="0"/>
            <a:endParaRPr lang="fr-FR" dirty="0"/>
          </a:p>
        </p:txBody>
      </p:sp>
      <p:sp>
        <p:nvSpPr>
          <p:cNvPr id="2" name="Espace réservé du texte 7">
            <a:extLst>
              <a:ext uri="{FF2B5EF4-FFF2-40B4-BE49-F238E27FC236}">
                <a16:creationId xmlns:a16="http://schemas.microsoft.com/office/drawing/2014/main" id="{B60C3A53-E60C-3FBA-513E-4715DFD30F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733C0B6-A022-C4CA-79FD-4CF0D0C9095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43593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5B78C3-D286-EA1C-77E8-5909E1099F6E}"/>
              </a:ext>
            </a:extLst>
          </p:cNvPr>
          <p:cNvSpPr/>
          <p:nvPr/>
        </p:nvSpPr>
        <p:spPr>
          <a:xfrm>
            <a:off x="8582846" y="767273"/>
            <a:ext cx="3612963"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space réservé du texte 12">
            <a:extLst>
              <a:ext uri="{FF2B5EF4-FFF2-40B4-BE49-F238E27FC236}">
                <a16:creationId xmlns:a16="http://schemas.microsoft.com/office/drawing/2014/main" id="{7CA47C2D-A8FA-6D3C-1D74-6B02202DC07C}"/>
              </a:ext>
            </a:extLst>
          </p:cNvPr>
          <p:cNvSpPr>
            <a:spLocks noGrp="1"/>
          </p:cNvSpPr>
          <p:nvPr>
            <p:ph type="body" sz="quarter" idx="15" hasCustomPrompt="1"/>
          </p:nvPr>
        </p:nvSpPr>
        <p:spPr>
          <a:xfrm>
            <a:off x="8910571" y="3241473"/>
            <a:ext cx="2957512" cy="369332"/>
          </a:xfrm>
        </p:spPr>
        <p:txBody>
          <a:bodyPr anchor="ctr"/>
          <a:lstStyle>
            <a:lvl1pPr>
              <a:defRPr sz="2400"/>
            </a:lvl1pPr>
          </a:lstStyle>
          <a:p>
            <a:pPr lvl="0"/>
            <a:r>
              <a:rPr lang="fr-FR" dirty="0"/>
              <a:t>« Citation »</a:t>
            </a:r>
          </a:p>
        </p:txBody>
      </p:sp>
      <p:sp>
        <p:nvSpPr>
          <p:cNvPr id="9" name="Espace réservé du texte 7">
            <a:extLst>
              <a:ext uri="{FF2B5EF4-FFF2-40B4-BE49-F238E27FC236}">
                <a16:creationId xmlns:a16="http://schemas.microsoft.com/office/drawing/2014/main" id="{1DD7C037-945D-32F1-8470-C38DD0EC741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8122CF6C-033E-2C14-DE68-73BE311550C6}"/>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3A5C2480-EA19-C5F4-38F6-DCB3061692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1739332"/>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exte + Citation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4064400" cy="44208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6">
            <a:extLst>
              <a:ext uri="{FF2B5EF4-FFF2-40B4-BE49-F238E27FC236}">
                <a16:creationId xmlns:a16="http://schemas.microsoft.com/office/drawing/2014/main" id="{691016E5-3876-4607-2409-DEDFBB6EC5B9}"/>
              </a:ext>
            </a:extLst>
          </p:cNvPr>
          <p:cNvSpPr>
            <a:spLocks noGrp="1"/>
          </p:cNvSpPr>
          <p:nvPr>
            <p:ph type="body" sz="quarter" idx="15" hasCustomPrompt="1"/>
          </p:nvPr>
        </p:nvSpPr>
        <p:spPr>
          <a:xfrm>
            <a:off x="-1" y="771525"/>
            <a:ext cx="4064400" cy="973253"/>
          </a:xfrm>
          <a:solidFill>
            <a:schemeClr val="accent2"/>
          </a:solidFill>
          <a:ln>
            <a:noFill/>
          </a:ln>
          <a:effectLst>
            <a:outerShdw dist="6350" dir="5400000" algn="ctr" rotWithShape="0">
              <a:schemeClr val="tx1"/>
            </a:outerShdw>
          </a:effectLst>
        </p:spPr>
        <p:txBody>
          <a:bodyPr wrap="square" lIns="360000" tIns="360000" rIns="360000" bIns="360000">
            <a:spAutoFit/>
          </a:bodyPr>
          <a:lstStyle>
            <a:lvl1pPr marL="342900" indent="-342900">
              <a:buFont typeface="+mj-lt"/>
              <a:buAutoNum type="arabicParenR"/>
              <a:defRPr sz="1600">
                <a:latin typeface="+mj-lt"/>
              </a:defRPr>
            </a:lvl1pPr>
          </a:lstStyle>
          <a:p>
            <a:pPr lvl="0"/>
            <a:r>
              <a:rPr lang="fr-FR" dirty="0"/>
              <a:t>TITRE</a:t>
            </a:r>
          </a:p>
        </p:txBody>
      </p:sp>
      <p:sp>
        <p:nvSpPr>
          <p:cNvPr id="6" name="Espace réservé du texte 8">
            <a:extLst>
              <a:ext uri="{FF2B5EF4-FFF2-40B4-BE49-F238E27FC236}">
                <a16:creationId xmlns:a16="http://schemas.microsoft.com/office/drawing/2014/main" id="{BDC782E7-DAB2-54FB-060E-481C819A931B}"/>
              </a:ext>
            </a:extLst>
          </p:cNvPr>
          <p:cNvSpPr>
            <a:spLocks noGrp="1"/>
          </p:cNvSpPr>
          <p:nvPr>
            <p:ph type="body" sz="quarter" idx="16" hasCustomPrompt="1"/>
          </p:nvPr>
        </p:nvSpPr>
        <p:spPr>
          <a:xfrm>
            <a:off x="361040" y="1969804"/>
            <a:ext cx="3284368" cy="3016210"/>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ipsum. </a:t>
            </a:r>
          </a:p>
        </p:txBody>
      </p:sp>
      <p:cxnSp>
        <p:nvCxnSpPr>
          <p:cNvPr id="7" name="Connecteur droit 6">
            <a:extLst>
              <a:ext uri="{FF2B5EF4-FFF2-40B4-BE49-F238E27FC236}">
                <a16:creationId xmlns:a16="http://schemas.microsoft.com/office/drawing/2014/main" id="{34E2DDF5-D0B1-A4F4-442D-B005C2C10182}"/>
              </a:ext>
            </a:extLst>
          </p:cNvPr>
          <p:cNvCxnSpPr>
            <a:cxnSpLocks/>
          </p:cNvCxnSpPr>
          <p:nvPr/>
        </p:nvCxnSpPr>
        <p:spPr>
          <a:xfrm>
            <a:off x="406554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10F1237-4FC3-249D-DC11-E88B1C167CA4}"/>
              </a:ext>
            </a:extLst>
          </p:cNvPr>
          <p:cNvCxnSpPr>
            <a:cxnSpLocks/>
          </p:cNvCxnSpPr>
          <p:nvPr/>
        </p:nvCxnSpPr>
        <p:spPr>
          <a:xfrm flipH="1">
            <a:off x="1" y="5178578"/>
            <a:ext cx="406553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A6EB033D-F53F-9D6D-4709-7E8222514378}"/>
              </a:ext>
            </a:extLst>
          </p:cNvPr>
          <p:cNvSpPr>
            <a:spLocks noGrp="1"/>
          </p:cNvSpPr>
          <p:nvPr>
            <p:ph type="body" sz="quarter" idx="17" hasCustomPrompt="1"/>
          </p:nvPr>
        </p:nvSpPr>
        <p:spPr>
          <a:xfrm>
            <a:off x="246000" y="5929984"/>
            <a:ext cx="1018918" cy="226591"/>
          </a:xfrm>
          <a:solidFill>
            <a:schemeClr val="bg1"/>
          </a:solidFill>
          <a:effectLst>
            <a:outerShdw dist="114300" dir="16200000" sx="66000" sy="66000" rotWithShape="0">
              <a:schemeClr val="accent2"/>
            </a:outerShdw>
          </a:effectLst>
        </p:spPr>
        <p:txBody>
          <a:bodyPr vert="horz" wrap="square" lIns="36000" tIns="36000" rIns="36000" bIns="36000" rtlCol="0">
            <a:spAutoFit/>
          </a:bodyPr>
          <a:lstStyle>
            <a:lvl1pPr algn="ctr">
              <a:defRPr lang="fr-FR" sz="1000" dirty="0"/>
            </a:lvl1pPr>
          </a:lstStyle>
          <a:p>
            <a:pPr lvl="0" algn="ctr"/>
            <a:r>
              <a:rPr lang="fr-FR" dirty="0"/>
              <a:t>CATÉGORIES 1</a:t>
            </a:r>
          </a:p>
        </p:txBody>
      </p:sp>
      <p:sp>
        <p:nvSpPr>
          <p:cNvPr id="14" name="Espace réservé du texte 12">
            <a:extLst>
              <a:ext uri="{FF2B5EF4-FFF2-40B4-BE49-F238E27FC236}">
                <a16:creationId xmlns:a16="http://schemas.microsoft.com/office/drawing/2014/main" id="{EF965EBC-D9B2-4D70-4D51-C60ACE283D71}"/>
              </a:ext>
            </a:extLst>
          </p:cNvPr>
          <p:cNvSpPr>
            <a:spLocks noGrp="1"/>
          </p:cNvSpPr>
          <p:nvPr>
            <p:ph type="body" sz="quarter" idx="18" hasCustomPrompt="1"/>
          </p:nvPr>
        </p:nvSpPr>
        <p:spPr>
          <a:xfrm>
            <a:off x="1523026" y="5929984"/>
            <a:ext cx="1018918" cy="226591"/>
          </a:xfrm>
          <a:solidFill>
            <a:schemeClr val="bg1"/>
          </a:solidFill>
          <a:effectLst>
            <a:outerShdw dist="114300" dir="16200000" sx="66000" sy="66000" rotWithShape="0">
              <a:schemeClr val="accent1"/>
            </a:outerShdw>
          </a:effectLst>
        </p:spPr>
        <p:txBody>
          <a:bodyPr wrap="square" lIns="36000" tIns="36000" rIns="36000" bIns="36000">
            <a:spAutoFit/>
          </a:bodyPr>
          <a:lstStyle>
            <a:lvl1pPr algn="ctr">
              <a:defRPr sz="1000"/>
            </a:lvl1pPr>
          </a:lstStyle>
          <a:p>
            <a:pPr lvl="0"/>
            <a:r>
              <a:rPr lang="fr-FR" dirty="0"/>
              <a:t>CATÉGORIES 2</a:t>
            </a:r>
          </a:p>
        </p:txBody>
      </p:sp>
      <p:sp>
        <p:nvSpPr>
          <p:cNvPr id="15" name="Espace réservé du texte 12">
            <a:extLst>
              <a:ext uri="{FF2B5EF4-FFF2-40B4-BE49-F238E27FC236}">
                <a16:creationId xmlns:a16="http://schemas.microsoft.com/office/drawing/2014/main" id="{F4EA610B-DA4A-9CF2-B4B1-8302988086C2}"/>
              </a:ext>
            </a:extLst>
          </p:cNvPr>
          <p:cNvSpPr>
            <a:spLocks noGrp="1"/>
          </p:cNvSpPr>
          <p:nvPr>
            <p:ph type="body" sz="quarter" idx="19" hasCustomPrompt="1"/>
          </p:nvPr>
        </p:nvSpPr>
        <p:spPr>
          <a:xfrm>
            <a:off x="2800052" y="5925240"/>
            <a:ext cx="1018918" cy="226591"/>
          </a:xfrm>
          <a:solidFill>
            <a:schemeClr val="bg1"/>
          </a:solidFill>
          <a:effectLst>
            <a:outerShdw dist="114300" dir="16200000" sx="66000" sy="66000" rotWithShape="0">
              <a:schemeClr val="accent3"/>
            </a:outerShdw>
          </a:effectLst>
        </p:spPr>
        <p:txBody>
          <a:bodyPr vert="horz" wrap="square" lIns="36000" tIns="36000" rIns="36000" bIns="36000" rtlCol="0">
            <a:spAutoFit/>
          </a:bodyPr>
          <a:lstStyle>
            <a:lvl1pPr algn="ctr">
              <a:defRPr lang="fr-FR" sz="1000" dirty="0"/>
            </a:lvl1pPr>
          </a:lstStyle>
          <a:p>
            <a:pPr lvl="0" algn="ctr"/>
            <a:r>
              <a:rPr lang="fr-FR" dirty="0"/>
              <a:t>CATÉGORIES 3</a:t>
            </a:r>
          </a:p>
        </p:txBody>
      </p:sp>
      <p:sp>
        <p:nvSpPr>
          <p:cNvPr id="37" name="Espace réservé du texte 36">
            <a:extLst>
              <a:ext uri="{FF2B5EF4-FFF2-40B4-BE49-F238E27FC236}">
                <a16:creationId xmlns:a16="http://schemas.microsoft.com/office/drawing/2014/main" id="{DEE8143B-848A-78CA-590A-59AE8B360CB9}"/>
              </a:ext>
            </a:extLst>
          </p:cNvPr>
          <p:cNvSpPr>
            <a:spLocks noGrp="1"/>
          </p:cNvSpPr>
          <p:nvPr>
            <p:ph type="body" sz="quarter" idx="20" hasCustomPrompt="1"/>
          </p:nvPr>
        </p:nvSpPr>
        <p:spPr>
          <a:xfrm>
            <a:off x="4503000"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8" name="Espace réservé du texte 36">
            <a:extLst>
              <a:ext uri="{FF2B5EF4-FFF2-40B4-BE49-F238E27FC236}">
                <a16:creationId xmlns:a16="http://schemas.microsoft.com/office/drawing/2014/main" id="{4CB54BA0-A54F-EE3E-F906-E34C04BF4837}"/>
              </a:ext>
            </a:extLst>
          </p:cNvPr>
          <p:cNvSpPr>
            <a:spLocks noGrp="1"/>
          </p:cNvSpPr>
          <p:nvPr>
            <p:ph type="body" sz="quarter" idx="21" hasCustomPrompt="1"/>
          </p:nvPr>
        </p:nvSpPr>
        <p:spPr>
          <a:xfrm>
            <a:off x="4503000"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9" name="Espace réservé du texte 36">
            <a:extLst>
              <a:ext uri="{FF2B5EF4-FFF2-40B4-BE49-F238E27FC236}">
                <a16:creationId xmlns:a16="http://schemas.microsoft.com/office/drawing/2014/main" id="{D55E4B18-0228-A954-2301-AA4DF6A4E7EA}"/>
              </a:ext>
            </a:extLst>
          </p:cNvPr>
          <p:cNvSpPr>
            <a:spLocks noGrp="1"/>
          </p:cNvSpPr>
          <p:nvPr>
            <p:ph type="body" sz="quarter" idx="22" hasCustomPrompt="1"/>
          </p:nvPr>
        </p:nvSpPr>
        <p:spPr>
          <a:xfrm>
            <a:off x="4503000"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81FB5918-849A-725E-9B1B-EA54E1BD64EA}"/>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du texte 36">
            <a:extLst>
              <a:ext uri="{FF2B5EF4-FFF2-40B4-BE49-F238E27FC236}">
                <a16:creationId xmlns:a16="http://schemas.microsoft.com/office/drawing/2014/main" id="{AB735C73-89F9-9CCB-AB37-BAB0852ABF3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7" name="Espace réservé du texte 36">
            <a:extLst>
              <a:ext uri="{FF2B5EF4-FFF2-40B4-BE49-F238E27FC236}">
                <a16:creationId xmlns:a16="http://schemas.microsoft.com/office/drawing/2014/main" id="{7D40ACA8-DE98-7FBA-5E54-2AB99288FE9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8" name="Espace réservé du texte 7">
            <a:extLst>
              <a:ext uri="{FF2B5EF4-FFF2-40B4-BE49-F238E27FC236}">
                <a16:creationId xmlns:a16="http://schemas.microsoft.com/office/drawing/2014/main" id="{68CEB713-8954-04A0-F209-398AA9AE76F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63">
            <a:extLst>
              <a:ext uri="{FF2B5EF4-FFF2-40B4-BE49-F238E27FC236}">
                <a16:creationId xmlns:a16="http://schemas.microsoft.com/office/drawing/2014/main" id="{F1254BB8-0DF6-2636-B5A7-AC1DFCC913C7}"/>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0" name="Espace réservé du texte 63">
            <a:extLst>
              <a:ext uri="{FF2B5EF4-FFF2-40B4-BE49-F238E27FC236}">
                <a16:creationId xmlns:a16="http://schemas.microsoft.com/office/drawing/2014/main" id="{C8217315-D9E2-1E41-649A-C6B73C4877FA}"/>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7" name="Espace réservé du texte 63">
            <a:extLst>
              <a:ext uri="{FF2B5EF4-FFF2-40B4-BE49-F238E27FC236}">
                <a16:creationId xmlns:a16="http://schemas.microsoft.com/office/drawing/2014/main" id="{6415F214-0B13-3586-D0D5-EBDF01D82DFD}"/>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8" name="Espace réservé du texte 63">
            <a:extLst>
              <a:ext uri="{FF2B5EF4-FFF2-40B4-BE49-F238E27FC236}">
                <a16:creationId xmlns:a16="http://schemas.microsoft.com/office/drawing/2014/main" id="{7703B233-1597-8157-9EF7-DF96CFA14AC0}"/>
              </a:ext>
            </a:extLst>
          </p:cNvPr>
          <p:cNvSpPr>
            <a:spLocks noGrp="1"/>
          </p:cNvSpPr>
          <p:nvPr>
            <p:ph type="body" sz="quarter" idx="50" hasCustomPrompt="1"/>
          </p:nvPr>
        </p:nvSpPr>
        <p:spPr>
          <a:xfrm rot="16200000">
            <a:off x="4825858"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9" name="Espace réservé du texte 63">
            <a:extLst>
              <a:ext uri="{FF2B5EF4-FFF2-40B4-BE49-F238E27FC236}">
                <a16:creationId xmlns:a16="http://schemas.microsoft.com/office/drawing/2014/main" id="{CF384261-135E-98C1-938A-BF83C3C40590}"/>
              </a:ext>
            </a:extLst>
          </p:cNvPr>
          <p:cNvSpPr>
            <a:spLocks noGrp="1"/>
          </p:cNvSpPr>
          <p:nvPr>
            <p:ph type="body" sz="quarter" idx="51" hasCustomPrompt="1"/>
          </p:nvPr>
        </p:nvSpPr>
        <p:spPr>
          <a:xfrm rot="16200000">
            <a:off x="4825858"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30" name="Espace réservé du texte 63">
            <a:extLst>
              <a:ext uri="{FF2B5EF4-FFF2-40B4-BE49-F238E27FC236}">
                <a16:creationId xmlns:a16="http://schemas.microsoft.com/office/drawing/2014/main" id="{D1096DDD-7895-4E7A-35D2-7EA120771452}"/>
              </a:ext>
            </a:extLst>
          </p:cNvPr>
          <p:cNvSpPr>
            <a:spLocks noGrp="1"/>
          </p:cNvSpPr>
          <p:nvPr>
            <p:ph type="body" sz="quarter" idx="52" hasCustomPrompt="1"/>
          </p:nvPr>
        </p:nvSpPr>
        <p:spPr>
          <a:xfrm rot="16200000">
            <a:off x="4825858"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9">
            <a:extLst>
              <a:ext uri="{FF2B5EF4-FFF2-40B4-BE49-F238E27FC236}">
                <a16:creationId xmlns:a16="http://schemas.microsoft.com/office/drawing/2014/main" id="{7E7C1100-96D2-24CE-26B9-DAE41C8137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ZoneTexte 2">
            <a:extLst>
              <a:ext uri="{FF2B5EF4-FFF2-40B4-BE49-F238E27FC236}">
                <a16:creationId xmlns:a16="http://schemas.microsoft.com/office/drawing/2014/main" id="{F3D44AE4-9BE4-8E48-757E-744287960580}"/>
              </a:ext>
            </a:extLst>
          </p:cNvPr>
          <p:cNvSpPr txBox="1"/>
          <p:nvPr userDrawn="1"/>
        </p:nvSpPr>
        <p:spPr>
          <a:xfrm flipH="1">
            <a:off x="410702" y="5520719"/>
            <a:ext cx="3203575" cy="261610"/>
          </a:xfrm>
          <a:prstGeom prst="rect">
            <a:avLst/>
          </a:prstGeom>
          <a:noFill/>
        </p:spPr>
        <p:txBody>
          <a:bodyPr wrap="square" rtlCol="0">
            <a:spAutoFit/>
          </a:bodyPr>
          <a:lstStyle/>
          <a:p>
            <a:r>
              <a:rPr lang="fr-FR" sz="1100" b="1" dirty="0">
                <a:latin typeface="Avenir Next" panose="020B0503020202020204" pitchFamily="34" charset="0"/>
              </a:rPr>
              <a:t>LÉGENDE</a:t>
            </a:r>
          </a:p>
        </p:txBody>
      </p:sp>
    </p:spTree>
    <p:extLst>
      <p:ext uri="{BB962C8B-B14F-4D97-AF65-F5344CB8AC3E}">
        <p14:creationId xmlns:p14="http://schemas.microsoft.com/office/powerpoint/2010/main" val="5662054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exte + Graphiqu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contenu 6">
            <a:extLst>
              <a:ext uri="{FF2B5EF4-FFF2-40B4-BE49-F238E27FC236}">
                <a16:creationId xmlns:a16="http://schemas.microsoft.com/office/drawing/2014/main" id="{7E831166-7339-637F-8A65-B99447ED85AE}"/>
              </a:ext>
            </a:extLst>
          </p:cNvPr>
          <p:cNvSpPr>
            <a:spLocks noGrp="1"/>
          </p:cNvSpPr>
          <p:nvPr>
            <p:ph sz="quarter" idx="15"/>
          </p:nvPr>
        </p:nvSpPr>
        <p:spPr>
          <a:xfrm>
            <a:off x="814800" y="1911707"/>
            <a:ext cx="5281200" cy="342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8">
            <a:extLst>
              <a:ext uri="{FF2B5EF4-FFF2-40B4-BE49-F238E27FC236}">
                <a16:creationId xmlns:a16="http://schemas.microsoft.com/office/drawing/2014/main" id="{03C93F94-66DB-583D-B307-8BE954A581F5}"/>
              </a:ext>
            </a:extLst>
          </p:cNvPr>
          <p:cNvSpPr/>
          <p:nvPr/>
        </p:nvSpPr>
        <p:spPr>
          <a:xfrm>
            <a:off x="7443600" y="767273"/>
            <a:ext cx="4748400"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9057CACC-939F-E37D-6A47-3F775DF6D11E}"/>
              </a:ext>
            </a:extLst>
          </p:cNvPr>
          <p:cNvSpPr>
            <a:spLocks noGrp="1"/>
          </p:cNvSpPr>
          <p:nvPr>
            <p:ph type="body" sz="quarter" idx="16" hasCustomPrompt="1"/>
          </p:nvPr>
        </p:nvSpPr>
        <p:spPr>
          <a:xfrm>
            <a:off x="7894638" y="1578593"/>
            <a:ext cx="3850322" cy="4093428"/>
          </a:xfrm>
        </p:spPr>
        <p:txBody>
          <a:bodyPr wrap="square" anchor="ctr">
            <a:spAutoFit/>
          </a:bodyPr>
          <a:lstStyle>
            <a:lvl1pPr>
              <a:lnSpc>
                <a:spcPct val="100000"/>
              </a:lnSpc>
              <a:defRPr sz="1400"/>
            </a:lvl1pPr>
            <a:lvl2pPr marL="0" indent="-285750">
              <a:lnSpc>
                <a:spcPct val="100000"/>
              </a:lnSpc>
              <a:buFont typeface="Arial" panose="020B0604020202020204" pitchFamily="34" charset="0"/>
              <a:buChar char="•"/>
              <a:defRPr sz="14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p:txBody>
      </p:sp>
      <p:sp>
        <p:nvSpPr>
          <p:cNvPr id="2" name="Espace réservé du texte 7">
            <a:extLst>
              <a:ext uri="{FF2B5EF4-FFF2-40B4-BE49-F238E27FC236}">
                <a16:creationId xmlns:a16="http://schemas.microsoft.com/office/drawing/2014/main" id="{FEF3E8E8-9083-ECF5-8EA2-37FF3809EA0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59F6FEF-F5DB-D75D-A1E7-11D48EF3BFB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00472399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e + Images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2" name="Espace réservé du texte 20">
            <a:extLst>
              <a:ext uri="{FF2B5EF4-FFF2-40B4-BE49-F238E27FC236}">
                <a16:creationId xmlns:a16="http://schemas.microsoft.com/office/drawing/2014/main" id="{884944D4-F014-0893-13BC-B53264C19D96}"/>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3" name="Espace réservé du texte 20">
            <a:extLst>
              <a:ext uri="{FF2B5EF4-FFF2-40B4-BE49-F238E27FC236}">
                <a16:creationId xmlns:a16="http://schemas.microsoft.com/office/drawing/2014/main" id="{F444AF8C-3294-122D-2864-3E9A3E1F7DCC}"/>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pour une image  8">
            <a:extLst>
              <a:ext uri="{FF2B5EF4-FFF2-40B4-BE49-F238E27FC236}">
                <a16:creationId xmlns:a16="http://schemas.microsoft.com/office/drawing/2014/main" id="{5CEE114D-A9BE-542D-383D-FDDB4F7295B8}"/>
              </a:ext>
            </a:extLst>
          </p:cNvPr>
          <p:cNvSpPr>
            <a:spLocks noGrp="1"/>
          </p:cNvSpPr>
          <p:nvPr>
            <p:ph type="pic" sz="quarter" idx="28"/>
          </p:nvPr>
        </p:nvSpPr>
        <p:spPr>
          <a:xfrm>
            <a:off x="5698777" y="943537"/>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8" name="Espace réservé pour une image  8">
            <a:extLst>
              <a:ext uri="{FF2B5EF4-FFF2-40B4-BE49-F238E27FC236}">
                <a16:creationId xmlns:a16="http://schemas.microsoft.com/office/drawing/2014/main" id="{F7A2EF0C-A320-D0C3-EDFB-9EC711461BAA}"/>
              </a:ext>
            </a:extLst>
          </p:cNvPr>
          <p:cNvSpPr>
            <a:spLocks noGrp="1"/>
          </p:cNvSpPr>
          <p:nvPr>
            <p:ph type="pic" sz="quarter" idx="29"/>
          </p:nvPr>
        </p:nvSpPr>
        <p:spPr>
          <a:xfrm>
            <a:off x="5698777" y="3787909"/>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9" name="Espace réservé du texte 9">
            <a:extLst>
              <a:ext uri="{FF2B5EF4-FFF2-40B4-BE49-F238E27FC236}">
                <a16:creationId xmlns:a16="http://schemas.microsoft.com/office/drawing/2014/main" id="{9DCE572D-6685-C653-0124-85D27D27CFD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799365171"/>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exte + Image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20">
            <a:extLst>
              <a:ext uri="{FF2B5EF4-FFF2-40B4-BE49-F238E27FC236}">
                <a16:creationId xmlns:a16="http://schemas.microsoft.com/office/drawing/2014/main" id="{7E716761-3B0E-BE9D-3F55-16D2369F82E7}"/>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8" name="Espace réservé du texte 20">
            <a:extLst>
              <a:ext uri="{FF2B5EF4-FFF2-40B4-BE49-F238E27FC236}">
                <a16:creationId xmlns:a16="http://schemas.microsoft.com/office/drawing/2014/main" id="{D38016CA-2267-6CAB-62BE-BB3D3F2360F5}"/>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7" name="Espace réservé du texte 9">
            <a:extLst>
              <a:ext uri="{FF2B5EF4-FFF2-40B4-BE49-F238E27FC236}">
                <a16:creationId xmlns:a16="http://schemas.microsoft.com/office/drawing/2014/main" id="{A0299ABD-4A43-66E3-E1FD-C9AAB4F7D1C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847027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exte + Images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CF571508-BF8D-3995-9B5F-3DE1951E7145}"/>
              </a:ext>
            </a:extLst>
          </p:cNvPr>
          <p:cNvCxnSpPr>
            <a:cxnSpLocks/>
          </p:cNvCxnSpPr>
          <p:nvPr/>
        </p:nvCxnSpPr>
        <p:spPr>
          <a:xfrm>
            <a:off x="479746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6A54C5C-F991-CAE6-905B-5626145A8862}"/>
              </a:ext>
            </a:extLst>
          </p:cNvPr>
          <p:cNvSpPr/>
          <p:nvPr/>
        </p:nvSpPr>
        <p:spPr>
          <a:xfrm>
            <a:off x="4807628" y="3627120"/>
            <a:ext cx="7384370" cy="2832404"/>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7">
            <a:extLst>
              <a:ext uri="{FF2B5EF4-FFF2-40B4-BE49-F238E27FC236}">
                <a16:creationId xmlns:a16="http://schemas.microsoft.com/office/drawing/2014/main" id="{AD069770-82B4-5A8E-53A2-D87A0021DA35}"/>
              </a:ext>
            </a:extLst>
          </p:cNvPr>
          <p:cNvSpPr>
            <a:spLocks noGrp="1"/>
          </p:cNvSpPr>
          <p:nvPr>
            <p:ph type="body" sz="quarter" idx="15" hasCustomPrompt="1"/>
          </p:nvPr>
        </p:nvSpPr>
        <p:spPr>
          <a:xfrm>
            <a:off x="7623750" y="4797100"/>
            <a:ext cx="2134235" cy="492443"/>
          </a:xfrm>
        </p:spPr>
        <p:txBody>
          <a:bodyPr>
            <a:spAutoFit/>
          </a:bodyPr>
          <a:lstStyle>
            <a:lvl1pPr>
              <a:defRPr/>
            </a:lvl1pPr>
          </a:lstStyle>
          <a:p>
            <a:pPr lvl="0"/>
            <a:r>
              <a:rPr lang="fr-FR" dirty="0"/>
              <a:t>Insérer une image ou un graphique</a:t>
            </a:r>
          </a:p>
        </p:txBody>
      </p:sp>
      <p:sp>
        <p:nvSpPr>
          <p:cNvPr id="15" name="Espace réservé du texte 17">
            <a:extLst>
              <a:ext uri="{FF2B5EF4-FFF2-40B4-BE49-F238E27FC236}">
                <a16:creationId xmlns:a16="http://schemas.microsoft.com/office/drawing/2014/main" id="{C310CA7F-960D-C9D2-2BF1-AE52419924AD}"/>
              </a:ext>
            </a:extLst>
          </p:cNvPr>
          <p:cNvSpPr>
            <a:spLocks noGrp="1"/>
          </p:cNvSpPr>
          <p:nvPr>
            <p:ph type="body" sz="quarter" idx="16" hasCustomPrompt="1"/>
          </p:nvPr>
        </p:nvSpPr>
        <p:spPr>
          <a:xfrm>
            <a:off x="7623750" y="1899678"/>
            <a:ext cx="2134235" cy="492443"/>
          </a:xfrm>
        </p:spPr>
        <p:txBody>
          <a:bodyPr>
            <a:spAutoFit/>
          </a:bodyPr>
          <a:lstStyle>
            <a:lvl1pPr>
              <a:defRPr/>
            </a:lvl1pPr>
          </a:lstStyle>
          <a:p>
            <a:pPr lvl="0"/>
            <a:r>
              <a:rPr lang="fr-FR" dirty="0"/>
              <a:t>Insérer une image ou un graphique</a:t>
            </a:r>
          </a:p>
        </p:txBody>
      </p:sp>
      <p:sp>
        <p:nvSpPr>
          <p:cNvPr id="16" name="Espace réservé du texte 15">
            <a:extLst>
              <a:ext uri="{FF2B5EF4-FFF2-40B4-BE49-F238E27FC236}">
                <a16:creationId xmlns:a16="http://schemas.microsoft.com/office/drawing/2014/main" id="{D2BA093D-D657-F33E-7ECA-DEBCF069FCD0}"/>
              </a:ext>
            </a:extLst>
          </p:cNvPr>
          <p:cNvSpPr>
            <a:spLocks noGrp="1"/>
          </p:cNvSpPr>
          <p:nvPr>
            <p:ph type="body" sz="quarter" idx="17" hasCustomPrompt="1"/>
          </p:nvPr>
        </p:nvSpPr>
        <p:spPr>
          <a:xfrm>
            <a:off x="419167" y="1530777"/>
            <a:ext cx="3949627" cy="1477328"/>
          </a:xfrm>
        </p:spPr>
        <p:txBody>
          <a:bodyPr wrap="square" anchor="ctr">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7" name="Espace réservé du texte 15">
            <a:extLst>
              <a:ext uri="{FF2B5EF4-FFF2-40B4-BE49-F238E27FC236}">
                <a16:creationId xmlns:a16="http://schemas.microsoft.com/office/drawing/2014/main" id="{C275C45C-93FA-80B5-61E7-C9FE323A15CE}"/>
              </a:ext>
            </a:extLst>
          </p:cNvPr>
          <p:cNvSpPr>
            <a:spLocks noGrp="1"/>
          </p:cNvSpPr>
          <p:nvPr>
            <p:ph type="body" sz="quarter" idx="18" hasCustomPrompt="1"/>
          </p:nvPr>
        </p:nvSpPr>
        <p:spPr>
          <a:xfrm>
            <a:off x="419167" y="4181547"/>
            <a:ext cx="3949625" cy="1723549"/>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9CA0FEAC-6F03-6E90-58FE-812D03D9CD7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4E439464-C34E-C0EB-4175-87DDAAAF359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2291833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e + Imag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A9B1A3D7-C53C-B4E3-ED2C-F78B3BBE1FF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7EC71966-BFAE-6954-6C02-156DE7F45E2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4" name="Espace réservé du texte 6">
            <a:extLst>
              <a:ext uri="{FF2B5EF4-FFF2-40B4-BE49-F238E27FC236}">
                <a16:creationId xmlns:a16="http://schemas.microsoft.com/office/drawing/2014/main" id="{27EC0AD2-8AB8-B101-5326-1E4AE6AEE93A}"/>
              </a:ext>
            </a:extLst>
          </p:cNvPr>
          <p:cNvSpPr>
            <a:spLocks noGrp="1"/>
          </p:cNvSpPr>
          <p:nvPr>
            <p:ph type="body" sz="quarter" idx="16" hasCustomPrompt="1"/>
          </p:nvPr>
        </p:nvSpPr>
        <p:spPr>
          <a:xfrm>
            <a:off x="1008000" y="1951672"/>
            <a:ext cx="3950400" cy="1477328"/>
          </a:xfrm>
        </p:spPr>
        <p:txBody>
          <a:bodyPr anchor="b">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5" name="Espace réservé du texte 6">
            <a:extLst>
              <a:ext uri="{FF2B5EF4-FFF2-40B4-BE49-F238E27FC236}">
                <a16:creationId xmlns:a16="http://schemas.microsoft.com/office/drawing/2014/main" id="{3AD18545-5719-8B00-CBD6-E0F2D79A7E0A}"/>
              </a:ext>
            </a:extLst>
          </p:cNvPr>
          <p:cNvSpPr>
            <a:spLocks noGrp="1"/>
          </p:cNvSpPr>
          <p:nvPr>
            <p:ph type="body" sz="quarter" idx="17" hasCustomPrompt="1"/>
          </p:nvPr>
        </p:nvSpPr>
        <p:spPr>
          <a:xfrm>
            <a:off x="1020000" y="3854671"/>
            <a:ext cx="3950400" cy="1723549"/>
          </a:xfrm>
        </p:spPr>
        <p:txBody>
          <a:bodyPr wrap="square">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3" name="Espace réservé pour une image  2">
            <a:extLst>
              <a:ext uri="{FF2B5EF4-FFF2-40B4-BE49-F238E27FC236}">
                <a16:creationId xmlns:a16="http://schemas.microsoft.com/office/drawing/2014/main" id="{421EDF8B-759A-BC87-490E-B36F6C59FBE8}"/>
              </a:ext>
            </a:extLst>
          </p:cNvPr>
          <p:cNvSpPr>
            <a:spLocks noGrp="1"/>
          </p:cNvSpPr>
          <p:nvPr>
            <p:ph type="pic" sz="quarter" idx="18"/>
          </p:nvPr>
        </p:nvSpPr>
        <p:spPr>
          <a:xfrm>
            <a:off x="6992288" y="1324829"/>
            <a:ext cx="5199712" cy="4639078"/>
          </a:xfrm>
          <a:custGeom>
            <a:avLst/>
            <a:gdLst>
              <a:gd name="connsiteX0" fmla="*/ 0 w 2833511"/>
              <a:gd name="connsiteY0" fmla="*/ 0 h 4639056"/>
              <a:gd name="connsiteX1" fmla="*/ 2833511 w 2833511"/>
              <a:gd name="connsiteY1" fmla="*/ 0 h 4639056"/>
              <a:gd name="connsiteX2" fmla="*/ 2833511 w 2833511"/>
              <a:gd name="connsiteY2" fmla="*/ 4639056 h 4639056"/>
              <a:gd name="connsiteX3" fmla="*/ 0 w 2833511"/>
              <a:gd name="connsiteY3" fmla="*/ 4639056 h 4639056"/>
              <a:gd name="connsiteX4" fmla="*/ 0 w 2833511"/>
              <a:gd name="connsiteY4" fmla="*/ 0 h 4639056"/>
              <a:gd name="connsiteX0" fmla="*/ 1470064 w 4303575"/>
              <a:gd name="connsiteY0" fmla="*/ 0 h 4639056"/>
              <a:gd name="connsiteX1" fmla="*/ 4303575 w 4303575"/>
              <a:gd name="connsiteY1" fmla="*/ 0 h 4639056"/>
              <a:gd name="connsiteX2" fmla="*/ 4303575 w 4303575"/>
              <a:gd name="connsiteY2" fmla="*/ 4639056 h 4639056"/>
              <a:gd name="connsiteX3" fmla="*/ 1470064 w 4303575"/>
              <a:gd name="connsiteY3" fmla="*/ 4639056 h 4639056"/>
              <a:gd name="connsiteX4" fmla="*/ 1470064 w 4303575"/>
              <a:gd name="connsiteY4" fmla="*/ 0 h 4639056"/>
              <a:gd name="connsiteX0" fmla="*/ 2334915 w 5168426"/>
              <a:gd name="connsiteY0" fmla="*/ 0 h 4639056"/>
              <a:gd name="connsiteX1" fmla="*/ 5168426 w 5168426"/>
              <a:gd name="connsiteY1" fmla="*/ 0 h 4639056"/>
              <a:gd name="connsiteX2" fmla="*/ 5168426 w 5168426"/>
              <a:gd name="connsiteY2" fmla="*/ 4639056 h 4639056"/>
              <a:gd name="connsiteX3" fmla="*/ 2334915 w 5168426"/>
              <a:gd name="connsiteY3" fmla="*/ 4639056 h 4639056"/>
              <a:gd name="connsiteX4" fmla="*/ 2334915 w 5168426"/>
              <a:gd name="connsiteY4" fmla="*/ 0 h 4639056"/>
              <a:gd name="connsiteX0" fmla="*/ 2378708 w 5212219"/>
              <a:gd name="connsiteY0" fmla="*/ 0 h 4639056"/>
              <a:gd name="connsiteX1" fmla="*/ 5212219 w 5212219"/>
              <a:gd name="connsiteY1" fmla="*/ 0 h 4639056"/>
              <a:gd name="connsiteX2" fmla="*/ 5212219 w 5212219"/>
              <a:gd name="connsiteY2" fmla="*/ 4639056 h 4639056"/>
              <a:gd name="connsiteX3" fmla="*/ 2378708 w 5212219"/>
              <a:gd name="connsiteY3" fmla="*/ 4639056 h 4639056"/>
              <a:gd name="connsiteX4" fmla="*/ 2378708 w 5212219"/>
              <a:gd name="connsiteY4" fmla="*/ 0 h 4639056"/>
              <a:gd name="connsiteX0" fmla="*/ 2370602 w 5204113"/>
              <a:gd name="connsiteY0" fmla="*/ 0 h 4639079"/>
              <a:gd name="connsiteX1" fmla="*/ 5204113 w 5204113"/>
              <a:gd name="connsiteY1" fmla="*/ 0 h 4639079"/>
              <a:gd name="connsiteX2" fmla="*/ 5204113 w 5204113"/>
              <a:gd name="connsiteY2" fmla="*/ 4639056 h 4639079"/>
              <a:gd name="connsiteX3" fmla="*/ 2370602 w 5204113"/>
              <a:gd name="connsiteY3" fmla="*/ 4639056 h 4639079"/>
              <a:gd name="connsiteX4" fmla="*/ 2370602 w 5204113"/>
              <a:gd name="connsiteY4" fmla="*/ 0 h 4639079"/>
              <a:gd name="connsiteX0" fmla="*/ 2366201 w 5199712"/>
              <a:gd name="connsiteY0" fmla="*/ 0 h 4639078"/>
              <a:gd name="connsiteX1" fmla="*/ 5199712 w 5199712"/>
              <a:gd name="connsiteY1" fmla="*/ 0 h 4639078"/>
              <a:gd name="connsiteX2" fmla="*/ 5199712 w 5199712"/>
              <a:gd name="connsiteY2" fmla="*/ 4639056 h 4639078"/>
              <a:gd name="connsiteX3" fmla="*/ 2366201 w 5199712"/>
              <a:gd name="connsiteY3" fmla="*/ 4639056 h 4639078"/>
              <a:gd name="connsiteX4" fmla="*/ 2366201 w 5199712"/>
              <a:gd name="connsiteY4" fmla="*/ 0 h 463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712" h="4639078">
                <a:moveTo>
                  <a:pt x="2366201" y="0"/>
                </a:moveTo>
                <a:lnTo>
                  <a:pt x="5199712" y="0"/>
                </a:lnTo>
                <a:lnTo>
                  <a:pt x="5199712" y="4639056"/>
                </a:lnTo>
                <a:lnTo>
                  <a:pt x="2366201" y="4639056"/>
                </a:lnTo>
                <a:cubicBezTo>
                  <a:pt x="-523756" y="4650570"/>
                  <a:pt x="-1043044" y="304574"/>
                  <a:pt x="2366201" y="0"/>
                </a:cubicBezTo>
                <a:close/>
              </a:path>
            </a:pathLst>
          </a:custGeom>
        </p:spPr>
        <p:txBody>
          <a:bodyPr/>
          <a:lstStyle/>
          <a:p>
            <a:endParaRPr lang="fr-FR"/>
          </a:p>
        </p:txBody>
      </p:sp>
    </p:spTree>
    <p:extLst>
      <p:ext uri="{BB962C8B-B14F-4D97-AF65-F5344CB8AC3E}">
        <p14:creationId xmlns:p14="http://schemas.microsoft.com/office/powerpoint/2010/main" val="25780374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exte + Imag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3831218" cy="568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5F052071-1DCF-BE46-1D13-F1E1D26CA41A}"/>
              </a:ext>
            </a:extLst>
          </p:cNvPr>
          <p:cNvCxnSpPr>
            <a:cxnSpLocks/>
          </p:cNvCxnSpPr>
          <p:nvPr/>
        </p:nvCxnSpPr>
        <p:spPr>
          <a:xfrm>
            <a:off x="383122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624B7E74-D172-B04F-1974-72A6D1E496CD}"/>
              </a:ext>
            </a:extLst>
          </p:cNvPr>
          <p:cNvSpPr>
            <a:spLocks noGrp="1"/>
          </p:cNvSpPr>
          <p:nvPr>
            <p:ph type="body" sz="quarter" idx="15" hasCustomPrompt="1"/>
          </p:nvPr>
        </p:nvSpPr>
        <p:spPr>
          <a:xfrm>
            <a:off x="419100" y="2322864"/>
            <a:ext cx="2933700" cy="2585323"/>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 le texte</a:t>
            </a:r>
          </a:p>
        </p:txBody>
      </p:sp>
      <p:sp>
        <p:nvSpPr>
          <p:cNvPr id="2" name="Espace réservé du texte 7">
            <a:extLst>
              <a:ext uri="{FF2B5EF4-FFF2-40B4-BE49-F238E27FC236}">
                <a16:creationId xmlns:a16="http://schemas.microsoft.com/office/drawing/2014/main" id="{D23B4C13-2992-9A2A-2938-D9F8BF5CAEE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contenu 9">
            <a:extLst>
              <a:ext uri="{FF2B5EF4-FFF2-40B4-BE49-F238E27FC236}">
                <a16:creationId xmlns:a16="http://schemas.microsoft.com/office/drawing/2014/main" id="{DB314102-A5CE-29B1-6E5B-92E79BCB0C3F}"/>
              </a:ext>
            </a:extLst>
          </p:cNvPr>
          <p:cNvSpPr>
            <a:spLocks noGrp="1"/>
          </p:cNvSpPr>
          <p:nvPr>
            <p:ph sz="quarter" idx="29"/>
          </p:nvPr>
        </p:nvSpPr>
        <p:spPr>
          <a:xfrm>
            <a:off x="4568802" y="1225642"/>
            <a:ext cx="6954798" cy="47797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61030A75-5CE0-EAF3-D3D1-992DDDAB5E8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721185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exte + Image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F0CB3C1-6698-4BFC-295D-F8C9F01D60CB}"/>
              </a:ext>
            </a:extLst>
          </p:cNvPr>
          <p:cNvSpPr/>
          <p:nvPr/>
        </p:nvSpPr>
        <p:spPr>
          <a:xfrm>
            <a:off x="0" y="771525"/>
            <a:ext cx="4064400"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Google Shape;1311;p10">
            <a:extLst>
              <a:ext uri="{FF2B5EF4-FFF2-40B4-BE49-F238E27FC236}">
                <a16:creationId xmlns:a16="http://schemas.microsoft.com/office/drawing/2014/main" id="{0DB25BE6-6224-2F11-426F-39AD16B33097}"/>
              </a:ext>
            </a:extLst>
          </p:cNvPr>
          <p:cNvSpPr/>
          <p:nvPr/>
        </p:nvSpPr>
        <p:spPr>
          <a:xfrm>
            <a:off x="4776369"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Rectangle 10">
            <a:extLst>
              <a:ext uri="{FF2B5EF4-FFF2-40B4-BE49-F238E27FC236}">
                <a16:creationId xmlns:a16="http://schemas.microsoft.com/office/drawing/2014/main" id="{DCEC1321-8DE5-76F4-4692-22524CDE8329}"/>
              </a:ext>
            </a:extLst>
          </p:cNvPr>
          <p:cNvSpPr/>
          <p:nvPr/>
        </p:nvSpPr>
        <p:spPr>
          <a:xfrm>
            <a:off x="1" y="772523"/>
            <a:ext cx="4061052" cy="128186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Google Shape;1311;p10">
            <a:extLst>
              <a:ext uri="{FF2B5EF4-FFF2-40B4-BE49-F238E27FC236}">
                <a16:creationId xmlns:a16="http://schemas.microsoft.com/office/drawing/2014/main" id="{BEB2E0E4-2CEC-35FA-1424-7C24CE971729}"/>
              </a:ext>
            </a:extLst>
          </p:cNvPr>
          <p:cNvSpPr/>
          <p:nvPr/>
        </p:nvSpPr>
        <p:spPr>
          <a:xfrm>
            <a:off x="4776369"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4" name="Google Shape;1311;p10">
            <a:extLst>
              <a:ext uri="{FF2B5EF4-FFF2-40B4-BE49-F238E27FC236}">
                <a16:creationId xmlns:a16="http://schemas.microsoft.com/office/drawing/2014/main" id="{4421AB01-3312-F7BA-ADD3-E4935D3D8B28}"/>
              </a:ext>
            </a:extLst>
          </p:cNvPr>
          <p:cNvSpPr/>
          <p:nvPr/>
        </p:nvSpPr>
        <p:spPr>
          <a:xfrm>
            <a:off x="8376096"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 name="Google Shape;1311;p10">
            <a:extLst>
              <a:ext uri="{FF2B5EF4-FFF2-40B4-BE49-F238E27FC236}">
                <a16:creationId xmlns:a16="http://schemas.microsoft.com/office/drawing/2014/main" id="{9F369107-0643-FE28-7672-C5CE2338E1E5}"/>
              </a:ext>
            </a:extLst>
          </p:cNvPr>
          <p:cNvSpPr/>
          <p:nvPr/>
        </p:nvSpPr>
        <p:spPr>
          <a:xfrm>
            <a:off x="8376096"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 name="Espace réservé du texte 10">
            <a:extLst>
              <a:ext uri="{FF2B5EF4-FFF2-40B4-BE49-F238E27FC236}">
                <a16:creationId xmlns:a16="http://schemas.microsoft.com/office/drawing/2014/main" id="{8F5AB2D8-7FCA-6206-E183-7DC0E245AE53}"/>
              </a:ext>
            </a:extLst>
          </p:cNvPr>
          <p:cNvSpPr>
            <a:spLocks noGrp="1"/>
          </p:cNvSpPr>
          <p:nvPr>
            <p:ph type="body" sz="quarter" idx="15" hasCustomPrompt="1"/>
          </p:nvPr>
        </p:nvSpPr>
        <p:spPr>
          <a:xfrm>
            <a:off x="215894" y="1092519"/>
            <a:ext cx="640800" cy="641871"/>
          </a:xfrm>
          <a:prstGeom prst="flowChartConnector">
            <a:avLst/>
          </a:prstGeom>
          <a:solidFill>
            <a:schemeClr val="accent4"/>
          </a:solidFill>
        </p:spPr>
        <p:txBody>
          <a:bodyPr wrap="square" anchor="ctr">
            <a:noAutofit/>
          </a:bodyPr>
          <a:lstStyle>
            <a:lvl1pPr algn="ctr">
              <a:defRPr sz="2400"/>
            </a:lvl1pPr>
          </a:lstStyle>
          <a:p>
            <a:pPr lvl="0"/>
            <a:r>
              <a:rPr lang="fr-FR" dirty="0"/>
              <a:t>1</a:t>
            </a:r>
          </a:p>
        </p:txBody>
      </p:sp>
      <p:sp>
        <p:nvSpPr>
          <p:cNvPr id="21" name="Espace réservé du texte 20">
            <a:extLst>
              <a:ext uri="{FF2B5EF4-FFF2-40B4-BE49-F238E27FC236}">
                <a16:creationId xmlns:a16="http://schemas.microsoft.com/office/drawing/2014/main" id="{776BE55E-AEB4-A0C0-7ED1-01099C95CA6B}"/>
              </a:ext>
            </a:extLst>
          </p:cNvPr>
          <p:cNvSpPr>
            <a:spLocks noGrp="1"/>
          </p:cNvSpPr>
          <p:nvPr>
            <p:ph type="body" sz="quarter" idx="16" hasCustomPrompt="1"/>
          </p:nvPr>
        </p:nvSpPr>
        <p:spPr>
          <a:xfrm>
            <a:off x="320789" y="3502903"/>
            <a:ext cx="3419475" cy="1508105"/>
          </a:xfrm>
        </p:spPr>
        <p:txBody>
          <a:bodyPr wrap="square" anchor="ctr">
            <a:spAutoFit/>
          </a:bodyPr>
          <a:lstStyle>
            <a:lvl1pPr marL="285750" indent="-285750">
              <a:lnSpc>
                <a:spcPct val="100000"/>
              </a:lnSpc>
              <a:buFont typeface="Arial" panose="020B0604020202020204" pitchFamily="34" charset="0"/>
              <a:buChar cha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26" name="Espace réservé du texte 25">
            <a:extLst>
              <a:ext uri="{FF2B5EF4-FFF2-40B4-BE49-F238E27FC236}">
                <a16:creationId xmlns:a16="http://schemas.microsoft.com/office/drawing/2014/main" id="{BF35DEA9-889C-BEF7-C7E8-F9CA73485B84}"/>
              </a:ext>
            </a:extLst>
          </p:cNvPr>
          <p:cNvSpPr>
            <a:spLocks noGrp="1"/>
          </p:cNvSpPr>
          <p:nvPr>
            <p:ph type="body" sz="quarter" idx="17" hasCustomPrompt="1"/>
          </p:nvPr>
        </p:nvSpPr>
        <p:spPr>
          <a:xfrm>
            <a:off x="1077747" y="1313426"/>
            <a:ext cx="2664000" cy="200055"/>
          </a:xfrm>
        </p:spPr>
        <p:txBody>
          <a:bodyPr anchor="ctr"/>
          <a:lstStyle>
            <a:lvl1pPr>
              <a:defRPr sz="1300">
                <a:latin typeface="+mj-lt"/>
              </a:defRPr>
            </a:lvl1pPr>
          </a:lstStyle>
          <a:p>
            <a:pPr lvl="0"/>
            <a:r>
              <a:rPr lang="fr-FR" dirty="0"/>
              <a:t>Titre</a:t>
            </a:r>
          </a:p>
        </p:txBody>
      </p:sp>
      <p:sp>
        <p:nvSpPr>
          <p:cNvPr id="28" name="Espace réservé du texte 25">
            <a:extLst>
              <a:ext uri="{FF2B5EF4-FFF2-40B4-BE49-F238E27FC236}">
                <a16:creationId xmlns:a16="http://schemas.microsoft.com/office/drawing/2014/main" id="{370C96DC-7175-BEB0-160A-6BE4D1368372}"/>
              </a:ext>
            </a:extLst>
          </p:cNvPr>
          <p:cNvSpPr>
            <a:spLocks noGrp="1"/>
          </p:cNvSpPr>
          <p:nvPr>
            <p:ph type="body" sz="quarter" idx="18" hasCustomPrompt="1"/>
          </p:nvPr>
        </p:nvSpPr>
        <p:spPr>
          <a:xfrm>
            <a:off x="4776369"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9" name="Espace réservé du texte 25">
            <a:extLst>
              <a:ext uri="{FF2B5EF4-FFF2-40B4-BE49-F238E27FC236}">
                <a16:creationId xmlns:a16="http://schemas.microsoft.com/office/drawing/2014/main" id="{C791E88E-BF33-BEB0-E2A2-850D7C30503B}"/>
              </a:ext>
            </a:extLst>
          </p:cNvPr>
          <p:cNvSpPr>
            <a:spLocks noGrp="1"/>
          </p:cNvSpPr>
          <p:nvPr>
            <p:ph type="body" sz="quarter" idx="19" hasCustomPrompt="1"/>
          </p:nvPr>
        </p:nvSpPr>
        <p:spPr>
          <a:xfrm>
            <a:off x="8376096"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 name="Espace réservé du texte 7">
            <a:extLst>
              <a:ext uri="{FF2B5EF4-FFF2-40B4-BE49-F238E27FC236}">
                <a16:creationId xmlns:a16="http://schemas.microsoft.com/office/drawing/2014/main" id="{73DC26B1-DA3D-4C6C-6313-B1EE8BEC925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0963916-197D-7F7D-25D9-592F081A0B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cxnSp>
        <p:nvCxnSpPr>
          <p:cNvPr id="3" name="Connecteur droit 2">
            <a:extLst>
              <a:ext uri="{FF2B5EF4-FFF2-40B4-BE49-F238E27FC236}">
                <a16:creationId xmlns:a16="http://schemas.microsoft.com/office/drawing/2014/main" id="{49E8E840-3503-9AA2-9278-B7B4AF42D703}"/>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11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D5023-93D4-E6CC-9F61-E11AC9510E93}"/>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3189382"/>
            <a:ext cx="2841980" cy="486762"/>
          </a:xfrm>
          <a:prstGeom prst="rect">
            <a:avLst/>
          </a:prstGeom>
        </p:spPr>
      </p:pic>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2642010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lanning Atelier">
    <p:spTree>
      <p:nvGrpSpPr>
        <p:cNvPr id="1" name=""/>
        <p:cNvGrpSpPr/>
        <p:nvPr/>
      </p:nvGrpSpPr>
      <p:grpSpPr>
        <a:xfrm>
          <a:off x="0" y="0"/>
          <a:ext cx="0" cy="0"/>
          <a:chOff x="0" y="0"/>
          <a:chExt cx="0" cy="0"/>
        </a:xfrm>
      </p:grpSpPr>
      <p:sp>
        <p:nvSpPr>
          <p:cNvPr id="17" name="Espace réservé du texte 63">
            <a:extLst>
              <a:ext uri="{FF2B5EF4-FFF2-40B4-BE49-F238E27FC236}">
                <a16:creationId xmlns:a16="http://schemas.microsoft.com/office/drawing/2014/main" id="{092686E1-5CE9-602E-32B8-DCA793144B03}"/>
              </a:ext>
            </a:extLst>
          </p:cNvPr>
          <p:cNvSpPr>
            <a:spLocks noGrp="1"/>
          </p:cNvSpPr>
          <p:nvPr>
            <p:ph type="body" sz="quarter" idx="48" hasCustomPrompt="1"/>
          </p:nvPr>
        </p:nvSpPr>
        <p:spPr>
          <a:xfrm>
            <a:off x="4565737" y="358958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ABA7726F-979A-EDC6-35DF-3DF4EB2306BA}"/>
              </a:ext>
            </a:extLst>
          </p:cNvPr>
          <p:cNvSpPr>
            <a:spLocks noGrp="1"/>
          </p:cNvSpPr>
          <p:nvPr>
            <p:ph type="body" sz="quarter" idx="49" hasCustomPrompt="1"/>
          </p:nvPr>
        </p:nvSpPr>
        <p:spPr>
          <a:xfrm>
            <a:off x="4565737" y="5046121"/>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D4E9D9C-BCF6-384A-55B9-7674E65C07BC}"/>
              </a:ext>
            </a:extLst>
          </p:cNvPr>
          <p:cNvSpPr>
            <a:spLocks noGrp="1"/>
          </p:cNvSpPr>
          <p:nvPr>
            <p:ph type="body" sz="quarter" idx="47" hasCustomPrompt="1"/>
          </p:nvPr>
        </p:nvSpPr>
        <p:spPr>
          <a:xfrm>
            <a:off x="4587968" y="2133055"/>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1" y="765816"/>
            <a:ext cx="4065524" cy="2952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PLANNING ATELIER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6" y="1204734"/>
            <a:ext cx="7046087" cy="430887"/>
          </a:xfrm>
        </p:spPr>
        <p:txBody>
          <a:bodyPr wrap="square" anchor="ctr">
            <a:spAutoFit/>
          </a:bodyPr>
          <a:lstStyle>
            <a:lvl1pPr marL="342900" indent="-342900">
              <a:buFont typeface="+mj-lt"/>
              <a:buAutoNum type="arabicPeriod"/>
              <a:defRPr sz="1400" cap="all" spc="300" baseline="0">
                <a:solidFill>
                  <a:schemeClr val="accent2"/>
                </a:solidFill>
                <a:latin typeface="+mj-lt"/>
              </a:defRPr>
            </a:lvl1pPr>
            <a:lvl2pPr marL="0">
              <a:defRPr/>
            </a:lvl2pPr>
          </a:lstStyle>
          <a:p>
            <a:pPr lvl="0"/>
            <a:r>
              <a:rPr lang="fr-FR" dirty="0"/>
              <a:t>INTRODUCTION </a:t>
            </a:r>
            <a:r>
              <a:rPr lang="fr-FR" sz="1400" i="1" dirty="0">
                <a:solidFill>
                  <a:srgbClr val="69AAE4"/>
                </a:solidFill>
                <a:latin typeface="Avenir Light" panose="020B0402020203020204" pitchFamily="34" charset="77"/>
              </a:rPr>
              <a:t>(60 min) </a:t>
            </a:r>
            <a:endParaRPr lang="fr-FR" dirty="0"/>
          </a:p>
          <a:p>
            <a:pPr lvl="1"/>
            <a:r>
              <a:rPr lang="fr-FR" dirty="0"/>
              <a:t>Insérer le texte (augmentation de texte niveau 1)</a:t>
            </a:r>
          </a:p>
        </p:txBody>
      </p:sp>
      <p:sp>
        <p:nvSpPr>
          <p:cNvPr id="19" name="Espace réservé du texte 17">
            <a:extLst>
              <a:ext uri="{FF2B5EF4-FFF2-40B4-BE49-F238E27FC236}">
                <a16:creationId xmlns:a16="http://schemas.microsoft.com/office/drawing/2014/main" id="{A2E8F9C4-9E2F-243B-AF62-82E53DE8D0BD}"/>
              </a:ext>
            </a:extLst>
          </p:cNvPr>
          <p:cNvSpPr>
            <a:spLocks noGrp="1"/>
          </p:cNvSpPr>
          <p:nvPr>
            <p:ph type="body" sz="quarter" idx="20" hasCustomPrompt="1"/>
          </p:nvPr>
        </p:nvSpPr>
        <p:spPr>
          <a:xfrm>
            <a:off x="4565737" y="2630489"/>
            <a:ext cx="7046087" cy="461665"/>
          </a:xfrm>
        </p:spPr>
        <p:txBody>
          <a:bodyPr wrap="square" anchor="ctr">
            <a:spAutoFit/>
          </a:bodyPr>
          <a:lstStyle>
            <a:lvl1pPr marL="342900" indent="-342900">
              <a:buFont typeface="+mj-lt"/>
              <a:buAutoNum type="arabicPeriod" startAt="2"/>
              <a:defRPr sz="1400" cap="all" spc="300" baseline="0">
                <a:solidFill>
                  <a:schemeClr val="accent2"/>
                </a:solidFill>
                <a:latin typeface="+mj-lt"/>
              </a:defRPr>
            </a:lvl1pPr>
            <a:lvl2pPr marL="0" indent="0">
              <a:buFont typeface="+mj-lt"/>
              <a:buNone/>
              <a:defRPr/>
            </a:lvl2pPr>
          </a:lstStyle>
          <a:p>
            <a:r>
              <a:rPr lang="fr-FR" sz="1400" b="1" spc="300" dirty="0">
                <a:solidFill>
                  <a:srgbClr val="69AAE4"/>
                </a:solidFill>
                <a:latin typeface="Avenir Black" panose="02000503020000020003" pitchFamily="2" charset="0"/>
              </a:rPr>
              <a:t>SÉLECTION DES 2 PISTES DE RAISON D’ÊTRE </a:t>
            </a:r>
            <a:r>
              <a:rPr lang="fr-FR" sz="1600" i="1" dirty="0">
                <a:solidFill>
                  <a:srgbClr val="69AAE4"/>
                </a:solidFill>
                <a:latin typeface="Avenir Light" panose="020B0402020203020204" pitchFamily="34" charset="77"/>
              </a:rPr>
              <a:t>(30 min) </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0" name="Espace réservé du texte 17">
            <a:extLst>
              <a:ext uri="{FF2B5EF4-FFF2-40B4-BE49-F238E27FC236}">
                <a16:creationId xmlns:a16="http://schemas.microsoft.com/office/drawing/2014/main" id="{CADA6490-9199-1372-C637-44253A327977}"/>
              </a:ext>
            </a:extLst>
          </p:cNvPr>
          <p:cNvSpPr>
            <a:spLocks noGrp="1"/>
          </p:cNvSpPr>
          <p:nvPr>
            <p:ph type="body" sz="quarter" idx="21" hasCustomPrompt="1"/>
          </p:nvPr>
        </p:nvSpPr>
        <p:spPr>
          <a:xfrm>
            <a:off x="4565737" y="4087022"/>
            <a:ext cx="7046087" cy="461665"/>
          </a:xfrm>
        </p:spPr>
        <p:txBody>
          <a:bodyPr wrap="square" anchor="ctr">
            <a:spAutoFit/>
          </a:bodyPr>
          <a:lstStyle>
            <a:lvl1pPr marL="342900" indent="-342900">
              <a:buFont typeface="+mj-lt"/>
              <a:buAutoNum type="arabicPeriod" startAt="3"/>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DÉCLINAISON DES AXES PRIORITAIRES </a:t>
            </a:r>
            <a:r>
              <a:rPr lang="fr-FR" sz="1600" i="1" dirty="0">
                <a:solidFill>
                  <a:srgbClr val="69AAE4"/>
                </a:solidFill>
                <a:latin typeface="Avenir Light" panose="020B0402020203020204" pitchFamily="34" charset="77"/>
              </a:rPr>
              <a:t>(45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1" name="Espace réservé du texte 17">
            <a:extLst>
              <a:ext uri="{FF2B5EF4-FFF2-40B4-BE49-F238E27FC236}">
                <a16:creationId xmlns:a16="http://schemas.microsoft.com/office/drawing/2014/main" id="{770D79DE-656D-08B7-87F6-5A6C4E208962}"/>
              </a:ext>
            </a:extLst>
          </p:cNvPr>
          <p:cNvSpPr>
            <a:spLocks noGrp="1"/>
          </p:cNvSpPr>
          <p:nvPr>
            <p:ph type="body" sz="quarter" idx="22" hasCustomPrompt="1"/>
          </p:nvPr>
        </p:nvSpPr>
        <p:spPr>
          <a:xfrm>
            <a:off x="4565736" y="5543553"/>
            <a:ext cx="7046087" cy="461665"/>
          </a:xfrm>
        </p:spPr>
        <p:txBody>
          <a:bodyPr wrap="square" anchor="ctr">
            <a:spAutoFit/>
          </a:bodyPr>
          <a:lstStyle>
            <a:lvl1pPr marL="342900" indent="-342900">
              <a:buFont typeface="+mj-lt"/>
              <a:buAutoNum type="arabicPeriod" startAt="4"/>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RESTITUTION FINALE ET CONCLUSION </a:t>
            </a:r>
            <a:r>
              <a:rPr lang="fr-FR" sz="1400" i="1" spc="300" dirty="0">
                <a:solidFill>
                  <a:srgbClr val="69AAE4"/>
                </a:solidFill>
                <a:latin typeface="Avenir Light" panose="020B0402020203020204" pitchFamily="34" charset="77"/>
              </a:rPr>
              <a:t>(</a:t>
            </a:r>
            <a:r>
              <a:rPr lang="fr-FR" sz="1600" i="1" dirty="0">
                <a:solidFill>
                  <a:srgbClr val="69AAE4"/>
                </a:solidFill>
                <a:latin typeface="Avenir Light" panose="020B0402020203020204" pitchFamily="34" charset="77"/>
              </a:rPr>
              <a:t>15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C392863B-8222-74FB-2DE9-0EE44B849475}"/>
              </a:ext>
            </a:extLst>
          </p:cNvPr>
          <p:cNvSpPr>
            <a:spLocks noGrp="1"/>
          </p:cNvSpPr>
          <p:nvPr>
            <p:ph type="body" sz="quarter" idx="2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PLANNING 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56D6806-FF42-CFC7-4215-F64E8987CAEB}"/>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4034617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e + Images 7">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A944599E-FDBA-DEE3-EAD3-040D3B9833CE}"/>
              </a:ext>
            </a:extLst>
          </p:cNvPr>
          <p:cNvSpPr/>
          <p:nvPr/>
        </p:nvSpPr>
        <p:spPr>
          <a:xfrm>
            <a:off x="4058104" y="5009673"/>
            <a:ext cx="8133891" cy="1448726"/>
          </a:xfrm>
          <a:prstGeom prst="rect">
            <a:avLst/>
          </a:prstGeom>
          <a:solidFill>
            <a:srgbClr val="F7F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Rectangle 10">
            <a:extLst>
              <a:ext uri="{FF2B5EF4-FFF2-40B4-BE49-F238E27FC236}">
                <a16:creationId xmlns:a16="http://schemas.microsoft.com/office/drawing/2014/main" id="{ED22FC47-5653-CAB1-8F37-AE54858164E3}"/>
              </a:ext>
            </a:extLst>
          </p:cNvPr>
          <p:cNvSpPr/>
          <p:nvPr/>
        </p:nvSpPr>
        <p:spPr>
          <a:xfrm>
            <a:off x="1559" y="768499"/>
            <a:ext cx="4054641" cy="1346018"/>
          </a:xfrm>
          <a:prstGeom prst="rect">
            <a:avLst/>
          </a:prstGeom>
          <a:solidFill>
            <a:srgbClr val="69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2E22256-67F6-EDA1-5697-C57578D6FC7B}"/>
              </a:ext>
            </a:extLst>
          </p:cNvPr>
          <p:cNvCxnSpPr>
            <a:cxnSpLocks/>
          </p:cNvCxnSpPr>
          <p:nvPr/>
        </p:nvCxnSpPr>
        <p:spPr>
          <a:xfrm>
            <a:off x="4054641"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15FE8BD-7F0F-B55B-1F19-18BF22907627}"/>
              </a:ext>
            </a:extLst>
          </p:cNvPr>
          <p:cNvCxnSpPr>
            <a:cxnSpLocks/>
          </p:cNvCxnSpPr>
          <p:nvPr/>
        </p:nvCxnSpPr>
        <p:spPr>
          <a:xfrm flipH="1">
            <a:off x="4054641" y="5009673"/>
            <a:ext cx="81373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space réservé du contenu 25">
            <a:extLst>
              <a:ext uri="{FF2B5EF4-FFF2-40B4-BE49-F238E27FC236}">
                <a16:creationId xmlns:a16="http://schemas.microsoft.com/office/drawing/2014/main" id="{4133921D-7E7F-B6F8-E2A7-61C47A09F29B}"/>
              </a:ext>
            </a:extLst>
          </p:cNvPr>
          <p:cNvSpPr>
            <a:spLocks noGrp="1"/>
          </p:cNvSpPr>
          <p:nvPr>
            <p:ph sz="quarter" idx="15"/>
          </p:nvPr>
        </p:nvSpPr>
        <p:spPr>
          <a:xfrm>
            <a:off x="155039" y="1103108"/>
            <a:ext cx="680464" cy="676800"/>
          </a:xfrm>
          <a:prstGeom prst="ellipse">
            <a:avLst/>
          </a:prstGeom>
          <a:solidFill>
            <a:schemeClr val="accent4"/>
          </a:solidFill>
        </p:spPr>
        <p:txBody>
          <a:bodyPr anchor="ctr"/>
          <a:lstStyle>
            <a:lvl1pPr algn="ctr">
              <a:defRPr/>
            </a:lvl1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376D20BE-DED9-5D77-1EFC-17539368B8F9}"/>
              </a:ext>
            </a:extLst>
          </p:cNvPr>
          <p:cNvSpPr>
            <a:spLocks noGrp="1"/>
          </p:cNvSpPr>
          <p:nvPr>
            <p:ph type="body" sz="quarter" idx="17" hasCustomPrompt="1"/>
          </p:nvPr>
        </p:nvSpPr>
        <p:spPr>
          <a:xfrm>
            <a:off x="1077749" y="1072176"/>
            <a:ext cx="1868652" cy="738664"/>
          </a:xfrm>
        </p:spPr>
        <p:txBody>
          <a:bodyPr anchor="ctr">
            <a:spAutoFit/>
          </a:bodyPr>
          <a:lstStyle>
            <a:lvl1pPr>
              <a:defRPr sz="1600" cap="all" baseline="0">
                <a:latin typeface="+mj-lt"/>
              </a:defRPr>
            </a:lvl1pPr>
          </a:lstStyle>
          <a:p>
            <a:pPr lvl="0"/>
            <a:r>
              <a:rPr lang="fr-FR" dirty="0"/>
              <a:t>LOREM IPSUM DOLOR AMET SIT DES ELIT</a:t>
            </a:r>
          </a:p>
        </p:txBody>
      </p:sp>
      <p:sp>
        <p:nvSpPr>
          <p:cNvPr id="29" name="Espace réservé du texte 28">
            <a:extLst>
              <a:ext uri="{FF2B5EF4-FFF2-40B4-BE49-F238E27FC236}">
                <a16:creationId xmlns:a16="http://schemas.microsoft.com/office/drawing/2014/main" id="{B70ED24D-4678-BEF7-C708-C492C2834A54}"/>
              </a:ext>
            </a:extLst>
          </p:cNvPr>
          <p:cNvSpPr>
            <a:spLocks noGrp="1"/>
          </p:cNvSpPr>
          <p:nvPr>
            <p:ph type="body" sz="quarter" idx="18" hasCustomPrompt="1"/>
          </p:nvPr>
        </p:nvSpPr>
        <p:spPr>
          <a:xfrm>
            <a:off x="495271" y="2449270"/>
            <a:ext cx="3033608" cy="3677930"/>
          </a:xfrm>
        </p:spPr>
        <p:txBody>
          <a:bodyPr wrap="square" anchor="ctr">
            <a:spAutoFit/>
          </a:bodyPr>
          <a:lstStyle>
            <a:lvl1pPr marL="285750" indent="-285750">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a:p>
            <a:pPr lvl="0"/>
            <a:r>
              <a:rPr lang="fr-FR" dirty="0"/>
              <a:t>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a:p>
            <a:pPr lvl="0"/>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a:p>
            <a:pPr lvl="0"/>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31" name="Espace réservé du texte 25">
            <a:extLst>
              <a:ext uri="{FF2B5EF4-FFF2-40B4-BE49-F238E27FC236}">
                <a16:creationId xmlns:a16="http://schemas.microsoft.com/office/drawing/2014/main" id="{2A716490-6872-CF16-751A-ABDE58321B43}"/>
              </a:ext>
            </a:extLst>
          </p:cNvPr>
          <p:cNvSpPr>
            <a:spLocks noGrp="1"/>
          </p:cNvSpPr>
          <p:nvPr>
            <p:ph type="body" sz="quarter" idx="19" hasCustomPrompt="1"/>
          </p:nvPr>
        </p:nvSpPr>
        <p:spPr>
          <a:xfrm>
            <a:off x="4580404"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32" name="Espace réservé du texte 25">
            <a:extLst>
              <a:ext uri="{FF2B5EF4-FFF2-40B4-BE49-F238E27FC236}">
                <a16:creationId xmlns:a16="http://schemas.microsoft.com/office/drawing/2014/main" id="{7967BD2A-BC5C-C2AD-5D18-9CB454AFD829}"/>
              </a:ext>
            </a:extLst>
          </p:cNvPr>
          <p:cNvSpPr>
            <a:spLocks noGrp="1"/>
          </p:cNvSpPr>
          <p:nvPr>
            <p:ph type="body" sz="quarter" idx="20" hasCustomPrompt="1"/>
          </p:nvPr>
        </p:nvSpPr>
        <p:spPr>
          <a:xfrm>
            <a:off x="4580404"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4" name="Espace réservé du texte 25">
            <a:extLst>
              <a:ext uri="{FF2B5EF4-FFF2-40B4-BE49-F238E27FC236}">
                <a16:creationId xmlns:a16="http://schemas.microsoft.com/office/drawing/2014/main" id="{71A8ED20-65ED-A4D4-D4FF-5070CA5EEC2D}"/>
              </a:ext>
            </a:extLst>
          </p:cNvPr>
          <p:cNvSpPr>
            <a:spLocks noGrp="1"/>
          </p:cNvSpPr>
          <p:nvPr>
            <p:ph type="body" sz="quarter" idx="22" hasCustomPrompt="1"/>
          </p:nvPr>
        </p:nvSpPr>
        <p:spPr>
          <a:xfrm>
            <a:off x="8645620"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8" name="Espace réservé pour une image  37">
            <a:extLst>
              <a:ext uri="{FF2B5EF4-FFF2-40B4-BE49-F238E27FC236}">
                <a16:creationId xmlns:a16="http://schemas.microsoft.com/office/drawing/2014/main" id="{1649567D-8C1B-BDF3-BD22-282B258EF1AA}"/>
              </a:ext>
            </a:extLst>
          </p:cNvPr>
          <p:cNvSpPr>
            <a:spLocks noGrp="1"/>
          </p:cNvSpPr>
          <p:nvPr>
            <p:ph type="pic" sz="quarter" idx="23"/>
          </p:nvPr>
        </p:nvSpPr>
        <p:spPr>
          <a:xfrm>
            <a:off x="4579938" y="1367494"/>
            <a:ext cx="3051106" cy="3053540"/>
          </a:xfrm>
        </p:spPr>
        <p:txBody>
          <a:bodyPr/>
          <a:lstStyle/>
          <a:p>
            <a:r>
              <a:rPr lang="fr-FR"/>
              <a:t>Cliquez sur l'icône pour ajouter une image</a:t>
            </a:r>
          </a:p>
        </p:txBody>
      </p:sp>
      <p:sp>
        <p:nvSpPr>
          <p:cNvPr id="39" name="Espace réservé pour une image  37">
            <a:extLst>
              <a:ext uri="{FF2B5EF4-FFF2-40B4-BE49-F238E27FC236}">
                <a16:creationId xmlns:a16="http://schemas.microsoft.com/office/drawing/2014/main" id="{53B37F21-39C1-CEA3-790C-0295BA8E6B02}"/>
              </a:ext>
            </a:extLst>
          </p:cNvPr>
          <p:cNvSpPr>
            <a:spLocks noGrp="1"/>
          </p:cNvSpPr>
          <p:nvPr>
            <p:ph type="pic" sz="quarter" idx="24"/>
          </p:nvPr>
        </p:nvSpPr>
        <p:spPr>
          <a:xfrm>
            <a:off x="8645620" y="1367494"/>
            <a:ext cx="3051106" cy="3053540"/>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36439F9C-0910-FBA1-8A17-BECC8AC8494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6" name="Espace réservé du texte 25">
            <a:extLst>
              <a:ext uri="{FF2B5EF4-FFF2-40B4-BE49-F238E27FC236}">
                <a16:creationId xmlns:a16="http://schemas.microsoft.com/office/drawing/2014/main" id="{374BA1DA-4D5F-8D7F-C651-243D91A7BED0}"/>
              </a:ext>
            </a:extLst>
          </p:cNvPr>
          <p:cNvSpPr>
            <a:spLocks noGrp="1"/>
          </p:cNvSpPr>
          <p:nvPr>
            <p:ph type="body" sz="quarter" idx="25" hasCustomPrompt="1"/>
          </p:nvPr>
        </p:nvSpPr>
        <p:spPr>
          <a:xfrm>
            <a:off x="8645620"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8" name="Espace réservé du texte 9">
            <a:extLst>
              <a:ext uri="{FF2B5EF4-FFF2-40B4-BE49-F238E27FC236}">
                <a16:creationId xmlns:a16="http://schemas.microsoft.com/office/drawing/2014/main" id="{D2A4DD44-E37D-227A-F542-73478DC7ABC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5075130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exte + Image 8">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7" name="Espace réservé pour une image  16">
            <a:extLst>
              <a:ext uri="{FF2B5EF4-FFF2-40B4-BE49-F238E27FC236}">
                <a16:creationId xmlns:a16="http://schemas.microsoft.com/office/drawing/2014/main" id="{31421F3E-AD55-EEAF-7EBC-DED1157C6937}"/>
              </a:ext>
            </a:extLst>
          </p:cNvPr>
          <p:cNvSpPr>
            <a:spLocks noGrp="1"/>
          </p:cNvSpPr>
          <p:nvPr>
            <p:ph type="pic" sz="quarter" idx="16"/>
          </p:nvPr>
        </p:nvSpPr>
        <p:spPr>
          <a:xfrm>
            <a:off x="0" y="1420431"/>
            <a:ext cx="6114480" cy="4368803"/>
          </a:xfrm>
        </p:spPr>
        <p:txBody>
          <a:bodyPr/>
          <a:lstStyle/>
          <a:p>
            <a:r>
              <a:rPr lang="fr-FR"/>
              <a:t>Cliquez sur l'icône pour ajouter une image</a:t>
            </a:r>
          </a:p>
        </p:txBody>
      </p:sp>
      <p:sp>
        <p:nvSpPr>
          <p:cNvPr id="8" name="Rectangle 7">
            <a:extLst>
              <a:ext uri="{FF2B5EF4-FFF2-40B4-BE49-F238E27FC236}">
                <a16:creationId xmlns:a16="http://schemas.microsoft.com/office/drawing/2014/main" id="{B65770A2-48B2-A232-3175-26E15171A54A}"/>
              </a:ext>
            </a:extLst>
          </p:cNvPr>
          <p:cNvSpPr/>
          <p:nvPr/>
        </p:nvSpPr>
        <p:spPr>
          <a:xfrm>
            <a:off x="6096001" y="1420431"/>
            <a:ext cx="6095999" cy="43688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05A8A479-2386-0B58-CA8A-526327531AB6}"/>
              </a:ext>
            </a:extLst>
          </p:cNvPr>
          <p:cNvSpPr>
            <a:spLocks noGrp="1"/>
          </p:cNvSpPr>
          <p:nvPr>
            <p:ph type="body" sz="quarter" idx="15" hasCustomPrompt="1"/>
          </p:nvPr>
        </p:nvSpPr>
        <p:spPr>
          <a:xfrm>
            <a:off x="7034676" y="2738803"/>
            <a:ext cx="4218649" cy="1723549"/>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CB2480E8-05C8-31AF-02B2-54AB975B8F1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738CEDD3-ADA2-3F99-E50C-900DC13D4E3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1143257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xte + Image 9">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AB478D4A-543C-C56A-FB49-A567C5F34428}"/>
              </a:ext>
            </a:extLst>
          </p:cNvPr>
          <p:cNvSpPr/>
          <p:nvPr/>
        </p:nvSpPr>
        <p:spPr>
          <a:xfrm>
            <a:off x="1006366" y="3774531"/>
            <a:ext cx="11185633" cy="2020675"/>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3">
            <a:extLst>
              <a:ext uri="{FF2B5EF4-FFF2-40B4-BE49-F238E27FC236}">
                <a16:creationId xmlns:a16="http://schemas.microsoft.com/office/drawing/2014/main" id="{0FE3231B-820F-E03D-FE03-EFE31E5391BD}"/>
              </a:ext>
            </a:extLst>
          </p:cNvPr>
          <p:cNvSpPr>
            <a:spLocks noGrp="1"/>
          </p:cNvSpPr>
          <p:nvPr>
            <p:ph type="body" sz="quarter" idx="15" hasCustomPrompt="1"/>
          </p:nvPr>
        </p:nvSpPr>
        <p:spPr>
          <a:xfrm>
            <a:off x="1988054" y="4353982"/>
            <a:ext cx="9222257" cy="861774"/>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a:t>
            </a:r>
            <a:r>
              <a:rPr lang="fr-FR" dirty="0"/>
              <a:t> </a:t>
            </a:r>
            <a:r>
              <a:rPr lang="fr-FR" dirty="0" err="1"/>
              <a:t>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3" name="Espace réservé pour une image  37">
            <a:extLst>
              <a:ext uri="{FF2B5EF4-FFF2-40B4-BE49-F238E27FC236}">
                <a16:creationId xmlns:a16="http://schemas.microsoft.com/office/drawing/2014/main" id="{9A7EF95D-70CD-BC46-F383-4707D7D29EC9}"/>
              </a:ext>
            </a:extLst>
          </p:cNvPr>
          <p:cNvSpPr>
            <a:spLocks noGrp="1"/>
          </p:cNvSpPr>
          <p:nvPr>
            <p:ph type="pic" sz="quarter" idx="23"/>
          </p:nvPr>
        </p:nvSpPr>
        <p:spPr>
          <a:xfrm>
            <a:off x="1" y="770028"/>
            <a:ext cx="6094048" cy="3000694"/>
          </a:xfrm>
        </p:spPr>
        <p:txBody>
          <a:bodyPr/>
          <a:lstStyle/>
          <a:p>
            <a:r>
              <a:rPr lang="fr-FR"/>
              <a:t>Cliquez sur l'icône pour ajouter une image</a:t>
            </a:r>
          </a:p>
        </p:txBody>
      </p:sp>
      <p:sp>
        <p:nvSpPr>
          <p:cNvPr id="15" name="Espace réservé pour une image  37">
            <a:extLst>
              <a:ext uri="{FF2B5EF4-FFF2-40B4-BE49-F238E27FC236}">
                <a16:creationId xmlns:a16="http://schemas.microsoft.com/office/drawing/2014/main" id="{45E944AD-3107-0E30-AF7B-7ECD9FBF2E13}"/>
              </a:ext>
            </a:extLst>
          </p:cNvPr>
          <p:cNvSpPr>
            <a:spLocks noGrp="1"/>
          </p:cNvSpPr>
          <p:nvPr>
            <p:ph type="pic" sz="quarter" idx="24"/>
          </p:nvPr>
        </p:nvSpPr>
        <p:spPr>
          <a:xfrm>
            <a:off x="6097954" y="770028"/>
            <a:ext cx="6094045" cy="3000694"/>
          </a:xfrm>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944A05AE-A045-82B3-A504-D126350AF5E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41E8CD5-3C27-521C-BEFB-8804043C22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267455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exte + Image 10">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9" name="Espace réservé pour une image  8">
            <a:extLst>
              <a:ext uri="{FF2B5EF4-FFF2-40B4-BE49-F238E27FC236}">
                <a16:creationId xmlns:a16="http://schemas.microsoft.com/office/drawing/2014/main" id="{1B74FFFF-091C-E550-B11C-187829622861}"/>
              </a:ext>
            </a:extLst>
          </p:cNvPr>
          <p:cNvSpPr>
            <a:spLocks noGrp="1"/>
          </p:cNvSpPr>
          <p:nvPr>
            <p:ph type="pic" sz="quarter" idx="28"/>
          </p:nvPr>
        </p:nvSpPr>
        <p:spPr>
          <a:xfrm>
            <a:off x="668400" y="1476948"/>
            <a:ext cx="5283200" cy="2617531"/>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2" name="Espace réservé pour une image  8">
            <a:extLst>
              <a:ext uri="{FF2B5EF4-FFF2-40B4-BE49-F238E27FC236}">
                <a16:creationId xmlns:a16="http://schemas.microsoft.com/office/drawing/2014/main" id="{2F9E7A1F-BED0-CFD0-A4EA-1F717125DFD2}"/>
              </a:ext>
            </a:extLst>
          </p:cNvPr>
          <p:cNvSpPr>
            <a:spLocks noGrp="1"/>
          </p:cNvSpPr>
          <p:nvPr>
            <p:ph type="pic" sz="quarter" idx="29"/>
          </p:nvPr>
        </p:nvSpPr>
        <p:spPr>
          <a:xfrm>
            <a:off x="6240400" y="1476949"/>
            <a:ext cx="5283200" cy="261753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3" name="Espace réservé du texte 7">
            <a:extLst>
              <a:ext uri="{FF2B5EF4-FFF2-40B4-BE49-F238E27FC236}">
                <a16:creationId xmlns:a16="http://schemas.microsoft.com/office/drawing/2014/main" id="{E05FFEB1-22D8-5AAE-90FB-93299BF04C1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E4C4A4-98C0-46C3-121D-6516B08C8A5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5182964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exte + Image 1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3505194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exte + Image 1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829132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e + Image 1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Rectangle 2">
            <a:extLst>
              <a:ext uri="{FF2B5EF4-FFF2-40B4-BE49-F238E27FC236}">
                <a16:creationId xmlns:a16="http://schemas.microsoft.com/office/drawing/2014/main" id="{4BD87319-1291-5F37-1086-3E8991F7A227}"/>
              </a:ext>
            </a:extLst>
          </p:cNvPr>
          <p:cNvSpPr/>
          <p:nvPr userDrawn="1"/>
        </p:nvSpPr>
        <p:spPr>
          <a:xfrm>
            <a:off x="4067747" y="773954"/>
            <a:ext cx="8052071"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9" name="Rectangle 8">
            <a:extLst>
              <a:ext uri="{FF2B5EF4-FFF2-40B4-BE49-F238E27FC236}">
                <a16:creationId xmlns:a16="http://schemas.microsoft.com/office/drawing/2014/main" id="{A7396D71-BEF8-B39F-6CBB-422C6B5C6CA8}"/>
              </a:ext>
            </a:extLst>
          </p:cNvPr>
          <p:cNvSpPr/>
          <p:nvPr userDrawn="1"/>
        </p:nvSpPr>
        <p:spPr>
          <a:xfrm>
            <a:off x="1" y="772523"/>
            <a:ext cx="4061052" cy="2520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Espace réservé du texte 20">
            <a:extLst>
              <a:ext uri="{FF2B5EF4-FFF2-40B4-BE49-F238E27FC236}">
                <a16:creationId xmlns:a16="http://schemas.microsoft.com/office/drawing/2014/main" id="{383A0982-ED5B-16C7-7185-3B7168FC4AAC}"/>
              </a:ext>
            </a:extLst>
          </p:cNvPr>
          <p:cNvSpPr>
            <a:spLocks noGrp="1"/>
          </p:cNvSpPr>
          <p:nvPr>
            <p:ph type="body" sz="quarter" idx="16" hasCustomPrompt="1"/>
          </p:nvPr>
        </p:nvSpPr>
        <p:spPr>
          <a:xfrm>
            <a:off x="320789" y="4160864"/>
            <a:ext cx="3419475" cy="1292662"/>
          </a:xfrm>
        </p:spPr>
        <p:txBody>
          <a:bodyPr wrap="square" anchor="ctr">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1" name="Espace réservé du texte 25">
            <a:extLst>
              <a:ext uri="{FF2B5EF4-FFF2-40B4-BE49-F238E27FC236}">
                <a16:creationId xmlns:a16="http://schemas.microsoft.com/office/drawing/2014/main" id="{1CECD438-31C1-5457-ECDC-47FCE11E371D}"/>
              </a:ext>
            </a:extLst>
          </p:cNvPr>
          <p:cNvSpPr>
            <a:spLocks noGrp="1"/>
          </p:cNvSpPr>
          <p:nvPr>
            <p:ph type="body" sz="quarter" idx="17" hasCustomPrompt="1"/>
          </p:nvPr>
        </p:nvSpPr>
        <p:spPr>
          <a:xfrm>
            <a:off x="666917" y="1909412"/>
            <a:ext cx="3073347" cy="246221"/>
          </a:xfrm>
        </p:spPr>
        <p:txBody>
          <a:bodyPr anchor="ctr"/>
          <a:lstStyle>
            <a:lvl1pPr>
              <a:defRPr sz="1600">
                <a:latin typeface="+mj-lt"/>
              </a:defRPr>
            </a:lvl1pPr>
          </a:lstStyle>
          <a:p>
            <a:pPr lvl="0"/>
            <a:r>
              <a:rPr lang="fr-FR" dirty="0"/>
              <a:t>Titre</a:t>
            </a:r>
          </a:p>
        </p:txBody>
      </p:sp>
      <p:cxnSp>
        <p:nvCxnSpPr>
          <p:cNvPr id="12" name="Connecteur droit 11">
            <a:extLst>
              <a:ext uri="{FF2B5EF4-FFF2-40B4-BE49-F238E27FC236}">
                <a16:creationId xmlns:a16="http://schemas.microsoft.com/office/drawing/2014/main" id="{712B9B59-FB1F-1066-F363-AAFEDFCF5040}"/>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20">
            <a:extLst>
              <a:ext uri="{FF2B5EF4-FFF2-40B4-BE49-F238E27FC236}">
                <a16:creationId xmlns:a16="http://schemas.microsoft.com/office/drawing/2014/main" id="{AEC58DA7-A912-BC34-381E-721431DA6557}"/>
              </a:ext>
            </a:extLst>
          </p:cNvPr>
          <p:cNvSpPr>
            <a:spLocks noGrp="1"/>
          </p:cNvSpPr>
          <p:nvPr>
            <p:ph type="body" sz="quarter" idx="18" hasCustomPrompt="1"/>
          </p:nvPr>
        </p:nvSpPr>
        <p:spPr>
          <a:xfrm>
            <a:off x="4674307" y="3610624"/>
            <a:ext cx="6937517" cy="1938992"/>
          </a:xfrm>
        </p:spPr>
        <p:txBody>
          <a:bodyPr wrap="square" anchor="t">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4" name="Espace réservé pour une image  15">
            <a:extLst>
              <a:ext uri="{FF2B5EF4-FFF2-40B4-BE49-F238E27FC236}">
                <a16:creationId xmlns:a16="http://schemas.microsoft.com/office/drawing/2014/main" id="{91C6F5B3-4314-CAEA-F784-1295511ACE1C}"/>
              </a:ext>
            </a:extLst>
          </p:cNvPr>
          <p:cNvSpPr>
            <a:spLocks noGrp="1"/>
          </p:cNvSpPr>
          <p:nvPr>
            <p:ph type="pic" sz="quarter" idx="26"/>
          </p:nvPr>
        </p:nvSpPr>
        <p:spPr>
          <a:xfrm>
            <a:off x="5443053" y="1026908"/>
            <a:ext cx="5400024" cy="2220467"/>
          </a:xfrm>
          <a:effectLst>
            <a:outerShdw blurRad="299847" dist="129540" dir="2040000" algn="tl" rotWithShape="0">
              <a:prstClr val="black">
                <a:alpha val="12000"/>
              </a:prstClr>
            </a:outerShdw>
          </a:effectLst>
        </p:spPr>
        <p:txBody>
          <a:bodyPr/>
          <a:lstStyle/>
          <a:p>
            <a:r>
              <a:rPr lang="fr-FR" dirty="0"/>
              <a:t>Cliquez sur l'icône pour ajouter une image</a:t>
            </a:r>
          </a:p>
        </p:txBody>
      </p:sp>
    </p:spTree>
    <p:extLst>
      <p:ext uri="{BB962C8B-B14F-4D97-AF65-F5344CB8AC3E}">
        <p14:creationId xmlns:p14="http://schemas.microsoft.com/office/powerpoint/2010/main" val="948366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exte + Imag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8153396"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62AD40F4-E7C5-FFAB-44EB-5A04407FE03B}"/>
              </a:ext>
            </a:extLst>
          </p:cNvPr>
          <p:cNvCxnSpPr>
            <a:cxnSpLocks/>
          </p:cNvCxnSpPr>
          <p:nvPr/>
        </p:nvCxnSpPr>
        <p:spPr>
          <a:xfrm>
            <a:off x="8153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8153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36">
            <a:extLst>
              <a:ext uri="{FF2B5EF4-FFF2-40B4-BE49-F238E27FC236}">
                <a16:creationId xmlns:a16="http://schemas.microsoft.com/office/drawing/2014/main" id="{1BD25CAE-C66F-3386-974A-020BF137A6B8}"/>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41529E1A-DF22-AD20-0CD7-038817F1874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3" name="Espace réservé du texte 36">
            <a:extLst>
              <a:ext uri="{FF2B5EF4-FFF2-40B4-BE49-F238E27FC236}">
                <a16:creationId xmlns:a16="http://schemas.microsoft.com/office/drawing/2014/main" id="{5CABAE6C-0ABE-057D-A499-29AE10AE713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pour une image  15">
            <a:extLst>
              <a:ext uri="{FF2B5EF4-FFF2-40B4-BE49-F238E27FC236}">
                <a16:creationId xmlns:a16="http://schemas.microsoft.com/office/drawing/2014/main" id="{B9F3CA56-4CC2-7DEC-056B-B84459AC0CF7}"/>
              </a:ext>
            </a:extLst>
          </p:cNvPr>
          <p:cNvSpPr>
            <a:spLocks noGrp="1"/>
          </p:cNvSpPr>
          <p:nvPr>
            <p:ph type="pic" sz="quarter" idx="26"/>
          </p:nvPr>
        </p:nvSpPr>
        <p:spPr>
          <a:xfrm>
            <a:off x="1376686" y="1219200"/>
            <a:ext cx="5400024" cy="3295493"/>
          </a:xfrm>
          <a:effectLst>
            <a:outerShdw blurRad="299847" dist="129540" dir="2040000" algn="tl" rotWithShape="0">
              <a:prstClr val="black">
                <a:alpha val="12000"/>
              </a:prstClr>
            </a:outerShdw>
          </a:effectLst>
        </p:spPr>
        <p:txBody>
          <a:bodyPr/>
          <a:lstStyle/>
          <a:p>
            <a:r>
              <a:rPr lang="fr-FR"/>
              <a:t>Cliquez sur l'icône pour ajouter une image</a:t>
            </a:r>
          </a:p>
        </p:txBody>
      </p: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418134" y="5318180"/>
            <a:ext cx="7203731" cy="738664"/>
          </a:xfrm>
        </p:spPr>
        <p:txBody>
          <a:bodyPr wrap="square"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11" name="Espace réservé du texte 63">
            <a:extLst>
              <a:ext uri="{FF2B5EF4-FFF2-40B4-BE49-F238E27FC236}">
                <a16:creationId xmlns:a16="http://schemas.microsoft.com/office/drawing/2014/main" id="{65367098-8AC0-6B5F-FECC-65404B8F57E0}"/>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5" name="Espace réservé du texte 63">
            <a:extLst>
              <a:ext uri="{FF2B5EF4-FFF2-40B4-BE49-F238E27FC236}">
                <a16:creationId xmlns:a16="http://schemas.microsoft.com/office/drawing/2014/main" id="{7C9AEDBC-93FE-225B-D5FF-B9AEDB1382CD}"/>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7" name="Espace réservé du texte 63">
            <a:extLst>
              <a:ext uri="{FF2B5EF4-FFF2-40B4-BE49-F238E27FC236}">
                <a16:creationId xmlns:a16="http://schemas.microsoft.com/office/drawing/2014/main" id="{2C677A6B-88EC-320A-3C8A-DC739AD3DDFE}"/>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9" name="Espace réservé du texte 7">
            <a:extLst>
              <a:ext uri="{FF2B5EF4-FFF2-40B4-BE49-F238E27FC236}">
                <a16:creationId xmlns:a16="http://schemas.microsoft.com/office/drawing/2014/main" id="{7BF8E8F5-45AE-C9A0-2425-9ADA6E0C321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D80A7F3-A319-DECE-A6C2-4753E8B26B9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32916577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exte + Image + Citation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pic>
        <p:nvPicPr>
          <p:cNvPr id="14" name="Image 13">
            <a:extLst>
              <a:ext uri="{FF2B5EF4-FFF2-40B4-BE49-F238E27FC236}">
                <a16:creationId xmlns:a16="http://schemas.microsoft.com/office/drawing/2014/main" id="{10F38132-76E1-5ACD-87CD-F6455BA0A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14" y="3917668"/>
            <a:ext cx="710169" cy="625912"/>
          </a:xfrm>
          <a:prstGeom prst="rect">
            <a:avLst/>
          </a:prstGeom>
        </p:spPr>
      </p:pic>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3"/>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a:t>Sed ut perspiciatis unde omnis iste natus error sit voluptatem accusantium doloremque laudantium</a:t>
            </a:r>
            <a:endParaRPr lang="fr-FR" dirty="0"/>
          </a:p>
        </p:txBody>
      </p:sp>
      <p:sp>
        <p:nvSpPr>
          <p:cNvPr id="6" name="Espace réservé du texte 9">
            <a:extLst>
              <a:ext uri="{FF2B5EF4-FFF2-40B4-BE49-F238E27FC236}">
                <a16:creationId xmlns:a16="http://schemas.microsoft.com/office/drawing/2014/main" id="{B1CC0D6E-E220-E0F8-1F93-191D012EAA3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1392079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exte + Graphe + Citation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708026"/>
            <a:ext cx="7804635" cy="1508105"/>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 </a:t>
            </a:r>
            <a:r>
              <a:rPr lang="fr-FR" dirty="0" err="1"/>
              <a:t>voluptatem</a:t>
            </a:r>
            <a:r>
              <a:rPr lang="fr-FR" dirty="0"/>
              <a:t> quia </a:t>
            </a:r>
            <a:r>
              <a:rPr lang="fr-FR" dirty="0" err="1"/>
              <a:t>voluptas</a:t>
            </a:r>
            <a:r>
              <a:rPr lang="fr-FR" dirty="0"/>
              <a:t> </a:t>
            </a:r>
            <a:r>
              <a:rPr lang="fr-FR" dirty="0" err="1"/>
              <a:t>sit</a:t>
            </a:r>
            <a:r>
              <a:rPr lang="fr-FR" dirty="0"/>
              <a:t> </a:t>
            </a:r>
            <a:r>
              <a:rPr lang="fr-FR" dirty="0" err="1"/>
              <a:t>aspernatur</a:t>
            </a:r>
            <a:r>
              <a:rPr lang="fr-FR" dirty="0"/>
              <a:t> </a:t>
            </a:r>
            <a:r>
              <a:rPr lang="fr-FR" dirty="0" err="1"/>
              <a:t>aut</a:t>
            </a:r>
            <a:r>
              <a:rPr lang="fr-FR" dirty="0"/>
              <a:t> </a:t>
            </a:r>
            <a:r>
              <a:rPr lang="fr-FR" dirty="0" err="1"/>
              <a:t>odit</a:t>
            </a:r>
            <a:r>
              <a:rPr lang="fr-FR" dirty="0"/>
              <a:t> </a:t>
            </a:r>
            <a:r>
              <a:rPr lang="fr-FR" dirty="0" err="1"/>
              <a:t>aut</a:t>
            </a:r>
            <a:r>
              <a:rPr lang="fr-FR" dirty="0"/>
              <a:t> </a:t>
            </a:r>
            <a:r>
              <a:rPr lang="fr-FR" dirty="0" err="1"/>
              <a:t>fugit</a:t>
            </a:r>
            <a:r>
              <a:rPr lang="fr-FR" dirty="0"/>
              <a:t>, </a:t>
            </a:r>
            <a:r>
              <a:rPr lang="fr-FR" dirty="0" err="1"/>
              <a:t>sed</a:t>
            </a:r>
            <a:r>
              <a:rPr lang="fr-FR" dirty="0"/>
              <a:t> quia </a:t>
            </a:r>
            <a:r>
              <a:rPr lang="fr-FR" dirty="0" err="1"/>
              <a:t>consequuntur</a:t>
            </a:r>
            <a:r>
              <a:rPr lang="fr-FR" dirty="0"/>
              <a:t> </a:t>
            </a:r>
            <a:r>
              <a:rPr lang="fr-FR" dirty="0" err="1"/>
              <a:t>magni</a:t>
            </a:r>
            <a:r>
              <a:rPr lang="fr-FR" dirty="0"/>
              <a:t> </a:t>
            </a:r>
            <a:r>
              <a:rPr lang="fr-FR" dirty="0" err="1"/>
              <a:t>dolores</a:t>
            </a:r>
            <a:r>
              <a:rPr lang="fr-FR" dirty="0"/>
              <a:t> </a:t>
            </a:r>
            <a:r>
              <a:rPr lang="fr-FR" dirty="0" err="1"/>
              <a:t>eos</a:t>
            </a:r>
            <a:r>
              <a:rPr lang="fr-FR" dirty="0"/>
              <a:t> qui </a:t>
            </a:r>
            <a:r>
              <a:rPr lang="fr-FR" dirty="0" err="1"/>
              <a:t>ratione</a:t>
            </a:r>
            <a:r>
              <a:rPr lang="fr-FR" dirty="0"/>
              <a:t> </a:t>
            </a:r>
            <a:r>
              <a:rPr lang="fr-FR" dirty="0" err="1"/>
              <a:t>voluptatem</a:t>
            </a:r>
            <a:r>
              <a:rPr lang="fr-FR" dirty="0"/>
              <a:t> </a:t>
            </a:r>
            <a:r>
              <a:rPr lang="fr-FR" dirty="0" err="1"/>
              <a:t>sequi</a:t>
            </a:r>
            <a:r>
              <a:rPr lang="fr-FR" dirty="0"/>
              <a:t> </a:t>
            </a:r>
            <a:r>
              <a:rPr lang="fr-FR" dirty="0" err="1"/>
              <a:t>nesciunt</a:t>
            </a:r>
            <a:r>
              <a:rPr lang="fr-FR" dirty="0"/>
              <a:t>.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ipsum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22" name="Espace réservé du texte 36">
            <a:extLst>
              <a:ext uri="{FF2B5EF4-FFF2-40B4-BE49-F238E27FC236}">
                <a16:creationId xmlns:a16="http://schemas.microsoft.com/office/drawing/2014/main" id="{62B6AC0D-C116-2ECB-FB66-78958AA26A89}"/>
              </a:ext>
            </a:extLst>
          </p:cNvPr>
          <p:cNvSpPr>
            <a:spLocks noGrp="1"/>
          </p:cNvSpPr>
          <p:nvPr>
            <p:ph type="body" sz="quarter" idx="23" hasCustomPrompt="1"/>
          </p:nvPr>
        </p:nvSpPr>
        <p:spPr>
          <a:xfrm>
            <a:off x="9124324" y="208333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4" name="Espace réservé du texte 36">
            <a:extLst>
              <a:ext uri="{FF2B5EF4-FFF2-40B4-BE49-F238E27FC236}">
                <a16:creationId xmlns:a16="http://schemas.microsoft.com/office/drawing/2014/main" id="{48A72DCA-E972-F33E-CD24-4A9E7B2299C3}"/>
              </a:ext>
            </a:extLst>
          </p:cNvPr>
          <p:cNvSpPr>
            <a:spLocks noGrp="1"/>
          </p:cNvSpPr>
          <p:nvPr>
            <p:ph type="body" sz="quarter" idx="25" hasCustomPrompt="1"/>
          </p:nvPr>
        </p:nvSpPr>
        <p:spPr>
          <a:xfrm>
            <a:off x="9124324" y="416242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5" name="Rectangle 24">
            <a:extLst>
              <a:ext uri="{FF2B5EF4-FFF2-40B4-BE49-F238E27FC236}">
                <a16:creationId xmlns:a16="http://schemas.microsoft.com/office/drawing/2014/main" id="{9B94A7C5-8D73-71B2-80DB-995DF0FB5F5B}"/>
              </a:ext>
            </a:extLst>
          </p:cNvPr>
          <p:cNvSpPr/>
          <p:nvPr/>
        </p:nvSpPr>
        <p:spPr>
          <a:xfrm>
            <a:off x="9118228" y="4164525"/>
            <a:ext cx="655799" cy="360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27" name="Rectangle 26">
            <a:extLst>
              <a:ext uri="{FF2B5EF4-FFF2-40B4-BE49-F238E27FC236}">
                <a16:creationId xmlns:a16="http://schemas.microsoft.com/office/drawing/2014/main" id="{ED6E3C57-FC7C-E3BB-3A50-81EB8986353D}"/>
              </a:ext>
            </a:extLst>
          </p:cNvPr>
          <p:cNvSpPr/>
          <p:nvPr/>
        </p:nvSpPr>
        <p:spPr>
          <a:xfrm>
            <a:off x="9118228" y="2084315"/>
            <a:ext cx="655799" cy="36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6" name="Espace réservé du texte 7">
            <a:extLst>
              <a:ext uri="{FF2B5EF4-FFF2-40B4-BE49-F238E27FC236}">
                <a16:creationId xmlns:a16="http://schemas.microsoft.com/office/drawing/2014/main" id="{C8234CC9-8A45-9001-BA62-9C4E1F119A5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contenu 9">
            <a:extLst>
              <a:ext uri="{FF2B5EF4-FFF2-40B4-BE49-F238E27FC236}">
                <a16:creationId xmlns:a16="http://schemas.microsoft.com/office/drawing/2014/main" id="{36E0017E-F390-336A-62F3-3DF1D92E4D27}"/>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75610B10-D28D-322F-9B0C-DF390272C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950315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ntier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8" name="Espace réservé pour une image  37">
            <a:extLst>
              <a:ext uri="{FF2B5EF4-FFF2-40B4-BE49-F238E27FC236}">
                <a16:creationId xmlns:a16="http://schemas.microsoft.com/office/drawing/2014/main" id="{9479D910-29D7-2C6F-58FE-77F8C0B1380B}"/>
              </a:ext>
            </a:extLst>
          </p:cNvPr>
          <p:cNvSpPr>
            <a:spLocks noGrp="1"/>
          </p:cNvSpPr>
          <p:nvPr>
            <p:ph type="pic" sz="quarter" idx="24"/>
          </p:nvPr>
        </p:nvSpPr>
        <p:spPr>
          <a:xfrm>
            <a:off x="7728000" y="770027"/>
            <a:ext cx="4464000" cy="5691733"/>
          </a:xfrm>
        </p:spPr>
        <p:txBody>
          <a:bodyPr/>
          <a:lstStyle/>
          <a:p>
            <a:r>
              <a:rPr lang="fr-FR"/>
              <a:t>Cliquez sur l'icône pour ajouter une image</a:t>
            </a:r>
          </a:p>
        </p:txBody>
      </p:sp>
      <p:sp>
        <p:nvSpPr>
          <p:cNvPr id="25" name="Espace réservé du texte 17">
            <a:extLst>
              <a:ext uri="{FF2B5EF4-FFF2-40B4-BE49-F238E27FC236}">
                <a16:creationId xmlns:a16="http://schemas.microsoft.com/office/drawing/2014/main" id="{F6311D8C-63CC-8C1A-72D5-92B0EAF93BD7}"/>
              </a:ext>
            </a:extLst>
          </p:cNvPr>
          <p:cNvSpPr>
            <a:spLocks noGrp="1"/>
          </p:cNvSpPr>
          <p:nvPr>
            <p:ph type="body" sz="quarter" idx="19" hasCustomPrompt="1"/>
          </p:nvPr>
        </p:nvSpPr>
        <p:spPr>
          <a:xfrm>
            <a:off x="1008000" y="1235272"/>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#1</a:t>
            </a:r>
          </a:p>
          <a:p>
            <a:pPr lvl="1"/>
            <a:r>
              <a:rPr lang="fr-FR" dirty="0"/>
              <a:t>Insérer le texte (augmentation de texte niveau 1)</a:t>
            </a:r>
          </a:p>
        </p:txBody>
      </p:sp>
      <p:sp>
        <p:nvSpPr>
          <p:cNvPr id="27" name="Espace réservé du texte 17">
            <a:extLst>
              <a:ext uri="{FF2B5EF4-FFF2-40B4-BE49-F238E27FC236}">
                <a16:creationId xmlns:a16="http://schemas.microsoft.com/office/drawing/2014/main" id="{C94106D8-C36D-3FF6-E8EA-A78898076DEF}"/>
              </a:ext>
            </a:extLst>
          </p:cNvPr>
          <p:cNvSpPr>
            <a:spLocks noGrp="1"/>
          </p:cNvSpPr>
          <p:nvPr>
            <p:ph type="body" sz="quarter" idx="25" hasCustomPrompt="1"/>
          </p:nvPr>
        </p:nvSpPr>
        <p:spPr>
          <a:xfrm>
            <a:off x="1008000" y="2658205"/>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#2</a:t>
            </a:r>
          </a:p>
          <a:p>
            <a:pPr lvl="1"/>
            <a:r>
              <a:rPr lang="fr-FR" dirty="0"/>
              <a:t>Insérer le texte (augmentation de texte niveau 1)</a:t>
            </a:r>
          </a:p>
        </p:txBody>
      </p:sp>
      <p:sp>
        <p:nvSpPr>
          <p:cNvPr id="28" name="Espace réservé du texte 17">
            <a:extLst>
              <a:ext uri="{FF2B5EF4-FFF2-40B4-BE49-F238E27FC236}">
                <a16:creationId xmlns:a16="http://schemas.microsoft.com/office/drawing/2014/main" id="{C25D279A-8AB1-3098-0A9C-EFE1F79517B7}"/>
              </a:ext>
            </a:extLst>
          </p:cNvPr>
          <p:cNvSpPr>
            <a:spLocks noGrp="1"/>
          </p:cNvSpPr>
          <p:nvPr>
            <p:ph type="body" sz="quarter" idx="26" hasCustomPrompt="1"/>
          </p:nvPr>
        </p:nvSpPr>
        <p:spPr>
          <a:xfrm>
            <a:off x="1008000" y="4083819"/>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#3</a:t>
            </a:r>
          </a:p>
          <a:p>
            <a:pPr lvl="1"/>
            <a:r>
              <a:rPr lang="fr-FR" dirty="0"/>
              <a:t>Insérer le texte (augmentation de texte niveau 1)</a:t>
            </a:r>
          </a:p>
        </p:txBody>
      </p:sp>
      <p:sp>
        <p:nvSpPr>
          <p:cNvPr id="29" name="Espace réservé du texte 17">
            <a:extLst>
              <a:ext uri="{FF2B5EF4-FFF2-40B4-BE49-F238E27FC236}">
                <a16:creationId xmlns:a16="http://schemas.microsoft.com/office/drawing/2014/main" id="{C43F16F8-2FC9-180F-7952-E8C92A765D3C}"/>
              </a:ext>
            </a:extLst>
          </p:cNvPr>
          <p:cNvSpPr>
            <a:spLocks noGrp="1"/>
          </p:cNvSpPr>
          <p:nvPr>
            <p:ph type="body" sz="quarter" idx="27" hasCustomPrompt="1"/>
          </p:nvPr>
        </p:nvSpPr>
        <p:spPr>
          <a:xfrm>
            <a:off x="1008000" y="5506751"/>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4</a:t>
            </a: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AB69F10E-6BB1-042C-CEAC-4D4E730B2E8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C0E139A-0C2E-402C-69BA-1ED6853F01D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7" name="Espace réservé du texte 63">
            <a:extLst>
              <a:ext uri="{FF2B5EF4-FFF2-40B4-BE49-F238E27FC236}">
                <a16:creationId xmlns:a16="http://schemas.microsoft.com/office/drawing/2014/main" id="{5D3899E4-CD15-22A1-A635-0B8869B2E81E}"/>
              </a:ext>
            </a:extLst>
          </p:cNvPr>
          <p:cNvSpPr>
            <a:spLocks noGrp="1"/>
          </p:cNvSpPr>
          <p:nvPr>
            <p:ph type="body" sz="quarter" idx="47" hasCustomPrompt="1"/>
          </p:nvPr>
        </p:nvSpPr>
        <p:spPr>
          <a:xfrm>
            <a:off x="0" y="2192960"/>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2F8BFA2E-52DC-6B43-5EA1-05B662FB9E66}"/>
              </a:ext>
            </a:extLst>
          </p:cNvPr>
          <p:cNvSpPr>
            <a:spLocks noGrp="1"/>
          </p:cNvSpPr>
          <p:nvPr>
            <p:ph type="body" sz="quarter" idx="48" hasCustomPrompt="1"/>
          </p:nvPr>
        </p:nvSpPr>
        <p:spPr>
          <a:xfrm>
            <a:off x="0" y="3615893"/>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BCD89F7F-BBC8-7D8E-70B4-F9737D73FDAE}"/>
              </a:ext>
            </a:extLst>
          </p:cNvPr>
          <p:cNvSpPr>
            <a:spLocks noGrp="1"/>
          </p:cNvSpPr>
          <p:nvPr>
            <p:ph type="body" sz="quarter" idx="49" hasCustomPrompt="1"/>
          </p:nvPr>
        </p:nvSpPr>
        <p:spPr>
          <a:xfrm>
            <a:off x="0" y="5038826"/>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35149585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exte + Graphe + Puce + Citation">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pic>
        <p:nvPicPr>
          <p:cNvPr id="9" name="Image 8">
            <a:extLst>
              <a:ext uri="{FF2B5EF4-FFF2-40B4-BE49-F238E27FC236}">
                <a16:creationId xmlns:a16="http://schemas.microsoft.com/office/drawing/2014/main" id="{C472B630-B7FD-F516-7FFA-1BF5048F2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980" y="1060764"/>
            <a:ext cx="872159" cy="768683"/>
          </a:xfrm>
          <a:prstGeom prst="rect">
            <a:avLst/>
          </a:prstGeom>
        </p:spPr>
      </p:pic>
      <p:sp>
        <p:nvSpPr>
          <p:cNvPr id="14" name="Espace réservé du texte 10">
            <a:extLst>
              <a:ext uri="{FF2B5EF4-FFF2-40B4-BE49-F238E27FC236}">
                <a16:creationId xmlns:a16="http://schemas.microsoft.com/office/drawing/2014/main" id="{C0CD5E34-CD31-A460-BCCF-4DE993625D00}"/>
              </a:ext>
            </a:extLst>
          </p:cNvPr>
          <p:cNvSpPr>
            <a:spLocks noGrp="1" noChangeAspect="1"/>
          </p:cNvSpPr>
          <p:nvPr>
            <p:ph type="body" sz="quarter" idx="15" hasCustomPrompt="1"/>
          </p:nvPr>
        </p:nvSpPr>
        <p:spPr>
          <a:xfrm>
            <a:off x="7373960" y="3920399"/>
            <a:ext cx="2538000" cy="2538000"/>
          </a:xfrm>
          <a:prstGeom prst="star24">
            <a:avLst>
              <a:gd name="adj" fmla="val 46936"/>
            </a:avLst>
          </a:prstGeom>
          <a:solidFill>
            <a:schemeClr val="accent3"/>
          </a:solidFill>
        </p:spPr>
        <p:txBody>
          <a:bodyPr anchor="ctr">
            <a:noAutofit/>
          </a:bodyPr>
          <a:lstStyle>
            <a:lvl1pPr algn="ctr">
              <a:defRPr sz="1400" spc="300">
                <a:solidFill>
                  <a:schemeClr val="tx1"/>
                </a:solidFill>
                <a:latin typeface="+mj-lt"/>
              </a:defRPr>
            </a:lvl1pPr>
          </a:lstStyle>
          <a:p>
            <a:pPr lvl="0"/>
            <a:r>
              <a:rPr lang="fr-FR" dirty="0"/>
              <a:t>Idée forte</a:t>
            </a: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923469"/>
            <a:ext cx="6543613" cy="1077218"/>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18" name="Espace réservé du texte 17">
            <a:extLst>
              <a:ext uri="{FF2B5EF4-FFF2-40B4-BE49-F238E27FC236}">
                <a16:creationId xmlns:a16="http://schemas.microsoft.com/office/drawing/2014/main" id="{E2ABBA4D-3806-700F-A8D7-E1B9AAE2291B}"/>
              </a:ext>
            </a:extLst>
          </p:cNvPr>
          <p:cNvSpPr>
            <a:spLocks noGrp="1"/>
          </p:cNvSpPr>
          <p:nvPr>
            <p:ph type="body" sz="quarter" idx="28" hasCustomPrompt="1"/>
          </p:nvPr>
        </p:nvSpPr>
        <p:spPr>
          <a:xfrm>
            <a:off x="9278273" y="1675559"/>
            <a:ext cx="2278412" cy="307777"/>
          </a:xfrm>
        </p:spPr>
        <p:txBody>
          <a:bodyPr/>
          <a:lstStyle>
            <a:lvl1pPr>
              <a:defRPr sz="2000" i="1"/>
            </a:lvl1pPr>
          </a:lstStyle>
          <a:p>
            <a:pPr lvl="0"/>
            <a:r>
              <a:rPr lang="fr-FR" dirty="0"/>
              <a:t>Citation</a:t>
            </a:r>
          </a:p>
        </p:txBody>
      </p:sp>
      <p:sp>
        <p:nvSpPr>
          <p:cNvPr id="6" name="Espace réservé du texte 7">
            <a:extLst>
              <a:ext uri="{FF2B5EF4-FFF2-40B4-BE49-F238E27FC236}">
                <a16:creationId xmlns:a16="http://schemas.microsoft.com/office/drawing/2014/main" id="{9074A062-1FFF-150D-5DA7-3E61E5C8797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0" name="Espace réservé du contenu 9">
            <a:extLst>
              <a:ext uri="{FF2B5EF4-FFF2-40B4-BE49-F238E27FC236}">
                <a16:creationId xmlns:a16="http://schemas.microsoft.com/office/drawing/2014/main" id="{0E2FA479-02AE-7A78-2466-A56449762ABB}"/>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D39DDEA9-EED3-EAB1-6F54-508651B9FDC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507520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exte + Image + Puc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4"/>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6" name="Espace réservé du texte 9">
            <a:extLst>
              <a:ext uri="{FF2B5EF4-FFF2-40B4-BE49-F238E27FC236}">
                <a16:creationId xmlns:a16="http://schemas.microsoft.com/office/drawing/2014/main" id="{8F24ABDA-E309-AD0B-2FB9-F2A84E7C5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990203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xte + Puc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9560EF8C-2A68-E7EC-4B5E-38AA088B9FE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13" name="Connecteur droit 12">
            <a:extLst>
              <a:ext uri="{FF2B5EF4-FFF2-40B4-BE49-F238E27FC236}">
                <a16:creationId xmlns:a16="http://schemas.microsoft.com/office/drawing/2014/main" id="{C34D393D-7942-E03F-3791-B0D2108BB840}"/>
              </a:ext>
            </a:extLst>
          </p:cNvPr>
          <p:cNvCxnSpPr>
            <a:cxnSpLocks/>
          </p:cNvCxnSpPr>
          <p:nvPr/>
        </p:nvCxnSpPr>
        <p:spPr>
          <a:xfrm>
            <a:off x="6529570" y="1416176"/>
            <a:ext cx="0" cy="436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FF69217B-FA88-B202-4781-B2D5142B05BA}"/>
              </a:ext>
            </a:extLst>
          </p:cNvPr>
          <p:cNvSpPr>
            <a:spLocks noGrp="1" noChangeAspect="1"/>
          </p:cNvSpPr>
          <p:nvPr>
            <p:ph type="body" sz="quarter" idx="15" hasCustomPrompt="1"/>
          </p:nvPr>
        </p:nvSpPr>
        <p:spPr>
          <a:xfrm>
            <a:off x="5260570" y="3647457"/>
            <a:ext cx="2538000" cy="2538000"/>
          </a:xfrm>
          <a:prstGeom prst="star24">
            <a:avLst>
              <a:gd name="adj" fmla="val 46936"/>
            </a:avLst>
          </a:prstGeom>
          <a:solidFill>
            <a:schemeClr val="accent1"/>
          </a:solidFill>
        </p:spPr>
        <p:txBody>
          <a:bodyPr anchor="ctr">
            <a:noAutofit/>
          </a:bodyPr>
          <a:lstStyle>
            <a:lvl1pPr algn="ctr">
              <a:defRPr sz="1400" spc="300">
                <a:latin typeface="+mj-lt"/>
              </a:defRPr>
            </a:lvl1pPr>
          </a:lstStyle>
          <a:p>
            <a:pPr lvl="0"/>
            <a:r>
              <a:rPr lang="fr-FR" dirty="0"/>
              <a:t>Idée forte</a:t>
            </a:r>
          </a:p>
        </p:txBody>
      </p:sp>
      <p:sp>
        <p:nvSpPr>
          <p:cNvPr id="15" name="Espace réservé du texte 14">
            <a:extLst>
              <a:ext uri="{FF2B5EF4-FFF2-40B4-BE49-F238E27FC236}">
                <a16:creationId xmlns:a16="http://schemas.microsoft.com/office/drawing/2014/main" id="{2E88092A-DB26-A18E-2447-F2A2C2689AFA}"/>
              </a:ext>
            </a:extLst>
          </p:cNvPr>
          <p:cNvSpPr>
            <a:spLocks noGrp="1"/>
          </p:cNvSpPr>
          <p:nvPr>
            <p:ph type="body" sz="quarter" idx="16" hasCustomPrompt="1"/>
          </p:nvPr>
        </p:nvSpPr>
        <p:spPr>
          <a:xfrm>
            <a:off x="1610610" y="2307916"/>
            <a:ext cx="3885947" cy="2585323"/>
          </a:xfrm>
        </p:spPr>
        <p:txBody>
          <a:bodyPr wrap="square" anchor="ctr">
            <a:spAutoFit/>
          </a:bodyPr>
          <a:lstStyle>
            <a:lvl1pPr>
              <a:defRPr sz="2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p>
        </p:txBody>
      </p:sp>
      <p:sp>
        <p:nvSpPr>
          <p:cNvPr id="16" name="Espace réservé du texte 14">
            <a:extLst>
              <a:ext uri="{FF2B5EF4-FFF2-40B4-BE49-F238E27FC236}">
                <a16:creationId xmlns:a16="http://schemas.microsoft.com/office/drawing/2014/main" id="{F09FDA06-847A-7338-9C8D-79E69362C924}"/>
              </a:ext>
            </a:extLst>
          </p:cNvPr>
          <p:cNvSpPr>
            <a:spLocks noGrp="1"/>
          </p:cNvSpPr>
          <p:nvPr>
            <p:ph type="body" sz="quarter" idx="17" hasCustomPrompt="1"/>
          </p:nvPr>
        </p:nvSpPr>
        <p:spPr>
          <a:xfrm>
            <a:off x="7981684" y="2340577"/>
            <a:ext cx="3024000" cy="2520000"/>
          </a:xfrm>
        </p:spPr>
        <p:txBody>
          <a:bodyPr anchor="ctr">
            <a:noAutofit/>
          </a:bodyPr>
          <a:lstStyle>
            <a:lvl1pPr>
              <a:defRPr/>
            </a:lvl1pPr>
          </a:lstStyle>
          <a:p>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a:t>
            </a:r>
          </a:p>
        </p:txBody>
      </p:sp>
      <p:sp>
        <p:nvSpPr>
          <p:cNvPr id="6" name="Espace réservé du texte 7">
            <a:extLst>
              <a:ext uri="{FF2B5EF4-FFF2-40B4-BE49-F238E27FC236}">
                <a16:creationId xmlns:a16="http://schemas.microsoft.com/office/drawing/2014/main" id="{18C8E8F9-408E-D909-E344-0AFD131650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2A1C546C-51A0-0C02-2FB2-89D0FA69077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680074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exte + Puc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7" name="Étoile : 16 branches 16">
            <a:extLst>
              <a:ext uri="{FF2B5EF4-FFF2-40B4-BE49-F238E27FC236}">
                <a16:creationId xmlns:a16="http://schemas.microsoft.com/office/drawing/2014/main" id="{B8A822EA-5249-7AEC-4D23-3462998B76E0}"/>
              </a:ext>
            </a:extLst>
          </p:cNvPr>
          <p:cNvSpPr/>
          <p:nvPr/>
        </p:nvSpPr>
        <p:spPr>
          <a:xfrm>
            <a:off x="289197" y="1811321"/>
            <a:ext cx="3608405" cy="3608405"/>
          </a:xfrm>
          <a:prstGeom prst="star16">
            <a:avLst>
              <a:gd name="adj" fmla="val 39348"/>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12" name="Espace réservé du texte 11">
            <a:extLst>
              <a:ext uri="{FF2B5EF4-FFF2-40B4-BE49-F238E27FC236}">
                <a16:creationId xmlns:a16="http://schemas.microsoft.com/office/drawing/2014/main" id="{67CDDC19-9807-9205-9325-54156321E721}"/>
              </a:ext>
            </a:extLst>
          </p:cNvPr>
          <p:cNvSpPr>
            <a:spLocks noGrp="1"/>
          </p:cNvSpPr>
          <p:nvPr>
            <p:ph type="body" sz="quarter" idx="17" hasCustomPrompt="1"/>
          </p:nvPr>
        </p:nvSpPr>
        <p:spPr>
          <a:xfrm>
            <a:off x="741517" y="3492414"/>
            <a:ext cx="2703767" cy="246221"/>
          </a:xfrm>
        </p:spPr>
        <p:txBody>
          <a:bodyPr anchor="ctr"/>
          <a:lstStyle>
            <a:lvl1pPr algn="ctr">
              <a:defRPr spc="300">
                <a:latin typeface="+mj-lt"/>
              </a:defRPr>
            </a:lvl1pPr>
          </a:lstStyle>
          <a:p>
            <a:pPr lvl="0"/>
            <a:r>
              <a:rPr lang="fr-FR" dirty="0"/>
              <a:t>Idée forte</a:t>
            </a: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EC32067E-3C46-905A-7D19-65CC2EEB7F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86462EB5-1E9D-4A1B-8C01-5C7A701C0F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540120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xte + Puc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Étoile : 24 branches 8">
            <a:extLst>
              <a:ext uri="{FF2B5EF4-FFF2-40B4-BE49-F238E27FC236}">
                <a16:creationId xmlns:a16="http://schemas.microsoft.com/office/drawing/2014/main" id="{D494B895-7892-B0BF-1B44-B7E78049DFD4}"/>
              </a:ext>
            </a:extLst>
          </p:cNvPr>
          <p:cNvSpPr/>
          <p:nvPr/>
        </p:nvSpPr>
        <p:spPr>
          <a:xfrm>
            <a:off x="459545" y="1981668"/>
            <a:ext cx="3267709" cy="3267709"/>
          </a:xfrm>
          <a:prstGeom prst="star24">
            <a:avLst>
              <a:gd name="adj" fmla="val 47146"/>
            </a:avLst>
          </a:prstGeom>
          <a:solidFill>
            <a:schemeClr val="accent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solidFill>
                <a:schemeClr val="tx1"/>
              </a:solidFill>
            </a:endParaRP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529E68EE-CE7D-176A-F12D-0850B957FE2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11">
            <a:extLst>
              <a:ext uri="{FF2B5EF4-FFF2-40B4-BE49-F238E27FC236}">
                <a16:creationId xmlns:a16="http://schemas.microsoft.com/office/drawing/2014/main" id="{FD45EA7A-A68B-7A7E-8760-DDF9714387DE}"/>
              </a:ext>
            </a:extLst>
          </p:cNvPr>
          <p:cNvSpPr>
            <a:spLocks noGrp="1"/>
          </p:cNvSpPr>
          <p:nvPr>
            <p:ph type="body" sz="quarter" idx="17" hasCustomPrompt="1"/>
          </p:nvPr>
        </p:nvSpPr>
        <p:spPr>
          <a:xfrm>
            <a:off x="741517" y="3492415"/>
            <a:ext cx="2703767" cy="246221"/>
          </a:xfrm>
        </p:spPr>
        <p:txBody>
          <a:bodyPr anchor="ctr"/>
          <a:lstStyle>
            <a:lvl1pPr algn="ctr">
              <a:defRPr spc="300">
                <a:latin typeface="+mj-lt"/>
              </a:defRPr>
            </a:lvl1pPr>
          </a:lstStyle>
          <a:p>
            <a:pPr lvl="0"/>
            <a:r>
              <a:rPr lang="fr-FR" dirty="0"/>
              <a:t>Idée forte</a:t>
            </a:r>
          </a:p>
        </p:txBody>
      </p:sp>
      <p:sp>
        <p:nvSpPr>
          <p:cNvPr id="8" name="Espace réservé du texte 9">
            <a:extLst>
              <a:ext uri="{FF2B5EF4-FFF2-40B4-BE49-F238E27FC236}">
                <a16:creationId xmlns:a16="http://schemas.microsoft.com/office/drawing/2014/main" id="{07597466-DF05-45DB-032F-3777334B9E6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6711878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exte + Puc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E4733C8-E6CB-66F6-853A-9251E29BDD0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Espace réservé du texte 11">
            <a:extLst>
              <a:ext uri="{FF2B5EF4-FFF2-40B4-BE49-F238E27FC236}">
                <a16:creationId xmlns:a16="http://schemas.microsoft.com/office/drawing/2014/main" id="{4B674613-8640-3C49-71B5-CED5597C7629}"/>
              </a:ext>
            </a:extLst>
          </p:cNvPr>
          <p:cNvSpPr>
            <a:spLocks noGrp="1" noChangeAspect="1"/>
          </p:cNvSpPr>
          <p:nvPr>
            <p:ph type="body" sz="quarter" idx="15" hasCustomPrompt="1"/>
          </p:nvPr>
        </p:nvSpPr>
        <p:spPr>
          <a:xfrm>
            <a:off x="8691044" y="1958977"/>
            <a:ext cx="3283200" cy="3283200"/>
          </a:xfrm>
          <a:prstGeom prst="star12">
            <a:avLst>
              <a:gd name="adj" fmla="val 33974"/>
            </a:avLst>
          </a:prstGeom>
          <a:solidFill>
            <a:schemeClr val="accent1"/>
          </a:solidFill>
        </p:spPr>
        <p:txBody>
          <a:bodyPr lIns="0" anchor="ctr" anchorCtr="1">
            <a:noAutofit/>
          </a:bodyPr>
          <a:lstStyle>
            <a:lvl1pPr algn="ctr">
              <a:defRPr sz="1400"/>
            </a:lvl1pPr>
          </a:lstStyle>
          <a:p>
            <a:pPr lvl="0"/>
            <a:r>
              <a:rPr lang="fr-FR" dirty="0"/>
              <a:t>SED UT PERS</a:t>
            </a:r>
          </a:p>
          <a:p>
            <a:pPr lvl="0"/>
            <a:r>
              <a:rPr lang="fr-FR" dirty="0"/>
              <a:t>PICIATIS UNDE OMNIS MEIS QUI VIVENDO</a:t>
            </a:r>
          </a:p>
        </p:txBody>
      </p:sp>
      <p:sp>
        <p:nvSpPr>
          <p:cNvPr id="8" name="Espace réservé du texte 7">
            <a:extLst>
              <a:ext uri="{FF2B5EF4-FFF2-40B4-BE49-F238E27FC236}">
                <a16:creationId xmlns:a16="http://schemas.microsoft.com/office/drawing/2014/main" id="{CE23ED64-CD32-E741-D8FD-290D288392BB}"/>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
            <a:extLst>
              <a:ext uri="{FF2B5EF4-FFF2-40B4-BE49-F238E27FC236}">
                <a16:creationId xmlns:a16="http://schemas.microsoft.com/office/drawing/2014/main" id="{9E917266-EEB1-6173-67BF-D441F90C96C5}"/>
              </a:ext>
            </a:extLst>
          </p:cNvPr>
          <p:cNvSpPr>
            <a:spLocks noGrp="1"/>
          </p:cNvSpPr>
          <p:nvPr>
            <p:ph type="body" sz="quarter" idx="16" hasCustomPrompt="1"/>
          </p:nvPr>
        </p:nvSpPr>
        <p:spPr>
          <a:xfrm>
            <a:off x="1772690" y="1884839"/>
            <a:ext cx="6616932" cy="3447098"/>
          </a:xfrm>
        </p:spPr>
        <p:txBody>
          <a:bodyPr anchor="ct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meis</a:t>
            </a:r>
            <a:r>
              <a:rPr lang="fr-FR" dirty="0"/>
              <a:t> </a:t>
            </a:r>
            <a:r>
              <a:rPr lang="fr-FR" dirty="0" err="1"/>
              <a:t>eripuit</a:t>
            </a:r>
            <a:r>
              <a:rPr lang="fr-FR" dirty="0"/>
              <a:t> ex qui, cum </a:t>
            </a:r>
            <a:r>
              <a:rPr lang="fr-FR" dirty="0" err="1"/>
              <a:t>vivendo</a:t>
            </a:r>
            <a:r>
              <a:rPr lang="fr-FR" dirty="0"/>
              <a:t> </a:t>
            </a:r>
            <a:r>
              <a:rPr lang="fr-FR" dirty="0" err="1"/>
              <a:t>evertitur</a:t>
            </a:r>
            <a:r>
              <a:rPr lang="fr-FR" dirty="0"/>
              <a:t> </a:t>
            </a:r>
            <a:r>
              <a:rPr lang="fr-FR" dirty="0" err="1"/>
              <a:t>referrentur</a:t>
            </a:r>
            <a:r>
              <a:rPr lang="fr-FR" dirty="0"/>
              <a:t> </a:t>
            </a:r>
            <a:r>
              <a:rPr lang="fr-FR" dirty="0" err="1"/>
              <a:t>ei</a:t>
            </a:r>
            <a:r>
              <a:rPr lang="fr-FR" dirty="0"/>
              <a:t>. Nec </a:t>
            </a:r>
            <a:r>
              <a:rPr lang="fr-FR" dirty="0" err="1"/>
              <a:t>graeco</a:t>
            </a:r>
            <a:r>
              <a:rPr lang="fr-FR" dirty="0"/>
              <a:t> </a:t>
            </a:r>
            <a:r>
              <a:rPr lang="fr-FR" dirty="0" err="1"/>
              <a:t>utamur</a:t>
            </a:r>
            <a:r>
              <a:rPr lang="fr-FR" dirty="0"/>
              <a:t> et, mel </a:t>
            </a:r>
            <a:r>
              <a:rPr lang="fr-FR" dirty="0" err="1"/>
              <a:t>fierent</a:t>
            </a:r>
            <a:r>
              <a:rPr lang="fr-FR" dirty="0"/>
              <a:t> </a:t>
            </a:r>
            <a:r>
              <a:rPr lang="fr-FR" dirty="0" err="1"/>
              <a:t>constituam</a:t>
            </a:r>
            <a:r>
              <a:rPr lang="fr-FR" dirty="0"/>
              <a:t> an, vis ex </a:t>
            </a:r>
            <a:r>
              <a:rPr lang="fr-FR" dirty="0" err="1"/>
              <a:t>mundi</a:t>
            </a:r>
            <a:r>
              <a:rPr lang="fr-FR" dirty="0"/>
              <a:t> </a:t>
            </a:r>
            <a:r>
              <a:rPr lang="fr-FR" dirty="0" err="1"/>
              <a:t>dolorum</a:t>
            </a:r>
            <a:r>
              <a:rPr lang="fr-FR" dirty="0"/>
              <a:t>. Sed </a:t>
            </a:r>
            <a:r>
              <a:rPr lang="fr-FR" dirty="0" err="1"/>
              <a:t>possim</a:t>
            </a:r>
            <a:r>
              <a:rPr lang="fr-FR" dirty="0"/>
              <a:t> </a:t>
            </a:r>
            <a:r>
              <a:rPr lang="fr-FR" dirty="0" err="1"/>
              <a:t>tincidunt</a:t>
            </a:r>
            <a:r>
              <a:rPr lang="fr-FR" dirty="0"/>
              <a:t> </a:t>
            </a:r>
            <a:r>
              <a:rPr lang="fr-FR" dirty="0" err="1"/>
              <a:t>constituam</a:t>
            </a:r>
            <a:r>
              <a:rPr lang="fr-FR" dirty="0"/>
              <a:t> id, </a:t>
            </a:r>
            <a:r>
              <a:rPr lang="fr-FR" dirty="0" err="1"/>
              <a:t>sea</a:t>
            </a:r>
            <a:r>
              <a:rPr lang="fr-FR" dirty="0"/>
              <a:t> </a:t>
            </a:r>
            <a:r>
              <a:rPr lang="fr-FR" dirty="0" err="1"/>
              <a:t>decore</a:t>
            </a:r>
            <a:r>
              <a:rPr lang="fr-FR" dirty="0"/>
              <a:t> </a:t>
            </a:r>
            <a:r>
              <a:rPr lang="fr-FR" dirty="0" err="1"/>
              <a:t>accommodare</a:t>
            </a:r>
            <a:r>
              <a:rPr lang="fr-FR" dirty="0"/>
              <a:t> id.</a:t>
            </a:r>
          </a:p>
        </p:txBody>
      </p:sp>
      <p:sp>
        <p:nvSpPr>
          <p:cNvPr id="6" name="Espace réservé du texte 9">
            <a:extLst>
              <a:ext uri="{FF2B5EF4-FFF2-40B4-BE49-F238E27FC236}">
                <a16:creationId xmlns:a16="http://schemas.microsoft.com/office/drawing/2014/main" id="{6C332CC2-6760-B577-7F33-16A36906BA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190578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exte + image + Puce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4AAD9A5-726B-65D6-A0FC-9CCC3D94A3AB}"/>
              </a:ext>
            </a:extLst>
          </p:cNvPr>
          <p:cNvSpPr/>
          <p:nvPr/>
        </p:nvSpPr>
        <p:spPr>
          <a:xfrm>
            <a:off x="934744" y="1426403"/>
            <a:ext cx="5161256"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9" name="Connecteur droit 8">
            <a:extLst>
              <a:ext uri="{FF2B5EF4-FFF2-40B4-BE49-F238E27FC236}">
                <a16:creationId xmlns:a16="http://schemas.microsoft.com/office/drawing/2014/main" id="{E2A3EF37-1D39-91E9-4296-109023E87F0C}"/>
              </a:ext>
            </a:extLst>
          </p:cNvPr>
          <p:cNvCxnSpPr>
            <a:cxnSpLocks/>
          </p:cNvCxnSpPr>
          <p:nvPr/>
        </p:nvCxnSpPr>
        <p:spPr>
          <a:xfrm flipH="1">
            <a:off x="934743" y="3601278"/>
            <a:ext cx="516125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37">
            <a:extLst>
              <a:ext uri="{FF2B5EF4-FFF2-40B4-BE49-F238E27FC236}">
                <a16:creationId xmlns:a16="http://schemas.microsoft.com/office/drawing/2014/main" id="{AA32CDF9-A561-276E-D82E-CF4C256332E6}"/>
              </a:ext>
            </a:extLst>
          </p:cNvPr>
          <p:cNvSpPr>
            <a:spLocks noGrp="1"/>
          </p:cNvSpPr>
          <p:nvPr>
            <p:ph type="pic" sz="quarter" idx="24"/>
          </p:nvPr>
        </p:nvSpPr>
        <p:spPr>
          <a:xfrm>
            <a:off x="6089715" y="770027"/>
            <a:ext cx="5454841" cy="5691733"/>
          </a:xfr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02DF6215-C200-E55E-3FD6-D52FFB36F59D}"/>
              </a:ext>
            </a:extLst>
          </p:cNvPr>
          <p:cNvSpPr>
            <a:spLocks noGrp="1"/>
          </p:cNvSpPr>
          <p:nvPr>
            <p:ph type="body" sz="quarter" idx="25" hasCustomPrompt="1"/>
          </p:nvPr>
        </p:nvSpPr>
        <p:spPr>
          <a:xfrm>
            <a:off x="1796110" y="2236842"/>
            <a:ext cx="3438525" cy="553998"/>
          </a:xfrm>
        </p:spPr>
        <p:txBody>
          <a:bodyPr anchor="ctr">
            <a:spAutoFit/>
          </a:bodyPr>
          <a:lstStyle>
            <a:lvl1pPr>
              <a:defRPr sz="3600" cap="all" baseline="0">
                <a:latin typeface="+mj-lt"/>
              </a:defRPr>
            </a:lvl1pPr>
          </a:lstStyle>
          <a:p>
            <a:pPr lvl="0"/>
            <a:r>
              <a:rPr lang="fr-FR" dirty="0"/>
              <a:t>LOREM IPSUM</a:t>
            </a:r>
          </a:p>
        </p:txBody>
      </p:sp>
      <p:sp>
        <p:nvSpPr>
          <p:cNvPr id="18" name="Espace réservé du texte 16">
            <a:extLst>
              <a:ext uri="{FF2B5EF4-FFF2-40B4-BE49-F238E27FC236}">
                <a16:creationId xmlns:a16="http://schemas.microsoft.com/office/drawing/2014/main" id="{6F00796C-B3F5-DE6B-DE7E-71AB8A44C955}"/>
              </a:ext>
            </a:extLst>
          </p:cNvPr>
          <p:cNvSpPr>
            <a:spLocks noGrp="1"/>
          </p:cNvSpPr>
          <p:nvPr>
            <p:ph type="body" sz="quarter" idx="26" hasCustomPrompt="1"/>
          </p:nvPr>
        </p:nvSpPr>
        <p:spPr>
          <a:xfrm>
            <a:off x="1796110" y="4082690"/>
            <a:ext cx="3438525" cy="1231106"/>
          </a:xfrm>
        </p:spPr>
        <p:txBody>
          <a:bodyPr anchor="ctr">
            <a:spAutoFit/>
          </a:bodyPr>
          <a:lstStyle>
            <a:lvl1pPr>
              <a:defRPr sz="20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0">
            <a:extLst>
              <a:ext uri="{FF2B5EF4-FFF2-40B4-BE49-F238E27FC236}">
                <a16:creationId xmlns:a16="http://schemas.microsoft.com/office/drawing/2014/main" id="{1115D5CB-5B0F-7D5F-C3A9-30DD5C465A4D}"/>
              </a:ext>
            </a:extLst>
          </p:cNvPr>
          <p:cNvSpPr>
            <a:spLocks noGrp="1" noChangeAspect="1"/>
          </p:cNvSpPr>
          <p:nvPr>
            <p:ph type="body" sz="quarter" idx="15" hasCustomPrompt="1"/>
          </p:nvPr>
        </p:nvSpPr>
        <p:spPr>
          <a:xfrm>
            <a:off x="5234635" y="3118776"/>
            <a:ext cx="3038400" cy="3038400"/>
          </a:xfrm>
          <a:prstGeom prst="star24">
            <a:avLst>
              <a:gd name="adj" fmla="val 46936"/>
            </a:avLst>
          </a:prstGeom>
          <a:solidFill>
            <a:schemeClr val="accent3"/>
          </a:solidFill>
        </p:spPr>
        <p:txBody>
          <a:bodyPr anchor="ctr">
            <a:noAutofit/>
          </a:bodyPr>
          <a:lstStyle>
            <a:lvl1pPr algn="ctr">
              <a:defRPr sz="1400" spc="3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73B5EC00-8900-A7E1-0CA1-939B1947DA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481DA0F-B8A7-58C3-1DA5-EAAE853FCBA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3217380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Pilier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F064D247-9373-1F5B-169A-8F027533CF64}"/>
              </a:ext>
            </a:extLst>
          </p:cNvPr>
          <p:cNvSpPr/>
          <p:nvPr/>
        </p:nvSpPr>
        <p:spPr>
          <a:xfrm>
            <a:off x="0" y="765841"/>
            <a:ext cx="8388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1" y="1338241"/>
            <a:ext cx="8388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B9EF8BD-3903-E4C6-289F-7B2F0B363276}"/>
              </a:ext>
            </a:extLst>
          </p:cNvPr>
          <p:cNvCxnSpPr>
            <a:cxnSpLocks/>
          </p:cNvCxnSpPr>
          <p:nvPr/>
        </p:nvCxnSpPr>
        <p:spPr>
          <a:xfrm>
            <a:off x="8372155" y="765841"/>
            <a:ext cx="0" cy="569880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9" name="Espace réservé pour une image  18">
            <a:extLst>
              <a:ext uri="{FF2B5EF4-FFF2-40B4-BE49-F238E27FC236}">
                <a16:creationId xmlns:a16="http://schemas.microsoft.com/office/drawing/2014/main" id="{A1148096-9E03-0A8D-9267-9B1D7D6DAA50}"/>
              </a:ext>
            </a:extLst>
          </p:cNvPr>
          <p:cNvSpPr>
            <a:spLocks noGrp="1"/>
          </p:cNvSpPr>
          <p:nvPr>
            <p:ph type="pic" sz="quarter" idx="15"/>
          </p:nvPr>
        </p:nvSpPr>
        <p:spPr>
          <a:xfrm>
            <a:off x="8376000" y="765840"/>
            <a:ext cx="3816000" cy="5698800"/>
          </a:xfrm>
        </p:spPr>
        <p:txBody>
          <a:bodyPr/>
          <a:lstStyle/>
          <a:p>
            <a:r>
              <a:rPr lang="fr-FR"/>
              <a:t>Cliquez sur l'icône pour ajouter une image</a:t>
            </a:r>
          </a:p>
        </p:txBody>
      </p:sp>
      <p:sp>
        <p:nvSpPr>
          <p:cNvPr id="22" name="Espace réservé du texte 21">
            <a:extLst>
              <a:ext uri="{FF2B5EF4-FFF2-40B4-BE49-F238E27FC236}">
                <a16:creationId xmlns:a16="http://schemas.microsoft.com/office/drawing/2014/main" id="{54E9EF90-5005-A7DE-DDA6-8E7196850A39}"/>
              </a:ext>
            </a:extLst>
          </p:cNvPr>
          <p:cNvSpPr>
            <a:spLocks noGrp="1"/>
          </p:cNvSpPr>
          <p:nvPr>
            <p:ph type="body" sz="quarter" idx="16" hasCustomPrompt="1"/>
          </p:nvPr>
        </p:nvSpPr>
        <p:spPr>
          <a:xfrm>
            <a:off x="2185828" y="939530"/>
            <a:ext cx="4000500" cy="276999"/>
          </a:xfrm>
        </p:spPr>
        <p:txBody>
          <a:bodyPr anchor="ctr"/>
          <a:lstStyle>
            <a:lvl1pPr algn="ctr">
              <a:defRPr sz="1800" cap="all" spc="300" baseline="0">
                <a:latin typeface="+mj-lt"/>
              </a:defRPr>
            </a:lvl1pPr>
          </a:lstStyle>
          <a:p>
            <a:pPr lvl="0"/>
            <a:r>
              <a:rPr lang="fr-FR" dirty="0"/>
              <a:t>PILIER STRATÉGIQUE</a:t>
            </a:r>
          </a:p>
        </p:txBody>
      </p:sp>
      <p:sp>
        <p:nvSpPr>
          <p:cNvPr id="2" name="Espace réservé du texte 7">
            <a:extLst>
              <a:ext uri="{FF2B5EF4-FFF2-40B4-BE49-F238E27FC236}">
                <a16:creationId xmlns:a16="http://schemas.microsoft.com/office/drawing/2014/main" id="{23FCEDAD-43CC-6B2D-D843-6E979F1686A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10" name="Espace réservé du texte 11">
            <a:extLst>
              <a:ext uri="{FF2B5EF4-FFF2-40B4-BE49-F238E27FC236}">
                <a16:creationId xmlns:a16="http://schemas.microsoft.com/office/drawing/2014/main" id="{6EE74146-8697-12B1-EC55-144258574732}"/>
              </a:ext>
            </a:extLst>
          </p:cNvPr>
          <p:cNvSpPr>
            <a:spLocks noGrp="1"/>
          </p:cNvSpPr>
          <p:nvPr>
            <p:ph type="body" sz="quarter" idx="19" hasCustomPrompt="1"/>
          </p:nvPr>
        </p:nvSpPr>
        <p:spPr>
          <a:xfrm>
            <a:off x="419160" y="3201673"/>
            <a:ext cx="7505625" cy="846386"/>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100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a:p>
            <a:pPr lvl="2"/>
            <a:r>
              <a:rPr lang="fr-FR" dirty="0"/>
              <a:t>Lorem ipsum</a:t>
            </a:r>
          </a:p>
        </p:txBody>
      </p:sp>
      <p:sp>
        <p:nvSpPr>
          <p:cNvPr id="8" name="Espace réservé du texte 9">
            <a:extLst>
              <a:ext uri="{FF2B5EF4-FFF2-40B4-BE49-F238E27FC236}">
                <a16:creationId xmlns:a16="http://schemas.microsoft.com/office/drawing/2014/main" id="{A093C036-EA33-9BE1-7890-FE2C3CC82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116346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Pilier 2">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639A8A-18BE-2935-0140-AB6FA98732B8}"/>
              </a:ext>
            </a:extLst>
          </p:cNvPr>
          <p:cNvSpPr/>
          <p:nvPr/>
        </p:nvSpPr>
        <p:spPr>
          <a:xfrm>
            <a:off x="0" y="1120139"/>
            <a:ext cx="3084163" cy="5341925"/>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Rectangle 11">
            <a:extLst>
              <a:ext uri="{FF2B5EF4-FFF2-40B4-BE49-F238E27FC236}">
                <a16:creationId xmlns:a16="http://schemas.microsoft.com/office/drawing/2014/main" id="{A24E348D-7EB2-D090-0C58-8EC3D43CF878}"/>
              </a:ext>
            </a:extLst>
          </p:cNvPr>
          <p:cNvSpPr/>
          <p:nvPr/>
        </p:nvSpPr>
        <p:spPr>
          <a:xfrm>
            <a:off x="0" y="765841"/>
            <a:ext cx="12192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0" y="1340054"/>
            <a:ext cx="12192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D96422BF-3B8A-49F9-238A-D568D0DD0FD1}"/>
              </a:ext>
            </a:extLst>
          </p:cNvPr>
          <p:cNvCxnSpPr>
            <a:cxnSpLocks/>
          </p:cNvCxnSpPr>
          <p:nvPr/>
        </p:nvCxnSpPr>
        <p:spPr>
          <a:xfrm>
            <a:off x="308416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C93CF096-4C84-9AD9-B154-84092B8A34ED}"/>
              </a:ext>
            </a:extLst>
          </p:cNvPr>
          <p:cNvCxnSpPr>
            <a:cxnSpLocks/>
          </p:cNvCxnSpPr>
          <p:nvPr/>
        </p:nvCxnSpPr>
        <p:spPr>
          <a:xfrm>
            <a:off x="1022600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9C2EE727-BAFB-B11C-E228-207E0979CE2F}"/>
              </a:ext>
            </a:extLst>
          </p:cNvPr>
          <p:cNvSpPr>
            <a:spLocks noGrp="1"/>
          </p:cNvSpPr>
          <p:nvPr>
            <p:ph type="body" sz="quarter" idx="16" hasCustomPrompt="1"/>
          </p:nvPr>
        </p:nvSpPr>
        <p:spPr>
          <a:xfrm>
            <a:off x="403922" y="939530"/>
            <a:ext cx="2243075" cy="276999"/>
          </a:xfrm>
        </p:spPr>
        <p:txBody>
          <a:bodyPr anchor="ctr"/>
          <a:lstStyle>
            <a:lvl1pPr algn="ctr">
              <a:defRPr sz="1800" cap="all" spc="300" baseline="0">
                <a:latin typeface="+mj-lt"/>
              </a:defRPr>
            </a:lvl1pPr>
          </a:lstStyle>
          <a:p>
            <a:pPr lvl="0"/>
            <a:r>
              <a:rPr lang="fr-FR" dirty="0"/>
              <a:t>ENGAGEMENTS</a:t>
            </a:r>
          </a:p>
        </p:txBody>
      </p:sp>
      <p:sp>
        <p:nvSpPr>
          <p:cNvPr id="15" name="Espace réservé du texte 21">
            <a:extLst>
              <a:ext uri="{FF2B5EF4-FFF2-40B4-BE49-F238E27FC236}">
                <a16:creationId xmlns:a16="http://schemas.microsoft.com/office/drawing/2014/main" id="{09B362AB-5966-5A9E-91E3-840D219DDEBC}"/>
              </a:ext>
            </a:extLst>
          </p:cNvPr>
          <p:cNvSpPr>
            <a:spLocks noGrp="1"/>
          </p:cNvSpPr>
          <p:nvPr>
            <p:ph type="body" sz="quarter" idx="17" hasCustomPrompt="1"/>
          </p:nvPr>
        </p:nvSpPr>
        <p:spPr>
          <a:xfrm>
            <a:off x="5533546" y="933861"/>
            <a:ext cx="2243075" cy="276999"/>
          </a:xfrm>
        </p:spPr>
        <p:txBody>
          <a:bodyPr anchor="ctr"/>
          <a:lstStyle>
            <a:lvl1pPr algn="ctr">
              <a:defRPr sz="1800" cap="all" spc="300" baseline="0">
                <a:latin typeface="+mj-lt"/>
              </a:defRPr>
            </a:lvl1pPr>
          </a:lstStyle>
          <a:p>
            <a:pPr lvl="0"/>
            <a:r>
              <a:rPr lang="fr-FR" dirty="0"/>
              <a:t>ACTION</a:t>
            </a:r>
          </a:p>
        </p:txBody>
      </p:sp>
      <p:sp>
        <p:nvSpPr>
          <p:cNvPr id="16" name="Espace réservé du texte 21">
            <a:extLst>
              <a:ext uri="{FF2B5EF4-FFF2-40B4-BE49-F238E27FC236}">
                <a16:creationId xmlns:a16="http://schemas.microsoft.com/office/drawing/2014/main" id="{1AC3AC62-F1F3-508C-8432-54BE6AD842BE}"/>
              </a:ext>
            </a:extLst>
          </p:cNvPr>
          <p:cNvSpPr>
            <a:spLocks noGrp="1"/>
          </p:cNvSpPr>
          <p:nvPr>
            <p:ph type="body" sz="quarter" idx="18" hasCustomPrompt="1"/>
          </p:nvPr>
        </p:nvSpPr>
        <p:spPr>
          <a:xfrm>
            <a:off x="10480675" y="928192"/>
            <a:ext cx="1456654" cy="276999"/>
          </a:xfrm>
        </p:spPr>
        <p:txBody>
          <a:bodyPr anchor="ctr"/>
          <a:lstStyle>
            <a:lvl1pPr algn="ctr">
              <a:defRPr sz="1800" cap="all" spc="300" baseline="0">
                <a:latin typeface="+mj-lt"/>
              </a:defRPr>
            </a:lvl1pPr>
          </a:lstStyle>
          <a:p>
            <a:pPr lvl="0"/>
            <a:r>
              <a:rPr lang="fr-FR" dirty="0"/>
              <a:t>B CORP</a:t>
            </a:r>
          </a:p>
        </p:txBody>
      </p:sp>
      <p:sp>
        <p:nvSpPr>
          <p:cNvPr id="20" name="Espace réservé du texte 11">
            <a:extLst>
              <a:ext uri="{FF2B5EF4-FFF2-40B4-BE49-F238E27FC236}">
                <a16:creationId xmlns:a16="http://schemas.microsoft.com/office/drawing/2014/main" id="{10575E65-782D-CD49-E91F-BD1E1CDB9CEB}"/>
              </a:ext>
            </a:extLst>
          </p:cNvPr>
          <p:cNvSpPr>
            <a:spLocks noGrp="1"/>
          </p:cNvSpPr>
          <p:nvPr>
            <p:ph type="body" sz="quarter" idx="19" hasCustomPrompt="1"/>
          </p:nvPr>
        </p:nvSpPr>
        <p:spPr>
          <a:xfrm>
            <a:off x="3629967" y="3411236"/>
            <a:ext cx="6050230" cy="677108"/>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75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p:txBody>
      </p:sp>
      <p:sp>
        <p:nvSpPr>
          <p:cNvPr id="21" name="Étoile : 16 branches 20">
            <a:extLst>
              <a:ext uri="{FF2B5EF4-FFF2-40B4-BE49-F238E27FC236}">
                <a16:creationId xmlns:a16="http://schemas.microsoft.com/office/drawing/2014/main" id="{3888C5AD-DF07-D014-7D86-46F0996A65A8}"/>
              </a:ext>
            </a:extLst>
          </p:cNvPr>
          <p:cNvSpPr/>
          <p:nvPr/>
        </p:nvSpPr>
        <p:spPr>
          <a:xfrm>
            <a:off x="27214" y="2138411"/>
            <a:ext cx="2949921" cy="2949921"/>
          </a:xfrm>
          <a:prstGeom prst="star16">
            <a:avLst>
              <a:gd name="adj" fmla="val 3934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7" name="Espace réservé du texte 7">
            <a:extLst>
              <a:ext uri="{FF2B5EF4-FFF2-40B4-BE49-F238E27FC236}">
                <a16:creationId xmlns:a16="http://schemas.microsoft.com/office/drawing/2014/main" id="{A286E9C1-4A68-0BEF-8ACC-A1B774835B9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8" name="Espace réservé du texte 11">
            <a:extLst>
              <a:ext uri="{FF2B5EF4-FFF2-40B4-BE49-F238E27FC236}">
                <a16:creationId xmlns:a16="http://schemas.microsoft.com/office/drawing/2014/main" id="{6220C482-9A5F-4852-2CA4-C8E2814D1A05}"/>
              </a:ext>
            </a:extLst>
          </p:cNvPr>
          <p:cNvSpPr>
            <a:spLocks noGrp="1"/>
          </p:cNvSpPr>
          <p:nvPr>
            <p:ph type="body" sz="quarter" idx="20" hasCustomPrompt="1"/>
          </p:nvPr>
        </p:nvSpPr>
        <p:spPr>
          <a:xfrm>
            <a:off x="222277" y="3411236"/>
            <a:ext cx="2559793" cy="430887"/>
          </a:xfrm>
        </p:spPr>
        <p:txBody>
          <a:bodyPr anchor="ctr"/>
          <a:lstStyle>
            <a:lvl1pPr algn="ctr">
              <a:defRPr sz="1400" spc="300">
                <a:latin typeface="+mj-lt"/>
              </a:defRPr>
            </a:lvl1pPr>
          </a:lstStyle>
          <a:p>
            <a:pPr lvl="0"/>
            <a:r>
              <a:rPr lang="fr-FR" dirty="0"/>
              <a:t>1. </a:t>
            </a:r>
          </a:p>
          <a:p>
            <a:pPr lvl="0"/>
            <a:r>
              <a:rPr lang="fr-FR" dirty="0"/>
              <a:t>PILIER #1</a:t>
            </a:r>
          </a:p>
        </p:txBody>
      </p:sp>
      <p:sp>
        <p:nvSpPr>
          <p:cNvPr id="10" name="Espace réservé du texte 9">
            <a:extLst>
              <a:ext uri="{FF2B5EF4-FFF2-40B4-BE49-F238E27FC236}">
                <a16:creationId xmlns:a16="http://schemas.microsoft.com/office/drawing/2014/main" id="{83F805AC-4332-AE8E-D7E9-BA0AFE82AD4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695077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Piliers x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59395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259364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66320" y="4337885"/>
            <a:ext cx="2437049" cy="92333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84284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640319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640288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677555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765208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 name="Espace réservé du texte 7">
            <a:extLst>
              <a:ext uri="{FF2B5EF4-FFF2-40B4-BE49-F238E27FC236}">
                <a16:creationId xmlns:a16="http://schemas.microsoft.com/office/drawing/2014/main" id="{D74FF718-3D14-4C05-6498-A5D744F3F8C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44C46487-330D-4C03-C75A-1D991A0420D4}"/>
              </a:ext>
            </a:extLst>
          </p:cNvPr>
          <p:cNvSpPr>
            <a:spLocks noGrp="1"/>
          </p:cNvSpPr>
          <p:nvPr>
            <p:ph type="body" sz="quarter" idx="47" hasCustomPrompt="1"/>
          </p:nvPr>
        </p:nvSpPr>
        <p:spPr>
          <a:xfrm rot="16200000">
            <a:off x="418484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8AD6C683-DD22-F935-D258-C195D98F9151}"/>
              </a:ext>
            </a:extLst>
          </p:cNvPr>
          <p:cNvSpPr>
            <a:spLocks noGrp="1"/>
          </p:cNvSpPr>
          <p:nvPr>
            <p:ph type="body" sz="quarter" idx="48" hasCustomPrompt="1"/>
          </p:nvPr>
        </p:nvSpPr>
        <p:spPr>
          <a:xfrm rot="16200000">
            <a:off x="418484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7EABEAE1-38BB-57D7-AC34-27663BDFA0FC}"/>
              </a:ext>
            </a:extLst>
          </p:cNvPr>
          <p:cNvSpPr>
            <a:spLocks noGrp="1"/>
          </p:cNvSpPr>
          <p:nvPr>
            <p:ph type="body" sz="quarter" idx="49" hasCustomPrompt="1"/>
          </p:nvPr>
        </p:nvSpPr>
        <p:spPr>
          <a:xfrm rot="16200000">
            <a:off x="7994080" y="2959017"/>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D00F6477-A77E-A0FF-56C3-F1166352CF65}"/>
              </a:ext>
            </a:extLst>
          </p:cNvPr>
          <p:cNvSpPr>
            <a:spLocks noGrp="1"/>
          </p:cNvSpPr>
          <p:nvPr>
            <p:ph type="body" sz="quarter" idx="50" hasCustomPrompt="1"/>
          </p:nvPr>
        </p:nvSpPr>
        <p:spPr>
          <a:xfrm rot="16200000">
            <a:off x="7994080" y="419209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E3F5DBD-D65B-326D-41C1-839DE39568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26964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nimation Atelier">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E0CD2D20-10BD-6F73-714F-3671BED68EBB}"/>
              </a:ext>
            </a:extLst>
          </p:cNvPr>
          <p:cNvSpPr/>
          <p:nvPr/>
        </p:nvSpPr>
        <p:spPr>
          <a:xfrm>
            <a:off x="0" y="1930872"/>
            <a:ext cx="1666154" cy="45267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5E2AD86-8DB2-2824-DD8F-86A24C1536F8}"/>
              </a:ext>
            </a:extLst>
          </p:cNvPr>
          <p:cNvSpPr/>
          <p:nvPr/>
        </p:nvSpPr>
        <p:spPr>
          <a:xfrm>
            <a:off x="1666155" y="770288"/>
            <a:ext cx="2908032" cy="1147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1CB09A7-1E90-4E1C-9D6B-2B9FB60E2A6D}"/>
              </a:ext>
            </a:extLst>
          </p:cNvPr>
          <p:cNvSpPr/>
          <p:nvPr/>
        </p:nvSpPr>
        <p:spPr>
          <a:xfrm>
            <a:off x="0" y="770288"/>
            <a:ext cx="1666154" cy="11615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062C2BE8-99D6-3416-0E91-64994265096B}"/>
              </a:ext>
            </a:extLst>
          </p:cNvPr>
          <p:cNvCxnSpPr>
            <a:cxnSpLocks/>
          </p:cNvCxnSpPr>
          <p:nvPr/>
        </p:nvCxnSpPr>
        <p:spPr>
          <a:xfrm>
            <a:off x="1666155" y="762469"/>
            <a:ext cx="0" cy="5701192"/>
          </a:xfrm>
          <a:prstGeom prst="line">
            <a:avLst/>
          </a:prstGeom>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D2DE55BE-D0B1-6107-D033-F1EC698F85FD}"/>
              </a:ext>
            </a:extLst>
          </p:cNvPr>
          <p:cNvCxnSpPr>
            <a:cxnSpLocks/>
          </p:cNvCxnSpPr>
          <p:nvPr/>
        </p:nvCxnSpPr>
        <p:spPr>
          <a:xfrm>
            <a:off x="0" y="192233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5EB703DD-D067-CB4A-B611-C78A89880D9B}"/>
              </a:ext>
            </a:extLst>
          </p:cNvPr>
          <p:cNvCxnSpPr>
            <a:cxnSpLocks/>
          </p:cNvCxnSpPr>
          <p:nvPr/>
        </p:nvCxnSpPr>
        <p:spPr>
          <a:xfrm>
            <a:off x="0" y="439397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BD322E25-2467-2FD2-ED79-2B585CBFB295}"/>
              </a:ext>
            </a:extLst>
          </p:cNvPr>
          <p:cNvCxnSpPr>
            <a:cxnSpLocks/>
          </p:cNvCxnSpPr>
          <p:nvPr/>
        </p:nvCxnSpPr>
        <p:spPr>
          <a:xfrm>
            <a:off x="4574187" y="762469"/>
            <a:ext cx="0" cy="1159865"/>
          </a:xfrm>
          <a:prstGeom prst="line">
            <a:avLst/>
          </a:prstGeom>
        </p:spPr>
        <p:style>
          <a:lnRef idx="1">
            <a:schemeClr val="dk1"/>
          </a:lnRef>
          <a:fillRef idx="0">
            <a:schemeClr val="dk1"/>
          </a:fillRef>
          <a:effectRef idx="0">
            <a:schemeClr val="dk1"/>
          </a:effectRef>
          <a:fontRef idx="minor">
            <a:schemeClr val="tx1"/>
          </a:fontRef>
        </p:style>
      </p:cxnSp>
      <p:sp>
        <p:nvSpPr>
          <p:cNvPr id="14" name="Espace réservé du texte 27">
            <a:extLst>
              <a:ext uri="{FF2B5EF4-FFF2-40B4-BE49-F238E27FC236}">
                <a16:creationId xmlns:a16="http://schemas.microsoft.com/office/drawing/2014/main" id="{CC949B25-8B65-A51E-9B27-4690E2AF9387}"/>
              </a:ext>
            </a:extLst>
          </p:cNvPr>
          <p:cNvSpPr>
            <a:spLocks noGrp="1"/>
          </p:cNvSpPr>
          <p:nvPr>
            <p:ph type="body" sz="quarter" idx="23" hasCustomPrompt="1"/>
          </p:nvPr>
        </p:nvSpPr>
        <p:spPr>
          <a:xfrm>
            <a:off x="4402" y="1233179"/>
            <a:ext cx="1666153" cy="215444"/>
          </a:xfrm>
        </p:spPr>
        <p:txBody>
          <a:bodyPr wrap="square" anchor="ctr">
            <a:spAutoFit/>
          </a:bodyPr>
          <a:lstStyle>
            <a:lvl1pPr algn="ctr">
              <a:defRPr sz="1400" cap="all" spc="0" baseline="0">
                <a:latin typeface="+mj-lt"/>
              </a:defRPr>
            </a:lvl1pPr>
          </a:lstStyle>
          <a:p>
            <a:pPr lvl="0"/>
            <a:r>
              <a:rPr lang="fr-FR" dirty="0"/>
              <a:t>THÉMATIQUE</a:t>
            </a:r>
          </a:p>
        </p:txBody>
      </p:sp>
      <p:sp>
        <p:nvSpPr>
          <p:cNvPr id="16" name="Espace réservé du texte 27">
            <a:extLst>
              <a:ext uri="{FF2B5EF4-FFF2-40B4-BE49-F238E27FC236}">
                <a16:creationId xmlns:a16="http://schemas.microsoft.com/office/drawing/2014/main" id="{BF102728-D14E-3B60-384E-0E4F1F672E6D}"/>
              </a:ext>
            </a:extLst>
          </p:cNvPr>
          <p:cNvSpPr>
            <a:spLocks noGrp="1"/>
          </p:cNvSpPr>
          <p:nvPr>
            <p:ph type="body" sz="quarter" idx="24" hasCustomPrompt="1"/>
          </p:nvPr>
        </p:nvSpPr>
        <p:spPr>
          <a:xfrm>
            <a:off x="1674958" y="1233179"/>
            <a:ext cx="2899226" cy="215444"/>
          </a:xfrm>
        </p:spPr>
        <p:txBody>
          <a:bodyPr wrap="square" anchor="ctr">
            <a:spAutoFit/>
          </a:bodyPr>
          <a:lstStyle>
            <a:lvl1pPr algn="ctr">
              <a:defRPr sz="1400" cap="all" spc="300" baseline="0">
                <a:latin typeface="+mn-lt"/>
              </a:defRPr>
            </a:lvl1pPr>
          </a:lstStyle>
          <a:p>
            <a:pPr lvl="0"/>
            <a:r>
              <a:rPr lang="fr-FR" dirty="0"/>
              <a:t>PARTIES PRENANTES</a:t>
            </a:r>
          </a:p>
        </p:txBody>
      </p:sp>
      <p:sp>
        <p:nvSpPr>
          <p:cNvPr id="19" name="Espace réservé du texte 27">
            <a:extLst>
              <a:ext uri="{FF2B5EF4-FFF2-40B4-BE49-F238E27FC236}">
                <a16:creationId xmlns:a16="http://schemas.microsoft.com/office/drawing/2014/main" id="{5D618518-3755-1EC8-1613-E473BDD2F3E2}"/>
              </a:ext>
            </a:extLst>
          </p:cNvPr>
          <p:cNvSpPr>
            <a:spLocks noGrp="1"/>
          </p:cNvSpPr>
          <p:nvPr>
            <p:ph type="body" sz="quarter" idx="25" hasCustomPrompt="1"/>
          </p:nvPr>
        </p:nvSpPr>
        <p:spPr>
          <a:xfrm>
            <a:off x="4401" y="3050430"/>
            <a:ext cx="1666154" cy="215444"/>
          </a:xfrm>
        </p:spPr>
        <p:txBody>
          <a:bodyPr wrap="square" anchor="ctr">
            <a:spAutoFit/>
          </a:bodyPr>
          <a:lstStyle>
            <a:lvl1pPr algn="ctr">
              <a:defRPr sz="1400" cap="all" spc="300" baseline="0">
                <a:latin typeface="+mn-lt"/>
              </a:defRPr>
            </a:lvl1pPr>
          </a:lstStyle>
          <a:p>
            <a:pPr lvl="0"/>
            <a:r>
              <a:rPr lang="fr-FR" dirty="0"/>
              <a:t>ANIMATION</a:t>
            </a:r>
          </a:p>
        </p:txBody>
      </p:sp>
      <p:sp>
        <p:nvSpPr>
          <p:cNvPr id="20" name="Espace réservé du texte 27">
            <a:extLst>
              <a:ext uri="{FF2B5EF4-FFF2-40B4-BE49-F238E27FC236}">
                <a16:creationId xmlns:a16="http://schemas.microsoft.com/office/drawing/2014/main" id="{F5E3C057-22CA-BAC9-D05E-C68EBE88423A}"/>
              </a:ext>
            </a:extLst>
          </p:cNvPr>
          <p:cNvSpPr>
            <a:spLocks noGrp="1"/>
          </p:cNvSpPr>
          <p:nvPr>
            <p:ph type="body" sz="quarter" idx="26" hasCustomPrompt="1"/>
          </p:nvPr>
        </p:nvSpPr>
        <p:spPr>
          <a:xfrm>
            <a:off x="4401" y="5210358"/>
            <a:ext cx="1666154" cy="430887"/>
          </a:xfrm>
        </p:spPr>
        <p:txBody>
          <a:bodyPr wrap="square" anchor="ctr">
            <a:spAutoFit/>
          </a:bodyPr>
          <a:lstStyle>
            <a:lvl1pPr algn="ctr">
              <a:defRPr sz="1400" cap="all" spc="300" baseline="0">
                <a:latin typeface="+mn-lt"/>
              </a:defRPr>
            </a:lvl1pPr>
          </a:lstStyle>
          <a:p>
            <a:pPr lvl="0"/>
            <a:r>
              <a:rPr lang="fr-FR" dirty="0"/>
              <a:t>PROCHAINES ÉTAPES</a:t>
            </a:r>
          </a:p>
        </p:txBody>
      </p:sp>
      <p:sp>
        <p:nvSpPr>
          <p:cNvPr id="21" name="Espace réservé du texte 17">
            <a:extLst>
              <a:ext uri="{FF2B5EF4-FFF2-40B4-BE49-F238E27FC236}">
                <a16:creationId xmlns:a16="http://schemas.microsoft.com/office/drawing/2014/main" id="{3F809F35-5204-E750-0E85-22C288EC16D3}"/>
              </a:ext>
            </a:extLst>
          </p:cNvPr>
          <p:cNvSpPr>
            <a:spLocks noGrp="1"/>
          </p:cNvSpPr>
          <p:nvPr>
            <p:ph type="body" sz="quarter" idx="27" hasCustomPrompt="1"/>
          </p:nvPr>
        </p:nvSpPr>
        <p:spPr>
          <a:xfrm>
            <a:off x="1882200" y="4899848"/>
            <a:ext cx="8427600" cy="1077218"/>
          </a:xfrm>
        </p:spPr>
        <p:txBody>
          <a:bodyPr wrap="square" numCol="2" spcCol="468000" anchor="ctr">
            <a:spAutoFit/>
          </a:bodyPr>
          <a:lstStyle>
            <a:lvl1pPr marL="285750" indent="-285750" algn="l">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 </a:t>
            </a:r>
          </a:p>
        </p:txBody>
      </p:sp>
      <p:sp>
        <p:nvSpPr>
          <p:cNvPr id="22" name="Espace réservé du texte 52">
            <a:extLst>
              <a:ext uri="{FF2B5EF4-FFF2-40B4-BE49-F238E27FC236}">
                <a16:creationId xmlns:a16="http://schemas.microsoft.com/office/drawing/2014/main" id="{EF4E3E7E-BC76-D401-DDE1-469E9F495ED9}"/>
              </a:ext>
            </a:extLst>
          </p:cNvPr>
          <p:cNvSpPr>
            <a:spLocks noGrp="1"/>
          </p:cNvSpPr>
          <p:nvPr>
            <p:ph type="body" sz="quarter" idx="36" hasCustomPrompt="1"/>
          </p:nvPr>
        </p:nvSpPr>
        <p:spPr>
          <a:xfrm>
            <a:off x="1882199" y="2615223"/>
            <a:ext cx="8427599" cy="1077218"/>
          </a:xfrm>
        </p:spPr>
        <p:txBody>
          <a:bodyPr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23" name="Espace réservé du texte 52">
            <a:extLst>
              <a:ext uri="{FF2B5EF4-FFF2-40B4-BE49-F238E27FC236}">
                <a16:creationId xmlns:a16="http://schemas.microsoft.com/office/drawing/2014/main" id="{3FAF6AA8-9DFD-13A4-2B24-11A8AD62494A}"/>
              </a:ext>
            </a:extLst>
          </p:cNvPr>
          <p:cNvSpPr>
            <a:spLocks noGrp="1"/>
          </p:cNvSpPr>
          <p:nvPr>
            <p:ph type="body" sz="quarter" idx="37" hasCustomPrompt="1"/>
          </p:nvPr>
        </p:nvSpPr>
        <p:spPr>
          <a:xfrm>
            <a:off x="4811586" y="1032959"/>
            <a:ext cx="7113712" cy="646331"/>
          </a:xfrm>
        </p:spPr>
        <p:txBody>
          <a:bodyPr wrap="square"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
        <p:nvSpPr>
          <p:cNvPr id="15" name="Espace réservé du texte 7">
            <a:extLst>
              <a:ext uri="{FF2B5EF4-FFF2-40B4-BE49-F238E27FC236}">
                <a16:creationId xmlns:a16="http://schemas.microsoft.com/office/drawing/2014/main" id="{E95A6E38-A3FC-1791-9EC2-B3208F0ED34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ANIMATION D’ATELIER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E8A49895-3F8E-FE21-F73C-BE12E9E78D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0898093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Piliers x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70388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451343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451312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488579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576232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7" name="Rectangle 26">
            <a:extLst>
              <a:ext uri="{FF2B5EF4-FFF2-40B4-BE49-F238E27FC236}">
                <a16:creationId xmlns:a16="http://schemas.microsoft.com/office/drawing/2014/main" id="{23E33C36-70CA-F6BD-B02B-6C3159250A25}"/>
              </a:ext>
            </a:extLst>
          </p:cNvPr>
          <p:cNvSpPr/>
          <p:nvPr/>
        </p:nvSpPr>
        <p:spPr>
          <a:xfrm>
            <a:off x="8322666"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space réservé pour une image  14">
            <a:extLst>
              <a:ext uri="{FF2B5EF4-FFF2-40B4-BE49-F238E27FC236}">
                <a16:creationId xmlns:a16="http://schemas.microsoft.com/office/drawing/2014/main" id="{D2DF5288-ADB8-ED36-821E-3AA2D2245328}"/>
              </a:ext>
            </a:extLst>
          </p:cNvPr>
          <p:cNvSpPr>
            <a:spLocks noGrp="1"/>
          </p:cNvSpPr>
          <p:nvPr>
            <p:ph type="pic" sz="quarter" idx="21"/>
          </p:nvPr>
        </p:nvSpPr>
        <p:spPr>
          <a:xfrm>
            <a:off x="8322356" y="1294716"/>
            <a:ext cx="3182400" cy="2304000"/>
          </a:xfrm>
          <a:prstGeom prst="rect">
            <a:avLst/>
          </a:prstGeom>
        </p:spPr>
        <p:txBody>
          <a:bodyPr/>
          <a:lstStyle/>
          <a:p>
            <a:r>
              <a:rPr lang="fr-FR"/>
              <a:t>Cliquez sur l'icône pour ajouter une image</a:t>
            </a:r>
          </a:p>
        </p:txBody>
      </p:sp>
      <p:sp>
        <p:nvSpPr>
          <p:cNvPr id="31" name="Espace réservé du texte 16">
            <a:extLst>
              <a:ext uri="{FF2B5EF4-FFF2-40B4-BE49-F238E27FC236}">
                <a16:creationId xmlns:a16="http://schemas.microsoft.com/office/drawing/2014/main" id="{4F9E715F-2902-AE3D-B63D-3DE17FDA1474}"/>
              </a:ext>
            </a:extLst>
          </p:cNvPr>
          <p:cNvSpPr>
            <a:spLocks noGrp="1"/>
          </p:cNvSpPr>
          <p:nvPr>
            <p:ph type="body" sz="quarter" idx="22" hasCustomPrompt="1"/>
          </p:nvPr>
        </p:nvSpPr>
        <p:spPr>
          <a:xfrm>
            <a:off x="8695032"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2" name="Espace réservé du texte 18">
            <a:extLst>
              <a:ext uri="{FF2B5EF4-FFF2-40B4-BE49-F238E27FC236}">
                <a16:creationId xmlns:a16="http://schemas.microsoft.com/office/drawing/2014/main" id="{DA7F530D-15C7-E119-F38E-028517FDEEE3}"/>
              </a:ext>
            </a:extLst>
          </p:cNvPr>
          <p:cNvSpPr>
            <a:spLocks noGrp="1"/>
          </p:cNvSpPr>
          <p:nvPr>
            <p:ph type="body" sz="quarter" idx="23" hasCustomPrompt="1"/>
          </p:nvPr>
        </p:nvSpPr>
        <p:spPr>
          <a:xfrm>
            <a:off x="9571556" y="3263143"/>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 name="Espace réservé du texte 7">
            <a:extLst>
              <a:ext uri="{FF2B5EF4-FFF2-40B4-BE49-F238E27FC236}">
                <a16:creationId xmlns:a16="http://schemas.microsoft.com/office/drawing/2014/main" id="{4F65CEAD-2EE1-B8AF-3248-5BC9918D4B2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A38A1DD9-659A-A1AD-396A-6735B2A94B1F}"/>
              </a:ext>
            </a:extLst>
          </p:cNvPr>
          <p:cNvSpPr>
            <a:spLocks noGrp="1"/>
          </p:cNvSpPr>
          <p:nvPr>
            <p:ph type="body" sz="quarter" idx="47" hasCustomPrompt="1"/>
          </p:nvPr>
        </p:nvSpPr>
        <p:spPr>
          <a:xfrm rot="16200000">
            <a:off x="229508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E72C8046-A498-C997-E3DF-E6F91FAD07CB}"/>
              </a:ext>
            </a:extLst>
          </p:cNvPr>
          <p:cNvSpPr>
            <a:spLocks noGrp="1"/>
          </p:cNvSpPr>
          <p:nvPr>
            <p:ph type="body" sz="quarter" idx="48" hasCustomPrompt="1"/>
          </p:nvPr>
        </p:nvSpPr>
        <p:spPr>
          <a:xfrm rot="16200000">
            <a:off x="229508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4ADD98D3-F3AD-E63C-7AAB-7BC06782FDAC}"/>
              </a:ext>
            </a:extLst>
          </p:cNvPr>
          <p:cNvSpPr>
            <a:spLocks noGrp="1"/>
          </p:cNvSpPr>
          <p:nvPr>
            <p:ph type="body" sz="quarter" idx="49" hasCustomPrompt="1"/>
          </p:nvPr>
        </p:nvSpPr>
        <p:spPr>
          <a:xfrm rot="16200000">
            <a:off x="6104320" y="2960800"/>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1CDE0ECC-E7CE-6E73-778D-544606214DEF}"/>
              </a:ext>
            </a:extLst>
          </p:cNvPr>
          <p:cNvSpPr>
            <a:spLocks noGrp="1"/>
          </p:cNvSpPr>
          <p:nvPr>
            <p:ph type="body" sz="quarter" idx="50" hasCustomPrompt="1"/>
          </p:nvPr>
        </p:nvSpPr>
        <p:spPr>
          <a:xfrm rot="16200000">
            <a:off x="6104320" y="419387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A88D12A6-25CA-4087-A2C0-C81161E0C000}"/>
              </a:ext>
            </a:extLst>
          </p:cNvPr>
          <p:cNvSpPr>
            <a:spLocks noGrp="1"/>
          </p:cNvSpPr>
          <p:nvPr>
            <p:ph type="body" sz="quarter" idx="51" hasCustomPrompt="1"/>
          </p:nvPr>
        </p:nvSpPr>
        <p:spPr>
          <a:xfrm rot="16200000">
            <a:off x="9913556" y="296258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6" name="Espace réservé du texte 63">
            <a:extLst>
              <a:ext uri="{FF2B5EF4-FFF2-40B4-BE49-F238E27FC236}">
                <a16:creationId xmlns:a16="http://schemas.microsoft.com/office/drawing/2014/main" id="{E9EC36E1-303A-397C-C25A-5EF9975D281D}"/>
              </a:ext>
            </a:extLst>
          </p:cNvPr>
          <p:cNvSpPr>
            <a:spLocks noGrp="1"/>
          </p:cNvSpPr>
          <p:nvPr>
            <p:ph type="body" sz="quarter" idx="52" hasCustomPrompt="1"/>
          </p:nvPr>
        </p:nvSpPr>
        <p:spPr>
          <a:xfrm rot="16200000">
            <a:off x="9913556" y="4195656"/>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1C372E3A-C6F5-90EB-B6EE-CA1E9E976D8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5016286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1080238"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35" name="Rectangle 34">
            <a:extLst>
              <a:ext uri="{FF2B5EF4-FFF2-40B4-BE49-F238E27FC236}">
                <a16:creationId xmlns:a16="http://schemas.microsoft.com/office/drawing/2014/main" id="{46B1E094-58CA-5B1B-35CD-C97216B345F8}"/>
              </a:ext>
            </a:extLst>
          </p:cNvPr>
          <p:cNvSpPr/>
          <p:nvPr/>
        </p:nvSpPr>
        <p:spPr>
          <a:xfrm>
            <a:off x="4505991" y="1535184"/>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4878357"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5754881"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4882035"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1" name="Rectangle 40">
            <a:extLst>
              <a:ext uri="{FF2B5EF4-FFF2-40B4-BE49-F238E27FC236}">
                <a16:creationId xmlns:a16="http://schemas.microsoft.com/office/drawing/2014/main" id="{B90DDDD3-282A-D361-5D6A-C16AA8608494}"/>
              </a:ext>
            </a:extLst>
          </p:cNvPr>
          <p:cNvSpPr/>
          <p:nvPr/>
        </p:nvSpPr>
        <p:spPr>
          <a:xfrm>
            <a:off x="8319218" y="1535183"/>
            <a:ext cx="3181781" cy="4599285"/>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texte 16">
            <a:extLst>
              <a:ext uri="{FF2B5EF4-FFF2-40B4-BE49-F238E27FC236}">
                <a16:creationId xmlns:a16="http://schemas.microsoft.com/office/drawing/2014/main" id="{C095CDD8-F67F-DBB2-67B5-E745BFB1F19C}"/>
              </a:ext>
            </a:extLst>
          </p:cNvPr>
          <p:cNvSpPr>
            <a:spLocks noGrp="1"/>
          </p:cNvSpPr>
          <p:nvPr>
            <p:ph type="body" sz="quarter" idx="28" hasCustomPrompt="1"/>
          </p:nvPr>
        </p:nvSpPr>
        <p:spPr>
          <a:xfrm>
            <a:off x="8691584"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3" name="Espace réservé du texte 18">
            <a:extLst>
              <a:ext uri="{FF2B5EF4-FFF2-40B4-BE49-F238E27FC236}">
                <a16:creationId xmlns:a16="http://schemas.microsoft.com/office/drawing/2014/main" id="{BC5B4100-4A53-88E4-7056-90921BECEE10}"/>
              </a:ext>
            </a:extLst>
          </p:cNvPr>
          <p:cNvSpPr>
            <a:spLocks noGrp="1"/>
          </p:cNvSpPr>
          <p:nvPr>
            <p:ph type="body" sz="quarter" idx="29" hasCustomPrompt="1"/>
          </p:nvPr>
        </p:nvSpPr>
        <p:spPr>
          <a:xfrm>
            <a:off x="9568108"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46" name="Espace réservé du texte 19">
            <a:extLst>
              <a:ext uri="{FF2B5EF4-FFF2-40B4-BE49-F238E27FC236}">
                <a16:creationId xmlns:a16="http://schemas.microsoft.com/office/drawing/2014/main" id="{A4D1F3F7-08D6-7893-90CD-D053D63FF1E7}"/>
              </a:ext>
            </a:extLst>
          </p:cNvPr>
          <p:cNvSpPr>
            <a:spLocks noGrp="1"/>
          </p:cNvSpPr>
          <p:nvPr>
            <p:ph type="body" sz="quarter" idx="30" hasCustomPrompt="1"/>
          </p:nvPr>
        </p:nvSpPr>
        <p:spPr>
          <a:xfrm>
            <a:off x="8695262"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2295084"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2295084"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6096881"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6096881"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1" name="Espace réservé du texte 63">
            <a:extLst>
              <a:ext uri="{FF2B5EF4-FFF2-40B4-BE49-F238E27FC236}">
                <a16:creationId xmlns:a16="http://schemas.microsoft.com/office/drawing/2014/main" id="{CAC82A06-2353-466C-E95D-D4AED8EFEDC2}"/>
              </a:ext>
            </a:extLst>
          </p:cNvPr>
          <p:cNvSpPr>
            <a:spLocks noGrp="1"/>
          </p:cNvSpPr>
          <p:nvPr>
            <p:ph type="body" sz="quarter" idx="51" hasCustomPrompt="1"/>
          </p:nvPr>
        </p:nvSpPr>
        <p:spPr>
          <a:xfrm rot="16200000">
            <a:off x="9910108"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8B49B47E-62CD-B009-89E7-3F6AA3E553E8}"/>
              </a:ext>
            </a:extLst>
          </p:cNvPr>
          <p:cNvSpPr>
            <a:spLocks noGrp="1"/>
          </p:cNvSpPr>
          <p:nvPr>
            <p:ph type="body" sz="quarter" idx="52" hasCustomPrompt="1"/>
          </p:nvPr>
        </p:nvSpPr>
        <p:spPr>
          <a:xfrm rot="16200000">
            <a:off x="9910108"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746410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550749" y="1473041"/>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23115"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799639" y="1124748"/>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2926793" y="3592859"/>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35" name="Rectangle 34">
            <a:extLst>
              <a:ext uri="{FF2B5EF4-FFF2-40B4-BE49-F238E27FC236}">
                <a16:creationId xmlns:a16="http://schemas.microsoft.com/office/drawing/2014/main" id="{46B1E094-58CA-5B1B-35CD-C97216B345F8}"/>
              </a:ext>
            </a:extLst>
          </p:cNvPr>
          <p:cNvSpPr/>
          <p:nvPr/>
        </p:nvSpPr>
        <p:spPr>
          <a:xfrm>
            <a:off x="6352546" y="1473041"/>
            <a:ext cx="31817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6724912"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7601436" y="1124748"/>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6728590" y="3592859"/>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4141639"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4141639"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7943436"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7943436"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78300575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038349" y="1473041"/>
            <a:ext cx="36941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23115"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799639" y="1124748"/>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6724912" y="2209207"/>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7601436" y="1124748"/>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6728590" y="3592859"/>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4141639"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4141639"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7943436" y="83034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7943436" y="2063415"/>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8" name="Rectangle 7">
            <a:extLst>
              <a:ext uri="{FF2B5EF4-FFF2-40B4-BE49-F238E27FC236}">
                <a16:creationId xmlns:a16="http://schemas.microsoft.com/office/drawing/2014/main" id="{DB316262-1345-FF90-E02F-DF6EFC8BE684}"/>
              </a:ext>
            </a:extLst>
          </p:cNvPr>
          <p:cNvSpPr/>
          <p:nvPr userDrawn="1"/>
        </p:nvSpPr>
        <p:spPr>
          <a:xfrm>
            <a:off x="6459472" y="1473041"/>
            <a:ext cx="3694181" cy="459928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208380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Piliers x 4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912129" y="2271350"/>
            <a:ext cx="2073979" cy="92333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607118"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998461"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10" name="Rectangle 9">
            <a:extLst>
              <a:ext uri="{FF2B5EF4-FFF2-40B4-BE49-F238E27FC236}">
                <a16:creationId xmlns:a16="http://schemas.microsoft.com/office/drawing/2014/main" id="{F386A4F2-784B-6670-3D35-B79A15E44FEE}"/>
              </a:ext>
            </a:extLst>
          </p:cNvPr>
          <p:cNvSpPr/>
          <p:nvPr/>
        </p:nvSpPr>
        <p:spPr>
          <a:xfrm>
            <a:off x="3468782"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6">
            <a:extLst>
              <a:ext uri="{FF2B5EF4-FFF2-40B4-BE49-F238E27FC236}">
                <a16:creationId xmlns:a16="http://schemas.microsoft.com/office/drawing/2014/main" id="{F37019F0-AD64-480D-C7EF-00535E8702A8}"/>
              </a:ext>
            </a:extLst>
          </p:cNvPr>
          <p:cNvSpPr>
            <a:spLocks noGrp="1"/>
          </p:cNvSpPr>
          <p:nvPr>
            <p:ph type="body" sz="quarter" idx="25" hasCustomPrompt="1"/>
          </p:nvPr>
        </p:nvSpPr>
        <p:spPr>
          <a:xfrm>
            <a:off x="3676717"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3" name="Espace réservé du texte 18">
            <a:extLst>
              <a:ext uri="{FF2B5EF4-FFF2-40B4-BE49-F238E27FC236}">
                <a16:creationId xmlns:a16="http://schemas.microsoft.com/office/drawing/2014/main" id="{DD7DB3B7-74CC-11B9-69B6-CD5CD2E4BFB9}"/>
              </a:ext>
            </a:extLst>
          </p:cNvPr>
          <p:cNvSpPr>
            <a:spLocks noGrp="1"/>
          </p:cNvSpPr>
          <p:nvPr>
            <p:ph type="body" sz="quarter" idx="26" hasCustomPrompt="1"/>
          </p:nvPr>
        </p:nvSpPr>
        <p:spPr>
          <a:xfrm>
            <a:off x="4371706"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18" name="Espace réservé du texte 19">
            <a:extLst>
              <a:ext uri="{FF2B5EF4-FFF2-40B4-BE49-F238E27FC236}">
                <a16:creationId xmlns:a16="http://schemas.microsoft.com/office/drawing/2014/main" id="{CC98F96F-CFEF-ADBF-E119-89AC85879AD6}"/>
              </a:ext>
            </a:extLst>
          </p:cNvPr>
          <p:cNvSpPr>
            <a:spLocks noGrp="1"/>
          </p:cNvSpPr>
          <p:nvPr>
            <p:ph type="body" sz="quarter" idx="27" hasCustomPrompt="1"/>
          </p:nvPr>
        </p:nvSpPr>
        <p:spPr>
          <a:xfrm>
            <a:off x="3763049"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1" name="Rectangle 20">
            <a:extLst>
              <a:ext uri="{FF2B5EF4-FFF2-40B4-BE49-F238E27FC236}">
                <a16:creationId xmlns:a16="http://schemas.microsoft.com/office/drawing/2014/main" id="{60BC43B0-A6DA-0A75-F5F5-353A45E10035}"/>
              </a:ext>
            </a:extLst>
          </p:cNvPr>
          <p:cNvSpPr/>
          <p:nvPr/>
        </p:nvSpPr>
        <p:spPr>
          <a:xfrm>
            <a:off x="6233370"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16">
            <a:extLst>
              <a:ext uri="{FF2B5EF4-FFF2-40B4-BE49-F238E27FC236}">
                <a16:creationId xmlns:a16="http://schemas.microsoft.com/office/drawing/2014/main" id="{51BF09F5-86A5-82EF-0281-836E6670343E}"/>
              </a:ext>
            </a:extLst>
          </p:cNvPr>
          <p:cNvSpPr>
            <a:spLocks noGrp="1"/>
          </p:cNvSpPr>
          <p:nvPr>
            <p:ph type="body" sz="quarter" idx="28" hasCustomPrompt="1"/>
          </p:nvPr>
        </p:nvSpPr>
        <p:spPr>
          <a:xfrm>
            <a:off x="6441305"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3" name="Espace réservé du texte 18">
            <a:extLst>
              <a:ext uri="{FF2B5EF4-FFF2-40B4-BE49-F238E27FC236}">
                <a16:creationId xmlns:a16="http://schemas.microsoft.com/office/drawing/2014/main" id="{1134D4B4-B93D-F063-AD83-27261349229C}"/>
              </a:ext>
            </a:extLst>
          </p:cNvPr>
          <p:cNvSpPr>
            <a:spLocks noGrp="1"/>
          </p:cNvSpPr>
          <p:nvPr>
            <p:ph type="body" sz="quarter" idx="29" hasCustomPrompt="1"/>
          </p:nvPr>
        </p:nvSpPr>
        <p:spPr>
          <a:xfrm>
            <a:off x="7136294"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6" name="Espace réservé du texte 19">
            <a:extLst>
              <a:ext uri="{FF2B5EF4-FFF2-40B4-BE49-F238E27FC236}">
                <a16:creationId xmlns:a16="http://schemas.microsoft.com/office/drawing/2014/main" id="{CF8D7362-57E9-4708-BA89-0091A5537ECB}"/>
              </a:ext>
            </a:extLst>
          </p:cNvPr>
          <p:cNvSpPr>
            <a:spLocks noGrp="1"/>
          </p:cNvSpPr>
          <p:nvPr>
            <p:ph type="body" sz="quarter" idx="30" hasCustomPrompt="1"/>
          </p:nvPr>
        </p:nvSpPr>
        <p:spPr>
          <a:xfrm>
            <a:off x="6527637"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7" name="Rectangle 26">
            <a:extLst>
              <a:ext uri="{FF2B5EF4-FFF2-40B4-BE49-F238E27FC236}">
                <a16:creationId xmlns:a16="http://schemas.microsoft.com/office/drawing/2014/main" id="{5EE74F65-090E-EC9A-CA3E-2B1588483CEE}"/>
              </a:ext>
            </a:extLst>
          </p:cNvPr>
          <p:cNvSpPr/>
          <p:nvPr/>
        </p:nvSpPr>
        <p:spPr>
          <a:xfrm>
            <a:off x="8997957"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texte 16">
            <a:extLst>
              <a:ext uri="{FF2B5EF4-FFF2-40B4-BE49-F238E27FC236}">
                <a16:creationId xmlns:a16="http://schemas.microsoft.com/office/drawing/2014/main" id="{54D23B02-D71B-004A-F6D4-DC1FBEE2DE11}"/>
              </a:ext>
            </a:extLst>
          </p:cNvPr>
          <p:cNvSpPr>
            <a:spLocks noGrp="1"/>
          </p:cNvSpPr>
          <p:nvPr>
            <p:ph type="body" sz="quarter" idx="31" hasCustomPrompt="1"/>
          </p:nvPr>
        </p:nvSpPr>
        <p:spPr>
          <a:xfrm>
            <a:off x="9205892"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9" name="Espace réservé du texte 18">
            <a:extLst>
              <a:ext uri="{FF2B5EF4-FFF2-40B4-BE49-F238E27FC236}">
                <a16:creationId xmlns:a16="http://schemas.microsoft.com/office/drawing/2014/main" id="{D574EF35-3F41-11AD-E5C7-4C31788A972C}"/>
              </a:ext>
            </a:extLst>
          </p:cNvPr>
          <p:cNvSpPr>
            <a:spLocks noGrp="1"/>
          </p:cNvSpPr>
          <p:nvPr>
            <p:ph type="body" sz="quarter" idx="32" hasCustomPrompt="1"/>
          </p:nvPr>
        </p:nvSpPr>
        <p:spPr>
          <a:xfrm>
            <a:off x="9900881" y="1186891"/>
            <a:ext cx="684000" cy="684000"/>
          </a:xfrm>
          <a:prstGeom prst="flowChartConnector">
            <a:avLst/>
          </a:prstGeom>
          <a:solidFill>
            <a:schemeClr val="accent5"/>
          </a:solidFill>
        </p:spPr>
        <p:txBody>
          <a:bodyPr tIns="72000" anchor="ctr">
            <a:noAutofit/>
          </a:bodyPr>
          <a:lstStyle>
            <a:lvl1pPr algn="ctr">
              <a:defRPr sz="2800">
                <a:solidFill>
                  <a:schemeClr val="bg1"/>
                </a:solidFill>
              </a:defRPr>
            </a:lvl1pPr>
          </a:lstStyle>
          <a:p>
            <a:pPr lvl="0"/>
            <a:r>
              <a:rPr lang="fr-FR" dirty="0"/>
              <a:t>4</a:t>
            </a:r>
          </a:p>
        </p:txBody>
      </p:sp>
      <p:sp>
        <p:nvSpPr>
          <p:cNvPr id="32" name="Espace réservé du texte 19">
            <a:extLst>
              <a:ext uri="{FF2B5EF4-FFF2-40B4-BE49-F238E27FC236}">
                <a16:creationId xmlns:a16="http://schemas.microsoft.com/office/drawing/2014/main" id="{138388F0-5226-4E08-BFD4-241F5E1BAAED}"/>
              </a:ext>
            </a:extLst>
          </p:cNvPr>
          <p:cNvSpPr>
            <a:spLocks noGrp="1"/>
          </p:cNvSpPr>
          <p:nvPr>
            <p:ph type="body" sz="quarter" idx="33" hasCustomPrompt="1"/>
          </p:nvPr>
        </p:nvSpPr>
        <p:spPr>
          <a:xfrm>
            <a:off x="9292224"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 name="Espace réservé du texte 7">
            <a:extLst>
              <a:ext uri="{FF2B5EF4-FFF2-40B4-BE49-F238E27FC236}">
                <a16:creationId xmlns:a16="http://schemas.microsoft.com/office/drawing/2014/main" id="{AA8A0549-FF87-B3A2-5DDD-0060E74CC4B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2CAC1FED-376D-7895-8876-4CBE2EBAE989}"/>
              </a:ext>
            </a:extLst>
          </p:cNvPr>
          <p:cNvSpPr>
            <a:spLocks noGrp="1"/>
          </p:cNvSpPr>
          <p:nvPr>
            <p:ph type="body" sz="quarter" idx="47" hasCustomPrompt="1"/>
          </p:nvPr>
        </p:nvSpPr>
        <p:spPr>
          <a:xfrm rot="16200000">
            <a:off x="1949118"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CC2CF20F-36DF-72D7-BD01-DB5E2A4DA05D}"/>
              </a:ext>
            </a:extLst>
          </p:cNvPr>
          <p:cNvSpPr>
            <a:spLocks noGrp="1"/>
          </p:cNvSpPr>
          <p:nvPr>
            <p:ph type="body" sz="quarter" idx="48" hasCustomPrompt="1"/>
          </p:nvPr>
        </p:nvSpPr>
        <p:spPr>
          <a:xfrm rot="16200000">
            <a:off x="1949118"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3" name="Espace réservé du texte 63">
            <a:extLst>
              <a:ext uri="{FF2B5EF4-FFF2-40B4-BE49-F238E27FC236}">
                <a16:creationId xmlns:a16="http://schemas.microsoft.com/office/drawing/2014/main" id="{F4C5EED8-35EE-4DF8-2844-35E9FEF20B23}"/>
              </a:ext>
            </a:extLst>
          </p:cNvPr>
          <p:cNvSpPr>
            <a:spLocks noGrp="1"/>
          </p:cNvSpPr>
          <p:nvPr>
            <p:ph type="body" sz="quarter" idx="49" hasCustomPrompt="1"/>
          </p:nvPr>
        </p:nvSpPr>
        <p:spPr>
          <a:xfrm rot="16200000">
            <a:off x="4713706"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4" name="Espace réservé du texte 63">
            <a:extLst>
              <a:ext uri="{FF2B5EF4-FFF2-40B4-BE49-F238E27FC236}">
                <a16:creationId xmlns:a16="http://schemas.microsoft.com/office/drawing/2014/main" id="{77BB7FBC-782D-D053-4C8E-254224E0F04D}"/>
              </a:ext>
            </a:extLst>
          </p:cNvPr>
          <p:cNvSpPr>
            <a:spLocks noGrp="1"/>
          </p:cNvSpPr>
          <p:nvPr>
            <p:ph type="body" sz="quarter" idx="50" hasCustomPrompt="1"/>
          </p:nvPr>
        </p:nvSpPr>
        <p:spPr>
          <a:xfrm rot="16200000">
            <a:off x="4713706"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5" name="Espace réservé du texte 63">
            <a:extLst>
              <a:ext uri="{FF2B5EF4-FFF2-40B4-BE49-F238E27FC236}">
                <a16:creationId xmlns:a16="http://schemas.microsoft.com/office/drawing/2014/main" id="{BB5897D4-1E92-9C3F-800A-ED3878D55083}"/>
              </a:ext>
            </a:extLst>
          </p:cNvPr>
          <p:cNvSpPr>
            <a:spLocks noGrp="1"/>
          </p:cNvSpPr>
          <p:nvPr>
            <p:ph type="body" sz="quarter" idx="51" hasCustomPrompt="1"/>
          </p:nvPr>
        </p:nvSpPr>
        <p:spPr>
          <a:xfrm rot="16200000">
            <a:off x="7478294"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6" name="Espace réservé du texte 63">
            <a:extLst>
              <a:ext uri="{FF2B5EF4-FFF2-40B4-BE49-F238E27FC236}">
                <a16:creationId xmlns:a16="http://schemas.microsoft.com/office/drawing/2014/main" id="{370DA7E4-6566-FD89-FA58-B2BEBF705F7C}"/>
              </a:ext>
            </a:extLst>
          </p:cNvPr>
          <p:cNvSpPr>
            <a:spLocks noGrp="1"/>
          </p:cNvSpPr>
          <p:nvPr>
            <p:ph type="body" sz="quarter" idx="52" hasCustomPrompt="1"/>
          </p:nvPr>
        </p:nvSpPr>
        <p:spPr>
          <a:xfrm rot="16200000">
            <a:off x="7478294"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7" name="Espace réservé du texte 63">
            <a:extLst>
              <a:ext uri="{FF2B5EF4-FFF2-40B4-BE49-F238E27FC236}">
                <a16:creationId xmlns:a16="http://schemas.microsoft.com/office/drawing/2014/main" id="{7DCC96DA-0484-D5CD-73E6-5CF279233D30}"/>
              </a:ext>
            </a:extLst>
          </p:cNvPr>
          <p:cNvSpPr>
            <a:spLocks noGrp="1"/>
          </p:cNvSpPr>
          <p:nvPr>
            <p:ph type="body" sz="quarter" idx="53" hasCustomPrompt="1"/>
          </p:nvPr>
        </p:nvSpPr>
        <p:spPr>
          <a:xfrm rot="16200000">
            <a:off x="10242881"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8" name="Espace réservé du texte 63">
            <a:extLst>
              <a:ext uri="{FF2B5EF4-FFF2-40B4-BE49-F238E27FC236}">
                <a16:creationId xmlns:a16="http://schemas.microsoft.com/office/drawing/2014/main" id="{5DA8AE81-E4EF-2114-1DCD-F97B38C7A01D}"/>
              </a:ext>
            </a:extLst>
          </p:cNvPr>
          <p:cNvSpPr>
            <a:spLocks noGrp="1"/>
          </p:cNvSpPr>
          <p:nvPr>
            <p:ph type="body" sz="quarter" idx="54" hasCustomPrompt="1"/>
          </p:nvPr>
        </p:nvSpPr>
        <p:spPr>
          <a:xfrm rot="16200000">
            <a:off x="10242881"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F1C61C9-00D0-DA76-ACE3-D13990197EE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8836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Piliers x 3 Ligne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7A4EAFD1-D508-6F4A-C682-4FAB5EB05659}"/>
              </a:ext>
            </a:extLst>
          </p:cNvPr>
          <p:cNvSpPr/>
          <p:nvPr/>
        </p:nvSpPr>
        <p:spPr>
          <a:xfrm>
            <a:off x="-1" y="771525"/>
            <a:ext cx="46476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37" name="Espace réservé du texte 5">
            <a:extLst>
              <a:ext uri="{FF2B5EF4-FFF2-40B4-BE49-F238E27FC236}">
                <a16:creationId xmlns:a16="http://schemas.microsoft.com/office/drawing/2014/main" id="{B75C9B98-B0FA-E76C-7E41-DF85F900F050}"/>
              </a:ext>
            </a:extLst>
          </p:cNvPr>
          <p:cNvSpPr>
            <a:spLocks noGrp="1"/>
          </p:cNvSpPr>
          <p:nvPr>
            <p:ph type="body" sz="quarter" idx="17" hasCustomPrompt="1"/>
          </p:nvPr>
        </p:nvSpPr>
        <p:spPr>
          <a:xfrm>
            <a:off x="5265892" y="3224660"/>
            <a:ext cx="2413967" cy="720000"/>
          </a:xfrm>
          <a:solidFill>
            <a:schemeClr val="accent1"/>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38" name="Espace réservé du texte 18">
            <a:extLst>
              <a:ext uri="{FF2B5EF4-FFF2-40B4-BE49-F238E27FC236}">
                <a16:creationId xmlns:a16="http://schemas.microsoft.com/office/drawing/2014/main" id="{DD6AFD49-A39F-B3D7-F4F7-78AADA9D360D}"/>
              </a:ext>
            </a:extLst>
          </p:cNvPr>
          <p:cNvSpPr>
            <a:spLocks noGrp="1"/>
          </p:cNvSpPr>
          <p:nvPr>
            <p:ph type="body" sz="quarter" idx="29" hasCustomPrompt="1"/>
          </p:nvPr>
        </p:nvSpPr>
        <p:spPr>
          <a:xfrm>
            <a:off x="4183869" y="3144452"/>
            <a:ext cx="880417" cy="880417"/>
          </a:xfrm>
          <a:prstGeom prst="flowChartConnector">
            <a:avLst/>
          </a:prstGeom>
          <a:solidFill>
            <a:schemeClr val="accent1"/>
          </a:solidFill>
        </p:spPr>
        <p:txBody>
          <a:bodyPr tIns="108000" anchor="ctr">
            <a:noAutofit/>
          </a:bodyPr>
          <a:lstStyle>
            <a:lvl1pPr algn="ctr">
              <a:defRPr sz="3800">
                <a:solidFill>
                  <a:schemeClr val="tx2"/>
                </a:solidFill>
              </a:defRPr>
            </a:lvl1pPr>
          </a:lstStyle>
          <a:p>
            <a:pPr lvl="0"/>
            <a:r>
              <a:rPr lang="fr-FR" dirty="0"/>
              <a:t>2</a:t>
            </a:r>
          </a:p>
        </p:txBody>
      </p:sp>
      <p:sp>
        <p:nvSpPr>
          <p:cNvPr id="40" name="Espace réservé du texte 39">
            <a:extLst>
              <a:ext uri="{FF2B5EF4-FFF2-40B4-BE49-F238E27FC236}">
                <a16:creationId xmlns:a16="http://schemas.microsoft.com/office/drawing/2014/main" id="{14762B71-75E5-FB0A-B1C3-FF21EA5CDDF0}"/>
              </a:ext>
            </a:extLst>
          </p:cNvPr>
          <p:cNvSpPr>
            <a:spLocks noGrp="1"/>
          </p:cNvSpPr>
          <p:nvPr>
            <p:ph type="body" sz="quarter" idx="30" hasCustomPrompt="1"/>
          </p:nvPr>
        </p:nvSpPr>
        <p:spPr>
          <a:xfrm>
            <a:off x="7881465" y="3215328"/>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2" name="Espace réservé du texte 16">
            <a:extLst>
              <a:ext uri="{FF2B5EF4-FFF2-40B4-BE49-F238E27FC236}">
                <a16:creationId xmlns:a16="http://schemas.microsoft.com/office/drawing/2014/main" id="{DDCEA8BB-4036-E50C-364C-97C8646E476D}"/>
              </a:ext>
            </a:extLst>
          </p:cNvPr>
          <p:cNvSpPr>
            <a:spLocks noGrp="1"/>
          </p:cNvSpPr>
          <p:nvPr>
            <p:ph type="body" sz="quarter" idx="16" hasCustomPrompt="1"/>
          </p:nvPr>
        </p:nvSpPr>
        <p:spPr>
          <a:xfrm>
            <a:off x="752246" y="1951672"/>
            <a:ext cx="3021683" cy="1477328"/>
          </a:xfrm>
          <a:prstGeom prst="rect">
            <a:avLst/>
          </a:prstGeom>
        </p:spPr>
        <p:txBody>
          <a:bodyPr anchor="b">
            <a:spAutoFit/>
          </a:bodyPr>
          <a:lstStyle>
            <a:lvl1pPr algn="l">
              <a:defRPr sz="3200">
                <a:latin typeface="+mj-lt"/>
              </a:defRPr>
            </a:lvl1pPr>
          </a:lstStyle>
          <a:p>
            <a:pPr lvl="0"/>
            <a:r>
              <a:rPr lang="fr-FR" dirty="0"/>
              <a:t>Sed ut </a:t>
            </a:r>
            <a:r>
              <a:rPr lang="fr-FR" dirty="0" err="1"/>
              <a:t>perspi</a:t>
            </a:r>
            <a:r>
              <a:rPr lang="fr-FR" dirty="0"/>
              <a:t> </a:t>
            </a:r>
            <a:r>
              <a:rPr lang="fr-FR" dirty="0" err="1"/>
              <a:t>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43" name="Espace réservé du texte 19">
            <a:extLst>
              <a:ext uri="{FF2B5EF4-FFF2-40B4-BE49-F238E27FC236}">
                <a16:creationId xmlns:a16="http://schemas.microsoft.com/office/drawing/2014/main" id="{D5DED32A-6972-0BA2-C3A5-8D558D374568}"/>
              </a:ext>
            </a:extLst>
          </p:cNvPr>
          <p:cNvSpPr>
            <a:spLocks noGrp="1"/>
          </p:cNvSpPr>
          <p:nvPr>
            <p:ph type="body" sz="quarter" idx="24" hasCustomPrompt="1"/>
          </p:nvPr>
        </p:nvSpPr>
        <p:spPr>
          <a:xfrm>
            <a:off x="752246" y="3758724"/>
            <a:ext cx="3021683" cy="923330"/>
          </a:xfrm>
          <a:prstGeom prst="rect">
            <a:avLst/>
          </a:prstGeom>
        </p:spPr>
        <p:txBody>
          <a:bodyPr wrap="square" lIns="0" tIns="0" rIns="0" bIns="0" anchor="t">
            <a:spAutoFit/>
          </a:bodyPr>
          <a:lstStyle>
            <a:lvl1pPr>
              <a:defRPr sz="12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4" name="Espace réservé du texte 5">
            <a:extLst>
              <a:ext uri="{FF2B5EF4-FFF2-40B4-BE49-F238E27FC236}">
                <a16:creationId xmlns:a16="http://schemas.microsoft.com/office/drawing/2014/main" id="{9245C5DA-FDD8-6354-5673-734C20F029E8}"/>
              </a:ext>
            </a:extLst>
          </p:cNvPr>
          <p:cNvSpPr>
            <a:spLocks noGrp="1"/>
          </p:cNvSpPr>
          <p:nvPr>
            <p:ph type="body" sz="quarter" idx="31" hasCustomPrompt="1"/>
          </p:nvPr>
        </p:nvSpPr>
        <p:spPr>
          <a:xfrm>
            <a:off x="5265892" y="1570306"/>
            <a:ext cx="2413967" cy="720000"/>
          </a:xfrm>
          <a:solidFill>
            <a:schemeClr val="accent2"/>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5" name="Espace réservé du texte 18">
            <a:extLst>
              <a:ext uri="{FF2B5EF4-FFF2-40B4-BE49-F238E27FC236}">
                <a16:creationId xmlns:a16="http://schemas.microsoft.com/office/drawing/2014/main" id="{8CA2162C-39F2-51B6-38C0-A68D7B57A89A}"/>
              </a:ext>
            </a:extLst>
          </p:cNvPr>
          <p:cNvSpPr>
            <a:spLocks noGrp="1"/>
          </p:cNvSpPr>
          <p:nvPr>
            <p:ph type="body" sz="quarter" idx="32" hasCustomPrompt="1"/>
          </p:nvPr>
        </p:nvSpPr>
        <p:spPr>
          <a:xfrm>
            <a:off x="4183869" y="1490098"/>
            <a:ext cx="880417" cy="880417"/>
          </a:xfrm>
          <a:prstGeom prst="flowChartConnector">
            <a:avLst/>
          </a:prstGeom>
          <a:solidFill>
            <a:schemeClr val="accent2"/>
          </a:solidFill>
        </p:spPr>
        <p:txBody>
          <a:bodyPr tIns="108000" anchor="ctr">
            <a:noAutofit/>
          </a:bodyPr>
          <a:lstStyle>
            <a:lvl1pPr algn="ctr">
              <a:defRPr sz="3800">
                <a:solidFill>
                  <a:schemeClr val="tx2"/>
                </a:solidFill>
              </a:defRPr>
            </a:lvl1pPr>
          </a:lstStyle>
          <a:p>
            <a:pPr lvl="0"/>
            <a:r>
              <a:rPr lang="fr-FR" dirty="0"/>
              <a:t>1</a:t>
            </a:r>
          </a:p>
        </p:txBody>
      </p:sp>
      <p:sp>
        <p:nvSpPr>
          <p:cNvPr id="46" name="Espace réservé du texte 39">
            <a:extLst>
              <a:ext uri="{FF2B5EF4-FFF2-40B4-BE49-F238E27FC236}">
                <a16:creationId xmlns:a16="http://schemas.microsoft.com/office/drawing/2014/main" id="{2ED34898-247B-07EF-D17A-7237A5E6E649}"/>
              </a:ext>
            </a:extLst>
          </p:cNvPr>
          <p:cNvSpPr>
            <a:spLocks noGrp="1"/>
          </p:cNvSpPr>
          <p:nvPr>
            <p:ph type="body" sz="quarter" idx="33" hasCustomPrompt="1"/>
          </p:nvPr>
        </p:nvSpPr>
        <p:spPr>
          <a:xfrm>
            <a:off x="7881465" y="1560974"/>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7" name="Espace réservé du texte 5">
            <a:extLst>
              <a:ext uri="{FF2B5EF4-FFF2-40B4-BE49-F238E27FC236}">
                <a16:creationId xmlns:a16="http://schemas.microsoft.com/office/drawing/2014/main" id="{5BE33590-7641-2792-32DE-D1A74B229C80}"/>
              </a:ext>
            </a:extLst>
          </p:cNvPr>
          <p:cNvSpPr>
            <a:spLocks noGrp="1"/>
          </p:cNvSpPr>
          <p:nvPr>
            <p:ph type="body" sz="quarter" idx="34" hasCustomPrompt="1"/>
          </p:nvPr>
        </p:nvSpPr>
        <p:spPr>
          <a:xfrm>
            <a:off x="5265892" y="4879013"/>
            <a:ext cx="2413967" cy="720000"/>
          </a:xfrm>
          <a:solidFill>
            <a:schemeClr val="accent3"/>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8" name="Espace réservé du texte 18">
            <a:extLst>
              <a:ext uri="{FF2B5EF4-FFF2-40B4-BE49-F238E27FC236}">
                <a16:creationId xmlns:a16="http://schemas.microsoft.com/office/drawing/2014/main" id="{A96188ED-2FBC-6D5F-4DB0-38F27DEC11EC}"/>
              </a:ext>
            </a:extLst>
          </p:cNvPr>
          <p:cNvSpPr>
            <a:spLocks noGrp="1"/>
          </p:cNvSpPr>
          <p:nvPr>
            <p:ph type="body" sz="quarter" idx="35" hasCustomPrompt="1"/>
          </p:nvPr>
        </p:nvSpPr>
        <p:spPr>
          <a:xfrm>
            <a:off x="4183869" y="4798805"/>
            <a:ext cx="880417" cy="880417"/>
          </a:xfrm>
          <a:prstGeom prst="flowChartConnector">
            <a:avLst/>
          </a:prstGeom>
          <a:solidFill>
            <a:schemeClr val="accent3"/>
          </a:solidFill>
        </p:spPr>
        <p:txBody>
          <a:bodyPr tIns="108000" anchor="ctr">
            <a:noAutofit/>
          </a:bodyPr>
          <a:lstStyle>
            <a:lvl1pPr algn="ctr">
              <a:defRPr sz="3800">
                <a:solidFill>
                  <a:schemeClr val="tx2"/>
                </a:solidFill>
              </a:defRPr>
            </a:lvl1pPr>
          </a:lstStyle>
          <a:p>
            <a:pPr lvl="0"/>
            <a:r>
              <a:rPr lang="fr-FR" dirty="0"/>
              <a:t>3</a:t>
            </a:r>
          </a:p>
        </p:txBody>
      </p:sp>
      <p:sp>
        <p:nvSpPr>
          <p:cNvPr id="49" name="Espace réservé du texte 39">
            <a:extLst>
              <a:ext uri="{FF2B5EF4-FFF2-40B4-BE49-F238E27FC236}">
                <a16:creationId xmlns:a16="http://schemas.microsoft.com/office/drawing/2014/main" id="{9C39BDDC-92C6-327A-A719-4AD48F024B92}"/>
              </a:ext>
            </a:extLst>
          </p:cNvPr>
          <p:cNvSpPr>
            <a:spLocks noGrp="1"/>
          </p:cNvSpPr>
          <p:nvPr>
            <p:ph type="body" sz="quarter" idx="36" hasCustomPrompt="1"/>
          </p:nvPr>
        </p:nvSpPr>
        <p:spPr>
          <a:xfrm>
            <a:off x="7881465" y="4869681"/>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8" name="Espace réservé du texte 7">
            <a:extLst>
              <a:ext uri="{FF2B5EF4-FFF2-40B4-BE49-F238E27FC236}">
                <a16:creationId xmlns:a16="http://schemas.microsoft.com/office/drawing/2014/main" id="{217C2EF5-BA0C-D5DD-6503-23C433A75C3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98F92A1-011C-4B5F-FB8B-D24093CE4C2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4680191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iliers x 3 Diagramm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AutoShape 6">
            <a:extLst>
              <a:ext uri="{FF2B5EF4-FFF2-40B4-BE49-F238E27FC236}">
                <a16:creationId xmlns:a16="http://schemas.microsoft.com/office/drawing/2014/main" id="{DA54C2B2-90EA-D9C1-951A-4EB8087DE4D5}"/>
              </a:ext>
            </a:extLst>
          </p:cNvPr>
          <p:cNvSpPr>
            <a:spLocks/>
          </p:cNvSpPr>
          <p:nvPr/>
        </p:nvSpPr>
        <p:spPr bwMode="auto">
          <a:xfrm>
            <a:off x="1521162"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FCC42B">
              <a:alpha val="88000"/>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4800">
              <a:solidFill>
                <a:srgbClr val="FFFFFF"/>
              </a:solidFill>
              <a:latin typeface="Open Sans" charset="0"/>
              <a:cs typeface="Open Sans" charset="0"/>
              <a:sym typeface="Open Sans" charset="0"/>
            </a:endParaRPr>
          </a:p>
        </p:txBody>
      </p:sp>
      <p:sp>
        <p:nvSpPr>
          <p:cNvPr id="12" name="AutoShape 7">
            <a:extLst>
              <a:ext uri="{FF2B5EF4-FFF2-40B4-BE49-F238E27FC236}">
                <a16:creationId xmlns:a16="http://schemas.microsoft.com/office/drawing/2014/main" id="{6673C825-5AC6-87FA-3B7C-F6E12714C1A3}"/>
              </a:ext>
            </a:extLst>
          </p:cNvPr>
          <p:cNvSpPr>
            <a:spLocks/>
          </p:cNvSpPr>
          <p:nvPr/>
        </p:nvSpPr>
        <p:spPr bwMode="auto">
          <a:xfrm>
            <a:off x="3784648"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chemeClr val="accent2">
              <a:alpha val="66000"/>
            </a:scheme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3" name="AutoShape 7">
            <a:extLst>
              <a:ext uri="{FF2B5EF4-FFF2-40B4-BE49-F238E27FC236}">
                <a16:creationId xmlns:a16="http://schemas.microsoft.com/office/drawing/2014/main" id="{E2EB6DB0-A837-8109-68B1-2A2A962D77AF}"/>
              </a:ext>
            </a:extLst>
          </p:cNvPr>
          <p:cNvSpPr>
            <a:spLocks/>
          </p:cNvSpPr>
          <p:nvPr/>
        </p:nvSpPr>
        <p:spPr bwMode="auto">
          <a:xfrm>
            <a:off x="2651307" y="2981859"/>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B588">
              <a:alpha val="66817"/>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5" name="Espace réservé du texte 14">
            <a:extLst>
              <a:ext uri="{FF2B5EF4-FFF2-40B4-BE49-F238E27FC236}">
                <a16:creationId xmlns:a16="http://schemas.microsoft.com/office/drawing/2014/main" id="{1A8DFD28-605A-F85B-71AB-6B41A62329AC}"/>
              </a:ext>
            </a:extLst>
          </p:cNvPr>
          <p:cNvSpPr>
            <a:spLocks noGrp="1"/>
          </p:cNvSpPr>
          <p:nvPr>
            <p:ph type="body" sz="quarter" idx="25" hasCustomPrompt="1"/>
          </p:nvPr>
        </p:nvSpPr>
        <p:spPr>
          <a:xfrm>
            <a:off x="3257082" y="4375378"/>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16" name="Espace réservé du texte 14">
            <a:extLst>
              <a:ext uri="{FF2B5EF4-FFF2-40B4-BE49-F238E27FC236}">
                <a16:creationId xmlns:a16="http://schemas.microsoft.com/office/drawing/2014/main" id="{BA373362-EB39-C3E9-5C5A-F76EA6C2F3DE}"/>
              </a:ext>
            </a:extLst>
          </p:cNvPr>
          <p:cNvSpPr>
            <a:spLocks noGrp="1"/>
          </p:cNvSpPr>
          <p:nvPr>
            <p:ph type="body" sz="quarter" idx="26" hasCustomPrompt="1"/>
          </p:nvPr>
        </p:nvSpPr>
        <p:spPr>
          <a:xfrm>
            <a:off x="3257082" y="4893546"/>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4">
            <a:extLst>
              <a:ext uri="{FF2B5EF4-FFF2-40B4-BE49-F238E27FC236}">
                <a16:creationId xmlns:a16="http://schemas.microsoft.com/office/drawing/2014/main" id="{D2C0D14E-BE28-A4D9-B2BF-29566E6F2331}"/>
              </a:ext>
            </a:extLst>
          </p:cNvPr>
          <p:cNvSpPr>
            <a:spLocks noGrp="1"/>
          </p:cNvSpPr>
          <p:nvPr>
            <p:ph type="body" sz="quarter" idx="27" hasCustomPrompt="1"/>
          </p:nvPr>
        </p:nvSpPr>
        <p:spPr>
          <a:xfrm>
            <a:off x="4758006" y="2042615"/>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0" name="Espace réservé du texte 14">
            <a:extLst>
              <a:ext uri="{FF2B5EF4-FFF2-40B4-BE49-F238E27FC236}">
                <a16:creationId xmlns:a16="http://schemas.microsoft.com/office/drawing/2014/main" id="{0846BAED-7927-B172-3F42-F1D989AA8117}"/>
              </a:ext>
            </a:extLst>
          </p:cNvPr>
          <p:cNvSpPr>
            <a:spLocks noGrp="1"/>
          </p:cNvSpPr>
          <p:nvPr>
            <p:ph type="body" sz="quarter" idx="28" hasCustomPrompt="1"/>
          </p:nvPr>
        </p:nvSpPr>
        <p:spPr>
          <a:xfrm>
            <a:off x="4758006"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4">
            <a:extLst>
              <a:ext uri="{FF2B5EF4-FFF2-40B4-BE49-F238E27FC236}">
                <a16:creationId xmlns:a16="http://schemas.microsoft.com/office/drawing/2014/main" id="{067C57A0-BCF2-592C-A64B-3396293E0293}"/>
              </a:ext>
            </a:extLst>
          </p:cNvPr>
          <p:cNvSpPr>
            <a:spLocks noGrp="1"/>
          </p:cNvSpPr>
          <p:nvPr>
            <p:ph type="body" sz="quarter" idx="29" hasCustomPrompt="1"/>
          </p:nvPr>
        </p:nvSpPr>
        <p:spPr>
          <a:xfrm>
            <a:off x="1757757" y="2042616"/>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3" name="Espace réservé du texte 14">
            <a:extLst>
              <a:ext uri="{FF2B5EF4-FFF2-40B4-BE49-F238E27FC236}">
                <a16:creationId xmlns:a16="http://schemas.microsoft.com/office/drawing/2014/main" id="{C3128BEC-F8F5-6D5D-0FBF-41BDC8348924}"/>
              </a:ext>
            </a:extLst>
          </p:cNvPr>
          <p:cNvSpPr>
            <a:spLocks noGrp="1"/>
          </p:cNvSpPr>
          <p:nvPr>
            <p:ph type="body" sz="quarter" idx="30" hasCustomPrompt="1"/>
          </p:nvPr>
        </p:nvSpPr>
        <p:spPr>
          <a:xfrm>
            <a:off x="1757757"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4EEFA6CD-198F-A168-8726-496F9032816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C0FDE97-740E-27E2-0E07-0D4052EC1CF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0" name="Espace réservé du texte 5">
            <a:extLst>
              <a:ext uri="{FF2B5EF4-FFF2-40B4-BE49-F238E27FC236}">
                <a16:creationId xmlns:a16="http://schemas.microsoft.com/office/drawing/2014/main" id="{133F3A0F-7248-10E9-80D3-2125439D83BF}"/>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14" name="Espace réservé du texte 8">
            <a:extLst>
              <a:ext uri="{FF2B5EF4-FFF2-40B4-BE49-F238E27FC236}">
                <a16:creationId xmlns:a16="http://schemas.microsoft.com/office/drawing/2014/main" id="{12F7B321-EA66-25C3-5BC5-7BE0729AB1E3}"/>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Tree>
    <p:extLst>
      <p:ext uri="{BB962C8B-B14F-4D97-AF65-F5344CB8AC3E}">
        <p14:creationId xmlns:p14="http://schemas.microsoft.com/office/powerpoint/2010/main" val="36017115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2. Texte 0">
  <p:cSld name="2. Texte 0">
    <p:spTree>
      <p:nvGrpSpPr>
        <p:cNvPr id="1" name="Shape 1135"/>
        <p:cNvGrpSpPr/>
        <p:nvPr/>
      </p:nvGrpSpPr>
      <p:grpSpPr>
        <a:xfrm>
          <a:off x="0" y="0"/>
          <a:ext cx="0" cy="0"/>
          <a:chOff x="0" y="0"/>
          <a:chExt cx="0" cy="0"/>
        </a:xfrm>
      </p:grpSpPr>
      <p:sp>
        <p:nvSpPr>
          <p:cNvPr id="1136" name="Google Shape;1136;p70"/>
          <p:cNvSpPr txBox="1">
            <a:spLocks noGrp="1"/>
          </p:cNvSpPr>
          <p:nvPr>
            <p:ph type="sldNum" idx="12"/>
          </p:nvPr>
        </p:nvSpPr>
        <p:spPr>
          <a:xfrm>
            <a:off x="11611824" y="6590991"/>
            <a:ext cx="508000" cy="153888"/>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fr-FR" smtClean="0"/>
              <a:pPr/>
              <a:t>‹N°›</a:t>
            </a:fld>
            <a:endParaRPr lang="fr-FR"/>
          </a:p>
        </p:txBody>
      </p:sp>
      <p:sp>
        <p:nvSpPr>
          <p:cNvPr id="1137" name="Google Shape;1137;p70"/>
          <p:cNvSpPr/>
          <p:nvPr/>
        </p:nvSpPr>
        <p:spPr>
          <a:xfrm>
            <a:off x="817200" y="0"/>
            <a:ext cx="82000" cy="7604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467">
              <a:solidFill>
                <a:schemeClr val="accent2"/>
              </a:solidFill>
              <a:latin typeface="Montserrat Light"/>
              <a:ea typeface="Montserrat Light"/>
              <a:cs typeface="Montserrat Light"/>
              <a:sym typeface="Montserrat Light"/>
            </a:endParaRPr>
          </a:p>
        </p:txBody>
      </p:sp>
      <p:cxnSp>
        <p:nvCxnSpPr>
          <p:cNvPr id="1138" name="Google Shape;1138;p70"/>
          <p:cNvCxnSpPr/>
          <p:nvPr/>
        </p:nvCxnSpPr>
        <p:spPr>
          <a:xfrm rot="10800000">
            <a:off x="0" y="759655"/>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139" name="Google Shape;1139;p70"/>
          <p:cNvSpPr txBox="1">
            <a:spLocks noGrp="1"/>
          </p:cNvSpPr>
          <p:nvPr>
            <p:ph type="title" hasCustomPrompt="1"/>
          </p:nvPr>
        </p:nvSpPr>
        <p:spPr>
          <a:xfrm>
            <a:off x="0" y="-10325"/>
            <a:ext cx="817200" cy="758000"/>
          </a:xfrm>
          <a:prstGeom prst="rect">
            <a:avLst/>
          </a:prstGeom>
        </p:spPr>
        <p:txBody>
          <a:bodyPr spcFirstLastPara="1" wrap="square" lIns="27000" tIns="68575" rIns="0" bIns="40500" anchor="ctr" anchorCtr="0">
            <a:noAutofit/>
          </a:bodyPr>
          <a:lstStyle>
            <a:lvl1pPr lvl="0"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1pPr>
            <a:lvl2pPr lvl="1"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2pPr>
            <a:lvl3pPr lvl="2"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3pPr>
            <a:lvl4pPr lvl="3"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4pPr>
            <a:lvl5pPr lvl="4"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5pPr>
            <a:lvl6pPr lvl="5"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6pPr>
            <a:lvl7pPr lvl="6"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7pPr>
            <a:lvl8pPr lvl="7"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8pPr>
            <a:lvl9pPr lvl="8"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9pPr>
          </a:lstStyle>
          <a:p>
            <a:r>
              <a:t>xx%</a:t>
            </a:r>
          </a:p>
        </p:txBody>
      </p:sp>
      <p:sp>
        <p:nvSpPr>
          <p:cNvPr id="1140" name="Google Shape;1140;p70"/>
          <p:cNvSpPr txBox="1">
            <a:spLocks noGrp="1"/>
          </p:cNvSpPr>
          <p:nvPr>
            <p:ph type="body" idx="1"/>
          </p:nvPr>
        </p:nvSpPr>
        <p:spPr>
          <a:xfrm>
            <a:off x="817200" y="0"/>
            <a:ext cx="11374800" cy="758000"/>
          </a:xfrm>
          <a:prstGeom prst="rect">
            <a:avLst/>
          </a:prstGeom>
          <a:noFill/>
          <a:ln>
            <a:noFill/>
          </a:ln>
        </p:spPr>
        <p:txBody>
          <a:bodyPr spcFirstLastPara="1" wrap="square" lIns="270000" tIns="0" rIns="270000" bIns="0" anchor="ctr" anchorCtr="0">
            <a:noAutofit/>
          </a:bodyPr>
          <a:lstStyle>
            <a:lvl1pPr marL="609585" lvl="0" indent="-423323" rtl="0">
              <a:lnSpc>
                <a:spcPct val="100000"/>
              </a:lnSpc>
              <a:spcBef>
                <a:spcPts val="0"/>
              </a:spcBef>
              <a:spcAft>
                <a:spcPts val="0"/>
              </a:spcAft>
              <a:buClr>
                <a:schemeClr val="lt1"/>
              </a:buClr>
              <a:buSzPts val="1400"/>
              <a:buChar char="●"/>
              <a:defRPr sz="1867">
                <a:latin typeface="Montserrat Black"/>
                <a:ea typeface="Montserrat Black"/>
                <a:cs typeface="Montserrat Black"/>
                <a:sym typeface="Montserrat Black"/>
              </a:defRPr>
            </a:lvl1pPr>
            <a:lvl2pPr marL="1219170" lvl="1" indent="-313259" algn="l" rtl="0">
              <a:lnSpc>
                <a:spcPct val="100000"/>
              </a:lnSpc>
              <a:spcBef>
                <a:spcPts val="0"/>
              </a:spcBef>
              <a:spcAft>
                <a:spcPts val="0"/>
              </a:spcAft>
              <a:buClr>
                <a:schemeClr val="lt1"/>
              </a:buClr>
              <a:buSzPts val="100"/>
              <a:buFont typeface="Montserrat Light"/>
              <a:buChar char="○"/>
              <a:defRPr sz="133"/>
            </a:lvl2pPr>
            <a:lvl3pPr marL="1828754" lvl="2" indent="-313259" algn="l" rtl="0">
              <a:lnSpc>
                <a:spcPct val="100000"/>
              </a:lnSpc>
              <a:spcBef>
                <a:spcPts val="0"/>
              </a:spcBef>
              <a:spcAft>
                <a:spcPts val="0"/>
              </a:spcAft>
              <a:buClr>
                <a:schemeClr val="lt1"/>
              </a:buClr>
              <a:buSzPts val="100"/>
              <a:buChar char="■"/>
              <a:defRPr sz="133">
                <a:solidFill>
                  <a:schemeClr val="lt1"/>
                </a:solidFill>
              </a:defRPr>
            </a:lvl3pPr>
            <a:lvl4pPr marL="2438339" lvl="3" indent="-313259" algn="l" rtl="0">
              <a:lnSpc>
                <a:spcPct val="100000"/>
              </a:lnSpc>
              <a:spcBef>
                <a:spcPts val="0"/>
              </a:spcBef>
              <a:spcAft>
                <a:spcPts val="0"/>
              </a:spcAft>
              <a:buClr>
                <a:schemeClr val="dk1"/>
              </a:buClr>
              <a:buSzPts val="100"/>
              <a:buChar char="●"/>
              <a:defRPr sz="133"/>
            </a:lvl4pPr>
            <a:lvl5pPr marL="3047924" lvl="4" indent="-313259" algn="l" rtl="0">
              <a:lnSpc>
                <a:spcPct val="100000"/>
              </a:lnSpc>
              <a:spcBef>
                <a:spcPts val="0"/>
              </a:spcBef>
              <a:spcAft>
                <a:spcPts val="0"/>
              </a:spcAft>
              <a:buClr>
                <a:schemeClr val="dk1"/>
              </a:buClr>
              <a:buSzPts val="100"/>
              <a:buChar char="○"/>
              <a:defRPr sz="133"/>
            </a:lvl5pPr>
            <a:lvl6pPr marL="3657509" lvl="5" indent="-313259" algn="l" rtl="0">
              <a:lnSpc>
                <a:spcPct val="90000"/>
              </a:lnSpc>
              <a:spcBef>
                <a:spcPts val="533"/>
              </a:spcBef>
              <a:spcAft>
                <a:spcPts val="0"/>
              </a:spcAft>
              <a:buClr>
                <a:schemeClr val="dk1"/>
              </a:buClr>
              <a:buSzPts val="100"/>
              <a:buChar char="■"/>
              <a:defRPr/>
            </a:lvl6pPr>
            <a:lvl7pPr marL="4267093" lvl="6" indent="-313259" algn="l" rtl="0">
              <a:lnSpc>
                <a:spcPct val="90000"/>
              </a:lnSpc>
              <a:spcBef>
                <a:spcPts val="533"/>
              </a:spcBef>
              <a:spcAft>
                <a:spcPts val="0"/>
              </a:spcAft>
              <a:buClr>
                <a:schemeClr val="dk1"/>
              </a:buClr>
              <a:buSzPts val="100"/>
              <a:buChar char="●"/>
              <a:defRPr/>
            </a:lvl7pPr>
            <a:lvl8pPr marL="4876678" lvl="7" indent="-313259" algn="l" rtl="0">
              <a:lnSpc>
                <a:spcPct val="90000"/>
              </a:lnSpc>
              <a:spcBef>
                <a:spcPts val="533"/>
              </a:spcBef>
              <a:spcAft>
                <a:spcPts val="0"/>
              </a:spcAft>
              <a:buClr>
                <a:schemeClr val="dk1"/>
              </a:buClr>
              <a:buSzPts val="100"/>
              <a:buChar char="○"/>
              <a:defRPr/>
            </a:lvl8pPr>
            <a:lvl9pPr marL="5486263" lvl="8" indent="-313259" algn="l" rtl="0">
              <a:lnSpc>
                <a:spcPct val="90000"/>
              </a:lnSpc>
              <a:spcBef>
                <a:spcPts val="533"/>
              </a:spcBef>
              <a:spcAft>
                <a:spcPts val="0"/>
              </a:spcAft>
              <a:buClr>
                <a:schemeClr val="dk1"/>
              </a:buClr>
              <a:buSzPts val="100"/>
              <a:buChar char="■"/>
              <a:defRPr/>
            </a:lvl9pPr>
          </a:lstStyle>
          <a:p>
            <a:endParaRPr/>
          </a:p>
        </p:txBody>
      </p:sp>
    </p:spTree>
    <p:extLst>
      <p:ext uri="{BB962C8B-B14F-4D97-AF65-F5344CB8AC3E}">
        <p14:creationId xmlns:p14="http://schemas.microsoft.com/office/powerpoint/2010/main" val="42817735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Slide Contenu - Texte seul (rose)">
    <p:spTree>
      <p:nvGrpSpPr>
        <p:cNvPr id="1" name=""/>
        <p:cNvGrpSpPr/>
        <p:nvPr/>
      </p:nvGrpSpPr>
      <p:grpSpPr>
        <a:xfrm>
          <a:off x="0" y="0"/>
          <a:ext cx="0" cy="0"/>
          <a:chOff x="0" y="0"/>
          <a:chExt cx="0" cy="0"/>
        </a:xfrm>
      </p:grpSpPr>
      <p:sp>
        <p:nvSpPr>
          <p:cNvPr id="7" name="Espace réservé pour une image  15">
            <a:extLst>
              <a:ext uri="{FF2B5EF4-FFF2-40B4-BE49-F238E27FC236}">
                <a16:creationId xmlns:a16="http://schemas.microsoft.com/office/drawing/2014/main" id="{F8C5280C-B312-794B-90F8-09B3805D3795}"/>
              </a:ext>
            </a:extLst>
          </p:cNvPr>
          <p:cNvSpPr>
            <a:spLocks noGrp="1"/>
          </p:cNvSpPr>
          <p:nvPr>
            <p:ph type="pic" sz="quarter" idx="10" hasCustomPrompt="1"/>
          </p:nvPr>
        </p:nvSpPr>
        <p:spPr>
          <a:xfrm>
            <a:off x="10745620" y="6470879"/>
            <a:ext cx="981721" cy="386403"/>
          </a:xfrm>
          <a:prstGeom prst="rect">
            <a:avLst/>
          </a:prstGeom>
        </p:spPr>
        <p:txBody>
          <a:bodyPr/>
          <a:lstStyle>
            <a:lvl1pPr marL="0" indent="0" algn="ctr">
              <a:spcBef>
                <a:spcPts val="0"/>
              </a:spcBef>
              <a:buNone/>
              <a:defRPr sz="1100"/>
            </a:lvl1pPr>
          </a:lstStyle>
          <a:p>
            <a:r>
              <a:rPr lang="fr-FR" dirty="0"/>
              <a:t>INSÉRER</a:t>
            </a:r>
          </a:p>
          <a:p>
            <a:r>
              <a:rPr lang="fr-FR" dirty="0"/>
              <a:t>LOGO CLIENT</a:t>
            </a:r>
          </a:p>
        </p:txBody>
      </p:sp>
      <p:cxnSp>
        <p:nvCxnSpPr>
          <p:cNvPr id="3" name="Connecteur droit 2">
            <a:extLst>
              <a:ext uri="{FF2B5EF4-FFF2-40B4-BE49-F238E27FC236}">
                <a16:creationId xmlns:a16="http://schemas.microsoft.com/office/drawing/2014/main" id="{F856BD3C-1CE2-754D-9517-CAFA1A213AE1}"/>
              </a:ext>
            </a:extLst>
          </p:cNvPr>
          <p:cNvCxnSpPr>
            <a:cxnSpLocks/>
          </p:cNvCxnSpPr>
          <p:nvPr userDrawn="1"/>
        </p:nvCxnSpPr>
        <p:spPr>
          <a:xfrm>
            <a:off x="1665470" y="6461611"/>
            <a:ext cx="0" cy="4101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8C2904D0-1C4D-1B43-8A31-7BDA220C3898}"/>
              </a:ext>
            </a:extLst>
          </p:cNvPr>
          <p:cNvPicPr>
            <a:picLocks noChangeAspect="1"/>
          </p:cNvPicPr>
          <p:nvPr userDrawn="1"/>
        </p:nvPicPr>
        <p:blipFill>
          <a:blip r:embed="rId2"/>
          <a:stretch>
            <a:fillRect/>
          </a:stretch>
        </p:blipFill>
        <p:spPr>
          <a:xfrm>
            <a:off x="410702" y="6585935"/>
            <a:ext cx="950804" cy="162850"/>
          </a:xfrm>
          <a:prstGeom prst="rect">
            <a:avLst/>
          </a:prstGeom>
        </p:spPr>
      </p:pic>
      <p:cxnSp>
        <p:nvCxnSpPr>
          <p:cNvPr id="5" name="Connecteur droit 4">
            <a:extLst>
              <a:ext uri="{FF2B5EF4-FFF2-40B4-BE49-F238E27FC236}">
                <a16:creationId xmlns:a16="http://schemas.microsoft.com/office/drawing/2014/main" id="{EBA54406-5462-E04C-B59E-3EA8260A7CB2}"/>
              </a:ext>
            </a:extLst>
          </p:cNvPr>
          <p:cNvCxnSpPr>
            <a:cxnSpLocks/>
          </p:cNvCxnSpPr>
          <p:nvPr userDrawn="1"/>
        </p:nvCxnSpPr>
        <p:spPr>
          <a:xfrm>
            <a:off x="11795005" y="6460873"/>
            <a:ext cx="0" cy="4101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255B727-4240-0447-AF2F-9A83115408DD}"/>
              </a:ext>
            </a:extLst>
          </p:cNvPr>
          <p:cNvCxnSpPr>
            <a:cxnSpLocks/>
          </p:cNvCxnSpPr>
          <p:nvPr userDrawn="1"/>
        </p:nvCxnSpPr>
        <p:spPr>
          <a:xfrm flipH="1">
            <a:off x="1" y="64619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5">
            <a:extLst>
              <a:ext uri="{FF2B5EF4-FFF2-40B4-BE49-F238E27FC236}">
                <a16:creationId xmlns:a16="http://schemas.microsoft.com/office/drawing/2014/main" id="{574C9ADF-54E6-3847-B50D-6BE6E44563EB}"/>
              </a:ext>
            </a:extLst>
          </p:cNvPr>
          <p:cNvSpPr>
            <a:spLocks noGrp="1"/>
          </p:cNvSpPr>
          <p:nvPr>
            <p:ph type="sldNum" sz="quarter" idx="36"/>
          </p:nvPr>
        </p:nvSpPr>
        <p:spPr>
          <a:xfrm>
            <a:off x="11795006" y="6556149"/>
            <a:ext cx="396994" cy="229747"/>
          </a:xfrm>
          <a:prstGeom prst="rect">
            <a:avLst/>
          </a:prstGeom>
        </p:spPr>
        <p:txBody>
          <a:bodyPr/>
          <a:lstStyle>
            <a:lvl1pPr algn="ctr">
              <a:defRPr sz="1100" b="0" i="0">
                <a:latin typeface="Avenir Book" panose="02000503020000020003" pitchFamily="2" charset="0"/>
              </a:defRPr>
            </a:lvl1pPr>
          </a:lstStyle>
          <a:p>
            <a:fld id="{6D6B0670-1B35-8F43-80E8-96F6C478BB1D}" type="slidenum">
              <a:rPr lang="fr-FR" smtClean="0"/>
              <a:pPr/>
              <a:t>‹N°›</a:t>
            </a:fld>
            <a:endParaRPr lang="fr-FR" dirty="0"/>
          </a:p>
        </p:txBody>
      </p:sp>
      <p:sp>
        <p:nvSpPr>
          <p:cNvPr id="10" name="Espace réservé du texte 17">
            <a:extLst>
              <a:ext uri="{FF2B5EF4-FFF2-40B4-BE49-F238E27FC236}">
                <a16:creationId xmlns:a16="http://schemas.microsoft.com/office/drawing/2014/main" id="{4BC25E81-5B90-124E-99EC-2EBF1BB0BF78}"/>
              </a:ext>
            </a:extLst>
          </p:cNvPr>
          <p:cNvSpPr>
            <a:spLocks noGrp="1"/>
          </p:cNvSpPr>
          <p:nvPr>
            <p:ph type="body" sz="quarter" idx="17" hasCustomPrompt="1"/>
          </p:nvPr>
        </p:nvSpPr>
        <p:spPr>
          <a:xfrm>
            <a:off x="167445" y="112765"/>
            <a:ext cx="604359" cy="543757"/>
          </a:xfrm>
          <a:prstGeom prst="rect">
            <a:avLst/>
          </a:prstGeom>
        </p:spPr>
        <p:txBody>
          <a:bodyPr/>
          <a:lstStyle>
            <a:lvl1pPr marL="0" indent="0" algn="l">
              <a:buNone/>
              <a:defRPr sz="3700" b="0" i="0">
                <a:solidFill>
                  <a:schemeClr val="accent2"/>
                </a:solidFill>
                <a:latin typeface="Avenir Book" panose="02000503020000020003" pitchFamily="2" charset="0"/>
              </a:defRPr>
            </a:lvl1pPr>
          </a:lstStyle>
          <a:p>
            <a:r>
              <a:rPr lang="fr-FR" dirty="0"/>
              <a:t>X</a:t>
            </a:r>
          </a:p>
        </p:txBody>
      </p:sp>
      <p:cxnSp>
        <p:nvCxnSpPr>
          <p:cNvPr id="11" name="Connecteur droit 10">
            <a:extLst>
              <a:ext uri="{FF2B5EF4-FFF2-40B4-BE49-F238E27FC236}">
                <a16:creationId xmlns:a16="http://schemas.microsoft.com/office/drawing/2014/main" id="{196938C0-FF3E-2E4E-85F0-DC0E4473A050}"/>
              </a:ext>
            </a:extLst>
          </p:cNvPr>
          <p:cNvCxnSpPr>
            <a:cxnSpLocks/>
          </p:cNvCxnSpPr>
          <p:nvPr userDrawn="1"/>
        </p:nvCxnSpPr>
        <p:spPr>
          <a:xfrm>
            <a:off x="816009" y="-11228"/>
            <a:ext cx="0" cy="77088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ACC6A4-CEC0-394B-9354-002805E98829}"/>
              </a:ext>
            </a:extLst>
          </p:cNvPr>
          <p:cNvCxnSpPr>
            <a:cxnSpLocks/>
          </p:cNvCxnSpPr>
          <p:nvPr userDrawn="1"/>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F7CB3E6B-6611-914F-BBBF-9540DF4F66CE}"/>
              </a:ext>
            </a:extLst>
          </p:cNvPr>
          <p:cNvSpPr>
            <a:spLocks noGrp="1"/>
          </p:cNvSpPr>
          <p:nvPr>
            <p:ph type="body" sz="quarter" idx="34" hasCustomPrompt="1"/>
          </p:nvPr>
        </p:nvSpPr>
        <p:spPr>
          <a:xfrm>
            <a:off x="1006366" y="78652"/>
            <a:ext cx="11185633" cy="419648"/>
          </a:xfrm>
          <a:prstGeom prst="rect">
            <a:avLst/>
          </a:prstGeom>
        </p:spPr>
        <p:txBody>
          <a:bodyPr/>
          <a:lstStyle>
            <a:lvl1pPr marL="0" indent="0" algn="l">
              <a:buNone/>
              <a:defRPr lang="fr-FR" sz="2200" b="1" i="0" kern="1200" cap="all" baseline="0" dirty="0">
                <a:solidFill>
                  <a:schemeClr val="tx1"/>
                </a:solidFill>
                <a:latin typeface="Avenir Black" panose="02000503020000020003" pitchFamily="2" charset="0"/>
                <a:ea typeface="+mn-ea"/>
                <a:cs typeface="+mn-cs"/>
              </a:defRPr>
            </a:lvl1pPr>
          </a:lstStyle>
          <a:p>
            <a:r>
              <a:rPr lang="fr-FR" dirty="0"/>
              <a:t>Titre</a:t>
            </a:r>
          </a:p>
        </p:txBody>
      </p:sp>
      <p:sp>
        <p:nvSpPr>
          <p:cNvPr id="19" name="Espace réservé du texte 17">
            <a:extLst>
              <a:ext uri="{FF2B5EF4-FFF2-40B4-BE49-F238E27FC236}">
                <a16:creationId xmlns:a16="http://schemas.microsoft.com/office/drawing/2014/main" id="{A7300557-0E87-5749-8B5A-631B0A770B46}"/>
              </a:ext>
            </a:extLst>
          </p:cNvPr>
          <p:cNvSpPr>
            <a:spLocks noGrp="1"/>
          </p:cNvSpPr>
          <p:nvPr>
            <p:ph type="body" sz="quarter" idx="35" hasCustomPrompt="1"/>
          </p:nvPr>
        </p:nvSpPr>
        <p:spPr>
          <a:xfrm>
            <a:off x="1006366" y="394338"/>
            <a:ext cx="11185633" cy="419648"/>
          </a:xfrm>
          <a:prstGeom prst="rect">
            <a:avLst/>
          </a:prstGeom>
        </p:spPr>
        <p:txBody>
          <a:bodyPr/>
          <a:lstStyle>
            <a:lvl1pPr marL="0" indent="0" algn="l">
              <a:buNone/>
              <a:defRPr sz="2200" b="0" i="0" cap="none" baseline="0">
                <a:latin typeface="Avenir Book" panose="02000503020000020003" pitchFamily="2" charset="0"/>
              </a:defRPr>
            </a:lvl1pPr>
          </a:lstStyle>
          <a:p>
            <a:r>
              <a:rPr lang="fr-FR" dirty="0"/>
              <a:t>Sous-titre</a:t>
            </a:r>
          </a:p>
        </p:txBody>
      </p:sp>
      <p:sp>
        <p:nvSpPr>
          <p:cNvPr id="16" name="Espace réservé du contenu 2">
            <a:extLst>
              <a:ext uri="{FF2B5EF4-FFF2-40B4-BE49-F238E27FC236}">
                <a16:creationId xmlns:a16="http://schemas.microsoft.com/office/drawing/2014/main" id="{E704683A-4B15-2847-B7A9-9A61B2F9257E}"/>
              </a:ext>
            </a:extLst>
          </p:cNvPr>
          <p:cNvSpPr>
            <a:spLocks noGrp="1"/>
          </p:cNvSpPr>
          <p:nvPr>
            <p:ph idx="1" hasCustomPrompt="1"/>
          </p:nvPr>
        </p:nvSpPr>
        <p:spPr>
          <a:xfrm>
            <a:off x="1665469" y="1811030"/>
            <a:ext cx="9080149" cy="3598863"/>
          </a:xfrm>
          <a:prstGeom prst="rect">
            <a:avLst/>
          </a:prstGeom>
        </p:spPr>
        <p:txBody>
          <a:bodyPr/>
          <a:lstStyle>
            <a:lvl1pPr marL="0" indent="0">
              <a:buNone/>
              <a:defRPr sz="1800">
                <a:latin typeface="Avenir" panose="02000503020000020003" pitchFamily="2" charset="0"/>
              </a:defRPr>
            </a:lvl1pPr>
            <a:lvl2pPr marL="685800" indent="-228600">
              <a:buClr>
                <a:schemeClr val="accent2"/>
              </a:buClr>
              <a:buFont typeface="Lucida Grande" panose="020B0600040502020204" pitchFamily="34" charset="0"/>
              <a:buChar char="►"/>
              <a:defRPr sz="1600">
                <a:latin typeface="Avenir" panose="02000503020000020003" pitchFamily="2" charset="0"/>
              </a:defRPr>
            </a:lvl2pPr>
            <a:lvl3pPr>
              <a:buClr>
                <a:schemeClr val="accent2"/>
              </a:buClr>
              <a:defRPr sz="1400">
                <a:latin typeface="Avenir" panose="02000503020000020003" pitchFamily="2" charset="0"/>
              </a:defRPr>
            </a:lvl3pPr>
            <a:lvl4pPr marL="1657350" indent="-285750">
              <a:buClr>
                <a:schemeClr val="accent2"/>
              </a:buClr>
              <a:buFont typeface="Wingdings" pitchFamily="2" charset="2"/>
              <a:buChar char="§"/>
              <a:defRPr sz="1200">
                <a:latin typeface="Avenir" panose="02000503020000020003" pitchFamily="2" charset="0"/>
              </a:defRPr>
            </a:lvl4pPr>
            <a:lvl5pPr marL="2114550" indent="-285750">
              <a:buClr>
                <a:schemeClr val="tx2"/>
              </a:buClr>
              <a:buFont typeface="Wingdings" pitchFamily="2" charset="2"/>
              <a:buChar char="§"/>
              <a:defRPr sz="1800">
                <a:latin typeface="Avenir" panose="02000503020000020003" pitchFamily="2" charset="0"/>
              </a:defRPr>
            </a:lvl5pPr>
          </a:lstStyle>
          <a:p>
            <a:pPr lvl="0"/>
            <a:r>
              <a:rPr lang="fr-FR" dirty="0"/>
              <a:t>(Cliquez pour modifier les styles du texte du masque) Premier niveau</a:t>
            </a:r>
          </a:p>
          <a:p>
            <a:pPr lvl="1"/>
            <a:r>
              <a:rPr lang="fr-FR" dirty="0"/>
              <a:t> 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59918484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Slide Détail Étapes (rose)">
    <p:spTree>
      <p:nvGrpSpPr>
        <p:cNvPr id="1" name=""/>
        <p:cNvGrpSpPr/>
        <p:nvPr/>
      </p:nvGrpSpPr>
      <p:grpSpPr>
        <a:xfrm>
          <a:off x="0" y="0"/>
          <a:ext cx="0" cy="0"/>
          <a:chOff x="0" y="0"/>
          <a:chExt cx="0" cy="0"/>
        </a:xfrm>
      </p:grpSpPr>
      <p:sp>
        <p:nvSpPr>
          <p:cNvPr id="4" name="Espace réservé pour une image  15">
            <a:extLst>
              <a:ext uri="{FF2B5EF4-FFF2-40B4-BE49-F238E27FC236}">
                <a16:creationId xmlns:a16="http://schemas.microsoft.com/office/drawing/2014/main" id="{90401724-990C-6849-81A9-4CEEB1DEFDDB}"/>
              </a:ext>
            </a:extLst>
          </p:cNvPr>
          <p:cNvSpPr>
            <a:spLocks noGrp="1"/>
          </p:cNvSpPr>
          <p:nvPr>
            <p:ph type="pic" sz="quarter" idx="10" hasCustomPrompt="1"/>
          </p:nvPr>
        </p:nvSpPr>
        <p:spPr>
          <a:xfrm>
            <a:off x="10745620" y="6470879"/>
            <a:ext cx="981721" cy="386403"/>
          </a:xfrm>
          <a:prstGeom prst="rect">
            <a:avLst/>
          </a:prstGeom>
        </p:spPr>
        <p:txBody>
          <a:bodyPr/>
          <a:lstStyle>
            <a:lvl1pPr marL="0" indent="0" algn="ctr">
              <a:spcBef>
                <a:spcPts val="0"/>
              </a:spcBef>
              <a:buNone/>
              <a:defRPr sz="1100"/>
            </a:lvl1pPr>
          </a:lstStyle>
          <a:p>
            <a:r>
              <a:rPr lang="fr-FR" dirty="0"/>
              <a:t>INSÉRER</a:t>
            </a:r>
          </a:p>
          <a:p>
            <a:r>
              <a:rPr lang="fr-FR" dirty="0"/>
              <a:t>LOGO CLIENT</a:t>
            </a:r>
          </a:p>
        </p:txBody>
      </p:sp>
      <p:cxnSp>
        <p:nvCxnSpPr>
          <p:cNvPr id="5" name="Connecteur droit 4">
            <a:extLst>
              <a:ext uri="{FF2B5EF4-FFF2-40B4-BE49-F238E27FC236}">
                <a16:creationId xmlns:a16="http://schemas.microsoft.com/office/drawing/2014/main" id="{CC57D1E6-B6D0-E245-A7FB-19AB415A9612}"/>
              </a:ext>
            </a:extLst>
          </p:cNvPr>
          <p:cNvCxnSpPr>
            <a:cxnSpLocks/>
          </p:cNvCxnSpPr>
          <p:nvPr userDrawn="1"/>
        </p:nvCxnSpPr>
        <p:spPr>
          <a:xfrm>
            <a:off x="1665470" y="6473676"/>
            <a:ext cx="0" cy="4101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15BA5BB1-B825-374E-91A5-C42231352A9F}"/>
              </a:ext>
            </a:extLst>
          </p:cNvPr>
          <p:cNvPicPr>
            <a:picLocks noChangeAspect="1"/>
          </p:cNvPicPr>
          <p:nvPr userDrawn="1"/>
        </p:nvPicPr>
        <p:blipFill>
          <a:blip r:embed="rId2"/>
          <a:stretch>
            <a:fillRect/>
          </a:stretch>
        </p:blipFill>
        <p:spPr>
          <a:xfrm>
            <a:off x="410702" y="6585935"/>
            <a:ext cx="950804" cy="162850"/>
          </a:xfrm>
          <a:prstGeom prst="rect">
            <a:avLst/>
          </a:prstGeom>
        </p:spPr>
      </p:pic>
      <p:cxnSp>
        <p:nvCxnSpPr>
          <p:cNvPr id="7" name="Connecteur droit 6">
            <a:extLst>
              <a:ext uri="{FF2B5EF4-FFF2-40B4-BE49-F238E27FC236}">
                <a16:creationId xmlns:a16="http://schemas.microsoft.com/office/drawing/2014/main" id="{83AEF877-DF63-0B40-BC1E-EE4B9D7713A7}"/>
              </a:ext>
            </a:extLst>
          </p:cNvPr>
          <p:cNvCxnSpPr>
            <a:cxnSpLocks/>
          </p:cNvCxnSpPr>
          <p:nvPr userDrawn="1"/>
        </p:nvCxnSpPr>
        <p:spPr>
          <a:xfrm>
            <a:off x="11795005" y="6460873"/>
            <a:ext cx="0" cy="4101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7DD9383-09BC-0B4B-A423-672E731E79FD}"/>
              </a:ext>
            </a:extLst>
          </p:cNvPr>
          <p:cNvCxnSpPr>
            <a:cxnSpLocks/>
          </p:cNvCxnSpPr>
          <p:nvPr userDrawn="1"/>
        </p:nvCxnSpPr>
        <p:spPr>
          <a:xfrm flipH="1">
            <a:off x="1" y="64619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a:extLst>
              <a:ext uri="{FF2B5EF4-FFF2-40B4-BE49-F238E27FC236}">
                <a16:creationId xmlns:a16="http://schemas.microsoft.com/office/drawing/2014/main" id="{417211F7-84AF-8043-8EC9-21A05D59BA81}"/>
              </a:ext>
            </a:extLst>
          </p:cNvPr>
          <p:cNvSpPr>
            <a:spLocks noGrp="1"/>
          </p:cNvSpPr>
          <p:nvPr>
            <p:ph type="sldNum" sz="quarter" idx="36"/>
          </p:nvPr>
        </p:nvSpPr>
        <p:spPr>
          <a:xfrm>
            <a:off x="11795006" y="6556149"/>
            <a:ext cx="396994" cy="229747"/>
          </a:xfrm>
          <a:prstGeom prst="rect">
            <a:avLst/>
          </a:prstGeom>
        </p:spPr>
        <p:txBody>
          <a:bodyPr/>
          <a:lstStyle>
            <a:lvl1pPr algn="ctr">
              <a:defRPr sz="1100" b="0" i="0">
                <a:latin typeface="Avenir Book" panose="02000503020000020003" pitchFamily="2" charset="0"/>
              </a:defRPr>
            </a:lvl1pPr>
          </a:lstStyle>
          <a:p>
            <a:fld id="{6D6B0670-1B35-8F43-80E8-96F6C478BB1D}" type="slidenum">
              <a:rPr lang="fr-FR" smtClean="0"/>
              <a:pPr/>
              <a:t>‹N°›</a:t>
            </a:fld>
            <a:endParaRPr lang="fr-FR" dirty="0"/>
          </a:p>
        </p:txBody>
      </p:sp>
      <p:sp>
        <p:nvSpPr>
          <p:cNvPr id="11" name="Espace réservé du texte 17">
            <a:extLst>
              <a:ext uri="{FF2B5EF4-FFF2-40B4-BE49-F238E27FC236}">
                <a16:creationId xmlns:a16="http://schemas.microsoft.com/office/drawing/2014/main" id="{45403046-B48E-A840-9100-711A0B77FBDA}"/>
              </a:ext>
            </a:extLst>
          </p:cNvPr>
          <p:cNvSpPr>
            <a:spLocks noGrp="1"/>
          </p:cNvSpPr>
          <p:nvPr>
            <p:ph type="body" sz="quarter" idx="17" hasCustomPrompt="1"/>
          </p:nvPr>
        </p:nvSpPr>
        <p:spPr>
          <a:xfrm>
            <a:off x="167445" y="112765"/>
            <a:ext cx="604359" cy="543757"/>
          </a:xfrm>
          <a:prstGeom prst="rect">
            <a:avLst/>
          </a:prstGeom>
        </p:spPr>
        <p:txBody>
          <a:bodyPr/>
          <a:lstStyle>
            <a:lvl1pPr marL="0" indent="0" algn="l">
              <a:buNone/>
              <a:defRPr sz="3700" b="0" i="0">
                <a:solidFill>
                  <a:schemeClr val="accent2"/>
                </a:solidFill>
                <a:latin typeface="Avenir Book" panose="02000503020000020003" pitchFamily="2" charset="0"/>
              </a:defRPr>
            </a:lvl1pPr>
          </a:lstStyle>
          <a:p>
            <a:r>
              <a:rPr lang="fr-FR" dirty="0"/>
              <a:t>X</a:t>
            </a:r>
          </a:p>
        </p:txBody>
      </p:sp>
      <p:cxnSp>
        <p:nvCxnSpPr>
          <p:cNvPr id="12" name="Connecteur droit 11">
            <a:extLst>
              <a:ext uri="{FF2B5EF4-FFF2-40B4-BE49-F238E27FC236}">
                <a16:creationId xmlns:a16="http://schemas.microsoft.com/office/drawing/2014/main" id="{77FA2D05-E81A-6E45-8F52-349C8E36DAF0}"/>
              </a:ext>
            </a:extLst>
          </p:cNvPr>
          <p:cNvCxnSpPr>
            <a:cxnSpLocks/>
          </p:cNvCxnSpPr>
          <p:nvPr userDrawn="1"/>
        </p:nvCxnSpPr>
        <p:spPr>
          <a:xfrm>
            <a:off x="816009" y="-11228"/>
            <a:ext cx="0" cy="77088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621F362-46B3-804E-88BB-FF9C7C59748F}"/>
              </a:ext>
            </a:extLst>
          </p:cNvPr>
          <p:cNvCxnSpPr>
            <a:cxnSpLocks/>
          </p:cNvCxnSpPr>
          <p:nvPr userDrawn="1"/>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texte 17">
            <a:extLst>
              <a:ext uri="{FF2B5EF4-FFF2-40B4-BE49-F238E27FC236}">
                <a16:creationId xmlns:a16="http://schemas.microsoft.com/office/drawing/2014/main" id="{916DC59B-D5B0-C347-A10B-F7B7D049EDF6}"/>
              </a:ext>
            </a:extLst>
          </p:cNvPr>
          <p:cNvSpPr>
            <a:spLocks noGrp="1"/>
          </p:cNvSpPr>
          <p:nvPr>
            <p:ph type="body" sz="quarter" idx="35" hasCustomPrompt="1"/>
          </p:nvPr>
        </p:nvSpPr>
        <p:spPr>
          <a:xfrm>
            <a:off x="1006367" y="192173"/>
            <a:ext cx="11185633" cy="419648"/>
          </a:xfrm>
          <a:prstGeom prst="rect">
            <a:avLst/>
          </a:prstGeom>
        </p:spPr>
        <p:txBody>
          <a:bodyPr/>
          <a:lstStyle>
            <a:lvl1pPr marL="0" indent="0" algn="l">
              <a:buNone/>
              <a:defRPr sz="2200" b="1" i="0" cap="all" spc="300" baseline="0">
                <a:latin typeface="Avenir Black" panose="02000503020000020003" pitchFamily="2" charset="0"/>
              </a:defRPr>
            </a:lvl1pPr>
          </a:lstStyle>
          <a:p>
            <a:r>
              <a:rPr lang="fr-FR" dirty="0"/>
              <a:t>SLIDE DÉTAIL DES ÉTAPES</a:t>
            </a:r>
          </a:p>
        </p:txBody>
      </p:sp>
    </p:spTree>
    <p:extLst>
      <p:ext uri="{BB962C8B-B14F-4D97-AF65-F5344CB8AC3E}">
        <p14:creationId xmlns:p14="http://schemas.microsoft.com/office/powerpoint/2010/main" val="2992566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iche action 1">
    <p:spTree>
      <p:nvGrpSpPr>
        <p:cNvPr id="1" name=""/>
        <p:cNvGrpSpPr/>
        <p:nvPr/>
      </p:nvGrpSpPr>
      <p:grpSpPr>
        <a:xfrm>
          <a:off x="0" y="0"/>
          <a:ext cx="0" cy="0"/>
          <a:chOff x="0" y="0"/>
          <a:chExt cx="0" cy="0"/>
        </a:xfrm>
      </p:grpSpPr>
      <p:sp>
        <p:nvSpPr>
          <p:cNvPr id="46" name="Espace réservé pour une image  45">
            <a:extLst>
              <a:ext uri="{FF2B5EF4-FFF2-40B4-BE49-F238E27FC236}">
                <a16:creationId xmlns:a16="http://schemas.microsoft.com/office/drawing/2014/main" id="{AA235DC4-9CD4-9741-F8E1-EE575E9B4AE5}"/>
              </a:ext>
            </a:extLst>
          </p:cNvPr>
          <p:cNvSpPr>
            <a:spLocks noGrp="1"/>
          </p:cNvSpPr>
          <p:nvPr>
            <p:ph type="pic" sz="quarter" idx="24" hasCustomPrompt="1"/>
          </p:nvPr>
        </p:nvSpPr>
        <p:spPr>
          <a:xfrm>
            <a:off x="0" y="1427402"/>
            <a:ext cx="3448800" cy="2383200"/>
          </a:xfrm>
        </p:spPr>
        <p:txBody>
          <a:bodyPr>
            <a:noAutofit/>
          </a:bodyPr>
          <a:lstStyle/>
          <a:p>
            <a:r>
              <a:rPr lang="fr-FR"/>
              <a:t>-</a:t>
            </a:r>
          </a:p>
        </p:txBody>
      </p:sp>
      <p:sp>
        <p:nvSpPr>
          <p:cNvPr id="22" name="Rectangle 21">
            <a:extLst>
              <a:ext uri="{FF2B5EF4-FFF2-40B4-BE49-F238E27FC236}">
                <a16:creationId xmlns:a16="http://schemas.microsoft.com/office/drawing/2014/main" id="{B78216D6-88DE-18E9-98C5-400A57E48279}"/>
              </a:ext>
            </a:extLst>
          </p:cNvPr>
          <p:cNvSpPr/>
          <p:nvPr/>
        </p:nvSpPr>
        <p:spPr>
          <a:xfrm>
            <a:off x="0" y="4135338"/>
            <a:ext cx="12191997" cy="2321157"/>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0522867A-6A31-9D00-7954-054BF0D22BE7}"/>
              </a:ext>
            </a:extLst>
          </p:cNvPr>
          <p:cNvSpPr/>
          <p:nvPr/>
        </p:nvSpPr>
        <p:spPr>
          <a:xfrm>
            <a:off x="-2" y="3808764"/>
            <a:ext cx="12189049"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51EB908-DBA3-CA2C-97BB-F58785AB0208}"/>
              </a:ext>
            </a:extLst>
          </p:cNvPr>
          <p:cNvSpPr/>
          <p:nvPr/>
        </p:nvSpPr>
        <p:spPr>
          <a:xfrm>
            <a:off x="-1" y="760764"/>
            <a:ext cx="3449614"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2005BB5F-DFDE-6FEF-C14A-DDAED0944249}"/>
              </a:ext>
            </a:extLst>
          </p:cNvPr>
          <p:cNvCxnSpPr>
            <a:cxnSpLocks/>
          </p:cNvCxnSpPr>
          <p:nvPr/>
        </p:nvCxnSpPr>
        <p:spPr>
          <a:xfrm flipV="1">
            <a:off x="6096000" y="3827694"/>
            <a:ext cx="0" cy="2627980"/>
          </a:xfrm>
          <a:prstGeom prst="line">
            <a:avLst/>
          </a:prstGeom>
          <a:ln w="3175"/>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8BBF1237-D1D9-60F8-FF8E-6C8F4C01B69B}"/>
              </a:ext>
            </a:extLst>
          </p:cNvPr>
          <p:cNvCxnSpPr>
            <a:cxnSpLocks/>
          </p:cNvCxnSpPr>
          <p:nvPr/>
        </p:nvCxnSpPr>
        <p:spPr>
          <a:xfrm flipV="1">
            <a:off x="9144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A56D410C-6A85-1773-CBFE-C7E5F7C486FA}"/>
              </a:ext>
            </a:extLst>
          </p:cNvPr>
          <p:cNvCxnSpPr>
            <a:cxnSpLocks/>
          </p:cNvCxnSpPr>
          <p:nvPr/>
        </p:nvCxnSpPr>
        <p:spPr>
          <a:xfrm flipV="1">
            <a:off x="3048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sp>
        <p:nvSpPr>
          <p:cNvPr id="28" name="Espace réservé du texte 27">
            <a:extLst>
              <a:ext uri="{FF2B5EF4-FFF2-40B4-BE49-F238E27FC236}">
                <a16:creationId xmlns:a16="http://schemas.microsoft.com/office/drawing/2014/main" id="{B85C9CEA-F4C0-0BEE-5E68-DDACACB4B3BA}"/>
              </a:ext>
            </a:extLst>
          </p:cNvPr>
          <p:cNvSpPr>
            <a:spLocks noGrp="1"/>
          </p:cNvSpPr>
          <p:nvPr>
            <p:ph type="body" sz="quarter" idx="15" hasCustomPrompt="1"/>
          </p:nvPr>
        </p:nvSpPr>
        <p:spPr>
          <a:xfrm>
            <a:off x="401960" y="4043005"/>
            <a:ext cx="2216368" cy="184666"/>
          </a:xfrm>
        </p:spPr>
        <p:txBody>
          <a:bodyPr anchor="ctr"/>
          <a:lstStyle>
            <a:lvl1pPr>
              <a:defRPr sz="1200" cap="all" spc="300" baseline="0">
                <a:latin typeface="+mj-lt"/>
              </a:defRPr>
            </a:lvl1pPr>
          </a:lstStyle>
          <a:p>
            <a:pPr lvl="0"/>
            <a:r>
              <a:rPr lang="fr-FR" dirty="0"/>
              <a:t>OBJECTIFS</a:t>
            </a:r>
          </a:p>
        </p:txBody>
      </p:sp>
      <p:sp>
        <p:nvSpPr>
          <p:cNvPr id="29" name="Espace réservé du texte 27">
            <a:extLst>
              <a:ext uri="{FF2B5EF4-FFF2-40B4-BE49-F238E27FC236}">
                <a16:creationId xmlns:a16="http://schemas.microsoft.com/office/drawing/2014/main" id="{1A421A5A-DF49-6783-3A6D-838F76FF676F}"/>
              </a:ext>
            </a:extLst>
          </p:cNvPr>
          <p:cNvSpPr>
            <a:spLocks noGrp="1"/>
          </p:cNvSpPr>
          <p:nvPr>
            <p:ph type="body" sz="quarter" idx="16" hasCustomPrompt="1"/>
          </p:nvPr>
        </p:nvSpPr>
        <p:spPr>
          <a:xfrm>
            <a:off x="3440912" y="4032192"/>
            <a:ext cx="2216368" cy="184666"/>
          </a:xfrm>
        </p:spPr>
        <p:txBody>
          <a:bodyPr anchor="ctr"/>
          <a:lstStyle>
            <a:lvl1pPr>
              <a:defRPr sz="1200" cap="all" spc="300" baseline="0">
                <a:latin typeface="+mj-lt"/>
              </a:defRPr>
            </a:lvl1pPr>
          </a:lstStyle>
          <a:p>
            <a:pPr lvl="0"/>
            <a:r>
              <a:rPr lang="fr-FR" dirty="0"/>
              <a:t>CO-PILOTE</a:t>
            </a:r>
          </a:p>
        </p:txBody>
      </p:sp>
      <p:sp>
        <p:nvSpPr>
          <p:cNvPr id="34" name="Espace réservé du texte 27">
            <a:extLst>
              <a:ext uri="{FF2B5EF4-FFF2-40B4-BE49-F238E27FC236}">
                <a16:creationId xmlns:a16="http://schemas.microsoft.com/office/drawing/2014/main" id="{50379FD3-79AF-F7A1-6294-8D81334C3FC5}"/>
              </a:ext>
            </a:extLst>
          </p:cNvPr>
          <p:cNvSpPr>
            <a:spLocks noGrp="1"/>
          </p:cNvSpPr>
          <p:nvPr>
            <p:ph type="body" sz="quarter" idx="17" hasCustomPrompt="1"/>
          </p:nvPr>
        </p:nvSpPr>
        <p:spPr>
          <a:xfrm>
            <a:off x="6500912" y="4021379"/>
            <a:ext cx="2216368" cy="184666"/>
          </a:xfrm>
        </p:spPr>
        <p:txBody>
          <a:bodyPr anchor="ctr"/>
          <a:lstStyle>
            <a:lvl1pPr>
              <a:defRPr sz="1200" cap="all" spc="300" baseline="0">
                <a:latin typeface="+mj-lt"/>
              </a:defRPr>
            </a:lvl1pPr>
          </a:lstStyle>
          <a:p>
            <a:pPr lvl="0"/>
            <a:r>
              <a:rPr lang="fr-FR" dirty="0"/>
              <a:t>EXPÉRIMENTATION</a:t>
            </a:r>
          </a:p>
        </p:txBody>
      </p:sp>
      <p:sp>
        <p:nvSpPr>
          <p:cNvPr id="36" name="Espace réservé du texte 27">
            <a:extLst>
              <a:ext uri="{FF2B5EF4-FFF2-40B4-BE49-F238E27FC236}">
                <a16:creationId xmlns:a16="http://schemas.microsoft.com/office/drawing/2014/main" id="{CBB13EDE-0E85-14E3-E07F-8E8EE817932E}"/>
              </a:ext>
            </a:extLst>
          </p:cNvPr>
          <p:cNvSpPr>
            <a:spLocks noGrp="1"/>
          </p:cNvSpPr>
          <p:nvPr>
            <p:ph type="body" sz="quarter" idx="18" hasCustomPrompt="1"/>
          </p:nvPr>
        </p:nvSpPr>
        <p:spPr>
          <a:xfrm>
            <a:off x="9536911" y="4010566"/>
            <a:ext cx="2216368" cy="184666"/>
          </a:xfrm>
        </p:spPr>
        <p:txBody>
          <a:bodyPr anchor="ctr"/>
          <a:lstStyle>
            <a:lvl1pPr>
              <a:defRPr sz="1200" cap="all" spc="300" baseline="0">
                <a:latin typeface="+mj-lt"/>
              </a:defRPr>
            </a:lvl1pPr>
          </a:lstStyle>
          <a:p>
            <a:pPr lvl="0"/>
            <a:r>
              <a:rPr lang="fr-FR" dirty="0"/>
              <a:t>SUIVI</a:t>
            </a:r>
          </a:p>
        </p:txBody>
      </p:sp>
      <p:sp>
        <p:nvSpPr>
          <p:cNvPr id="44" name="Espace réservé du texte 27">
            <a:extLst>
              <a:ext uri="{FF2B5EF4-FFF2-40B4-BE49-F238E27FC236}">
                <a16:creationId xmlns:a16="http://schemas.microsoft.com/office/drawing/2014/main" id="{AD4F472B-39F6-43FD-BACD-43D89769371F}"/>
              </a:ext>
            </a:extLst>
          </p:cNvPr>
          <p:cNvSpPr>
            <a:spLocks noGrp="1"/>
          </p:cNvSpPr>
          <p:nvPr>
            <p:ph type="body" sz="quarter" idx="23" hasCustomPrompt="1"/>
          </p:nvPr>
        </p:nvSpPr>
        <p:spPr>
          <a:xfrm>
            <a:off x="1" y="970973"/>
            <a:ext cx="3449612" cy="246221"/>
          </a:xfrm>
        </p:spPr>
        <p:txBody>
          <a:bodyPr anchor="ctr">
            <a:spAutoFit/>
          </a:bodyPr>
          <a:lstStyle>
            <a:lvl1pPr algn="ctr">
              <a:defRPr sz="1600" cap="all" spc="300" baseline="0">
                <a:latin typeface="+mj-lt"/>
              </a:defRPr>
            </a:lvl1pPr>
          </a:lstStyle>
          <a:p>
            <a:pPr lvl="0"/>
            <a:r>
              <a:rPr lang="fr-FR" dirty="0"/>
              <a:t>THÉMATIQUE</a:t>
            </a:r>
          </a:p>
        </p:txBody>
      </p:sp>
      <p:sp>
        <p:nvSpPr>
          <p:cNvPr id="47" name="Espace réservé du texte 27">
            <a:extLst>
              <a:ext uri="{FF2B5EF4-FFF2-40B4-BE49-F238E27FC236}">
                <a16:creationId xmlns:a16="http://schemas.microsoft.com/office/drawing/2014/main" id="{B0C04CF2-B9AA-95F1-F0C2-9D945FF3F0DE}"/>
              </a:ext>
            </a:extLst>
          </p:cNvPr>
          <p:cNvSpPr>
            <a:spLocks noGrp="1"/>
          </p:cNvSpPr>
          <p:nvPr>
            <p:ph type="body" sz="quarter" idx="25" hasCustomPrompt="1"/>
          </p:nvPr>
        </p:nvSpPr>
        <p:spPr>
          <a:xfrm>
            <a:off x="5632243" y="974844"/>
            <a:ext cx="4383404" cy="184666"/>
          </a:xfrm>
        </p:spPr>
        <p:txBody>
          <a:bodyPr anchor="ctr">
            <a:spAutoFit/>
          </a:bodyPr>
          <a:lstStyle>
            <a:lvl1pPr algn="ctr">
              <a:defRPr sz="1200" cap="all" spc="300" baseline="0">
                <a:latin typeface="+mj-lt"/>
              </a:defRPr>
            </a:lvl1pPr>
          </a:lstStyle>
          <a:p>
            <a:pPr lvl="0"/>
            <a:r>
              <a:rPr lang="fr-FR" dirty="0"/>
              <a:t>CHANTIERS</a:t>
            </a:r>
          </a:p>
        </p:txBody>
      </p:sp>
      <p:sp>
        <p:nvSpPr>
          <p:cNvPr id="49" name="Espace réservé du texte 10">
            <a:extLst>
              <a:ext uri="{FF2B5EF4-FFF2-40B4-BE49-F238E27FC236}">
                <a16:creationId xmlns:a16="http://schemas.microsoft.com/office/drawing/2014/main" id="{D25538BC-6057-CBBF-3A28-51AC61E5FFE3}"/>
              </a:ext>
            </a:extLst>
          </p:cNvPr>
          <p:cNvSpPr>
            <a:spLocks noGrp="1"/>
          </p:cNvSpPr>
          <p:nvPr>
            <p:ph type="body" sz="quarter" idx="26" hasCustomPrompt="1"/>
          </p:nvPr>
        </p:nvSpPr>
        <p:spPr>
          <a:xfrm>
            <a:off x="3644718" y="1313332"/>
            <a:ext cx="607322" cy="923330"/>
          </a:xfrm>
        </p:spPr>
        <p:txBody>
          <a:bodyPr wrap="square">
            <a:spAutoFit/>
          </a:bodyPr>
          <a:lstStyle>
            <a:lvl1pPr algn="ctr">
              <a:defRPr sz="6000">
                <a:solidFill>
                  <a:schemeClr val="accent4"/>
                </a:solidFill>
                <a:latin typeface="+mj-lt"/>
              </a:defRPr>
            </a:lvl1pPr>
          </a:lstStyle>
          <a:p>
            <a:pPr lvl="0"/>
            <a:r>
              <a:rPr lang="fr-FR" dirty="0"/>
              <a:t>1</a:t>
            </a:r>
          </a:p>
        </p:txBody>
      </p:sp>
      <p:sp>
        <p:nvSpPr>
          <p:cNvPr id="50" name="Espace réservé du texte 10">
            <a:extLst>
              <a:ext uri="{FF2B5EF4-FFF2-40B4-BE49-F238E27FC236}">
                <a16:creationId xmlns:a16="http://schemas.microsoft.com/office/drawing/2014/main" id="{0D38754B-CCF4-574B-4281-9475572206B5}"/>
              </a:ext>
            </a:extLst>
          </p:cNvPr>
          <p:cNvSpPr>
            <a:spLocks noGrp="1"/>
          </p:cNvSpPr>
          <p:nvPr>
            <p:ph type="body" sz="quarter" idx="27" hasCustomPrompt="1"/>
          </p:nvPr>
        </p:nvSpPr>
        <p:spPr>
          <a:xfrm>
            <a:off x="6503838" y="1313332"/>
            <a:ext cx="607322" cy="923330"/>
          </a:xfrm>
        </p:spPr>
        <p:txBody>
          <a:bodyPr wrap="square">
            <a:spAutoFit/>
          </a:bodyPr>
          <a:lstStyle>
            <a:lvl1pPr algn="ctr">
              <a:defRPr sz="6000">
                <a:solidFill>
                  <a:schemeClr val="accent4"/>
                </a:solidFill>
                <a:latin typeface="+mj-lt"/>
              </a:defRPr>
            </a:lvl1pPr>
          </a:lstStyle>
          <a:p>
            <a:pPr lvl="0"/>
            <a:r>
              <a:rPr lang="fr-FR" dirty="0"/>
              <a:t>2</a:t>
            </a:r>
          </a:p>
        </p:txBody>
      </p:sp>
      <p:sp>
        <p:nvSpPr>
          <p:cNvPr id="51" name="Espace réservé du texte 10">
            <a:extLst>
              <a:ext uri="{FF2B5EF4-FFF2-40B4-BE49-F238E27FC236}">
                <a16:creationId xmlns:a16="http://schemas.microsoft.com/office/drawing/2014/main" id="{1CF73874-6A6B-8954-545D-36B109ABCDFD}"/>
              </a:ext>
            </a:extLst>
          </p:cNvPr>
          <p:cNvSpPr>
            <a:spLocks noGrp="1"/>
          </p:cNvSpPr>
          <p:nvPr>
            <p:ph type="body" sz="quarter" idx="28" hasCustomPrompt="1"/>
          </p:nvPr>
        </p:nvSpPr>
        <p:spPr>
          <a:xfrm>
            <a:off x="9379853" y="1313332"/>
            <a:ext cx="607322" cy="923330"/>
          </a:xfrm>
        </p:spPr>
        <p:txBody>
          <a:bodyPr wrap="square">
            <a:spAutoFit/>
          </a:bodyPr>
          <a:lstStyle>
            <a:lvl1pPr algn="ctr">
              <a:defRPr sz="6000">
                <a:solidFill>
                  <a:schemeClr val="accent4"/>
                </a:solidFill>
                <a:latin typeface="+mj-lt"/>
              </a:defRPr>
            </a:lvl1pPr>
          </a:lstStyle>
          <a:p>
            <a:pPr lvl="0"/>
            <a:r>
              <a:rPr lang="fr-FR" dirty="0"/>
              <a:t>3</a:t>
            </a:r>
          </a:p>
        </p:txBody>
      </p:sp>
      <p:sp>
        <p:nvSpPr>
          <p:cNvPr id="53" name="Espace réservé du texte 52">
            <a:extLst>
              <a:ext uri="{FF2B5EF4-FFF2-40B4-BE49-F238E27FC236}">
                <a16:creationId xmlns:a16="http://schemas.microsoft.com/office/drawing/2014/main" id="{E6911950-9934-2123-BD0E-4B2B5B81C28D}"/>
              </a:ext>
            </a:extLst>
          </p:cNvPr>
          <p:cNvSpPr>
            <a:spLocks noGrp="1"/>
          </p:cNvSpPr>
          <p:nvPr>
            <p:ph type="body" sz="quarter" idx="29" hasCustomPrompt="1"/>
          </p:nvPr>
        </p:nvSpPr>
        <p:spPr>
          <a:xfrm>
            <a:off x="6883743" y="1733201"/>
            <a:ext cx="2232000" cy="169277"/>
          </a:xfrm>
        </p:spPr>
        <p:txBody>
          <a:bodyPr anchor="b"/>
          <a:lstStyle>
            <a:lvl1pPr>
              <a:defRPr sz="1100" cap="none" baseline="0">
                <a:latin typeface="+mj-lt"/>
              </a:defRPr>
            </a:lvl1pPr>
          </a:lstStyle>
          <a:p>
            <a:pPr lvl="0"/>
            <a:r>
              <a:rPr lang="fr-FR" dirty="0"/>
              <a:t>CHANTIER #2</a:t>
            </a:r>
          </a:p>
        </p:txBody>
      </p:sp>
      <p:sp>
        <p:nvSpPr>
          <p:cNvPr id="54" name="Espace réservé du texte 52">
            <a:extLst>
              <a:ext uri="{FF2B5EF4-FFF2-40B4-BE49-F238E27FC236}">
                <a16:creationId xmlns:a16="http://schemas.microsoft.com/office/drawing/2014/main" id="{DA7E75CC-F9FA-DDE2-B471-0B77A6717863}"/>
              </a:ext>
            </a:extLst>
          </p:cNvPr>
          <p:cNvSpPr>
            <a:spLocks noGrp="1"/>
          </p:cNvSpPr>
          <p:nvPr>
            <p:ph type="body" sz="quarter" idx="30" hasCustomPrompt="1"/>
          </p:nvPr>
        </p:nvSpPr>
        <p:spPr>
          <a:xfrm>
            <a:off x="6883743" y="190565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5" name="Espace réservé du texte 52">
            <a:extLst>
              <a:ext uri="{FF2B5EF4-FFF2-40B4-BE49-F238E27FC236}">
                <a16:creationId xmlns:a16="http://schemas.microsoft.com/office/drawing/2014/main" id="{D7A7DD76-410E-E9B2-E025-7ED4A1F74CA9}"/>
              </a:ext>
            </a:extLst>
          </p:cNvPr>
          <p:cNvSpPr>
            <a:spLocks noGrp="1"/>
          </p:cNvSpPr>
          <p:nvPr>
            <p:ph type="body" sz="quarter" idx="31" hasCustomPrompt="1"/>
          </p:nvPr>
        </p:nvSpPr>
        <p:spPr>
          <a:xfrm>
            <a:off x="4007900" y="1734911"/>
            <a:ext cx="2232000" cy="169277"/>
          </a:xfrm>
        </p:spPr>
        <p:txBody>
          <a:bodyPr anchor="b"/>
          <a:lstStyle>
            <a:lvl1pPr>
              <a:defRPr sz="1100" cap="none" baseline="0">
                <a:latin typeface="+mj-lt"/>
              </a:defRPr>
            </a:lvl1pPr>
          </a:lstStyle>
          <a:p>
            <a:pPr lvl="0"/>
            <a:r>
              <a:rPr lang="fr-FR" dirty="0"/>
              <a:t>CHANTIER #1</a:t>
            </a:r>
          </a:p>
        </p:txBody>
      </p:sp>
      <p:sp>
        <p:nvSpPr>
          <p:cNvPr id="56" name="Espace réservé du texte 52">
            <a:extLst>
              <a:ext uri="{FF2B5EF4-FFF2-40B4-BE49-F238E27FC236}">
                <a16:creationId xmlns:a16="http://schemas.microsoft.com/office/drawing/2014/main" id="{527FF987-D63D-321A-6161-875E0DDFFE51}"/>
              </a:ext>
            </a:extLst>
          </p:cNvPr>
          <p:cNvSpPr>
            <a:spLocks noGrp="1"/>
          </p:cNvSpPr>
          <p:nvPr>
            <p:ph type="body" sz="quarter" idx="32" hasCustomPrompt="1"/>
          </p:nvPr>
        </p:nvSpPr>
        <p:spPr>
          <a:xfrm>
            <a:off x="4007900" y="190736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7" name="Espace réservé du texte 52">
            <a:extLst>
              <a:ext uri="{FF2B5EF4-FFF2-40B4-BE49-F238E27FC236}">
                <a16:creationId xmlns:a16="http://schemas.microsoft.com/office/drawing/2014/main" id="{5C3617E9-E080-0B2F-6E44-F963503CF257}"/>
              </a:ext>
            </a:extLst>
          </p:cNvPr>
          <p:cNvSpPr>
            <a:spLocks noGrp="1"/>
          </p:cNvSpPr>
          <p:nvPr>
            <p:ph type="body" sz="quarter" idx="33" hasCustomPrompt="1"/>
          </p:nvPr>
        </p:nvSpPr>
        <p:spPr>
          <a:xfrm>
            <a:off x="9759760" y="1736621"/>
            <a:ext cx="2232000" cy="169277"/>
          </a:xfrm>
        </p:spPr>
        <p:txBody>
          <a:bodyPr anchor="b"/>
          <a:lstStyle>
            <a:lvl1pPr>
              <a:defRPr sz="1100" cap="none" baseline="0">
                <a:latin typeface="+mj-lt"/>
              </a:defRPr>
            </a:lvl1pPr>
          </a:lstStyle>
          <a:p>
            <a:pPr lvl="0"/>
            <a:r>
              <a:rPr lang="fr-FR" dirty="0"/>
              <a:t>CHANTIER #3</a:t>
            </a:r>
          </a:p>
        </p:txBody>
      </p:sp>
      <p:sp>
        <p:nvSpPr>
          <p:cNvPr id="58" name="Espace réservé du texte 52">
            <a:extLst>
              <a:ext uri="{FF2B5EF4-FFF2-40B4-BE49-F238E27FC236}">
                <a16:creationId xmlns:a16="http://schemas.microsoft.com/office/drawing/2014/main" id="{F732E03C-A215-D0C1-DEBF-5BCBDD75DB61}"/>
              </a:ext>
            </a:extLst>
          </p:cNvPr>
          <p:cNvSpPr>
            <a:spLocks noGrp="1"/>
          </p:cNvSpPr>
          <p:nvPr>
            <p:ph type="body" sz="quarter" idx="34" hasCustomPrompt="1"/>
          </p:nvPr>
        </p:nvSpPr>
        <p:spPr>
          <a:xfrm>
            <a:off x="9759760" y="190907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0" name="Espace réservé du texte 52">
            <a:extLst>
              <a:ext uri="{FF2B5EF4-FFF2-40B4-BE49-F238E27FC236}">
                <a16:creationId xmlns:a16="http://schemas.microsoft.com/office/drawing/2014/main" id="{A6139369-2D9A-4611-83C4-59CB46BE2B95}"/>
              </a:ext>
            </a:extLst>
          </p:cNvPr>
          <p:cNvSpPr>
            <a:spLocks noGrp="1"/>
          </p:cNvSpPr>
          <p:nvPr>
            <p:ph type="body" sz="quarter" idx="35" hasCustomPrompt="1"/>
          </p:nvPr>
        </p:nvSpPr>
        <p:spPr>
          <a:xfrm>
            <a:off x="407999"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1" name="Espace réservé du texte 52">
            <a:extLst>
              <a:ext uri="{FF2B5EF4-FFF2-40B4-BE49-F238E27FC236}">
                <a16:creationId xmlns:a16="http://schemas.microsoft.com/office/drawing/2014/main" id="{CCEAB7CB-2171-8319-C1B1-56E81203960D}"/>
              </a:ext>
            </a:extLst>
          </p:cNvPr>
          <p:cNvSpPr>
            <a:spLocks noGrp="1"/>
          </p:cNvSpPr>
          <p:nvPr>
            <p:ph type="body" sz="quarter" idx="36" hasCustomPrompt="1"/>
          </p:nvPr>
        </p:nvSpPr>
        <p:spPr>
          <a:xfrm>
            <a:off x="3467892"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2" name="Espace réservé du texte 52">
            <a:extLst>
              <a:ext uri="{FF2B5EF4-FFF2-40B4-BE49-F238E27FC236}">
                <a16:creationId xmlns:a16="http://schemas.microsoft.com/office/drawing/2014/main" id="{BBA0EF1F-7240-95FD-2023-1F1E61B9EF17}"/>
              </a:ext>
            </a:extLst>
          </p:cNvPr>
          <p:cNvSpPr>
            <a:spLocks noGrp="1"/>
          </p:cNvSpPr>
          <p:nvPr>
            <p:ph type="body" sz="quarter" idx="37" hasCustomPrompt="1"/>
          </p:nvPr>
        </p:nvSpPr>
        <p:spPr>
          <a:xfrm>
            <a:off x="6502524"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3" name="Espace réservé du texte 52">
            <a:extLst>
              <a:ext uri="{FF2B5EF4-FFF2-40B4-BE49-F238E27FC236}">
                <a16:creationId xmlns:a16="http://schemas.microsoft.com/office/drawing/2014/main" id="{A322570F-BB89-A558-253A-2B07CCA8E24F}"/>
              </a:ext>
            </a:extLst>
          </p:cNvPr>
          <p:cNvSpPr>
            <a:spLocks noGrp="1"/>
          </p:cNvSpPr>
          <p:nvPr>
            <p:ph type="body" sz="quarter" idx="38" hasCustomPrompt="1"/>
          </p:nvPr>
        </p:nvSpPr>
        <p:spPr>
          <a:xfrm>
            <a:off x="9550523"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8" name="Espace réservé du texte 7">
            <a:extLst>
              <a:ext uri="{FF2B5EF4-FFF2-40B4-BE49-F238E27FC236}">
                <a16:creationId xmlns:a16="http://schemas.microsoft.com/office/drawing/2014/main" id="{E1D5F17E-4234-9823-E1A7-A184E54F4BC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FICHE ACTION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013265C1-7C0B-EC85-1CEF-6F233789522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01177084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re Présenta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0E2F6-DC7D-3296-7F2B-05DE5E18E187}"/>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2064713"/>
            <a:ext cx="2841980" cy="486762"/>
          </a:xfrm>
          <a:prstGeom prst="rect">
            <a:avLst/>
          </a:prstGeom>
        </p:spPr>
      </p:pic>
      <p:grpSp>
        <p:nvGrpSpPr>
          <p:cNvPr id="12" name="Groupe 11">
            <a:extLst>
              <a:ext uri="{FF2B5EF4-FFF2-40B4-BE49-F238E27FC236}">
                <a16:creationId xmlns:a16="http://schemas.microsoft.com/office/drawing/2014/main" id="{9B3A1AE7-BE00-FA52-3F8A-3743B36FF1EB}"/>
              </a:ext>
            </a:extLst>
          </p:cNvPr>
          <p:cNvGrpSpPr/>
          <p:nvPr/>
        </p:nvGrpSpPr>
        <p:grpSpPr>
          <a:xfrm>
            <a:off x="1927409" y="3315127"/>
            <a:ext cx="204015" cy="280964"/>
            <a:chOff x="4561489" y="2493767"/>
            <a:chExt cx="204015" cy="280964"/>
          </a:xfrm>
        </p:grpSpPr>
        <p:cxnSp>
          <p:nvCxnSpPr>
            <p:cNvPr id="13" name="Connecteur droit 12">
              <a:extLst>
                <a:ext uri="{FF2B5EF4-FFF2-40B4-BE49-F238E27FC236}">
                  <a16:creationId xmlns:a16="http://schemas.microsoft.com/office/drawing/2014/main" id="{252D7B30-069C-1F9D-E677-B21CAA1D61EF}"/>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ED67C92-1FBD-ABD6-8EA4-2BC263697A96}"/>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1" name="Espace réservé pour une image  20">
            <a:extLst>
              <a:ext uri="{FF2B5EF4-FFF2-40B4-BE49-F238E27FC236}">
                <a16:creationId xmlns:a16="http://schemas.microsoft.com/office/drawing/2014/main" id="{8B5EBA44-6B2B-F5F3-A2B0-59450EF9DB42}"/>
              </a:ext>
            </a:extLst>
          </p:cNvPr>
          <p:cNvSpPr>
            <a:spLocks noGrp="1"/>
          </p:cNvSpPr>
          <p:nvPr>
            <p:ph type="pic" sz="quarter" idx="15"/>
          </p:nvPr>
        </p:nvSpPr>
        <p:spPr>
          <a:xfrm>
            <a:off x="1436709" y="4079240"/>
            <a:ext cx="1188000" cy="1188000"/>
          </a:xfrm>
        </p:spPr>
        <p:txBody>
          <a:bodyPr/>
          <a:lstStyle/>
          <a:p>
            <a:r>
              <a:rPr lang="fr-FR"/>
              <a:t>Cliquez sur l'icône pour ajouter une image</a:t>
            </a:r>
            <a:endParaRPr lang="fr-FR" dirty="0"/>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114633940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D5023-93D4-E6CC-9F61-E11AC9510E93}"/>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3189382"/>
            <a:ext cx="2841980" cy="486762"/>
          </a:xfrm>
          <a:prstGeom prst="rect">
            <a:avLst/>
          </a:prstGeom>
        </p:spPr>
      </p:pic>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31770017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re Présentation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DCC26-90C3-8AD5-BBD5-CE0D0CA0D308}"/>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7" name="Rectangle 16">
            <a:extLst>
              <a:ext uri="{FF2B5EF4-FFF2-40B4-BE49-F238E27FC236}">
                <a16:creationId xmlns:a16="http://schemas.microsoft.com/office/drawing/2014/main" id="{7AA27181-E4AA-DD87-B4F7-F528F2AD92C0}"/>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908D1050-9CEE-146E-55B5-1EB30075D229}"/>
              </a:ext>
            </a:extLst>
          </p:cNvPr>
          <p:cNvCxnSpPr>
            <a:cxnSpLocks/>
          </p:cNvCxnSpPr>
          <p:nvPr/>
        </p:nvCxnSpPr>
        <p:spPr>
          <a:xfrm>
            <a:off x="4079002" y="5587310"/>
            <a:ext cx="0" cy="12706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E6BC47D-AA6C-6952-C660-2E2ED6A4E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025" y="6089873"/>
            <a:ext cx="1996974" cy="342033"/>
          </a:xfrm>
          <a:prstGeom prst="rect">
            <a:avLst/>
          </a:prstGeom>
        </p:spPr>
      </p:pic>
      <p:grpSp>
        <p:nvGrpSpPr>
          <p:cNvPr id="9" name="Groupe 8">
            <a:extLst>
              <a:ext uri="{FF2B5EF4-FFF2-40B4-BE49-F238E27FC236}">
                <a16:creationId xmlns:a16="http://schemas.microsoft.com/office/drawing/2014/main" id="{73EF28D5-71AC-B560-C04C-149A5DA4C7AF}"/>
              </a:ext>
            </a:extLst>
          </p:cNvPr>
          <p:cNvGrpSpPr/>
          <p:nvPr/>
        </p:nvGrpSpPr>
        <p:grpSpPr>
          <a:xfrm>
            <a:off x="8464480" y="6089873"/>
            <a:ext cx="204015" cy="280964"/>
            <a:chOff x="4561489" y="2493767"/>
            <a:chExt cx="204015" cy="280964"/>
          </a:xfrm>
        </p:grpSpPr>
        <p:cxnSp>
          <p:nvCxnSpPr>
            <p:cNvPr id="10" name="Connecteur droit 9">
              <a:extLst>
                <a:ext uri="{FF2B5EF4-FFF2-40B4-BE49-F238E27FC236}">
                  <a16:creationId xmlns:a16="http://schemas.microsoft.com/office/drawing/2014/main" id="{7D8D4BB0-533D-FCBC-98BD-9810D97A72D0}"/>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0D904CB-B66A-3550-0F84-367F2EB26323}"/>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C3A49677-6971-CAA2-1843-EA7A3CCD38E5}"/>
              </a:ext>
            </a:extLst>
          </p:cNvPr>
          <p:cNvCxnSpPr>
            <a:cxnSpLocks/>
          </p:cNvCxnSpPr>
          <p:nvPr/>
        </p:nvCxnSpPr>
        <p:spPr>
          <a:xfrm flipH="1">
            <a:off x="1" y="5587310"/>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B61AD3-A82D-63A4-830E-819B74E715B3}"/>
              </a:ext>
            </a:extLst>
          </p:cNvPr>
          <p:cNvSpPr/>
          <p:nvPr/>
        </p:nvSpPr>
        <p:spPr>
          <a:xfrm>
            <a:off x="-1" y="5590800"/>
            <a:ext cx="108000" cy="12672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14" name="Espace réservé pour une image  20">
            <a:extLst>
              <a:ext uri="{FF2B5EF4-FFF2-40B4-BE49-F238E27FC236}">
                <a16:creationId xmlns:a16="http://schemas.microsoft.com/office/drawing/2014/main" id="{78D87037-2DF8-9E77-0775-D9B0F7C58449}"/>
              </a:ext>
            </a:extLst>
          </p:cNvPr>
          <p:cNvSpPr>
            <a:spLocks noGrp="1"/>
          </p:cNvSpPr>
          <p:nvPr>
            <p:ph type="pic" sz="quarter" idx="15" hasCustomPrompt="1"/>
          </p:nvPr>
        </p:nvSpPr>
        <p:spPr>
          <a:xfrm>
            <a:off x="9617805" y="5829920"/>
            <a:ext cx="1620000" cy="800869"/>
          </a:xfrm>
        </p:spPr>
        <p:txBody>
          <a:bodyPr>
            <a:noAutofit/>
          </a:bodyPr>
          <a:lstStyle>
            <a:lvl1pPr>
              <a:defRPr/>
            </a:lvl1pPr>
          </a:lstStyle>
          <a:p>
            <a:r>
              <a:rPr lang="fr-FR" dirty="0"/>
              <a:t>insérer image</a:t>
            </a:r>
          </a:p>
        </p:txBody>
      </p:sp>
      <p:sp>
        <p:nvSpPr>
          <p:cNvPr id="15" name="Espace réservé du texte 23">
            <a:extLst>
              <a:ext uri="{FF2B5EF4-FFF2-40B4-BE49-F238E27FC236}">
                <a16:creationId xmlns:a16="http://schemas.microsoft.com/office/drawing/2014/main" id="{AC2B6042-1E62-2DEB-B8B3-CEFD8213A6C9}"/>
              </a:ext>
            </a:extLst>
          </p:cNvPr>
          <p:cNvSpPr>
            <a:spLocks noGrp="1"/>
          </p:cNvSpPr>
          <p:nvPr>
            <p:ph type="body" sz="quarter" idx="16" hasCustomPrompt="1"/>
          </p:nvPr>
        </p:nvSpPr>
        <p:spPr>
          <a:xfrm>
            <a:off x="638981" y="1049372"/>
            <a:ext cx="4552779" cy="2708434"/>
          </a:xfrm>
        </p:spPr>
        <p:txBody>
          <a:bodyPr/>
          <a:lstStyle>
            <a:lvl1pPr>
              <a:defRPr sz="4400" cap="all" spc="300" baseline="0"/>
            </a:lvl1pPr>
          </a:lstStyle>
          <a:p>
            <a:pPr lvl="0"/>
            <a:r>
              <a:rPr lang="fr-FR" dirty="0"/>
              <a:t>TITRE</a:t>
            </a:r>
          </a:p>
          <a:p>
            <a:pPr lvl="0"/>
            <a:r>
              <a:rPr lang="fr-FR" dirty="0"/>
              <a:t>DE </a:t>
            </a:r>
          </a:p>
          <a:p>
            <a:pPr lvl="0"/>
            <a:r>
              <a:rPr lang="fr-FR" dirty="0"/>
              <a:t>LA </a:t>
            </a:r>
          </a:p>
          <a:p>
            <a:pPr lvl="0"/>
            <a:r>
              <a:rPr lang="fr-FR" dirty="0"/>
              <a:t>PRÉSENTATION</a:t>
            </a:r>
          </a:p>
        </p:txBody>
      </p:sp>
      <p:sp>
        <p:nvSpPr>
          <p:cNvPr id="16" name="Espace réservé du texte 25">
            <a:extLst>
              <a:ext uri="{FF2B5EF4-FFF2-40B4-BE49-F238E27FC236}">
                <a16:creationId xmlns:a16="http://schemas.microsoft.com/office/drawing/2014/main" id="{66204EAD-13CA-ECD2-8323-0B7F1EC1D220}"/>
              </a:ext>
            </a:extLst>
          </p:cNvPr>
          <p:cNvSpPr>
            <a:spLocks noGrp="1"/>
          </p:cNvSpPr>
          <p:nvPr>
            <p:ph type="body" sz="quarter" idx="17" hasCustomPrompt="1"/>
          </p:nvPr>
        </p:nvSpPr>
        <p:spPr>
          <a:xfrm>
            <a:off x="638981" y="4469613"/>
            <a:ext cx="4552779" cy="492443"/>
          </a:xfrm>
        </p:spPr>
        <p:txBody>
          <a:bodyPr wrap="square">
            <a:spAutoFit/>
          </a:bodyPr>
          <a:lstStyle>
            <a:lvl1pPr>
              <a:defRPr sz="3200" cap="all" baseline="0">
                <a:latin typeface="+mj-lt"/>
              </a:defRPr>
            </a:lvl1pPr>
          </a:lstStyle>
          <a:p>
            <a:pPr lvl="0"/>
            <a:r>
              <a:rPr lang="fr-FR" dirty="0"/>
              <a:t>CLIENT</a:t>
            </a:r>
          </a:p>
        </p:txBody>
      </p:sp>
      <p:sp>
        <p:nvSpPr>
          <p:cNvPr id="20" name="Espace réservé pour une image  16">
            <a:extLst>
              <a:ext uri="{FF2B5EF4-FFF2-40B4-BE49-F238E27FC236}">
                <a16:creationId xmlns:a16="http://schemas.microsoft.com/office/drawing/2014/main" id="{AF5FFF75-EF6C-C262-50CA-11B9F311E6C5}"/>
              </a:ext>
            </a:extLst>
          </p:cNvPr>
          <p:cNvSpPr>
            <a:spLocks noGrp="1"/>
          </p:cNvSpPr>
          <p:nvPr>
            <p:ph type="pic" sz="quarter" idx="13"/>
          </p:nvPr>
        </p:nvSpPr>
        <p:spPr>
          <a:xfrm>
            <a:off x="5732239" y="0"/>
            <a:ext cx="6459761" cy="5583820"/>
          </a:xfrm>
        </p:spPr>
        <p:txBody>
          <a:bodyPr/>
          <a:lstStyle/>
          <a:p>
            <a:r>
              <a:rPr lang="fr-FR"/>
              <a:t>Cliquez sur l'icône pour ajouter une image</a:t>
            </a:r>
            <a:endParaRPr lang="fr-FR" dirty="0"/>
          </a:p>
        </p:txBody>
      </p:sp>
      <p:sp>
        <p:nvSpPr>
          <p:cNvPr id="21" name="Espace réservé du texte 18">
            <a:extLst>
              <a:ext uri="{FF2B5EF4-FFF2-40B4-BE49-F238E27FC236}">
                <a16:creationId xmlns:a16="http://schemas.microsoft.com/office/drawing/2014/main" id="{63023B38-9DDC-DD9F-6BCF-39AF21B97F1E}"/>
              </a:ext>
            </a:extLst>
          </p:cNvPr>
          <p:cNvSpPr>
            <a:spLocks noGrp="1"/>
          </p:cNvSpPr>
          <p:nvPr>
            <p:ph type="body" sz="quarter" idx="14" hasCustomPrompt="1"/>
          </p:nvPr>
        </p:nvSpPr>
        <p:spPr>
          <a:xfrm>
            <a:off x="107999" y="6130326"/>
            <a:ext cx="3930036" cy="200055"/>
          </a:xfrm>
        </p:spPr>
        <p:txBody>
          <a:bodyPr anchor="ctr">
            <a:spAutoFit/>
          </a:bodyPr>
          <a:lstStyle>
            <a:lvl1pPr algn="ctr">
              <a:defRPr sz="1300" spc="300"/>
            </a:lvl1pPr>
          </a:lstStyle>
          <a:p>
            <a:pPr lvl="0"/>
            <a:r>
              <a:rPr lang="fr-FR" dirty="0"/>
              <a:t>DATE</a:t>
            </a:r>
          </a:p>
        </p:txBody>
      </p:sp>
    </p:spTree>
    <p:extLst>
      <p:ext uri="{BB962C8B-B14F-4D97-AF65-F5344CB8AC3E}">
        <p14:creationId xmlns:p14="http://schemas.microsoft.com/office/powerpoint/2010/main" val="23869883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77A96-827F-16F8-33F0-094AF9A3C829}"/>
              </a:ext>
            </a:extLst>
          </p:cNvPr>
          <p:cNvSpPr/>
          <p:nvPr userDrawn="1"/>
        </p:nvSpPr>
        <p:spPr>
          <a:xfrm>
            <a:off x="0" y="0"/>
            <a:ext cx="12192000" cy="9233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1" name="Espace réservé du texte 10">
            <a:extLst>
              <a:ext uri="{FF2B5EF4-FFF2-40B4-BE49-F238E27FC236}">
                <a16:creationId xmlns:a16="http://schemas.microsoft.com/office/drawing/2014/main" id="{C490E604-9889-2E1A-C81A-0E87DAE706E2}"/>
              </a:ext>
            </a:extLst>
          </p:cNvPr>
          <p:cNvSpPr>
            <a:spLocks noGrp="1"/>
          </p:cNvSpPr>
          <p:nvPr>
            <p:ph type="body" sz="quarter" idx="14" hasCustomPrompt="1"/>
          </p:nvPr>
        </p:nvSpPr>
        <p:spPr>
          <a:xfrm>
            <a:off x="4951785" y="1686025"/>
            <a:ext cx="607322" cy="923330"/>
          </a:xfrm>
        </p:spPr>
        <p:txBody>
          <a:bodyPr wrap="square" anchor="ctr">
            <a:spAutoFit/>
          </a:bodyPr>
          <a:lstStyle>
            <a:lvl1pPr algn="ctr">
              <a:defRPr sz="6000">
                <a:solidFill>
                  <a:schemeClr val="accent2"/>
                </a:solidFill>
              </a:defRPr>
            </a:lvl1pPr>
          </a:lstStyle>
          <a:p>
            <a:pPr lvl="0"/>
            <a:r>
              <a:rPr lang="fr-FR" dirty="0"/>
              <a:t>1</a:t>
            </a:r>
          </a:p>
        </p:txBody>
      </p:sp>
      <p:sp>
        <p:nvSpPr>
          <p:cNvPr id="4" name="Espace réservé du pied de page 3">
            <a:extLst>
              <a:ext uri="{FF2B5EF4-FFF2-40B4-BE49-F238E27FC236}">
                <a16:creationId xmlns:a16="http://schemas.microsoft.com/office/drawing/2014/main" id="{8777F8B4-946A-776A-EC72-4445B081F58E}"/>
              </a:ext>
            </a:extLst>
          </p:cNvPr>
          <p:cNvSpPr>
            <a:spLocks noGrp="1"/>
          </p:cNvSpPr>
          <p:nvPr>
            <p:ph type="ftr" sz="quarter" idx="11"/>
          </p:nvPr>
        </p:nvSpPr>
        <p:spPr/>
        <p:txBody>
          <a:bodyPr/>
          <a:lstStyle>
            <a:lvl1pPr>
              <a:defRPr/>
            </a:lvl1p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3E40593-1973-F941-8B2B-6BDA742DD862}"/>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6" name="Connecteur droit 5">
            <a:extLst>
              <a:ext uri="{FF2B5EF4-FFF2-40B4-BE49-F238E27FC236}">
                <a16:creationId xmlns:a16="http://schemas.microsoft.com/office/drawing/2014/main" id="{41BE9613-FDF4-D7E6-5046-5B4246E0752D}"/>
              </a:ext>
            </a:extLst>
          </p:cNvPr>
          <p:cNvCxnSpPr>
            <a:cxnSpLocks/>
          </p:cNvCxnSpPr>
          <p:nvPr/>
        </p:nvCxnSpPr>
        <p:spPr>
          <a:xfrm>
            <a:off x="4065540" y="2014"/>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6">
            <a:extLst>
              <a:ext uri="{FF2B5EF4-FFF2-40B4-BE49-F238E27FC236}">
                <a16:creationId xmlns:a16="http://schemas.microsoft.com/office/drawing/2014/main" id="{AB3D501D-F1DA-66FD-1B39-0972A8D5A4F6}"/>
              </a:ext>
            </a:extLst>
          </p:cNvPr>
          <p:cNvSpPr>
            <a:spLocks noGrp="1"/>
          </p:cNvSpPr>
          <p:nvPr>
            <p:ph type="pic" sz="quarter" idx="13"/>
          </p:nvPr>
        </p:nvSpPr>
        <p:spPr>
          <a:xfrm>
            <a:off x="1" y="0"/>
            <a:ext cx="4057200" cy="6461954"/>
          </a:xfrm>
        </p:spPr>
        <p:txBody>
          <a:bodyPr/>
          <a:lstStyle/>
          <a:p>
            <a:r>
              <a:rPr lang="fr-FR"/>
              <a:t>Cliquez sur l'icône pour ajouter une image</a:t>
            </a:r>
            <a:endParaRPr lang="fr-FR" dirty="0"/>
          </a:p>
        </p:txBody>
      </p:sp>
      <p:sp>
        <p:nvSpPr>
          <p:cNvPr id="13" name="Espace réservé du texte 12">
            <a:extLst>
              <a:ext uri="{FF2B5EF4-FFF2-40B4-BE49-F238E27FC236}">
                <a16:creationId xmlns:a16="http://schemas.microsoft.com/office/drawing/2014/main" id="{9B7B6775-164E-91CA-7E94-86E5C22E9787}"/>
              </a:ext>
            </a:extLst>
          </p:cNvPr>
          <p:cNvSpPr>
            <a:spLocks noGrp="1"/>
          </p:cNvSpPr>
          <p:nvPr>
            <p:ph type="body" sz="quarter" idx="15" hasCustomPrompt="1"/>
          </p:nvPr>
        </p:nvSpPr>
        <p:spPr>
          <a:xfrm>
            <a:off x="5559107" y="2024580"/>
            <a:ext cx="2236249" cy="246221"/>
          </a:xfrm>
        </p:spPr>
        <p:txBody>
          <a:bodyPr anchor="ctr"/>
          <a:lstStyle>
            <a:lvl1pPr>
              <a:defRPr>
                <a:latin typeface="+mj-lt"/>
              </a:defRPr>
            </a:lvl1pPr>
          </a:lstStyle>
          <a:p>
            <a:pPr lvl="0"/>
            <a:r>
              <a:rPr lang="fr-FR" dirty="0"/>
              <a:t>Lorem ipsum</a:t>
            </a:r>
          </a:p>
        </p:txBody>
      </p:sp>
      <p:sp>
        <p:nvSpPr>
          <p:cNvPr id="14" name="Espace réservé du texte 10">
            <a:extLst>
              <a:ext uri="{FF2B5EF4-FFF2-40B4-BE49-F238E27FC236}">
                <a16:creationId xmlns:a16="http://schemas.microsoft.com/office/drawing/2014/main" id="{FA15DF1A-E3D5-1E1C-B2BF-5BEBF8BB4C7A}"/>
              </a:ext>
            </a:extLst>
          </p:cNvPr>
          <p:cNvSpPr>
            <a:spLocks noGrp="1"/>
          </p:cNvSpPr>
          <p:nvPr>
            <p:ph type="body" sz="quarter" idx="16" hasCustomPrompt="1"/>
          </p:nvPr>
        </p:nvSpPr>
        <p:spPr>
          <a:xfrm>
            <a:off x="4951785" y="3348240"/>
            <a:ext cx="607322" cy="923330"/>
          </a:xfrm>
        </p:spPr>
        <p:txBody>
          <a:bodyPr wrap="square">
            <a:spAutoFit/>
          </a:bodyPr>
          <a:lstStyle>
            <a:lvl1pPr algn="ctr">
              <a:defRPr sz="6000">
                <a:solidFill>
                  <a:schemeClr val="accent3"/>
                </a:solidFill>
              </a:defRPr>
            </a:lvl1pPr>
          </a:lstStyle>
          <a:p>
            <a:pPr lvl="0"/>
            <a:r>
              <a:rPr lang="fr-FR" dirty="0"/>
              <a:t>2</a:t>
            </a:r>
          </a:p>
        </p:txBody>
      </p:sp>
      <p:sp>
        <p:nvSpPr>
          <p:cNvPr id="15" name="Espace réservé du texte 12">
            <a:extLst>
              <a:ext uri="{FF2B5EF4-FFF2-40B4-BE49-F238E27FC236}">
                <a16:creationId xmlns:a16="http://schemas.microsoft.com/office/drawing/2014/main" id="{3E4BB633-C500-E0DD-4F41-755FC6F06B91}"/>
              </a:ext>
            </a:extLst>
          </p:cNvPr>
          <p:cNvSpPr>
            <a:spLocks noGrp="1"/>
          </p:cNvSpPr>
          <p:nvPr>
            <p:ph type="body" sz="quarter" idx="17" hasCustomPrompt="1"/>
          </p:nvPr>
        </p:nvSpPr>
        <p:spPr>
          <a:xfrm>
            <a:off x="5559107" y="3686795"/>
            <a:ext cx="2236249" cy="246221"/>
          </a:xfrm>
        </p:spPr>
        <p:txBody>
          <a:bodyPr anchor="ctr"/>
          <a:lstStyle>
            <a:lvl1pPr>
              <a:defRPr>
                <a:latin typeface="+mj-lt"/>
              </a:defRPr>
            </a:lvl1pPr>
          </a:lstStyle>
          <a:p>
            <a:pPr lvl="0"/>
            <a:r>
              <a:rPr lang="fr-FR" dirty="0"/>
              <a:t>Lorem ipsum</a:t>
            </a:r>
          </a:p>
        </p:txBody>
      </p:sp>
      <p:sp>
        <p:nvSpPr>
          <p:cNvPr id="16" name="Espace réservé du texte 10">
            <a:extLst>
              <a:ext uri="{FF2B5EF4-FFF2-40B4-BE49-F238E27FC236}">
                <a16:creationId xmlns:a16="http://schemas.microsoft.com/office/drawing/2014/main" id="{740731B3-E43A-29E9-AB6F-E567B253B042}"/>
              </a:ext>
            </a:extLst>
          </p:cNvPr>
          <p:cNvSpPr>
            <a:spLocks noGrp="1"/>
          </p:cNvSpPr>
          <p:nvPr>
            <p:ph type="body" sz="quarter" idx="18" hasCustomPrompt="1"/>
          </p:nvPr>
        </p:nvSpPr>
        <p:spPr>
          <a:xfrm>
            <a:off x="4951785" y="5010455"/>
            <a:ext cx="607322" cy="923330"/>
          </a:xfrm>
        </p:spPr>
        <p:txBody>
          <a:bodyPr wrap="square">
            <a:spAutoFit/>
          </a:bodyPr>
          <a:lstStyle>
            <a:lvl1pPr algn="ctr">
              <a:defRPr sz="6000">
                <a:solidFill>
                  <a:schemeClr val="accent1"/>
                </a:solidFill>
              </a:defRPr>
            </a:lvl1pPr>
          </a:lstStyle>
          <a:p>
            <a:pPr lvl="0"/>
            <a:r>
              <a:rPr lang="fr-FR" dirty="0"/>
              <a:t>3</a:t>
            </a:r>
          </a:p>
        </p:txBody>
      </p:sp>
      <p:sp>
        <p:nvSpPr>
          <p:cNvPr id="17" name="Espace réservé du texte 12">
            <a:extLst>
              <a:ext uri="{FF2B5EF4-FFF2-40B4-BE49-F238E27FC236}">
                <a16:creationId xmlns:a16="http://schemas.microsoft.com/office/drawing/2014/main" id="{FFEEE693-1599-7139-962F-168A2B9B1FB7}"/>
              </a:ext>
            </a:extLst>
          </p:cNvPr>
          <p:cNvSpPr>
            <a:spLocks noGrp="1"/>
          </p:cNvSpPr>
          <p:nvPr>
            <p:ph type="body" sz="quarter" idx="19" hasCustomPrompt="1"/>
          </p:nvPr>
        </p:nvSpPr>
        <p:spPr>
          <a:xfrm>
            <a:off x="5559107" y="5349010"/>
            <a:ext cx="2236249" cy="246221"/>
          </a:xfrm>
        </p:spPr>
        <p:txBody>
          <a:bodyPr anchor="ctr"/>
          <a:lstStyle>
            <a:lvl1pPr>
              <a:defRPr>
                <a:latin typeface="+mj-lt"/>
              </a:defRPr>
            </a:lvl1pPr>
          </a:lstStyle>
          <a:p>
            <a:pPr lvl="0"/>
            <a:r>
              <a:rPr lang="fr-FR" dirty="0"/>
              <a:t>Lorem ipsum</a:t>
            </a:r>
          </a:p>
        </p:txBody>
      </p:sp>
      <p:sp>
        <p:nvSpPr>
          <p:cNvPr id="18" name="Espace réservé du texte 10">
            <a:extLst>
              <a:ext uri="{FF2B5EF4-FFF2-40B4-BE49-F238E27FC236}">
                <a16:creationId xmlns:a16="http://schemas.microsoft.com/office/drawing/2014/main" id="{08B55D5F-EF14-D547-4657-BAF20A816419}"/>
              </a:ext>
            </a:extLst>
          </p:cNvPr>
          <p:cNvSpPr>
            <a:spLocks noGrp="1"/>
          </p:cNvSpPr>
          <p:nvPr>
            <p:ph type="body" sz="quarter" idx="20" hasCustomPrompt="1"/>
          </p:nvPr>
        </p:nvSpPr>
        <p:spPr>
          <a:xfrm>
            <a:off x="8970477" y="1686025"/>
            <a:ext cx="607322" cy="923330"/>
          </a:xfrm>
        </p:spPr>
        <p:txBody>
          <a:bodyPr wrap="square">
            <a:spAutoFit/>
          </a:bodyPr>
          <a:lstStyle>
            <a:lvl1pPr algn="ctr">
              <a:defRPr sz="6000">
                <a:solidFill>
                  <a:schemeClr val="accent3"/>
                </a:solidFill>
              </a:defRPr>
            </a:lvl1pPr>
          </a:lstStyle>
          <a:p>
            <a:pPr lvl="0"/>
            <a:r>
              <a:rPr lang="fr-FR" dirty="0"/>
              <a:t>4</a:t>
            </a:r>
          </a:p>
        </p:txBody>
      </p:sp>
      <p:sp>
        <p:nvSpPr>
          <p:cNvPr id="19" name="Espace réservé du texte 12">
            <a:extLst>
              <a:ext uri="{FF2B5EF4-FFF2-40B4-BE49-F238E27FC236}">
                <a16:creationId xmlns:a16="http://schemas.microsoft.com/office/drawing/2014/main" id="{694B2065-49C3-9365-BFB5-211613239D0E}"/>
              </a:ext>
            </a:extLst>
          </p:cNvPr>
          <p:cNvSpPr>
            <a:spLocks noGrp="1"/>
          </p:cNvSpPr>
          <p:nvPr>
            <p:ph type="body" sz="quarter" idx="21" hasCustomPrompt="1"/>
          </p:nvPr>
        </p:nvSpPr>
        <p:spPr>
          <a:xfrm>
            <a:off x="9577799" y="2024580"/>
            <a:ext cx="2236249" cy="246221"/>
          </a:xfrm>
        </p:spPr>
        <p:txBody>
          <a:bodyPr anchor="ctr"/>
          <a:lstStyle>
            <a:lvl1pPr>
              <a:defRPr>
                <a:latin typeface="+mj-lt"/>
              </a:defRPr>
            </a:lvl1pPr>
          </a:lstStyle>
          <a:p>
            <a:pPr lvl="0"/>
            <a:r>
              <a:rPr lang="fr-FR" dirty="0"/>
              <a:t>Lorem ipsum</a:t>
            </a:r>
          </a:p>
        </p:txBody>
      </p:sp>
      <p:sp>
        <p:nvSpPr>
          <p:cNvPr id="20" name="Espace réservé du texte 10">
            <a:extLst>
              <a:ext uri="{FF2B5EF4-FFF2-40B4-BE49-F238E27FC236}">
                <a16:creationId xmlns:a16="http://schemas.microsoft.com/office/drawing/2014/main" id="{B90D1B5F-4C73-C162-01E2-388546BAB256}"/>
              </a:ext>
            </a:extLst>
          </p:cNvPr>
          <p:cNvSpPr>
            <a:spLocks noGrp="1"/>
          </p:cNvSpPr>
          <p:nvPr>
            <p:ph type="body" sz="quarter" idx="22" hasCustomPrompt="1"/>
          </p:nvPr>
        </p:nvSpPr>
        <p:spPr>
          <a:xfrm>
            <a:off x="8970477" y="3348240"/>
            <a:ext cx="607322" cy="923330"/>
          </a:xfrm>
        </p:spPr>
        <p:txBody>
          <a:bodyPr wrap="square">
            <a:spAutoFit/>
          </a:bodyPr>
          <a:lstStyle>
            <a:lvl1pPr algn="ctr">
              <a:defRPr sz="6000">
                <a:solidFill>
                  <a:schemeClr val="accent1"/>
                </a:solidFill>
              </a:defRPr>
            </a:lvl1pPr>
          </a:lstStyle>
          <a:p>
            <a:pPr lvl="0"/>
            <a:r>
              <a:rPr lang="fr-FR" dirty="0"/>
              <a:t>5</a:t>
            </a:r>
          </a:p>
        </p:txBody>
      </p:sp>
      <p:sp>
        <p:nvSpPr>
          <p:cNvPr id="21" name="Espace réservé du texte 12">
            <a:extLst>
              <a:ext uri="{FF2B5EF4-FFF2-40B4-BE49-F238E27FC236}">
                <a16:creationId xmlns:a16="http://schemas.microsoft.com/office/drawing/2014/main" id="{7EAA2358-74C7-EF6B-C045-E28EED2E0275}"/>
              </a:ext>
            </a:extLst>
          </p:cNvPr>
          <p:cNvSpPr>
            <a:spLocks noGrp="1"/>
          </p:cNvSpPr>
          <p:nvPr>
            <p:ph type="body" sz="quarter" idx="23" hasCustomPrompt="1"/>
          </p:nvPr>
        </p:nvSpPr>
        <p:spPr>
          <a:xfrm>
            <a:off x="9577799" y="3686795"/>
            <a:ext cx="2236249" cy="246221"/>
          </a:xfrm>
        </p:spPr>
        <p:txBody>
          <a:bodyPr anchor="ctr"/>
          <a:lstStyle>
            <a:lvl1pPr>
              <a:defRPr>
                <a:latin typeface="+mj-lt"/>
              </a:defRPr>
            </a:lvl1pPr>
          </a:lstStyle>
          <a:p>
            <a:pPr lvl="0"/>
            <a:r>
              <a:rPr lang="fr-FR" dirty="0"/>
              <a:t>Lorem ipsum</a:t>
            </a:r>
          </a:p>
        </p:txBody>
      </p:sp>
      <p:sp>
        <p:nvSpPr>
          <p:cNvPr id="22" name="Espace réservé du texte 10">
            <a:extLst>
              <a:ext uri="{FF2B5EF4-FFF2-40B4-BE49-F238E27FC236}">
                <a16:creationId xmlns:a16="http://schemas.microsoft.com/office/drawing/2014/main" id="{E8483EC5-2885-3529-A812-CDE6BB34C67C}"/>
              </a:ext>
            </a:extLst>
          </p:cNvPr>
          <p:cNvSpPr>
            <a:spLocks noGrp="1"/>
          </p:cNvSpPr>
          <p:nvPr>
            <p:ph type="body" sz="quarter" idx="24" hasCustomPrompt="1"/>
          </p:nvPr>
        </p:nvSpPr>
        <p:spPr>
          <a:xfrm>
            <a:off x="8970477" y="5010455"/>
            <a:ext cx="607322" cy="923330"/>
          </a:xfrm>
        </p:spPr>
        <p:txBody>
          <a:bodyPr wrap="square">
            <a:spAutoFit/>
          </a:bodyPr>
          <a:lstStyle>
            <a:lvl1pPr algn="ctr">
              <a:defRPr sz="6000">
                <a:solidFill>
                  <a:schemeClr val="accent2"/>
                </a:solidFill>
              </a:defRPr>
            </a:lvl1pPr>
          </a:lstStyle>
          <a:p>
            <a:pPr lvl="0"/>
            <a:r>
              <a:rPr lang="fr-FR" dirty="0"/>
              <a:t>6</a:t>
            </a:r>
          </a:p>
        </p:txBody>
      </p:sp>
      <p:sp>
        <p:nvSpPr>
          <p:cNvPr id="23" name="Espace réservé du texte 12">
            <a:extLst>
              <a:ext uri="{FF2B5EF4-FFF2-40B4-BE49-F238E27FC236}">
                <a16:creationId xmlns:a16="http://schemas.microsoft.com/office/drawing/2014/main" id="{48F3C2CE-4DD9-3556-F5FF-1EAC254A26E2}"/>
              </a:ext>
            </a:extLst>
          </p:cNvPr>
          <p:cNvSpPr>
            <a:spLocks noGrp="1"/>
          </p:cNvSpPr>
          <p:nvPr>
            <p:ph type="body" sz="quarter" idx="25" hasCustomPrompt="1"/>
          </p:nvPr>
        </p:nvSpPr>
        <p:spPr>
          <a:xfrm>
            <a:off x="9577799" y="5349010"/>
            <a:ext cx="2236249" cy="246221"/>
          </a:xfrm>
        </p:spPr>
        <p:txBody>
          <a:bodyPr anchor="ctr"/>
          <a:lstStyle>
            <a:lvl1pPr>
              <a:defRPr>
                <a:latin typeface="+mj-lt"/>
              </a:defRPr>
            </a:lvl1pPr>
          </a:lstStyle>
          <a:p>
            <a:pPr lvl="0"/>
            <a:r>
              <a:rPr lang="fr-FR" dirty="0"/>
              <a:t>Lorem ipsum</a:t>
            </a:r>
          </a:p>
        </p:txBody>
      </p:sp>
      <p:sp>
        <p:nvSpPr>
          <p:cNvPr id="8" name="Espace réservé du texte 7">
            <a:extLst>
              <a:ext uri="{FF2B5EF4-FFF2-40B4-BE49-F238E27FC236}">
                <a16:creationId xmlns:a16="http://schemas.microsoft.com/office/drawing/2014/main" id="{E9A161D8-BF42-8B53-84E6-E446C19BF79C}"/>
              </a:ext>
            </a:extLst>
          </p:cNvPr>
          <p:cNvSpPr>
            <a:spLocks noGrp="1"/>
          </p:cNvSpPr>
          <p:nvPr>
            <p:ph type="body" sz="quarter" idx="26" hasCustomPrompt="1"/>
          </p:nvPr>
        </p:nvSpPr>
        <p:spPr>
          <a:xfrm>
            <a:off x="4951412" y="670252"/>
            <a:ext cx="6862631" cy="430887"/>
          </a:xfrm>
        </p:spPr>
        <p:txBody>
          <a:bodyPr anchor="ctr"/>
          <a:lstStyle>
            <a:lvl1pPr>
              <a:defRPr sz="2800" cap="all" baseline="0">
                <a:latin typeface="+mj-lt"/>
              </a:defRPr>
            </a:lvl1pPr>
          </a:lstStyle>
          <a:p>
            <a:pPr lvl="0"/>
            <a:r>
              <a:rPr lang="fr-FR" dirty="0"/>
              <a:t>SOMMAIRE</a:t>
            </a:r>
          </a:p>
        </p:txBody>
      </p:sp>
    </p:spTree>
    <p:extLst>
      <p:ext uri="{BB962C8B-B14F-4D97-AF65-F5344CB8AC3E}">
        <p14:creationId xmlns:p14="http://schemas.microsoft.com/office/powerpoint/2010/main" val="7140444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CD88-B888-C48A-4E8C-864783484B75}"/>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5" name="Espace réservé du texte 17">
            <a:extLst>
              <a:ext uri="{FF2B5EF4-FFF2-40B4-BE49-F238E27FC236}">
                <a16:creationId xmlns:a16="http://schemas.microsoft.com/office/drawing/2014/main" id="{E96DB7BC-40AA-0052-FD82-2DF8F6F7A90F}"/>
              </a:ext>
            </a:extLst>
          </p:cNvPr>
          <p:cNvSpPr>
            <a:spLocks noGrp="1"/>
          </p:cNvSpPr>
          <p:nvPr>
            <p:ph type="body" sz="quarter" idx="24" hasCustomPrompt="1"/>
          </p:nvPr>
        </p:nvSpPr>
        <p:spPr>
          <a:xfrm>
            <a:off x="4565737" y="3838319"/>
            <a:ext cx="7046087" cy="430887"/>
          </a:xfrm>
        </p:spPr>
        <p:txBody>
          <a:bodyPr wrap="square" anchor="ctr">
            <a:spAutoFit/>
          </a:bodyPr>
          <a:lstStyle>
            <a:lvl1pPr marL="342900" indent="-342900">
              <a:buFont typeface="+mj-lt"/>
              <a:buAutoNum type="arabicPeriod" startAt="3"/>
              <a:defRPr sz="1400" cap="all" spc="300" baseline="0">
                <a:solidFill>
                  <a:schemeClr val="accent3"/>
                </a:solidFill>
                <a:latin typeface="+mj-lt"/>
              </a:defRPr>
            </a:lvl1pPr>
            <a:lvl2pPr marL="0">
              <a:defRPr/>
            </a:lvl2pPr>
          </a:lstStyle>
          <a:p>
            <a:pPr lvl="0"/>
            <a:r>
              <a:rPr lang="fr-FR" dirty="0"/>
              <a:t>Objectif #3</a:t>
            </a:r>
          </a:p>
          <a:p>
            <a:pPr lvl="1"/>
            <a:r>
              <a:rPr lang="fr-FR" dirty="0"/>
              <a:t>Insérer le texte (augmentation de texte niveau 1)</a:t>
            </a:r>
          </a:p>
        </p:txBody>
      </p:sp>
      <p:sp>
        <p:nvSpPr>
          <p:cNvPr id="17" name="Espace réservé du texte 17">
            <a:extLst>
              <a:ext uri="{FF2B5EF4-FFF2-40B4-BE49-F238E27FC236}">
                <a16:creationId xmlns:a16="http://schemas.microsoft.com/office/drawing/2014/main" id="{220BD74F-15AE-3A75-21F1-819C0EEB1C30}"/>
              </a:ext>
            </a:extLst>
          </p:cNvPr>
          <p:cNvSpPr>
            <a:spLocks noGrp="1"/>
          </p:cNvSpPr>
          <p:nvPr>
            <p:ph type="body" sz="quarter" idx="25" hasCustomPrompt="1"/>
          </p:nvPr>
        </p:nvSpPr>
        <p:spPr>
          <a:xfrm>
            <a:off x="4565737" y="5374069"/>
            <a:ext cx="7046087" cy="430887"/>
          </a:xfrm>
        </p:spPr>
        <p:txBody>
          <a:bodyPr wrap="square" anchor="ctr">
            <a:spAutoFit/>
          </a:bodyPr>
          <a:lstStyle>
            <a:lvl1pPr marL="342900" indent="-342900">
              <a:buFont typeface="+mj-lt"/>
              <a:buAutoNum type="arabicPeriod" startAt="4"/>
              <a:defRPr sz="1400" cap="all" spc="300" baseline="0">
                <a:solidFill>
                  <a:schemeClr val="accent3"/>
                </a:solidFill>
                <a:latin typeface="+mj-lt"/>
              </a:defRPr>
            </a:lvl1pPr>
            <a:lvl2pPr marL="0">
              <a:defRPr/>
            </a:lvl2pPr>
          </a:lstStyle>
          <a:p>
            <a:pPr lvl="0"/>
            <a:r>
              <a:rPr lang="fr-FR" dirty="0"/>
              <a:t>Objectif #4</a:t>
            </a:r>
          </a:p>
          <a:p>
            <a:pPr lvl="1"/>
            <a:r>
              <a:rPr lang="fr-FR" dirty="0"/>
              <a:t>Insérer le texte (augmentation de texte niveau 1)</a:t>
            </a:r>
          </a:p>
        </p:txBody>
      </p:sp>
      <p:sp>
        <p:nvSpPr>
          <p:cNvPr id="12" name="Espace réservé du texte 17">
            <a:extLst>
              <a:ext uri="{FF2B5EF4-FFF2-40B4-BE49-F238E27FC236}">
                <a16:creationId xmlns:a16="http://schemas.microsoft.com/office/drawing/2014/main" id="{739163D4-6392-A645-0DAA-51D40D5B0111}"/>
              </a:ext>
            </a:extLst>
          </p:cNvPr>
          <p:cNvSpPr>
            <a:spLocks noGrp="1"/>
          </p:cNvSpPr>
          <p:nvPr>
            <p:ph type="body" sz="quarter" idx="23" hasCustomPrompt="1"/>
          </p:nvPr>
        </p:nvSpPr>
        <p:spPr>
          <a:xfrm>
            <a:off x="4565737" y="2302568"/>
            <a:ext cx="7046087" cy="430887"/>
          </a:xfrm>
        </p:spPr>
        <p:txBody>
          <a:bodyPr wrap="square" anchor="ctr">
            <a:spAutoFit/>
          </a:bodyPr>
          <a:lstStyle>
            <a:lvl1pPr marL="342900" indent="-342900">
              <a:buFont typeface="+mj-lt"/>
              <a:buAutoNum type="arabicPeriod" startAt="2"/>
              <a:defRPr sz="1400" cap="all" spc="300" baseline="0">
                <a:solidFill>
                  <a:schemeClr val="accent3"/>
                </a:solidFill>
                <a:latin typeface="+mj-lt"/>
              </a:defRPr>
            </a:lvl1pPr>
            <a:lvl2pPr marL="0">
              <a:defRPr/>
            </a:lvl2pPr>
          </a:lstStyle>
          <a:p>
            <a:pPr lvl="0"/>
            <a:r>
              <a:rPr lang="fr-FR" dirty="0"/>
              <a:t>Objectif #2</a:t>
            </a:r>
          </a:p>
          <a:p>
            <a:pPr lvl="1"/>
            <a:r>
              <a:rPr lang="fr-FR" dirty="0"/>
              <a:t>Insérer le texte (augmentation de texte niveau 1)</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0" y="0"/>
            <a:ext cx="4065524" cy="3744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ORDRE DU JOUR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7" y="766817"/>
            <a:ext cx="7046087" cy="430887"/>
          </a:xfrm>
        </p:spPr>
        <p:txBody>
          <a:bodyPr wrap="square" anchor="ctr">
            <a:spAutoFit/>
          </a:bodyPr>
          <a:lstStyle>
            <a:lvl1pPr marL="342900" indent="-342900">
              <a:buFont typeface="+mj-lt"/>
              <a:buAutoNum type="arabicPeriod"/>
              <a:defRPr sz="1400" cap="all" spc="300" baseline="0">
                <a:solidFill>
                  <a:schemeClr val="accent3"/>
                </a:solidFill>
                <a:latin typeface="+mj-lt"/>
              </a:defRPr>
            </a:lvl1pPr>
            <a:lvl2pPr marL="0">
              <a:defRPr/>
            </a:lvl2pPr>
          </a:lstStyle>
          <a:p>
            <a:pPr lvl="0"/>
            <a:r>
              <a:rPr lang="fr-FR" dirty="0"/>
              <a:t>Objectif #1</a:t>
            </a:r>
          </a:p>
          <a:p>
            <a:pPr lvl="1"/>
            <a:r>
              <a:rPr lang="fr-FR" dirty="0"/>
              <a:t>Insérer le texte (augmentation de texte niveau 1)</a:t>
            </a:r>
          </a:p>
        </p:txBody>
      </p:sp>
      <p:sp>
        <p:nvSpPr>
          <p:cNvPr id="22" name="Espace réservé du texte 63">
            <a:extLst>
              <a:ext uri="{FF2B5EF4-FFF2-40B4-BE49-F238E27FC236}">
                <a16:creationId xmlns:a16="http://schemas.microsoft.com/office/drawing/2014/main" id="{7613B00F-25F5-BA8F-FE55-E7FAF962212A}"/>
              </a:ext>
            </a:extLst>
          </p:cNvPr>
          <p:cNvSpPr>
            <a:spLocks noGrp="1"/>
          </p:cNvSpPr>
          <p:nvPr>
            <p:ph type="body" sz="quarter" idx="48" hasCustomPrompt="1"/>
          </p:nvPr>
        </p:nvSpPr>
        <p:spPr>
          <a:xfrm>
            <a:off x="4565737" y="3285887"/>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3" name="Espace réservé du texte 63">
            <a:extLst>
              <a:ext uri="{FF2B5EF4-FFF2-40B4-BE49-F238E27FC236}">
                <a16:creationId xmlns:a16="http://schemas.microsoft.com/office/drawing/2014/main" id="{B8D83940-ED97-3302-B09B-AF10DA46364C}"/>
              </a:ext>
            </a:extLst>
          </p:cNvPr>
          <p:cNvSpPr>
            <a:spLocks noGrp="1"/>
          </p:cNvSpPr>
          <p:nvPr>
            <p:ph type="body" sz="quarter" idx="49" hasCustomPrompt="1"/>
          </p:nvPr>
        </p:nvSpPr>
        <p:spPr>
          <a:xfrm>
            <a:off x="4565737" y="482163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4" name="Espace réservé du texte 63">
            <a:extLst>
              <a:ext uri="{FF2B5EF4-FFF2-40B4-BE49-F238E27FC236}">
                <a16:creationId xmlns:a16="http://schemas.microsoft.com/office/drawing/2014/main" id="{E25A11A9-8978-92C0-1C2A-66F642A9D1FD}"/>
              </a:ext>
            </a:extLst>
          </p:cNvPr>
          <p:cNvSpPr>
            <a:spLocks noGrp="1"/>
          </p:cNvSpPr>
          <p:nvPr>
            <p:ph type="body" sz="quarter" idx="47" hasCustomPrompt="1"/>
          </p:nvPr>
        </p:nvSpPr>
        <p:spPr>
          <a:xfrm>
            <a:off x="4587968" y="1750136"/>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16341616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re de parti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B582F3-A6DF-D585-3149-AA3305B4541E}"/>
              </a:ext>
            </a:extLst>
          </p:cNvPr>
          <p:cNvSpPr/>
          <p:nvPr userDrawn="1"/>
        </p:nvSpPr>
        <p:spPr>
          <a:xfrm>
            <a:off x="0" y="0"/>
            <a:ext cx="12192000" cy="321183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4" name="Espace réservé du pied de page 3">
            <a:extLst>
              <a:ext uri="{FF2B5EF4-FFF2-40B4-BE49-F238E27FC236}">
                <a16:creationId xmlns:a16="http://schemas.microsoft.com/office/drawing/2014/main" id="{2288B1D9-CA36-6EDE-C0CB-A4ADB8896B3F}"/>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94D42136-7B3E-D3F0-5B93-78CAFAE507A4}"/>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5E57B9C6-4867-DABF-1222-ABAA5A80FC9D}"/>
              </a:ext>
            </a:extLst>
          </p:cNvPr>
          <p:cNvSpPr/>
          <p:nvPr/>
        </p:nvSpPr>
        <p:spPr>
          <a:xfrm>
            <a:off x="410703" y="403412"/>
            <a:ext cx="11362196" cy="3292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7">
            <a:extLst>
              <a:ext uri="{FF2B5EF4-FFF2-40B4-BE49-F238E27FC236}">
                <a16:creationId xmlns:a16="http://schemas.microsoft.com/office/drawing/2014/main" id="{C6B6DCE7-56AC-5C20-D222-B6A61A6777D9}"/>
              </a:ext>
            </a:extLst>
          </p:cNvPr>
          <p:cNvSpPr>
            <a:spLocks noGrp="1"/>
          </p:cNvSpPr>
          <p:nvPr>
            <p:ph type="body" sz="quarter" idx="13" hasCustomPrompt="1"/>
          </p:nvPr>
        </p:nvSpPr>
        <p:spPr>
          <a:xfrm>
            <a:off x="3692939" y="1741779"/>
            <a:ext cx="5384800" cy="615553"/>
          </a:xfrm>
        </p:spPr>
        <p:txBody>
          <a:bodyPr anchor="ctr"/>
          <a:lstStyle>
            <a:lvl1pPr>
              <a:defRPr sz="4000">
                <a:latin typeface="+mj-lt"/>
              </a:defRPr>
            </a:lvl1pPr>
          </a:lstStyle>
          <a:p>
            <a:pPr lvl="0"/>
            <a:r>
              <a:rPr lang="fr-FR" dirty="0"/>
              <a:t>Titre</a:t>
            </a:r>
          </a:p>
        </p:txBody>
      </p:sp>
      <p:sp>
        <p:nvSpPr>
          <p:cNvPr id="9" name="Espace réservé du texte 7">
            <a:extLst>
              <a:ext uri="{FF2B5EF4-FFF2-40B4-BE49-F238E27FC236}">
                <a16:creationId xmlns:a16="http://schemas.microsoft.com/office/drawing/2014/main" id="{0070FE65-D23F-DA48-AE2B-A3E53B1907AB}"/>
              </a:ext>
            </a:extLst>
          </p:cNvPr>
          <p:cNvSpPr>
            <a:spLocks noGrp="1"/>
          </p:cNvSpPr>
          <p:nvPr>
            <p:ph type="body" sz="quarter" idx="14" hasCustomPrompt="1"/>
          </p:nvPr>
        </p:nvSpPr>
        <p:spPr>
          <a:xfrm>
            <a:off x="3692939" y="4907141"/>
            <a:ext cx="5384800" cy="492443"/>
          </a:xfrm>
        </p:spPr>
        <p:txBody>
          <a:bodyPr anchor="ctr"/>
          <a:lstStyle>
            <a:lvl1pPr>
              <a:defRPr sz="3200">
                <a:latin typeface="+mn-lt"/>
              </a:defRPr>
            </a:lvl1pPr>
          </a:lstStyle>
          <a:p>
            <a:pPr lvl="0"/>
            <a:r>
              <a:rPr lang="fr-FR" dirty="0"/>
              <a:t>Sous-titre</a:t>
            </a:r>
          </a:p>
        </p:txBody>
      </p:sp>
      <p:sp>
        <p:nvSpPr>
          <p:cNvPr id="13" name="Espace réservé du texte 12">
            <a:extLst>
              <a:ext uri="{FF2B5EF4-FFF2-40B4-BE49-F238E27FC236}">
                <a16:creationId xmlns:a16="http://schemas.microsoft.com/office/drawing/2014/main" id="{AB1FA35E-92C0-C580-1D4F-F31B49C5C333}"/>
              </a:ext>
            </a:extLst>
          </p:cNvPr>
          <p:cNvSpPr>
            <a:spLocks noGrp="1"/>
          </p:cNvSpPr>
          <p:nvPr>
            <p:ph type="body" sz="quarter" idx="15" hasCustomPrompt="1"/>
          </p:nvPr>
        </p:nvSpPr>
        <p:spPr>
          <a:xfrm>
            <a:off x="2548015" y="1258947"/>
            <a:ext cx="744220" cy="1538883"/>
          </a:xfrm>
        </p:spPr>
        <p:txBody>
          <a:bodyPr anchor="ctr"/>
          <a:lstStyle>
            <a:lvl1pPr algn="ctr">
              <a:defRPr sz="10000" b="1">
                <a:latin typeface="+mn-lt"/>
              </a:defRPr>
            </a:lvl1pPr>
          </a:lstStyle>
          <a:p>
            <a:pPr lvl="0"/>
            <a:r>
              <a:rPr lang="fr-FR" dirty="0"/>
              <a:t>1</a:t>
            </a:r>
          </a:p>
        </p:txBody>
      </p:sp>
    </p:spTree>
    <p:extLst>
      <p:ext uri="{BB962C8B-B14F-4D97-AF65-F5344CB8AC3E}">
        <p14:creationId xmlns:p14="http://schemas.microsoft.com/office/powerpoint/2010/main" val="17259034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re de parti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3BACD-007F-580F-3EAA-144EEF8DB21E}"/>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Espace réservé pour une image  8">
            <a:extLst>
              <a:ext uri="{FF2B5EF4-FFF2-40B4-BE49-F238E27FC236}">
                <a16:creationId xmlns:a16="http://schemas.microsoft.com/office/drawing/2014/main" id="{6D3D30DC-8C97-8D72-8254-AE95AE5E5810}"/>
              </a:ext>
            </a:extLst>
          </p:cNvPr>
          <p:cNvSpPr>
            <a:spLocks noGrp="1"/>
          </p:cNvSpPr>
          <p:nvPr>
            <p:ph type="pic" sz="quarter" idx="13"/>
          </p:nvPr>
        </p:nvSpPr>
        <p:spPr>
          <a:xfrm>
            <a:off x="0" y="909672"/>
            <a:ext cx="5175125" cy="4639056"/>
          </a:xfrm>
          <a:prstGeom prst="flowChartDelay">
            <a:avLst/>
          </a:prstGeo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547631FA-9808-36AC-EB7F-F0FA622B265D}"/>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87AB72E-3833-5C32-F031-70559543A769}"/>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CBD2F86C-7ADC-B631-8B34-807AA24565A1}"/>
              </a:ext>
            </a:extLst>
          </p:cNvPr>
          <p:cNvSpPr/>
          <p:nvPr/>
        </p:nvSpPr>
        <p:spPr>
          <a:xfrm>
            <a:off x="9960864" y="0"/>
            <a:ext cx="2231136" cy="64584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E096E7B3-BCE8-6224-A843-3B713C0B5261}"/>
              </a:ext>
            </a:extLst>
          </p:cNvPr>
          <p:cNvSpPr>
            <a:spLocks noGrp="1"/>
          </p:cNvSpPr>
          <p:nvPr>
            <p:ph type="body" sz="quarter" idx="14" hasCustomPrompt="1"/>
          </p:nvPr>
        </p:nvSpPr>
        <p:spPr>
          <a:xfrm>
            <a:off x="6254664" y="2124617"/>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5" name="Espace réservé du texte 13">
            <a:extLst>
              <a:ext uri="{FF2B5EF4-FFF2-40B4-BE49-F238E27FC236}">
                <a16:creationId xmlns:a16="http://schemas.microsoft.com/office/drawing/2014/main" id="{B767C1F6-C989-401D-9D14-CE6B5CC65962}"/>
              </a:ext>
            </a:extLst>
          </p:cNvPr>
          <p:cNvSpPr>
            <a:spLocks noGrp="1"/>
          </p:cNvSpPr>
          <p:nvPr>
            <p:ph type="body" sz="quarter" idx="15" hasCustomPrompt="1"/>
          </p:nvPr>
        </p:nvSpPr>
        <p:spPr>
          <a:xfrm>
            <a:off x="6254664" y="3502278"/>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6" name="Espace réservé du texte 13">
            <a:extLst>
              <a:ext uri="{FF2B5EF4-FFF2-40B4-BE49-F238E27FC236}">
                <a16:creationId xmlns:a16="http://schemas.microsoft.com/office/drawing/2014/main" id="{C8C43874-94BA-4FAF-371E-B27F7A827C19}"/>
              </a:ext>
            </a:extLst>
          </p:cNvPr>
          <p:cNvSpPr>
            <a:spLocks noGrp="1"/>
          </p:cNvSpPr>
          <p:nvPr>
            <p:ph type="body" sz="quarter" idx="16" hasCustomPrompt="1"/>
          </p:nvPr>
        </p:nvSpPr>
        <p:spPr>
          <a:xfrm>
            <a:off x="6254664" y="4608079"/>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Tree>
    <p:extLst>
      <p:ext uri="{BB962C8B-B14F-4D97-AF65-F5344CB8AC3E}">
        <p14:creationId xmlns:p14="http://schemas.microsoft.com/office/powerpoint/2010/main" val="6112967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re de parti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28361-B1AB-32FE-282D-A4787B40C554}"/>
              </a:ext>
            </a:extLst>
          </p:cNvPr>
          <p:cNvSpPr/>
          <p:nvPr userDrawn="1"/>
        </p:nvSpPr>
        <p:spPr>
          <a:xfrm>
            <a:off x="0" y="0"/>
            <a:ext cx="12192000" cy="39282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6" name="Rectangle 5">
            <a:extLst>
              <a:ext uri="{FF2B5EF4-FFF2-40B4-BE49-F238E27FC236}">
                <a16:creationId xmlns:a16="http://schemas.microsoft.com/office/drawing/2014/main" id="{4FA540DF-3995-6D15-8377-F9883DF9FE46}"/>
              </a:ext>
            </a:extLst>
          </p:cNvPr>
          <p:cNvSpPr/>
          <p:nvPr/>
        </p:nvSpPr>
        <p:spPr>
          <a:xfrm>
            <a:off x="4067748" y="0"/>
            <a:ext cx="8137749" cy="342899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2" name="Espace réservé du texte 13">
            <a:extLst>
              <a:ext uri="{FF2B5EF4-FFF2-40B4-BE49-F238E27FC236}">
                <a16:creationId xmlns:a16="http://schemas.microsoft.com/office/drawing/2014/main" id="{11B563CF-E131-EEC1-2F93-74E7E90EB618}"/>
              </a:ext>
            </a:extLst>
          </p:cNvPr>
          <p:cNvSpPr>
            <a:spLocks noGrp="1"/>
          </p:cNvSpPr>
          <p:nvPr>
            <p:ph type="body" sz="quarter" idx="14" hasCustomPrompt="1"/>
          </p:nvPr>
        </p:nvSpPr>
        <p:spPr>
          <a:xfrm>
            <a:off x="6254664" y="1462995"/>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3" name="Espace réservé du texte 13">
            <a:extLst>
              <a:ext uri="{FF2B5EF4-FFF2-40B4-BE49-F238E27FC236}">
                <a16:creationId xmlns:a16="http://schemas.microsoft.com/office/drawing/2014/main" id="{EA42E04F-EA2E-5293-60D5-B0E08DF29320}"/>
              </a:ext>
            </a:extLst>
          </p:cNvPr>
          <p:cNvSpPr>
            <a:spLocks noGrp="1"/>
          </p:cNvSpPr>
          <p:nvPr>
            <p:ph type="body" sz="quarter" idx="15" hasCustomPrompt="1"/>
          </p:nvPr>
        </p:nvSpPr>
        <p:spPr>
          <a:xfrm>
            <a:off x="6254664" y="4056693"/>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4" name="Espace réservé du texte 13">
            <a:extLst>
              <a:ext uri="{FF2B5EF4-FFF2-40B4-BE49-F238E27FC236}">
                <a16:creationId xmlns:a16="http://schemas.microsoft.com/office/drawing/2014/main" id="{BB5D5F1C-97F1-CEB3-92B6-FC231416BE58}"/>
              </a:ext>
            </a:extLst>
          </p:cNvPr>
          <p:cNvSpPr>
            <a:spLocks noGrp="1"/>
          </p:cNvSpPr>
          <p:nvPr>
            <p:ph type="body" sz="quarter" idx="16" hasCustomPrompt="1"/>
          </p:nvPr>
        </p:nvSpPr>
        <p:spPr>
          <a:xfrm>
            <a:off x="6254664" y="4881532"/>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
        <p:nvSpPr>
          <p:cNvPr id="4" name="Espace réservé du pied de page 3">
            <a:extLst>
              <a:ext uri="{FF2B5EF4-FFF2-40B4-BE49-F238E27FC236}">
                <a16:creationId xmlns:a16="http://schemas.microsoft.com/office/drawing/2014/main" id="{DF1EA945-0F06-F664-3554-31048001B33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C3C2866D-3DA2-FE2F-65DF-056988378A18}"/>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7" name="Connecteur droit 6">
            <a:extLst>
              <a:ext uri="{FF2B5EF4-FFF2-40B4-BE49-F238E27FC236}">
                <a16:creationId xmlns:a16="http://schemas.microsoft.com/office/drawing/2014/main" id="{E68431BF-C268-17D3-70A3-131F5B381590}"/>
              </a:ext>
            </a:extLst>
          </p:cNvPr>
          <p:cNvCxnSpPr>
            <a:cxnSpLocks/>
          </p:cNvCxnSpPr>
          <p:nvPr/>
        </p:nvCxnSpPr>
        <p:spPr>
          <a:xfrm>
            <a:off x="4054251" y="0"/>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16">
            <a:extLst>
              <a:ext uri="{FF2B5EF4-FFF2-40B4-BE49-F238E27FC236}">
                <a16:creationId xmlns:a16="http://schemas.microsoft.com/office/drawing/2014/main" id="{086B2176-413C-22D8-8A79-61CA0D0C2D83}"/>
              </a:ext>
            </a:extLst>
          </p:cNvPr>
          <p:cNvSpPr>
            <a:spLocks noGrp="1"/>
          </p:cNvSpPr>
          <p:nvPr>
            <p:ph type="pic" sz="quarter" idx="13"/>
          </p:nvPr>
        </p:nvSpPr>
        <p:spPr>
          <a:xfrm>
            <a:off x="0" y="0"/>
            <a:ext cx="4046471" cy="6461954"/>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23965081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re de parti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2FB6F17-4725-9C7A-1D63-6365203C479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B81D27D5-192B-CE51-BB05-B067BCF62183}"/>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289C9D67-FA93-AD21-E4EB-88DE6180CF2D}"/>
              </a:ext>
            </a:extLst>
          </p:cNvPr>
          <p:cNvSpPr/>
          <p:nvPr/>
        </p:nvSpPr>
        <p:spPr>
          <a:xfrm>
            <a:off x="0" y="0"/>
            <a:ext cx="6096000" cy="6459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8F77B453-27DD-6F56-885E-E0B9389F2546}"/>
              </a:ext>
            </a:extLst>
          </p:cNvPr>
          <p:cNvSpPr/>
          <p:nvPr/>
        </p:nvSpPr>
        <p:spPr>
          <a:xfrm>
            <a:off x="6096000" y="0"/>
            <a:ext cx="6096000" cy="645924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10">
            <a:extLst>
              <a:ext uri="{FF2B5EF4-FFF2-40B4-BE49-F238E27FC236}">
                <a16:creationId xmlns:a16="http://schemas.microsoft.com/office/drawing/2014/main" id="{A3B4EE40-C370-4DCD-CE89-2209F44FB5E2}"/>
              </a:ext>
            </a:extLst>
          </p:cNvPr>
          <p:cNvSpPr>
            <a:spLocks noGrp="1"/>
          </p:cNvSpPr>
          <p:nvPr>
            <p:ph type="body" sz="quarter" idx="13" hasCustomPrompt="1"/>
          </p:nvPr>
        </p:nvSpPr>
        <p:spPr>
          <a:xfrm>
            <a:off x="671513" y="2526210"/>
            <a:ext cx="671792" cy="1538883"/>
          </a:xfrm>
        </p:spPr>
        <p:txBody>
          <a:bodyPr wrap="square" anchor="ctr">
            <a:spAutoFit/>
          </a:bodyPr>
          <a:lstStyle>
            <a:lvl1pPr algn="ctr">
              <a:defRPr sz="10000"/>
            </a:lvl1pPr>
          </a:lstStyle>
          <a:p>
            <a:pPr lvl="0"/>
            <a:r>
              <a:rPr lang="fr-FR" dirty="0"/>
              <a:t>1</a:t>
            </a:r>
          </a:p>
        </p:txBody>
      </p:sp>
      <p:sp>
        <p:nvSpPr>
          <p:cNvPr id="12" name="Espace réservé du texte 13">
            <a:extLst>
              <a:ext uri="{FF2B5EF4-FFF2-40B4-BE49-F238E27FC236}">
                <a16:creationId xmlns:a16="http://schemas.microsoft.com/office/drawing/2014/main" id="{1AD71F20-D84E-88D7-167A-4BBEE69529BE}"/>
              </a:ext>
            </a:extLst>
          </p:cNvPr>
          <p:cNvSpPr>
            <a:spLocks noGrp="1"/>
          </p:cNvSpPr>
          <p:nvPr>
            <p:ph type="body" sz="quarter" idx="14" hasCustomPrompt="1"/>
          </p:nvPr>
        </p:nvSpPr>
        <p:spPr>
          <a:xfrm>
            <a:off x="1556566" y="2902148"/>
            <a:ext cx="4314172" cy="615553"/>
          </a:xfrm>
        </p:spPr>
        <p:txBody>
          <a:bodyPr wrap="square" anchor="ctr">
            <a:spAutoFit/>
          </a:bodyPr>
          <a:lstStyle>
            <a:lvl1pPr marL="0" indent="0">
              <a:buFont typeface="+mj-lt"/>
              <a:buNone/>
              <a:defRPr sz="4000">
                <a:latin typeface="+mj-lt"/>
              </a:defRPr>
            </a:lvl1pPr>
          </a:lstStyle>
          <a:p>
            <a:pPr lvl="0"/>
            <a:r>
              <a:rPr lang="fr-FR" dirty="0"/>
              <a:t>Titre de la partie</a:t>
            </a:r>
          </a:p>
        </p:txBody>
      </p:sp>
      <p:sp>
        <p:nvSpPr>
          <p:cNvPr id="14" name="Espace réservé du texte 13">
            <a:extLst>
              <a:ext uri="{FF2B5EF4-FFF2-40B4-BE49-F238E27FC236}">
                <a16:creationId xmlns:a16="http://schemas.microsoft.com/office/drawing/2014/main" id="{60AC6280-3637-9712-B3DE-21F924B069CC}"/>
              </a:ext>
            </a:extLst>
          </p:cNvPr>
          <p:cNvSpPr>
            <a:spLocks noGrp="1"/>
          </p:cNvSpPr>
          <p:nvPr>
            <p:ph type="body" sz="quarter" idx="15" hasCustomPrompt="1"/>
          </p:nvPr>
        </p:nvSpPr>
        <p:spPr>
          <a:xfrm>
            <a:off x="6638925" y="2653810"/>
            <a:ext cx="5076825" cy="1122230"/>
          </a:xfrm>
        </p:spPr>
        <p:txBody>
          <a:bodyPr anchor="ctr"/>
          <a:lstStyle>
            <a:lvl1pPr>
              <a:lnSpc>
                <a:spcPct val="150000"/>
              </a:lnSpc>
              <a:defRPr/>
            </a:lvl1pPr>
            <a:lvl2pPr marL="0">
              <a:lnSpc>
                <a:spcPct val="150000"/>
              </a:lnSpc>
              <a:defRPr sz="1800" spc="0">
                <a:solidFill>
                  <a:schemeClr val="accent2"/>
                </a:solidFill>
                <a:latin typeface="+mj-lt"/>
              </a:defRPr>
            </a:lvl2pPr>
          </a:lstStyle>
          <a:p>
            <a:pPr lvl="0"/>
            <a:r>
              <a:rPr lang="fr-FR" dirty="0"/>
              <a:t>1.1 Sous partie 1</a:t>
            </a:r>
          </a:p>
          <a:p>
            <a:pPr lvl="1"/>
            <a:r>
              <a:rPr lang="fr-FR" dirty="0"/>
              <a:t>1.2 Sous partie 2</a:t>
            </a:r>
          </a:p>
          <a:p>
            <a:pPr lvl="0"/>
            <a:r>
              <a:rPr lang="fr-FR" dirty="0"/>
              <a:t>1.3 Sous partie 3</a:t>
            </a:r>
          </a:p>
        </p:txBody>
      </p:sp>
    </p:spTree>
    <p:extLst>
      <p:ext uri="{BB962C8B-B14F-4D97-AF65-F5344CB8AC3E}">
        <p14:creationId xmlns:p14="http://schemas.microsoft.com/office/powerpoint/2010/main" val="42944516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userDrawn="1"/>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566637" y="2670959"/>
            <a:ext cx="5400000" cy="215444"/>
          </a:xfrm>
        </p:spPr>
        <p:txBody>
          <a:bodyPr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566637" y="2914319"/>
            <a:ext cx="5400000" cy="215444"/>
          </a:xfrm>
        </p:spPr>
        <p:txBody>
          <a:bodyPr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566637" y="3157679"/>
            <a:ext cx="5400000" cy="215444"/>
          </a:xfrm>
        </p:spPr>
        <p:txBody>
          <a:bodyPr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566637" y="1602720"/>
            <a:ext cx="5400000" cy="215444"/>
          </a:xfrm>
        </p:spPr>
        <p:txBody>
          <a:bodyPr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566637" y="1846080"/>
            <a:ext cx="5400000" cy="215444"/>
          </a:xfrm>
        </p:spPr>
        <p:txBody>
          <a:bodyPr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566637" y="2089440"/>
            <a:ext cx="5400000" cy="215444"/>
          </a:xfrm>
        </p:spPr>
        <p:txBody>
          <a:bodyPr anchor="ctr">
            <a:spAutoFit/>
          </a:bodyPr>
          <a:lstStyle>
            <a:lvl1pPr>
              <a:defRPr sz="1400">
                <a:latin typeface="+mn-lt"/>
              </a:defRPr>
            </a:lvl1pPr>
          </a:lstStyle>
          <a:p>
            <a:pPr lvl="0"/>
            <a:r>
              <a:rPr lang="fr-FR" dirty="0"/>
              <a:t>nom@utopies.com</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566637" y="534481"/>
            <a:ext cx="5400000" cy="215444"/>
          </a:xfrm>
        </p:spPr>
        <p:txBody>
          <a:bodyPr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566637" y="777841"/>
            <a:ext cx="5400000" cy="215444"/>
          </a:xfrm>
        </p:spPr>
        <p:txBody>
          <a:bodyPr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566637" y="1021201"/>
            <a:ext cx="5400000" cy="215444"/>
          </a:xfrm>
        </p:spPr>
        <p:txBody>
          <a:bodyPr anchor="ctr">
            <a:spAutoFit/>
          </a:bodyPr>
          <a:lstStyle>
            <a:lvl1pPr>
              <a:defRPr sz="1400">
                <a:latin typeface="+mn-lt"/>
              </a:defRPr>
            </a:lvl1pPr>
          </a:lstStyle>
          <a:p>
            <a:pPr lvl="0"/>
            <a:r>
              <a:rPr lang="fr-FR" dirty="0"/>
              <a:t>nom@utopies.com</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854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che action 2">
    <p:spTree>
      <p:nvGrpSpPr>
        <p:cNvPr id="1" name=""/>
        <p:cNvGrpSpPr/>
        <p:nvPr/>
      </p:nvGrpSpPr>
      <p:grpSpPr>
        <a:xfrm>
          <a:off x="0" y="0"/>
          <a:ext cx="0" cy="0"/>
          <a:chOff x="0" y="0"/>
          <a:chExt cx="0" cy="0"/>
        </a:xfrm>
      </p:grpSpPr>
      <p:sp>
        <p:nvSpPr>
          <p:cNvPr id="30" name="Espace réservé du texte 10">
            <a:extLst>
              <a:ext uri="{FF2B5EF4-FFF2-40B4-BE49-F238E27FC236}">
                <a16:creationId xmlns:a16="http://schemas.microsoft.com/office/drawing/2014/main" id="{12695B34-3F5F-69CD-C820-D63EC37646CF}"/>
              </a:ext>
            </a:extLst>
          </p:cNvPr>
          <p:cNvSpPr>
            <a:spLocks noGrp="1"/>
          </p:cNvSpPr>
          <p:nvPr>
            <p:ph type="body" sz="quarter" idx="19" hasCustomPrompt="1"/>
          </p:nvPr>
        </p:nvSpPr>
        <p:spPr>
          <a:xfrm>
            <a:off x="4996480" y="1189701"/>
            <a:ext cx="607322" cy="830997"/>
          </a:xfrm>
        </p:spPr>
        <p:txBody>
          <a:bodyPr wrap="square" anchor="ctr">
            <a:spAutoFit/>
          </a:bodyPr>
          <a:lstStyle>
            <a:lvl1pPr algn="ctr">
              <a:defRPr sz="5400">
                <a:solidFill>
                  <a:schemeClr val="accent3"/>
                </a:solidFill>
                <a:latin typeface="+mj-lt"/>
              </a:defRPr>
            </a:lvl1pPr>
          </a:lstStyle>
          <a:p>
            <a:pPr lvl="0"/>
            <a:r>
              <a:rPr lang="fr-FR" dirty="0"/>
              <a:t>2</a:t>
            </a:r>
          </a:p>
        </p:txBody>
      </p:sp>
      <p:sp>
        <p:nvSpPr>
          <p:cNvPr id="31" name="Espace réservé du texte 18">
            <a:extLst>
              <a:ext uri="{FF2B5EF4-FFF2-40B4-BE49-F238E27FC236}">
                <a16:creationId xmlns:a16="http://schemas.microsoft.com/office/drawing/2014/main" id="{DC84E00D-5BE5-A18E-DE99-9A55E2B2547B}"/>
              </a:ext>
            </a:extLst>
          </p:cNvPr>
          <p:cNvSpPr>
            <a:spLocks noGrp="1"/>
          </p:cNvSpPr>
          <p:nvPr>
            <p:ph type="body" sz="quarter" idx="20" hasCustomPrompt="1"/>
          </p:nvPr>
        </p:nvSpPr>
        <p:spPr>
          <a:xfrm>
            <a:off x="5696564" y="1425154"/>
            <a:ext cx="2893953" cy="215444"/>
          </a:xfrm>
        </p:spPr>
        <p:txBody>
          <a:bodyPr wrap="square" anchor="b">
            <a:spAutoFit/>
          </a:bodyPr>
          <a:lstStyle>
            <a:lvl1pPr>
              <a:defRPr sz="1400" cap="all" spc="300" baseline="0">
                <a:latin typeface="+mj-lt"/>
              </a:defRPr>
            </a:lvl1pPr>
          </a:lstStyle>
          <a:p>
            <a:pPr lvl="0"/>
            <a:r>
              <a:rPr lang="fr-FR" dirty="0"/>
              <a:t>NOS OBJECTIFS</a:t>
            </a:r>
          </a:p>
        </p:txBody>
      </p:sp>
      <p:sp>
        <p:nvSpPr>
          <p:cNvPr id="32" name="Espace réservé du texte 10">
            <a:extLst>
              <a:ext uri="{FF2B5EF4-FFF2-40B4-BE49-F238E27FC236}">
                <a16:creationId xmlns:a16="http://schemas.microsoft.com/office/drawing/2014/main" id="{B90D8167-7C3C-A5DD-98F4-A953D36BEE1C}"/>
              </a:ext>
            </a:extLst>
          </p:cNvPr>
          <p:cNvSpPr>
            <a:spLocks noGrp="1"/>
          </p:cNvSpPr>
          <p:nvPr>
            <p:ph type="body" sz="quarter" idx="21" hasCustomPrompt="1"/>
          </p:nvPr>
        </p:nvSpPr>
        <p:spPr>
          <a:xfrm>
            <a:off x="4996480" y="4018158"/>
            <a:ext cx="607322" cy="830997"/>
          </a:xfrm>
        </p:spPr>
        <p:txBody>
          <a:bodyPr wrap="square" anchor="ctr">
            <a:spAutoFit/>
          </a:bodyPr>
          <a:lstStyle>
            <a:lvl1pPr algn="ctr">
              <a:defRPr sz="5400">
                <a:solidFill>
                  <a:schemeClr val="accent3"/>
                </a:solidFill>
                <a:latin typeface="+mj-lt"/>
              </a:defRPr>
            </a:lvl1pPr>
          </a:lstStyle>
          <a:p>
            <a:pPr lvl="0"/>
            <a:r>
              <a:rPr lang="fr-FR" dirty="0"/>
              <a:t>3</a:t>
            </a:r>
          </a:p>
        </p:txBody>
      </p:sp>
      <p:sp>
        <p:nvSpPr>
          <p:cNvPr id="33" name="Espace réservé du texte 18">
            <a:extLst>
              <a:ext uri="{FF2B5EF4-FFF2-40B4-BE49-F238E27FC236}">
                <a16:creationId xmlns:a16="http://schemas.microsoft.com/office/drawing/2014/main" id="{E19E17F1-3A0C-A4FF-C067-E19999B44A06}"/>
              </a:ext>
            </a:extLst>
          </p:cNvPr>
          <p:cNvSpPr>
            <a:spLocks noGrp="1"/>
          </p:cNvSpPr>
          <p:nvPr>
            <p:ph type="body" sz="quarter" idx="22" hasCustomPrompt="1"/>
          </p:nvPr>
        </p:nvSpPr>
        <p:spPr>
          <a:xfrm>
            <a:off x="5696564" y="4253611"/>
            <a:ext cx="2893953" cy="215444"/>
          </a:xfrm>
        </p:spPr>
        <p:txBody>
          <a:bodyPr wrap="square" anchor="b">
            <a:spAutoFit/>
          </a:bodyPr>
          <a:lstStyle>
            <a:lvl1pPr>
              <a:defRPr sz="1400" cap="all" spc="300" baseline="0">
                <a:latin typeface="+mj-lt"/>
              </a:defRPr>
            </a:lvl1pPr>
          </a:lstStyle>
          <a:p>
            <a:pPr lvl="0"/>
            <a:r>
              <a:rPr lang="fr-FR" dirty="0"/>
              <a:t>NOS OUTILS</a:t>
            </a:r>
          </a:p>
        </p:txBody>
      </p:sp>
      <p:sp>
        <p:nvSpPr>
          <p:cNvPr id="24" name="Espace réservé du texte 10">
            <a:extLst>
              <a:ext uri="{FF2B5EF4-FFF2-40B4-BE49-F238E27FC236}">
                <a16:creationId xmlns:a16="http://schemas.microsoft.com/office/drawing/2014/main" id="{FD25FD87-23A0-1F89-310F-E1B959995F77}"/>
              </a:ext>
            </a:extLst>
          </p:cNvPr>
          <p:cNvSpPr>
            <a:spLocks noGrp="1"/>
          </p:cNvSpPr>
          <p:nvPr>
            <p:ph type="body" sz="quarter" idx="17" hasCustomPrompt="1"/>
          </p:nvPr>
        </p:nvSpPr>
        <p:spPr>
          <a:xfrm>
            <a:off x="208664" y="2406360"/>
            <a:ext cx="607322" cy="830997"/>
          </a:xfrm>
        </p:spPr>
        <p:txBody>
          <a:bodyPr wrap="square" anchor="ctr">
            <a:spAutoFit/>
          </a:bodyPr>
          <a:lstStyle>
            <a:lvl1pPr algn="ctr">
              <a:defRPr sz="5400">
                <a:solidFill>
                  <a:schemeClr val="accent3"/>
                </a:solidFill>
                <a:latin typeface="+mj-lt"/>
              </a:defRPr>
            </a:lvl1pPr>
          </a:lstStyle>
          <a:p>
            <a:pPr lvl="0"/>
            <a:r>
              <a:rPr lang="fr-FR" dirty="0"/>
              <a:t>1</a:t>
            </a:r>
          </a:p>
        </p:txBody>
      </p:sp>
      <p:sp>
        <p:nvSpPr>
          <p:cNvPr id="2" name="Rectangle 1">
            <a:extLst>
              <a:ext uri="{FF2B5EF4-FFF2-40B4-BE49-F238E27FC236}">
                <a16:creationId xmlns:a16="http://schemas.microsoft.com/office/drawing/2014/main" id="{639390EA-A831-CE6F-F992-78133BC81A1B}"/>
              </a:ext>
            </a:extLst>
          </p:cNvPr>
          <p:cNvSpPr>
            <a:spLocks noChangeAspect="1"/>
          </p:cNvSpPr>
          <p:nvPr/>
        </p:nvSpPr>
        <p:spPr>
          <a:xfrm>
            <a:off x="0" y="767578"/>
            <a:ext cx="4047344" cy="1512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FFF"/>
              </a:solidFill>
              <a:latin typeface="Calibri" panose="020F0502020204030204"/>
            </a:endParaRPr>
          </a:p>
        </p:txBody>
      </p:sp>
      <p:sp>
        <p:nvSpPr>
          <p:cNvPr id="13" name="Espace réservé pour une image  12">
            <a:extLst>
              <a:ext uri="{FF2B5EF4-FFF2-40B4-BE49-F238E27FC236}">
                <a16:creationId xmlns:a16="http://schemas.microsoft.com/office/drawing/2014/main" id="{3E052818-94AA-9B8C-BDCA-BB31D73387B2}"/>
              </a:ext>
            </a:extLst>
          </p:cNvPr>
          <p:cNvSpPr>
            <a:spLocks noGrp="1"/>
          </p:cNvSpPr>
          <p:nvPr>
            <p:ph type="pic" sz="quarter" idx="15" hasCustomPrompt="1"/>
          </p:nvPr>
        </p:nvSpPr>
        <p:spPr>
          <a:xfrm>
            <a:off x="361411" y="1061686"/>
            <a:ext cx="1004400" cy="1004400"/>
          </a:xfrm>
          <a:prstGeom prst="flowChartConnector">
            <a:avLst/>
          </a:prstGeom>
        </p:spPr>
        <p:txBody>
          <a:bodyPr>
            <a:noAutofit/>
          </a:bodyPr>
          <a:lstStyle>
            <a:lvl1pPr>
              <a:defRPr/>
            </a:lvl1pPr>
          </a:lstStyle>
          <a:p>
            <a:r>
              <a:rPr lang="fr-FR"/>
              <a:t>Insérer image</a:t>
            </a:r>
          </a:p>
        </p:txBody>
      </p:sp>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8" name="Connecteur droit 7">
            <a:extLst>
              <a:ext uri="{FF2B5EF4-FFF2-40B4-BE49-F238E27FC236}">
                <a16:creationId xmlns:a16="http://schemas.microsoft.com/office/drawing/2014/main" id="{805EA5E0-C084-B6CA-1CD3-47DD248A1E2A}"/>
              </a:ext>
            </a:extLst>
          </p:cNvPr>
          <p:cNvCxnSpPr>
            <a:cxnSpLocks/>
          </p:cNvCxnSpPr>
          <p:nvPr/>
        </p:nvCxnSpPr>
        <p:spPr>
          <a:xfrm>
            <a:off x="4046378"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477DD95-FC13-EA0B-F730-EC7DC187D2FD}"/>
              </a:ext>
            </a:extLst>
          </p:cNvPr>
          <p:cNvCxnSpPr>
            <a:cxnSpLocks/>
          </p:cNvCxnSpPr>
          <p:nvPr/>
        </p:nvCxnSpPr>
        <p:spPr>
          <a:xfrm flipH="1">
            <a:off x="4046378" y="3662874"/>
            <a:ext cx="814562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a:extLst>
              <a:ext uri="{FF2B5EF4-FFF2-40B4-BE49-F238E27FC236}">
                <a16:creationId xmlns:a16="http://schemas.microsoft.com/office/drawing/2014/main" id="{3AD3764B-2195-145E-F50C-1085EE5BC32B}"/>
              </a:ext>
            </a:extLst>
          </p:cNvPr>
          <p:cNvSpPr>
            <a:spLocks noGrp="1"/>
          </p:cNvSpPr>
          <p:nvPr>
            <p:ph type="body" sz="quarter" idx="16" hasCustomPrompt="1"/>
          </p:nvPr>
        </p:nvSpPr>
        <p:spPr>
          <a:xfrm>
            <a:off x="1477607" y="1317665"/>
            <a:ext cx="2325097" cy="492443"/>
          </a:xfrm>
        </p:spPr>
        <p:txBody>
          <a:bodyPr anchor="ctr">
            <a:spAutoFit/>
          </a:bodyPr>
          <a:lstStyle>
            <a:lvl1pPr>
              <a:defRPr cap="all" spc="300" baseline="0">
                <a:latin typeface="+mj-lt"/>
              </a:defRPr>
            </a:lvl1pPr>
          </a:lstStyle>
          <a:p>
            <a:pPr lvl="0"/>
            <a:r>
              <a:rPr lang="fr-FR" dirty="0"/>
              <a:t>MODIFIER LE TEXTE</a:t>
            </a:r>
          </a:p>
        </p:txBody>
      </p:sp>
      <p:sp>
        <p:nvSpPr>
          <p:cNvPr id="26" name="Espace réservé du texte 18">
            <a:extLst>
              <a:ext uri="{FF2B5EF4-FFF2-40B4-BE49-F238E27FC236}">
                <a16:creationId xmlns:a16="http://schemas.microsoft.com/office/drawing/2014/main" id="{66884A16-BD4D-4B48-7C7C-54C7D55FE291}"/>
              </a:ext>
            </a:extLst>
          </p:cNvPr>
          <p:cNvSpPr>
            <a:spLocks noGrp="1"/>
          </p:cNvSpPr>
          <p:nvPr>
            <p:ph type="body" sz="quarter" idx="18" hasCustomPrompt="1"/>
          </p:nvPr>
        </p:nvSpPr>
        <p:spPr>
          <a:xfrm>
            <a:off x="908748" y="2641813"/>
            <a:ext cx="2893953" cy="215444"/>
          </a:xfrm>
        </p:spPr>
        <p:txBody>
          <a:bodyPr wrap="square" anchor="ctr">
            <a:spAutoFit/>
          </a:bodyPr>
          <a:lstStyle>
            <a:lvl1pPr>
              <a:defRPr sz="1400" cap="all" spc="300" baseline="0">
                <a:latin typeface="+mj-lt"/>
              </a:defRPr>
            </a:lvl1pPr>
          </a:lstStyle>
          <a:p>
            <a:pPr lvl="0"/>
            <a:r>
              <a:rPr lang="fr-FR" dirty="0"/>
              <a:t>NOTRE VISION</a:t>
            </a:r>
          </a:p>
        </p:txBody>
      </p:sp>
      <p:sp>
        <p:nvSpPr>
          <p:cNvPr id="36" name="Espace réservé du texte 35">
            <a:extLst>
              <a:ext uri="{FF2B5EF4-FFF2-40B4-BE49-F238E27FC236}">
                <a16:creationId xmlns:a16="http://schemas.microsoft.com/office/drawing/2014/main" id="{602D5B8E-387B-F57E-324B-1BB8C0296F02}"/>
              </a:ext>
            </a:extLst>
          </p:cNvPr>
          <p:cNvSpPr>
            <a:spLocks noGrp="1"/>
          </p:cNvSpPr>
          <p:nvPr>
            <p:ph type="body" sz="quarter" idx="23" hasCustomPrompt="1"/>
          </p:nvPr>
        </p:nvSpPr>
        <p:spPr>
          <a:xfrm>
            <a:off x="336012" y="3595370"/>
            <a:ext cx="3466687" cy="2585323"/>
          </a:xfrm>
        </p:spPr>
        <p:txBody>
          <a:bodyP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7" name="Espace réservé du texte 35">
            <a:extLst>
              <a:ext uri="{FF2B5EF4-FFF2-40B4-BE49-F238E27FC236}">
                <a16:creationId xmlns:a16="http://schemas.microsoft.com/office/drawing/2014/main" id="{7A494328-D9BF-EB3B-4A96-5D845D9694ED}"/>
              </a:ext>
            </a:extLst>
          </p:cNvPr>
          <p:cNvSpPr>
            <a:spLocks noGrp="1"/>
          </p:cNvSpPr>
          <p:nvPr>
            <p:ph type="body" sz="quarter" idx="24" hasCustomPrompt="1"/>
          </p:nvPr>
        </p:nvSpPr>
        <p:spPr>
          <a:xfrm>
            <a:off x="5696564" y="1662502"/>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8" name="Espace réservé du texte 35">
            <a:extLst>
              <a:ext uri="{FF2B5EF4-FFF2-40B4-BE49-F238E27FC236}">
                <a16:creationId xmlns:a16="http://schemas.microsoft.com/office/drawing/2014/main" id="{CE4AB43D-D8D2-01FD-43E5-D7964E8E0B0F}"/>
              </a:ext>
            </a:extLst>
          </p:cNvPr>
          <p:cNvSpPr>
            <a:spLocks noGrp="1"/>
          </p:cNvSpPr>
          <p:nvPr>
            <p:ph type="body" sz="quarter" idx="25" hasCustomPrompt="1"/>
          </p:nvPr>
        </p:nvSpPr>
        <p:spPr>
          <a:xfrm>
            <a:off x="5696564" y="4490674"/>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10" name="Espace réservé du texte 7">
            <a:extLst>
              <a:ext uri="{FF2B5EF4-FFF2-40B4-BE49-F238E27FC236}">
                <a16:creationId xmlns:a16="http://schemas.microsoft.com/office/drawing/2014/main" id="{8A2EFF29-F454-9BF8-8FD7-AA8CE10AEA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6A55ED35-2AC8-B04E-9E99-23153BE7908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388059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nclusion + Phot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1580619" y="2670959"/>
            <a:ext cx="5400000" cy="215444"/>
          </a:xfrm>
        </p:spPr>
        <p:txBody>
          <a:bodyPr wrap="square"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1580619" y="2914319"/>
            <a:ext cx="5400000" cy="215444"/>
          </a:xfrm>
        </p:spPr>
        <p:txBody>
          <a:bodyPr wrap="square"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1580619" y="3157679"/>
            <a:ext cx="5400000" cy="215444"/>
          </a:xfrm>
        </p:spPr>
        <p:txBody>
          <a:bodyPr wrap="square"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5" name="Espace réservé pour une image  14">
            <a:extLst>
              <a:ext uri="{FF2B5EF4-FFF2-40B4-BE49-F238E27FC236}">
                <a16:creationId xmlns:a16="http://schemas.microsoft.com/office/drawing/2014/main" id="{331C0641-F633-9382-B487-49B712CC77E8}"/>
              </a:ext>
            </a:extLst>
          </p:cNvPr>
          <p:cNvSpPr>
            <a:spLocks noGrp="1" noChangeAspect="1"/>
          </p:cNvSpPr>
          <p:nvPr>
            <p:ph type="pic" sz="quarter" idx="14" hasCustomPrompt="1"/>
          </p:nvPr>
        </p:nvSpPr>
        <p:spPr>
          <a:xfrm>
            <a:off x="610699" y="2641666"/>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1580619" y="1602720"/>
            <a:ext cx="5400000" cy="215444"/>
          </a:xfrm>
        </p:spPr>
        <p:txBody>
          <a:bodyPr wrap="square"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1580619" y="1846080"/>
            <a:ext cx="5400000" cy="215444"/>
          </a:xfrm>
        </p:spPr>
        <p:txBody>
          <a:bodyPr wrap="square"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1580619" y="2089440"/>
            <a:ext cx="5400000" cy="215444"/>
          </a:xfrm>
        </p:spPr>
        <p:txBody>
          <a:bodyPr wrap="square" anchor="ctr">
            <a:spAutoFit/>
          </a:bodyPr>
          <a:lstStyle>
            <a:lvl1pPr>
              <a:defRPr sz="1400">
                <a:latin typeface="+mn-lt"/>
              </a:defRPr>
            </a:lvl1pPr>
          </a:lstStyle>
          <a:p>
            <a:pPr lvl="0"/>
            <a:r>
              <a:rPr lang="fr-FR" dirty="0"/>
              <a:t>nom@utopies.com</a:t>
            </a:r>
          </a:p>
        </p:txBody>
      </p:sp>
      <p:sp>
        <p:nvSpPr>
          <p:cNvPr id="28" name="Espace réservé pour une image  14">
            <a:extLst>
              <a:ext uri="{FF2B5EF4-FFF2-40B4-BE49-F238E27FC236}">
                <a16:creationId xmlns:a16="http://schemas.microsoft.com/office/drawing/2014/main" id="{02CBACFD-75AB-5BAD-3261-4C4EEB97549A}"/>
              </a:ext>
            </a:extLst>
          </p:cNvPr>
          <p:cNvSpPr>
            <a:spLocks noGrp="1" noChangeAspect="1"/>
          </p:cNvSpPr>
          <p:nvPr>
            <p:ph type="pic" sz="quarter" idx="23" hasCustomPrompt="1"/>
          </p:nvPr>
        </p:nvSpPr>
        <p:spPr>
          <a:xfrm>
            <a:off x="595213" y="1573427"/>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1580619" y="534481"/>
            <a:ext cx="5400000" cy="215444"/>
          </a:xfrm>
        </p:spPr>
        <p:txBody>
          <a:bodyPr wrap="square"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1580619" y="777841"/>
            <a:ext cx="5400000" cy="215444"/>
          </a:xfrm>
        </p:spPr>
        <p:txBody>
          <a:bodyPr wrap="square"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1580619" y="1021201"/>
            <a:ext cx="5400000" cy="215444"/>
          </a:xfrm>
        </p:spPr>
        <p:txBody>
          <a:bodyPr wrap="square" anchor="ctr">
            <a:spAutoFit/>
          </a:bodyPr>
          <a:lstStyle>
            <a:lvl1pPr>
              <a:defRPr sz="1400">
                <a:latin typeface="+mn-lt"/>
              </a:defRPr>
            </a:lvl1pPr>
          </a:lstStyle>
          <a:p>
            <a:pPr lvl="0"/>
            <a:r>
              <a:rPr lang="fr-FR" dirty="0"/>
              <a:t>nom@utopies.com</a:t>
            </a:r>
          </a:p>
        </p:txBody>
      </p:sp>
      <p:sp>
        <p:nvSpPr>
          <p:cNvPr id="32" name="Espace réservé pour une image  14">
            <a:extLst>
              <a:ext uri="{FF2B5EF4-FFF2-40B4-BE49-F238E27FC236}">
                <a16:creationId xmlns:a16="http://schemas.microsoft.com/office/drawing/2014/main" id="{0CBB8099-8BFF-6EA5-E8A9-58CD75BC23BB}"/>
              </a:ext>
            </a:extLst>
          </p:cNvPr>
          <p:cNvSpPr>
            <a:spLocks noGrp="1" noChangeAspect="1"/>
          </p:cNvSpPr>
          <p:nvPr>
            <p:ph type="pic" sz="quarter" idx="27" hasCustomPrompt="1"/>
          </p:nvPr>
        </p:nvSpPr>
        <p:spPr>
          <a:xfrm>
            <a:off x="579727" y="505188"/>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2601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exte + Chiffres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5946000" y="771525"/>
            <a:ext cx="6246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6" name="Espace réservé du texte 15">
            <a:extLst>
              <a:ext uri="{FF2B5EF4-FFF2-40B4-BE49-F238E27FC236}">
                <a16:creationId xmlns:a16="http://schemas.microsoft.com/office/drawing/2014/main" id="{56420D76-8335-8FF5-2E41-38C59E651393}"/>
              </a:ext>
            </a:extLst>
          </p:cNvPr>
          <p:cNvSpPr>
            <a:spLocks noGrp="1"/>
          </p:cNvSpPr>
          <p:nvPr>
            <p:ph type="body" sz="quarter" idx="15" hasCustomPrompt="1"/>
          </p:nvPr>
        </p:nvSpPr>
        <p:spPr>
          <a:xfrm>
            <a:off x="1072328" y="2444115"/>
            <a:ext cx="3331678" cy="984885"/>
          </a:xfrm>
        </p:spPr>
        <p:txBody>
          <a:bodyPr anchor="b"/>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7" name="Espace réservé du texte 15">
            <a:extLst>
              <a:ext uri="{FF2B5EF4-FFF2-40B4-BE49-F238E27FC236}">
                <a16:creationId xmlns:a16="http://schemas.microsoft.com/office/drawing/2014/main" id="{CD62C235-4440-1205-1FA8-4DA291417E42}"/>
              </a:ext>
            </a:extLst>
          </p:cNvPr>
          <p:cNvSpPr>
            <a:spLocks noGrp="1"/>
          </p:cNvSpPr>
          <p:nvPr>
            <p:ph type="body" sz="quarter" idx="16" hasCustomPrompt="1"/>
          </p:nvPr>
        </p:nvSpPr>
        <p:spPr>
          <a:xfrm>
            <a:off x="1072328" y="3826096"/>
            <a:ext cx="3331678" cy="646331"/>
          </a:xfrm>
        </p:spPr>
        <p:txBody>
          <a:bodyPr anchor="t"/>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8" name="Espace réservé du texte 15">
            <a:extLst>
              <a:ext uri="{FF2B5EF4-FFF2-40B4-BE49-F238E27FC236}">
                <a16:creationId xmlns:a16="http://schemas.microsoft.com/office/drawing/2014/main" id="{5B9413C4-6BDE-27E3-FF56-974E607BE55B}"/>
              </a:ext>
            </a:extLst>
          </p:cNvPr>
          <p:cNvSpPr>
            <a:spLocks noGrp="1"/>
          </p:cNvSpPr>
          <p:nvPr>
            <p:ph type="body" sz="quarter" idx="17" hasCustomPrompt="1"/>
          </p:nvPr>
        </p:nvSpPr>
        <p:spPr>
          <a:xfrm>
            <a:off x="6206490" y="2163288"/>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19" name="Espace réservé du texte 15">
            <a:extLst>
              <a:ext uri="{FF2B5EF4-FFF2-40B4-BE49-F238E27FC236}">
                <a16:creationId xmlns:a16="http://schemas.microsoft.com/office/drawing/2014/main" id="{F9CCF07B-6055-1373-E8C0-ABE59E000763}"/>
              </a:ext>
            </a:extLst>
          </p:cNvPr>
          <p:cNvSpPr>
            <a:spLocks noGrp="1"/>
          </p:cNvSpPr>
          <p:nvPr>
            <p:ph type="body" sz="quarter" idx="18" hasCustomPrompt="1"/>
          </p:nvPr>
        </p:nvSpPr>
        <p:spPr>
          <a:xfrm>
            <a:off x="6206490" y="3845046"/>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21" name="Espace réservé du texte 15">
            <a:extLst>
              <a:ext uri="{FF2B5EF4-FFF2-40B4-BE49-F238E27FC236}">
                <a16:creationId xmlns:a16="http://schemas.microsoft.com/office/drawing/2014/main" id="{A2652C7A-4D7C-29A1-43EF-25F3C035D7CA}"/>
              </a:ext>
            </a:extLst>
          </p:cNvPr>
          <p:cNvSpPr>
            <a:spLocks noGrp="1"/>
          </p:cNvSpPr>
          <p:nvPr>
            <p:ph type="body" sz="quarter" idx="19" hasCustomPrompt="1"/>
          </p:nvPr>
        </p:nvSpPr>
        <p:spPr>
          <a:xfrm>
            <a:off x="9230363" y="2394120"/>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5">
            <a:extLst>
              <a:ext uri="{FF2B5EF4-FFF2-40B4-BE49-F238E27FC236}">
                <a16:creationId xmlns:a16="http://schemas.microsoft.com/office/drawing/2014/main" id="{E05704F7-0098-BE4E-0205-DBECF56D5B40}"/>
              </a:ext>
            </a:extLst>
          </p:cNvPr>
          <p:cNvSpPr>
            <a:spLocks noGrp="1"/>
          </p:cNvSpPr>
          <p:nvPr>
            <p:ph type="body" sz="quarter" idx="20" hasCustomPrompt="1"/>
          </p:nvPr>
        </p:nvSpPr>
        <p:spPr>
          <a:xfrm>
            <a:off x="9230363" y="4065036"/>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99C9DCA2-38B8-E2A3-72CA-B2759E91AD9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9B8C3DC-7FB4-00D6-4B0B-48A91407553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0282562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exte + Chiffres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12192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5" name="Espace réservé du texte 14">
            <a:extLst>
              <a:ext uri="{FF2B5EF4-FFF2-40B4-BE49-F238E27FC236}">
                <a16:creationId xmlns:a16="http://schemas.microsoft.com/office/drawing/2014/main" id="{6DC955E2-EF39-0A8B-7438-981DA32A4650}"/>
              </a:ext>
            </a:extLst>
          </p:cNvPr>
          <p:cNvSpPr>
            <a:spLocks noGrp="1"/>
          </p:cNvSpPr>
          <p:nvPr>
            <p:ph type="body" sz="quarter" idx="15" hasCustomPrompt="1"/>
          </p:nvPr>
        </p:nvSpPr>
        <p:spPr>
          <a:xfrm>
            <a:off x="582786" y="1259474"/>
            <a:ext cx="6314851" cy="492443"/>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0" name="Espace réservé du texte 15">
            <a:extLst>
              <a:ext uri="{FF2B5EF4-FFF2-40B4-BE49-F238E27FC236}">
                <a16:creationId xmlns:a16="http://schemas.microsoft.com/office/drawing/2014/main" id="{E2A5A672-0B77-F824-F7EC-3947FB617D59}"/>
              </a:ext>
            </a:extLst>
          </p:cNvPr>
          <p:cNvSpPr>
            <a:spLocks noGrp="1"/>
          </p:cNvSpPr>
          <p:nvPr>
            <p:ph type="body" sz="quarter" idx="17" hasCustomPrompt="1"/>
          </p:nvPr>
        </p:nvSpPr>
        <p:spPr>
          <a:xfrm>
            <a:off x="3879852"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3" name="Espace réservé du texte 15">
            <a:extLst>
              <a:ext uri="{FF2B5EF4-FFF2-40B4-BE49-F238E27FC236}">
                <a16:creationId xmlns:a16="http://schemas.microsoft.com/office/drawing/2014/main" id="{F67C02BE-E69D-A068-6D06-0FC534D0A502}"/>
              </a:ext>
            </a:extLst>
          </p:cNvPr>
          <p:cNvSpPr>
            <a:spLocks noGrp="1"/>
          </p:cNvSpPr>
          <p:nvPr>
            <p:ph type="body" sz="quarter" idx="19" hasCustomPrompt="1"/>
          </p:nvPr>
        </p:nvSpPr>
        <p:spPr>
          <a:xfrm>
            <a:off x="366082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6" name="Espace réservé du texte 15">
            <a:extLst>
              <a:ext uri="{FF2B5EF4-FFF2-40B4-BE49-F238E27FC236}">
                <a16:creationId xmlns:a16="http://schemas.microsoft.com/office/drawing/2014/main" id="{9B24A526-D653-0F06-7C72-C395B885B428}"/>
              </a:ext>
            </a:extLst>
          </p:cNvPr>
          <p:cNvSpPr>
            <a:spLocks noGrp="1"/>
          </p:cNvSpPr>
          <p:nvPr>
            <p:ph type="body" sz="quarter" idx="20" hasCustomPrompt="1"/>
          </p:nvPr>
        </p:nvSpPr>
        <p:spPr>
          <a:xfrm>
            <a:off x="688738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7" name="Espace réservé du texte 15">
            <a:extLst>
              <a:ext uri="{FF2B5EF4-FFF2-40B4-BE49-F238E27FC236}">
                <a16:creationId xmlns:a16="http://schemas.microsoft.com/office/drawing/2014/main" id="{E86B59B1-7D9A-D7E1-CA61-D416F477668B}"/>
              </a:ext>
            </a:extLst>
          </p:cNvPr>
          <p:cNvSpPr>
            <a:spLocks noGrp="1"/>
          </p:cNvSpPr>
          <p:nvPr>
            <p:ph type="body" sz="quarter" idx="21" hasCustomPrompt="1"/>
          </p:nvPr>
        </p:nvSpPr>
        <p:spPr>
          <a:xfrm>
            <a:off x="667124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8" name="Espace réservé du texte 15">
            <a:extLst>
              <a:ext uri="{FF2B5EF4-FFF2-40B4-BE49-F238E27FC236}">
                <a16:creationId xmlns:a16="http://schemas.microsoft.com/office/drawing/2014/main" id="{A6C2D8D7-B1A0-1933-6AE2-0E293A734C64}"/>
              </a:ext>
            </a:extLst>
          </p:cNvPr>
          <p:cNvSpPr>
            <a:spLocks noGrp="1"/>
          </p:cNvSpPr>
          <p:nvPr>
            <p:ph type="body" sz="quarter" idx="22" hasCustomPrompt="1"/>
          </p:nvPr>
        </p:nvSpPr>
        <p:spPr>
          <a:xfrm>
            <a:off x="989491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9" name="Espace réservé du texte 15">
            <a:extLst>
              <a:ext uri="{FF2B5EF4-FFF2-40B4-BE49-F238E27FC236}">
                <a16:creationId xmlns:a16="http://schemas.microsoft.com/office/drawing/2014/main" id="{4908928C-A02D-A74B-FC1C-6C5320DAD032}"/>
              </a:ext>
            </a:extLst>
          </p:cNvPr>
          <p:cNvSpPr>
            <a:spLocks noGrp="1"/>
          </p:cNvSpPr>
          <p:nvPr>
            <p:ph type="body" sz="quarter" idx="23" hasCustomPrompt="1"/>
          </p:nvPr>
        </p:nvSpPr>
        <p:spPr>
          <a:xfrm>
            <a:off x="967877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0" name="Espace réservé du texte 15">
            <a:extLst>
              <a:ext uri="{FF2B5EF4-FFF2-40B4-BE49-F238E27FC236}">
                <a16:creationId xmlns:a16="http://schemas.microsoft.com/office/drawing/2014/main" id="{227AD362-D964-9058-CE61-AD195DE40654}"/>
              </a:ext>
            </a:extLst>
          </p:cNvPr>
          <p:cNvSpPr>
            <a:spLocks noGrp="1"/>
          </p:cNvSpPr>
          <p:nvPr>
            <p:ph type="body" sz="quarter" idx="24" hasCustomPrompt="1"/>
          </p:nvPr>
        </p:nvSpPr>
        <p:spPr>
          <a:xfrm>
            <a:off x="872321"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31" name="Espace réservé du texte 15">
            <a:extLst>
              <a:ext uri="{FF2B5EF4-FFF2-40B4-BE49-F238E27FC236}">
                <a16:creationId xmlns:a16="http://schemas.microsoft.com/office/drawing/2014/main" id="{B43AFF30-1F4F-4174-018C-9EB32C59D3AF}"/>
              </a:ext>
            </a:extLst>
          </p:cNvPr>
          <p:cNvSpPr>
            <a:spLocks noGrp="1"/>
          </p:cNvSpPr>
          <p:nvPr>
            <p:ph type="body" sz="quarter" idx="25" hasCustomPrompt="1"/>
          </p:nvPr>
        </p:nvSpPr>
        <p:spPr>
          <a:xfrm>
            <a:off x="654347"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 name="Espace réservé du texte 7">
            <a:extLst>
              <a:ext uri="{FF2B5EF4-FFF2-40B4-BE49-F238E27FC236}">
                <a16:creationId xmlns:a16="http://schemas.microsoft.com/office/drawing/2014/main" id="{DB1B711D-0088-DEF8-123D-DA897E26967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80D85E91-E563-8A4D-A2C0-2538EB593ADF}"/>
              </a:ext>
            </a:extLst>
          </p:cNvPr>
          <p:cNvSpPr>
            <a:spLocks noGrp="1"/>
          </p:cNvSpPr>
          <p:nvPr>
            <p:ph type="body" sz="quarter" idx="47" hasCustomPrompt="1"/>
          </p:nvPr>
        </p:nvSpPr>
        <p:spPr>
          <a:xfrm>
            <a:off x="3098451"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100A0290-6DE5-5B01-C065-A81BB2CDED77}"/>
              </a:ext>
            </a:extLst>
          </p:cNvPr>
          <p:cNvSpPr>
            <a:spLocks noGrp="1"/>
          </p:cNvSpPr>
          <p:nvPr>
            <p:ph type="body" sz="quarter" idx="48" hasCustomPrompt="1"/>
          </p:nvPr>
        </p:nvSpPr>
        <p:spPr>
          <a:xfrm>
            <a:off x="6105982"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C133D45B-1F24-E4E2-E3F3-483B8312EF68}"/>
              </a:ext>
            </a:extLst>
          </p:cNvPr>
          <p:cNvSpPr>
            <a:spLocks noGrp="1"/>
          </p:cNvSpPr>
          <p:nvPr>
            <p:ph type="body" sz="quarter" idx="49" hasCustomPrompt="1"/>
          </p:nvPr>
        </p:nvSpPr>
        <p:spPr>
          <a:xfrm>
            <a:off x="9113513"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399D31B5-E2DD-38B7-5CA0-71824F795C8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848324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Citation + Image + Chiffres 1">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pic>
        <p:nvPicPr>
          <p:cNvPr id="46" name="Image 45">
            <a:extLst>
              <a:ext uri="{FF2B5EF4-FFF2-40B4-BE49-F238E27FC236}">
                <a16:creationId xmlns:a16="http://schemas.microsoft.com/office/drawing/2014/main" id="{8351E77F-4B66-30BE-9D0B-60973CDA68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4717" y="1047934"/>
            <a:ext cx="872159" cy="768683"/>
          </a:xfrm>
          <a:prstGeom prst="rect">
            <a:avLst/>
          </a:prstGeom>
        </p:spPr>
      </p:pic>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307777"/>
          </a:xfrm>
        </p:spPr>
        <p:txBody>
          <a:bodyPr anchor="t"/>
          <a:lstStyle>
            <a:lvl1pPr>
              <a:defRPr sz="2000" i="1" u="none"/>
            </a:lvl1pPr>
          </a:lstStyle>
          <a:p>
            <a:pPr lvl="0"/>
            <a:r>
              <a:rPr lang="fr-FR" dirty="0"/>
              <a:t>Citation</a:t>
            </a:r>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39671069-5DF4-83D3-F609-2ABFF0FD65A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161099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Citation + Image + Chiffres 2">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1231106"/>
          </a:xfrm>
        </p:spPr>
        <p:txBody>
          <a:bodyPr anchor="t"/>
          <a:lstStyle>
            <a:lvl1pPr>
              <a:defRPr sz="2000" i="1" u="none"/>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93E1ACB0-6325-ED22-4C38-60643F2037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8081038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Pourcentag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Espace réservé du texte 7">
            <a:extLst>
              <a:ext uri="{FF2B5EF4-FFF2-40B4-BE49-F238E27FC236}">
                <a16:creationId xmlns:a16="http://schemas.microsoft.com/office/drawing/2014/main" id="{92E647D6-7F5D-A849-9349-DB1C11B1E9E6}"/>
              </a:ext>
            </a:extLst>
          </p:cNvPr>
          <p:cNvSpPr>
            <a:spLocks noGrp="1"/>
          </p:cNvSpPr>
          <p:nvPr>
            <p:ph type="body" sz="quarter" idx="15" hasCustomPrompt="1"/>
          </p:nvPr>
        </p:nvSpPr>
        <p:spPr>
          <a:xfrm>
            <a:off x="582787" y="2444116"/>
            <a:ext cx="2944800" cy="984885"/>
          </a:xfrm>
        </p:spPr>
        <p:txBody>
          <a:bodyPr anchor="b">
            <a:spAutoFit/>
          </a:bodyPr>
          <a:lstStyle>
            <a:lvl1pPr>
              <a:defRPr sz="320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endParaRPr lang="fr-FR" dirty="0"/>
          </a:p>
        </p:txBody>
      </p:sp>
      <p:sp>
        <p:nvSpPr>
          <p:cNvPr id="11" name="Espace réservé du texte 7">
            <a:extLst>
              <a:ext uri="{FF2B5EF4-FFF2-40B4-BE49-F238E27FC236}">
                <a16:creationId xmlns:a16="http://schemas.microsoft.com/office/drawing/2014/main" id="{F35A2F6C-4969-3FC8-FD81-62B28DCA4D51}"/>
              </a:ext>
            </a:extLst>
          </p:cNvPr>
          <p:cNvSpPr>
            <a:spLocks noGrp="1"/>
          </p:cNvSpPr>
          <p:nvPr>
            <p:ph type="body" sz="quarter" idx="16" hasCustomPrompt="1"/>
          </p:nvPr>
        </p:nvSpPr>
        <p:spPr>
          <a:xfrm>
            <a:off x="581137" y="3834157"/>
            <a:ext cx="2944800" cy="646331"/>
          </a:xfrm>
        </p:spPr>
        <p:txBody>
          <a:bodyP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4952002" y="3283804"/>
            <a:ext cx="2592325"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6898478" y="3283804"/>
            <a:ext cx="2592325"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8844954" y="3283804"/>
            <a:ext cx="2592325"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4952005" y="2016442"/>
            <a:ext cx="1980000" cy="184666"/>
          </a:xfrm>
        </p:spPr>
        <p:txBody>
          <a:bodyPr wrap="square" anchor="b">
            <a:spAutoFit/>
          </a:bodyPr>
          <a:lstStyle>
            <a:lvl1pPr>
              <a:defRPr sz="1200">
                <a:latin typeface="+mj-lt"/>
              </a:defRPr>
            </a:lvl1pPr>
          </a:lstStyle>
          <a:p>
            <a:pPr lvl="0"/>
            <a:r>
              <a:rPr lang="fr-FR" dirty="0"/>
              <a:t>Lorme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4952005" y="2204918"/>
            <a:ext cx="1980000" cy="369332"/>
          </a:xfrm>
        </p:spPr>
        <p:txBody>
          <a:bodyPr>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7199517" y="4779382"/>
            <a:ext cx="1980001" cy="184666"/>
          </a:xfrm>
        </p:spPr>
        <p:txBody>
          <a:bodyPr wrap="square" anchor="b">
            <a:spAutoFit/>
          </a:bodyPr>
          <a:lstStyle>
            <a:lvl1pPr>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7199517" y="4967858"/>
            <a:ext cx="1980001" cy="369332"/>
          </a:xfrm>
        </p:spPr>
        <p:txBody>
          <a:bodyPr wrap="square">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9447031" y="2016442"/>
            <a:ext cx="1980000" cy="184666"/>
          </a:xfrm>
        </p:spPr>
        <p:txBody>
          <a:bodyPr wrap="square" anchor="b">
            <a:spAutoFit/>
          </a:bodyPr>
          <a:lstStyle>
            <a:lvl1pPr>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447031" y="2204918"/>
            <a:ext cx="1980000" cy="369332"/>
          </a:xfrm>
        </p:spPr>
        <p:txBody>
          <a:bodyPr>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5813783"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8061296" y="3335951"/>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10308810"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BCD9773-BA93-F153-A689-0D1B8B5383F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83B408C-A0B0-C33C-51C0-2190B993983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535339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51">
          <p15:clr>
            <a:srgbClr val="5ACBF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Pourcentag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627255" y="3283804"/>
            <a:ext cx="4063146"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4073679" y="3283804"/>
            <a:ext cx="4063146"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7520103" y="3274819"/>
            <a:ext cx="4063146"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1112329" y="1984849"/>
            <a:ext cx="1440000" cy="184666"/>
          </a:xfrm>
        </p:spPr>
        <p:txBody>
          <a:bodyPr wrap="square" anchor="ctr">
            <a:spAutoFit/>
          </a:bodyPr>
          <a:lstStyle>
            <a:lvl1pPr algn="l">
              <a:defRPr sz="1200">
                <a:latin typeface="+mj-lt"/>
              </a:defRPr>
            </a:lvl1pPr>
          </a:lstStyle>
          <a:p>
            <a:pPr lvl="0"/>
            <a:r>
              <a:rPr lang="fr-FR" dirty="0"/>
              <a:t>Lorem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2696455" y="1615517"/>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4599463" y="4980329"/>
            <a:ext cx="1440000" cy="184666"/>
          </a:xfrm>
        </p:spPr>
        <p:txBody>
          <a:bodyPr wrap="square" anchor="ctr">
            <a:spAutoFit/>
          </a:bodyPr>
          <a:lstStyle>
            <a:lvl1pPr algn="l">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6161383" y="4610997"/>
            <a:ext cx="1440000" cy="923330"/>
          </a:xfrm>
        </p:spPr>
        <p:txBody>
          <a:bodyPr wrap="square"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8055545" y="2013482"/>
            <a:ext cx="1440000" cy="184666"/>
          </a:xfrm>
        </p:spPr>
        <p:txBody>
          <a:bodyPr wrap="square" anchor="ctr">
            <a:spAutoFit/>
          </a:bodyPr>
          <a:lstStyle>
            <a:lvl1pPr algn="l">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639671" y="1644150"/>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2530607"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5967779" y="2807035"/>
            <a:ext cx="256443" cy="303784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9423563"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7BAB3D1-6D5C-58E2-B3B0-094986AF256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183E92C-64C4-86A1-C98D-C20C4A86DF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337020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Maison des engagements">
    <p:spTree>
      <p:nvGrpSpPr>
        <p:cNvPr id="1" name=""/>
        <p:cNvGrpSpPr/>
        <p:nvPr/>
      </p:nvGrpSpPr>
      <p:grpSpPr>
        <a:xfrm>
          <a:off x="0" y="0"/>
          <a:ext cx="0" cy="0"/>
          <a:chOff x="0" y="0"/>
          <a:chExt cx="0" cy="0"/>
        </a:xfrm>
      </p:grpSpPr>
      <p:sp>
        <p:nvSpPr>
          <p:cNvPr id="3" name="Espace réservé du texte 18">
            <a:extLst>
              <a:ext uri="{FF2B5EF4-FFF2-40B4-BE49-F238E27FC236}">
                <a16:creationId xmlns:a16="http://schemas.microsoft.com/office/drawing/2014/main" id="{256316C5-6A8B-9308-2F43-62B64F6D8365}"/>
              </a:ext>
            </a:extLst>
          </p:cNvPr>
          <p:cNvSpPr>
            <a:spLocks noGrp="1"/>
          </p:cNvSpPr>
          <p:nvPr>
            <p:ph type="body" sz="quarter" idx="24" hasCustomPrompt="1"/>
          </p:nvPr>
        </p:nvSpPr>
        <p:spPr>
          <a:xfrm>
            <a:off x="167445" y="5469959"/>
            <a:ext cx="11867214" cy="648000"/>
          </a:xfrm>
          <a:prstGeom prst="rect">
            <a:avLst/>
          </a:prstGeom>
          <a:solidFill>
            <a:schemeClr val="accent4"/>
          </a:solidFill>
        </p:spPr>
        <p:txBody>
          <a:bodyPr lIns="180000" tIns="108000" rIns="144000" bIns="36000" anchor="t">
            <a:noAutofit/>
          </a:bodyPr>
          <a:lstStyle>
            <a:lvl1pPr marL="0" indent="0" algn="ctr">
              <a:lnSpc>
                <a:spcPct val="100000"/>
              </a:lnSpc>
              <a:spcBef>
                <a:spcPts val="0"/>
              </a:spcBef>
              <a:buFont typeface="+mj-lt"/>
              <a:buNone/>
              <a:defRPr lang="fr-FR" sz="1400" kern="1200" cap="all" baseline="0" dirty="0">
                <a:solidFill>
                  <a:schemeClr val="tx1"/>
                </a:solidFill>
                <a:latin typeface="+mj-lt"/>
                <a:ea typeface="+mn-ea"/>
                <a:cs typeface="+mn-cs"/>
              </a:defRPr>
            </a:lvl1pPr>
          </a:lstStyle>
          <a:p>
            <a:pPr lvl="0"/>
            <a:r>
              <a:rPr lang="fr-FR" sz="1400" kern="1200" cap="all" baseline="0" dirty="0">
                <a:solidFill>
                  <a:schemeClr val="tx1"/>
                </a:solidFill>
                <a:latin typeface="+mj-lt"/>
                <a:ea typeface="+mn-ea"/>
                <a:cs typeface="+mn-cs"/>
              </a:rPr>
              <a:t>Principes</a:t>
            </a:r>
          </a:p>
        </p:txBody>
      </p:sp>
      <p:sp>
        <p:nvSpPr>
          <p:cNvPr id="22" name="Espace réservé du texte 18">
            <a:extLst>
              <a:ext uri="{FF2B5EF4-FFF2-40B4-BE49-F238E27FC236}">
                <a16:creationId xmlns:a16="http://schemas.microsoft.com/office/drawing/2014/main" id="{8396C39D-0D02-479E-37EC-482D31AAC8AF}"/>
              </a:ext>
            </a:extLst>
          </p:cNvPr>
          <p:cNvSpPr>
            <a:spLocks noGrp="1"/>
          </p:cNvSpPr>
          <p:nvPr>
            <p:ph type="body" sz="quarter" idx="18" hasCustomPrompt="1"/>
          </p:nvPr>
        </p:nvSpPr>
        <p:spPr>
          <a:xfrm>
            <a:off x="167446" y="1113933"/>
            <a:ext cx="11857109" cy="734433"/>
          </a:xfrm>
          <a:prstGeom prst="trapezoid">
            <a:avLst>
              <a:gd name="adj" fmla="val 66687"/>
            </a:avLst>
          </a:prstGeom>
          <a:solidFill>
            <a:schemeClr val="accent4"/>
          </a:solidFill>
        </p:spPr>
        <p:txBody>
          <a:bodyPr lIns="180000" tIns="36000" rIns="144000" bIns="36000" anchor="ctr">
            <a:noAutofit/>
          </a:bodyPr>
          <a:lstStyle>
            <a:lvl1pPr marL="0" indent="0" algn="ctr">
              <a:buFont typeface="+mj-lt"/>
              <a:buNone/>
              <a:defRPr sz="1800" cap="all" spc="300" baseline="0">
                <a:latin typeface="+mj-lt"/>
              </a:defRPr>
            </a:lvl1pPr>
          </a:lstStyle>
          <a:p>
            <a:pPr lvl="0"/>
            <a:r>
              <a:rPr lang="fr-FR" dirty="0"/>
              <a:t>CLIENT</a:t>
            </a:r>
          </a:p>
          <a:p>
            <a:pPr lvl="0"/>
            <a:r>
              <a:rPr lang="fr-FR" dirty="0"/>
              <a:t>RAISON D’ÊTRE</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9" name="Espace réservé du texte 18">
            <a:extLst>
              <a:ext uri="{FF2B5EF4-FFF2-40B4-BE49-F238E27FC236}">
                <a16:creationId xmlns:a16="http://schemas.microsoft.com/office/drawing/2014/main" id="{9275CD87-B9BE-D881-ABA4-42A25F2D5A43}"/>
              </a:ext>
            </a:extLst>
          </p:cNvPr>
          <p:cNvSpPr>
            <a:spLocks noGrp="1"/>
          </p:cNvSpPr>
          <p:nvPr>
            <p:ph type="body" sz="quarter" idx="15" hasCustomPrompt="1"/>
          </p:nvPr>
        </p:nvSpPr>
        <p:spPr>
          <a:xfrm>
            <a:off x="167445" y="1919767"/>
            <a:ext cx="3907319" cy="556664"/>
          </a:xfrm>
          <a:prstGeom prst="rect">
            <a:avLst/>
          </a:prstGeom>
          <a:solidFill>
            <a:schemeClr val="accent2"/>
          </a:solidFill>
        </p:spPr>
        <p:txBody>
          <a:bodyPr lIns="144000" tIns="72000" rIns="144000" bIns="72000" anchor="ctr">
            <a:noAutofit/>
          </a:bodyPr>
          <a:lstStyle>
            <a:lvl1pPr marL="228600" indent="-228600">
              <a:buFont typeface="+mj-lt"/>
              <a:buAutoNum type="arabicPeriod"/>
              <a:defRPr sz="1100" cap="all" spc="300" baseline="0">
                <a:latin typeface="+mj-lt"/>
              </a:defRPr>
            </a:lvl1pPr>
          </a:lstStyle>
          <a:p>
            <a:pPr lvl="0"/>
            <a:r>
              <a:rPr lang="fr-FR" dirty="0"/>
              <a:t>PILIER #1</a:t>
            </a:r>
          </a:p>
        </p:txBody>
      </p:sp>
      <p:sp>
        <p:nvSpPr>
          <p:cNvPr id="20" name="Espace réservé du texte 18">
            <a:extLst>
              <a:ext uri="{FF2B5EF4-FFF2-40B4-BE49-F238E27FC236}">
                <a16:creationId xmlns:a16="http://schemas.microsoft.com/office/drawing/2014/main" id="{5B585A37-DC4D-6FD8-701B-6031C11E8945}"/>
              </a:ext>
            </a:extLst>
          </p:cNvPr>
          <p:cNvSpPr>
            <a:spLocks noGrp="1"/>
          </p:cNvSpPr>
          <p:nvPr>
            <p:ph type="body" sz="quarter" idx="16" hasCustomPrompt="1"/>
          </p:nvPr>
        </p:nvSpPr>
        <p:spPr>
          <a:xfrm>
            <a:off x="4142720" y="1919767"/>
            <a:ext cx="3907319" cy="556664"/>
          </a:xfrm>
          <a:prstGeom prst="rect">
            <a:avLst/>
          </a:prstGeom>
          <a:solidFill>
            <a:schemeClr val="accent1"/>
          </a:solidFill>
        </p:spPr>
        <p:txBody>
          <a:bodyPr lIns="144000" tIns="72000" rIns="144000" bIns="72000" anchor="ctr">
            <a:noAutofit/>
          </a:bodyPr>
          <a:lstStyle>
            <a:lvl1pPr marL="228600" indent="-228600">
              <a:buFont typeface="+mj-lt"/>
              <a:buAutoNum type="arabicPeriod" startAt="2"/>
              <a:defRPr sz="1100" cap="all" spc="300" baseline="0">
                <a:latin typeface="+mj-lt"/>
              </a:defRPr>
            </a:lvl1pPr>
          </a:lstStyle>
          <a:p>
            <a:pPr lvl="0"/>
            <a:r>
              <a:rPr lang="fr-FR" dirty="0"/>
              <a:t>PILIER #2</a:t>
            </a:r>
          </a:p>
        </p:txBody>
      </p:sp>
      <p:sp>
        <p:nvSpPr>
          <p:cNvPr id="21" name="Espace réservé du texte 18">
            <a:extLst>
              <a:ext uri="{FF2B5EF4-FFF2-40B4-BE49-F238E27FC236}">
                <a16:creationId xmlns:a16="http://schemas.microsoft.com/office/drawing/2014/main" id="{EECCE45F-1008-C2D9-00C2-8177257152EB}"/>
              </a:ext>
            </a:extLst>
          </p:cNvPr>
          <p:cNvSpPr>
            <a:spLocks noGrp="1"/>
          </p:cNvSpPr>
          <p:nvPr>
            <p:ph type="body" sz="quarter" idx="17" hasCustomPrompt="1"/>
          </p:nvPr>
        </p:nvSpPr>
        <p:spPr>
          <a:xfrm>
            <a:off x="8117995" y="1919767"/>
            <a:ext cx="3907319" cy="556664"/>
          </a:xfrm>
          <a:prstGeom prst="rect">
            <a:avLst/>
          </a:prstGeom>
          <a:solidFill>
            <a:schemeClr val="accent3"/>
          </a:solidFill>
        </p:spPr>
        <p:txBody>
          <a:bodyPr lIns="144000" tIns="72000" rIns="144000" bIns="72000" anchor="ctr">
            <a:noAutofit/>
          </a:bodyPr>
          <a:lstStyle>
            <a:lvl1pPr marL="228600" indent="-228600">
              <a:buFont typeface="+mj-lt"/>
              <a:buAutoNum type="arabicPeriod" startAt="3"/>
              <a:defRPr sz="1100" cap="all" spc="300" baseline="0">
                <a:latin typeface="+mj-lt"/>
              </a:defRPr>
            </a:lvl1pPr>
          </a:lstStyle>
          <a:p>
            <a:pPr lvl="0"/>
            <a:r>
              <a:rPr lang="fr-FR" dirty="0"/>
              <a:t>PILIER #3</a:t>
            </a:r>
          </a:p>
        </p:txBody>
      </p:sp>
      <p:sp>
        <p:nvSpPr>
          <p:cNvPr id="23" name="Espace réservé du texte 18">
            <a:extLst>
              <a:ext uri="{FF2B5EF4-FFF2-40B4-BE49-F238E27FC236}">
                <a16:creationId xmlns:a16="http://schemas.microsoft.com/office/drawing/2014/main" id="{4A9719F7-7915-932F-A773-5A9AE3BEC330}"/>
              </a:ext>
            </a:extLst>
          </p:cNvPr>
          <p:cNvSpPr>
            <a:spLocks noGrp="1"/>
          </p:cNvSpPr>
          <p:nvPr>
            <p:ph type="body" sz="quarter" idx="19" hasCustomPrompt="1"/>
          </p:nvPr>
        </p:nvSpPr>
        <p:spPr>
          <a:xfrm>
            <a:off x="167445"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a:p>
            <a:pPr lvl="0"/>
            <a:endParaRPr lang="fr-FR" dirty="0"/>
          </a:p>
        </p:txBody>
      </p:sp>
      <p:sp>
        <p:nvSpPr>
          <p:cNvPr id="26" name="Espace réservé du texte 18">
            <a:extLst>
              <a:ext uri="{FF2B5EF4-FFF2-40B4-BE49-F238E27FC236}">
                <a16:creationId xmlns:a16="http://schemas.microsoft.com/office/drawing/2014/main" id="{C47D75E7-D173-5A76-15E8-551E46CC8577}"/>
              </a:ext>
            </a:extLst>
          </p:cNvPr>
          <p:cNvSpPr>
            <a:spLocks noGrp="1"/>
          </p:cNvSpPr>
          <p:nvPr>
            <p:ph type="body" sz="quarter" idx="20" hasCustomPrompt="1"/>
          </p:nvPr>
        </p:nvSpPr>
        <p:spPr>
          <a:xfrm>
            <a:off x="4142341"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7" name="Espace réservé du texte 18">
            <a:extLst>
              <a:ext uri="{FF2B5EF4-FFF2-40B4-BE49-F238E27FC236}">
                <a16:creationId xmlns:a16="http://schemas.microsoft.com/office/drawing/2014/main" id="{470DCCD3-EEC9-DA46-38DF-3FB5AB482DD7}"/>
              </a:ext>
            </a:extLst>
          </p:cNvPr>
          <p:cNvSpPr>
            <a:spLocks noGrp="1"/>
          </p:cNvSpPr>
          <p:nvPr>
            <p:ph type="body" sz="quarter" idx="21" hasCustomPrompt="1"/>
          </p:nvPr>
        </p:nvSpPr>
        <p:spPr>
          <a:xfrm>
            <a:off x="8117237"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9" name="Espace réservé du texte 23">
            <a:extLst>
              <a:ext uri="{FF2B5EF4-FFF2-40B4-BE49-F238E27FC236}">
                <a16:creationId xmlns:a16="http://schemas.microsoft.com/office/drawing/2014/main" id="{2A651BCA-E799-2F4E-322D-0353CECE8587}"/>
              </a:ext>
            </a:extLst>
          </p:cNvPr>
          <p:cNvSpPr>
            <a:spLocks noGrp="1"/>
          </p:cNvSpPr>
          <p:nvPr>
            <p:ph type="body" sz="quarter" idx="23" hasCustomPrompt="1"/>
          </p:nvPr>
        </p:nvSpPr>
        <p:spPr>
          <a:xfrm>
            <a:off x="1164000" y="5822652"/>
            <a:ext cx="9864000" cy="215444"/>
          </a:xfrm>
          <a:noFill/>
        </p:spPr>
        <p:txBody>
          <a:bodyPr wrap="square" anchor="ctr">
            <a:spAutoFit/>
          </a:bodyPr>
          <a:lstStyle>
            <a:lvl1pPr algn="ctr">
              <a:defRPr sz="1400"/>
            </a:lvl1pPr>
          </a:lstStyle>
          <a:p>
            <a:pPr lvl="0"/>
            <a:r>
              <a:rPr lang="fr-FR" dirty="0"/>
              <a:t>Sed ut </a:t>
            </a:r>
            <a:r>
              <a:rPr lang="fr-FR" dirty="0" err="1"/>
              <a:t>perspiciatis</a:t>
            </a:r>
            <a:r>
              <a:rPr lang="fr-FR" dirty="0"/>
              <a:t> </a:t>
            </a:r>
            <a:r>
              <a:rPr lang="fr-FR" dirty="0" err="1"/>
              <a:t>unde</a:t>
            </a:r>
            <a:endParaRPr lang="fr-FR" dirty="0"/>
          </a:p>
        </p:txBody>
      </p:sp>
      <p:sp>
        <p:nvSpPr>
          <p:cNvPr id="2" name="Espace réservé du texte 7">
            <a:extLst>
              <a:ext uri="{FF2B5EF4-FFF2-40B4-BE49-F238E27FC236}">
                <a16:creationId xmlns:a16="http://schemas.microsoft.com/office/drawing/2014/main" id="{EA1FA0E7-570D-6466-5714-7E50D83A272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La MAISON DES ENGAGEMENTS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0EFEC77-8B9D-56CF-C5EE-3DB33861B6C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748629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Comply Compete Lead">
    <p:spTree>
      <p:nvGrpSpPr>
        <p:cNvPr id="1" name=""/>
        <p:cNvGrpSpPr/>
        <p:nvPr/>
      </p:nvGrpSpPr>
      <p:grpSpPr>
        <a:xfrm>
          <a:off x="0" y="0"/>
          <a:ext cx="0" cy="0"/>
          <a:chOff x="0" y="0"/>
          <a:chExt cx="0" cy="0"/>
        </a:xfrm>
      </p:grpSpPr>
      <p:sp>
        <p:nvSpPr>
          <p:cNvPr id="6" name="Espace réservé du texte 52">
            <a:extLst>
              <a:ext uri="{FF2B5EF4-FFF2-40B4-BE49-F238E27FC236}">
                <a16:creationId xmlns:a16="http://schemas.microsoft.com/office/drawing/2014/main" id="{3CA9CBB7-A24B-8344-DCEB-F02ED29EC16B}"/>
              </a:ext>
            </a:extLst>
          </p:cNvPr>
          <p:cNvSpPr>
            <a:spLocks noGrp="1"/>
          </p:cNvSpPr>
          <p:nvPr>
            <p:ph type="body" sz="quarter" idx="32" hasCustomPrompt="1"/>
          </p:nvPr>
        </p:nvSpPr>
        <p:spPr>
          <a:xfrm>
            <a:off x="806295"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6" name="Espace réservé pour une image  37">
            <a:extLst>
              <a:ext uri="{FF2B5EF4-FFF2-40B4-BE49-F238E27FC236}">
                <a16:creationId xmlns:a16="http://schemas.microsoft.com/office/drawing/2014/main" id="{066C02D5-9FF1-8A55-AFAC-7681E041E19D}"/>
              </a:ext>
            </a:extLst>
          </p:cNvPr>
          <p:cNvSpPr>
            <a:spLocks noGrp="1"/>
          </p:cNvSpPr>
          <p:nvPr>
            <p:ph type="pic" sz="quarter" idx="24"/>
          </p:nvPr>
        </p:nvSpPr>
        <p:spPr>
          <a:xfrm>
            <a:off x="8039829" y="770027"/>
            <a:ext cx="4159790" cy="3166296"/>
          </a:xfr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2" name="Rectangle 1">
            <a:extLst>
              <a:ext uri="{FF2B5EF4-FFF2-40B4-BE49-F238E27FC236}">
                <a16:creationId xmlns:a16="http://schemas.microsoft.com/office/drawing/2014/main" id="{7AE70816-9855-F4E9-C0E5-9C4697CC2106}"/>
              </a:ext>
            </a:extLst>
          </p:cNvPr>
          <p:cNvSpPr/>
          <p:nvPr/>
        </p:nvSpPr>
        <p:spPr>
          <a:xfrm>
            <a:off x="8032209" y="3936323"/>
            <a:ext cx="4159788" cy="2529697"/>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9" name="ZoneTexte 8">
            <a:extLst>
              <a:ext uri="{FF2B5EF4-FFF2-40B4-BE49-F238E27FC236}">
                <a16:creationId xmlns:a16="http://schemas.microsoft.com/office/drawing/2014/main" id="{A37AEDB8-5D99-FDDD-5959-B3ADE2B640C8}"/>
              </a:ext>
            </a:extLst>
          </p:cNvPr>
          <p:cNvSpPr txBox="1"/>
          <p:nvPr/>
        </p:nvSpPr>
        <p:spPr>
          <a:xfrm>
            <a:off x="702916" y="1371567"/>
            <a:ext cx="720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dirty="0" err="1">
                <a:solidFill>
                  <a:schemeClr val="tx1"/>
                </a:solidFill>
                <a:latin typeface="+mn-lt"/>
                <a:ea typeface="+mn-ea"/>
                <a:cs typeface="+mn-cs"/>
              </a:rPr>
              <a:t>Comply</a:t>
            </a:r>
            <a:endParaRPr lang="fr-FR" sz="1200" i="1" kern="1200" noProof="0" dirty="0">
              <a:solidFill>
                <a:schemeClr val="tx1"/>
              </a:solidFill>
              <a:latin typeface="+mn-lt"/>
              <a:ea typeface="+mn-ea"/>
              <a:cs typeface="+mn-cs"/>
            </a:endParaRPr>
          </a:p>
        </p:txBody>
      </p:sp>
      <p:sp>
        <p:nvSpPr>
          <p:cNvPr id="10" name="ZoneTexte 9">
            <a:extLst>
              <a:ext uri="{FF2B5EF4-FFF2-40B4-BE49-F238E27FC236}">
                <a16:creationId xmlns:a16="http://schemas.microsoft.com/office/drawing/2014/main" id="{015133D4-8D76-1424-D831-4A34721B944B}"/>
              </a:ext>
            </a:extLst>
          </p:cNvPr>
          <p:cNvSpPr txBox="1"/>
          <p:nvPr/>
        </p:nvSpPr>
        <p:spPr>
          <a:xfrm>
            <a:off x="4660914" y="1371567"/>
            <a:ext cx="540000" cy="262251"/>
          </a:xfrm>
          <a:prstGeom prst="rect">
            <a:avLst/>
          </a:prstGeom>
          <a:noFill/>
        </p:spPr>
        <p:txBody>
          <a:bodyPr wrap="square" rtlCol="0">
            <a:spAutoFit/>
          </a:bodyPr>
          <a:lstStyle/>
          <a:p>
            <a:pPr marL="0" marR="0" indent="0"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a:solidFill>
                  <a:schemeClr val="tx1"/>
                </a:solidFill>
                <a:latin typeface="+mn-lt"/>
                <a:ea typeface="+mn-ea"/>
                <a:cs typeface="+mn-cs"/>
              </a:rPr>
              <a:t>Lead</a:t>
            </a:r>
          </a:p>
        </p:txBody>
      </p:sp>
      <p:cxnSp>
        <p:nvCxnSpPr>
          <p:cNvPr id="12" name="Connecteur droit 11">
            <a:extLst>
              <a:ext uri="{FF2B5EF4-FFF2-40B4-BE49-F238E27FC236}">
                <a16:creationId xmlns:a16="http://schemas.microsoft.com/office/drawing/2014/main" id="{F2F4A357-9607-F998-3A9B-8A5719404713}"/>
              </a:ext>
            </a:extLst>
          </p:cNvPr>
          <p:cNvCxnSpPr>
            <a:cxnSpLocks/>
          </p:cNvCxnSpPr>
          <p:nvPr/>
        </p:nvCxnSpPr>
        <p:spPr>
          <a:xfrm>
            <a:off x="8033179" y="760095"/>
            <a:ext cx="0" cy="57061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751DFA95-D17B-B3D7-DABE-6AD1DDB4EA4D}"/>
              </a:ext>
            </a:extLst>
          </p:cNvPr>
          <p:cNvCxnSpPr>
            <a:cxnSpLocks/>
          </p:cNvCxnSpPr>
          <p:nvPr/>
        </p:nvCxnSpPr>
        <p:spPr>
          <a:xfrm flipH="1">
            <a:off x="1" y="1759994"/>
            <a:ext cx="803221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E1C238E-BA80-2A4D-A79A-C92133B6CFF2}"/>
              </a:ext>
            </a:extLst>
          </p:cNvPr>
          <p:cNvSpPr txBox="1"/>
          <p:nvPr/>
        </p:nvSpPr>
        <p:spPr>
          <a:xfrm>
            <a:off x="2547856" y="1371567"/>
            <a:ext cx="828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err="1">
                <a:solidFill>
                  <a:schemeClr val="tx1"/>
                </a:solidFill>
                <a:latin typeface="+mn-lt"/>
                <a:ea typeface="+mn-ea"/>
                <a:cs typeface="+mn-cs"/>
              </a:rPr>
              <a:t>Compete</a:t>
            </a:r>
            <a:endParaRPr lang="fr-FR" sz="1200" i="1" kern="1200" noProof="0">
              <a:solidFill>
                <a:schemeClr val="tx1"/>
              </a:solidFill>
              <a:latin typeface="+mn-lt"/>
              <a:ea typeface="+mn-ea"/>
              <a:cs typeface="+mn-cs"/>
            </a:endParaRPr>
          </a:p>
        </p:txBody>
      </p:sp>
      <p:sp>
        <p:nvSpPr>
          <p:cNvPr id="18" name="AutoShape 3">
            <a:extLst>
              <a:ext uri="{FF2B5EF4-FFF2-40B4-BE49-F238E27FC236}">
                <a16:creationId xmlns:a16="http://schemas.microsoft.com/office/drawing/2014/main" id="{D2122F00-1DC3-0536-4F4D-3560CBD65E1A}"/>
              </a:ext>
            </a:extLst>
          </p:cNvPr>
          <p:cNvSpPr>
            <a:spLocks noChangeAspect="1" noChangeArrowheads="1" noTextEdit="1"/>
          </p:cNvSpPr>
          <p:nvPr/>
        </p:nvSpPr>
        <p:spPr bwMode="auto">
          <a:xfrm>
            <a:off x="8529638" y="3429002"/>
            <a:ext cx="9890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Espace réservé du texte 32">
            <a:extLst>
              <a:ext uri="{FF2B5EF4-FFF2-40B4-BE49-F238E27FC236}">
                <a16:creationId xmlns:a16="http://schemas.microsoft.com/office/drawing/2014/main" id="{EE7994FD-8ED0-11AC-D748-34A7D5952586}"/>
              </a:ext>
            </a:extLst>
          </p:cNvPr>
          <p:cNvSpPr>
            <a:spLocks noGrp="1"/>
          </p:cNvSpPr>
          <p:nvPr>
            <p:ph type="body" sz="quarter" idx="25" hasCustomPrompt="1"/>
          </p:nvPr>
        </p:nvSpPr>
        <p:spPr>
          <a:xfrm>
            <a:off x="8236699" y="5208879"/>
            <a:ext cx="3731782" cy="307777"/>
          </a:xfrm>
        </p:spPr>
        <p:txBody>
          <a:bodyPr anchor="b">
            <a:spAutoFit/>
          </a:bodyPr>
          <a:lstStyle>
            <a:lvl1pPr>
              <a:defRPr sz="2000" i="1">
                <a:solidFill>
                  <a:schemeClr val="tx2"/>
                </a:solidFill>
              </a:defRPr>
            </a:lvl1pPr>
          </a:lstStyle>
          <a:p>
            <a:pPr lvl="0"/>
            <a:r>
              <a:rPr lang="fr-FR" dirty="0"/>
              <a:t>Citation</a:t>
            </a:r>
          </a:p>
        </p:txBody>
      </p:sp>
      <p:sp>
        <p:nvSpPr>
          <p:cNvPr id="34" name="Espace réservé du texte 32">
            <a:extLst>
              <a:ext uri="{FF2B5EF4-FFF2-40B4-BE49-F238E27FC236}">
                <a16:creationId xmlns:a16="http://schemas.microsoft.com/office/drawing/2014/main" id="{8967B2E6-E0BE-4B94-B7D4-89F439457404}"/>
              </a:ext>
            </a:extLst>
          </p:cNvPr>
          <p:cNvSpPr>
            <a:spLocks noGrp="1"/>
          </p:cNvSpPr>
          <p:nvPr>
            <p:ph type="body" sz="quarter" idx="26" hasCustomPrompt="1"/>
          </p:nvPr>
        </p:nvSpPr>
        <p:spPr>
          <a:xfrm>
            <a:off x="8236699" y="5547136"/>
            <a:ext cx="3731782" cy="430887"/>
          </a:xfrm>
        </p:spPr>
        <p:txBody>
          <a:bodyPr anchor="t">
            <a:spAutoFit/>
          </a:bodyPr>
          <a:lstStyle>
            <a:lvl1pPr>
              <a:defRPr sz="1400" i="1">
                <a:solidFill>
                  <a:schemeClr val="tx2"/>
                </a:solidFill>
              </a:defRPr>
            </a:lvl1pPr>
          </a:lstStyle>
          <a:p>
            <a:pPr lvl="0"/>
            <a:r>
              <a:rPr lang="fr-FR" dirty="0"/>
              <a:t>Nom Prénom</a:t>
            </a:r>
          </a:p>
          <a:p>
            <a:pPr lvl="0"/>
            <a:r>
              <a:rPr lang="fr-FR" dirty="0"/>
              <a:t>Titre</a:t>
            </a:r>
          </a:p>
        </p:txBody>
      </p:sp>
      <p:sp>
        <p:nvSpPr>
          <p:cNvPr id="35" name="Espace réservé du texte 32">
            <a:extLst>
              <a:ext uri="{FF2B5EF4-FFF2-40B4-BE49-F238E27FC236}">
                <a16:creationId xmlns:a16="http://schemas.microsoft.com/office/drawing/2014/main" id="{4055F7BE-65EE-F3D0-43E0-80DF7A47E490}"/>
              </a:ext>
            </a:extLst>
          </p:cNvPr>
          <p:cNvSpPr>
            <a:spLocks noGrp="1"/>
          </p:cNvSpPr>
          <p:nvPr>
            <p:ph type="body" sz="quarter" idx="27" hasCustomPrompt="1"/>
          </p:nvPr>
        </p:nvSpPr>
        <p:spPr>
          <a:xfrm>
            <a:off x="80629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ENGAGEMENTS CLÉS</a:t>
            </a:r>
          </a:p>
        </p:txBody>
      </p:sp>
      <p:sp>
        <p:nvSpPr>
          <p:cNvPr id="37" name="Espace réservé du texte 32">
            <a:extLst>
              <a:ext uri="{FF2B5EF4-FFF2-40B4-BE49-F238E27FC236}">
                <a16:creationId xmlns:a16="http://schemas.microsoft.com/office/drawing/2014/main" id="{2C4601E8-2D8B-90A7-F57C-C374147D0A07}"/>
              </a:ext>
            </a:extLst>
          </p:cNvPr>
          <p:cNvSpPr>
            <a:spLocks noGrp="1"/>
          </p:cNvSpPr>
          <p:nvPr>
            <p:ph type="body" sz="quarter" idx="29" hasCustomPrompt="1"/>
          </p:nvPr>
        </p:nvSpPr>
        <p:spPr>
          <a:xfrm>
            <a:off x="434028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ACTIONS EXISTANTES</a:t>
            </a:r>
          </a:p>
        </p:txBody>
      </p:sp>
      <p:sp>
        <p:nvSpPr>
          <p:cNvPr id="39" name="Rectangle 38">
            <a:extLst>
              <a:ext uri="{FF2B5EF4-FFF2-40B4-BE49-F238E27FC236}">
                <a16:creationId xmlns:a16="http://schemas.microsoft.com/office/drawing/2014/main" id="{BCBFDA7D-253C-6CAE-F4C2-99FD35AFDBA0}"/>
              </a:ext>
            </a:extLst>
          </p:cNvPr>
          <p:cNvSpPr/>
          <p:nvPr/>
        </p:nvSpPr>
        <p:spPr>
          <a:xfrm>
            <a:off x="806296" y="1244532"/>
            <a:ext cx="4311121" cy="72000"/>
          </a:xfrm>
          <a:prstGeom prst="rect">
            <a:avLst/>
          </a:prstGeom>
          <a:gradFill flip="none" rotWithShape="1">
            <a:gsLst>
              <a:gs pos="0">
                <a:schemeClr val="accent2"/>
              </a:gs>
              <a:gs pos="100000">
                <a:schemeClr val="accent3"/>
              </a:gs>
            </a:gsLst>
            <a:lin ang="0" scaled="1"/>
            <a:tileRect/>
          </a:gra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41" name="Espace réservé du texte 40">
            <a:extLst>
              <a:ext uri="{FF2B5EF4-FFF2-40B4-BE49-F238E27FC236}">
                <a16:creationId xmlns:a16="http://schemas.microsoft.com/office/drawing/2014/main" id="{49BCEA5D-FDC7-D920-AF85-D69C66D8167A}"/>
              </a:ext>
            </a:extLst>
          </p:cNvPr>
          <p:cNvSpPr>
            <a:spLocks noGrp="1"/>
          </p:cNvSpPr>
          <p:nvPr>
            <p:ph type="body" sz="quarter" idx="31" hasCustomPrompt="1"/>
          </p:nvPr>
        </p:nvSpPr>
        <p:spPr>
          <a:xfrm rot="10800000">
            <a:off x="4159792" y="1128953"/>
            <a:ext cx="236948" cy="154091"/>
          </a:xfrm>
          <a:prstGeom prst="triangle">
            <a:avLst/>
          </a:prstGeom>
          <a:solidFill>
            <a:schemeClr val="tx1"/>
          </a:solidFill>
        </p:spPr>
        <p:txBody>
          <a:bodyPr>
            <a:noAutofit/>
          </a:bodyPr>
          <a:lstStyle>
            <a:lvl1pPr>
              <a:defRPr sz="100">
                <a:solidFill>
                  <a:schemeClr val="tx1"/>
                </a:solidFill>
              </a:defRPr>
            </a:lvl1pPr>
          </a:lstStyle>
          <a:p>
            <a:pPr lvl="0"/>
            <a:r>
              <a:rPr lang="fr-FR" dirty="0"/>
              <a:t>a</a:t>
            </a:r>
          </a:p>
        </p:txBody>
      </p:sp>
      <p:sp>
        <p:nvSpPr>
          <p:cNvPr id="8" name="Espace réservé du texte 7">
            <a:extLst>
              <a:ext uri="{FF2B5EF4-FFF2-40B4-BE49-F238E27FC236}">
                <a16:creationId xmlns:a16="http://schemas.microsoft.com/office/drawing/2014/main" id="{AA72D946-96A2-F500-57E6-082724134C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COMPLY/COMPETE/LEAD</a:t>
            </a:r>
          </a:p>
          <a:p>
            <a:pPr lvl="1"/>
            <a:r>
              <a:rPr lang="fr-FR" dirty="0"/>
              <a:t>Changer style du sous titre avec « augmenter le niveau de liste » </a:t>
            </a:r>
          </a:p>
        </p:txBody>
      </p:sp>
      <p:sp>
        <p:nvSpPr>
          <p:cNvPr id="7" name="Espace réservé du texte 52">
            <a:extLst>
              <a:ext uri="{FF2B5EF4-FFF2-40B4-BE49-F238E27FC236}">
                <a16:creationId xmlns:a16="http://schemas.microsoft.com/office/drawing/2014/main" id="{E3F22224-91A6-B6D4-4644-C58F2D3FDBC5}"/>
              </a:ext>
            </a:extLst>
          </p:cNvPr>
          <p:cNvSpPr>
            <a:spLocks noGrp="1"/>
          </p:cNvSpPr>
          <p:nvPr>
            <p:ph type="body" sz="quarter" idx="33" hasCustomPrompt="1"/>
          </p:nvPr>
        </p:nvSpPr>
        <p:spPr>
          <a:xfrm>
            <a:off x="4340286"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4" name="Espace réservé du texte 9">
            <a:extLst>
              <a:ext uri="{FF2B5EF4-FFF2-40B4-BE49-F238E27FC236}">
                <a16:creationId xmlns:a16="http://schemas.microsoft.com/office/drawing/2014/main" id="{B81FC6FA-ACA8-CDEA-B1A6-D54E8C4A6B7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916953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Planning Atelier">
    <p:spTree>
      <p:nvGrpSpPr>
        <p:cNvPr id="1" name=""/>
        <p:cNvGrpSpPr/>
        <p:nvPr/>
      </p:nvGrpSpPr>
      <p:grpSpPr>
        <a:xfrm>
          <a:off x="0" y="0"/>
          <a:ext cx="0" cy="0"/>
          <a:chOff x="0" y="0"/>
          <a:chExt cx="0" cy="0"/>
        </a:xfrm>
      </p:grpSpPr>
      <p:sp>
        <p:nvSpPr>
          <p:cNvPr id="17" name="Espace réservé du texte 63">
            <a:extLst>
              <a:ext uri="{FF2B5EF4-FFF2-40B4-BE49-F238E27FC236}">
                <a16:creationId xmlns:a16="http://schemas.microsoft.com/office/drawing/2014/main" id="{092686E1-5CE9-602E-32B8-DCA793144B03}"/>
              </a:ext>
            </a:extLst>
          </p:cNvPr>
          <p:cNvSpPr>
            <a:spLocks noGrp="1"/>
          </p:cNvSpPr>
          <p:nvPr>
            <p:ph type="body" sz="quarter" idx="48" hasCustomPrompt="1"/>
          </p:nvPr>
        </p:nvSpPr>
        <p:spPr>
          <a:xfrm>
            <a:off x="4565737" y="358958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ABA7726F-979A-EDC6-35DF-3DF4EB2306BA}"/>
              </a:ext>
            </a:extLst>
          </p:cNvPr>
          <p:cNvSpPr>
            <a:spLocks noGrp="1"/>
          </p:cNvSpPr>
          <p:nvPr>
            <p:ph type="body" sz="quarter" idx="49" hasCustomPrompt="1"/>
          </p:nvPr>
        </p:nvSpPr>
        <p:spPr>
          <a:xfrm>
            <a:off x="4565737" y="5046121"/>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D4E9D9C-BCF6-384A-55B9-7674E65C07BC}"/>
              </a:ext>
            </a:extLst>
          </p:cNvPr>
          <p:cNvSpPr>
            <a:spLocks noGrp="1"/>
          </p:cNvSpPr>
          <p:nvPr>
            <p:ph type="body" sz="quarter" idx="47" hasCustomPrompt="1"/>
          </p:nvPr>
        </p:nvSpPr>
        <p:spPr>
          <a:xfrm>
            <a:off x="4587968" y="2133055"/>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1" y="765816"/>
            <a:ext cx="4065524" cy="2952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PLANNING ATELIER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6" y="1204734"/>
            <a:ext cx="7046087" cy="430887"/>
          </a:xfrm>
        </p:spPr>
        <p:txBody>
          <a:bodyPr wrap="square" anchor="ctr">
            <a:spAutoFit/>
          </a:bodyPr>
          <a:lstStyle>
            <a:lvl1pPr marL="342900" indent="-342900">
              <a:buFont typeface="+mj-lt"/>
              <a:buAutoNum type="arabicPeriod"/>
              <a:defRPr sz="1400" cap="all" spc="300" baseline="0">
                <a:solidFill>
                  <a:schemeClr val="accent2"/>
                </a:solidFill>
                <a:latin typeface="+mj-lt"/>
              </a:defRPr>
            </a:lvl1pPr>
            <a:lvl2pPr marL="0">
              <a:defRPr/>
            </a:lvl2pPr>
          </a:lstStyle>
          <a:p>
            <a:pPr lvl="0"/>
            <a:r>
              <a:rPr lang="fr-FR" dirty="0"/>
              <a:t>INTRODUCTION </a:t>
            </a:r>
            <a:r>
              <a:rPr lang="fr-FR" sz="1400" i="1" dirty="0">
                <a:solidFill>
                  <a:srgbClr val="69AAE4"/>
                </a:solidFill>
                <a:latin typeface="Avenir Light" panose="020B0402020203020204" pitchFamily="34" charset="77"/>
              </a:rPr>
              <a:t>(60 min) </a:t>
            </a:r>
            <a:endParaRPr lang="fr-FR" dirty="0"/>
          </a:p>
          <a:p>
            <a:pPr lvl="1"/>
            <a:r>
              <a:rPr lang="fr-FR" dirty="0"/>
              <a:t>Insérer le texte (augmentation de texte niveau 1)</a:t>
            </a:r>
          </a:p>
        </p:txBody>
      </p:sp>
      <p:sp>
        <p:nvSpPr>
          <p:cNvPr id="19" name="Espace réservé du texte 17">
            <a:extLst>
              <a:ext uri="{FF2B5EF4-FFF2-40B4-BE49-F238E27FC236}">
                <a16:creationId xmlns:a16="http://schemas.microsoft.com/office/drawing/2014/main" id="{A2E8F9C4-9E2F-243B-AF62-82E53DE8D0BD}"/>
              </a:ext>
            </a:extLst>
          </p:cNvPr>
          <p:cNvSpPr>
            <a:spLocks noGrp="1"/>
          </p:cNvSpPr>
          <p:nvPr>
            <p:ph type="body" sz="quarter" idx="20" hasCustomPrompt="1"/>
          </p:nvPr>
        </p:nvSpPr>
        <p:spPr>
          <a:xfrm>
            <a:off x="4565737" y="2630489"/>
            <a:ext cx="7046087" cy="461665"/>
          </a:xfrm>
        </p:spPr>
        <p:txBody>
          <a:bodyPr wrap="square" anchor="ctr">
            <a:spAutoFit/>
          </a:bodyPr>
          <a:lstStyle>
            <a:lvl1pPr marL="342900" indent="-342900">
              <a:buFont typeface="+mj-lt"/>
              <a:buAutoNum type="arabicPeriod" startAt="2"/>
              <a:defRPr sz="1400" cap="all" spc="300" baseline="0">
                <a:solidFill>
                  <a:schemeClr val="accent2"/>
                </a:solidFill>
                <a:latin typeface="+mj-lt"/>
              </a:defRPr>
            </a:lvl1pPr>
            <a:lvl2pPr marL="0" indent="0">
              <a:buFont typeface="+mj-lt"/>
              <a:buNone/>
              <a:defRPr/>
            </a:lvl2pPr>
          </a:lstStyle>
          <a:p>
            <a:r>
              <a:rPr lang="fr-FR" sz="1400" b="1" spc="300" dirty="0">
                <a:solidFill>
                  <a:srgbClr val="69AAE4"/>
                </a:solidFill>
                <a:latin typeface="Avenir Black" panose="02000503020000020003" pitchFamily="2" charset="0"/>
              </a:rPr>
              <a:t>SÉLECTION DES 2 PISTES DE RAISON D’ÊTRE </a:t>
            </a:r>
            <a:r>
              <a:rPr lang="fr-FR" sz="1600" i="1" dirty="0">
                <a:solidFill>
                  <a:srgbClr val="69AAE4"/>
                </a:solidFill>
                <a:latin typeface="Avenir Light" panose="020B0402020203020204" pitchFamily="34" charset="77"/>
              </a:rPr>
              <a:t>(30 min) </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0" name="Espace réservé du texte 17">
            <a:extLst>
              <a:ext uri="{FF2B5EF4-FFF2-40B4-BE49-F238E27FC236}">
                <a16:creationId xmlns:a16="http://schemas.microsoft.com/office/drawing/2014/main" id="{CADA6490-9199-1372-C637-44253A327977}"/>
              </a:ext>
            </a:extLst>
          </p:cNvPr>
          <p:cNvSpPr>
            <a:spLocks noGrp="1"/>
          </p:cNvSpPr>
          <p:nvPr>
            <p:ph type="body" sz="quarter" idx="21" hasCustomPrompt="1"/>
          </p:nvPr>
        </p:nvSpPr>
        <p:spPr>
          <a:xfrm>
            <a:off x="4565737" y="4087022"/>
            <a:ext cx="7046087" cy="461665"/>
          </a:xfrm>
        </p:spPr>
        <p:txBody>
          <a:bodyPr wrap="square" anchor="ctr">
            <a:spAutoFit/>
          </a:bodyPr>
          <a:lstStyle>
            <a:lvl1pPr marL="342900" indent="-342900">
              <a:buFont typeface="+mj-lt"/>
              <a:buAutoNum type="arabicPeriod" startAt="3"/>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DÉCLINAISON DES AXES PRIORITAIRES </a:t>
            </a:r>
            <a:r>
              <a:rPr lang="fr-FR" sz="1600" i="1" dirty="0">
                <a:solidFill>
                  <a:srgbClr val="69AAE4"/>
                </a:solidFill>
                <a:latin typeface="Avenir Light" panose="020B0402020203020204" pitchFamily="34" charset="77"/>
              </a:rPr>
              <a:t>(45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1" name="Espace réservé du texte 17">
            <a:extLst>
              <a:ext uri="{FF2B5EF4-FFF2-40B4-BE49-F238E27FC236}">
                <a16:creationId xmlns:a16="http://schemas.microsoft.com/office/drawing/2014/main" id="{770D79DE-656D-08B7-87F6-5A6C4E208962}"/>
              </a:ext>
            </a:extLst>
          </p:cNvPr>
          <p:cNvSpPr>
            <a:spLocks noGrp="1"/>
          </p:cNvSpPr>
          <p:nvPr>
            <p:ph type="body" sz="quarter" idx="22" hasCustomPrompt="1"/>
          </p:nvPr>
        </p:nvSpPr>
        <p:spPr>
          <a:xfrm>
            <a:off x="4565736" y="5543553"/>
            <a:ext cx="7046087" cy="461665"/>
          </a:xfrm>
        </p:spPr>
        <p:txBody>
          <a:bodyPr wrap="square" anchor="ctr">
            <a:spAutoFit/>
          </a:bodyPr>
          <a:lstStyle>
            <a:lvl1pPr marL="342900" indent="-342900">
              <a:buFont typeface="+mj-lt"/>
              <a:buAutoNum type="arabicPeriod" startAt="4"/>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RESTITUTION FINALE ET CONCLUSION </a:t>
            </a:r>
            <a:r>
              <a:rPr lang="fr-FR" sz="1400" i="1" spc="300" dirty="0">
                <a:solidFill>
                  <a:srgbClr val="69AAE4"/>
                </a:solidFill>
                <a:latin typeface="Avenir Light" panose="020B0402020203020204" pitchFamily="34" charset="77"/>
              </a:rPr>
              <a:t>(</a:t>
            </a:r>
            <a:r>
              <a:rPr lang="fr-FR" sz="1600" i="1" dirty="0">
                <a:solidFill>
                  <a:srgbClr val="69AAE4"/>
                </a:solidFill>
                <a:latin typeface="Avenir Light" panose="020B0402020203020204" pitchFamily="34" charset="77"/>
              </a:rPr>
              <a:t>15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C392863B-8222-74FB-2DE9-0EE44B849475}"/>
              </a:ext>
            </a:extLst>
          </p:cNvPr>
          <p:cNvSpPr>
            <a:spLocks noGrp="1"/>
          </p:cNvSpPr>
          <p:nvPr>
            <p:ph type="body" sz="quarter" idx="2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PLANNING 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56D6806-FF42-CFC7-4215-F64E8987CAEB}"/>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06836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Étapes macro">
    <p:spTree>
      <p:nvGrpSpPr>
        <p:cNvPr id="1" name=""/>
        <p:cNvGrpSpPr/>
        <p:nvPr/>
      </p:nvGrpSpPr>
      <p:grpSpPr>
        <a:xfrm>
          <a:off x="0" y="0"/>
          <a:ext cx="0" cy="0"/>
          <a:chOff x="0" y="0"/>
          <a:chExt cx="0" cy="0"/>
        </a:xfrm>
      </p:grpSpPr>
      <p:sp>
        <p:nvSpPr>
          <p:cNvPr id="64" name="Espace réservé du texte 63">
            <a:extLst>
              <a:ext uri="{FF2B5EF4-FFF2-40B4-BE49-F238E27FC236}">
                <a16:creationId xmlns:a16="http://schemas.microsoft.com/office/drawing/2014/main" id="{3B860C48-7B93-983C-AEFB-1339B194416C}"/>
              </a:ext>
            </a:extLst>
          </p:cNvPr>
          <p:cNvSpPr>
            <a:spLocks noGrp="1"/>
          </p:cNvSpPr>
          <p:nvPr>
            <p:ph type="body" sz="quarter" idx="47" hasCustomPrompt="1"/>
          </p:nvPr>
        </p:nvSpPr>
        <p:spPr>
          <a:xfrm>
            <a:off x="1488460" y="1194811"/>
            <a:ext cx="0" cy="1959267"/>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5" name="Espace réservé du texte 63">
            <a:extLst>
              <a:ext uri="{FF2B5EF4-FFF2-40B4-BE49-F238E27FC236}">
                <a16:creationId xmlns:a16="http://schemas.microsoft.com/office/drawing/2014/main" id="{4AFC1376-BF22-2025-B30F-D405309D215F}"/>
              </a:ext>
            </a:extLst>
          </p:cNvPr>
          <p:cNvSpPr>
            <a:spLocks noGrp="1"/>
          </p:cNvSpPr>
          <p:nvPr>
            <p:ph type="body" sz="quarter" idx="48" hasCustomPrompt="1"/>
          </p:nvPr>
        </p:nvSpPr>
        <p:spPr>
          <a:xfrm>
            <a:off x="6358547" y="1194811"/>
            <a:ext cx="0" cy="198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742E9BD9-98A5-F8FE-1DA9-C6300F38A837}"/>
              </a:ext>
            </a:extLst>
          </p:cNvPr>
          <p:cNvCxnSpPr>
            <a:cxnSpLocks/>
          </p:cNvCxnSpPr>
          <p:nvPr/>
        </p:nvCxnSpPr>
        <p:spPr>
          <a:xfrm flipH="1">
            <a:off x="410703" y="3440543"/>
            <a:ext cx="11384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FDC157B-879B-DC1B-7811-C154C83EEA10}"/>
              </a:ext>
            </a:extLst>
          </p:cNvPr>
          <p:cNvCxnSpPr>
            <a:cxnSpLocks/>
          </p:cNvCxnSpPr>
          <p:nvPr/>
        </p:nvCxnSpPr>
        <p:spPr>
          <a:xfrm>
            <a:off x="413751" y="3296760"/>
            <a:ext cx="0" cy="287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riangle 13">
            <a:extLst>
              <a:ext uri="{FF2B5EF4-FFF2-40B4-BE49-F238E27FC236}">
                <a16:creationId xmlns:a16="http://schemas.microsoft.com/office/drawing/2014/main" id="{C78958AA-5893-7B87-6B36-7A882D1A638B}"/>
              </a:ext>
            </a:extLst>
          </p:cNvPr>
          <p:cNvSpPr/>
          <p:nvPr/>
        </p:nvSpPr>
        <p:spPr>
          <a:xfrm rot="5400000">
            <a:off x="11666911" y="3354254"/>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18">
            <a:extLst>
              <a:ext uri="{FF2B5EF4-FFF2-40B4-BE49-F238E27FC236}">
                <a16:creationId xmlns:a16="http://schemas.microsoft.com/office/drawing/2014/main" id="{754819C0-ECF3-5300-19FE-2CF1E69F2BE5}"/>
              </a:ext>
            </a:extLst>
          </p:cNvPr>
          <p:cNvSpPr>
            <a:spLocks noGrp="1"/>
          </p:cNvSpPr>
          <p:nvPr>
            <p:ph type="body" sz="quarter" idx="32" hasCustomPrompt="1"/>
          </p:nvPr>
        </p:nvSpPr>
        <p:spPr>
          <a:xfrm>
            <a:off x="1063044" y="2985299"/>
            <a:ext cx="880417" cy="880417"/>
          </a:xfrm>
          <a:prstGeom prst="flowChartConnector">
            <a:avLst/>
          </a:prstGeom>
          <a:solidFill>
            <a:schemeClr val="accent2"/>
          </a:solidFill>
        </p:spPr>
        <p:txBody>
          <a:bodyPr tIns="108000" anchor="ctr">
            <a:noAutofit/>
          </a:bodyPr>
          <a:lstStyle>
            <a:lvl1pPr algn="ctr">
              <a:defRPr sz="3800">
                <a:solidFill>
                  <a:schemeClr val="bg1"/>
                </a:solidFill>
              </a:defRPr>
            </a:lvl1pPr>
          </a:lstStyle>
          <a:p>
            <a:pPr lvl="0"/>
            <a:r>
              <a:rPr lang="fr-FR" dirty="0"/>
              <a:t>1</a:t>
            </a:r>
          </a:p>
        </p:txBody>
      </p:sp>
      <p:sp>
        <p:nvSpPr>
          <p:cNvPr id="27" name="Espace réservé du texte 18">
            <a:extLst>
              <a:ext uri="{FF2B5EF4-FFF2-40B4-BE49-F238E27FC236}">
                <a16:creationId xmlns:a16="http://schemas.microsoft.com/office/drawing/2014/main" id="{364A8464-4B10-84F7-C8E2-16C8CC3174BE}"/>
              </a:ext>
            </a:extLst>
          </p:cNvPr>
          <p:cNvSpPr>
            <a:spLocks noGrp="1"/>
          </p:cNvSpPr>
          <p:nvPr>
            <p:ph type="body" sz="quarter" idx="33" hasCustomPrompt="1"/>
          </p:nvPr>
        </p:nvSpPr>
        <p:spPr>
          <a:xfrm>
            <a:off x="3494131" y="2985299"/>
            <a:ext cx="880417" cy="880417"/>
          </a:xfrm>
          <a:prstGeom prst="flowChartConnector">
            <a:avLst/>
          </a:prstGeom>
          <a:solidFill>
            <a:schemeClr val="accent1"/>
          </a:solidFill>
        </p:spPr>
        <p:txBody>
          <a:bodyPr tIns="108000" anchor="ctr">
            <a:noAutofit/>
          </a:bodyPr>
          <a:lstStyle>
            <a:lvl1pPr algn="ctr">
              <a:defRPr sz="3800">
                <a:solidFill>
                  <a:schemeClr val="bg1"/>
                </a:solidFill>
              </a:defRPr>
            </a:lvl1pPr>
          </a:lstStyle>
          <a:p>
            <a:pPr lvl="0"/>
            <a:r>
              <a:rPr lang="fr-FR" dirty="0"/>
              <a:t>2</a:t>
            </a:r>
          </a:p>
        </p:txBody>
      </p:sp>
      <p:sp>
        <p:nvSpPr>
          <p:cNvPr id="28" name="Espace réservé du texte 18">
            <a:extLst>
              <a:ext uri="{FF2B5EF4-FFF2-40B4-BE49-F238E27FC236}">
                <a16:creationId xmlns:a16="http://schemas.microsoft.com/office/drawing/2014/main" id="{CD41F2F0-A2DF-68CB-5FD7-439E5F79BBA8}"/>
              </a:ext>
            </a:extLst>
          </p:cNvPr>
          <p:cNvSpPr>
            <a:spLocks noGrp="1"/>
          </p:cNvSpPr>
          <p:nvPr>
            <p:ph type="body" sz="quarter" idx="34" hasCustomPrompt="1"/>
          </p:nvPr>
        </p:nvSpPr>
        <p:spPr>
          <a:xfrm>
            <a:off x="5925218" y="2985299"/>
            <a:ext cx="880417" cy="880417"/>
          </a:xfrm>
          <a:prstGeom prst="flowChartConnector">
            <a:avLst/>
          </a:prstGeom>
          <a:solidFill>
            <a:schemeClr val="accent3"/>
          </a:solidFill>
        </p:spPr>
        <p:txBody>
          <a:bodyPr tIns="108000" anchor="ctr">
            <a:noAutofit/>
          </a:bodyPr>
          <a:lstStyle>
            <a:lvl1pPr algn="ctr">
              <a:defRPr sz="3800">
                <a:solidFill>
                  <a:schemeClr val="bg1"/>
                </a:solidFill>
              </a:defRPr>
            </a:lvl1pPr>
          </a:lstStyle>
          <a:p>
            <a:pPr lvl="0"/>
            <a:r>
              <a:rPr lang="fr-FR" dirty="0"/>
              <a:t>3</a:t>
            </a:r>
          </a:p>
        </p:txBody>
      </p:sp>
      <p:sp>
        <p:nvSpPr>
          <p:cNvPr id="29" name="Espace réservé du texte 18">
            <a:extLst>
              <a:ext uri="{FF2B5EF4-FFF2-40B4-BE49-F238E27FC236}">
                <a16:creationId xmlns:a16="http://schemas.microsoft.com/office/drawing/2014/main" id="{6A8F4713-1654-4363-98F8-242AD978493F}"/>
              </a:ext>
            </a:extLst>
          </p:cNvPr>
          <p:cNvSpPr>
            <a:spLocks noGrp="1"/>
          </p:cNvSpPr>
          <p:nvPr>
            <p:ph type="body" sz="quarter" idx="35" hasCustomPrompt="1"/>
          </p:nvPr>
        </p:nvSpPr>
        <p:spPr>
          <a:xfrm>
            <a:off x="8356305" y="2985299"/>
            <a:ext cx="880417" cy="880417"/>
          </a:xfrm>
          <a:prstGeom prst="flowChartConnector">
            <a:avLst/>
          </a:prstGeom>
          <a:solidFill>
            <a:schemeClr val="accent5"/>
          </a:solidFill>
        </p:spPr>
        <p:txBody>
          <a:bodyPr tIns="108000" anchor="ctr">
            <a:noAutofit/>
          </a:bodyPr>
          <a:lstStyle>
            <a:lvl1pPr algn="ctr">
              <a:defRPr sz="3800">
                <a:solidFill>
                  <a:schemeClr val="bg1"/>
                </a:solidFill>
              </a:defRPr>
            </a:lvl1pPr>
          </a:lstStyle>
          <a:p>
            <a:pPr lvl="0"/>
            <a:r>
              <a:rPr lang="fr-FR" dirty="0"/>
              <a:t>4</a:t>
            </a:r>
          </a:p>
        </p:txBody>
      </p:sp>
      <p:sp>
        <p:nvSpPr>
          <p:cNvPr id="36" name="Espace réservé du texte 35">
            <a:extLst>
              <a:ext uri="{FF2B5EF4-FFF2-40B4-BE49-F238E27FC236}">
                <a16:creationId xmlns:a16="http://schemas.microsoft.com/office/drawing/2014/main" id="{FD641D02-425A-7CFC-E185-91FB7BDBAD8B}"/>
              </a:ext>
            </a:extLst>
          </p:cNvPr>
          <p:cNvSpPr>
            <a:spLocks noGrp="1"/>
          </p:cNvSpPr>
          <p:nvPr>
            <p:ph type="body" sz="quarter" idx="36" hasCustomPrompt="1"/>
          </p:nvPr>
        </p:nvSpPr>
        <p:spPr>
          <a:xfrm>
            <a:off x="3980105"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8" name="Espace réservé du texte 37">
            <a:extLst>
              <a:ext uri="{FF2B5EF4-FFF2-40B4-BE49-F238E27FC236}">
                <a16:creationId xmlns:a16="http://schemas.microsoft.com/office/drawing/2014/main" id="{4AE5E014-C844-A606-8ACE-610E3F7D4F61}"/>
              </a:ext>
            </a:extLst>
          </p:cNvPr>
          <p:cNvSpPr>
            <a:spLocks noGrp="1"/>
          </p:cNvSpPr>
          <p:nvPr>
            <p:ph type="body" sz="quarter" idx="37" hasCustomPrompt="1"/>
          </p:nvPr>
        </p:nvSpPr>
        <p:spPr>
          <a:xfrm>
            <a:off x="3899411" y="4369083"/>
            <a:ext cx="1956560" cy="236405"/>
          </a:xfrm>
          <a:solidFill>
            <a:schemeClr val="accent1"/>
          </a:solidFill>
        </p:spPr>
        <p:txBody>
          <a:bodyPr wrap="square" lIns="144000" tIns="36000" rIns="144000" anchor="ctr">
            <a:spAutoFit/>
          </a:bodyPr>
          <a:lstStyle>
            <a:lvl1pPr>
              <a:defRPr sz="1300" cap="all" baseline="0">
                <a:latin typeface="+mj-lt"/>
              </a:defRPr>
            </a:lvl1pPr>
          </a:lstStyle>
          <a:p>
            <a:pPr lvl="0"/>
            <a:r>
              <a:rPr lang="fr-FR" dirty="0"/>
              <a:t>ÉTAPE 2</a:t>
            </a:r>
          </a:p>
        </p:txBody>
      </p:sp>
      <p:sp>
        <p:nvSpPr>
          <p:cNvPr id="40" name="Espace réservé du texte 35">
            <a:extLst>
              <a:ext uri="{FF2B5EF4-FFF2-40B4-BE49-F238E27FC236}">
                <a16:creationId xmlns:a16="http://schemas.microsoft.com/office/drawing/2014/main" id="{E29315E1-642B-1248-609D-8733011462D3}"/>
              </a:ext>
            </a:extLst>
          </p:cNvPr>
          <p:cNvSpPr>
            <a:spLocks noGrp="1"/>
          </p:cNvSpPr>
          <p:nvPr>
            <p:ph type="body" sz="quarter" idx="38" hasCustomPrompt="1"/>
          </p:nvPr>
        </p:nvSpPr>
        <p:spPr>
          <a:xfrm>
            <a:off x="8874843"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1" name="Espace réservé du texte 37">
            <a:extLst>
              <a:ext uri="{FF2B5EF4-FFF2-40B4-BE49-F238E27FC236}">
                <a16:creationId xmlns:a16="http://schemas.microsoft.com/office/drawing/2014/main" id="{349E64F3-3563-386B-641C-560B60836312}"/>
              </a:ext>
            </a:extLst>
          </p:cNvPr>
          <p:cNvSpPr>
            <a:spLocks noGrp="1"/>
          </p:cNvSpPr>
          <p:nvPr>
            <p:ph type="body" sz="quarter" idx="39" hasCustomPrompt="1"/>
          </p:nvPr>
        </p:nvSpPr>
        <p:spPr>
          <a:xfrm>
            <a:off x="8794149" y="4369083"/>
            <a:ext cx="1956560" cy="236405"/>
          </a:xfrm>
          <a:solidFill>
            <a:schemeClr val="accent5"/>
          </a:solidFill>
        </p:spPr>
        <p:txBody>
          <a:bodyPr wrap="square" lIns="144000" tIns="36000" rIns="144000" anchor="ctr">
            <a:spAutoFit/>
          </a:bodyPr>
          <a:lstStyle>
            <a:lvl1pPr>
              <a:defRPr sz="1300" cap="all" baseline="0">
                <a:latin typeface="+mj-lt"/>
              </a:defRPr>
            </a:lvl1pPr>
          </a:lstStyle>
          <a:p>
            <a:pPr lvl="0"/>
            <a:r>
              <a:rPr lang="fr-FR" dirty="0"/>
              <a:t>ÉTAPE 4 </a:t>
            </a:r>
          </a:p>
        </p:txBody>
      </p:sp>
      <p:sp>
        <p:nvSpPr>
          <p:cNvPr id="48" name="Espace réservé du texte 35">
            <a:extLst>
              <a:ext uri="{FF2B5EF4-FFF2-40B4-BE49-F238E27FC236}">
                <a16:creationId xmlns:a16="http://schemas.microsoft.com/office/drawing/2014/main" id="{FEC79308-9A4D-8982-78EE-57305FDF6535}"/>
              </a:ext>
            </a:extLst>
          </p:cNvPr>
          <p:cNvSpPr>
            <a:spLocks noGrp="1"/>
          </p:cNvSpPr>
          <p:nvPr>
            <p:ph type="body" sz="quarter" idx="40" hasCustomPrompt="1"/>
          </p:nvPr>
        </p:nvSpPr>
        <p:spPr>
          <a:xfrm>
            <a:off x="1581264" y="1544427"/>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9" name="Espace réservé du texte 37">
            <a:extLst>
              <a:ext uri="{FF2B5EF4-FFF2-40B4-BE49-F238E27FC236}">
                <a16:creationId xmlns:a16="http://schemas.microsoft.com/office/drawing/2014/main" id="{ACA7BE39-557C-1984-A3C8-396DB971C7B6}"/>
              </a:ext>
            </a:extLst>
          </p:cNvPr>
          <p:cNvSpPr>
            <a:spLocks noGrp="1"/>
          </p:cNvSpPr>
          <p:nvPr>
            <p:ph type="body" sz="quarter" idx="41" hasCustomPrompt="1"/>
          </p:nvPr>
        </p:nvSpPr>
        <p:spPr>
          <a:xfrm>
            <a:off x="1500570" y="1194812"/>
            <a:ext cx="1956560" cy="236405"/>
          </a:xfrm>
          <a:solidFill>
            <a:schemeClr val="accent2"/>
          </a:solidFill>
          <a:effectLst/>
        </p:spPr>
        <p:txBody>
          <a:bodyPr wrap="square" lIns="144000" tIns="36000" rIns="144000" anchor="ctr">
            <a:spAutoFit/>
          </a:bodyPr>
          <a:lstStyle>
            <a:lvl1pPr>
              <a:defRPr sz="1300" cap="all" baseline="0">
                <a:latin typeface="+mj-lt"/>
              </a:defRPr>
            </a:lvl1pPr>
          </a:lstStyle>
          <a:p>
            <a:pPr lvl="0"/>
            <a:r>
              <a:rPr lang="fr-FR" dirty="0"/>
              <a:t>ÉTAPE 1</a:t>
            </a:r>
          </a:p>
        </p:txBody>
      </p:sp>
      <p:sp>
        <p:nvSpPr>
          <p:cNvPr id="55" name="Espace réservé du texte 35">
            <a:extLst>
              <a:ext uri="{FF2B5EF4-FFF2-40B4-BE49-F238E27FC236}">
                <a16:creationId xmlns:a16="http://schemas.microsoft.com/office/drawing/2014/main" id="{AD47A5B3-7758-6D90-43BD-57E5619C0758}"/>
              </a:ext>
            </a:extLst>
          </p:cNvPr>
          <p:cNvSpPr>
            <a:spLocks noGrp="1"/>
          </p:cNvSpPr>
          <p:nvPr>
            <p:ph type="body" sz="quarter" idx="42" hasCustomPrompt="1"/>
          </p:nvPr>
        </p:nvSpPr>
        <p:spPr>
          <a:xfrm>
            <a:off x="6439240" y="1545086"/>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6" name="Espace réservé du texte 37">
            <a:extLst>
              <a:ext uri="{FF2B5EF4-FFF2-40B4-BE49-F238E27FC236}">
                <a16:creationId xmlns:a16="http://schemas.microsoft.com/office/drawing/2014/main" id="{BE698BAB-A609-AC8A-C403-6E4A2BB0A681}"/>
              </a:ext>
            </a:extLst>
          </p:cNvPr>
          <p:cNvSpPr>
            <a:spLocks noGrp="1"/>
          </p:cNvSpPr>
          <p:nvPr>
            <p:ph type="body" sz="quarter" idx="43" hasCustomPrompt="1"/>
          </p:nvPr>
        </p:nvSpPr>
        <p:spPr>
          <a:xfrm>
            <a:off x="6361339" y="1194812"/>
            <a:ext cx="1956560" cy="236405"/>
          </a:xfrm>
          <a:solidFill>
            <a:schemeClr val="accent3"/>
          </a:solidFill>
        </p:spPr>
        <p:txBody>
          <a:bodyPr wrap="square" lIns="144000" tIns="36000" rIns="144000" anchor="ctr">
            <a:spAutoFit/>
          </a:bodyPr>
          <a:lstStyle>
            <a:lvl1pPr>
              <a:defRPr sz="1300" cap="all" baseline="0">
                <a:latin typeface="+mj-lt"/>
              </a:defRPr>
            </a:lvl1pPr>
          </a:lstStyle>
          <a:p>
            <a:pPr lvl="0"/>
            <a:r>
              <a:rPr lang="fr-FR" dirty="0"/>
              <a:t>ÉTAPE 3</a:t>
            </a:r>
          </a:p>
        </p:txBody>
      </p:sp>
      <p:sp>
        <p:nvSpPr>
          <p:cNvPr id="60" name="Espace réservé du texte 37">
            <a:extLst>
              <a:ext uri="{FF2B5EF4-FFF2-40B4-BE49-F238E27FC236}">
                <a16:creationId xmlns:a16="http://schemas.microsoft.com/office/drawing/2014/main" id="{7F1833C3-FAEE-EF97-A3E8-6505FC5EACD2}"/>
              </a:ext>
            </a:extLst>
          </p:cNvPr>
          <p:cNvSpPr>
            <a:spLocks noGrp="1"/>
          </p:cNvSpPr>
          <p:nvPr>
            <p:ph type="body" sz="quarter" idx="44" hasCustomPrompt="1"/>
          </p:nvPr>
        </p:nvSpPr>
        <p:spPr>
          <a:xfrm>
            <a:off x="1066023" y="5963239"/>
            <a:ext cx="2520000" cy="251795"/>
          </a:xfrm>
          <a:prstGeom prst="homePlate">
            <a:avLst/>
          </a:prstGeom>
          <a:solidFill>
            <a:schemeClr val="accent2"/>
          </a:solidFill>
        </p:spPr>
        <p:txBody>
          <a:bodyPr wrap="square" lIns="144000" tIns="36000" rIns="144000" anchor="b">
            <a:spAutoFit/>
          </a:bodyPr>
          <a:lstStyle>
            <a:lvl1pPr algn="ctr">
              <a:defRPr sz="1400">
                <a:latin typeface="+mn-lt"/>
              </a:defRPr>
            </a:lvl1pPr>
          </a:lstStyle>
          <a:p>
            <a:pPr lvl="0"/>
            <a:r>
              <a:rPr lang="fr-FR" dirty="0"/>
              <a:t>MOIS </a:t>
            </a:r>
          </a:p>
        </p:txBody>
      </p:sp>
      <p:sp>
        <p:nvSpPr>
          <p:cNvPr id="61" name="Espace réservé du texte 37">
            <a:extLst>
              <a:ext uri="{FF2B5EF4-FFF2-40B4-BE49-F238E27FC236}">
                <a16:creationId xmlns:a16="http://schemas.microsoft.com/office/drawing/2014/main" id="{C7F7CC0B-772A-E881-07EE-172C69C5DFA9}"/>
              </a:ext>
            </a:extLst>
          </p:cNvPr>
          <p:cNvSpPr>
            <a:spLocks noGrp="1"/>
          </p:cNvSpPr>
          <p:nvPr>
            <p:ph type="body" sz="quarter" idx="45" hasCustomPrompt="1"/>
          </p:nvPr>
        </p:nvSpPr>
        <p:spPr>
          <a:xfrm>
            <a:off x="3858794" y="5963239"/>
            <a:ext cx="2628000" cy="251795"/>
          </a:xfrm>
          <a:prstGeom prst="homePlate">
            <a:avLst/>
          </a:prstGeom>
          <a:solidFill>
            <a:schemeClr val="accent1"/>
          </a:solidFill>
        </p:spPr>
        <p:txBody>
          <a:bodyPr wrap="square" lIns="144000" tIns="36000" rIns="144000" anchor="b">
            <a:spAutoFit/>
          </a:bodyPr>
          <a:lstStyle>
            <a:lvl1pPr algn="ctr">
              <a:defRPr sz="1400">
                <a:latin typeface="+mn-lt"/>
              </a:defRPr>
            </a:lvl1pPr>
          </a:lstStyle>
          <a:p>
            <a:pPr lvl="0"/>
            <a:r>
              <a:rPr lang="fr-FR" dirty="0"/>
              <a:t>MOIS</a:t>
            </a:r>
          </a:p>
        </p:txBody>
      </p:sp>
      <p:sp>
        <p:nvSpPr>
          <p:cNvPr id="62" name="Espace réservé du texte 37">
            <a:extLst>
              <a:ext uri="{FF2B5EF4-FFF2-40B4-BE49-F238E27FC236}">
                <a16:creationId xmlns:a16="http://schemas.microsoft.com/office/drawing/2014/main" id="{A762723D-C8BF-70A8-50A8-A0BA0710BE0E}"/>
              </a:ext>
            </a:extLst>
          </p:cNvPr>
          <p:cNvSpPr>
            <a:spLocks noGrp="1"/>
          </p:cNvSpPr>
          <p:nvPr>
            <p:ph type="body" sz="quarter" idx="46" hasCustomPrompt="1"/>
          </p:nvPr>
        </p:nvSpPr>
        <p:spPr>
          <a:xfrm>
            <a:off x="6861407" y="5963239"/>
            <a:ext cx="4865931" cy="251795"/>
          </a:xfrm>
          <a:prstGeom prst="homePlate">
            <a:avLst/>
          </a:prstGeom>
          <a:solidFill>
            <a:schemeClr val="accent3"/>
          </a:solidFill>
        </p:spPr>
        <p:txBody>
          <a:bodyPr wrap="square" lIns="144000" tIns="36000" rIns="144000" anchor="b">
            <a:spAutoFit/>
          </a:bodyPr>
          <a:lstStyle>
            <a:lvl1pPr algn="ctr">
              <a:defRPr sz="1400">
                <a:latin typeface="+mn-lt"/>
              </a:defRPr>
            </a:lvl1pPr>
          </a:lstStyle>
          <a:p>
            <a:pPr lvl="0"/>
            <a:r>
              <a:rPr lang="fr-FR" dirty="0"/>
              <a:t>MOIS - MOIS</a:t>
            </a:r>
          </a:p>
        </p:txBody>
      </p:sp>
      <p:sp>
        <p:nvSpPr>
          <p:cNvPr id="66" name="Espace réservé du texte 63">
            <a:extLst>
              <a:ext uri="{FF2B5EF4-FFF2-40B4-BE49-F238E27FC236}">
                <a16:creationId xmlns:a16="http://schemas.microsoft.com/office/drawing/2014/main" id="{31B751B7-EE92-2F5D-ABC8-05462080E729}"/>
              </a:ext>
            </a:extLst>
          </p:cNvPr>
          <p:cNvSpPr>
            <a:spLocks noGrp="1"/>
          </p:cNvSpPr>
          <p:nvPr>
            <p:ph type="body" sz="quarter" idx="49" hasCustomPrompt="1"/>
          </p:nvPr>
        </p:nvSpPr>
        <p:spPr>
          <a:xfrm>
            <a:off x="3897163"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7" name="Espace réservé du texte 63">
            <a:extLst>
              <a:ext uri="{FF2B5EF4-FFF2-40B4-BE49-F238E27FC236}">
                <a16:creationId xmlns:a16="http://schemas.microsoft.com/office/drawing/2014/main" id="{A6E666DB-622E-2C94-2E05-33B93BFC6A24}"/>
              </a:ext>
            </a:extLst>
          </p:cNvPr>
          <p:cNvSpPr>
            <a:spLocks noGrp="1"/>
          </p:cNvSpPr>
          <p:nvPr>
            <p:ph type="body" sz="quarter" idx="50" hasCustomPrompt="1"/>
          </p:nvPr>
        </p:nvSpPr>
        <p:spPr>
          <a:xfrm>
            <a:off x="8794149"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5EF4A804-658E-C770-14D9-423907C28F9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LES GRANDES ÉTAPES DE NOTRE ACCOMPAGNEMENT</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422B51-70BD-6ADF-2701-E3CD1701BAE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996594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Chantier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8" name="Espace réservé pour une image  37">
            <a:extLst>
              <a:ext uri="{FF2B5EF4-FFF2-40B4-BE49-F238E27FC236}">
                <a16:creationId xmlns:a16="http://schemas.microsoft.com/office/drawing/2014/main" id="{9479D910-29D7-2C6F-58FE-77F8C0B1380B}"/>
              </a:ext>
            </a:extLst>
          </p:cNvPr>
          <p:cNvSpPr>
            <a:spLocks noGrp="1"/>
          </p:cNvSpPr>
          <p:nvPr>
            <p:ph type="pic" sz="quarter" idx="24"/>
          </p:nvPr>
        </p:nvSpPr>
        <p:spPr>
          <a:xfrm>
            <a:off x="7728000" y="770027"/>
            <a:ext cx="4464000" cy="5691733"/>
          </a:xfrm>
        </p:spPr>
        <p:txBody>
          <a:bodyPr/>
          <a:lstStyle/>
          <a:p>
            <a:r>
              <a:rPr lang="fr-FR"/>
              <a:t>Cliquez sur l'icône pour ajouter une image</a:t>
            </a:r>
          </a:p>
        </p:txBody>
      </p:sp>
      <p:sp>
        <p:nvSpPr>
          <p:cNvPr id="25" name="Espace réservé du texte 17">
            <a:extLst>
              <a:ext uri="{FF2B5EF4-FFF2-40B4-BE49-F238E27FC236}">
                <a16:creationId xmlns:a16="http://schemas.microsoft.com/office/drawing/2014/main" id="{F6311D8C-63CC-8C1A-72D5-92B0EAF93BD7}"/>
              </a:ext>
            </a:extLst>
          </p:cNvPr>
          <p:cNvSpPr>
            <a:spLocks noGrp="1"/>
          </p:cNvSpPr>
          <p:nvPr>
            <p:ph type="body" sz="quarter" idx="19" hasCustomPrompt="1"/>
          </p:nvPr>
        </p:nvSpPr>
        <p:spPr>
          <a:xfrm>
            <a:off x="1008000" y="1235272"/>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#1</a:t>
            </a:r>
          </a:p>
          <a:p>
            <a:pPr lvl="1"/>
            <a:r>
              <a:rPr lang="fr-FR" dirty="0"/>
              <a:t>Insérer le texte (augmentation de texte niveau 1)</a:t>
            </a:r>
          </a:p>
        </p:txBody>
      </p:sp>
      <p:sp>
        <p:nvSpPr>
          <p:cNvPr id="27" name="Espace réservé du texte 17">
            <a:extLst>
              <a:ext uri="{FF2B5EF4-FFF2-40B4-BE49-F238E27FC236}">
                <a16:creationId xmlns:a16="http://schemas.microsoft.com/office/drawing/2014/main" id="{C94106D8-C36D-3FF6-E8EA-A78898076DEF}"/>
              </a:ext>
            </a:extLst>
          </p:cNvPr>
          <p:cNvSpPr>
            <a:spLocks noGrp="1"/>
          </p:cNvSpPr>
          <p:nvPr>
            <p:ph type="body" sz="quarter" idx="25" hasCustomPrompt="1"/>
          </p:nvPr>
        </p:nvSpPr>
        <p:spPr>
          <a:xfrm>
            <a:off x="1008000" y="2658205"/>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#2</a:t>
            </a:r>
          </a:p>
          <a:p>
            <a:pPr lvl="1"/>
            <a:r>
              <a:rPr lang="fr-FR" dirty="0"/>
              <a:t>Insérer le texte (augmentation de texte niveau 1)</a:t>
            </a:r>
          </a:p>
        </p:txBody>
      </p:sp>
      <p:sp>
        <p:nvSpPr>
          <p:cNvPr id="28" name="Espace réservé du texte 17">
            <a:extLst>
              <a:ext uri="{FF2B5EF4-FFF2-40B4-BE49-F238E27FC236}">
                <a16:creationId xmlns:a16="http://schemas.microsoft.com/office/drawing/2014/main" id="{C25D279A-8AB1-3098-0A9C-EFE1F79517B7}"/>
              </a:ext>
            </a:extLst>
          </p:cNvPr>
          <p:cNvSpPr>
            <a:spLocks noGrp="1"/>
          </p:cNvSpPr>
          <p:nvPr>
            <p:ph type="body" sz="quarter" idx="26" hasCustomPrompt="1"/>
          </p:nvPr>
        </p:nvSpPr>
        <p:spPr>
          <a:xfrm>
            <a:off x="1008000" y="4083819"/>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#3</a:t>
            </a:r>
          </a:p>
          <a:p>
            <a:pPr lvl="1"/>
            <a:r>
              <a:rPr lang="fr-FR" dirty="0"/>
              <a:t>Insérer le texte (augmentation de texte niveau 1)</a:t>
            </a:r>
          </a:p>
        </p:txBody>
      </p:sp>
      <p:sp>
        <p:nvSpPr>
          <p:cNvPr id="29" name="Espace réservé du texte 17">
            <a:extLst>
              <a:ext uri="{FF2B5EF4-FFF2-40B4-BE49-F238E27FC236}">
                <a16:creationId xmlns:a16="http://schemas.microsoft.com/office/drawing/2014/main" id="{C43F16F8-2FC9-180F-7952-E8C92A765D3C}"/>
              </a:ext>
            </a:extLst>
          </p:cNvPr>
          <p:cNvSpPr>
            <a:spLocks noGrp="1"/>
          </p:cNvSpPr>
          <p:nvPr>
            <p:ph type="body" sz="quarter" idx="27" hasCustomPrompt="1"/>
          </p:nvPr>
        </p:nvSpPr>
        <p:spPr>
          <a:xfrm>
            <a:off x="1008000" y="5506751"/>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4</a:t>
            </a: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AB69F10E-6BB1-042C-CEAC-4D4E730B2E8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C0E139A-0C2E-402C-69BA-1ED6853F01D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7" name="Espace réservé du texte 63">
            <a:extLst>
              <a:ext uri="{FF2B5EF4-FFF2-40B4-BE49-F238E27FC236}">
                <a16:creationId xmlns:a16="http://schemas.microsoft.com/office/drawing/2014/main" id="{5D3899E4-CD15-22A1-A635-0B8869B2E81E}"/>
              </a:ext>
            </a:extLst>
          </p:cNvPr>
          <p:cNvSpPr>
            <a:spLocks noGrp="1"/>
          </p:cNvSpPr>
          <p:nvPr>
            <p:ph type="body" sz="quarter" idx="47" hasCustomPrompt="1"/>
          </p:nvPr>
        </p:nvSpPr>
        <p:spPr>
          <a:xfrm>
            <a:off x="0" y="2192960"/>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2F8BFA2E-52DC-6B43-5EA1-05B662FB9E66}"/>
              </a:ext>
            </a:extLst>
          </p:cNvPr>
          <p:cNvSpPr>
            <a:spLocks noGrp="1"/>
          </p:cNvSpPr>
          <p:nvPr>
            <p:ph type="body" sz="quarter" idx="48" hasCustomPrompt="1"/>
          </p:nvPr>
        </p:nvSpPr>
        <p:spPr>
          <a:xfrm>
            <a:off x="0" y="3615893"/>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BCD89F7F-BBC8-7D8E-70B4-F9737D73FDAE}"/>
              </a:ext>
            </a:extLst>
          </p:cNvPr>
          <p:cNvSpPr>
            <a:spLocks noGrp="1"/>
          </p:cNvSpPr>
          <p:nvPr>
            <p:ph type="body" sz="quarter" idx="49" hasCustomPrompt="1"/>
          </p:nvPr>
        </p:nvSpPr>
        <p:spPr>
          <a:xfrm>
            <a:off x="0" y="5038826"/>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400585793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Animation Atelier">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E0CD2D20-10BD-6F73-714F-3671BED68EBB}"/>
              </a:ext>
            </a:extLst>
          </p:cNvPr>
          <p:cNvSpPr/>
          <p:nvPr/>
        </p:nvSpPr>
        <p:spPr>
          <a:xfrm>
            <a:off x="0" y="1930872"/>
            <a:ext cx="1666154" cy="45267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5E2AD86-8DB2-2824-DD8F-86A24C1536F8}"/>
              </a:ext>
            </a:extLst>
          </p:cNvPr>
          <p:cNvSpPr/>
          <p:nvPr/>
        </p:nvSpPr>
        <p:spPr>
          <a:xfrm>
            <a:off x="1666155" y="770288"/>
            <a:ext cx="2908032" cy="1147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1CB09A7-1E90-4E1C-9D6B-2B9FB60E2A6D}"/>
              </a:ext>
            </a:extLst>
          </p:cNvPr>
          <p:cNvSpPr/>
          <p:nvPr/>
        </p:nvSpPr>
        <p:spPr>
          <a:xfrm>
            <a:off x="0" y="770288"/>
            <a:ext cx="1666154" cy="11615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062C2BE8-99D6-3416-0E91-64994265096B}"/>
              </a:ext>
            </a:extLst>
          </p:cNvPr>
          <p:cNvCxnSpPr>
            <a:cxnSpLocks/>
          </p:cNvCxnSpPr>
          <p:nvPr/>
        </p:nvCxnSpPr>
        <p:spPr>
          <a:xfrm>
            <a:off x="1666155" y="762469"/>
            <a:ext cx="0" cy="5701192"/>
          </a:xfrm>
          <a:prstGeom prst="line">
            <a:avLst/>
          </a:prstGeom>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D2DE55BE-D0B1-6107-D033-F1EC698F85FD}"/>
              </a:ext>
            </a:extLst>
          </p:cNvPr>
          <p:cNvCxnSpPr>
            <a:cxnSpLocks/>
          </p:cNvCxnSpPr>
          <p:nvPr/>
        </p:nvCxnSpPr>
        <p:spPr>
          <a:xfrm>
            <a:off x="0" y="192233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5EB703DD-D067-CB4A-B611-C78A89880D9B}"/>
              </a:ext>
            </a:extLst>
          </p:cNvPr>
          <p:cNvCxnSpPr>
            <a:cxnSpLocks/>
          </p:cNvCxnSpPr>
          <p:nvPr/>
        </p:nvCxnSpPr>
        <p:spPr>
          <a:xfrm>
            <a:off x="0" y="439397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BD322E25-2467-2FD2-ED79-2B585CBFB295}"/>
              </a:ext>
            </a:extLst>
          </p:cNvPr>
          <p:cNvCxnSpPr>
            <a:cxnSpLocks/>
          </p:cNvCxnSpPr>
          <p:nvPr/>
        </p:nvCxnSpPr>
        <p:spPr>
          <a:xfrm>
            <a:off x="4574187" y="762469"/>
            <a:ext cx="0" cy="1159865"/>
          </a:xfrm>
          <a:prstGeom prst="line">
            <a:avLst/>
          </a:prstGeom>
        </p:spPr>
        <p:style>
          <a:lnRef idx="1">
            <a:schemeClr val="dk1"/>
          </a:lnRef>
          <a:fillRef idx="0">
            <a:schemeClr val="dk1"/>
          </a:fillRef>
          <a:effectRef idx="0">
            <a:schemeClr val="dk1"/>
          </a:effectRef>
          <a:fontRef idx="minor">
            <a:schemeClr val="tx1"/>
          </a:fontRef>
        </p:style>
      </p:cxnSp>
      <p:sp>
        <p:nvSpPr>
          <p:cNvPr id="14" name="Espace réservé du texte 27">
            <a:extLst>
              <a:ext uri="{FF2B5EF4-FFF2-40B4-BE49-F238E27FC236}">
                <a16:creationId xmlns:a16="http://schemas.microsoft.com/office/drawing/2014/main" id="{CC949B25-8B65-A51E-9B27-4690E2AF9387}"/>
              </a:ext>
            </a:extLst>
          </p:cNvPr>
          <p:cNvSpPr>
            <a:spLocks noGrp="1"/>
          </p:cNvSpPr>
          <p:nvPr>
            <p:ph type="body" sz="quarter" idx="23" hasCustomPrompt="1"/>
          </p:nvPr>
        </p:nvSpPr>
        <p:spPr>
          <a:xfrm>
            <a:off x="4402" y="1233179"/>
            <a:ext cx="1666153" cy="215444"/>
          </a:xfrm>
        </p:spPr>
        <p:txBody>
          <a:bodyPr wrap="square" anchor="ctr">
            <a:spAutoFit/>
          </a:bodyPr>
          <a:lstStyle>
            <a:lvl1pPr algn="ctr">
              <a:defRPr sz="1400" cap="all" spc="0" baseline="0">
                <a:latin typeface="+mj-lt"/>
              </a:defRPr>
            </a:lvl1pPr>
          </a:lstStyle>
          <a:p>
            <a:pPr lvl="0"/>
            <a:r>
              <a:rPr lang="fr-FR" dirty="0"/>
              <a:t>THÉMATIQUE</a:t>
            </a:r>
          </a:p>
        </p:txBody>
      </p:sp>
      <p:sp>
        <p:nvSpPr>
          <p:cNvPr id="16" name="Espace réservé du texte 27">
            <a:extLst>
              <a:ext uri="{FF2B5EF4-FFF2-40B4-BE49-F238E27FC236}">
                <a16:creationId xmlns:a16="http://schemas.microsoft.com/office/drawing/2014/main" id="{BF102728-D14E-3B60-384E-0E4F1F672E6D}"/>
              </a:ext>
            </a:extLst>
          </p:cNvPr>
          <p:cNvSpPr>
            <a:spLocks noGrp="1"/>
          </p:cNvSpPr>
          <p:nvPr>
            <p:ph type="body" sz="quarter" idx="24" hasCustomPrompt="1"/>
          </p:nvPr>
        </p:nvSpPr>
        <p:spPr>
          <a:xfrm>
            <a:off x="1674958" y="1233179"/>
            <a:ext cx="2899226" cy="215444"/>
          </a:xfrm>
        </p:spPr>
        <p:txBody>
          <a:bodyPr wrap="square" anchor="ctr">
            <a:spAutoFit/>
          </a:bodyPr>
          <a:lstStyle>
            <a:lvl1pPr algn="ctr">
              <a:defRPr sz="1400" cap="all" spc="300" baseline="0">
                <a:latin typeface="+mn-lt"/>
              </a:defRPr>
            </a:lvl1pPr>
          </a:lstStyle>
          <a:p>
            <a:pPr lvl="0"/>
            <a:r>
              <a:rPr lang="fr-FR" dirty="0"/>
              <a:t>PARTIES PRENANTES</a:t>
            </a:r>
          </a:p>
        </p:txBody>
      </p:sp>
      <p:sp>
        <p:nvSpPr>
          <p:cNvPr id="19" name="Espace réservé du texte 27">
            <a:extLst>
              <a:ext uri="{FF2B5EF4-FFF2-40B4-BE49-F238E27FC236}">
                <a16:creationId xmlns:a16="http://schemas.microsoft.com/office/drawing/2014/main" id="{5D618518-3755-1EC8-1613-E473BDD2F3E2}"/>
              </a:ext>
            </a:extLst>
          </p:cNvPr>
          <p:cNvSpPr>
            <a:spLocks noGrp="1"/>
          </p:cNvSpPr>
          <p:nvPr>
            <p:ph type="body" sz="quarter" idx="25" hasCustomPrompt="1"/>
          </p:nvPr>
        </p:nvSpPr>
        <p:spPr>
          <a:xfrm>
            <a:off x="4401" y="3050430"/>
            <a:ext cx="1666154" cy="215444"/>
          </a:xfrm>
        </p:spPr>
        <p:txBody>
          <a:bodyPr wrap="square" anchor="ctr">
            <a:spAutoFit/>
          </a:bodyPr>
          <a:lstStyle>
            <a:lvl1pPr algn="ctr">
              <a:defRPr sz="1400" cap="all" spc="300" baseline="0">
                <a:latin typeface="+mn-lt"/>
              </a:defRPr>
            </a:lvl1pPr>
          </a:lstStyle>
          <a:p>
            <a:pPr lvl="0"/>
            <a:r>
              <a:rPr lang="fr-FR" dirty="0"/>
              <a:t>ANIMATION</a:t>
            </a:r>
          </a:p>
        </p:txBody>
      </p:sp>
      <p:sp>
        <p:nvSpPr>
          <p:cNvPr id="20" name="Espace réservé du texte 27">
            <a:extLst>
              <a:ext uri="{FF2B5EF4-FFF2-40B4-BE49-F238E27FC236}">
                <a16:creationId xmlns:a16="http://schemas.microsoft.com/office/drawing/2014/main" id="{F5E3C057-22CA-BAC9-D05E-C68EBE88423A}"/>
              </a:ext>
            </a:extLst>
          </p:cNvPr>
          <p:cNvSpPr>
            <a:spLocks noGrp="1"/>
          </p:cNvSpPr>
          <p:nvPr>
            <p:ph type="body" sz="quarter" idx="26" hasCustomPrompt="1"/>
          </p:nvPr>
        </p:nvSpPr>
        <p:spPr>
          <a:xfrm>
            <a:off x="4401" y="5210358"/>
            <a:ext cx="1666154" cy="430887"/>
          </a:xfrm>
        </p:spPr>
        <p:txBody>
          <a:bodyPr wrap="square" anchor="ctr">
            <a:spAutoFit/>
          </a:bodyPr>
          <a:lstStyle>
            <a:lvl1pPr algn="ctr">
              <a:defRPr sz="1400" cap="all" spc="300" baseline="0">
                <a:latin typeface="+mn-lt"/>
              </a:defRPr>
            </a:lvl1pPr>
          </a:lstStyle>
          <a:p>
            <a:pPr lvl="0"/>
            <a:r>
              <a:rPr lang="fr-FR" dirty="0"/>
              <a:t>PROCHAINES ÉTAPES</a:t>
            </a:r>
          </a:p>
        </p:txBody>
      </p:sp>
      <p:sp>
        <p:nvSpPr>
          <p:cNvPr id="21" name="Espace réservé du texte 17">
            <a:extLst>
              <a:ext uri="{FF2B5EF4-FFF2-40B4-BE49-F238E27FC236}">
                <a16:creationId xmlns:a16="http://schemas.microsoft.com/office/drawing/2014/main" id="{3F809F35-5204-E750-0E85-22C288EC16D3}"/>
              </a:ext>
            </a:extLst>
          </p:cNvPr>
          <p:cNvSpPr>
            <a:spLocks noGrp="1"/>
          </p:cNvSpPr>
          <p:nvPr>
            <p:ph type="body" sz="quarter" idx="27" hasCustomPrompt="1"/>
          </p:nvPr>
        </p:nvSpPr>
        <p:spPr>
          <a:xfrm>
            <a:off x="1882200" y="4899848"/>
            <a:ext cx="8427600" cy="1077218"/>
          </a:xfrm>
        </p:spPr>
        <p:txBody>
          <a:bodyPr wrap="square" numCol="2" spcCol="468000" anchor="ctr">
            <a:spAutoFit/>
          </a:bodyPr>
          <a:lstStyle>
            <a:lvl1pPr marL="285750" indent="-285750" algn="l">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 </a:t>
            </a:r>
          </a:p>
        </p:txBody>
      </p:sp>
      <p:sp>
        <p:nvSpPr>
          <p:cNvPr id="22" name="Espace réservé du texte 52">
            <a:extLst>
              <a:ext uri="{FF2B5EF4-FFF2-40B4-BE49-F238E27FC236}">
                <a16:creationId xmlns:a16="http://schemas.microsoft.com/office/drawing/2014/main" id="{EF4E3E7E-BC76-D401-DDE1-469E9F495ED9}"/>
              </a:ext>
            </a:extLst>
          </p:cNvPr>
          <p:cNvSpPr>
            <a:spLocks noGrp="1"/>
          </p:cNvSpPr>
          <p:nvPr>
            <p:ph type="body" sz="quarter" idx="36" hasCustomPrompt="1"/>
          </p:nvPr>
        </p:nvSpPr>
        <p:spPr>
          <a:xfrm>
            <a:off x="1882199" y="2615223"/>
            <a:ext cx="8427599" cy="1077218"/>
          </a:xfrm>
        </p:spPr>
        <p:txBody>
          <a:bodyPr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23" name="Espace réservé du texte 52">
            <a:extLst>
              <a:ext uri="{FF2B5EF4-FFF2-40B4-BE49-F238E27FC236}">
                <a16:creationId xmlns:a16="http://schemas.microsoft.com/office/drawing/2014/main" id="{3FAF6AA8-9DFD-13A4-2B24-11A8AD62494A}"/>
              </a:ext>
            </a:extLst>
          </p:cNvPr>
          <p:cNvSpPr>
            <a:spLocks noGrp="1"/>
          </p:cNvSpPr>
          <p:nvPr>
            <p:ph type="body" sz="quarter" idx="37" hasCustomPrompt="1"/>
          </p:nvPr>
        </p:nvSpPr>
        <p:spPr>
          <a:xfrm>
            <a:off x="4811586" y="1032959"/>
            <a:ext cx="7113712" cy="646331"/>
          </a:xfrm>
        </p:spPr>
        <p:txBody>
          <a:bodyPr wrap="square"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
        <p:nvSpPr>
          <p:cNvPr id="15" name="Espace réservé du texte 7">
            <a:extLst>
              <a:ext uri="{FF2B5EF4-FFF2-40B4-BE49-F238E27FC236}">
                <a16:creationId xmlns:a16="http://schemas.microsoft.com/office/drawing/2014/main" id="{E95A6E38-A3FC-1791-9EC2-B3208F0ED34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ANIMATION D’ATELIER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E8A49895-3F8E-FE21-F73C-BE12E9E78D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267257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Fiche action 1">
    <p:spTree>
      <p:nvGrpSpPr>
        <p:cNvPr id="1" name=""/>
        <p:cNvGrpSpPr/>
        <p:nvPr/>
      </p:nvGrpSpPr>
      <p:grpSpPr>
        <a:xfrm>
          <a:off x="0" y="0"/>
          <a:ext cx="0" cy="0"/>
          <a:chOff x="0" y="0"/>
          <a:chExt cx="0" cy="0"/>
        </a:xfrm>
      </p:grpSpPr>
      <p:sp>
        <p:nvSpPr>
          <p:cNvPr id="46" name="Espace réservé pour une image  45">
            <a:extLst>
              <a:ext uri="{FF2B5EF4-FFF2-40B4-BE49-F238E27FC236}">
                <a16:creationId xmlns:a16="http://schemas.microsoft.com/office/drawing/2014/main" id="{AA235DC4-9CD4-9741-F8E1-EE575E9B4AE5}"/>
              </a:ext>
            </a:extLst>
          </p:cNvPr>
          <p:cNvSpPr>
            <a:spLocks noGrp="1"/>
          </p:cNvSpPr>
          <p:nvPr>
            <p:ph type="pic" sz="quarter" idx="24" hasCustomPrompt="1"/>
          </p:nvPr>
        </p:nvSpPr>
        <p:spPr>
          <a:xfrm>
            <a:off x="0" y="1427402"/>
            <a:ext cx="3448800" cy="2383200"/>
          </a:xfrm>
        </p:spPr>
        <p:txBody>
          <a:bodyPr>
            <a:noAutofit/>
          </a:bodyPr>
          <a:lstStyle/>
          <a:p>
            <a:r>
              <a:rPr lang="fr-FR"/>
              <a:t>-</a:t>
            </a:r>
          </a:p>
        </p:txBody>
      </p:sp>
      <p:sp>
        <p:nvSpPr>
          <p:cNvPr id="22" name="Rectangle 21">
            <a:extLst>
              <a:ext uri="{FF2B5EF4-FFF2-40B4-BE49-F238E27FC236}">
                <a16:creationId xmlns:a16="http://schemas.microsoft.com/office/drawing/2014/main" id="{B78216D6-88DE-18E9-98C5-400A57E48279}"/>
              </a:ext>
            </a:extLst>
          </p:cNvPr>
          <p:cNvSpPr/>
          <p:nvPr/>
        </p:nvSpPr>
        <p:spPr>
          <a:xfrm>
            <a:off x="0" y="4135338"/>
            <a:ext cx="12191997" cy="2321157"/>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0522867A-6A31-9D00-7954-054BF0D22BE7}"/>
              </a:ext>
            </a:extLst>
          </p:cNvPr>
          <p:cNvSpPr/>
          <p:nvPr/>
        </p:nvSpPr>
        <p:spPr>
          <a:xfrm>
            <a:off x="-2" y="3808764"/>
            <a:ext cx="12189049"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51EB908-DBA3-CA2C-97BB-F58785AB0208}"/>
              </a:ext>
            </a:extLst>
          </p:cNvPr>
          <p:cNvSpPr/>
          <p:nvPr/>
        </p:nvSpPr>
        <p:spPr>
          <a:xfrm>
            <a:off x="-1" y="760764"/>
            <a:ext cx="3449614"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2005BB5F-DFDE-6FEF-C14A-DDAED0944249}"/>
              </a:ext>
            </a:extLst>
          </p:cNvPr>
          <p:cNvCxnSpPr>
            <a:cxnSpLocks/>
          </p:cNvCxnSpPr>
          <p:nvPr/>
        </p:nvCxnSpPr>
        <p:spPr>
          <a:xfrm flipV="1">
            <a:off x="6096000" y="3827694"/>
            <a:ext cx="0" cy="2627980"/>
          </a:xfrm>
          <a:prstGeom prst="line">
            <a:avLst/>
          </a:prstGeom>
          <a:ln w="3175"/>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8BBF1237-D1D9-60F8-FF8E-6C8F4C01B69B}"/>
              </a:ext>
            </a:extLst>
          </p:cNvPr>
          <p:cNvCxnSpPr>
            <a:cxnSpLocks/>
          </p:cNvCxnSpPr>
          <p:nvPr/>
        </p:nvCxnSpPr>
        <p:spPr>
          <a:xfrm flipV="1">
            <a:off x="9144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A56D410C-6A85-1773-CBFE-C7E5F7C486FA}"/>
              </a:ext>
            </a:extLst>
          </p:cNvPr>
          <p:cNvCxnSpPr>
            <a:cxnSpLocks/>
          </p:cNvCxnSpPr>
          <p:nvPr/>
        </p:nvCxnSpPr>
        <p:spPr>
          <a:xfrm flipV="1">
            <a:off x="3048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sp>
        <p:nvSpPr>
          <p:cNvPr id="28" name="Espace réservé du texte 27">
            <a:extLst>
              <a:ext uri="{FF2B5EF4-FFF2-40B4-BE49-F238E27FC236}">
                <a16:creationId xmlns:a16="http://schemas.microsoft.com/office/drawing/2014/main" id="{B85C9CEA-F4C0-0BEE-5E68-DDACACB4B3BA}"/>
              </a:ext>
            </a:extLst>
          </p:cNvPr>
          <p:cNvSpPr>
            <a:spLocks noGrp="1"/>
          </p:cNvSpPr>
          <p:nvPr>
            <p:ph type="body" sz="quarter" idx="15" hasCustomPrompt="1"/>
          </p:nvPr>
        </p:nvSpPr>
        <p:spPr>
          <a:xfrm>
            <a:off x="401960" y="4043005"/>
            <a:ext cx="2216368" cy="184666"/>
          </a:xfrm>
        </p:spPr>
        <p:txBody>
          <a:bodyPr anchor="ctr"/>
          <a:lstStyle>
            <a:lvl1pPr>
              <a:defRPr sz="1200" cap="all" spc="300" baseline="0">
                <a:latin typeface="+mj-lt"/>
              </a:defRPr>
            </a:lvl1pPr>
          </a:lstStyle>
          <a:p>
            <a:pPr lvl="0"/>
            <a:r>
              <a:rPr lang="fr-FR" dirty="0"/>
              <a:t>OBJECTIFS</a:t>
            </a:r>
          </a:p>
        </p:txBody>
      </p:sp>
      <p:sp>
        <p:nvSpPr>
          <p:cNvPr id="29" name="Espace réservé du texte 27">
            <a:extLst>
              <a:ext uri="{FF2B5EF4-FFF2-40B4-BE49-F238E27FC236}">
                <a16:creationId xmlns:a16="http://schemas.microsoft.com/office/drawing/2014/main" id="{1A421A5A-DF49-6783-3A6D-838F76FF676F}"/>
              </a:ext>
            </a:extLst>
          </p:cNvPr>
          <p:cNvSpPr>
            <a:spLocks noGrp="1"/>
          </p:cNvSpPr>
          <p:nvPr>
            <p:ph type="body" sz="quarter" idx="16" hasCustomPrompt="1"/>
          </p:nvPr>
        </p:nvSpPr>
        <p:spPr>
          <a:xfrm>
            <a:off x="3440912" y="4032192"/>
            <a:ext cx="2216368" cy="184666"/>
          </a:xfrm>
        </p:spPr>
        <p:txBody>
          <a:bodyPr anchor="ctr"/>
          <a:lstStyle>
            <a:lvl1pPr>
              <a:defRPr sz="1200" cap="all" spc="300" baseline="0">
                <a:latin typeface="+mj-lt"/>
              </a:defRPr>
            </a:lvl1pPr>
          </a:lstStyle>
          <a:p>
            <a:pPr lvl="0"/>
            <a:r>
              <a:rPr lang="fr-FR" dirty="0"/>
              <a:t>CO-PILOTE</a:t>
            </a:r>
          </a:p>
        </p:txBody>
      </p:sp>
      <p:sp>
        <p:nvSpPr>
          <p:cNvPr id="34" name="Espace réservé du texte 27">
            <a:extLst>
              <a:ext uri="{FF2B5EF4-FFF2-40B4-BE49-F238E27FC236}">
                <a16:creationId xmlns:a16="http://schemas.microsoft.com/office/drawing/2014/main" id="{50379FD3-79AF-F7A1-6294-8D81334C3FC5}"/>
              </a:ext>
            </a:extLst>
          </p:cNvPr>
          <p:cNvSpPr>
            <a:spLocks noGrp="1"/>
          </p:cNvSpPr>
          <p:nvPr>
            <p:ph type="body" sz="quarter" idx="17" hasCustomPrompt="1"/>
          </p:nvPr>
        </p:nvSpPr>
        <p:spPr>
          <a:xfrm>
            <a:off x="6500912" y="4021379"/>
            <a:ext cx="2216368" cy="184666"/>
          </a:xfrm>
        </p:spPr>
        <p:txBody>
          <a:bodyPr anchor="ctr"/>
          <a:lstStyle>
            <a:lvl1pPr>
              <a:defRPr sz="1200" cap="all" spc="300" baseline="0">
                <a:latin typeface="+mj-lt"/>
              </a:defRPr>
            </a:lvl1pPr>
          </a:lstStyle>
          <a:p>
            <a:pPr lvl="0"/>
            <a:r>
              <a:rPr lang="fr-FR" dirty="0"/>
              <a:t>EXPÉRIMENTATION</a:t>
            </a:r>
          </a:p>
        </p:txBody>
      </p:sp>
      <p:sp>
        <p:nvSpPr>
          <p:cNvPr id="36" name="Espace réservé du texte 27">
            <a:extLst>
              <a:ext uri="{FF2B5EF4-FFF2-40B4-BE49-F238E27FC236}">
                <a16:creationId xmlns:a16="http://schemas.microsoft.com/office/drawing/2014/main" id="{CBB13EDE-0E85-14E3-E07F-8E8EE817932E}"/>
              </a:ext>
            </a:extLst>
          </p:cNvPr>
          <p:cNvSpPr>
            <a:spLocks noGrp="1"/>
          </p:cNvSpPr>
          <p:nvPr>
            <p:ph type="body" sz="quarter" idx="18" hasCustomPrompt="1"/>
          </p:nvPr>
        </p:nvSpPr>
        <p:spPr>
          <a:xfrm>
            <a:off x="9536911" y="4010566"/>
            <a:ext cx="2216368" cy="184666"/>
          </a:xfrm>
        </p:spPr>
        <p:txBody>
          <a:bodyPr anchor="ctr"/>
          <a:lstStyle>
            <a:lvl1pPr>
              <a:defRPr sz="1200" cap="all" spc="300" baseline="0">
                <a:latin typeface="+mj-lt"/>
              </a:defRPr>
            </a:lvl1pPr>
          </a:lstStyle>
          <a:p>
            <a:pPr lvl="0"/>
            <a:r>
              <a:rPr lang="fr-FR" dirty="0"/>
              <a:t>SUIVI</a:t>
            </a:r>
          </a:p>
        </p:txBody>
      </p:sp>
      <p:sp>
        <p:nvSpPr>
          <p:cNvPr id="44" name="Espace réservé du texte 27">
            <a:extLst>
              <a:ext uri="{FF2B5EF4-FFF2-40B4-BE49-F238E27FC236}">
                <a16:creationId xmlns:a16="http://schemas.microsoft.com/office/drawing/2014/main" id="{AD4F472B-39F6-43FD-BACD-43D89769371F}"/>
              </a:ext>
            </a:extLst>
          </p:cNvPr>
          <p:cNvSpPr>
            <a:spLocks noGrp="1"/>
          </p:cNvSpPr>
          <p:nvPr>
            <p:ph type="body" sz="quarter" idx="23" hasCustomPrompt="1"/>
          </p:nvPr>
        </p:nvSpPr>
        <p:spPr>
          <a:xfrm>
            <a:off x="1" y="970973"/>
            <a:ext cx="3449612" cy="246221"/>
          </a:xfrm>
        </p:spPr>
        <p:txBody>
          <a:bodyPr anchor="ctr">
            <a:spAutoFit/>
          </a:bodyPr>
          <a:lstStyle>
            <a:lvl1pPr algn="ctr">
              <a:defRPr sz="1600" cap="all" spc="300" baseline="0">
                <a:latin typeface="+mj-lt"/>
              </a:defRPr>
            </a:lvl1pPr>
          </a:lstStyle>
          <a:p>
            <a:pPr lvl="0"/>
            <a:r>
              <a:rPr lang="fr-FR" dirty="0"/>
              <a:t>THÉMATIQUE</a:t>
            </a:r>
          </a:p>
        </p:txBody>
      </p:sp>
      <p:sp>
        <p:nvSpPr>
          <p:cNvPr id="47" name="Espace réservé du texte 27">
            <a:extLst>
              <a:ext uri="{FF2B5EF4-FFF2-40B4-BE49-F238E27FC236}">
                <a16:creationId xmlns:a16="http://schemas.microsoft.com/office/drawing/2014/main" id="{B0C04CF2-B9AA-95F1-F0C2-9D945FF3F0DE}"/>
              </a:ext>
            </a:extLst>
          </p:cNvPr>
          <p:cNvSpPr>
            <a:spLocks noGrp="1"/>
          </p:cNvSpPr>
          <p:nvPr>
            <p:ph type="body" sz="quarter" idx="25" hasCustomPrompt="1"/>
          </p:nvPr>
        </p:nvSpPr>
        <p:spPr>
          <a:xfrm>
            <a:off x="5632243" y="974844"/>
            <a:ext cx="4383404" cy="184666"/>
          </a:xfrm>
        </p:spPr>
        <p:txBody>
          <a:bodyPr anchor="ctr">
            <a:spAutoFit/>
          </a:bodyPr>
          <a:lstStyle>
            <a:lvl1pPr algn="ctr">
              <a:defRPr sz="1200" cap="all" spc="300" baseline="0">
                <a:latin typeface="+mj-lt"/>
              </a:defRPr>
            </a:lvl1pPr>
          </a:lstStyle>
          <a:p>
            <a:pPr lvl="0"/>
            <a:r>
              <a:rPr lang="fr-FR" dirty="0"/>
              <a:t>CHANTIERS</a:t>
            </a:r>
          </a:p>
        </p:txBody>
      </p:sp>
      <p:sp>
        <p:nvSpPr>
          <p:cNvPr id="49" name="Espace réservé du texte 10">
            <a:extLst>
              <a:ext uri="{FF2B5EF4-FFF2-40B4-BE49-F238E27FC236}">
                <a16:creationId xmlns:a16="http://schemas.microsoft.com/office/drawing/2014/main" id="{D25538BC-6057-CBBF-3A28-51AC61E5FFE3}"/>
              </a:ext>
            </a:extLst>
          </p:cNvPr>
          <p:cNvSpPr>
            <a:spLocks noGrp="1"/>
          </p:cNvSpPr>
          <p:nvPr>
            <p:ph type="body" sz="quarter" idx="26" hasCustomPrompt="1"/>
          </p:nvPr>
        </p:nvSpPr>
        <p:spPr>
          <a:xfrm>
            <a:off x="3644718" y="1313332"/>
            <a:ext cx="607322" cy="923330"/>
          </a:xfrm>
        </p:spPr>
        <p:txBody>
          <a:bodyPr wrap="square">
            <a:spAutoFit/>
          </a:bodyPr>
          <a:lstStyle>
            <a:lvl1pPr algn="ctr">
              <a:defRPr sz="6000">
                <a:solidFill>
                  <a:schemeClr val="accent4"/>
                </a:solidFill>
                <a:latin typeface="+mj-lt"/>
              </a:defRPr>
            </a:lvl1pPr>
          </a:lstStyle>
          <a:p>
            <a:pPr lvl="0"/>
            <a:r>
              <a:rPr lang="fr-FR" dirty="0"/>
              <a:t>1</a:t>
            </a:r>
          </a:p>
        </p:txBody>
      </p:sp>
      <p:sp>
        <p:nvSpPr>
          <p:cNvPr id="50" name="Espace réservé du texte 10">
            <a:extLst>
              <a:ext uri="{FF2B5EF4-FFF2-40B4-BE49-F238E27FC236}">
                <a16:creationId xmlns:a16="http://schemas.microsoft.com/office/drawing/2014/main" id="{0D38754B-CCF4-574B-4281-9475572206B5}"/>
              </a:ext>
            </a:extLst>
          </p:cNvPr>
          <p:cNvSpPr>
            <a:spLocks noGrp="1"/>
          </p:cNvSpPr>
          <p:nvPr>
            <p:ph type="body" sz="quarter" idx="27" hasCustomPrompt="1"/>
          </p:nvPr>
        </p:nvSpPr>
        <p:spPr>
          <a:xfrm>
            <a:off x="6503838" y="1313332"/>
            <a:ext cx="607322" cy="923330"/>
          </a:xfrm>
        </p:spPr>
        <p:txBody>
          <a:bodyPr wrap="square">
            <a:spAutoFit/>
          </a:bodyPr>
          <a:lstStyle>
            <a:lvl1pPr algn="ctr">
              <a:defRPr sz="6000">
                <a:solidFill>
                  <a:schemeClr val="accent4"/>
                </a:solidFill>
                <a:latin typeface="+mj-lt"/>
              </a:defRPr>
            </a:lvl1pPr>
          </a:lstStyle>
          <a:p>
            <a:pPr lvl="0"/>
            <a:r>
              <a:rPr lang="fr-FR" dirty="0"/>
              <a:t>2</a:t>
            </a:r>
          </a:p>
        </p:txBody>
      </p:sp>
      <p:sp>
        <p:nvSpPr>
          <p:cNvPr id="51" name="Espace réservé du texte 10">
            <a:extLst>
              <a:ext uri="{FF2B5EF4-FFF2-40B4-BE49-F238E27FC236}">
                <a16:creationId xmlns:a16="http://schemas.microsoft.com/office/drawing/2014/main" id="{1CF73874-6A6B-8954-545D-36B109ABCDFD}"/>
              </a:ext>
            </a:extLst>
          </p:cNvPr>
          <p:cNvSpPr>
            <a:spLocks noGrp="1"/>
          </p:cNvSpPr>
          <p:nvPr>
            <p:ph type="body" sz="quarter" idx="28" hasCustomPrompt="1"/>
          </p:nvPr>
        </p:nvSpPr>
        <p:spPr>
          <a:xfrm>
            <a:off x="9379853" y="1313332"/>
            <a:ext cx="607322" cy="923330"/>
          </a:xfrm>
        </p:spPr>
        <p:txBody>
          <a:bodyPr wrap="square">
            <a:spAutoFit/>
          </a:bodyPr>
          <a:lstStyle>
            <a:lvl1pPr algn="ctr">
              <a:defRPr sz="6000">
                <a:solidFill>
                  <a:schemeClr val="accent4"/>
                </a:solidFill>
                <a:latin typeface="+mj-lt"/>
              </a:defRPr>
            </a:lvl1pPr>
          </a:lstStyle>
          <a:p>
            <a:pPr lvl="0"/>
            <a:r>
              <a:rPr lang="fr-FR" dirty="0"/>
              <a:t>3</a:t>
            </a:r>
          </a:p>
        </p:txBody>
      </p:sp>
      <p:sp>
        <p:nvSpPr>
          <p:cNvPr id="53" name="Espace réservé du texte 52">
            <a:extLst>
              <a:ext uri="{FF2B5EF4-FFF2-40B4-BE49-F238E27FC236}">
                <a16:creationId xmlns:a16="http://schemas.microsoft.com/office/drawing/2014/main" id="{E6911950-9934-2123-BD0E-4B2B5B81C28D}"/>
              </a:ext>
            </a:extLst>
          </p:cNvPr>
          <p:cNvSpPr>
            <a:spLocks noGrp="1"/>
          </p:cNvSpPr>
          <p:nvPr>
            <p:ph type="body" sz="quarter" idx="29" hasCustomPrompt="1"/>
          </p:nvPr>
        </p:nvSpPr>
        <p:spPr>
          <a:xfrm>
            <a:off x="6883743" y="1733201"/>
            <a:ext cx="2232000" cy="169277"/>
          </a:xfrm>
        </p:spPr>
        <p:txBody>
          <a:bodyPr anchor="b"/>
          <a:lstStyle>
            <a:lvl1pPr>
              <a:defRPr sz="1100" cap="none" baseline="0">
                <a:latin typeface="+mj-lt"/>
              </a:defRPr>
            </a:lvl1pPr>
          </a:lstStyle>
          <a:p>
            <a:pPr lvl="0"/>
            <a:r>
              <a:rPr lang="fr-FR" dirty="0"/>
              <a:t>CHANTIER #2</a:t>
            </a:r>
          </a:p>
        </p:txBody>
      </p:sp>
      <p:sp>
        <p:nvSpPr>
          <p:cNvPr id="54" name="Espace réservé du texte 52">
            <a:extLst>
              <a:ext uri="{FF2B5EF4-FFF2-40B4-BE49-F238E27FC236}">
                <a16:creationId xmlns:a16="http://schemas.microsoft.com/office/drawing/2014/main" id="{DA7E75CC-F9FA-DDE2-B471-0B77A6717863}"/>
              </a:ext>
            </a:extLst>
          </p:cNvPr>
          <p:cNvSpPr>
            <a:spLocks noGrp="1"/>
          </p:cNvSpPr>
          <p:nvPr>
            <p:ph type="body" sz="quarter" idx="30" hasCustomPrompt="1"/>
          </p:nvPr>
        </p:nvSpPr>
        <p:spPr>
          <a:xfrm>
            <a:off x="6883743" y="190565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5" name="Espace réservé du texte 52">
            <a:extLst>
              <a:ext uri="{FF2B5EF4-FFF2-40B4-BE49-F238E27FC236}">
                <a16:creationId xmlns:a16="http://schemas.microsoft.com/office/drawing/2014/main" id="{D7A7DD76-410E-E9B2-E025-7ED4A1F74CA9}"/>
              </a:ext>
            </a:extLst>
          </p:cNvPr>
          <p:cNvSpPr>
            <a:spLocks noGrp="1"/>
          </p:cNvSpPr>
          <p:nvPr>
            <p:ph type="body" sz="quarter" idx="31" hasCustomPrompt="1"/>
          </p:nvPr>
        </p:nvSpPr>
        <p:spPr>
          <a:xfrm>
            <a:off x="4007900" y="1734911"/>
            <a:ext cx="2232000" cy="169277"/>
          </a:xfrm>
        </p:spPr>
        <p:txBody>
          <a:bodyPr anchor="b"/>
          <a:lstStyle>
            <a:lvl1pPr>
              <a:defRPr sz="1100" cap="none" baseline="0">
                <a:latin typeface="+mj-lt"/>
              </a:defRPr>
            </a:lvl1pPr>
          </a:lstStyle>
          <a:p>
            <a:pPr lvl="0"/>
            <a:r>
              <a:rPr lang="fr-FR" dirty="0"/>
              <a:t>CHANTIER #1</a:t>
            </a:r>
          </a:p>
        </p:txBody>
      </p:sp>
      <p:sp>
        <p:nvSpPr>
          <p:cNvPr id="56" name="Espace réservé du texte 52">
            <a:extLst>
              <a:ext uri="{FF2B5EF4-FFF2-40B4-BE49-F238E27FC236}">
                <a16:creationId xmlns:a16="http://schemas.microsoft.com/office/drawing/2014/main" id="{527FF987-D63D-321A-6161-875E0DDFFE51}"/>
              </a:ext>
            </a:extLst>
          </p:cNvPr>
          <p:cNvSpPr>
            <a:spLocks noGrp="1"/>
          </p:cNvSpPr>
          <p:nvPr>
            <p:ph type="body" sz="quarter" idx="32" hasCustomPrompt="1"/>
          </p:nvPr>
        </p:nvSpPr>
        <p:spPr>
          <a:xfrm>
            <a:off x="4007900" y="190736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7" name="Espace réservé du texte 52">
            <a:extLst>
              <a:ext uri="{FF2B5EF4-FFF2-40B4-BE49-F238E27FC236}">
                <a16:creationId xmlns:a16="http://schemas.microsoft.com/office/drawing/2014/main" id="{5C3617E9-E080-0B2F-6E44-F963503CF257}"/>
              </a:ext>
            </a:extLst>
          </p:cNvPr>
          <p:cNvSpPr>
            <a:spLocks noGrp="1"/>
          </p:cNvSpPr>
          <p:nvPr>
            <p:ph type="body" sz="quarter" idx="33" hasCustomPrompt="1"/>
          </p:nvPr>
        </p:nvSpPr>
        <p:spPr>
          <a:xfrm>
            <a:off x="9759760" y="1736621"/>
            <a:ext cx="2232000" cy="169277"/>
          </a:xfrm>
        </p:spPr>
        <p:txBody>
          <a:bodyPr anchor="b"/>
          <a:lstStyle>
            <a:lvl1pPr>
              <a:defRPr sz="1100" cap="none" baseline="0">
                <a:latin typeface="+mj-lt"/>
              </a:defRPr>
            </a:lvl1pPr>
          </a:lstStyle>
          <a:p>
            <a:pPr lvl="0"/>
            <a:r>
              <a:rPr lang="fr-FR" dirty="0"/>
              <a:t>CHANTIER #3</a:t>
            </a:r>
          </a:p>
        </p:txBody>
      </p:sp>
      <p:sp>
        <p:nvSpPr>
          <p:cNvPr id="58" name="Espace réservé du texte 52">
            <a:extLst>
              <a:ext uri="{FF2B5EF4-FFF2-40B4-BE49-F238E27FC236}">
                <a16:creationId xmlns:a16="http://schemas.microsoft.com/office/drawing/2014/main" id="{F732E03C-A215-D0C1-DEBF-5BCBDD75DB61}"/>
              </a:ext>
            </a:extLst>
          </p:cNvPr>
          <p:cNvSpPr>
            <a:spLocks noGrp="1"/>
          </p:cNvSpPr>
          <p:nvPr>
            <p:ph type="body" sz="quarter" idx="34" hasCustomPrompt="1"/>
          </p:nvPr>
        </p:nvSpPr>
        <p:spPr>
          <a:xfrm>
            <a:off x="9759760" y="190907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0" name="Espace réservé du texte 52">
            <a:extLst>
              <a:ext uri="{FF2B5EF4-FFF2-40B4-BE49-F238E27FC236}">
                <a16:creationId xmlns:a16="http://schemas.microsoft.com/office/drawing/2014/main" id="{A6139369-2D9A-4611-83C4-59CB46BE2B95}"/>
              </a:ext>
            </a:extLst>
          </p:cNvPr>
          <p:cNvSpPr>
            <a:spLocks noGrp="1"/>
          </p:cNvSpPr>
          <p:nvPr>
            <p:ph type="body" sz="quarter" idx="35" hasCustomPrompt="1"/>
          </p:nvPr>
        </p:nvSpPr>
        <p:spPr>
          <a:xfrm>
            <a:off x="407999"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1" name="Espace réservé du texte 52">
            <a:extLst>
              <a:ext uri="{FF2B5EF4-FFF2-40B4-BE49-F238E27FC236}">
                <a16:creationId xmlns:a16="http://schemas.microsoft.com/office/drawing/2014/main" id="{CCEAB7CB-2171-8319-C1B1-56E81203960D}"/>
              </a:ext>
            </a:extLst>
          </p:cNvPr>
          <p:cNvSpPr>
            <a:spLocks noGrp="1"/>
          </p:cNvSpPr>
          <p:nvPr>
            <p:ph type="body" sz="quarter" idx="36" hasCustomPrompt="1"/>
          </p:nvPr>
        </p:nvSpPr>
        <p:spPr>
          <a:xfrm>
            <a:off x="3467892"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2" name="Espace réservé du texte 52">
            <a:extLst>
              <a:ext uri="{FF2B5EF4-FFF2-40B4-BE49-F238E27FC236}">
                <a16:creationId xmlns:a16="http://schemas.microsoft.com/office/drawing/2014/main" id="{BBA0EF1F-7240-95FD-2023-1F1E61B9EF17}"/>
              </a:ext>
            </a:extLst>
          </p:cNvPr>
          <p:cNvSpPr>
            <a:spLocks noGrp="1"/>
          </p:cNvSpPr>
          <p:nvPr>
            <p:ph type="body" sz="quarter" idx="37" hasCustomPrompt="1"/>
          </p:nvPr>
        </p:nvSpPr>
        <p:spPr>
          <a:xfrm>
            <a:off x="6502524"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3" name="Espace réservé du texte 52">
            <a:extLst>
              <a:ext uri="{FF2B5EF4-FFF2-40B4-BE49-F238E27FC236}">
                <a16:creationId xmlns:a16="http://schemas.microsoft.com/office/drawing/2014/main" id="{A322570F-BB89-A558-253A-2B07CCA8E24F}"/>
              </a:ext>
            </a:extLst>
          </p:cNvPr>
          <p:cNvSpPr>
            <a:spLocks noGrp="1"/>
          </p:cNvSpPr>
          <p:nvPr>
            <p:ph type="body" sz="quarter" idx="38" hasCustomPrompt="1"/>
          </p:nvPr>
        </p:nvSpPr>
        <p:spPr>
          <a:xfrm>
            <a:off x="9550523"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8" name="Espace réservé du texte 7">
            <a:extLst>
              <a:ext uri="{FF2B5EF4-FFF2-40B4-BE49-F238E27FC236}">
                <a16:creationId xmlns:a16="http://schemas.microsoft.com/office/drawing/2014/main" id="{E1D5F17E-4234-9823-E1A7-A184E54F4BC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FICHE ACTION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013265C1-7C0B-EC85-1CEF-6F233789522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70074045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Fiche action 2">
    <p:spTree>
      <p:nvGrpSpPr>
        <p:cNvPr id="1" name=""/>
        <p:cNvGrpSpPr/>
        <p:nvPr/>
      </p:nvGrpSpPr>
      <p:grpSpPr>
        <a:xfrm>
          <a:off x="0" y="0"/>
          <a:ext cx="0" cy="0"/>
          <a:chOff x="0" y="0"/>
          <a:chExt cx="0" cy="0"/>
        </a:xfrm>
      </p:grpSpPr>
      <p:sp>
        <p:nvSpPr>
          <p:cNvPr id="30" name="Espace réservé du texte 10">
            <a:extLst>
              <a:ext uri="{FF2B5EF4-FFF2-40B4-BE49-F238E27FC236}">
                <a16:creationId xmlns:a16="http://schemas.microsoft.com/office/drawing/2014/main" id="{12695B34-3F5F-69CD-C820-D63EC37646CF}"/>
              </a:ext>
            </a:extLst>
          </p:cNvPr>
          <p:cNvSpPr>
            <a:spLocks noGrp="1"/>
          </p:cNvSpPr>
          <p:nvPr>
            <p:ph type="body" sz="quarter" idx="19" hasCustomPrompt="1"/>
          </p:nvPr>
        </p:nvSpPr>
        <p:spPr>
          <a:xfrm>
            <a:off x="4996480" y="1189701"/>
            <a:ext cx="607322" cy="830997"/>
          </a:xfrm>
        </p:spPr>
        <p:txBody>
          <a:bodyPr wrap="square" anchor="ctr">
            <a:spAutoFit/>
          </a:bodyPr>
          <a:lstStyle>
            <a:lvl1pPr algn="ctr">
              <a:defRPr sz="5400">
                <a:solidFill>
                  <a:schemeClr val="accent3"/>
                </a:solidFill>
                <a:latin typeface="+mj-lt"/>
              </a:defRPr>
            </a:lvl1pPr>
          </a:lstStyle>
          <a:p>
            <a:pPr lvl="0"/>
            <a:r>
              <a:rPr lang="fr-FR" dirty="0"/>
              <a:t>2</a:t>
            </a:r>
          </a:p>
        </p:txBody>
      </p:sp>
      <p:sp>
        <p:nvSpPr>
          <p:cNvPr id="31" name="Espace réservé du texte 18">
            <a:extLst>
              <a:ext uri="{FF2B5EF4-FFF2-40B4-BE49-F238E27FC236}">
                <a16:creationId xmlns:a16="http://schemas.microsoft.com/office/drawing/2014/main" id="{DC84E00D-5BE5-A18E-DE99-9A55E2B2547B}"/>
              </a:ext>
            </a:extLst>
          </p:cNvPr>
          <p:cNvSpPr>
            <a:spLocks noGrp="1"/>
          </p:cNvSpPr>
          <p:nvPr>
            <p:ph type="body" sz="quarter" idx="20" hasCustomPrompt="1"/>
          </p:nvPr>
        </p:nvSpPr>
        <p:spPr>
          <a:xfrm>
            <a:off x="5696564" y="1425154"/>
            <a:ext cx="2893953" cy="215444"/>
          </a:xfrm>
        </p:spPr>
        <p:txBody>
          <a:bodyPr wrap="square" anchor="b">
            <a:spAutoFit/>
          </a:bodyPr>
          <a:lstStyle>
            <a:lvl1pPr>
              <a:defRPr sz="1400" cap="all" spc="300" baseline="0">
                <a:latin typeface="+mj-lt"/>
              </a:defRPr>
            </a:lvl1pPr>
          </a:lstStyle>
          <a:p>
            <a:pPr lvl="0"/>
            <a:r>
              <a:rPr lang="fr-FR" dirty="0"/>
              <a:t>NOS OBJECTIFS</a:t>
            </a:r>
          </a:p>
        </p:txBody>
      </p:sp>
      <p:sp>
        <p:nvSpPr>
          <p:cNvPr id="32" name="Espace réservé du texte 10">
            <a:extLst>
              <a:ext uri="{FF2B5EF4-FFF2-40B4-BE49-F238E27FC236}">
                <a16:creationId xmlns:a16="http://schemas.microsoft.com/office/drawing/2014/main" id="{B90D8167-7C3C-A5DD-98F4-A953D36BEE1C}"/>
              </a:ext>
            </a:extLst>
          </p:cNvPr>
          <p:cNvSpPr>
            <a:spLocks noGrp="1"/>
          </p:cNvSpPr>
          <p:nvPr>
            <p:ph type="body" sz="quarter" idx="21" hasCustomPrompt="1"/>
          </p:nvPr>
        </p:nvSpPr>
        <p:spPr>
          <a:xfrm>
            <a:off x="4996480" y="4018158"/>
            <a:ext cx="607322" cy="830997"/>
          </a:xfrm>
        </p:spPr>
        <p:txBody>
          <a:bodyPr wrap="square" anchor="ctr">
            <a:spAutoFit/>
          </a:bodyPr>
          <a:lstStyle>
            <a:lvl1pPr algn="ctr">
              <a:defRPr sz="5400">
                <a:solidFill>
                  <a:schemeClr val="accent3"/>
                </a:solidFill>
                <a:latin typeface="+mj-lt"/>
              </a:defRPr>
            </a:lvl1pPr>
          </a:lstStyle>
          <a:p>
            <a:pPr lvl="0"/>
            <a:r>
              <a:rPr lang="fr-FR" dirty="0"/>
              <a:t>3</a:t>
            </a:r>
          </a:p>
        </p:txBody>
      </p:sp>
      <p:sp>
        <p:nvSpPr>
          <p:cNvPr id="33" name="Espace réservé du texte 18">
            <a:extLst>
              <a:ext uri="{FF2B5EF4-FFF2-40B4-BE49-F238E27FC236}">
                <a16:creationId xmlns:a16="http://schemas.microsoft.com/office/drawing/2014/main" id="{E19E17F1-3A0C-A4FF-C067-E19999B44A06}"/>
              </a:ext>
            </a:extLst>
          </p:cNvPr>
          <p:cNvSpPr>
            <a:spLocks noGrp="1"/>
          </p:cNvSpPr>
          <p:nvPr>
            <p:ph type="body" sz="quarter" idx="22" hasCustomPrompt="1"/>
          </p:nvPr>
        </p:nvSpPr>
        <p:spPr>
          <a:xfrm>
            <a:off x="5696564" y="4253611"/>
            <a:ext cx="2893953" cy="215444"/>
          </a:xfrm>
        </p:spPr>
        <p:txBody>
          <a:bodyPr wrap="square" anchor="b">
            <a:spAutoFit/>
          </a:bodyPr>
          <a:lstStyle>
            <a:lvl1pPr>
              <a:defRPr sz="1400" cap="all" spc="300" baseline="0">
                <a:latin typeface="+mj-lt"/>
              </a:defRPr>
            </a:lvl1pPr>
          </a:lstStyle>
          <a:p>
            <a:pPr lvl="0"/>
            <a:r>
              <a:rPr lang="fr-FR" dirty="0"/>
              <a:t>NOS OUTILS</a:t>
            </a:r>
          </a:p>
        </p:txBody>
      </p:sp>
      <p:sp>
        <p:nvSpPr>
          <p:cNvPr id="24" name="Espace réservé du texte 10">
            <a:extLst>
              <a:ext uri="{FF2B5EF4-FFF2-40B4-BE49-F238E27FC236}">
                <a16:creationId xmlns:a16="http://schemas.microsoft.com/office/drawing/2014/main" id="{FD25FD87-23A0-1F89-310F-E1B959995F77}"/>
              </a:ext>
            </a:extLst>
          </p:cNvPr>
          <p:cNvSpPr>
            <a:spLocks noGrp="1"/>
          </p:cNvSpPr>
          <p:nvPr>
            <p:ph type="body" sz="quarter" idx="17" hasCustomPrompt="1"/>
          </p:nvPr>
        </p:nvSpPr>
        <p:spPr>
          <a:xfrm>
            <a:off x="208664" y="2406360"/>
            <a:ext cx="607322" cy="830997"/>
          </a:xfrm>
        </p:spPr>
        <p:txBody>
          <a:bodyPr wrap="square" anchor="ctr">
            <a:spAutoFit/>
          </a:bodyPr>
          <a:lstStyle>
            <a:lvl1pPr algn="ctr">
              <a:defRPr sz="5400">
                <a:solidFill>
                  <a:schemeClr val="accent3"/>
                </a:solidFill>
                <a:latin typeface="+mj-lt"/>
              </a:defRPr>
            </a:lvl1pPr>
          </a:lstStyle>
          <a:p>
            <a:pPr lvl="0"/>
            <a:r>
              <a:rPr lang="fr-FR" dirty="0"/>
              <a:t>1</a:t>
            </a:r>
          </a:p>
        </p:txBody>
      </p:sp>
      <p:sp>
        <p:nvSpPr>
          <p:cNvPr id="2" name="Rectangle 1">
            <a:extLst>
              <a:ext uri="{FF2B5EF4-FFF2-40B4-BE49-F238E27FC236}">
                <a16:creationId xmlns:a16="http://schemas.microsoft.com/office/drawing/2014/main" id="{639390EA-A831-CE6F-F992-78133BC81A1B}"/>
              </a:ext>
            </a:extLst>
          </p:cNvPr>
          <p:cNvSpPr>
            <a:spLocks noChangeAspect="1"/>
          </p:cNvSpPr>
          <p:nvPr/>
        </p:nvSpPr>
        <p:spPr>
          <a:xfrm>
            <a:off x="0" y="767578"/>
            <a:ext cx="4047344" cy="1512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FFF"/>
              </a:solidFill>
              <a:latin typeface="Calibri" panose="020F0502020204030204"/>
            </a:endParaRPr>
          </a:p>
        </p:txBody>
      </p:sp>
      <p:sp>
        <p:nvSpPr>
          <p:cNvPr id="13" name="Espace réservé pour une image  12">
            <a:extLst>
              <a:ext uri="{FF2B5EF4-FFF2-40B4-BE49-F238E27FC236}">
                <a16:creationId xmlns:a16="http://schemas.microsoft.com/office/drawing/2014/main" id="{3E052818-94AA-9B8C-BDCA-BB31D73387B2}"/>
              </a:ext>
            </a:extLst>
          </p:cNvPr>
          <p:cNvSpPr>
            <a:spLocks noGrp="1"/>
          </p:cNvSpPr>
          <p:nvPr>
            <p:ph type="pic" sz="quarter" idx="15" hasCustomPrompt="1"/>
          </p:nvPr>
        </p:nvSpPr>
        <p:spPr>
          <a:xfrm>
            <a:off x="361411" y="1061686"/>
            <a:ext cx="1004400" cy="1004400"/>
          </a:xfrm>
          <a:prstGeom prst="flowChartConnector">
            <a:avLst/>
          </a:prstGeom>
        </p:spPr>
        <p:txBody>
          <a:bodyPr>
            <a:noAutofit/>
          </a:bodyPr>
          <a:lstStyle>
            <a:lvl1pPr>
              <a:defRPr/>
            </a:lvl1pPr>
          </a:lstStyle>
          <a:p>
            <a:r>
              <a:rPr lang="fr-FR"/>
              <a:t>Insérer image</a:t>
            </a:r>
          </a:p>
        </p:txBody>
      </p:sp>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8" name="Connecteur droit 7">
            <a:extLst>
              <a:ext uri="{FF2B5EF4-FFF2-40B4-BE49-F238E27FC236}">
                <a16:creationId xmlns:a16="http://schemas.microsoft.com/office/drawing/2014/main" id="{805EA5E0-C084-B6CA-1CD3-47DD248A1E2A}"/>
              </a:ext>
            </a:extLst>
          </p:cNvPr>
          <p:cNvCxnSpPr>
            <a:cxnSpLocks/>
          </p:cNvCxnSpPr>
          <p:nvPr/>
        </p:nvCxnSpPr>
        <p:spPr>
          <a:xfrm>
            <a:off x="4046378"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477DD95-FC13-EA0B-F730-EC7DC187D2FD}"/>
              </a:ext>
            </a:extLst>
          </p:cNvPr>
          <p:cNvCxnSpPr>
            <a:cxnSpLocks/>
          </p:cNvCxnSpPr>
          <p:nvPr/>
        </p:nvCxnSpPr>
        <p:spPr>
          <a:xfrm flipH="1">
            <a:off x="4046378" y="3662874"/>
            <a:ext cx="814562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a:extLst>
              <a:ext uri="{FF2B5EF4-FFF2-40B4-BE49-F238E27FC236}">
                <a16:creationId xmlns:a16="http://schemas.microsoft.com/office/drawing/2014/main" id="{3AD3764B-2195-145E-F50C-1085EE5BC32B}"/>
              </a:ext>
            </a:extLst>
          </p:cNvPr>
          <p:cNvSpPr>
            <a:spLocks noGrp="1"/>
          </p:cNvSpPr>
          <p:nvPr>
            <p:ph type="body" sz="quarter" idx="16" hasCustomPrompt="1"/>
          </p:nvPr>
        </p:nvSpPr>
        <p:spPr>
          <a:xfrm>
            <a:off x="1477607" y="1317665"/>
            <a:ext cx="2325097" cy="492443"/>
          </a:xfrm>
        </p:spPr>
        <p:txBody>
          <a:bodyPr anchor="ctr">
            <a:spAutoFit/>
          </a:bodyPr>
          <a:lstStyle>
            <a:lvl1pPr>
              <a:defRPr cap="all" spc="300" baseline="0">
                <a:latin typeface="+mj-lt"/>
              </a:defRPr>
            </a:lvl1pPr>
          </a:lstStyle>
          <a:p>
            <a:pPr lvl="0"/>
            <a:r>
              <a:rPr lang="fr-FR" dirty="0"/>
              <a:t>MODIFIER LE TEXTE</a:t>
            </a:r>
          </a:p>
        </p:txBody>
      </p:sp>
      <p:sp>
        <p:nvSpPr>
          <p:cNvPr id="26" name="Espace réservé du texte 18">
            <a:extLst>
              <a:ext uri="{FF2B5EF4-FFF2-40B4-BE49-F238E27FC236}">
                <a16:creationId xmlns:a16="http://schemas.microsoft.com/office/drawing/2014/main" id="{66884A16-BD4D-4B48-7C7C-54C7D55FE291}"/>
              </a:ext>
            </a:extLst>
          </p:cNvPr>
          <p:cNvSpPr>
            <a:spLocks noGrp="1"/>
          </p:cNvSpPr>
          <p:nvPr>
            <p:ph type="body" sz="quarter" idx="18" hasCustomPrompt="1"/>
          </p:nvPr>
        </p:nvSpPr>
        <p:spPr>
          <a:xfrm>
            <a:off x="908748" y="2641813"/>
            <a:ext cx="2893953" cy="215444"/>
          </a:xfrm>
        </p:spPr>
        <p:txBody>
          <a:bodyPr wrap="square" anchor="ctr">
            <a:spAutoFit/>
          </a:bodyPr>
          <a:lstStyle>
            <a:lvl1pPr>
              <a:defRPr sz="1400" cap="all" spc="300" baseline="0">
                <a:latin typeface="+mj-lt"/>
              </a:defRPr>
            </a:lvl1pPr>
          </a:lstStyle>
          <a:p>
            <a:pPr lvl="0"/>
            <a:r>
              <a:rPr lang="fr-FR" dirty="0"/>
              <a:t>NOTRE VISION</a:t>
            </a:r>
          </a:p>
        </p:txBody>
      </p:sp>
      <p:sp>
        <p:nvSpPr>
          <p:cNvPr id="36" name="Espace réservé du texte 35">
            <a:extLst>
              <a:ext uri="{FF2B5EF4-FFF2-40B4-BE49-F238E27FC236}">
                <a16:creationId xmlns:a16="http://schemas.microsoft.com/office/drawing/2014/main" id="{602D5B8E-387B-F57E-324B-1BB8C0296F02}"/>
              </a:ext>
            </a:extLst>
          </p:cNvPr>
          <p:cNvSpPr>
            <a:spLocks noGrp="1"/>
          </p:cNvSpPr>
          <p:nvPr>
            <p:ph type="body" sz="quarter" idx="23" hasCustomPrompt="1"/>
          </p:nvPr>
        </p:nvSpPr>
        <p:spPr>
          <a:xfrm>
            <a:off x="336012" y="3595370"/>
            <a:ext cx="3466687" cy="2585323"/>
          </a:xfrm>
        </p:spPr>
        <p:txBody>
          <a:bodyP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7" name="Espace réservé du texte 35">
            <a:extLst>
              <a:ext uri="{FF2B5EF4-FFF2-40B4-BE49-F238E27FC236}">
                <a16:creationId xmlns:a16="http://schemas.microsoft.com/office/drawing/2014/main" id="{7A494328-D9BF-EB3B-4A96-5D845D9694ED}"/>
              </a:ext>
            </a:extLst>
          </p:cNvPr>
          <p:cNvSpPr>
            <a:spLocks noGrp="1"/>
          </p:cNvSpPr>
          <p:nvPr>
            <p:ph type="body" sz="quarter" idx="24" hasCustomPrompt="1"/>
          </p:nvPr>
        </p:nvSpPr>
        <p:spPr>
          <a:xfrm>
            <a:off x="5696564" y="1662502"/>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8" name="Espace réservé du texte 35">
            <a:extLst>
              <a:ext uri="{FF2B5EF4-FFF2-40B4-BE49-F238E27FC236}">
                <a16:creationId xmlns:a16="http://schemas.microsoft.com/office/drawing/2014/main" id="{CE4AB43D-D8D2-01FD-43E5-D7964E8E0B0F}"/>
              </a:ext>
            </a:extLst>
          </p:cNvPr>
          <p:cNvSpPr>
            <a:spLocks noGrp="1"/>
          </p:cNvSpPr>
          <p:nvPr>
            <p:ph type="body" sz="quarter" idx="25" hasCustomPrompt="1"/>
          </p:nvPr>
        </p:nvSpPr>
        <p:spPr>
          <a:xfrm>
            <a:off x="5696564" y="4490674"/>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10" name="Espace réservé du texte 7">
            <a:extLst>
              <a:ext uri="{FF2B5EF4-FFF2-40B4-BE49-F238E27FC236}">
                <a16:creationId xmlns:a16="http://schemas.microsoft.com/office/drawing/2014/main" id="{8A2EFF29-F454-9BF8-8FD7-AA8CE10AEA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6A55ED35-2AC8-B04E-9E99-23153BE7908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3317440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Étapes macro">
    <p:spTree>
      <p:nvGrpSpPr>
        <p:cNvPr id="1" name=""/>
        <p:cNvGrpSpPr/>
        <p:nvPr/>
      </p:nvGrpSpPr>
      <p:grpSpPr>
        <a:xfrm>
          <a:off x="0" y="0"/>
          <a:ext cx="0" cy="0"/>
          <a:chOff x="0" y="0"/>
          <a:chExt cx="0" cy="0"/>
        </a:xfrm>
      </p:grpSpPr>
      <p:sp>
        <p:nvSpPr>
          <p:cNvPr id="64" name="Espace réservé du texte 63">
            <a:extLst>
              <a:ext uri="{FF2B5EF4-FFF2-40B4-BE49-F238E27FC236}">
                <a16:creationId xmlns:a16="http://schemas.microsoft.com/office/drawing/2014/main" id="{3B860C48-7B93-983C-AEFB-1339B194416C}"/>
              </a:ext>
            </a:extLst>
          </p:cNvPr>
          <p:cNvSpPr>
            <a:spLocks noGrp="1"/>
          </p:cNvSpPr>
          <p:nvPr>
            <p:ph type="body" sz="quarter" idx="47" hasCustomPrompt="1"/>
          </p:nvPr>
        </p:nvSpPr>
        <p:spPr>
          <a:xfrm>
            <a:off x="1488460" y="1194811"/>
            <a:ext cx="0" cy="1959267"/>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5" name="Espace réservé du texte 63">
            <a:extLst>
              <a:ext uri="{FF2B5EF4-FFF2-40B4-BE49-F238E27FC236}">
                <a16:creationId xmlns:a16="http://schemas.microsoft.com/office/drawing/2014/main" id="{4AFC1376-BF22-2025-B30F-D405309D215F}"/>
              </a:ext>
            </a:extLst>
          </p:cNvPr>
          <p:cNvSpPr>
            <a:spLocks noGrp="1"/>
          </p:cNvSpPr>
          <p:nvPr>
            <p:ph type="body" sz="quarter" idx="48" hasCustomPrompt="1"/>
          </p:nvPr>
        </p:nvSpPr>
        <p:spPr>
          <a:xfrm>
            <a:off x="6358547" y="1194811"/>
            <a:ext cx="0" cy="198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742E9BD9-98A5-F8FE-1DA9-C6300F38A837}"/>
              </a:ext>
            </a:extLst>
          </p:cNvPr>
          <p:cNvCxnSpPr>
            <a:cxnSpLocks/>
          </p:cNvCxnSpPr>
          <p:nvPr/>
        </p:nvCxnSpPr>
        <p:spPr>
          <a:xfrm flipH="1">
            <a:off x="410703" y="3440543"/>
            <a:ext cx="11384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FDC157B-879B-DC1B-7811-C154C83EEA10}"/>
              </a:ext>
            </a:extLst>
          </p:cNvPr>
          <p:cNvCxnSpPr>
            <a:cxnSpLocks/>
          </p:cNvCxnSpPr>
          <p:nvPr/>
        </p:nvCxnSpPr>
        <p:spPr>
          <a:xfrm>
            <a:off x="413751" y="3296760"/>
            <a:ext cx="0" cy="287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riangle 13">
            <a:extLst>
              <a:ext uri="{FF2B5EF4-FFF2-40B4-BE49-F238E27FC236}">
                <a16:creationId xmlns:a16="http://schemas.microsoft.com/office/drawing/2014/main" id="{C78958AA-5893-7B87-6B36-7A882D1A638B}"/>
              </a:ext>
            </a:extLst>
          </p:cNvPr>
          <p:cNvSpPr/>
          <p:nvPr/>
        </p:nvSpPr>
        <p:spPr>
          <a:xfrm rot="5400000">
            <a:off x="11666911" y="3354254"/>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18">
            <a:extLst>
              <a:ext uri="{FF2B5EF4-FFF2-40B4-BE49-F238E27FC236}">
                <a16:creationId xmlns:a16="http://schemas.microsoft.com/office/drawing/2014/main" id="{754819C0-ECF3-5300-19FE-2CF1E69F2BE5}"/>
              </a:ext>
            </a:extLst>
          </p:cNvPr>
          <p:cNvSpPr>
            <a:spLocks noGrp="1"/>
          </p:cNvSpPr>
          <p:nvPr>
            <p:ph type="body" sz="quarter" idx="32" hasCustomPrompt="1"/>
          </p:nvPr>
        </p:nvSpPr>
        <p:spPr>
          <a:xfrm>
            <a:off x="1063044" y="2985299"/>
            <a:ext cx="880417" cy="880417"/>
          </a:xfrm>
          <a:prstGeom prst="flowChartConnector">
            <a:avLst/>
          </a:prstGeom>
          <a:solidFill>
            <a:schemeClr val="accent2"/>
          </a:solidFill>
        </p:spPr>
        <p:txBody>
          <a:bodyPr tIns="108000" anchor="ctr">
            <a:noAutofit/>
          </a:bodyPr>
          <a:lstStyle>
            <a:lvl1pPr algn="ctr">
              <a:defRPr sz="3800">
                <a:solidFill>
                  <a:schemeClr val="bg1"/>
                </a:solidFill>
              </a:defRPr>
            </a:lvl1pPr>
          </a:lstStyle>
          <a:p>
            <a:pPr lvl="0"/>
            <a:r>
              <a:rPr lang="fr-FR" dirty="0"/>
              <a:t>1</a:t>
            </a:r>
          </a:p>
        </p:txBody>
      </p:sp>
      <p:sp>
        <p:nvSpPr>
          <p:cNvPr id="27" name="Espace réservé du texte 18">
            <a:extLst>
              <a:ext uri="{FF2B5EF4-FFF2-40B4-BE49-F238E27FC236}">
                <a16:creationId xmlns:a16="http://schemas.microsoft.com/office/drawing/2014/main" id="{364A8464-4B10-84F7-C8E2-16C8CC3174BE}"/>
              </a:ext>
            </a:extLst>
          </p:cNvPr>
          <p:cNvSpPr>
            <a:spLocks noGrp="1"/>
          </p:cNvSpPr>
          <p:nvPr>
            <p:ph type="body" sz="quarter" idx="33" hasCustomPrompt="1"/>
          </p:nvPr>
        </p:nvSpPr>
        <p:spPr>
          <a:xfrm>
            <a:off x="3494131" y="2985299"/>
            <a:ext cx="880417" cy="880417"/>
          </a:xfrm>
          <a:prstGeom prst="flowChartConnector">
            <a:avLst/>
          </a:prstGeom>
          <a:solidFill>
            <a:schemeClr val="accent1"/>
          </a:solidFill>
        </p:spPr>
        <p:txBody>
          <a:bodyPr tIns="108000" anchor="ctr">
            <a:noAutofit/>
          </a:bodyPr>
          <a:lstStyle>
            <a:lvl1pPr algn="ctr">
              <a:defRPr sz="3800">
                <a:solidFill>
                  <a:schemeClr val="bg1"/>
                </a:solidFill>
              </a:defRPr>
            </a:lvl1pPr>
          </a:lstStyle>
          <a:p>
            <a:pPr lvl="0"/>
            <a:r>
              <a:rPr lang="fr-FR" dirty="0"/>
              <a:t>2</a:t>
            </a:r>
          </a:p>
        </p:txBody>
      </p:sp>
      <p:sp>
        <p:nvSpPr>
          <p:cNvPr id="28" name="Espace réservé du texte 18">
            <a:extLst>
              <a:ext uri="{FF2B5EF4-FFF2-40B4-BE49-F238E27FC236}">
                <a16:creationId xmlns:a16="http://schemas.microsoft.com/office/drawing/2014/main" id="{CD41F2F0-A2DF-68CB-5FD7-439E5F79BBA8}"/>
              </a:ext>
            </a:extLst>
          </p:cNvPr>
          <p:cNvSpPr>
            <a:spLocks noGrp="1"/>
          </p:cNvSpPr>
          <p:nvPr>
            <p:ph type="body" sz="quarter" idx="34" hasCustomPrompt="1"/>
          </p:nvPr>
        </p:nvSpPr>
        <p:spPr>
          <a:xfrm>
            <a:off x="5925218" y="2985299"/>
            <a:ext cx="880417" cy="880417"/>
          </a:xfrm>
          <a:prstGeom prst="flowChartConnector">
            <a:avLst/>
          </a:prstGeom>
          <a:solidFill>
            <a:schemeClr val="accent3"/>
          </a:solidFill>
        </p:spPr>
        <p:txBody>
          <a:bodyPr tIns="108000" anchor="ctr">
            <a:noAutofit/>
          </a:bodyPr>
          <a:lstStyle>
            <a:lvl1pPr algn="ctr">
              <a:defRPr sz="3800">
                <a:solidFill>
                  <a:schemeClr val="bg1"/>
                </a:solidFill>
              </a:defRPr>
            </a:lvl1pPr>
          </a:lstStyle>
          <a:p>
            <a:pPr lvl="0"/>
            <a:r>
              <a:rPr lang="fr-FR" dirty="0"/>
              <a:t>3</a:t>
            </a:r>
          </a:p>
        </p:txBody>
      </p:sp>
      <p:sp>
        <p:nvSpPr>
          <p:cNvPr id="29" name="Espace réservé du texte 18">
            <a:extLst>
              <a:ext uri="{FF2B5EF4-FFF2-40B4-BE49-F238E27FC236}">
                <a16:creationId xmlns:a16="http://schemas.microsoft.com/office/drawing/2014/main" id="{6A8F4713-1654-4363-98F8-242AD978493F}"/>
              </a:ext>
            </a:extLst>
          </p:cNvPr>
          <p:cNvSpPr>
            <a:spLocks noGrp="1"/>
          </p:cNvSpPr>
          <p:nvPr>
            <p:ph type="body" sz="quarter" idx="35" hasCustomPrompt="1"/>
          </p:nvPr>
        </p:nvSpPr>
        <p:spPr>
          <a:xfrm>
            <a:off x="8356305" y="2985299"/>
            <a:ext cx="880417" cy="880417"/>
          </a:xfrm>
          <a:prstGeom prst="flowChartConnector">
            <a:avLst/>
          </a:prstGeom>
          <a:solidFill>
            <a:schemeClr val="accent5"/>
          </a:solidFill>
        </p:spPr>
        <p:txBody>
          <a:bodyPr tIns="108000" anchor="ctr">
            <a:noAutofit/>
          </a:bodyPr>
          <a:lstStyle>
            <a:lvl1pPr algn="ctr">
              <a:defRPr sz="3800">
                <a:solidFill>
                  <a:schemeClr val="bg1"/>
                </a:solidFill>
              </a:defRPr>
            </a:lvl1pPr>
          </a:lstStyle>
          <a:p>
            <a:pPr lvl="0"/>
            <a:r>
              <a:rPr lang="fr-FR" dirty="0"/>
              <a:t>4</a:t>
            </a:r>
          </a:p>
        </p:txBody>
      </p:sp>
      <p:sp>
        <p:nvSpPr>
          <p:cNvPr id="36" name="Espace réservé du texte 35">
            <a:extLst>
              <a:ext uri="{FF2B5EF4-FFF2-40B4-BE49-F238E27FC236}">
                <a16:creationId xmlns:a16="http://schemas.microsoft.com/office/drawing/2014/main" id="{FD641D02-425A-7CFC-E185-91FB7BDBAD8B}"/>
              </a:ext>
            </a:extLst>
          </p:cNvPr>
          <p:cNvSpPr>
            <a:spLocks noGrp="1"/>
          </p:cNvSpPr>
          <p:nvPr>
            <p:ph type="body" sz="quarter" idx="36" hasCustomPrompt="1"/>
          </p:nvPr>
        </p:nvSpPr>
        <p:spPr>
          <a:xfrm>
            <a:off x="3980105"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8" name="Espace réservé du texte 37">
            <a:extLst>
              <a:ext uri="{FF2B5EF4-FFF2-40B4-BE49-F238E27FC236}">
                <a16:creationId xmlns:a16="http://schemas.microsoft.com/office/drawing/2014/main" id="{4AE5E014-C844-A606-8ACE-610E3F7D4F61}"/>
              </a:ext>
            </a:extLst>
          </p:cNvPr>
          <p:cNvSpPr>
            <a:spLocks noGrp="1"/>
          </p:cNvSpPr>
          <p:nvPr>
            <p:ph type="body" sz="quarter" idx="37" hasCustomPrompt="1"/>
          </p:nvPr>
        </p:nvSpPr>
        <p:spPr>
          <a:xfrm>
            <a:off x="3899411" y="4369083"/>
            <a:ext cx="1956560" cy="236405"/>
          </a:xfrm>
          <a:solidFill>
            <a:schemeClr val="accent1"/>
          </a:solidFill>
        </p:spPr>
        <p:txBody>
          <a:bodyPr wrap="square" lIns="144000" tIns="36000" rIns="144000" anchor="ctr">
            <a:spAutoFit/>
          </a:bodyPr>
          <a:lstStyle>
            <a:lvl1pPr>
              <a:defRPr sz="1300" cap="all" baseline="0">
                <a:latin typeface="+mj-lt"/>
              </a:defRPr>
            </a:lvl1pPr>
          </a:lstStyle>
          <a:p>
            <a:pPr lvl="0"/>
            <a:r>
              <a:rPr lang="fr-FR" dirty="0"/>
              <a:t>ÉTAPE 2</a:t>
            </a:r>
          </a:p>
        </p:txBody>
      </p:sp>
      <p:sp>
        <p:nvSpPr>
          <p:cNvPr id="40" name="Espace réservé du texte 35">
            <a:extLst>
              <a:ext uri="{FF2B5EF4-FFF2-40B4-BE49-F238E27FC236}">
                <a16:creationId xmlns:a16="http://schemas.microsoft.com/office/drawing/2014/main" id="{E29315E1-642B-1248-609D-8733011462D3}"/>
              </a:ext>
            </a:extLst>
          </p:cNvPr>
          <p:cNvSpPr>
            <a:spLocks noGrp="1"/>
          </p:cNvSpPr>
          <p:nvPr>
            <p:ph type="body" sz="quarter" idx="38" hasCustomPrompt="1"/>
          </p:nvPr>
        </p:nvSpPr>
        <p:spPr>
          <a:xfrm>
            <a:off x="8874843"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1" name="Espace réservé du texte 37">
            <a:extLst>
              <a:ext uri="{FF2B5EF4-FFF2-40B4-BE49-F238E27FC236}">
                <a16:creationId xmlns:a16="http://schemas.microsoft.com/office/drawing/2014/main" id="{349E64F3-3563-386B-641C-560B60836312}"/>
              </a:ext>
            </a:extLst>
          </p:cNvPr>
          <p:cNvSpPr>
            <a:spLocks noGrp="1"/>
          </p:cNvSpPr>
          <p:nvPr>
            <p:ph type="body" sz="quarter" idx="39" hasCustomPrompt="1"/>
          </p:nvPr>
        </p:nvSpPr>
        <p:spPr>
          <a:xfrm>
            <a:off x="8794149" y="4369083"/>
            <a:ext cx="1956560" cy="236405"/>
          </a:xfrm>
          <a:solidFill>
            <a:schemeClr val="accent5"/>
          </a:solidFill>
        </p:spPr>
        <p:txBody>
          <a:bodyPr wrap="square" lIns="144000" tIns="36000" rIns="144000" anchor="ctr">
            <a:spAutoFit/>
          </a:bodyPr>
          <a:lstStyle>
            <a:lvl1pPr>
              <a:defRPr sz="1300" cap="all" baseline="0">
                <a:latin typeface="+mj-lt"/>
              </a:defRPr>
            </a:lvl1pPr>
          </a:lstStyle>
          <a:p>
            <a:pPr lvl="0"/>
            <a:r>
              <a:rPr lang="fr-FR" dirty="0"/>
              <a:t>ÉTAPE 4 </a:t>
            </a:r>
          </a:p>
        </p:txBody>
      </p:sp>
      <p:sp>
        <p:nvSpPr>
          <p:cNvPr id="48" name="Espace réservé du texte 35">
            <a:extLst>
              <a:ext uri="{FF2B5EF4-FFF2-40B4-BE49-F238E27FC236}">
                <a16:creationId xmlns:a16="http://schemas.microsoft.com/office/drawing/2014/main" id="{FEC79308-9A4D-8982-78EE-57305FDF6535}"/>
              </a:ext>
            </a:extLst>
          </p:cNvPr>
          <p:cNvSpPr>
            <a:spLocks noGrp="1"/>
          </p:cNvSpPr>
          <p:nvPr>
            <p:ph type="body" sz="quarter" idx="40" hasCustomPrompt="1"/>
          </p:nvPr>
        </p:nvSpPr>
        <p:spPr>
          <a:xfrm>
            <a:off x="1581264" y="1544427"/>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9" name="Espace réservé du texte 37">
            <a:extLst>
              <a:ext uri="{FF2B5EF4-FFF2-40B4-BE49-F238E27FC236}">
                <a16:creationId xmlns:a16="http://schemas.microsoft.com/office/drawing/2014/main" id="{ACA7BE39-557C-1984-A3C8-396DB971C7B6}"/>
              </a:ext>
            </a:extLst>
          </p:cNvPr>
          <p:cNvSpPr>
            <a:spLocks noGrp="1"/>
          </p:cNvSpPr>
          <p:nvPr>
            <p:ph type="body" sz="quarter" idx="41" hasCustomPrompt="1"/>
          </p:nvPr>
        </p:nvSpPr>
        <p:spPr>
          <a:xfrm>
            <a:off x="1500570" y="1194812"/>
            <a:ext cx="1956560" cy="236405"/>
          </a:xfrm>
          <a:solidFill>
            <a:schemeClr val="accent2"/>
          </a:solidFill>
          <a:effectLst/>
        </p:spPr>
        <p:txBody>
          <a:bodyPr wrap="square" lIns="144000" tIns="36000" rIns="144000" anchor="ctr">
            <a:spAutoFit/>
          </a:bodyPr>
          <a:lstStyle>
            <a:lvl1pPr>
              <a:defRPr sz="1300" cap="all" baseline="0">
                <a:latin typeface="+mj-lt"/>
              </a:defRPr>
            </a:lvl1pPr>
          </a:lstStyle>
          <a:p>
            <a:pPr lvl="0"/>
            <a:r>
              <a:rPr lang="fr-FR" dirty="0"/>
              <a:t>ÉTAPE 1</a:t>
            </a:r>
          </a:p>
        </p:txBody>
      </p:sp>
      <p:sp>
        <p:nvSpPr>
          <p:cNvPr id="55" name="Espace réservé du texte 35">
            <a:extLst>
              <a:ext uri="{FF2B5EF4-FFF2-40B4-BE49-F238E27FC236}">
                <a16:creationId xmlns:a16="http://schemas.microsoft.com/office/drawing/2014/main" id="{AD47A5B3-7758-6D90-43BD-57E5619C0758}"/>
              </a:ext>
            </a:extLst>
          </p:cNvPr>
          <p:cNvSpPr>
            <a:spLocks noGrp="1"/>
          </p:cNvSpPr>
          <p:nvPr>
            <p:ph type="body" sz="quarter" idx="42" hasCustomPrompt="1"/>
          </p:nvPr>
        </p:nvSpPr>
        <p:spPr>
          <a:xfrm>
            <a:off x="6439240" y="1545086"/>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6" name="Espace réservé du texte 37">
            <a:extLst>
              <a:ext uri="{FF2B5EF4-FFF2-40B4-BE49-F238E27FC236}">
                <a16:creationId xmlns:a16="http://schemas.microsoft.com/office/drawing/2014/main" id="{BE698BAB-A609-AC8A-C403-6E4A2BB0A681}"/>
              </a:ext>
            </a:extLst>
          </p:cNvPr>
          <p:cNvSpPr>
            <a:spLocks noGrp="1"/>
          </p:cNvSpPr>
          <p:nvPr>
            <p:ph type="body" sz="quarter" idx="43" hasCustomPrompt="1"/>
          </p:nvPr>
        </p:nvSpPr>
        <p:spPr>
          <a:xfrm>
            <a:off x="6361339" y="1194812"/>
            <a:ext cx="1956560" cy="236405"/>
          </a:xfrm>
          <a:solidFill>
            <a:schemeClr val="accent3"/>
          </a:solidFill>
        </p:spPr>
        <p:txBody>
          <a:bodyPr wrap="square" lIns="144000" tIns="36000" rIns="144000" anchor="ctr">
            <a:spAutoFit/>
          </a:bodyPr>
          <a:lstStyle>
            <a:lvl1pPr>
              <a:defRPr sz="1300" cap="all" baseline="0">
                <a:latin typeface="+mj-lt"/>
              </a:defRPr>
            </a:lvl1pPr>
          </a:lstStyle>
          <a:p>
            <a:pPr lvl="0"/>
            <a:r>
              <a:rPr lang="fr-FR" dirty="0"/>
              <a:t>ÉTAPE 3</a:t>
            </a:r>
          </a:p>
        </p:txBody>
      </p:sp>
      <p:sp>
        <p:nvSpPr>
          <p:cNvPr id="60" name="Espace réservé du texte 37">
            <a:extLst>
              <a:ext uri="{FF2B5EF4-FFF2-40B4-BE49-F238E27FC236}">
                <a16:creationId xmlns:a16="http://schemas.microsoft.com/office/drawing/2014/main" id="{7F1833C3-FAEE-EF97-A3E8-6505FC5EACD2}"/>
              </a:ext>
            </a:extLst>
          </p:cNvPr>
          <p:cNvSpPr>
            <a:spLocks noGrp="1"/>
          </p:cNvSpPr>
          <p:nvPr>
            <p:ph type="body" sz="quarter" idx="44" hasCustomPrompt="1"/>
          </p:nvPr>
        </p:nvSpPr>
        <p:spPr>
          <a:xfrm>
            <a:off x="1066023" y="5963239"/>
            <a:ext cx="2520000" cy="251795"/>
          </a:xfrm>
          <a:prstGeom prst="homePlate">
            <a:avLst/>
          </a:prstGeom>
          <a:solidFill>
            <a:schemeClr val="accent2"/>
          </a:solidFill>
        </p:spPr>
        <p:txBody>
          <a:bodyPr wrap="square" lIns="144000" tIns="36000" rIns="144000" anchor="b">
            <a:spAutoFit/>
          </a:bodyPr>
          <a:lstStyle>
            <a:lvl1pPr algn="ctr">
              <a:defRPr sz="1400">
                <a:latin typeface="+mn-lt"/>
              </a:defRPr>
            </a:lvl1pPr>
          </a:lstStyle>
          <a:p>
            <a:pPr lvl="0"/>
            <a:r>
              <a:rPr lang="fr-FR" dirty="0"/>
              <a:t>MOIS </a:t>
            </a:r>
          </a:p>
        </p:txBody>
      </p:sp>
      <p:sp>
        <p:nvSpPr>
          <p:cNvPr id="61" name="Espace réservé du texte 37">
            <a:extLst>
              <a:ext uri="{FF2B5EF4-FFF2-40B4-BE49-F238E27FC236}">
                <a16:creationId xmlns:a16="http://schemas.microsoft.com/office/drawing/2014/main" id="{C7F7CC0B-772A-E881-07EE-172C69C5DFA9}"/>
              </a:ext>
            </a:extLst>
          </p:cNvPr>
          <p:cNvSpPr>
            <a:spLocks noGrp="1"/>
          </p:cNvSpPr>
          <p:nvPr>
            <p:ph type="body" sz="quarter" idx="45" hasCustomPrompt="1"/>
          </p:nvPr>
        </p:nvSpPr>
        <p:spPr>
          <a:xfrm>
            <a:off x="3858794" y="5963239"/>
            <a:ext cx="2628000" cy="251795"/>
          </a:xfrm>
          <a:prstGeom prst="homePlate">
            <a:avLst/>
          </a:prstGeom>
          <a:solidFill>
            <a:schemeClr val="accent1"/>
          </a:solidFill>
        </p:spPr>
        <p:txBody>
          <a:bodyPr wrap="square" lIns="144000" tIns="36000" rIns="144000" anchor="b">
            <a:spAutoFit/>
          </a:bodyPr>
          <a:lstStyle>
            <a:lvl1pPr algn="ctr">
              <a:defRPr sz="1400">
                <a:latin typeface="+mn-lt"/>
              </a:defRPr>
            </a:lvl1pPr>
          </a:lstStyle>
          <a:p>
            <a:pPr lvl="0"/>
            <a:r>
              <a:rPr lang="fr-FR" dirty="0"/>
              <a:t>MOIS</a:t>
            </a:r>
          </a:p>
        </p:txBody>
      </p:sp>
      <p:sp>
        <p:nvSpPr>
          <p:cNvPr id="62" name="Espace réservé du texte 37">
            <a:extLst>
              <a:ext uri="{FF2B5EF4-FFF2-40B4-BE49-F238E27FC236}">
                <a16:creationId xmlns:a16="http://schemas.microsoft.com/office/drawing/2014/main" id="{A762723D-C8BF-70A8-50A8-A0BA0710BE0E}"/>
              </a:ext>
            </a:extLst>
          </p:cNvPr>
          <p:cNvSpPr>
            <a:spLocks noGrp="1"/>
          </p:cNvSpPr>
          <p:nvPr>
            <p:ph type="body" sz="quarter" idx="46" hasCustomPrompt="1"/>
          </p:nvPr>
        </p:nvSpPr>
        <p:spPr>
          <a:xfrm>
            <a:off x="6861407" y="5963239"/>
            <a:ext cx="4865931" cy="251795"/>
          </a:xfrm>
          <a:prstGeom prst="homePlate">
            <a:avLst/>
          </a:prstGeom>
          <a:solidFill>
            <a:schemeClr val="accent3"/>
          </a:solidFill>
        </p:spPr>
        <p:txBody>
          <a:bodyPr wrap="square" lIns="144000" tIns="36000" rIns="144000" anchor="b">
            <a:spAutoFit/>
          </a:bodyPr>
          <a:lstStyle>
            <a:lvl1pPr algn="ctr">
              <a:defRPr sz="1400">
                <a:latin typeface="+mn-lt"/>
              </a:defRPr>
            </a:lvl1pPr>
          </a:lstStyle>
          <a:p>
            <a:pPr lvl="0"/>
            <a:r>
              <a:rPr lang="fr-FR" dirty="0"/>
              <a:t>MOIS - MOIS</a:t>
            </a:r>
          </a:p>
        </p:txBody>
      </p:sp>
      <p:sp>
        <p:nvSpPr>
          <p:cNvPr id="66" name="Espace réservé du texte 63">
            <a:extLst>
              <a:ext uri="{FF2B5EF4-FFF2-40B4-BE49-F238E27FC236}">
                <a16:creationId xmlns:a16="http://schemas.microsoft.com/office/drawing/2014/main" id="{31B751B7-EE92-2F5D-ABC8-05462080E729}"/>
              </a:ext>
            </a:extLst>
          </p:cNvPr>
          <p:cNvSpPr>
            <a:spLocks noGrp="1"/>
          </p:cNvSpPr>
          <p:nvPr>
            <p:ph type="body" sz="quarter" idx="49" hasCustomPrompt="1"/>
          </p:nvPr>
        </p:nvSpPr>
        <p:spPr>
          <a:xfrm>
            <a:off x="3897163"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7" name="Espace réservé du texte 63">
            <a:extLst>
              <a:ext uri="{FF2B5EF4-FFF2-40B4-BE49-F238E27FC236}">
                <a16:creationId xmlns:a16="http://schemas.microsoft.com/office/drawing/2014/main" id="{A6E666DB-622E-2C94-2E05-33B93BFC6A24}"/>
              </a:ext>
            </a:extLst>
          </p:cNvPr>
          <p:cNvSpPr>
            <a:spLocks noGrp="1"/>
          </p:cNvSpPr>
          <p:nvPr>
            <p:ph type="body" sz="quarter" idx="50" hasCustomPrompt="1"/>
          </p:nvPr>
        </p:nvSpPr>
        <p:spPr>
          <a:xfrm>
            <a:off x="8794149"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5EF4A804-658E-C770-14D9-423907C28F9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LES GRANDES ÉTAPES DE NOTRE ACCOMPAGNEMENT</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422B51-70BD-6ADF-2701-E3CD1701BAE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783791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Étape détail">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ADB4D744-41D0-4986-42D5-49487615DA88}"/>
              </a:ext>
            </a:extLst>
          </p:cNvPr>
          <p:cNvSpPr>
            <a:spLocks noGrp="1"/>
          </p:cNvSpPr>
          <p:nvPr>
            <p:ph type="body" sz="quarter" idx="15" hasCustomPrompt="1"/>
          </p:nvPr>
        </p:nvSpPr>
        <p:spPr>
          <a:xfrm>
            <a:off x="860400" y="1187312"/>
            <a:ext cx="10789200" cy="900000"/>
          </a:xfrm>
          <a:ln>
            <a:solidFill>
              <a:schemeClr val="accent2"/>
            </a:solidFill>
          </a:ln>
        </p:spPr>
        <p:txBody>
          <a:bodyPr vert="horz" lIns="360000" tIns="90000" rIns="360000" bIns="90000" rtlCol="0" anchor="ctr">
            <a:noAutofit/>
          </a:bodyPr>
          <a:lstStyle>
            <a:lvl1pPr marL="285750" indent="-285750">
              <a:buFont typeface="Arial" panose="020B0604020202020204" pitchFamily="34" charset="0"/>
              <a:buChar char="►"/>
              <a:defRPr lang="fr-FR" sz="1400" dirty="0"/>
            </a:lvl1pPr>
            <a:lvl2pPr marL="0" indent="-284400">
              <a:buFont typeface="Arial" panose="020B0604020202020204" pitchFamily="34" charset="0"/>
              <a:buChar char="►"/>
              <a:defRPr sz="12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a:t>
            </a:r>
          </a:p>
        </p:txBody>
      </p:sp>
      <p:sp>
        <p:nvSpPr>
          <p:cNvPr id="7" name="Espace réservé du texte 5">
            <a:extLst>
              <a:ext uri="{FF2B5EF4-FFF2-40B4-BE49-F238E27FC236}">
                <a16:creationId xmlns:a16="http://schemas.microsoft.com/office/drawing/2014/main" id="{EEF5EC03-4C85-7430-6EDC-C3D578875195}"/>
              </a:ext>
            </a:extLst>
          </p:cNvPr>
          <p:cNvSpPr>
            <a:spLocks noGrp="1"/>
          </p:cNvSpPr>
          <p:nvPr>
            <p:ph type="body" sz="quarter" idx="16" hasCustomPrompt="1"/>
          </p:nvPr>
        </p:nvSpPr>
        <p:spPr>
          <a:xfrm>
            <a:off x="871200" y="2362944"/>
            <a:ext cx="10789200" cy="2520000"/>
          </a:xfrm>
          <a:ln>
            <a:solidFill>
              <a:schemeClr val="accent2"/>
            </a:solidFill>
          </a:ln>
        </p:spPr>
        <p:txBody>
          <a:bodyPr lIns="360000" tIns="90000" rIns="360000" bIns="90000" anchor="ctr">
            <a:noAutofit/>
          </a:bodyPr>
          <a:lstStyle>
            <a:lvl1pPr marL="285750" indent="-285750">
              <a:buFont typeface="Arial" panose="020B0604020202020204" pitchFamily="34" charset="0"/>
              <a:buChar char="►"/>
              <a:defRPr sz="1400">
                <a:solidFill>
                  <a:schemeClr val="tx1"/>
                </a:solidFill>
              </a:defRPr>
            </a:lvl1pPr>
            <a:lvl2pPr marL="0" indent="-284400">
              <a:buFont typeface="Arial" panose="020B0604020202020204" pitchFamily="34" charset="0"/>
              <a:buChar char="►"/>
              <a:defRPr sz="1200">
                <a:solidFill>
                  <a:schemeClr val="tx1"/>
                </a:solidFill>
              </a:defRPr>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fr-FR" dirty="0"/>
          </a:p>
        </p:txBody>
      </p:sp>
      <p:sp>
        <p:nvSpPr>
          <p:cNvPr id="9" name="Espace réservé du texte 5">
            <a:extLst>
              <a:ext uri="{FF2B5EF4-FFF2-40B4-BE49-F238E27FC236}">
                <a16:creationId xmlns:a16="http://schemas.microsoft.com/office/drawing/2014/main" id="{6EE3CE06-23E1-CFCE-EE69-356FA226EFDE}"/>
              </a:ext>
            </a:extLst>
          </p:cNvPr>
          <p:cNvSpPr>
            <a:spLocks noGrp="1"/>
          </p:cNvSpPr>
          <p:nvPr>
            <p:ph type="body" sz="quarter" idx="17" hasCustomPrompt="1"/>
          </p:nvPr>
        </p:nvSpPr>
        <p:spPr>
          <a:xfrm>
            <a:off x="871200" y="5158576"/>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2" name="Espace réservé du texte 5">
            <a:extLst>
              <a:ext uri="{FF2B5EF4-FFF2-40B4-BE49-F238E27FC236}">
                <a16:creationId xmlns:a16="http://schemas.microsoft.com/office/drawing/2014/main" id="{881228F1-4591-6638-CB05-05F9C3AB23C4}"/>
              </a:ext>
            </a:extLst>
          </p:cNvPr>
          <p:cNvSpPr>
            <a:spLocks noGrp="1"/>
          </p:cNvSpPr>
          <p:nvPr>
            <p:ph type="body" sz="quarter" idx="18" hasCustomPrompt="1"/>
          </p:nvPr>
        </p:nvSpPr>
        <p:spPr>
          <a:xfrm>
            <a:off x="6714000" y="5158577"/>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6" name="Espace réservé du texte 15">
            <a:extLst>
              <a:ext uri="{FF2B5EF4-FFF2-40B4-BE49-F238E27FC236}">
                <a16:creationId xmlns:a16="http://schemas.microsoft.com/office/drawing/2014/main" id="{44453CED-5419-F03B-90EE-E7F4A5BF0352}"/>
              </a:ext>
            </a:extLst>
          </p:cNvPr>
          <p:cNvSpPr>
            <a:spLocks noGrp="1"/>
          </p:cNvSpPr>
          <p:nvPr>
            <p:ph type="body" sz="quarter" idx="19" hasCustomPrompt="1"/>
          </p:nvPr>
        </p:nvSpPr>
        <p:spPr>
          <a:xfrm rot="16200000">
            <a:off x="202723" y="3599923"/>
            <a:ext cx="914400" cy="123111"/>
          </a:xfrm>
        </p:spPr>
        <p:txBody>
          <a:bodyPr anchor="ctr"/>
          <a:lstStyle>
            <a:lvl1pPr algn="ctr">
              <a:defRPr sz="800" cap="all" spc="300" baseline="0">
                <a:latin typeface="+mj-lt"/>
              </a:defRPr>
            </a:lvl1pPr>
          </a:lstStyle>
          <a:p>
            <a:pPr lvl="0"/>
            <a:r>
              <a:rPr lang="fr-FR" dirty="0"/>
              <a:t>MOYENS</a:t>
            </a:r>
          </a:p>
        </p:txBody>
      </p:sp>
      <p:sp>
        <p:nvSpPr>
          <p:cNvPr id="17" name="Espace réservé du texte 15">
            <a:extLst>
              <a:ext uri="{FF2B5EF4-FFF2-40B4-BE49-F238E27FC236}">
                <a16:creationId xmlns:a16="http://schemas.microsoft.com/office/drawing/2014/main" id="{C8BAE48C-8447-1E57-C62D-B8DD534DABFE}"/>
              </a:ext>
            </a:extLst>
          </p:cNvPr>
          <p:cNvSpPr>
            <a:spLocks noGrp="1"/>
          </p:cNvSpPr>
          <p:nvPr>
            <p:ph type="body" sz="quarter" idx="20" hasCustomPrompt="1"/>
          </p:nvPr>
        </p:nvSpPr>
        <p:spPr>
          <a:xfrm rot="16200000">
            <a:off x="202723" y="1539803"/>
            <a:ext cx="914400" cy="123111"/>
          </a:xfrm>
        </p:spPr>
        <p:txBody>
          <a:bodyPr anchor="ctr"/>
          <a:lstStyle>
            <a:lvl1pPr algn="ctr">
              <a:defRPr sz="800" cap="all" spc="300" baseline="0">
                <a:latin typeface="+mj-lt"/>
              </a:defRPr>
            </a:lvl1pPr>
          </a:lstStyle>
          <a:p>
            <a:pPr lvl="0"/>
            <a:r>
              <a:rPr lang="fr-FR" dirty="0"/>
              <a:t>OBJECTIFS</a:t>
            </a:r>
          </a:p>
        </p:txBody>
      </p:sp>
      <p:sp>
        <p:nvSpPr>
          <p:cNvPr id="18" name="Espace réservé du texte 15">
            <a:extLst>
              <a:ext uri="{FF2B5EF4-FFF2-40B4-BE49-F238E27FC236}">
                <a16:creationId xmlns:a16="http://schemas.microsoft.com/office/drawing/2014/main" id="{18E53778-0A54-876C-37EE-B34C68A0AFF1}"/>
              </a:ext>
            </a:extLst>
          </p:cNvPr>
          <p:cNvSpPr>
            <a:spLocks noGrp="1"/>
          </p:cNvSpPr>
          <p:nvPr>
            <p:ph type="body" sz="quarter" idx="21" hasCustomPrompt="1"/>
          </p:nvPr>
        </p:nvSpPr>
        <p:spPr>
          <a:xfrm rot="16200000">
            <a:off x="202723" y="5618787"/>
            <a:ext cx="914400" cy="123111"/>
          </a:xfrm>
        </p:spPr>
        <p:txBody>
          <a:bodyPr anchor="ctr"/>
          <a:lstStyle>
            <a:lvl1pPr algn="ctr">
              <a:defRPr sz="800" cap="all" spc="300" baseline="0">
                <a:latin typeface="+mj-lt"/>
              </a:defRPr>
            </a:lvl1pPr>
          </a:lstStyle>
          <a:p>
            <a:pPr lvl="0"/>
            <a:r>
              <a:rPr lang="fr-FR" dirty="0"/>
              <a:t>LIVRABLES</a:t>
            </a:r>
          </a:p>
        </p:txBody>
      </p:sp>
      <p:sp>
        <p:nvSpPr>
          <p:cNvPr id="19" name="Espace réservé du texte 15">
            <a:extLst>
              <a:ext uri="{FF2B5EF4-FFF2-40B4-BE49-F238E27FC236}">
                <a16:creationId xmlns:a16="http://schemas.microsoft.com/office/drawing/2014/main" id="{AD6D7CC7-3404-004F-A4F9-EB2999139AEA}"/>
              </a:ext>
            </a:extLst>
          </p:cNvPr>
          <p:cNvSpPr>
            <a:spLocks noGrp="1"/>
          </p:cNvSpPr>
          <p:nvPr>
            <p:ph type="body" sz="quarter" idx="22" hasCustomPrompt="1"/>
          </p:nvPr>
        </p:nvSpPr>
        <p:spPr>
          <a:xfrm rot="16200000">
            <a:off x="5916023" y="5557810"/>
            <a:ext cx="1116000" cy="246221"/>
          </a:xfrm>
        </p:spPr>
        <p:txBody>
          <a:bodyPr anchor="ctr"/>
          <a:lstStyle>
            <a:lvl1pPr algn="ctr">
              <a:defRPr sz="800" cap="all" spc="300" baseline="0">
                <a:latin typeface="+mj-lt"/>
              </a:defRPr>
            </a:lvl1pPr>
          </a:lstStyle>
          <a:p>
            <a:pPr lvl="0"/>
            <a:r>
              <a:rPr lang="fr-FR" dirty="0"/>
              <a:t>IMPLICATION CLIET</a:t>
            </a:r>
          </a:p>
        </p:txBody>
      </p:sp>
      <p:sp>
        <p:nvSpPr>
          <p:cNvPr id="2" name="Espace réservé du texte 7">
            <a:extLst>
              <a:ext uri="{FF2B5EF4-FFF2-40B4-BE49-F238E27FC236}">
                <a16:creationId xmlns:a16="http://schemas.microsoft.com/office/drawing/2014/main" id="{DE140ACA-E2D5-3D73-D197-050650AAE6B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ÉTAPE MÉTHODOLOGIQUE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4DE29C2-375F-60DA-BFBB-C19B07B3943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4559579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Équipe projet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35" name="Connecteur droit 34">
            <a:extLst>
              <a:ext uri="{FF2B5EF4-FFF2-40B4-BE49-F238E27FC236}">
                <a16:creationId xmlns:a16="http://schemas.microsoft.com/office/drawing/2014/main" id="{5783CDA7-B668-93CA-9AAA-9F6D3E5C564E}"/>
              </a:ext>
            </a:extLst>
          </p:cNvPr>
          <p:cNvCxnSpPr>
            <a:cxnSpLocks/>
          </p:cNvCxnSpPr>
          <p:nvPr/>
        </p:nvCxnSpPr>
        <p:spPr>
          <a:xfrm flipH="1">
            <a:off x="7127853"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space réservé du texte 21">
            <a:extLst>
              <a:ext uri="{FF2B5EF4-FFF2-40B4-BE49-F238E27FC236}">
                <a16:creationId xmlns:a16="http://schemas.microsoft.com/office/drawing/2014/main" id="{768086F7-CC88-A37C-FD89-FCC8CC85B1E9}"/>
              </a:ext>
            </a:extLst>
          </p:cNvPr>
          <p:cNvSpPr>
            <a:spLocks noGrp="1"/>
          </p:cNvSpPr>
          <p:nvPr>
            <p:ph type="body" sz="quarter" idx="17" hasCustomPrompt="1"/>
          </p:nvPr>
        </p:nvSpPr>
        <p:spPr>
          <a:xfrm>
            <a:off x="8573770"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44" name="Espace réservé du texte 21">
            <a:extLst>
              <a:ext uri="{FF2B5EF4-FFF2-40B4-BE49-F238E27FC236}">
                <a16:creationId xmlns:a16="http://schemas.microsoft.com/office/drawing/2014/main" id="{EC269D27-CCE7-9E15-41B5-CF0E3D06D4D4}"/>
              </a:ext>
            </a:extLst>
          </p:cNvPr>
          <p:cNvSpPr>
            <a:spLocks noGrp="1"/>
          </p:cNvSpPr>
          <p:nvPr>
            <p:ph type="body" sz="quarter" idx="18" hasCustomPrompt="1"/>
          </p:nvPr>
        </p:nvSpPr>
        <p:spPr>
          <a:xfrm>
            <a:off x="7127853" y="3519112"/>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46" name="Espace réservé pour une image  14">
            <a:extLst>
              <a:ext uri="{FF2B5EF4-FFF2-40B4-BE49-F238E27FC236}">
                <a16:creationId xmlns:a16="http://schemas.microsoft.com/office/drawing/2014/main" id="{B514B342-D3AE-DC5B-5A6C-2F52928592A9}"/>
              </a:ext>
            </a:extLst>
          </p:cNvPr>
          <p:cNvSpPr>
            <a:spLocks noGrp="1" noChangeAspect="1"/>
          </p:cNvSpPr>
          <p:nvPr>
            <p:ph type="pic" sz="quarter" idx="20" hasCustomPrompt="1"/>
          </p:nvPr>
        </p:nvSpPr>
        <p:spPr>
          <a:xfrm>
            <a:off x="715771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DB344C94-EB2D-A59A-E549-4CCD12FCFCB4}"/>
              </a:ext>
            </a:extLst>
          </p:cNvPr>
          <p:cNvSpPr>
            <a:spLocks noGrp="1"/>
          </p:cNvSpPr>
          <p:nvPr>
            <p:ph type="body" sz="quarter" idx="21" hasCustomPrompt="1"/>
          </p:nvPr>
        </p:nvSpPr>
        <p:spPr>
          <a:xfrm>
            <a:off x="7127853" y="3302143"/>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50" name="Connecteur droit 49">
            <a:extLst>
              <a:ext uri="{FF2B5EF4-FFF2-40B4-BE49-F238E27FC236}">
                <a16:creationId xmlns:a16="http://schemas.microsoft.com/office/drawing/2014/main" id="{D6EE2ABD-4B78-CFF1-267F-4010DC4476DA}"/>
              </a:ext>
            </a:extLst>
          </p:cNvPr>
          <p:cNvCxnSpPr>
            <a:cxnSpLocks/>
          </p:cNvCxnSpPr>
          <p:nvPr/>
        </p:nvCxnSpPr>
        <p:spPr>
          <a:xfrm flipH="1">
            <a:off x="7127853" y="5055807"/>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Espace réservé du texte 21">
            <a:extLst>
              <a:ext uri="{FF2B5EF4-FFF2-40B4-BE49-F238E27FC236}">
                <a16:creationId xmlns:a16="http://schemas.microsoft.com/office/drawing/2014/main" id="{577841F8-13C3-CDA5-E3BE-61A94185C963}"/>
              </a:ext>
            </a:extLst>
          </p:cNvPr>
          <p:cNvSpPr>
            <a:spLocks noGrp="1"/>
          </p:cNvSpPr>
          <p:nvPr>
            <p:ph type="body" sz="quarter" idx="22" hasCustomPrompt="1"/>
          </p:nvPr>
        </p:nvSpPr>
        <p:spPr>
          <a:xfrm>
            <a:off x="8573770" y="4754219"/>
            <a:ext cx="1424352" cy="215444"/>
          </a:xfrm>
        </p:spPr>
        <p:txBody>
          <a:bodyPr wrap="square" anchor="b">
            <a:spAutoFit/>
          </a:bodyPr>
          <a:lstStyle>
            <a:lvl1pPr algn="r">
              <a:defRPr sz="1400" cap="all" baseline="0">
                <a:latin typeface="+mj-lt"/>
              </a:defRPr>
            </a:lvl1pPr>
          </a:lstStyle>
          <a:p>
            <a:pPr lvl="0"/>
            <a:r>
              <a:rPr lang="fr-FR" dirty="0"/>
              <a:t>EXPERT</a:t>
            </a:r>
          </a:p>
        </p:txBody>
      </p:sp>
      <p:sp>
        <p:nvSpPr>
          <p:cNvPr id="52" name="Espace réservé du texte 21">
            <a:extLst>
              <a:ext uri="{FF2B5EF4-FFF2-40B4-BE49-F238E27FC236}">
                <a16:creationId xmlns:a16="http://schemas.microsoft.com/office/drawing/2014/main" id="{FE091C0D-809B-F245-A44D-0AF76B80DB19}"/>
              </a:ext>
            </a:extLst>
          </p:cNvPr>
          <p:cNvSpPr>
            <a:spLocks noGrp="1"/>
          </p:cNvSpPr>
          <p:nvPr>
            <p:ph type="body" sz="quarter" idx="23" hasCustomPrompt="1"/>
          </p:nvPr>
        </p:nvSpPr>
        <p:spPr>
          <a:xfrm>
            <a:off x="7127853" y="5372195"/>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53" name="Espace réservé pour une image  14">
            <a:extLst>
              <a:ext uri="{FF2B5EF4-FFF2-40B4-BE49-F238E27FC236}">
                <a16:creationId xmlns:a16="http://schemas.microsoft.com/office/drawing/2014/main" id="{14DDBC50-768A-DDBB-29A0-E2C5C95BB45C}"/>
              </a:ext>
            </a:extLst>
          </p:cNvPr>
          <p:cNvSpPr>
            <a:spLocks noGrp="1" noChangeAspect="1"/>
          </p:cNvSpPr>
          <p:nvPr>
            <p:ph type="pic" sz="quarter" idx="24" hasCustomPrompt="1"/>
          </p:nvPr>
        </p:nvSpPr>
        <p:spPr>
          <a:xfrm>
            <a:off x="7157716" y="3893081"/>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4" name="Espace réservé du texte 21">
            <a:extLst>
              <a:ext uri="{FF2B5EF4-FFF2-40B4-BE49-F238E27FC236}">
                <a16:creationId xmlns:a16="http://schemas.microsoft.com/office/drawing/2014/main" id="{048B37DC-D7ED-EE52-7BE8-B11709179E99}"/>
              </a:ext>
            </a:extLst>
          </p:cNvPr>
          <p:cNvSpPr>
            <a:spLocks noGrp="1"/>
          </p:cNvSpPr>
          <p:nvPr>
            <p:ph type="body" sz="quarter" idx="25" hasCustomPrompt="1"/>
          </p:nvPr>
        </p:nvSpPr>
        <p:spPr>
          <a:xfrm>
            <a:off x="7127853" y="5155226"/>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69" name="Connecteur droit 68">
            <a:extLst>
              <a:ext uri="{FF2B5EF4-FFF2-40B4-BE49-F238E27FC236}">
                <a16:creationId xmlns:a16="http://schemas.microsoft.com/office/drawing/2014/main" id="{D9170378-D5A7-44B4-779C-EE84703E3D67}"/>
              </a:ext>
            </a:extLst>
          </p:cNvPr>
          <p:cNvCxnSpPr>
            <a:cxnSpLocks/>
          </p:cNvCxnSpPr>
          <p:nvPr/>
        </p:nvCxnSpPr>
        <p:spPr>
          <a:xfrm flipH="1">
            <a:off x="2035110"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Espace réservé du texte 21">
            <a:extLst>
              <a:ext uri="{FF2B5EF4-FFF2-40B4-BE49-F238E27FC236}">
                <a16:creationId xmlns:a16="http://schemas.microsoft.com/office/drawing/2014/main" id="{BB7C15EA-88C8-059F-3650-41D606B583DE}"/>
              </a:ext>
            </a:extLst>
          </p:cNvPr>
          <p:cNvSpPr>
            <a:spLocks noGrp="1"/>
          </p:cNvSpPr>
          <p:nvPr>
            <p:ph type="body" sz="quarter" idx="26" hasCustomPrompt="1"/>
          </p:nvPr>
        </p:nvSpPr>
        <p:spPr>
          <a:xfrm>
            <a:off x="2026871"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71" name="Espace réservé du texte 21">
            <a:extLst>
              <a:ext uri="{FF2B5EF4-FFF2-40B4-BE49-F238E27FC236}">
                <a16:creationId xmlns:a16="http://schemas.microsoft.com/office/drawing/2014/main" id="{6EA3F58E-E065-46D2-1970-9C0D14DEDD04}"/>
              </a:ext>
            </a:extLst>
          </p:cNvPr>
          <p:cNvSpPr>
            <a:spLocks noGrp="1"/>
          </p:cNvSpPr>
          <p:nvPr>
            <p:ph type="body" sz="quarter" idx="27" hasCustomPrompt="1"/>
          </p:nvPr>
        </p:nvSpPr>
        <p:spPr>
          <a:xfrm>
            <a:off x="575407" y="35191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2" name="Espace réservé pour une image  14">
            <a:extLst>
              <a:ext uri="{FF2B5EF4-FFF2-40B4-BE49-F238E27FC236}">
                <a16:creationId xmlns:a16="http://schemas.microsoft.com/office/drawing/2014/main" id="{F79DBA7F-5D63-AA32-4665-6CFD2BF10AED}"/>
              </a:ext>
            </a:extLst>
          </p:cNvPr>
          <p:cNvSpPr>
            <a:spLocks noGrp="1" noChangeAspect="1"/>
          </p:cNvSpPr>
          <p:nvPr>
            <p:ph type="pic" sz="quarter" idx="28" hasCustomPrompt="1"/>
          </p:nvPr>
        </p:nvSpPr>
        <p:spPr>
          <a:xfrm>
            <a:off x="4016914" y="2039998"/>
            <a:ext cx="1048340" cy="1046669"/>
          </a:xfrm>
          <a:prstGeom prst="flowChartConnector">
            <a:avLst/>
          </a:prstGeom>
          <a:ln w="57150">
            <a:solidFill>
              <a:schemeClr val="bg1"/>
            </a:solidFill>
          </a:ln>
        </p:spPr>
        <p:txBody>
          <a:bodyPr>
            <a:noAutofit/>
          </a:bodyPr>
          <a:lstStyle>
            <a:lvl1pPr>
              <a:defRPr/>
            </a:lvl1pPr>
          </a:lstStyle>
          <a:p>
            <a:r>
              <a:rPr lang="fr-FR"/>
              <a:t>Cliquer sur l’icône</a:t>
            </a:r>
          </a:p>
        </p:txBody>
      </p:sp>
      <p:sp>
        <p:nvSpPr>
          <p:cNvPr id="73" name="Espace réservé du texte 21">
            <a:extLst>
              <a:ext uri="{FF2B5EF4-FFF2-40B4-BE49-F238E27FC236}">
                <a16:creationId xmlns:a16="http://schemas.microsoft.com/office/drawing/2014/main" id="{FE5E986C-F0EF-A2AC-89CA-A73067C8EC0E}"/>
              </a:ext>
            </a:extLst>
          </p:cNvPr>
          <p:cNvSpPr>
            <a:spLocks noGrp="1"/>
          </p:cNvSpPr>
          <p:nvPr>
            <p:ph type="body" sz="quarter" idx="29" hasCustomPrompt="1"/>
          </p:nvPr>
        </p:nvSpPr>
        <p:spPr>
          <a:xfrm>
            <a:off x="575407" y="33021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cxnSp>
        <p:nvCxnSpPr>
          <p:cNvPr id="74" name="Connecteur droit 73">
            <a:extLst>
              <a:ext uri="{FF2B5EF4-FFF2-40B4-BE49-F238E27FC236}">
                <a16:creationId xmlns:a16="http://schemas.microsoft.com/office/drawing/2014/main" id="{3A1247B9-21A4-7A4B-71F6-1651CED9D42E}"/>
              </a:ext>
            </a:extLst>
          </p:cNvPr>
          <p:cNvCxnSpPr>
            <a:cxnSpLocks/>
          </p:cNvCxnSpPr>
          <p:nvPr/>
        </p:nvCxnSpPr>
        <p:spPr>
          <a:xfrm flipH="1">
            <a:off x="2035110" y="50544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Espace réservé du texte 21">
            <a:extLst>
              <a:ext uri="{FF2B5EF4-FFF2-40B4-BE49-F238E27FC236}">
                <a16:creationId xmlns:a16="http://schemas.microsoft.com/office/drawing/2014/main" id="{EF459E06-ED05-2D57-033B-D5A7A68898F7}"/>
              </a:ext>
            </a:extLst>
          </p:cNvPr>
          <p:cNvSpPr>
            <a:spLocks noGrp="1"/>
          </p:cNvSpPr>
          <p:nvPr>
            <p:ph type="body" sz="quarter" idx="30" hasCustomPrompt="1"/>
          </p:nvPr>
        </p:nvSpPr>
        <p:spPr>
          <a:xfrm>
            <a:off x="202687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76" name="Espace réservé du texte 21">
            <a:extLst>
              <a:ext uri="{FF2B5EF4-FFF2-40B4-BE49-F238E27FC236}">
                <a16:creationId xmlns:a16="http://schemas.microsoft.com/office/drawing/2014/main" id="{4BC299D3-0588-C1B5-9C45-3450D97A4C1E}"/>
              </a:ext>
            </a:extLst>
          </p:cNvPr>
          <p:cNvSpPr>
            <a:spLocks noGrp="1"/>
          </p:cNvSpPr>
          <p:nvPr>
            <p:ph type="body" sz="quarter" idx="31" hasCustomPrompt="1"/>
          </p:nvPr>
        </p:nvSpPr>
        <p:spPr>
          <a:xfrm>
            <a:off x="575407" y="53708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7" name="Espace réservé pour une image  14">
            <a:extLst>
              <a:ext uri="{FF2B5EF4-FFF2-40B4-BE49-F238E27FC236}">
                <a16:creationId xmlns:a16="http://schemas.microsoft.com/office/drawing/2014/main" id="{8C349262-533F-0A2F-0F2E-BC6D79BCC72A}"/>
              </a:ext>
            </a:extLst>
          </p:cNvPr>
          <p:cNvSpPr>
            <a:spLocks noGrp="1" noChangeAspect="1"/>
          </p:cNvSpPr>
          <p:nvPr>
            <p:ph type="pic" sz="quarter" idx="32"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21">
            <a:extLst>
              <a:ext uri="{FF2B5EF4-FFF2-40B4-BE49-F238E27FC236}">
                <a16:creationId xmlns:a16="http://schemas.microsoft.com/office/drawing/2014/main" id="{AF486B3E-2E5F-4DC1-5A36-FC0FC90C84A3}"/>
              </a:ext>
            </a:extLst>
          </p:cNvPr>
          <p:cNvSpPr>
            <a:spLocks noGrp="1"/>
          </p:cNvSpPr>
          <p:nvPr>
            <p:ph type="body" sz="quarter" idx="33" hasCustomPrompt="1"/>
          </p:nvPr>
        </p:nvSpPr>
        <p:spPr>
          <a:xfrm>
            <a:off x="575407" y="51538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sp>
        <p:nvSpPr>
          <p:cNvPr id="79" name="Espace réservé du texte 21">
            <a:extLst>
              <a:ext uri="{FF2B5EF4-FFF2-40B4-BE49-F238E27FC236}">
                <a16:creationId xmlns:a16="http://schemas.microsoft.com/office/drawing/2014/main" id="{464B6E6D-1BB8-C086-B3ED-87BB941077B3}"/>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346CB4AC-FF26-D172-F2E2-537A9F32E61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DC1CAF5-A886-5EB8-003A-3DE8374A441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566689961"/>
      </p:ext>
    </p:extLst>
  </p:cSld>
  <p:clrMapOvr>
    <a:masterClrMapping/>
  </p:clrMapOvr>
  <p:extLst>
    <p:ext uri="{DCECCB84-F9BA-43D5-87BE-67443E8EF086}">
      <p15:sldGuideLst xmlns:p15="http://schemas.microsoft.com/office/powerpoint/2012/main">
        <p15:guide id="1" orient="horz" pos="1412">
          <p15:clr>
            <a:srgbClr val="FBAE40"/>
          </p15:clr>
        </p15:guide>
        <p15:guide id="2" orient="horz" pos="2387">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Équipe projet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2" name="Connecteur droit 1">
            <a:extLst>
              <a:ext uri="{FF2B5EF4-FFF2-40B4-BE49-F238E27FC236}">
                <a16:creationId xmlns:a16="http://schemas.microsoft.com/office/drawing/2014/main" id="{54A578F5-DB38-2431-A8C9-4287B781A6AE}"/>
              </a:ext>
            </a:extLst>
          </p:cNvPr>
          <p:cNvCxnSpPr>
            <a:cxnSpLocks/>
          </p:cNvCxnSpPr>
          <p:nvPr/>
        </p:nvCxnSpPr>
        <p:spPr>
          <a:xfrm flipH="1">
            <a:off x="838338" y="3202724"/>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21">
            <a:extLst>
              <a:ext uri="{FF2B5EF4-FFF2-40B4-BE49-F238E27FC236}">
                <a16:creationId xmlns:a16="http://schemas.microsoft.com/office/drawing/2014/main" id="{ABA5C4DC-AF34-B70D-8E48-D6861D20D251}"/>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cxnSp>
        <p:nvCxnSpPr>
          <p:cNvPr id="10" name="Connecteur droit 9">
            <a:extLst>
              <a:ext uri="{FF2B5EF4-FFF2-40B4-BE49-F238E27FC236}">
                <a16:creationId xmlns:a16="http://schemas.microsoft.com/office/drawing/2014/main" id="{9EADD3CB-5C31-4B76-67CD-825AB1545AC8}"/>
              </a:ext>
            </a:extLst>
          </p:cNvPr>
          <p:cNvCxnSpPr>
            <a:cxnSpLocks/>
          </p:cNvCxnSpPr>
          <p:nvPr/>
        </p:nvCxnSpPr>
        <p:spPr>
          <a:xfrm flipH="1">
            <a:off x="835550" y="5057787"/>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83E346A-8174-B331-9DD4-730A7E3C66F9}"/>
              </a:ext>
            </a:extLst>
          </p:cNvPr>
          <p:cNvCxnSpPr>
            <a:cxnSpLocks/>
          </p:cNvCxnSpPr>
          <p:nvPr/>
        </p:nvCxnSpPr>
        <p:spPr>
          <a:xfrm flipH="1">
            <a:off x="7249773" y="3202724"/>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B72CD44-EC4F-B027-CF80-62F7705246E4}"/>
              </a:ext>
            </a:extLst>
          </p:cNvPr>
          <p:cNvCxnSpPr>
            <a:cxnSpLocks/>
          </p:cNvCxnSpPr>
          <p:nvPr/>
        </p:nvCxnSpPr>
        <p:spPr>
          <a:xfrm flipH="1">
            <a:off x="7249773" y="4994202"/>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88E78D83-5BE2-53ED-622D-F27EF83F3A75}"/>
              </a:ext>
            </a:extLst>
          </p:cNvPr>
          <p:cNvSpPr>
            <a:spLocks noGrp="1"/>
          </p:cNvSpPr>
          <p:nvPr>
            <p:ph type="body" sz="quarter" idx="27" hasCustomPrompt="1"/>
          </p:nvPr>
        </p:nvSpPr>
        <p:spPr>
          <a:xfrm>
            <a:off x="387322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5" name="Espace réservé pour une image  14">
            <a:extLst>
              <a:ext uri="{FF2B5EF4-FFF2-40B4-BE49-F238E27FC236}">
                <a16:creationId xmlns:a16="http://schemas.microsoft.com/office/drawing/2014/main" id="{22E21602-D236-BF2D-0BF1-27F29F5A3EBB}"/>
              </a:ext>
            </a:extLst>
          </p:cNvPr>
          <p:cNvSpPr>
            <a:spLocks noGrp="1" noChangeAspect="1"/>
          </p:cNvSpPr>
          <p:nvPr>
            <p:ph type="pic" sz="quarter" idx="28" hasCustomPrompt="1"/>
          </p:nvPr>
        </p:nvSpPr>
        <p:spPr>
          <a:xfrm>
            <a:off x="402138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6" name="Espace réservé du texte 21">
            <a:extLst>
              <a:ext uri="{FF2B5EF4-FFF2-40B4-BE49-F238E27FC236}">
                <a16:creationId xmlns:a16="http://schemas.microsoft.com/office/drawing/2014/main" id="{6C0799AC-ED9C-AA68-C8EB-88FEFD9F8945}"/>
              </a:ext>
            </a:extLst>
          </p:cNvPr>
          <p:cNvSpPr>
            <a:spLocks noGrp="1"/>
          </p:cNvSpPr>
          <p:nvPr>
            <p:ph type="body" sz="quarter" idx="29" hasCustomPrompt="1"/>
          </p:nvPr>
        </p:nvSpPr>
        <p:spPr>
          <a:xfrm>
            <a:off x="383337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17" name="Espace réservé du texte 21">
            <a:extLst>
              <a:ext uri="{FF2B5EF4-FFF2-40B4-BE49-F238E27FC236}">
                <a16:creationId xmlns:a16="http://schemas.microsoft.com/office/drawing/2014/main" id="{C70866A3-40C5-8166-8526-004A34822752}"/>
              </a:ext>
            </a:extLst>
          </p:cNvPr>
          <p:cNvSpPr>
            <a:spLocks noGrp="1"/>
          </p:cNvSpPr>
          <p:nvPr>
            <p:ph type="body" sz="quarter" idx="35" hasCustomPrompt="1"/>
          </p:nvPr>
        </p:nvSpPr>
        <p:spPr>
          <a:xfrm>
            <a:off x="2244287"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pour une image  14">
            <a:extLst>
              <a:ext uri="{FF2B5EF4-FFF2-40B4-BE49-F238E27FC236}">
                <a16:creationId xmlns:a16="http://schemas.microsoft.com/office/drawing/2014/main" id="{28AB77B5-72AB-2146-3D35-0C3E3F547D69}"/>
              </a:ext>
            </a:extLst>
          </p:cNvPr>
          <p:cNvSpPr>
            <a:spLocks noGrp="1" noChangeAspect="1"/>
          </p:cNvSpPr>
          <p:nvPr>
            <p:ph type="pic" sz="quarter" idx="36" hasCustomPrompt="1"/>
          </p:nvPr>
        </p:nvSpPr>
        <p:spPr>
          <a:xfrm>
            <a:off x="2392440"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9" name="Espace réservé du texte 21">
            <a:extLst>
              <a:ext uri="{FF2B5EF4-FFF2-40B4-BE49-F238E27FC236}">
                <a16:creationId xmlns:a16="http://schemas.microsoft.com/office/drawing/2014/main" id="{EAE2E268-F192-C5B4-0D31-75F5A6FBE1F8}"/>
              </a:ext>
            </a:extLst>
          </p:cNvPr>
          <p:cNvSpPr>
            <a:spLocks noGrp="1"/>
          </p:cNvSpPr>
          <p:nvPr>
            <p:ph type="body" sz="quarter" idx="37" hasCustomPrompt="1"/>
          </p:nvPr>
        </p:nvSpPr>
        <p:spPr>
          <a:xfrm>
            <a:off x="2204434"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2" name="Espace réservé du texte 21">
            <a:extLst>
              <a:ext uri="{FF2B5EF4-FFF2-40B4-BE49-F238E27FC236}">
                <a16:creationId xmlns:a16="http://schemas.microsoft.com/office/drawing/2014/main" id="{2437C919-5258-A45C-02E2-19A919C669EB}"/>
              </a:ext>
            </a:extLst>
          </p:cNvPr>
          <p:cNvSpPr>
            <a:spLocks noGrp="1"/>
          </p:cNvSpPr>
          <p:nvPr>
            <p:ph type="body" sz="quarter" idx="26" hasCustomPrompt="1"/>
          </p:nvPr>
        </p:nvSpPr>
        <p:spPr>
          <a:xfrm>
            <a:off x="858989"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24" name="Espace réservé du texte 21">
            <a:extLst>
              <a:ext uri="{FF2B5EF4-FFF2-40B4-BE49-F238E27FC236}">
                <a16:creationId xmlns:a16="http://schemas.microsoft.com/office/drawing/2014/main" id="{FCE64431-621C-554D-A271-A86C7D47236A}"/>
              </a:ext>
            </a:extLst>
          </p:cNvPr>
          <p:cNvSpPr>
            <a:spLocks noGrp="1"/>
          </p:cNvSpPr>
          <p:nvPr>
            <p:ph type="body" sz="quarter" idx="38" hasCustomPrompt="1"/>
          </p:nvPr>
        </p:nvSpPr>
        <p:spPr>
          <a:xfrm>
            <a:off x="3868761"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5" name="Espace réservé pour une image  14">
            <a:extLst>
              <a:ext uri="{FF2B5EF4-FFF2-40B4-BE49-F238E27FC236}">
                <a16:creationId xmlns:a16="http://schemas.microsoft.com/office/drawing/2014/main" id="{27294F74-B180-CE3B-6186-EB280F79E9C0}"/>
              </a:ext>
            </a:extLst>
          </p:cNvPr>
          <p:cNvSpPr>
            <a:spLocks noGrp="1" noChangeAspect="1"/>
          </p:cNvSpPr>
          <p:nvPr>
            <p:ph type="pic" sz="quarter" idx="39"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21">
            <a:extLst>
              <a:ext uri="{FF2B5EF4-FFF2-40B4-BE49-F238E27FC236}">
                <a16:creationId xmlns:a16="http://schemas.microsoft.com/office/drawing/2014/main" id="{5B5B8F6B-CF6E-6ADE-DE6E-7A48AC36B342}"/>
              </a:ext>
            </a:extLst>
          </p:cNvPr>
          <p:cNvSpPr>
            <a:spLocks noGrp="1"/>
          </p:cNvSpPr>
          <p:nvPr>
            <p:ph type="body" sz="quarter" idx="40" hasCustomPrompt="1"/>
          </p:nvPr>
        </p:nvSpPr>
        <p:spPr>
          <a:xfrm>
            <a:off x="3828908"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7" name="Espace réservé du texte 21">
            <a:extLst>
              <a:ext uri="{FF2B5EF4-FFF2-40B4-BE49-F238E27FC236}">
                <a16:creationId xmlns:a16="http://schemas.microsoft.com/office/drawing/2014/main" id="{BEBFEF12-908A-2266-8610-E34DE54CF14E}"/>
              </a:ext>
            </a:extLst>
          </p:cNvPr>
          <p:cNvSpPr>
            <a:spLocks noGrp="1"/>
          </p:cNvSpPr>
          <p:nvPr>
            <p:ph type="body" sz="quarter" idx="41" hasCustomPrompt="1"/>
          </p:nvPr>
        </p:nvSpPr>
        <p:spPr>
          <a:xfrm>
            <a:off x="2239819"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8" name="Espace réservé pour une image  14">
            <a:extLst>
              <a:ext uri="{FF2B5EF4-FFF2-40B4-BE49-F238E27FC236}">
                <a16:creationId xmlns:a16="http://schemas.microsoft.com/office/drawing/2014/main" id="{63851499-C510-E7E0-E862-70D634C2242B}"/>
              </a:ext>
            </a:extLst>
          </p:cNvPr>
          <p:cNvSpPr>
            <a:spLocks noGrp="1" noChangeAspect="1"/>
          </p:cNvSpPr>
          <p:nvPr>
            <p:ph type="pic" sz="quarter" idx="42" hasCustomPrompt="1"/>
          </p:nvPr>
        </p:nvSpPr>
        <p:spPr>
          <a:xfrm>
            <a:off x="2387972"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9" name="Espace réservé du texte 21">
            <a:extLst>
              <a:ext uri="{FF2B5EF4-FFF2-40B4-BE49-F238E27FC236}">
                <a16:creationId xmlns:a16="http://schemas.microsoft.com/office/drawing/2014/main" id="{A1435CA1-1E87-82D4-7A6C-01071689EF51}"/>
              </a:ext>
            </a:extLst>
          </p:cNvPr>
          <p:cNvSpPr>
            <a:spLocks noGrp="1"/>
          </p:cNvSpPr>
          <p:nvPr>
            <p:ph type="body" sz="quarter" idx="43" hasCustomPrompt="1"/>
          </p:nvPr>
        </p:nvSpPr>
        <p:spPr>
          <a:xfrm>
            <a:off x="2199966"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0965FEFF-95E4-726B-63F5-F008233D66F3}"/>
              </a:ext>
            </a:extLst>
          </p:cNvPr>
          <p:cNvSpPr>
            <a:spLocks noGrp="1"/>
          </p:cNvSpPr>
          <p:nvPr>
            <p:ph type="body" sz="quarter" idx="44" hasCustomPrompt="1"/>
          </p:nvPr>
        </p:nvSpPr>
        <p:spPr>
          <a:xfrm>
            <a:off x="85452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60" name="Espace réservé du texte 21">
            <a:extLst>
              <a:ext uri="{FF2B5EF4-FFF2-40B4-BE49-F238E27FC236}">
                <a16:creationId xmlns:a16="http://schemas.microsoft.com/office/drawing/2014/main" id="{7174F775-36FB-42EF-8119-600BCD1781E5}"/>
              </a:ext>
            </a:extLst>
          </p:cNvPr>
          <p:cNvSpPr>
            <a:spLocks noGrp="1"/>
          </p:cNvSpPr>
          <p:nvPr>
            <p:ph type="body" sz="quarter" idx="45" hasCustomPrompt="1"/>
          </p:nvPr>
        </p:nvSpPr>
        <p:spPr>
          <a:xfrm>
            <a:off x="8638151"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1" name="Espace réservé pour une image  14">
            <a:extLst>
              <a:ext uri="{FF2B5EF4-FFF2-40B4-BE49-F238E27FC236}">
                <a16:creationId xmlns:a16="http://schemas.microsoft.com/office/drawing/2014/main" id="{2E808A3C-5A52-1AC3-62EC-1C14B80B98A0}"/>
              </a:ext>
            </a:extLst>
          </p:cNvPr>
          <p:cNvSpPr>
            <a:spLocks noGrp="1" noChangeAspect="1"/>
          </p:cNvSpPr>
          <p:nvPr>
            <p:ph type="pic" sz="quarter" idx="46" hasCustomPrompt="1"/>
          </p:nvPr>
        </p:nvSpPr>
        <p:spPr>
          <a:xfrm>
            <a:off x="8786304"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2" name="Espace réservé du texte 21">
            <a:extLst>
              <a:ext uri="{FF2B5EF4-FFF2-40B4-BE49-F238E27FC236}">
                <a16:creationId xmlns:a16="http://schemas.microsoft.com/office/drawing/2014/main" id="{83BDD733-1359-0412-F24F-07B2336408EF}"/>
              </a:ext>
            </a:extLst>
          </p:cNvPr>
          <p:cNvSpPr>
            <a:spLocks noGrp="1"/>
          </p:cNvSpPr>
          <p:nvPr>
            <p:ph type="body" sz="quarter" idx="47" hasCustomPrompt="1"/>
          </p:nvPr>
        </p:nvSpPr>
        <p:spPr>
          <a:xfrm>
            <a:off x="8598298"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3" name="Espace réservé du texte 21">
            <a:extLst>
              <a:ext uri="{FF2B5EF4-FFF2-40B4-BE49-F238E27FC236}">
                <a16:creationId xmlns:a16="http://schemas.microsoft.com/office/drawing/2014/main" id="{A0648B62-14BB-0DE4-EF9B-A48865218995}"/>
              </a:ext>
            </a:extLst>
          </p:cNvPr>
          <p:cNvSpPr>
            <a:spLocks noGrp="1"/>
          </p:cNvSpPr>
          <p:nvPr>
            <p:ph type="body" sz="quarter" idx="48" hasCustomPrompt="1"/>
          </p:nvPr>
        </p:nvSpPr>
        <p:spPr>
          <a:xfrm>
            <a:off x="700920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4" name="Espace réservé pour une image  14">
            <a:extLst>
              <a:ext uri="{FF2B5EF4-FFF2-40B4-BE49-F238E27FC236}">
                <a16:creationId xmlns:a16="http://schemas.microsoft.com/office/drawing/2014/main" id="{224147EE-97C6-2527-6BE0-9FA71ED9B5B6}"/>
              </a:ext>
            </a:extLst>
          </p:cNvPr>
          <p:cNvSpPr>
            <a:spLocks noGrp="1" noChangeAspect="1"/>
          </p:cNvSpPr>
          <p:nvPr>
            <p:ph type="pic" sz="quarter" idx="49" hasCustomPrompt="1"/>
          </p:nvPr>
        </p:nvSpPr>
        <p:spPr>
          <a:xfrm>
            <a:off x="715736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5" name="Espace réservé du texte 21">
            <a:extLst>
              <a:ext uri="{FF2B5EF4-FFF2-40B4-BE49-F238E27FC236}">
                <a16:creationId xmlns:a16="http://schemas.microsoft.com/office/drawing/2014/main" id="{44939C9B-9B80-1022-6AB6-1FAA99AE7D2F}"/>
              </a:ext>
            </a:extLst>
          </p:cNvPr>
          <p:cNvSpPr>
            <a:spLocks noGrp="1"/>
          </p:cNvSpPr>
          <p:nvPr>
            <p:ph type="body" sz="quarter" idx="50" hasCustomPrompt="1"/>
          </p:nvPr>
        </p:nvSpPr>
        <p:spPr>
          <a:xfrm>
            <a:off x="696935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6" name="Espace réservé du texte 21">
            <a:extLst>
              <a:ext uri="{FF2B5EF4-FFF2-40B4-BE49-F238E27FC236}">
                <a16:creationId xmlns:a16="http://schemas.microsoft.com/office/drawing/2014/main" id="{92C03ED6-F0FA-0AEE-B5A3-ABA465A0C65B}"/>
              </a:ext>
            </a:extLst>
          </p:cNvPr>
          <p:cNvSpPr>
            <a:spLocks noGrp="1"/>
          </p:cNvSpPr>
          <p:nvPr>
            <p:ph type="body" sz="quarter" idx="51" hasCustomPrompt="1"/>
          </p:nvPr>
        </p:nvSpPr>
        <p:spPr>
          <a:xfrm>
            <a:off x="10036151"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67" name="Espace réservé du texte 21">
            <a:extLst>
              <a:ext uri="{FF2B5EF4-FFF2-40B4-BE49-F238E27FC236}">
                <a16:creationId xmlns:a16="http://schemas.microsoft.com/office/drawing/2014/main" id="{7D79C905-0BBD-EA8C-D65B-692DF0FC1CEA}"/>
              </a:ext>
            </a:extLst>
          </p:cNvPr>
          <p:cNvSpPr>
            <a:spLocks noGrp="1"/>
          </p:cNvSpPr>
          <p:nvPr>
            <p:ph type="body" sz="quarter" idx="52" hasCustomPrompt="1"/>
          </p:nvPr>
        </p:nvSpPr>
        <p:spPr>
          <a:xfrm>
            <a:off x="8642205"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8" name="Espace réservé pour une image  14">
            <a:extLst>
              <a:ext uri="{FF2B5EF4-FFF2-40B4-BE49-F238E27FC236}">
                <a16:creationId xmlns:a16="http://schemas.microsoft.com/office/drawing/2014/main" id="{8060E394-131B-42D2-1A27-6C8202B56FC6}"/>
              </a:ext>
            </a:extLst>
          </p:cNvPr>
          <p:cNvSpPr>
            <a:spLocks noGrp="1" noChangeAspect="1"/>
          </p:cNvSpPr>
          <p:nvPr>
            <p:ph type="pic" sz="quarter" idx="53" hasCustomPrompt="1"/>
          </p:nvPr>
        </p:nvSpPr>
        <p:spPr>
          <a:xfrm>
            <a:off x="8790358"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0" name="Espace réservé du texte 21">
            <a:extLst>
              <a:ext uri="{FF2B5EF4-FFF2-40B4-BE49-F238E27FC236}">
                <a16:creationId xmlns:a16="http://schemas.microsoft.com/office/drawing/2014/main" id="{E265A3AD-D76D-13DF-284D-CB6F6A061EB3}"/>
              </a:ext>
            </a:extLst>
          </p:cNvPr>
          <p:cNvSpPr>
            <a:spLocks noGrp="1"/>
          </p:cNvSpPr>
          <p:nvPr>
            <p:ph type="body" sz="quarter" idx="54" hasCustomPrompt="1"/>
          </p:nvPr>
        </p:nvSpPr>
        <p:spPr>
          <a:xfrm>
            <a:off x="8602352"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1" name="Espace réservé du texte 21">
            <a:extLst>
              <a:ext uri="{FF2B5EF4-FFF2-40B4-BE49-F238E27FC236}">
                <a16:creationId xmlns:a16="http://schemas.microsoft.com/office/drawing/2014/main" id="{ADCFBF0C-6649-EEF4-5663-17DD3E4F861E}"/>
              </a:ext>
            </a:extLst>
          </p:cNvPr>
          <p:cNvSpPr>
            <a:spLocks noGrp="1"/>
          </p:cNvSpPr>
          <p:nvPr>
            <p:ph type="body" sz="quarter" idx="55" hasCustomPrompt="1"/>
          </p:nvPr>
        </p:nvSpPr>
        <p:spPr>
          <a:xfrm>
            <a:off x="7013263"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82" name="Espace réservé pour une image  14">
            <a:extLst>
              <a:ext uri="{FF2B5EF4-FFF2-40B4-BE49-F238E27FC236}">
                <a16:creationId xmlns:a16="http://schemas.microsoft.com/office/drawing/2014/main" id="{51938BF6-1170-B7B7-BCDB-77A7BB49F2B4}"/>
              </a:ext>
            </a:extLst>
          </p:cNvPr>
          <p:cNvSpPr>
            <a:spLocks noGrp="1" noChangeAspect="1"/>
          </p:cNvSpPr>
          <p:nvPr>
            <p:ph type="pic" sz="quarter" idx="56" hasCustomPrompt="1"/>
          </p:nvPr>
        </p:nvSpPr>
        <p:spPr>
          <a:xfrm>
            <a:off x="7161416"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3" name="Espace réservé du texte 21">
            <a:extLst>
              <a:ext uri="{FF2B5EF4-FFF2-40B4-BE49-F238E27FC236}">
                <a16:creationId xmlns:a16="http://schemas.microsoft.com/office/drawing/2014/main" id="{2D7EC772-1D32-4657-34C9-2A79F8ABDDCC}"/>
              </a:ext>
            </a:extLst>
          </p:cNvPr>
          <p:cNvSpPr>
            <a:spLocks noGrp="1"/>
          </p:cNvSpPr>
          <p:nvPr>
            <p:ph type="body" sz="quarter" idx="57" hasCustomPrompt="1"/>
          </p:nvPr>
        </p:nvSpPr>
        <p:spPr>
          <a:xfrm>
            <a:off x="6973410"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4" name="Espace réservé du texte 21">
            <a:extLst>
              <a:ext uri="{FF2B5EF4-FFF2-40B4-BE49-F238E27FC236}">
                <a16:creationId xmlns:a16="http://schemas.microsoft.com/office/drawing/2014/main" id="{3FD4A199-303A-A841-CB62-42E57311E63F}"/>
              </a:ext>
            </a:extLst>
          </p:cNvPr>
          <p:cNvSpPr>
            <a:spLocks noGrp="1"/>
          </p:cNvSpPr>
          <p:nvPr>
            <p:ph type="body" sz="quarter" idx="58" hasCustomPrompt="1"/>
          </p:nvPr>
        </p:nvSpPr>
        <p:spPr>
          <a:xfrm>
            <a:off x="10036151" y="4760456"/>
            <a:ext cx="1424352" cy="215444"/>
          </a:xfrm>
        </p:spPr>
        <p:txBody>
          <a:bodyPr wrap="square" anchor="b">
            <a:spAutoFit/>
          </a:bodyPr>
          <a:lstStyle>
            <a:lvl1pPr algn="r">
              <a:defRPr sz="1400" cap="all" baseline="0">
                <a:latin typeface="+mj-lt"/>
              </a:defRPr>
            </a:lvl1pPr>
          </a:lstStyle>
          <a:p>
            <a:pPr lvl="0"/>
            <a:r>
              <a:rPr lang="fr-FR" dirty="0"/>
              <a:t>EXPERTS</a:t>
            </a:r>
          </a:p>
        </p:txBody>
      </p:sp>
      <p:sp>
        <p:nvSpPr>
          <p:cNvPr id="20" name="Espace réservé du texte 7">
            <a:extLst>
              <a:ext uri="{FF2B5EF4-FFF2-40B4-BE49-F238E27FC236}">
                <a16:creationId xmlns:a16="http://schemas.microsoft.com/office/drawing/2014/main" id="{7CC583F0-494E-383B-D822-8D3EB25C635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21D38E5-719D-8BF9-A7C5-0E5E258C232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334837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Équipe projet 3">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C1085A0-87AE-1AC2-107D-C06AB924A898}"/>
              </a:ext>
            </a:extLst>
          </p:cNvPr>
          <p:cNvSpPr/>
          <p:nvPr/>
        </p:nvSpPr>
        <p:spPr>
          <a:xfrm>
            <a:off x="0" y="77152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3744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21" name="Connecteur droit 20">
            <a:extLst>
              <a:ext uri="{FF2B5EF4-FFF2-40B4-BE49-F238E27FC236}">
                <a16:creationId xmlns:a16="http://schemas.microsoft.com/office/drawing/2014/main" id="{1FF01845-A4E2-8D6A-AB39-66E4AE8D0DEC}"/>
              </a:ext>
            </a:extLst>
          </p:cNvPr>
          <p:cNvCxnSpPr>
            <a:cxnSpLocks/>
          </p:cNvCxnSpPr>
          <p:nvPr/>
        </p:nvCxnSpPr>
        <p:spPr>
          <a:xfrm>
            <a:off x="7553432" y="1130490"/>
            <a:ext cx="0" cy="531774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4CB98E-8E39-56A9-93B1-3184B45D9A48}"/>
              </a:ext>
            </a:extLst>
          </p:cNvPr>
          <p:cNvCxnSpPr>
            <a:cxnSpLocks/>
          </p:cNvCxnSpPr>
          <p:nvPr/>
        </p:nvCxnSpPr>
        <p:spPr>
          <a:xfrm flipH="1">
            <a:off x="1" y="1140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space réservé du texte 21">
            <a:extLst>
              <a:ext uri="{FF2B5EF4-FFF2-40B4-BE49-F238E27FC236}">
                <a16:creationId xmlns:a16="http://schemas.microsoft.com/office/drawing/2014/main" id="{6E2138CA-0A0E-813E-9A07-A36271B6C276}"/>
              </a:ext>
            </a:extLst>
          </p:cNvPr>
          <p:cNvSpPr>
            <a:spLocks noGrp="1"/>
          </p:cNvSpPr>
          <p:nvPr>
            <p:ph type="body" sz="quarter" idx="27" hasCustomPrompt="1"/>
          </p:nvPr>
        </p:nvSpPr>
        <p:spPr>
          <a:xfrm>
            <a:off x="5432958"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38" name="Espace réservé du texte 21">
            <a:extLst>
              <a:ext uri="{FF2B5EF4-FFF2-40B4-BE49-F238E27FC236}">
                <a16:creationId xmlns:a16="http://schemas.microsoft.com/office/drawing/2014/main" id="{B55243A2-8AE1-5BFE-8045-69154414D8BD}"/>
              </a:ext>
            </a:extLst>
          </p:cNvPr>
          <p:cNvSpPr>
            <a:spLocks noGrp="1"/>
          </p:cNvSpPr>
          <p:nvPr>
            <p:ph type="body" sz="quarter" idx="29" hasCustomPrompt="1"/>
          </p:nvPr>
        </p:nvSpPr>
        <p:spPr>
          <a:xfrm>
            <a:off x="5393105"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9" name="Espace réservé pour une image  14">
            <a:extLst>
              <a:ext uri="{FF2B5EF4-FFF2-40B4-BE49-F238E27FC236}">
                <a16:creationId xmlns:a16="http://schemas.microsoft.com/office/drawing/2014/main" id="{51043EC4-2D6D-0922-07C8-4D7C2C0B906F}"/>
              </a:ext>
            </a:extLst>
          </p:cNvPr>
          <p:cNvSpPr>
            <a:spLocks noGrp="1" noChangeAspect="1"/>
          </p:cNvSpPr>
          <p:nvPr>
            <p:ph type="pic" sz="quarter" idx="59" hasCustomPrompt="1"/>
          </p:nvPr>
        </p:nvSpPr>
        <p:spPr>
          <a:xfrm>
            <a:off x="5581111"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0" name="Espace réservé du texte 21">
            <a:extLst>
              <a:ext uri="{FF2B5EF4-FFF2-40B4-BE49-F238E27FC236}">
                <a16:creationId xmlns:a16="http://schemas.microsoft.com/office/drawing/2014/main" id="{92656E05-AE56-024F-EC24-0A18253182A6}"/>
              </a:ext>
            </a:extLst>
          </p:cNvPr>
          <p:cNvSpPr>
            <a:spLocks noGrp="1"/>
          </p:cNvSpPr>
          <p:nvPr>
            <p:ph type="body" sz="quarter" idx="26" hasCustomPrompt="1"/>
          </p:nvPr>
        </p:nvSpPr>
        <p:spPr>
          <a:xfrm>
            <a:off x="0" y="1283363"/>
            <a:ext cx="4684501" cy="246221"/>
          </a:xfrm>
        </p:spPr>
        <p:txBody>
          <a:bodyPr wrap="square" anchor="ctr">
            <a:spAutoFit/>
          </a:bodyPr>
          <a:lstStyle>
            <a:lvl1pPr algn="ctr">
              <a:defRPr sz="1600" cap="all" baseline="0">
                <a:latin typeface="+mj-lt"/>
              </a:defRPr>
            </a:lvl1pPr>
          </a:lstStyle>
          <a:p>
            <a:pPr lvl="0"/>
            <a:r>
              <a:rPr lang="fr-FR" dirty="0"/>
              <a:t>PILOTAGE STRATÉGIQUE</a:t>
            </a:r>
          </a:p>
        </p:txBody>
      </p:sp>
      <p:sp>
        <p:nvSpPr>
          <p:cNvPr id="41" name="Espace réservé du texte 21">
            <a:extLst>
              <a:ext uri="{FF2B5EF4-FFF2-40B4-BE49-F238E27FC236}">
                <a16:creationId xmlns:a16="http://schemas.microsoft.com/office/drawing/2014/main" id="{3AC1EA9D-E35F-13B9-ADB9-374A63A9850B}"/>
              </a:ext>
            </a:extLst>
          </p:cNvPr>
          <p:cNvSpPr>
            <a:spLocks noGrp="1"/>
          </p:cNvSpPr>
          <p:nvPr>
            <p:ph type="body" sz="quarter" idx="60" hasCustomPrompt="1"/>
          </p:nvPr>
        </p:nvSpPr>
        <p:spPr>
          <a:xfrm>
            <a:off x="4684501" y="1283363"/>
            <a:ext cx="2868929" cy="246221"/>
          </a:xfrm>
        </p:spPr>
        <p:txBody>
          <a:bodyPr wrap="square" anchor="ctr">
            <a:spAutoFit/>
          </a:bodyPr>
          <a:lstStyle>
            <a:lvl1pPr algn="ctr">
              <a:defRPr sz="1600" cap="all" baseline="0">
                <a:latin typeface="+mj-lt"/>
              </a:defRPr>
            </a:lvl1pPr>
          </a:lstStyle>
          <a:p>
            <a:pPr lvl="0"/>
            <a:r>
              <a:rPr lang="fr-FR" dirty="0"/>
              <a:t>PLANNING</a:t>
            </a:r>
          </a:p>
        </p:txBody>
      </p:sp>
      <p:sp>
        <p:nvSpPr>
          <p:cNvPr id="42" name="Espace réservé du texte 21">
            <a:extLst>
              <a:ext uri="{FF2B5EF4-FFF2-40B4-BE49-F238E27FC236}">
                <a16:creationId xmlns:a16="http://schemas.microsoft.com/office/drawing/2014/main" id="{F32BC6D6-9E94-82A5-15E8-A5B483DAB941}"/>
              </a:ext>
            </a:extLst>
          </p:cNvPr>
          <p:cNvSpPr>
            <a:spLocks noGrp="1"/>
          </p:cNvSpPr>
          <p:nvPr>
            <p:ph type="body" sz="quarter" idx="61" hasCustomPrompt="1"/>
          </p:nvPr>
        </p:nvSpPr>
        <p:spPr>
          <a:xfrm>
            <a:off x="7553431" y="1283363"/>
            <a:ext cx="4638570" cy="246221"/>
          </a:xfrm>
        </p:spPr>
        <p:txBody>
          <a:bodyPr wrap="square" anchor="ctr">
            <a:spAutoFit/>
          </a:bodyPr>
          <a:lstStyle>
            <a:lvl1pPr algn="ctr">
              <a:defRPr sz="1600" cap="all" baseline="0">
                <a:latin typeface="+mj-lt"/>
              </a:defRPr>
            </a:lvl1pPr>
          </a:lstStyle>
          <a:p>
            <a:pPr lvl="0"/>
            <a:r>
              <a:rPr lang="fr-FR" dirty="0"/>
              <a:t>PRODUCTION</a:t>
            </a:r>
          </a:p>
        </p:txBody>
      </p:sp>
      <p:sp>
        <p:nvSpPr>
          <p:cNvPr id="43" name="Espace réservé du texte 21">
            <a:extLst>
              <a:ext uri="{FF2B5EF4-FFF2-40B4-BE49-F238E27FC236}">
                <a16:creationId xmlns:a16="http://schemas.microsoft.com/office/drawing/2014/main" id="{94EB97C1-D9DC-424B-479E-EAFAC55321EC}"/>
              </a:ext>
            </a:extLst>
          </p:cNvPr>
          <p:cNvSpPr>
            <a:spLocks noGrp="1"/>
          </p:cNvSpPr>
          <p:nvPr>
            <p:ph type="body" sz="quarter" idx="62" hasCustomPrompt="1"/>
          </p:nvPr>
        </p:nvSpPr>
        <p:spPr>
          <a:xfrm>
            <a:off x="7553430" y="3934649"/>
            <a:ext cx="4638570" cy="246221"/>
          </a:xfrm>
        </p:spPr>
        <p:txBody>
          <a:bodyPr wrap="square" anchor="ctr">
            <a:spAutoFit/>
          </a:bodyPr>
          <a:lstStyle>
            <a:lvl1pPr algn="ctr">
              <a:defRPr sz="1600" cap="all" baseline="0">
                <a:latin typeface="+mj-lt"/>
              </a:defRPr>
            </a:lvl1pPr>
          </a:lstStyle>
          <a:p>
            <a:pPr lvl="0"/>
            <a:r>
              <a:rPr lang="fr-FR" dirty="0"/>
              <a:t>EXPERTS</a:t>
            </a:r>
          </a:p>
        </p:txBody>
      </p:sp>
      <p:sp>
        <p:nvSpPr>
          <p:cNvPr id="44" name="Espace réservé du texte 21">
            <a:extLst>
              <a:ext uri="{FF2B5EF4-FFF2-40B4-BE49-F238E27FC236}">
                <a16:creationId xmlns:a16="http://schemas.microsoft.com/office/drawing/2014/main" id="{DE3C52C2-1730-A4B3-EAFC-13C291E8F41D}"/>
              </a:ext>
            </a:extLst>
          </p:cNvPr>
          <p:cNvSpPr>
            <a:spLocks noGrp="1"/>
          </p:cNvSpPr>
          <p:nvPr>
            <p:ph type="body" sz="quarter" idx="63" hasCustomPrompt="1"/>
          </p:nvPr>
        </p:nvSpPr>
        <p:spPr>
          <a:xfrm>
            <a:off x="2635024"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5" name="Espace réservé du texte 21">
            <a:extLst>
              <a:ext uri="{FF2B5EF4-FFF2-40B4-BE49-F238E27FC236}">
                <a16:creationId xmlns:a16="http://schemas.microsoft.com/office/drawing/2014/main" id="{1F839377-B82C-4617-41E4-ABCDC2741456}"/>
              </a:ext>
            </a:extLst>
          </p:cNvPr>
          <p:cNvSpPr>
            <a:spLocks noGrp="1"/>
          </p:cNvSpPr>
          <p:nvPr>
            <p:ph type="body" sz="quarter" idx="64" hasCustomPrompt="1"/>
          </p:nvPr>
        </p:nvSpPr>
        <p:spPr>
          <a:xfrm>
            <a:off x="2595171"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6" name="Espace réservé pour une image  14">
            <a:extLst>
              <a:ext uri="{FF2B5EF4-FFF2-40B4-BE49-F238E27FC236}">
                <a16:creationId xmlns:a16="http://schemas.microsoft.com/office/drawing/2014/main" id="{8B1B35D0-23B5-C788-434F-91C676F94469}"/>
              </a:ext>
            </a:extLst>
          </p:cNvPr>
          <p:cNvSpPr>
            <a:spLocks noGrp="1" noChangeAspect="1"/>
          </p:cNvSpPr>
          <p:nvPr>
            <p:ph type="pic" sz="quarter" idx="65" hasCustomPrompt="1"/>
          </p:nvPr>
        </p:nvSpPr>
        <p:spPr>
          <a:xfrm>
            <a:off x="2783177"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564F719C-932F-EA65-B060-B4480D3ABC5E}"/>
              </a:ext>
            </a:extLst>
          </p:cNvPr>
          <p:cNvSpPr>
            <a:spLocks noGrp="1"/>
          </p:cNvSpPr>
          <p:nvPr>
            <p:ph type="body" sz="quarter" idx="66" hasCustomPrompt="1"/>
          </p:nvPr>
        </p:nvSpPr>
        <p:spPr>
          <a:xfrm>
            <a:off x="666395"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8" name="Espace réservé du texte 21">
            <a:extLst>
              <a:ext uri="{FF2B5EF4-FFF2-40B4-BE49-F238E27FC236}">
                <a16:creationId xmlns:a16="http://schemas.microsoft.com/office/drawing/2014/main" id="{2791EC0B-AFA7-8819-4224-447B5E95CB87}"/>
              </a:ext>
            </a:extLst>
          </p:cNvPr>
          <p:cNvSpPr>
            <a:spLocks noGrp="1"/>
          </p:cNvSpPr>
          <p:nvPr>
            <p:ph type="body" sz="quarter" idx="67" hasCustomPrompt="1"/>
          </p:nvPr>
        </p:nvSpPr>
        <p:spPr>
          <a:xfrm>
            <a:off x="626542"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9" name="Espace réservé pour une image  14">
            <a:extLst>
              <a:ext uri="{FF2B5EF4-FFF2-40B4-BE49-F238E27FC236}">
                <a16:creationId xmlns:a16="http://schemas.microsoft.com/office/drawing/2014/main" id="{7C011642-87C8-22CD-A0F3-DEC574690837}"/>
              </a:ext>
            </a:extLst>
          </p:cNvPr>
          <p:cNvSpPr>
            <a:spLocks noGrp="1" noChangeAspect="1"/>
          </p:cNvSpPr>
          <p:nvPr>
            <p:ph type="pic" sz="quarter" idx="68" hasCustomPrompt="1"/>
          </p:nvPr>
        </p:nvSpPr>
        <p:spPr>
          <a:xfrm>
            <a:off x="814548"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0" name="Espace réservé du texte 21">
            <a:extLst>
              <a:ext uri="{FF2B5EF4-FFF2-40B4-BE49-F238E27FC236}">
                <a16:creationId xmlns:a16="http://schemas.microsoft.com/office/drawing/2014/main" id="{F9D515B2-BC1E-689D-129F-9E474AFB0833}"/>
              </a:ext>
            </a:extLst>
          </p:cNvPr>
          <p:cNvSpPr>
            <a:spLocks noGrp="1"/>
          </p:cNvSpPr>
          <p:nvPr>
            <p:ph type="body" sz="quarter" idx="69" hasCustomPrompt="1"/>
          </p:nvPr>
        </p:nvSpPr>
        <p:spPr>
          <a:xfrm>
            <a:off x="9176144" y="2256967"/>
            <a:ext cx="1344646" cy="184666"/>
          </a:xfrm>
        </p:spPr>
        <p:txBody>
          <a:bodyPr wrap="square" anchor="t">
            <a:spAutoFit/>
          </a:bodyPr>
          <a:lstStyle>
            <a:lvl1pPr algn="l">
              <a:defRPr sz="1200" cap="all" baseline="0">
                <a:latin typeface="+mn-lt"/>
              </a:defRPr>
            </a:lvl1pPr>
          </a:lstStyle>
          <a:p>
            <a:pPr lvl="0"/>
            <a:r>
              <a:rPr lang="fr-FR" dirty="0"/>
              <a:t>FONCTION </a:t>
            </a:r>
          </a:p>
        </p:txBody>
      </p:sp>
      <p:sp>
        <p:nvSpPr>
          <p:cNvPr id="51" name="Espace réservé du texte 21">
            <a:extLst>
              <a:ext uri="{FF2B5EF4-FFF2-40B4-BE49-F238E27FC236}">
                <a16:creationId xmlns:a16="http://schemas.microsoft.com/office/drawing/2014/main" id="{3B4A45DD-E159-C588-29DD-A96BC8F046C9}"/>
              </a:ext>
            </a:extLst>
          </p:cNvPr>
          <p:cNvSpPr>
            <a:spLocks noGrp="1"/>
          </p:cNvSpPr>
          <p:nvPr>
            <p:ph type="body" sz="quarter" idx="70" hasCustomPrompt="1"/>
          </p:nvPr>
        </p:nvSpPr>
        <p:spPr>
          <a:xfrm>
            <a:off x="9176144" y="2039998"/>
            <a:ext cx="1424352" cy="184666"/>
          </a:xfrm>
        </p:spPr>
        <p:txBody>
          <a:bodyPr wrap="square" anchor="b">
            <a:spAutoFit/>
          </a:bodyPr>
          <a:lstStyle>
            <a:lvl1pPr algn="l">
              <a:defRPr sz="1200" cap="all" baseline="0">
                <a:solidFill>
                  <a:schemeClr val="accent2"/>
                </a:solidFill>
                <a:latin typeface="+mj-lt"/>
              </a:defRPr>
            </a:lvl1pPr>
          </a:lstStyle>
          <a:p>
            <a:pPr lvl="0"/>
            <a:r>
              <a:rPr lang="fr-FR" dirty="0"/>
              <a:t>PRÉNOM NOM</a:t>
            </a:r>
          </a:p>
        </p:txBody>
      </p:sp>
      <p:sp>
        <p:nvSpPr>
          <p:cNvPr id="52" name="Espace réservé pour une image  14">
            <a:extLst>
              <a:ext uri="{FF2B5EF4-FFF2-40B4-BE49-F238E27FC236}">
                <a16:creationId xmlns:a16="http://schemas.microsoft.com/office/drawing/2014/main" id="{A658BE19-6C41-CDF9-9741-FD2EAE9DA34B}"/>
              </a:ext>
            </a:extLst>
          </p:cNvPr>
          <p:cNvSpPr>
            <a:spLocks noGrp="1" noChangeAspect="1"/>
          </p:cNvSpPr>
          <p:nvPr>
            <p:ph type="pic" sz="quarter" idx="71" hasCustomPrompt="1"/>
          </p:nvPr>
        </p:nvSpPr>
        <p:spPr>
          <a:xfrm>
            <a:off x="794402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0" name="Espace réservé du texte 21">
            <a:extLst>
              <a:ext uri="{FF2B5EF4-FFF2-40B4-BE49-F238E27FC236}">
                <a16:creationId xmlns:a16="http://schemas.microsoft.com/office/drawing/2014/main" id="{A0D926B2-56D1-26E9-0FF3-ABDDB08776B3}"/>
              </a:ext>
            </a:extLst>
          </p:cNvPr>
          <p:cNvSpPr>
            <a:spLocks noGrp="1"/>
          </p:cNvSpPr>
          <p:nvPr>
            <p:ph type="body" sz="quarter" idx="72" hasCustomPrompt="1"/>
          </p:nvPr>
        </p:nvSpPr>
        <p:spPr>
          <a:xfrm>
            <a:off x="10200376"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1" name="Espace réservé du texte 21">
            <a:extLst>
              <a:ext uri="{FF2B5EF4-FFF2-40B4-BE49-F238E27FC236}">
                <a16:creationId xmlns:a16="http://schemas.microsoft.com/office/drawing/2014/main" id="{A8A337FC-6F25-4427-034B-15D2F40514A2}"/>
              </a:ext>
            </a:extLst>
          </p:cNvPr>
          <p:cNvSpPr>
            <a:spLocks noGrp="1"/>
          </p:cNvSpPr>
          <p:nvPr>
            <p:ph type="body" sz="quarter" idx="73" hasCustomPrompt="1"/>
          </p:nvPr>
        </p:nvSpPr>
        <p:spPr>
          <a:xfrm>
            <a:off x="10160523"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2" name="Espace réservé pour une image  14">
            <a:extLst>
              <a:ext uri="{FF2B5EF4-FFF2-40B4-BE49-F238E27FC236}">
                <a16:creationId xmlns:a16="http://schemas.microsoft.com/office/drawing/2014/main" id="{9C6B1E78-A096-D408-BB9D-51BDFEB29935}"/>
              </a:ext>
            </a:extLst>
          </p:cNvPr>
          <p:cNvSpPr>
            <a:spLocks noGrp="1" noChangeAspect="1"/>
          </p:cNvSpPr>
          <p:nvPr>
            <p:ph type="pic" sz="quarter" idx="74" hasCustomPrompt="1"/>
          </p:nvPr>
        </p:nvSpPr>
        <p:spPr>
          <a:xfrm>
            <a:off x="10348529"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3" name="Espace réservé du texte 21">
            <a:extLst>
              <a:ext uri="{FF2B5EF4-FFF2-40B4-BE49-F238E27FC236}">
                <a16:creationId xmlns:a16="http://schemas.microsoft.com/office/drawing/2014/main" id="{DC11F0CF-D418-6632-85F6-DDBCB01DC089}"/>
              </a:ext>
            </a:extLst>
          </p:cNvPr>
          <p:cNvSpPr>
            <a:spLocks noGrp="1"/>
          </p:cNvSpPr>
          <p:nvPr>
            <p:ph type="body" sz="quarter" idx="75" hasCustomPrompt="1"/>
          </p:nvPr>
        </p:nvSpPr>
        <p:spPr>
          <a:xfrm>
            <a:off x="8237273"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4" name="Espace réservé du texte 21">
            <a:extLst>
              <a:ext uri="{FF2B5EF4-FFF2-40B4-BE49-F238E27FC236}">
                <a16:creationId xmlns:a16="http://schemas.microsoft.com/office/drawing/2014/main" id="{5D3FAA45-FC84-3880-301B-2DA8DA0D4FA0}"/>
              </a:ext>
            </a:extLst>
          </p:cNvPr>
          <p:cNvSpPr>
            <a:spLocks noGrp="1"/>
          </p:cNvSpPr>
          <p:nvPr>
            <p:ph type="body" sz="quarter" idx="76" hasCustomPrompt="1"/>
          </p:nvPr>
        </p:nvSpPr>
        <p:spPr>
          <a:xfrm>
            <a:off x="8197420"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5" name="Espace réservé pour une image  14">
            <a:extLst>
              <a:ext uri="{FF2B5EF4-FFF2-40B4-BE49-F238E27FC236}">
                <a16:creationId xmlns:a16="http://schemas.microsoft.com/office/drawing/2014/main" id="{23FA9D23-8988-4829-A977-81C4D59CAC52}"/>
              </a:ext>
            </a:extLst>
          </p:cNvPr>
          <p:cNvSpPr>
            <a:spLocks noGrp="1" noChangeAspect="1"/>
          </p:cNvSpPr>
          <p:nvPr>
            <p:ph type="pic" sz="quarter" idx="77" hasCustomPrompt="1"/>
          </p:nvPr>
        </p:nvSpPr>
        <p:spPr>
          <a:xfrm>
            <a:off x="8385426"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77">
            <a:extLst>
              <a:ext uri="{FF2B5EF4-FFF2-40B4-BE49-F238E27FC236}">
                <a16:creationId xmlns:a16="http://schemas.microsoft.com/office/drawing/2014/main" id="{8FEE3CE6-6FB0-1FD4-1915-38D76A212DF0}"/>
              </a:ext>
            </a:extLst>
          </p:cNvPr>
          <p:cNvSpPr>
            <a:spLocks noGrp="1"/>
          </p:cNvSpPr>
          <p:nvPr>
            <p:ph type="body" sz="quarter" idx="78" hasCustomPrompt="1"/>
          </p:nvPr>
        </p:nvSpPr>
        <p:spPr>
          <a:xfrm>
            <a:off x="9176144" y="2445480"/>
            <a:ext cx="2742490" cy="553998"/>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79" name="Espace réservé du texte 77">
            <a:extLst>
              <a:ext uri="{FF2B5EF4-FFF2-40B4-BE49-F238E27FC236}">
                <a16:creationId xmlns:a16="http://schemas.microsoft.com/office/drawing/2014/main" id="{78230D77-9FB5-A532-7A60-5DB973935280}"/>
              </a:ext>
            </a:extLst>
          </p:cNvPr>
          <p:cNvSpPr>
            <a:spLocks noGrp="1"/>
          </p:cNvSpPr>
          <p:nvPr>
            <p:ph type="body" sz="quarter" idx="79" hasCustomPrompt="1"/>
          </p:nvPr>
        </p:nvSpPr>
        <p:spPr>
          <a:xfrm>
            <a:off x="8092216" y="6025219"/>
            <a:ext cx="1634760" cy="369332"/>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a:t>
            </a:r>
            <a:endParaRPr lang="fr-FR" dirty="0"/>
          </a:p>
        </p:txBody>
      </p:sp>
      <p:sp>
        <p:nvSpPr>
          <p:cNvPr id="85" name="Espace réservé du texte 77">
            <a:extLst>
              <a:ext uri="{FF2B5EF4-FFF2-40B4-BE49-F238E27FC236}">
                <a16:creationId xmlns:a16="http://schemas.microsoft.com/office/drawing/2014/main" id="{A0ED82A5-698B-3539-96D7-2B9A381A133F}"/>
              </a:ext>
            </a:extLst>
          </p:cNvPr>
          <p:cNvSpPr>
            <a:spLocks noGrp="1"/>
          </p:cNvSpPr>
          <p:nvPr>
            <p:ph type="body" sz="quarter" idx="80" hasCustomPrompt="1"/>
          </p:nvPr>
        </p:nvSpPr>
        <p:spPr>
          <a:xfrm>
            <a:off x="10055319" y="6025219"/>
            <a:ext cx="1634760" cy="369332"/>
          </a:xfrm>
        </p:spPr>
        <p:txBody>
          <a:bodyPr/>
          <a:lstStyle>
            <a:lvl1pPr algn="l">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p>
        </p:txBody>
      </p:sp>
      <p:sp>
        <p:nvSpPr>
          <p:cNvPr id="86" name="Espace réservé du texte 77">
            <a:extLst>
              <a:ext uri="{FF2B5EF4-FFF2-40B4-BE49-F238E27FC236}">
                <a16:creationId xmlns:a16="http://schemas.microsoft.com/office/drawing/2014/main" id="{9FCAC57A-BE11-9E56-114E-0A3186D17E3A}"/>
              </a:ext>
            </a:extLst>
          </p:cNvPr>
          <p:cNvSpPr>
            <a:spLocks noGrp="1"/>
          </p:cNvSpPr>
          <p:nvPr>
            <p:ph type="body" sz="quarter" idx="81" hasCustomPrompt="1"/>
          </p:nvPr>
        </p:nvSpPr>
        <p:spPr>
          <a:xfrm>
            <a:off x="521338"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8" name="Espace réservé du texte 77">
            <a:extLst>
              <a:ext uri="{FF2B5EF4-FFF2-40B4-BE49-F238E27FC236}">
                <a16:creationId xmlns:a16="http://schemas.microsoft.com/office/drawing/2014/main" id="{42EC65FB-F57C-33B9-DBC4-3BE93898D5F7}"/>
              </a:ext>
            </a:extLst>
          </p:cNvPr>
          <p:cNvSpPr>
            <a:spLocks noGrp="1"/>
          </p:cNvSpPr>
          <p:nvPr>
            <p:ph type="body" sz="quarter" idx="82" hasCustomPrompt="1"/>
          </p:nvPr>
        </p:nvSpPr>
        <p:spPr>
          <a:xfrm>
            <a:off x="2489967"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9" name="Espace réservé du texte 77">
            <a:extLst>
              <a:ext uri="{FF2B5EF4-FFF2-40B4-BE49-F238E27FC236}">
                <a16:creationId xmlns:a16="http://schemas.microsoft.com/office/drawing/2014/main" id="{F02060BA-DDD2-DA3A-B2C7-41CB7743ABE7}"/>
              </a:ext>
            </a:extLst>
          </p:cNvPr>
          <p:cNvSpPr>
            <a:spLocks noGrp="1"/>
          </p:cNvSpPr>
          <p:nvPr>
            <p:ph type="body" sz="quarter" idx="83" hasCustomPrompt="1"/>
          </p:nvPr>
        </p:nvSpPr>
        <p:spPr>
          <a:xfrm>
            <a:off x="5287901"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90" name="Espace réservé du texte 21">
            <a:extLst>
              <a:ext uri="{FF2B5EF4-FFF2-40B4-BE49-F238E27FC236}">
                <a16:creationId xmlns:a16="http://schemas.microsoft.com/office/drawing/2014/main" id="{015DCE0D-C405-5827-8FB0-DA1AF19D7482}"/>
              </a:ext>
            </a:extLst>
          </p:cNvPr>
          <p:cNvSpPr>
            <a:spLocks noGrp="1"/>
          </p:cNvSpPr>
          <p:nvPr>
            <p:ph type="body" sz="quarter" idx="84" hasCustomPrompt="1"/>
          </p:nvPr>
        </p:nvSpPr>
        <p:spPr>
          <a:xfrm>
            <a:off x="3753750" y="843090"/>
            <a:ext cx="4684501" cy="246221"/>
          </a:xfrm>
        </p:spPr>
        <p:txBody>
          <a:bodyPr wrap="square" anchor="ctr">
            <a:spAutoFit/>
          </a:bodyPr>
          <a:lstStyle>
            <a:lvl1pPr algn="ctr">
              <a:defRPr sz="16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8FD93318-8912-9804-EDDA-AD3FFB11FF8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19" name="Espace réservé du texte 63">
            <a:extLst>
              <a:ext uri="{FF2B5EF4-FFF2-40B4-BE49-F238E27FC236}">
                <a16:creationId xmlns:a16="http://schemas.microsoft.com/office/drawing/2014/main" id="{93084B56-754A-43E1-6B76-493C35FE79C6}"/>
              </a:ext>
            </a:extLst>
          </p:cNvPr>
          <p:cNvSpPr>
            <a:spLocks noGrp="1"/>
          </p:cNvSpPr>
          <p:nvPr>
            <p:ph type="body" sz="quarter" idx="86" hasCustomPrompt="1"/>
          </p:nvPr>
        </p:nvSpPr>
        <p:spPr>
          <a:xfrm rot="16200000" flipH="1">
            <a:off x="1342719" y="3006520"/>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63">
            <a:extLst>
              <a:ext uri="{FF2B5EF4-FFF2-40B4-BE49-F238E27FC236}">
                <a16:creationId xmlns:a16="http://schemas.microsoft.com/office/drawing/2014/main" id="{ECCB94D7-A9CD-E5DC-1CB5-2A279151F563}"/>
              </a:ext>
            </a:extLst>
          </p:cNvPr>
          <p:cNvSpPr>
            <a:spLocks noGrp="1"/>
          </p:cNvSpPr>
          <p:nvPr>
            <p:ph type="body" sz="quarter" idx="87" hasCustomPrompt="1"/>
          </p:nvPr>
        </p:nvSpPr>
        <p:spPr>
          <a:xfrm rot="16200000" flipH="1">
            <a:off x="3276867"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4" name="Espace réservé du texte 63">
            <a:extLst>
              <a:ext uri="{FF2B5EF4-FFF2-40B4-BE49-F238E27FC236}">
                <a16:creationId xmlns:a16="http://schemas.microsoft.com/office/drawing/2014/main" id="{5EA206C1-2BD8-40A9-B194-25E08AF3FAB9}"/>
              </a:ext>
            </a:extLst>
          </p:cNvPr>
          <p:cNvSpPr>
            <a:spLocks noGrp="1"/>
          </p:cNvSpPr>
          <p:nvPr>
            <p:ph type="body" sz="quarter" idx="88" hasCustomPrompt="1"/>
          </p:nvPr>
        </p:nvSpPr>
        <p:spPr>
          <a:xfrm rot="16200000" flipH="1">
            <a:off x="9824291" y="1784824"/>
            <a:ext cx="0" cy="3991393"/>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5" name="Espace réservé du texte 63">
            <a:extLst>
              <a:ext uri="{FF2B5EF4-FFF2-40B4-BE49-F238E27FC236}">
                <a16:creationId xmlns:a16="http://schemas.microsoft.com/office/drawing/2014/main" id="{14F90570-6F89-25BC-36AD-E1B75716E2F0}"/>
              </a:ext>
            </a:extLst>
          </p:cNvPr>
          <p:cNvSpPr>
            <a:spLocks noGrp="1"/>
          </p:cNvSpPr>
          <p:nvPr>
            <p:ph type="body" sz="quarter" idx="89" hasCustomPrompt="1"/>
          </p:nvPr>
        </p:nvSpPr>
        <p:spPr>
          <a:xfrm rot="16200000" flipH="1">
            <a:off x="6081481"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6" name="Espace réservé du texte 63">
            <a:extLst>
              <a:ext uri="{FF2B5EF4-FFF2-40B4-BE49-F238E27FC236}">
                <a16:creationId xmlns:a16="http://schemas.microsoft.com/office/drawing/2014/main" id="{C99514C9-BA08-8047-C9DF-AE6F467CC507}"/>
              </a:ext>
            </a:extLst>
          </p:cNvPr>
          <p:cNvSpPr>
            <a:spLocks noGrp="1"/>
          </p:cNvSpPr>
          <p:nvPr>
            <p:ph type="body" sz="quarter" idx="47" hasCustomPrompt="1"/>
          </p:nvPr>
        </p:nvSpPr>
        <p:spPr>
          <a:xfrm flipH="1">
            <a:off x="4683932" y="1140653"/>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7" name="Espace réservé du texte 63">
            <a:extLst>
              <a:ext uri="{FF2B5EF4-FFF2-40B4-BE49-F238E27FC236}">
                <a16:creationId xmlns:a16="http://schemas.microsoft.com/office/drawing/2014/main" id="{2B53257A-D5EE-582B-2DBD-14DA1E709973}"/>
              </a:ext>
            </a:extLst>
          </p:cNvPr>
          <p:cNvSpPr>
            <a:spLocks noGrp="1"/>
          </p:cNvSpPr>
          <p:nvPr>
            <p:ph type="body" sz="quarter" idx="85" hasCustomPrompt="1"/>
          </p:nvPr>
        </p:nvSpPr>
        <p:spPr>
          <a:xfrm flipH="1">
            <a:off x="7551062" y="1150829"/>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CC2207E7-AE46-B4F2-D72A-2935504820F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059162099"/>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V + tex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09AEE8B-FF41-3373-F6EE-8DFA4EA68D01}"/>
              </a:ext>
            </a:extLst>
          </p:cNvPr>
          <p:cNvCxnSpPr>
            <a:cxnSpLocks/>
          </p:cNvCxnSpPr>
          <p:nvPr/>
        </p:nvCxnSpPr>
        <p:spPr>
          <a:xfrm>
            <a:off x="7826769" y="760288"/>
            <a:ext cx="0" cy="3986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D2F5A56-DF64-1BA4-D064-9B39687E85A8}"/>
              </a:ext>
            </a:extLst>
          </p:cNvPr>
          <p:cNvCxnSpPr>
            <a:cxnSpLocks/>
          </p:cNvCxnSpPr>
          <p:nvPr/>
        </p:nvCxnSpPr>
        <p:spPr>
          <a:xfrm flipH="1">
            <a:off x="3583459" y="2759142"/>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21">
            <a:extLst>
              <a:ext uri="{FF2B5EF4-FFF2-40B4-BE49-F238E27FC236}">
                <a16:creationId xmlns:a16="http://schemas.microsoft.com/office/drawing/2014/main" id="{38FC3F19-F2F6-3D1E-771F-16F7A14E4F95}"/>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20" name="Espace réservé du texte 21">
            <a:extLst>
              <a:ext uri="{FF2B5EF4-FFF2-40B4-BE49-F238E27FC236}">
                <a16:creationId xmlns:a16="http://schemas.microsoft.com/office/drawing/2014/main" id="{34EE2846-2FBE-72A9-2EFD-0C009985EE49}"/>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1" name="Espace réservé pour une image  14">
            <a:extLst>
              <a:ext uri="{FF2B5EF4-FFF2-40B4-BE49-F238E27FC236}">
                <a16:creationId xmlns:a16="http://schemas.microsoft.com/office/drawing/2014/main" id="{57D0E22D-F935-892A-DC72-B9BA51C7869F}"/>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2" name="Espace réservé du texte 77">
            <a:extLst>
              <a:ext uri="{FF2B5EF4-FFF2-40B4-BE49-F238E27FC236}">
                <a16:creationId xmlns:a16="http://schemas.microsoft.com/office/drawing/2014/main" id="{91B6EF90-7830-9F1B-1909-8893E900603B}"/>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4" name="Espace réservé pour une image  23">
            <a:extLst>
              <a:ext uri="{FF2B5EF4-FFF2-40B4-BE49-F238E27FC236}">
                <a16:creationId xmlns:a16="http://schemas.microsoft.com/office/drawing/2014/main" id="{B999284B-67F3-345F-4764-54DD5236D1AB}"/>
              </a:ext>
            </a:extLst>
          </p:cNvPr>
          <p:cNvSpPr>
            <a:spLocks noGrp="1" noChangeAspect="1"/>
          </p:cNvSpPr>
          <p:nvPr>
            <p:ph type="pic" sz="quarter" idx="82" hasCustomPrompt="1"/>
          </p:nvPr>
        </p:nvSpPr>
        <p:spPr>
          <a:xfrm>
            <a:off x="4075432" y="3462990"/>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5" name="Espace réservé pour une image  23">
            <a:extLst>
              <a:ext uri="{FF2B5EF4-FFF2-40B4-BE49-F238E27FC236}">
                <a16:creationId xmlns:a16="http://schemas.microsoft.com/office/drawing/2014/main" id="{0E779F8B-9892-7B05-7C00-D87E8AE4DD28}"/>
              </a:ext>
            </a:extLst>
          </p:cNvPr>
          <p:cNvSpPr>
            <a:spLocks noGrp="1" noChangeAspect="1"/>
          </p:cNvSpPr>
          <p:nvPr>
            <p:ph type="pic" sz="quarter" idx="83" hasCustomPrompt="1"/>
          </p:nvPr>
        </p:nvSpPr>
        <p:spPr>
          <a:xfrm>
            <a:off x="4075432" y="1475694"/>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0" name="Espace réservé pour une image  23">
            <a:extLst>
              <a:ext uri="{FF2B5EF4-FFF2-40B4-BE49-F238E27FC236}">
                <a16:creationId xmlns:a16="http://schemas.microsoft.com/office/drawing/2014/main" id="{C244D733-885E-EAFA-90C3-CF7F23DDFF3C}"/>
              </a:ext>
            </a:extLst>
          </p:cNvPr>
          <p:cNvSpPr>
            <a:spLocks noGrp="1" noChangeAspect="1"/>
          </p:cNvSpPr>
          <p:nvPr>
            <p:ph type="pic" sz="quarter" idx="84" hasCustomPrompt="1"/>
          </p:nvPr>
        </p:nvSpPr>
        <p:spPr>
          <a:xfrm>
            <a:off x="8335392" y="3478159"/>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1" name="Espace réservé pour une image  23">
            <a:extLst>
              <a:ext uri="{FF2B5EF4-FFF2-40B4-BE49-F238E27FC236}">
                <a16:creationId xmlns:a16="http://schemas.microsoft.com/office/drawing/2014/main" id="{5D961413-5B6D-8494-DC3F-386E74446F37}"/>
              </a:ext>
            </a:extLst>
          </p:cNvPr>
          <p:cNvSpPr>
            <a:spLocks noGrp="1" noChangeAspect="1"/>
          </p:cNvSpPr>
          <p:nvPr>
            <p:ph type="pic" sz="quarter" idx="85" hasCustomPrompt="1"/>
          </p:nvPr>
        </p:nvSpPr>
        <p:spPr>
          <a:xfrm>
            <a:off x="8335392" y="1490863"/>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3" name="Espace réservé du texte 32">
            <a:extLst>
              <a:ext uri="{FF2B5EF4-FFF2-40B4-BE49-F238E27FC236}">
                <a16:creationId xmlns:a16="http://schemas.microsoft.com/office/drawing/2014/main" id="{4E657C01-7211-D815-4E1A-2521BE409B15}"/>
              </a:ext>
            </a:extLst>
          </p:cNvPr>
          <p:cNvSpPr>
            <a:spLocks noGrp="1"/>
          </p:cNvSpPr>
          <p:nvPr>
            <p:ph type="body" sz="quarter" idx="86" hasCustomPrompt="1"/>
          </p:nvPr>
        </p:nvSpPr>
        <p:spPr>
          <a:xfrm>
            <a:off x="5141210" y="1482399"/>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4" name="Espace réservé du texte 32">
            <a:extLst>
              <a:ext uri="{FF2B5EF4-FFF2-40B4-BE49-F238E27FC236}">
                <a16:creationId xmlns:a16="http://schemas.microsoft.com/office/drawing/2014/main" id="{57113768-A455-ADCE-3A64-35F05E8F4B70}"/>
              </a:ext>
            </a:extLst>
          </p:cNvPr>
          <p:cNvSpPr>
            <a:spLocks noGrp="1"/>
          </p:cNvSpPr>
          <p:nvPr>
            <p:ph type="body" sz="quarter" idx="87" hasCustomPrompt="1"/>
          </p:nvPr>
        </p:nvSpPr>
        <p:spPr>
          <a:xfrm>
            <a:off x="9401170" y="1482398"/>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5" name="Espace réservé du texte 32">
            <a:extLst>
              <a:ext uri="{FF2B5EF4-FFF2-40B4-BE49-F238E27FC236}">
                <a16:creationId xmlns:a16="http://schemas.microsoft.com/office/drawing/2014/main" id="{58F36DF8-7DEF-E167-96BF-D4D75A6C6AC5}"/>
              </a:ext>
            </a:extLst>
          </p:cNvPr>
          <p:cNvSpPr>
            <a:spLocks noGrp="1"/>
          </p:cNvSpPr>
          <p:nvPr>
            <p:ph type="body" sz="quarter" idx="88" hasCustomPrompt="1"/>
          </p:nvPr>
        </p:nvSpPr>
        <p:spPr>
          <a:xfrm>
            <a:off x="5141210" y="3475790"/>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7" name="Espace réservé du texte 32">
            <a:extLst>
              <a:ext uri="{FF2B5EF4-FFF2-40B4-BE49-F238E27FC236}">
                <a16:creationId xmlns:a16="http://schemas.microsoft.com/office/drawing/2014/main" id="{755B163F-EA1E-AB26-6BD0-A6F0F5BEF1C4}"/>
              </a:ext>
            </a:extLst>
          </p:cNvPr>
          <p:cNvSpPr>
            <a:spLocks noGrp="1"/>
          </p:cNvSpPr>
          <p:nvPr>
            <p:ph type="body" sz="quarter" idx="89" hasCustomPrompt="1"/>
          </p:nvPr>
        </p:nvSpPr>
        <p:spPr>
          <a:xfrm>
            <a:off x="9401170" y="3469693"/>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44">
            <a:extLst>
              <a:ext uri="{FF2B5EF4-FFF2-40B4-BE49-F238E27FC236}">
                <a16:creationId xmlns:a16="http://schemas.microsoft.com/office/drawing/2014/main" id="{3C70A262-578A-B8A9-E56C-E9CC626DD474}"/>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6" name="Espace réservé du texte 44">
            <a:extLst>
              <a:ext uri="{FF2B5EF4-FFF2-40B4-BE49-F238E27FC236}">
                <a16:creationId xmlns:a16="http://schemas.microsoft.com/office/drawing/2014/main" id="{F3261EE4-D490-8028-9540-969064A6F38F}"/>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7" name="Espace réservé du texte 44">
            <a:extLst>
              <a:ext uri="{FF2B5EF4-FFF2-40B4-BE49-F238E27FC236}">
                <a16:creationId xmlns:a16="http://schemas.microsoft.com/office/drawing/2014/main" id="{F15D8F2F-610B-BD3D-5A6E-4C97288BA5AA}"/>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9" name="Espace réservé du texte 7">
            <a:extLst>
              <a:ext uri="{FF2B5EF4-FFF2-40B4-BE49-F238E27FC236}">
                <a16:creationId xmlns:a16="http://schemas.microsoft.com/office/drawing/2014/main" id="{3D780ACC-C23B-56CA-09A1-57AE85ABFF5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8A26C28B-59D2-7F73-0230-87BF8CEC992E}"/>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0" name="Espace réservé du texte 63">
            <a:extLst>
              <a:ext uri="{FF2B5EF4-FFF2-40B4-BE49-F238E27FC236}">
                <a16:creationId xmlns:a16="http://schemas.microsoft.com/office/drawing/2014/main" id="{8ECEC93A-D69B-CDE3-96B0-593700B54344}"/>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12" name="Espace réservé du texte 63">
            <a:extLst>
              <a:ext uri="{FF2B5EF4-FFF2-40B4-BE49-F238E27FC236}">
                <a16:creationId xmlns:a16="http://schemas.microsoft.com/office/drawing/2014/main" id="{459EF071-EDA2-9B5D-B356-60B5D37DF829}"/>
              </a:ext>
            </a:extLst>
          </p:cNvPr>
          <p:cNvSpPr>
            <a:spLocks noGrp="1"/>
          </p:cNvSpPr>
          <p:nvPr>
            <p:ph type="body" sz="quarter" idx="94"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40" name="Line 12">
            <a:extLst>
              <a:ext uri="{FF2B5EF4-FFF2-40B4-BE49-F238E27FC236}">
                <a16:creationId xmlns:a16="http://schemas.microsoft.com/office/drawing/2014/main" id="{C1CBAC01-7D06-E5E9-613D-D389397CFFBF}"/>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2A30AD84-BC39-7A6E-4C7D-B746A3E3395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626225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Étape détail">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ADB4D744-41D0-4986-42D5-49487615DA88}"/>
              </a:ext>
            </a:extLst>
          </p:cNvPr>
          <p:cNvSpPr>
            <a:spLocks noGrp="1"/>
          </p:cNvSpPr>
          <p:nvPr>
            <p:ph type="body" sz="quarter" idx="15" hasCustomPrompt="1"/>
          </p:nvPr>
        </p:nvSpPr>
        <p:spPr>
          <a:xfrm>
            <a:off x="860400" y="1187312"/>
            <a:ext cx="10789200" cy="900000"/>
          </a:xfrm>
          <a:ln>
            <a:solidFill>
              <a:schemeClr val="accent2"/>
            </a:solidFill>
          </a:ln>
        </p:spPr>
        <p:txBody>
          <a:bodyPr vert="horz" lIns="360000" tIns="90000" rIns="360000" bIns="90000" rtlCol="0" anchor="ctr">
            <a:noAutofit/>
          </a:bodyPr>
          <a:lstStyle>
            <a:lvl1pPr marL="285750" indent="-285750">
              <a:buFont typeface="Arial" panose="020B0604020202020204" pitchFamily="34" charset="0"/>
              <a:buChar char="►"/>
              <a:defRPr lang="fr-FR" sz="1400" dirty="0"/>
            </a:lvl1pPr>
            <a:lvl2pPr marL="0" indent="-284400">
              <a:buFont typeface="Arial" panose="020B0604020202020204" pitchFamily="34" charset="0"/>
              <a:buChar char="►"/>
              <a:defRPr sz="12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a:t>
            </a:r>
          </a:p>
        </p:txBody>
      </p:sp>
      <p:sp>
        <p:nvSpPr>
          <p:cNvPr id="7" name="Espace réservé du texte 5">
            <a:extLst>
              <a:ext uri="{FF2B5EF4-FFF2-40B4-BE49-F238E27FC236}">
                <a16:creationId xmlns:a16="http://schemas.microsoft.com/office/drawing/2014/main" id="{EEF5EC03-4C85-7430-6EDC-C3D578875195}"/>
              </a:ext>
            </a:extLst>
          </p:cNvPr>
          <p:cNvSpPr>
            <a:spLocks noGrp="1"/>
          </p:cNvSpPr>
          <p:nvPr>
            <p:ph type="body" sz="quarter" idx="16" hasCustomPrompt="1"/>
          </p:nvPr>
        </p:nvSpPr>
        <p:spPr>
          <a:xfrm>
            <a:off x="871200" y="2362944"/>
            <a:ext cx="10789200" cy="2520000"/>
          </a:xfrm>
          <a:ln>
            <a:solidFill>
              <a:schemeClr val="accent2"/>
            </a:solidFill>
          </a:ln>
        </p:spPr>
        <p:txBody>
          <a:bodyPr lIns="360000" tIns="90000" rIns="360000" bIns="90000" anchor="ctr">
            <a:noAutofit/>
          </a:bodyPr>
          <a:lstStyle>
            <a:lvl1pPr marL="285750" indent="-285750">
              <a:buFont typeface="Arial" panose="020B0604020202020204" pitchFamily="34" charset="0"/>
              <a:buChar char="►"/>
              <a:defRPr sz="1400">
                <a:solidFill>
                  <a:schemeClr val="tx1"/>
                </a:solidFill>
              </a:defRPr>
            </a:lvl1pPr>
            <a:lvl2pPr marL="0" indent="-284400">
              <a:buFont typeface="Arial" panose="020B0604020202020204" pitchFamily="34" charset="0"/>
              <a:buChar char="►"/>
              <a:defRPr sz="1200">
                <a:solidFill>
                  <a:schemeClr val="tx1"/>
                </a:solidFill>
              </a:defRPr>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fr-FR" dirty="0"/>
          </a:p>
        </p:txBody>
      </p:sp>
      <p:sp>
        <p:nvSpPr>
          <p:cNvPr id="9" name="Espace réservé du texte 5">
            <a:extLst>
              <a:ext uri="{FF2B5EF4-FFF2-40B4-BE49-F238E27FC236}">
                <a16:creationId xmlns:a16="http://schemas.microsoft.com/office/drawing/2014/main" id="{6EE3CE06-23E1-CFCE-EE69-356FA226EFDE}"/>
              </a:ext>
            </a:extLst>
          </p:cNvPr>
          <p:cNvSpPr>
            <a:spLocks noGrp="1"/>
          </p:cNvSpPr>
          <p:nvPr>
            <p:ph type="body" sz="quarter" idx="17" hasCustomPrompt="1"/>
          </p:nvPr>
        </p:nvSpPr>
        <p:spPr>
          <a:xfrm>
            <a:off x="871200" y="5158576"/>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2" name="Espace réservé du texte 5">
            <a:extLst>
              <a:ext uri="{FF2B5EF4-FFF2-40B4-BE49-F238E27FC236}">
                <a16:creationId xmlns:a16="http://schemas.microsoft.com/office/drawing/2014/main" id="{881228F1-4591-6638-CB05-05F9C3AB23C4}"/>
              </a:ext>
            </a:extLst>
          </p:cNvPr>
          <p:cNvSpPr>
            <a:spLocks noGrp="1"/>
          </p:cNvSpPr>
          <p:nvPr>
            <p:ph type="body" sz="quarter" idx="18" hasCustomPrompt="1"/>
          </p:nvPr>
        </p:nvSpPr>
        <p:spPr>
          <a:xfrm>
            <a:off x="6714000" y="5158577"/>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6" name="Espace réservé du texte 15">
            <a:extLst>
              <a:ext uri="{FF2B5EF4-FFF2-40B4-BE49-F238E27FC236}">
                <a16:creationId xmlns:a16="http://schemas.microsoft.com/office/drawing/2014/main" id="{44453CED-5419-F03B-90EE-E7F4A5BF0352}"/>
              </a:ext>
            </a:extLst>
          </p:cNvPr>
          <p:cNvSpPr>
            <a:spLocks noGrp="1"/>
          </p:cNvSpPr>
          <p:nvPr>
            <p:ph type="body" sz="quarter" idx="19" hasCustomPrompt="1"/>
          </p:nvPr>
        </p:nvSpPr>
        <p:spPr>
          <a:xfrm rot="16200000">
            <a:off x="202723" y="3599923"/>
            <a:ext cx="914400" cy="123111"/>
          </a:xfrm>
        </p:spPr>
        <p:txBody>
          <a:bodyPr anchor="ctr"/>
          <a:lstStyle>
            <a:lvl1pPr algn="ctr">
              <a:defRPr sz="800" cap="all" spc="300" baseline="0">
                <a:latin typeface="+mj-lt"/>
              </a:defRPr>
            </a:lvl1pPr>
          </a:lstStyle>
          <a:p>
            <a:pPr lvl="0"/>
            <a:r>
              <a:rPr lang="fr-FR" dirty="0"/>
              <a:t>MOYENS</a:t>
            </a:r>
          </a:p>
        </p:txBody>
      </p:sp>
      <p:sp>
        <p:nvSpPr>
          <p:cNvPr id="17" name="Espace réservé du texte 15">
            <a:extLst>
              <a:ext uri="{FF2B5EF4-FFF2-40B4-BE49-F238E27FC236}">
                <a16:creationId xmlns:a16="http://schemas.microsoft.com/office/drawing/2014/main" id="{C8BAE48C-8447-1E57-C62D-B8DD534DABFE}"/>
              </a:ext>
            </a:extLst>
          </p:cNvPr>
          <p:cNvSpPr>
            <a:spLocks noGrp="1"/>
          </p:cNvSpPr>
          <p:nvPr>
            <p:ph type="body" sz="quarter" idx="20" hasCustomPrompt="1"/>
          </p:nvPr>
        </p:nvSpPr>
        <p:spPr>
          <a:xfrm rot="16200000">
            <a:off x="202723" y="1539803"/>
            <a:ext cx="914400" cy="123111"/>
          </a:xfrm>
        </p:spPr>
        <p:txBody>
          <a:bodyPr anchor="ctr"/>
          <a:lstStyle>
            <a:lvl1pPr algn="ctr">
              <a:defRPr sz="800" cap="all" spc="300" baseline="0">
                <a:latin typeface="+mj-lt"/>
              </a:defRPr>
            </a:lvl1pPr>
          </a:lstStyle>
          <a:p>
            <a:pPr lvl="0"/>
            <a:r>
              <a:rPr lang="fr-FR" dirty="0"/>
              <a:t>OBJECTIFS</a:t>
            </a:r>
          </a:p>
        </p:txBody>
      </p:sp>
      <p:sp>
        <p:nvSpPr>
          <p:cNvPr id="18" name="Espace réservé du texte 15">
            <a:extLst>
              <a:ext uri="{FF2B5EF4-FFF2-40B4-BE49-F238E27FC236}">
                <a16:creationId xmlns:a16="http://schemas.microsoft.com/office/drawing/2014/main" id="{18E53778-0A54-876C-37EE-B34C68A0AFF1}"/>
              </a:ext>
            </a:extLst>
          </p:cNvPr>
          <p:cNvSpPr>
            <a:spLocks noGrp="1"/>
          </p:cNvSpPr>
          <p:nvPr>
            <p:ph type="body" sz="quarter" idx="21" hasCustomPrompt="1"/>
          </p:nvPr>
        </p:nvSpPr>
        <p:spPr>
          <a:xfrm rot="16200000">
            <a:off x="202723" y="5618787"/>
            <a:ext cx="914400" cy="123111"/>
          </a:xfrm>
        </p:spPr>
        <p:txBody>
          <a:bodyPr anchor="ctr"/>
          <a:lstStyle>
            <a:lvl1pPr algn="ctr">
              <a:defRPr sz="800" cap="all" spc="300" baseline="0">
                <a:latin typeface="+mj-lt"/>
              </a:defRPr>
            </a:lvl1pPr>
          </a:lstStyle>
          <a:p>
            <a:pPr lvl="0"/>
            <a:r>
              <a:rPr lang="fr-FR" dirty="0"/>
              <a:t>LIVRABLES</a:t>
            </a:r>
          </a:p>
        </p:txBody>
      </p:sp>
      <p:sp>
        <p:nvSpPr>
          <p:cNvPr id="19" name="Espace réservé du texte 15">
            <a:extLst>
              <a:ext uri="{FF2B5EF4-FFF2-40B4-BE49-F238E27FC236}">
                <a16:creationId xmlns:a16="http://schemas.microsoft.com/office/drawing/2014/main" id="{AD6D7CC7-3404-004F-A4F9-EB2999139AEA}"/>
              </a:ext>
            </a:extLst>
          </p:cNvPr>
          <p:cNvSpPr>
            <a:spLocks noGrp="1"/>
          </p:cNvSpPr>
          <p:nvPr>
            <p:ph type="body" sz="quarter" idx="22" hasCustomPrompt="1"/>
          </p:nvPr>
        </p:nvSpPr>
        <p:spPr>
          <a:xfrm rot="16200000">
            <a:off x="5916023" y="5557810"/>
            <a:ext cx="1116000" cy="246221"/>
          </a:xfrm>
        </p:spPr>
        <p:txBody>
          <a:bodyPr anchor="ctr"/>
          <a:lstStyle>
            <a:lvl1pPr algn="ctr">
              <a:defRPr sz="800" cap="all" spc="300" baseline="0">
                <a:latin typeface="+mj-lt"/>
              </a:defRPr>
            </a:lvl1pPr>
          </a:lstStyle>
          <a:p>
            <a:pPr lvl="0"/>
            <a:r>
              <a:rPr lang="fr-FR" dirty="0"/>
              <a:t>IMPLICATION CLIET</a:t>
            </a:r>
          </a:p>
        </p:txBody>
      </p:sp>
      <p:sp>
        <p:nvSpPr>
          <p:cNvPr id="2" name="Espace réservé du texte 7">
            <a:extLst>
              <a:ext uri="{FF2B5EF4-FFF2-40B4-BE49-F238E27FC236}">
                <a16:creationId xmlns:a16="http://schemas.microsoft.com/office/drawing/2014/main" id="{DE140ACA-E2D5-3D73-D197-050650AAE6B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ÉTAPE MÉTHODOLOGIQUE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4DE29C2-375F-60DA-BFBB-C19B07B3943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424299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V + Logo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2001CCDF-973D-B1B7-53BF-0AF80D8D3BB7}"/>
              </a:ext>
            </a:extLst>
          </p:cNvPr>
          <p:cNvSpPr>
            <a:spLocks noGrp="1"/>
          </p:cNvSpPr>
          <p:nvPr>
            <p:ph type="body" sz="quarter" idx="94" hasCustomPrompt="1"/>
          </p:nvPr>
        </p:nvSpPr>
        <p:spPr>
          <a:xfrm>
            <a:off x="6790895" y="2656240"/>
            <a:ext cx="2190750" cy="246221"/>
          </a:xfrm>
        </p:spPr>
        <p:txBody>
          <a:bodyPr anchor="ctr"/>
          <a:lstStyle>
            <a:lvl1pPr>
              <a:defRPr i="1">
                <a:solidFill>
                  <a:schemeClr val="tx1"/>
                </a:solidFill>
              </a:defRPr>
            </a:lvl1pPr>
          </a:lstStyle>
          <a:p>
            <a:pPr lvl="0"/>
            <a:r>
              <a:rPr lang="fr-FR" dirty="0"/>
              <a:t>Insérer des logos</a:t>
            </a:r>
          </a:p>
        </p:txBody>
      </p:sp>
      <p:sp>
        <p:nvSpPr>
          <p:cNvPr id="9" name="Espace réservé du texte 7">
            <a:extLst>
              <a:ext uri="{FF2B5EF4-FFF2-40B4-BE49-F238E27FC236}">
                <a16:creationId xmlns:a16="http://schemas.microsoft.com/office/drawing/2014/main" id="{D5BA07DA-DD53-1F4A-430C-D942636AA2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A1121089-74EC-608E-339E-D8F812C7EA86}"/>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2" name="Espace réservé du texte 44">
            <a:extLst>
              <a:ext uri="{FF2B5EF4-FFF2-40B4-BE49-F238E27FC236}">
                <a16:creationId xmlns:a16="http://schemas.microsoft.com/office/drawing/2014/main" id="{5045E572-7323-2C9C-4A12-AE16ABE1A47C}"/>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3" name="Espace réservé du texte 44">
            <a:extLst>
              <a:ext uri="{FF2B5EF4-FFF2-40B4-BE49-F238E27FC236}">
                <a16:creationId xmlns:a16="http://schemas.microsoft.com/office/drawing/2014/main" id="{E742F648-EA45-1E76-B469-A6B8F3DB63C6}"/>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4" name="Espace réservé du texte 44">
            <a:extLst>
              <a:ext uri="{FF2B5EF4-FFF2-40B4-BE49-F238E27FC236}">
                <a16:creationId xmlns:a16="http://schemas.microsoft.com/office/drawing/2014/main" id="{953C9670-71DA-944F-0EAB-C2135B9F6C32}"/>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3" name="Espace réservé du texte 63">
            <a:extLst>
              <a:ext uri="{FF2B5EF4-FFF2-40B4-BE49-F238E27FC236}">
                <a16:creationId xmlns:a16="http://schemas.microsoft.com/office/drawing/2014/main" id="{6BC37A52-C826-95D7-2F4C-0CA7AE27CB0F}"/>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4" name="Espace réservé du texte 63">
            <a:extLst>
              <a:ext uri="{FF2B5EF4-FFF2-40B4-BE49-F238E27FC236}">
                <a16:creationId xmlns:a16="http://schemas.microsoft.com/office/drawing/2014/main" id="{D950C23D-D2A7-119C-D56D-9150C74CD53A}"/>
              </a:ext>
            </a:extLst>
          </p:cNvPr>
          <p:cNvSpPr>
            <a:spLocks noGrp="1"/>
          </p:cNvSpPr>
          <p:nvPr>
            <p:ph type="body" sz="quarter" idx="95"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5" name="Espace réservé pour une image  14">
            <a:extLst>
              <a:ext uri="{FF2B5EF4-FFF2-40B4-BE49-F238E27FC236}">
                <a16:creationId xmlns:a16="http://schemas.microsoft.com/office/drawing/2014/main" id="{EE2BF690-1787-2D56-D658-6832FFE34F22}"/>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77">
            <a:extLst>
              <a:ext uri="{FF2B5EF4-FFF2-40B4-BE49-F238E27FC236}">
                <a16:creationId xmlns:a16="http://schemas.microsoft.com/office/drawing/2014/main" id="{FBDA2645-0072-B8BC-199D-ACBFA4907D1F}"/>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7" name="Line 12">
            <a:extLst>
              <a:ext uri="{FF2B5EF4-FFF2-40B4-BE49-F238E27FC236}">
                <a16:creationId xmlns:a16="http://schemas.microsoft.com/office/drawing/2014/main" id="{1CB53A3C-DCC2-0FB7-B670-81FDF351D7F4}"/>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1E6A5379-39BA-058C-AB1C-4E6422C9C2C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Espace réservé du texte 21">
            <a:extLst>
              <a:ext uri="{FF2B5EF4-FFF2-40B4-BE49-F238E27FC236}">
                <a16:creationId xmlns:a16="http://schemas.microsoft.com/office/drawing/2014/main" id="{378CA1E4-F235-0F71-E24A-4B1BF872A5CB}"/>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du texte 21">
            <a:extLst>
              <a:ext uri="{FF2B5EF4-FFF2-40B4-BE49-F238E27FC236}">
                <a16:creationId xmlns:a16="http://schemas.microsoft.com/office/drawing/2014/main" id="{DBD25C43-8363-35C7-8462-F23B7A6E8692}"/>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Tree>
    <p:extLst>
      <p:ext uri="{BB962C8B-B14F-4D97-AF65-F5344CB8AC3E}">
        <p14:creationId xmlns:p14="http://schemas.microsoft.com/office/powerpoint/2010/main" val="3949942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Référence long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3429000"/>
            <a:ext cx="4064400" cy="303052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2" name="Connecteur droit 1">
            <a:extLst>
              <a:ext uri="{FF2B5EF4-FFF2-40B4-BE49-F238E27FC236}">
                <a16:creationId xmlns:a16="http://schemas.microsoft.com/office/drawing/2014/main" id="{AFFFC4FE-C8CE-0909-D350-83AA85EF1F93}"/>
              </a:ext>
            </a:extLst>
          </p:cNvPr>
          <p:cNvCxnSpPr>
            <a:cxnSpLocks/>
          </p:cNvCxnSpPr>
          <p:nvPr/>
        </p:nvCxnSpPr>
        <p:spPr>
          <a:xfrm>
            <a:off x="4065540" y="766156"/>
            <a:ext cx="0" cy="570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39EE3A87-29F7-410D-3D00-20D7A1C2BFFE}"/>
              </a:ext>
            </a:extLst>
          </p:cNvPr>
          <p:cNvSpPr>
            <a:spLocks noGrp="1"/>
          </p:cNvSpPr>
          <p:nvPr>
            <p:ph type="pic" sz="quarter" idx="15"/>
          </p:nvPr>
        </p:nvSpPr>
        <p:spPr>
          <a:xfrm>
            <a:off x="0" y="776317"/>
            <a:ext cx="4053840" cy="2652684"/>
          </a:xfrm>
        </p:spPr>
        <p:txBody>
          <a:bodyPr/>
          <a:lstStyle/>
          <a:p>
            <a:r>
              <a:rPr lang="fr-FR"/>
              <a:t>Cliquez sur l'icône pour ajouter une image</a:t>
            </a:r>
          </a:p>
        </p:txBody>
      </p:sp>
      <p:sp>
        <p:nvSpPr>
          <p:cNvPr id="12" name="Espace réservé du texte 11">
            <a:extLst>
              <a:ext uri="{FF2B5EF4-FFF2-40B4-BE49-F238E27FC236}">
                <a16:creationId xmlns:a16="http://schemas.microsoft.com/office/drawing/2014/main" id="{59163167-BD52-80D8-0376-CC930791BB4A}"/>
              </a:ext>
            </a:extLst>
          </p:cNvPr>
          <p:cNvSpPr>
            <a:spLocks noGrp="1"/>
          </p:cNvSpPr>
          <p:nvPr>
            <p:ph type="body" sz="quarter" idx="16" hasCustomPrompt="1"/>
          </p:nvPr>
        </p:nvSpPr>
        <p:spPr>
          <a:xfrm>
            <a:off x="360120" y="4790373"/>
            <a:ext cx="3333600" cy="307777"/>
          </a:xfrm>
        </p:spPr>
        <p:txBody>
          <a:bodyPr anchor="ctr">
            <a:spAutoFit/>
          </a:bodyPr>
          <a:lstStyle>
            <a:lvl1pPr algn="l">
              <a:defRPr sz="2000">
                <a:latin typeface="+mj-lt"/>
              </a:defRPr>
            </a:lvl1pPr>
          </a:lstStyle>
          <a:p>
            <a:pPr lvl="0"/>
            <a:r>
              <a:rPr lang="fr-FR" dirty="0"/>
              <a:t>Titre de la mission</a:t>
            </a:r>
          </a:p>
        </p:txBody>
      </p:sp>
      <p:sp>
        <p:nvSpPr>
          <p:cNvPr id="14" name="Espace réservé du texte 13">
            <a:extLst>
              <a:ext uri="{FF2B5EF4-FFF2-40B4-BE49-F238E27FC236}">
                <a16:creationId xmlns:a16="http://schemas.microsoft.com/office/drawing/2014/main" id="{363E2ED8-91E6-7AB3-DB69-CA2A74353CAF}"/>
              </a:ext>
            </a:extLst>
          </p:cNvPr>
          <p:cNvSpPr>
            <a:spLocks noGrp="1"/>
          </p:cNvSpPr>
          <p:nvPr>
            <p:ph type="body" sz="quarter" idx="17" hasCustomPrompt="1"/>
          </p:nvPr>
        </p:nvSpPr>
        <p:spPr>
          <a:xfrm>
            <a:off x="4395600" y="2567226"/>
            <a:ext cx="7466400" cy="1723549"/>
          </a:xfrm>
        </p:spPr>
        <p:txBody>
          <a:bodyPr anchor="ctr"/>
          <a:lstStyle>
            <a:lvl1pPr marL="285750" indent="-285750">
              <a:spcBef>
                <a:spcPts val="0"/>
              </a:spcBef>
              <a:buClr>
                <a:schemeClr val="tx1"/>
              </a:buClr>
              <a:buFont typeface="Arial" panose="020B0604020202020204" pitchFamily="34" charset="0"/>
              <a:buChar char="►"/>
              <a:defRPr sz="1400" cap="all" baseline="0">
                <a:latin typeface="+mj-lt"/>
              </a:defRPr>
            </a:lvl1pPr>
            <a:lvl2pPr marL="0">
              <a:spcBef>
                <a:spcPts val="0"/>
              </a:spcBef>
              <a:defRPr/>
            </a:lvl2pPr>
            <a:lvl3pPr marL="285750" indent="-285750">
              <a:spcBef>
                <a:spcPts val="0"/>
              </a:spcBef>
              <a:buFont typeface="Arial" panose="020B0604020202020204" pitchFamily="34" charset="0"/>
              <a:buChar char="•"/>
              <a:defRPr sz="1400"/>
            </a:lvl3pPr>
          </a:lstStyle>
          <a:p>
            <a:pPr lvl="0"/>
            <a:r>
              <a:rPr lang="fr-FR" dirty="0"/>
              <a:t>CONTEXTE</a:t>
            </a:r>
          </a:p>
          <a:p>
            <a:pPr lvl="1"/>
            <a:r>
              <a:rPr lang="fr-FR" dirty="0"/>
              <a:t>Contexte de la référence</a:t>
            </a:r>
          </a:p>
          <a:p>
            <a:pPr lvl="1"/>
            <a:endParaRPr lang="fr-FR" dirty="0"/>
          </a:p>
          <a:p>
            <a:pPr lvl="0"/>
            <a:r>
              <a:rPr lang="fr-FR" dirty="0"/>
              <a:t>MISSION</a:t>
            </a:r>
          </a:p>
          <a:p>
            <a:pPr lvl="1"/>
            <a:r>
              <a:rPr lang="fr-FR" dirty="0"/>
              <a:t>Description de la mission</a:t>
            </a:r>
          </a:p>
          <a:p>
            <a:pPr lvl="1"/>
            <a:endParaRPr lang="fr-FR" dirty="0"/>
          </a:p>
          <a:p>
            <a:pPr lvl="0"/>
            <a:r>
              <a:rPr lang="fr-FR" dirty="0"/>
              <a:t>RÉSULTATS</a:t>
            </a:r>
          </a:p>
          <a:p>
            <a:pPr lvl="1"/>
            <a:r>
              <a:rPr lang="fr-FR" dirty="0"/>
              <a:t>Description des résultats</a:t>
            </a:r>
          </a:p>
        </p:txBody>
      </p:sp>
      <p:sp>
        <p:nvSpPr>
          <p:cNvPr id="13" name="Espace réservé du texte 7">
            <a:extLst>
              <a:ext uri="{FF2B5EF4-FFF2-40B4-BE49-F238E27FC236}">
                <a16:creationId xmlns:a16="http://schemas.microsoft.com/office/drawing/2014/main" id="{68E65444-6234-9F54-13B4-6C221477BB0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 longue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DD96AE3-AB49-CCC8-26DE-47610C50B7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8" name="Espace réservé du texte 11">
            <a:extLst>
              <a:ext uri="{FF2B5EF4-FFF2-40B4-BE49-F238E27FC236}">
                <a16:creationId xmlns:a16="http://schemas.microsoft.com/office/drawing/2014/main" id="{25697091-B9D2-AA08-7D59-1DBD5DC4328A}"/>
              </a:ext>
            </a:extLst>
          </p:cNvPr>
          <p:cNvSpPr>
            <a:spLocks noGrp="1"/>
          </p:cNvSpPr>
          <p:nvPr>
            <p:ph type="body" sz="quarter" idx="18" hasCustomPrompt="1"/>
          </p:nvPr>
        </p:nvSpPr>
        <p:spPr>
          <a:xfrm>
            <a:off x="360120" y="3848075"/>
            <a:ext cx="3333600" cy="215444"/>
          </a:xfrm>
        </p:spPr>
        <p:txBody>
          <a:bodyPr anchor="ctr">
            <a:spAutoFit/>
          </a:bodyPr>
          <a:lstStyle>
            <a:lvl1pPr algn="l">
              <a:defRPr sz="1400" spc="300">
                <a:latin typeface="+mn-lt"/>
              </a:defRPr>
            </a:lvl1pPr>
            <a:lvl2pPr>
              <a:defRPr/>
            </a:lvl2pPr>
          </a:lstStyle>
          <a:p>
            <a:pPr lvl="0"/>
            <a:r>
              <a:rPr lang="fr-FR" dirty="0"/>
              <a:t>Date</a:t>
            </a:r>
          </a:p>
        </p:txBody>
      </p:sp>
    </p:spTree>
    <p:extLst>
      <p:ext uri="{BB962C8B-B14F-4D97-AF65-F5344CB8AC3E}">
        <p14:creationId xmlns:p14="http://schemas.microsoft.com/office/powerpoint/2010/main" val="22084466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Référence cour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5BC960-4F32-9BAC-7571-DF14C38964EC}"/>
              </a:ext>
            </a:extLst>
          </p:cNvPr>
          <p:cNvSpPr/>
          <p:nvPr/>
        </p:nvSpPr>
        <p:spPr>
          <a:xfrm>
            <a:off x="6096000" y="2571866"/>
            <a:ext cx="6095993" cy="3895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87099F1-4E6B-3C6F-8F00-AFB934F3121A}"/>
              </a:ext>
            </a:extLst>
          </p:cNvPr>
          <p:cNvSpPr/>
          <p:nvPr/>
        </p:nvSpPr>
        <p:spPr>
          <a:xfrm>
            <a:off x="-1" y="2571866"/>
            <a:ext cx="6095993" cy="389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texte 6">
            <a:extLst>
              <a:ext uri="{FF2B5EF4-FFF2-40B4-BE49-F238E27FC236}">
                <a16:creationId xmlns:a16="http://schemas.microsoft.com/office/drawing/2014/main" id="{C1B906B0-68A1-425D-C677-F261628FB1AD}"/>
              </a:ext>
            </a:extLst>
          </p:cNvPr>
          <p:cNvSpPr>
            <a:spLocks noGrp="1"/>
          </p:cNvSpPr>
          <p:nvPr>
            <p:ph type="body" sz="quarter" idx="15" hasCustomPrompt="1"/>
          </p:nvPr>
        </p:nvSpPr>
        <p:spPr>
          <a:xfrm>
            <a:off x="-11993" y="2571866"/>
            <a:ext cx="6095993" cy="869772"/>
          </a:xfrm>
          <a:solidFill>
            <a:schemeClr val="accent2"/>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a:t>
            </a:r>
          </a:p>
        </p:txBody>
      </p:sp>
      <p:sp>
        <p:nvSpPr>
          <p:cNvPr id="12" name="Espace réservé du texte 11">
            <a:extLst>
              <a:ext uri="{FF2B5EF4-FFF2-40B4-BE49-F238E27FC236}">
                <a16:creationId xmlns:a16="http://schemas.microsoft.com/office/drawing/2014/main" id="{2B564E03-84C0-7335-A1E5-E280524802CF}"/>
              </a:ext>
            </a:extLst>
          </p:cNvPr>
          <p:cNvSpPr>
            <a:spLocks noGrp="1"/>
          </p:cNvSpPr>
          <p:nvPr>
            <p:ph type="body" sz="quarter" idx="16" hasCustomPrompt="1"/>
          </p:nvPr>
        </p:nvSpPr>
        <p:spPr>
          <a:xfrm>
            <a:off x="-11994"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5" name="Espace réservé du texte 6">
            <a:extLst>
              <a:ext uri="{FF2B5EF4-FFF2-40B4-BE49-F238E27FC236}">
                <a16:creationId xmlns:a16="http://schemas.microsoft.com/office/drawing/2014/main" id="{F289B857-47DC-73E8-2AA0-B51E3D2E2A60}"/>
              </a:ext>
            </a:extLst>
          </p:cNvPr>
          <p:cNvSpPr>
            <a:spLocks noGrp="1"/>
          </p:cNvSpPr>
          <p:nvPr>
            <p:ph type="body" sz="quarter" idx="17" hasCustomPrompt="1"/>
          </p:nvPr>
        </p:nvSpPr>
        <p:spPr>
          <a:xfrm>
            <a:off x="6096000" y="2571866"/>
            <a:ext cx="6095993" cy="869772"/>
          </a:xfrm>
          <a:solidFill>
            <a:schemeClr val="accent1"/>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 </a:t>
            </a:r>
          </a:p>
        </p:txBody>
      </p:sp>
      <p:sp>
        <p:nvSpPr>
          <p:cNvPr id="16" name="Espace réservé du texte 11">
            <a:extLst>
              <a:ext uri="{FF2B5EF4-FFF2-40B4-BE49-F238E27FC236}">
                <a16:creationId xmlns:a16="http://schemas.microsoft.com/office/drawing/2014/main" id="{2ABED3A6-A06E-DC64-E8C4-D8E6FDE4B68E}"/>
              </a:ext>
            </a:extLst>
          </p:cNvPr>
          <p:cNvSpPr>
            <a:spLocks noGrp="1"/>
          </p:cNvSpPr>
          <p:nvPr>
            <p:ph type="body" sz="quarter" idx="18" hasCustomPrompt="1"/>
          </p:nvPr>
        </p:nvSpPr>
        <p:spPr>
          <a:xfrm>
            <a:off x="6096000"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8" name="Espace réservé pour une image  17">
            <a:extLst>
              <a:ext uri="{FF2B5EF4-FFF2-40B4-BE49-F238E27FC236}">
                <a16:creationId xmlns:a16="http://schemas.microsoft.com/office/drawing/2014/main" id="{5A00FD86-E518-DC0E-C8D9-9948D6B57F0D}"/>
              </a:ext>
            </a:extLst>
          </p:cNvPr>
          <p:cNvSpPr>
            <a:spLocks noGrp="1"/>
          </p:cNvSpPr>
          <p:nvPr>
            <p:ph type="pic" sz="quarter" idx="19"/>
          </p:nvPr>
        </p:nvSpPr>
        <p:spPr>
          <a:xfrm>
            <a:off x="2370002" y="1000125"/>
            <a:ext cx="1332000" cy="1332000"/>
          </a:xfrm>
        </p:spPr>
        <p:txBody>
          <a:bodyPr/>
          <a:lstStyle/>
          <a:p>
            <a:r>
              <a:rPr lang="fr-FR"/>
              <a:t>Cliquez sur l'icône pour ajouter une image</a:t>
            </a:r>
          </a:p>
        </p:txBody>
      </p:sp>
      <p:sp>
        <p:nvSpPr>
          <p:cNvPr id="20" name="Espace réservé pour une image  17">
            <a:extLst>
              <a:ext uri="{FF2B5EF4-FFF2-40B4-BE49-F238E27FC236}">
                <a16:creationId xmlns:a16="http://schemas.microsoft.com/office/drawing/2014/main" id="{9789FEE9-F16B-3143-5CAD-0AA8CAD5314B}"/>
              </a:ext>
            </a:extLst>
          </p:cNvPr>
          <p:cNvSpPr>
            <a:spLocks noGrp="1"/>
          </p:cNvSpPr>
          <p:nvPr>
            <p:ph type="pic" sz="quarter" idx="21"/>
          </p:nvPr>
        </p:nvSpPr>
        <p:spPr>
          <a:xfrm>
            <a:off x="8477996" y="1001613"/>
            <a:ext cx="1332000" cy="1332000"/>
          </a:xfrm>
        </p:spPr>
        <p:txBody>
          <a:bodyPr/>
          <a:lstStyle/>
          <a:p>
            <a:r>
              <a:rPr lang="fr-FR"/>
              <a:t>Cliquez sur l'icône pour ajouter une image</a:t>
            </a:r>
          </a:p>
        </p:txBody>
      </p:sp>
      <p:sp>
        <p:nvSpPr>
          <p:cNvPr id="6" name="Espace réservé du texte 7">
            <a:extLst>
              <a:ext uri="{FF2B5EF4-FFF2-40B4-BE49-F238E27FC236}">
                <a16:creationId xmlns:a16="http://schemas.microsoft.com/office/drawing/2014/main" id="{B79A5DD6-AAA1-9533-AD21-AE4E71F0300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références courtes</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5CA214CE-B67F-A825-0EFC-529F01EBA62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5073039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ext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7">
            <a:extLst>
              <a:ext uri="{FF2B5EF4-FFF2-40B4-BE49-F238E27FC236}">
                <a16:creationId xmlns:a16="http://schemas.microsoft.com/office/drawing/2014/main" id="{1D0F2EA3-C480-7596-56F3-33CC17BE2FA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7B66B426-9172-22A6-35ED-F70C9CAB9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402599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ext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771525"/>
            <a:ext cx="3154041"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Espace réservé du texte 7">
            <a:extLst>
              <a:ext uri="{FF2B5EF4-FFF2-40B4-BE49-F238E27FC236}">
                <a16:creationId xmlns:a16="http://schemas.microsoft.com/office/drawing/2014/main" id="{EA240D4F-C177-FA8B-CDAD-14A4A7D8A6D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E5934F0-65DB-EBA8-E8C6-F54551DD90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914339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ext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8028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33C0506-93F9-584D-BD43-244819AD67A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533634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ext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89827F4-4FF9-C2C4-105C-583A4BEC6E1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0114078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exte 5">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userDrawn="1"/>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8CDD0D64-9F61-526D-DC26-134F88A92C42}"/>
              </a:ext>
            </a:extLst>
          </p:cNvPr>
          <p:cNvSpPr>
            <a:spLocks noGrp="1"/>
          </p:cNvSpPr>
          <p:nvPr>
            <p:ph type="pic" sz="quarter" idx="15"/>
          </p:nvPr>
        </p:nvSpPr>
        <p:spPr>
          <a:xfrm>
            <a:off x="8585835" y="779145"/>
            <a:ext cx="3606165" cy="5680800"/>
          </a:xfrm>
        </p:spPr>
        <p:txBody>
          <a:bodyPr/>
          <a:lstStyle/>
          <a:p>
            <a:r>
              <a:rPr lang="fr-FR" dirty="0"/>
              <a:t>Cliquez sur l'icône pour ajouter une image</a:t>
            </a:r>
          </a:p>
        </p:txBody>
      </p:sp>
      <p:sp>
        <p:nvSpPr>
          <p:cNvPr id="7" name="Espace réservé du texte 7">
            <a:extLst>
              <a:ext uri="{FF2B5EF4-FFF2-40B4-BE49-F238E27FC236}">
                <a16:creationId xmlns:a16="http://schemas.microsoft.com/office/drawing/2014/main" id="{C8A33435-DAA9-B641-B1C6-7A8729273A6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31D86336-4169-9EEA-76BB-EB8BC517773A}"/>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12D89DD1-3412-0CE0-4DB5-E3D8D2CED70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05340756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exte 6">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pour une image  5">
            <a:extLst>
              <a:ext uri="{FF2B5EF4-FFF2-40B4-BE49-F238E27FC236}">
                <a16:creationId xmlns:a16="http://schemas.microsoft.com/office/drawing/2014/main" id="{2B505B3D-C067-8234-42E4-A8C03685E46F}"/>
              </a:ext>
            </a:extLst>
          </p:cNvPr>
          <p:cNvSpPr>
            <a:spLocks noGrp="1"/>
          </p:cNvSpPr>
          <p:nvPr>
            <p:ph type="pic" sz="quarter" idx="15"/>
          </p:nvPr>
        </p:nvSpPr>
        <p:spPr>
          <a:xfrm>
            <a:off x="0" y="771524"/>
            <a:ext cx="3754800" cy="5687999"/>
          </a:xfrm>
        </p:spPr>
        <p:txBody>
          <a:bodyPr/>
          <a:lstStyle/>
          <a:p>
            <a:r>
              <a:rPr lang="fr-FR"/>
              <a:t>Cliquez sur l'icône pour ajouter une image</a:t>
            </a:r>
          </a:p>
        </p:txBody>
      </p:sp>
      <p:sp>
        <p:nvSpPr>
          <p:cNvPr id="7" name="Espace réservé du texte 17">
            <a:extLst>
              <a:ext uri="{FF2B5EF4-FFF2-40B4-BE49-F238E27FC236}">
                <a16:creationId xmlns:a16="http://schemas.microsoft.com/office/drawing/2014/main" id="{AF195326-A650-7AF4-BAEE-528B2D3EFB36}"/>
              </a:ext>
            </a:extLst>
          </p:cNvPr>
          <p:cNvSpPr>
            <a:spLocks noGrp="1"/>
          </p:cNvSpPr>
          <p:nvPr>
            <p:ph type="body" sz="quarter" idx="27" hasCustomPrompt="1"/>
          </p:nvPr>
        </p:nvSpPr>
        <p:spPr>
          <a:xfrm>
            <a:off x="4178360" y="1799645"/>
            <a:ext cx="7563600" cy="3447098"/>
          </a:xfrm>
        </p:spPr>
        <p:txBody>
          <a:bodyPr wrap="square" numCol="2" spcCol="468000" anchor="ctr">
            <a:spAutoFit/>
          </a:bodyPr>
          <a:lstStyle>
            <a:lvl1pPr marL="285750" indent="-285750">
              <a:spcBef>
                <a:spcPts val="0"/>
              </a:spcBef>
              <a:buFont typeface="Arial" panose="020B0604020202020204" pitchFamily="34" charset="0"/>
              <a:buChar char="•"/>
              <a:defRPr sz="16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a:p>
            <a:pPr lvl="0"/>
            <a:endParaRPr lang="fr-FR" dirty="0"/>
          </a:p>
        </p:txBody>
      </p:sp>
      <p:sp>
        <p:nvSpPr>
          <p:cNvPr id="2" name="Espace réservé du texte 7">
            <a:extLst>
              <a:ext uri="{FF2B5EF4-FFF2-40B4-BE49-F238E27FC236}">
                <a16:creationId xmlns:a16="http://schemas.microsoft.com/office/drawing/2014/main" id="{B60C3A53-E60C-3FBA-513E-4715DFD30F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733C0B6-A022-C4CA-79FD-4CF0D0C9095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66207630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ext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5B78C3-D286-EA1C-77E8-5909E1099F6E}"/>
              </a:ext>
            </a:extLst>
          </p:cNvPr>
          <p:cNvSpPr/>
          <p:nvPr/>
        </p:nvSpPr>
        <p:spPr>
          <a:xfrm>
            <a:off x="8582846" y="767273"/>
            <a:ext cx="3612963"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space réservé du texte 12">
            <a:extLst>
              <a:ext uri="{FF2B5EF4-FFF2-40B4-BE49-F238E27FC236}">
                <a16:creationId xmlns:a16="http://schemas.microsoft.com/office/drawing/2014/main" id="{7CA47C2D-A8FA-6D3C-1D74-6B02202DC07C}"/>
              </a:ext>
            </a:extLst>
          </p:cNvPr>
          <p:cNvSpPr>
            <a:spLocks noGrp="1"/>
          </p:cNvSpPr>
          <p:nvPr>
            <p:ph type="body" sz="quarter" idx="15" hasCustomPrompt="1"/>
          </p:nvPr>
        </p:nvSpPr>
        <p:spPr>
          <a:xfrm>
            <a:off x="8910571" y="3241473"/>
            <a:ext cx="2957512" cy="369332"/>
          </a:xfrm>
        </p:spPr>
        <p:txBody>
          <a:bodyPr anchor="ctr"/>
          <a:lstStyle>
            <a:lvl1pPr>
              <a:defRPr sz="2400"/>
            </a:lvl1pPr>
          </a:lstStyle>
          <a:p>
            <a:pPr lvl="0"/>
            <a:r>
              <a:rPr lang="fr-FR" dirty="0"/>
              <a:t>« Citation »</a:t>
            </a:r>
          </a:p>
        </p:txBody>
      </p:sp>
      <p:sp>
        <p:nvSpPr>
          <p:cNvPr id="9" name="Espace réservé du texte 7">
            <a:extLst>
              <a:ext uri="{FF2B5EF4-FFF2-40B4-BE49-F238E27FC236}">
                <a16:creationId xmlns:a16="http://schemas.microsoft.com/office/drawing/2014/main" id="{1DD7C037-945D-32F1-8470-C38DD0EC741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8122CF6C-033E-2C14-DE68-73BE311550C6}"/>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3A5C2480-EA19-C5F4-38F6-DCB3061692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057976103"/>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Équipe projet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35" name="Connecteur droit 34">
            <a:extLst>
              <a:ext uri="{FF2B5EF4-FFF2-40B4-BE49-F238E27FC236}">
                <a16:creationId xmlns:a16="http://schemas.microsoft.com/office/drawing/2014/main" id="{5783CDA7-B668-93CA-9AAA-9F6D3E5C564E}"/>
              </a:ext>
            </a:extLst>
          </p:cNvPr>
          <p:cNvCxnSpPr>
            <a:cxnSpLocks/>
          </p:cNvCxnSpPr>
          <p:nvPr/>
        </p:nvCxnSpPr>
        <p:spPr>
          <a:xfrm flipH="1">
            <a:off x="7127853"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space réservé du texte 21">
            <a:extLst>
              <a:ext uri="{FF2B5EF4-FFF2-40B4-BE49-F238E27FC236}">
                <a16:creationId xmlns:a16="http://schemas.microsoft.com/office/drawing/2014/main" id="{768086F7-CC88-A37C-FD89-FCC8CC85B1E9}"/>
              </a:ext>
            </a:extLst>
          </p:cNvPr>
          <p:cNvSpPr>
            <a:spLocks noGrp="1"/>
          </p:cNvSpPr>
          <p:nvPr>
            <p:ph type="body" sz="quarter" idx="17" hasCustomPrompt="1"/>
          </p:nvPr>
        </p:nvSpPr>
        <p:spPr>
          <a:xfrm>
            <a:off x="8573770"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44" name="Espace réservé du texte 21">
            <a:extLst>
              <a:ext uri="{FF2B5EF4-FFF2-40B4-BE49-F238E27FC236}">
                <a16:creationId xmlns:a16="http://schemas.microsoft.com/office/drawing/2014/main" id="{EC269D27-CCE7-9E15-41B5-CF0E3D06D4D4}"/>
              </a:ext>
            </a:extLst>
          </p:cNvPr>
          <p:cNvSpPr>
            <a:spLocks noGrp="1"/>
          </p:cNvSpPr>
          <p:nvPr>
            <p:ph type="body" sz="quarter" idx="18" hasCustomPrompt="1"/>
          </p:nvPr>
        </p:nvSpPr>
        <p:spPr>
          <a:xfrm>
            <a:off x="7127853" y="3519112"/>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46" name="Espace réservé pour une image  14">
            <a:extLst>
              <a:ext uri="{FF2B5EF4-FFF2-40B4-BE49-F238E27FC236}">
                <a16:creationId xmlns:a16="http://schemas.microsoft.com/office/drawing/2014/main" id="{B514B342-D3AE-DC5B-5A6C-2F52928592A9}"/>
              </a:ext>
            </a:extLst>
          </p:cNvPr>
          <p:cNvSpPr>
            <a:spLocks noGrp="1" noChangeAspect="1"/>
          </p:cNvSpPr>
          <p:nvPr>
            <p:ph type="pic" sz="quarter" idx="20" hasCustomPrompt="1"/>
          </p:nvPr>
        </p:nvSpPr>
        <p:spPr>
          <a:xfrm>
            <a:off x="715771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DB344C94-EB2D-A59A-E549-4CCD12FCFCB4}"/>
              </a:ext>
            </a:extLst>
          </p:cNvPr>
          <p:cNvSpPr>
            <a:spLocks noGrp="1"/>
          </p:cNvSpPr>
          <p:nvPr>
            <p:ph type="body" sz="quarter" idx="21" hasCustomPrompt="1"/>
          </p:nvPr>
        </p:nvSpPr>
        <p:spPr>
          <a:xfrm>
            <a:off x="7127853" y="3302143"/>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50" name="Connecteur droit 49">
            <a:extLst>
              <a:ext uri="{FF2B5EF4-FFF2-40B4-BE49-F238E27FC236}">
                <a16:creationId xmlns:a16="http://schemas.microsoft.com/office/drawing/2014/main" id="{D6EE2ABD-4B78-CFF1-267F-4010DC4476DA}"/>
              </a:ext>
            </a:extLst>
          </p:cNvPr>
          <p:cNvCxnSpPr>
            <a:cxnSpLocks/>
          </p:cNvCxnSpPr>
          <p:nvPr/>
        </p:nvCxnSpPr>
        <p:spPr>
          <a:xfrm flipH="1">
            <a:off x="7127853" y="5055807"/>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Espace réservé du texte 21">
            <a:extLst>
              <a:ext uri="{FF2B5EF4-FFF2-40B4-BE49-F238E27FC236}">
                <a16:creationId xmlns:a16="http://schemas.microsoft.com/office/drawing/2014/main" id="{577841F8-13C3-CDA5-E3BE-61A94185C963}"/>
              </a:ext>
            </a:extLst>
          </p:cNvPr>
          <p:cNvSpPr>
            <a:spLocks noGrp="1"/>
          </p:cNvSpPr>
          <p:nvPr>
            <p:ph type="body" sz="quarter" idx="22" hasCustomPrompt="1"/>
          </p:nvPr>
        </p:nvSpPr>
        <p:spPr>
          <a:xfrm>
            <a:off x="8573770" y="4754219"/>
            <a:ext cx="1424352" cy="215444"/>
          </a:xfrm>
        </p:spPr>
        <p:txBody>
          <a:bodyPr wrap="square" anchor="b">
            <a:spAutoFit/>
          </a:bodyPr>
          <a:lstStyle>
            <a:lvl1pPr algn="r">
              <a:defRPr sz="1400" cap="all" baseline="0">
                <a:latin typeface="+mj-lt"/>
              </a:defRPr>
            </a:lvl1pPr>
          </a:lstStyle>
          <a:p>
            <a:pPr lvl="0"/>
            <a:r>
              <a:rPr lang="fr-FR" dirty="0"/>
              <a:t>EXPERT</a:t>
            </a:r>
          </a:p>
        </p:txBody>
      </p:sp>
      <p:sp>
        <p:nvSpPr>
          <p:cNvPr id="52" name="Espace réservé du texte 21">
            <a:extLst>
              <a:ext uri="{FF2B5EF4-FFF2-40B4-BE49-F238E27FC236}">
                <a16:creationId xmlns:a16="http://schemas.microsoft.com/office/drawing/2014/main" id="{FE091C0D-809B-F245-A44D-0AF76B80DB19}"/>
              </a:ext>
            </a:extLst>
          </p:cNvPr>
          <p:cNvSpPr>
            <a:spLocks noGrp="1"/>
          </p:cNvSpPr>
          <p:nvPr>
            <p:ph type="body" sz="quarter" idx="23" hasCustomPrompt="1"/>
          </p:nvPr>
        </p:nvSpPr>
        <p:spPr>
          <a:xfrm>
            <a:off x="7127853" y="5372195"/>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53" name="Espace réservé pour une image  14">
            <a:extLst>
              <a:ext uri="{FF2B5EF4-FFF2-40B4-BE49-F238E27FC236}">
                <a16:creationId xmlns:a16="http://schemas.microsoft.com/office/drawing/2014/main" id="{14DDBC50-768A-DDBB-29A0-E2C5C95BB45C}"/>
              </a:ext>
            </a:extLst>
          </p:cNvPr>
          <p:cNvSpPr>
            <a:spLocks noGrp="1" noChangeAspect="1"/>
          </p:cNvSpPr>
          <p:nvPr>
            <p:ph type="pic" sz="quarter" idx="24" hasCustomPrompt="1"/>
          </p:nvPr>
        </p:nvSpPr>
        <p:spPr>
          <a:xfrm>
            <a:off x="7157716" y="3893081"/>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4" name="Espace réservé du texte 21">
            <a:extLst>
              <a:ext uri="{FF2B5EF4-FFF2-40B4-BE49-F238E27FC236}">
                <a16:creationId xmlns:a16="http://schemas.microsoft.com/office/drawing/2014/main" id="{048B37DC-D7ED-EE52-7BE8-B11709179E99}"/>
              </a:ext>
            </a:extLst>
          </p:cNvPr>
          <p:cNvSpPr>
            <a:spLocks noGrp="1"/>
          </p:cNvSpPr>
          <p:nvPr>
            <p:ph type="body" sz="quarter" idx="25" hasCustomPrompt="1"/>
          </p:nvPr>
        </p:nvSpPr>
        <p:spPr>
          <a:xfrm>
            <a:off x="7127853" y="5155226"/>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69" name="Connecteur droit 68">
            <a:extLst>
              <a:ext uri="{FF2B5EF4-FFF2-40B4-BE49-F238E27FC236}">
                <a16:creationId xmlns:a16="http://schemas.microsoft.com/office/drawing/2014/main" id="{D9170378-D5A7-44B4-779C-EE84703E3D67}"/>
              </a:ext>
            </a:extLst>
          </p:cNvPr>
          <p:cNvCxnSpPr>
            <a:cxnSpLocks/>
          </p:cNvCxnSpPr>
          <p:nvPr/>
        </p:nvCxnSpPr>
        <p:spPr>
          <a:xfrm flipH="1">
            <a:off x="2035110"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Espace réservé du texte 21">
            <a:extLst>
              <a:ext uri="{FF2B5EF4-FFF2-40B4-BE49-F238E27FC236}">
                <a16:creationId xmlns:a16="http://schemas.microsoft.com/office/drawing/2014/main" id="{BB7C15EA-88C8-059F-3650-41D606B583DE}"/>
              </a:ext>
            </a:extLst>
          </p:cNvPr>
          <p:cNvSpPr>
            <a:spLocks noGrp="1"/>
          </p:cNvSpPr>
          <p:nvPr>
            <p:ph type="body" sz="quarter" idx="26" hasCustomPrompt="1"/>
          </p:nvPr>
        </p:nvSpPr>
        <p:spPr>
          <a:xfrm>
            <a:off x="2026871"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71" name="Espace réservé du texte 21">
            <a:extLst>
              <a:ext uri="{FF2B5EF4-FFF2-40B4-BE49-F238E27FC236}">
                <a16:creationId xmlns:a16="http://schemas.microsoft.com/office/drawing/2014/main" id="{6EA3F58E-E065-46D2-1970-9C0D14DEDD04}"/>
              </a:ext>
            </a:extLst>
          </p:cNvPr>
          <p:cNvSpPr>
            <a:spLocks noGrp="1"/>
          </p:cNvSpPr>
          <p:nvPr>
            <p:ph type="body" sz="quarter" idx="27" hasCustomPrompt="1"/>
          </p:nvPr>
        </p:nvSpPr>
        <p:spPr>
          <a:xfrm>
            <a:off x="575407" y="35191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2" name="Espace réservé pour une image  14">
            <a:extLst>
              <a:ext uri="{FF2B5EF4-FFF2-40B4-BE49-F238E27FC236}">
                <a16:creationId xmlns:a16="http://schemas.microsoft.com/office/drawing/2014/main" id="{F79DBA7F-5D63-AA32-4665-6CFD2BF10AED}"/>
              </a:ext>
            </a:extLst>
          </p:cNvPr>
          <p:cNvSpPr>
            <a:spLocks noGrp="1" noChangeAspect="1"/>
          </p:cNvSpPr>
          <p:nvPr>
            <p:ph type="pic" sz="quarter" idx="28" hasCustomPrompt="1"/>
          </p:nvPr>
        </p:nvSpPr>
        <p:spPr>
          <a:xfrm>
            <a:off x="4016914" y="2039998"/>
            <a:ext cx="1048340" cy="1046669"/>
          </a:xfrm>
          <a:prstGeom prst="flowChartConnector">
            <a:avLst/>
          </a:prstGeom>
          <a:ln w="57150">
            <a:solidFill>
              <a:schemeClr val="bg1"/>
            </a:solidFill>
          </a:ln>
        </p:spPr>
        <p:txBody>
          <a:bodyPr>
            <a:noAutofit/>
          </a:bodyPr>
          <a:lstStyle>
            <a:lvl1pPr>
              <a:defRPr/>
            </a:lvl1pPr>
          </a:lstStyle>
          <a:p>
            <a:r>
              <a:rPr lang="fr-FR"/>
              <a:t>Cliquer sur l’icône</a:t>
            </a:r>
          </a:p>
        </p:txBody>
      </p:sp>
      <p:sp>
        <p:nvSpPr>
          <p:cNvPr id="73" name="Espace réservé du texte 21">
            <a:extLst>
              <a:ext uri="{FF2B5EF4-FFF2-40B4-BE49-F238E27FC236}">
                <a16:creationId xmlns:a16="http://schemas.microsoft.com/office/drawing/2014/main" id="{FE5E986C-F0EF-A2AC-89CA-A73067C8EC0E}"/>
              </a:ext>
            </a:extLst>
          </p:cNvPr>
          <p:cNvSpPr>
            <a:spLocks noGrp="1"/>
          </p:cNvSpPr>
          <p:nvPr>
            <p:ph type="body" sz="quarter" idx="29" hasCustomPrompt="1"/>
          </p:nvPr>
        </p:nvSpPr>
        <p:spPr>
          <a:xfrm>
            <a:off x="575407" y="33021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cxnSp>
        <p:nvCxnSpPr>
          <p:cNvPr id="74" name="Connecteur droit 73">
            <a:extLst>
              <a:ext uri="{FF2B5EF4-FFF2-40B4-BE49-F238E27FC236}">
                <a16:creationId xmlns:a16="http://schemas.microsoft.com/office/drawing/2014/main" id="{3A1247B9-21A4-7A4B-71F6-1651CED9D42E}"/>
              </a:ext>
            </a:extLst>
          </p:cNvPr>
          <p:cNvCxnSpPr>
            <a:cxnSpLocks/>
          </p:cNvCxnSpPr>
          <p:nvPr/>
        </p:nvCxnSpPr>
        <p:spPr>
          <a:xfrm flipH="1">
            <a:off x="2035110" y="50544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Espace réservé du texte 21">
            <a:extLst>
              <a:ext uri="{FF2B5EF4-FFF2-40B4-BE49-F238E27FC236}">
                <a16:creationId xmlns:a16="http://schemas.microsoft.com/office/drawing/2014/main" id="{EF459E06-ED05-2D57-033B-D5A7A68898F7}"/>
              </a:ext>
            </a:extLst>
          </p:cNvPr>
          <p:cNvSpPr>
            <a:spLocks noGrp="1"/>
          </p:cNvSpPr>
          <p:nvPr>
            <p:ph type="body" sz="quarter" idx="30" hasCustomPrompt="1"/>
          </p:nvPr>
        </p:nvSpPr>
        <p:spPr>
          <a:xfrm>
            <a:off x="202687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76" name="Espace réservé du texte 21">
            <a:extLst>
              <a:ext uri="{FF2B5EF4-FFF2-40B4-BE49-F238E27FC236}">
                <a16:creationId xmlns:a16="http://schemas.microsoft.com/office/drawing/2014/main" id="{4BC299D3-0588-C1B5-9C45-3450D97A4C1E}"/>
              </a:ext>
            </a:extLst>
          </p:cNvPr>
          <p:cNvSpPr>
            <a:spLocks noGrp="1"/>
          </p:cNvSpPr>
          <p:nvPr>
            <p:ph type="body" sz="quarter" idx="31" hasCustomPrompt="1"/>
          </p:nvPr>
        </p:nvSpPr>
        <p:spPr>
          <a:xfrm>
            <a:off x="575407" y="53708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7" name="Espace réservé pour une image  14">
            <a:extLst>
              <a:ext uri="{FF2B5EF4-FFF2-40B4-BE49-F238E27FC236}">
                <a16:creationId xmlns:a16="http://schemas.microsoft.com/office/drawing/2014/main" id="{8C349262-533F-0A2F-0F2E-BC6D79BCC72A}"/>
              </a:ext>
            </a:extLst>
          </p:cNvPr>
          <p:cNvSpPr>
            <a:spLocks noGrp="1" noChangeAspect="1"/>
          </p:cNvSpPr>
          <p:nvPr>
            <p:ph type="pic" sz="quarter" idx="32"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21">
            <a:extLst>
              <a:ext uri="{FF2B5EF4-FFF2-40B4-BE49-F238E27FC236}">
                <a16:creationId xmlns:a16="http://schemas.microsoft.com/office/drawing/2014/main" id="{AF486B3E-2E5F-4DC1-5A36-FC0FC90C84A3}"/>
              </a:ext>
            </a:extLst>
          </p:cNvPr>
          <p:cNvSpPr>
            <a:spLocks noGrp="1"/>
          </p:cNvSpPr>
          <p:nvPr>
            <p:ph type="body" sz="quarter" idx="33" hasCustomPrompt="1"/>
          </p:nvPr>
        </p:nvSpPr>
        <p:spPr>
          <a:xfrm>
            <a:off x="575407" y="51538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sp>
        <p:nvSpPr>
          <p:cNvPr id="79" name="Espace réservé du texte 21">
            <a:extLst>
              <a:ext uri="{FF2B5EF4-FFF2-40B4-BE49-F238E27FC236}">
                <a16:creationId xmlns:a16="http://schemas.microsoft.com/office/drawing/2014/main" id="{464B6E6D-1BB8-C086-B3ED-87BB941077B3}"/>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346CB4AC-FF26-D172-F2E2-537A9F32E61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DC1CAF5-A886-5EB8-003A-3DE8374A441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67390533"/>
      </p:ext>
    </p:extLst>
  </p:cSld>
  <p:clrMapOvr>
    <a:masterClrMapping/>
  </p:clrMapOvr>
  <p:extLst>
    <p:ext uri="{DCECCB84-F9BA-43D5-87BE-67443E8EF086}">
      <p15:sldGuideLst xmlns:p15="http://schemas.microsoft.com/office/powerpoint/2012/main">
        <p15:guide id="1" orient="horz" pos="1412">
          <p15:clr>
            <a:srgbClr val="FBAE40"/>
          </p15:clr>
        </p15:guide>
        <p15:guide id="2" orient="horz" pos="2387">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exte + Citation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4064400" cy="44208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6">
            <a:extLst>
              <a:ext uri="{FF2B5EF4-FFF2-40B4-BE49-F238E27FC236}">
                <a16:creationId xmlns:a16="http://schemas.microsoft.com/office/drawing/2014/main" id="{691016E5-3876-4607-2409-DEDFBB6EC5B9}"/>
              </a:ext>
            </a:extLst>
          </p:cNvPr>
          <p:cNvSpPr>
            <a:spLocks noGrp="1"/>
          </p:cNvSpPr>
          <p:nvPr>
            <p:ph type="body" sz="quarter" idx="15" hasCustomPrompt="1"/>
          </p:nvPr>
        </p:nvSpPr>
        <p:spPr>
          <a:xfrm>
            <a:off x="-1" y="771525"/>
            <a:ext cx="4064400" cy="973253"/>
          </a:xfrm>
          <a:solidFill>
            <a:schemeClr val="accent2"/>
          </a:solidFill>
          <a:ln>
            <a:noFill/>
          </a:ln>
          <a:effectLst>
            <a:outerShdw dist="6350" dir="5400000" algn="ctr" rotWithShape="0">
              <a:schemeClr val="tx1"/>
            </a:outerShdw>
          </a:effectLst>
        </p:spPr>
        <p:txBody>
          <a:bodyPr wrap="square" lIns="360000" tIns="360000" rIns="360000" bIns="360000">
            <a:spAutoFit/>
          </a:bodyPr>
          <a:lstStyle>
            <a:lvl1pPr marL="342900" indent="-342900">
              <a:buFont typeface="+mj-lt"/>
              <a:buAutoNum type="arabicParenR"/>
              <a:defRPr sz="1600">
                <a:latin typeface="+mj-lt"/>
              </a:defRPr>
            </a:lvl1pPr>
          </a:lstStyle>
          <a:p>
            <a:pPr lvl="0"/>
            <a:r>
              <a:rPr lang="fr-FR" dirty="0"/>
              <a:t>TITRE</a:t>
            </a:r>
          </a:p>
        </p:txBody>
      </p:sp>
      <p:sp>
        <p:nvSpPr>
          <p:cNvPr id="6" name="Espace réservé du texte 8">
            <a:extLst>
              <a:ext uri="{FF2B5EF4-FFF2-40B4-BE49-F238E27FC236}">
                <a16:creationId xmlns:a16="http://schemas.microsoft.com/office/drawing/2014/main" id="{BDC782E7-DAB2-54FB-060E-481C819A931B}"/>
              </a:ext>
            </a:extLst>
          </p:cNvPr>
          <p:cNvSpPr>
            <a:spLocks noGrp="1"/>
          </p:cNvSpPr>
          <p:nvPr>
            <p:ph type="body" sz="quarter" idx="16" hasCustomPrompt="1"/>
          </p:nvPr>
        </p:nvSpPr>
        <p:spPr>
          <a:xfrm>
            <a:off x="361040" y="1969804"/>
            <a:ext cx="3284368" cy="3016210"/>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ipsum. </a:t>
            </a:r>
          </a:p>
        </p:txBody>
      </p:sp>
      <p:cxnSp>
        <p:nvCxnSpPr>
          <p:cNvPr id="7" name="Connecteur droit 6">
            <a:extLst>
              <a:ext uri="{FF2B5EF4-FFF2-40B4-BE49-F238E27FC236}">
                <a16:creationId xmlns:a16="http://schemas.microsoft.com/office/drawing/2014/main" id="{34E2DDF5-D0B1-A4F4-442D-B005C2C10182}"/>
              </a:ext>
            </a:extLst>
          </p:cNvPr>
          <p:cNvCxnSpPr>
            <a:cxnSpLocks/>
          </p:cNvCxnSpPr>
          <p:nvPr/>
        </p:nvCxnSpPr>
        <p:spPr>
          <a:xfrm>
            <a:off x="406554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10F1237-4FC3-249D-DC11-E88B1C167CA4}"/>
              </a:ext>
            </a:extLst>
          </p:cNvPr>
          <p:cNvCxnSpPr>
            <a:cxnSpLocks/>
          </p:cNvCxnSpPr>
          <p:nvPr/>
        </p:nvCxnSpPr>
        <p:spPr>
          <a:xfrm flipH="1">
            <a:off x="1" y="5178578"/>
            <a:ext cx="406553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A6EB033D-F53F-9D6D-4709-7E8222514378}"/>
              </a:ext>
            </a:extLst>
          </p:cNvPr>
          <p:cNvSpPr>
            <a:spLocks noGrp="1"/>
          </p:cNvSpPr>
          <p:nvPr>
            <p:ph type="body" sz="quarter" idx="17" hasCustomPrompt="1"/>
          </p:nvPr>
        </p:nvSpPr>
        <p:spPr>
          <a:xfrm>
            <a:off x="246000" y="5929984"/>
            <a:ext cx="1018918" cy="226591"/>
          </a:xfrm>
          <a:solidFill>
            <a:schemeClr val="bg1"/>
          </a:solidFill>
          <a:effectLst>
            <a:outerShdw dist="114300" dir="16200000" sx="66000" sy="66000" rotWithShape="0">
              <a:schemeClr val="accent2"/>
            </a:outerShdw>
          </a:effectLst>
        </p:spPr>
        <p:txBody>
          <a:bodyPr vert="horz" wrap="square" lIns="36000" tIns="36000" rIns="36000" bIns="36000" rtlCol="0">
            <a:spAutoFit/>
          </a:bodyPr>
          <a:lstStyle>
            <a:lvl1pPr algn="ctr">
              <a:defRPr lang="fr-FR" sz="1000" dirty="0"/>
            </a:lvl1pPr>
          </a:lstStyle>
          <a:p>
            <a:pPr lvl="0" algn="ctr"/>
            <a:r>
              <a:rPr lang="fr-FR" dirty="0"/>
              <a:t>CATÉGORIES 1</a:t>
            </a:r>
          </a:p>
        </p:txBody>
      </p:sp>
      <p:sp>
        <p:nvSpPr>
          <p:cNvPr id="14" name="Espace réservé du texte 12">
            <a:extLst>
              <a:ext uri="{FF2B5EF4-FFF2-40B4-BE49-F238E27FC236}">
                <a16:creationId xmlns:a16="http://schemas.microsoft.com/office/drawing/2014/main" id="{EF965EBC-D9B2-4D70-4D51-C60ACE283D71}"/>
              </a:ext>
            </a:extLst>
          </p:cNvPr>
          <p:cNvSpPr>
            <a:spLocks noGrp="1"/>
          </p:cNvSpPr>
          <p:nvPr>
            <p:ph type="body" sz="quarter" idx="18" hasCustomPrompt="1"/>
          </p:nvPr>
        </p:nvSpPr>
        <p:spPr>
          <a:xfrm>
            <a:off x="1523026" y="5929984"/>
            <a:ext cx="1018918" cy="226591"/>
          </a:xfrm>
          <a:solidFill>
            <a:schemeClr val="bg1"/>
          </a:solidFill>
          <a:effectLst>
            <a:outerShdw dist="114300" dir="16200000" sx="66000" sy="66000" rotWithShape="0">
              <a:schemeClr val="accent1"/>
            </a:outerShdw>
          </a:effectLst>
        </p:spPr>
        <p:txBody>
          <a:bodyPr wrap="square" lIns="36000" tIns="36000" rIns="36000" bIns="36000">
            <a:spAutoFit/>
          </a:bodyPr>
          <a:lstStyle>
            <a:lvl1pPr algn="ctr">
              <a:defRPr sz="1000"/>
            </a:lvl1pPr>
          </a:lstStyle>
          <a:p>
            <a:pPr lvl="0"/>
            <a:r>
              <a:rPr lang="fr-FR" dirty="0"/>
              <a:t>CATÉGORIES 2</a:t>
            </a:r>
          </a:p>
        </p:txBody>
      </p:sp>
      <p:sp>
        <p:nvSpPr>
          <p:cNvPr id="15" name="Espace réservé du texte 12">
            <a:extLst>
              <a:ext uri="{FF2B5EF4-FFF2-40B4-BE49-F238E27FC236}">
                <a16:creationId xmlns:a16="http://schemas.microsoft.com/office/drawing/2014/main" id="{F4EA610B-DA4A-9CF2-B4B1-8302988086C2}"/>
              </a:ext>
            </a:extLst>
          </p:cNvPr>
          <p:cNvSpPr>
            <a:spLocks noGrp="1"/>
          </p:cNvSpPr>
          <p:nvPr>
            <p:ph type="body" sz="quarter" idx="19" hasCustomPrompt="1"/>
          </p:nvPr>
        </p:nvSpPr>
        <p:spPr>
          <a:xfrm>
            <a:off x="2800052" y="5925240"/>
            <a:ext cx="1018918" cy="226591"/>
          </a:xfrm>
          <a:solidFill>
            <a:schemeClr val="bg1"/>
          </a:solidFill>
          <a:effectLst>
            <a:outerShdw dist="114300" dir="16200000" sx="66000" sy="66000" rotWithShape="0">
              <a:schemeClr val="accent3"/>
            </a:outerShdw>
          </a:effectLst>
        </p:spPr>
        <p:txBody>
          <a:bodyPr vert="horz" wrap="square" lIns="36000" tIns="36000" rIns="36000" bIns="36000" rtlCol="0">
            <a:spAutoFit/>
          </a:bodyPr>
          <a:lstStyle>
            <a:lvl1pPr algn="ctr">
              <a:defRPr lang="fr-FR" sz="1000" dirty="0"/>
            </a:lvl1pPr>
          </a:lstStyle>
          <a:p>
            <a:pPr lvl="0" algn="ctr"/>
            <a:r>
              <a:rPr lang="fr-FR" dirty="0"/>
              <a:t>CATÉGORIES 3</a:t>
            </a:r>
          </a:p>
        </p:txBody>
      </p:sp>
      <p:sp>
        <p:nvSpPr>
          <p:cNvPr id="37" name="Espace réservé du texte 36">
            <a:extLst>
              <a:ext uri="{FF2B5EF4-FFF2-40B4-BE49-F238E27FC236}">
                <a16:creationId xmlns:a16="http://schemas.microsoft.com/office/drawing/2014/main" id="{DEE8143B-848A-78CA-590A-59AE8B360CB9}"/>
              </a:ext>
            </a:extLst>
          </p:cNvPr>
          <p:cNvSpPr>
            <a:spLocks noGrp="1"/>
          </p:cNvSpPr>
          <p:nvPr>
            <p:ph type="body" sz="quarter" idx="20" hasCustomPrompt="1"/>
          </p:nvPr>
        </p:nvSpPr>
        <p:spPr>
          <a:xfrm>
            <a:off x="4503000"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8" name="Espace réservé du texte 36">
            <a:extLst>
              <a:ext uri="{FF2B5EF4-FFF2-40B4-BE49-F238E27FC236}">
                <a16:creationId xmlns:a16="http://schemas.microsoft.com/office/drawing/2014/main" id="{4CB54BA0-A54F-EE3E-F906-E34C04BF4837}"/>
              </a:ext>
            </a:extLst>
          </p:cNvPr>
          <p:cNvSpPr>
            <a:spLocks noGrp="1"/>
          </p:cNvSpPr>
          <p:nvPr>
            <p:ph type="body" sz="quarter" idx="21" hasCustomPrompt="1"/>
          </p:nvPr>
        </p:nvSpPr>
        <p:spPr>
          <a:xfrm>
            <a:off x="4503000"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9" name="Espace réservé du texte 36">
            <a:extLst>
              <a:ext uri="{FF2B5EF4-FFF2-40B4-BE49-F238E27FC236}">
                <a16:creationId xmlns:a16="http://schemas.microsoft.com/office/drawing/2014/main" id="{D55E4B18-0228-A954-2301-AA4DF6A4E7EA}"/>
              </a:ext>
            </a:extLst>
          </p:cNvPr>
          <p:cNvSpPr>
            <a:spLocks noGrp="1"/>
          </p:cNvSpPr>
          <p:nvPr>
            <p:ph type="body" sz="quarter" idx="22" hasCustomPrompt="1"/>
          </p:nvPr>
        </p:nvSpPr>
        <p:spPr>
          <a:xfrm>
            <a:off x="4503000"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81FB5918-849A-725E-9B1B-EA54E1BD64EA}"/>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du texte 36">
            <a:extLst>
              <a:ext uri="{FF2B5EF4-FFF2-40B4-BE49-F238E27FC236}">
                <a16:creationId xmlns:a16="http://schemas.microsoft.com/office/drawing/2014/main" id="{AB735C73-89F9-9CCB-AB37-BAB0852ABF3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7" name="Espace réservé du texte 36">
            <a:extLst>
              <a:ext uri="{FF2B5EF4-FFF2-40B4-BE49-F238E27FC236}">
                <a16:creationId xmlns:a16="http://schemas.microsoft.com/office/drawing/2014/main" id="{7D40ACA8-DE98-7FBA-5E54-2AB99288FE9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8" name="Espace réservé du texte 7">
            <a:extLst>
              <a:ext uri="{FF2B5EF4-FFF2-40B4-BE49-F238E27FC236}">
                <a16:creationId xmlns:a16="http://schemas.microsoft.com/office/drawing/2014/main" id="{68CEB713-8954-04A0-F209-398AA9AE76F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63">
            <a:extLst>
              <a:ext uri="{FF2B5EF4-FFF2-40B4-BE49-F238E27FC236}">
                <a16:creationId xmlns:a16="http://schemas.microsoft.com/office/drawing/2014/main" id="{F1254BB8-0DF6-2636-B5A7-AC1DFCC913C7}"/>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0" name="Espace réservé du texte 63">
            <a:extLst>
              <a:ext uri="{FF2B5EF4-FFF2-40B4-BE49-F238E27FC236}">
                <a16:creationId xmlns:a16="http://schemas.microsoft.com/office/drawing/2014/main" id="{C8217315-D9E2-1E41-649A-C6B73C4877FA}"/>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7" name="Espace réservé du texte 63">
            <a:extLst>
              <a:ext uri="{FF2B5EF4-FFF2-40B4-BE49-F238E27FC236}">
                <a16:creationId xmlns:a16="http://schemas.microsoft.com/office/drawing/2014/main" id="{6415F214-0B13-3586-D0D5-EBDF01D82DFD}"/>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8" name="Espace réservé du texte 63">
            <a:extLst>
              <a:ext uri="{FF2B5EF4-FFF2-40B4-BE49-F238E27FC236}">
                <a16:creationId xmlns:a16="http://schemas.microsoft.com/office/drawing/2014/main" id="{7703B233-1597-8157-9EF7-DF96CFA14AC0}"/>
              </a:ext>
            </a:extLst>
          </p:cNvPr>
          <p:cNvSpPr>
            <a:spLocks noGrp="1"/>
          </p:cNvSpPr>
          <p:nvPr>
            <p:ph type="body" sz="quarter" idx="50" hasCustomPrompt="1"/>
          </p:nvPr>
        </p:nvSpPr>
        <p:spPr>
          <a:xfrm rot="16200000">
            <a:off x="4825858"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9" name="Espace réservé du texte 63">
            <a:extLst>
              <a:ext uri="{FF2B5EF4-FFF2-40B4-BE49-F238E27FC236}">
                <a16:creationId xmlns:a16="http://schemas.microsoft.com/office/drawing/2014/main" id="{CF384261-135E-98C1-938A-BF83C3C40590}"/>
              </a:ext>
            </a:extLst>
          </p:cNvPr>
          <p:cNvSpPr>
            <a:spLocks noGrp="1"/>
          </p:cNvSpPr>
          <p:nvPr>
            <p:ph type="body" sz="quarter" idx="51" hasCustomPrompt="1"/>
          </p:nvPr>
        </p:nvSpPr>
        <p:spPr>
          <a:xfrm rot="16200000">
            <a:off x="4825858"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30" name="Espace réservé du texte 63">
            <a:extLst>
              <a:ext uri="{FF2B5EF4-FFF2-40B4-BE49-F238E27FC236}">
                <a16:creationId xmlns:a16="http://schemas.microsoft.com/office/drawing/2014/main" id="{D1096DDD-7895-4E7A-35D2-7EA120771452}"/>
              </a:ext>
            </a:extLst>
          </p:cNvPr>
          <p:cNvSpPr>
            <a:spLocks noGrp="1"/>
          </p:cNvSpPr>
          <p:nvPr>
            <p:ph type="body" sz="quarter" idx="52" hasCustomPrompt="1"/>
          </p:nvPr>
        </p:nvSpPr>
        <p:spPr>
          <a:xfrm rot="16200000">
            <a:off x="4825858"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9">
            <a:extLst>
              <a:ext uri="{FF2B5EF4-FFF2-40B4-BE49-F238E27FC236}">
                <a16:creationId xmlns:a16="http://schemas.microsoft.com/office/drawing/2014/main" id="{7E7C1100-96D2-24CE-26B9-DAE41C8137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ZoneTexte 2">
            <a:extLst>
              <a:ext uri="{FF2B5EF4-FFF2-40B4-BE49-F238E27FC236}">
                <a16:creationId xmlns:a16="http://schemas.microsoft.com/office/drawing/2014/main" id="{F3D44AE4-9BE4-8E48-757E-744287960580}"/>
              </a:ext>
            </a:extLst>
          </p:cNvPr>
          <p:cNvSpPr txBox="1"/>
          <p:nvPr userDrawn="1"/>
        </p:nvSpPr>
        <p:spPr>
          <a:xfrm flipH="1">
            <a:off x="410702" y="5520719"/>
            <a:ext cx="3203575" cy="261610"/>
          </a:xfrm>
          <a:prstGeom prst="rect">
            <a:avLst/>
          </a:prstGeom>
          <a:noFill/>
        </p:spPr>
        <p:txBody>
          <a:bodyPr wrap="square" rtlCol="0">
            <a:spAutoFit/>
          </a:bodyPr>
          <a:lstStyle/>
          <a:p>
            <a:r>
              <a:rPr lang="fr-FR" sz="1100" b="1" dirty="0">
                <a:latin typeface="Avenir Next" panose="020B0503020202020204" pitchFamily="34" charset="0"/>
              </a:rPr>
              <a:t>LÉGENDE</a:t>
            </a:r>
          </a:p>
        </p:txBody>
      </p:sp>
    </p:spTree>
    <p:extLst>
      <p:ext uri="{BB962C8B-B14F-4D97-AF65-F5344CB8AC3E}">
        <p14:creationId xmlns:p14="http://schemas.microsoft.com/office/powerpoint/2010/main" val="21463694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exte + Graphiqu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contenu 6">
            <a:extLst>
              <a:ext uri="{FF2B5EF4-FFF2-40B4-BE49-F238E27FC236}">
                <a16:creationId xmlns:a16="http://schemas.microsoft.com/office/drawing/2014/main" id="{7E831166-7339-637F-8A65-B99447ED85AE}"/>
              </a:ext>
            </a:extLst>
          </p:cNvPr>
          <p:cNvSpPr>
            <a:spLocks noGrp="1"/>
          </p:cNvSpPr>
          <p:nvPr>
            <p:ph sz="quarter" idx="15"/>
          </p:nvPr>
        </p:nvSpPr>
        <p:spPr>
          <a:xfrm>
            <a:off x="814800" y="1911707"/>
            <a:ext cx="5281200" cy="342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8">
            <a:extLst>
              <a:ext uri="{FF2B5EF4-FFF2-40B4-BE49-F238E27FC236}">
                <a16:creationId xmlns:a16="http://schemas.microsoft.com/office/drawing/2014/main" id="{03C93F94-66DB-583D-B307-8BE954A581F5}"/>
              </a:ext>
            </a:extLst>
          </p:cNvPr>
          <p:cNvSpPr/>
          <p:nvPr/>
        </p:nvSpPr>
        <p:spPr>
          <a:xfrm>
            <a:off x="7443600" y="767273"/>
            <a:ext cx="4748400"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9057CACC-939F-E37D-6A47-3F775DF6D11E}"/>
              </a:ext>
            </a:extLst>
          </p:cNvPr>
          <p:cNvSpPr>
            <a:spLocks noGrp="1"/>
          </p:cNvSpPr>
          <p:nvPr>
            <p:ph type="body" sz="quarter" idx="16" hasCustomPrompt="1"/>
          </p:nvPr>
        </p:nvSpPr>
        <p:spPr>
          <a:xfrm>
            <a:off x="7894638" y="1578593"/>
            <a:ext cx="3850322" cy="4093428"/>
          </a:xfrm>
        </p:spPr>
        <p:txBody>
          <a:bodyPr wrap="square" anchor="ctr">
            <a:spAutoFit/>
          </a:bodyPr>
          <a:lstStyle>
            <a:lvl1pPr>
              <a:lnSpc>
                <a:spcPct val="100000"/>
              </a:lnSpc>
              <a:defRPr sz="1400"/>
            </a:lvl1pPr>
            <a:lvl2pPr marL="0" indent="-285750">
              <a:lnSpc>
                <a:spcPct val="100000"/>
              </a:lnSpc>
              <a:buFont typeface="Arial" panose="020B0604020202020204" pitchFamily="34" charset="0"/>
              <a:buChar char="•"/>
              <a:defRPr sz="14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p:txBody>
      </p:sp>
      <p:sp>
        <p:nvSpPr>
          <p:cNvPr id="2" name="Espace réservé du texte 7">
            <a:extLst>
              <a:ext uri="{FF2B5EF4-FFF2-40B4-BE49-F238E27FC236}">
                <a16:creationId xmlns:a16="http://schemas.microsoft.com/office/drawing/2014/main" id="{FEF3E8E8-9083-ECF5-8EA2-37FF3809EA0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59F6FEF-F5DB-D75D-A1E7-11D48EF3BFB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04592540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exte + Images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2" name="Espace réservé du texte 20">
            <a:extLst>
              <a:ext uri="{FF2B5EF4-FFF2-40B4-BE49-F238E27FC236}">
                <a16:creationId xmlns:a16="http://schemas.microsoft.com/office/drawing/2014/main" id="{884944D4-F014-0893-13BC-B53264C19D96}"/>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3" name="Espace réservé du texte 20">
            <a:extLst>
              <a:ext uri="{FF2B5EF4-FFF2-40B4-BE49-F238E27FC236}">
                <a16:creationId xmlns:a16="http://schemas.microsoft.com/office/drawing/2014/main" id="{F444AF8C-3294-122D-2864-3E9A3E1F7DCC}"/>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pour une image  8">
            <a:extLst>
              <a:ext uri="{FF2B5EF4-FFF2-40B4-BE49-F238E27FC236}">
                <a16:creationId xmlns:a16="http://schemas.microsoft.com/office/drawing/2014/main" id="{5CEE114D-A9BE-542D-383D-FDDB4F7295B8}"/>
              </a:ext>
            </a:extLst>
          </p:cNvPr>
          <p:cNvSpPr>
            <a:spLocks noGrp="1"/>
          </p:cNvSpPr>
          <p:nvPr>
            <p:ph type="pic" sz="quarter" idx="28"/>
          </p:nvPr>
        </p:nvSpPr>
        <p:spPr>
          <a:xfrm>
            <a:off x="5698777" y="943537"/>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8" name="Espace réservé pour une image  8">
            <a:extLst>
              <a:ext uri="{FF2B5EF4-FFF2-40B4-BE49-F238E27FC236}">
                <a16:creationId xmlns:a16="http://schemas.microsoft.com/office/drawing/2014/main" id="{F7A2EF0C-A320-D0C3-EDFB-9EC711461BAA}"/>
              </a:ext>
            </a:extLst>
          </p:cNvPr>
          <p:cNvSpPr>
            <a:spLocks noGrp="1"/>
          </p:cNvSpPr>
          <p:nvPr>
            <p:ph type="pic" sz="quarter" idx="29"/>
          </p:nvPr>
        </p:nvSpPr>
        <p:spPr>
          <a:xfrm>
            <a:off x="5698777" y="3787909"/>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9" name="Espace réservé du texte 9">
            <a:extLst>
              <a:ext uri="{FF2B5EF4-FFF2-40B4-BE49-F238E27FC236}">
                <a16:creationId xmlns:a16="http://schemas.microsoft.com/office/drawing/2014/main" id="{9DCE572D-6685-C653-0124-85D27D27CFD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657403139"/>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exte + Image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20">
            <a:extLst>
              <a:ext uri="{FF2B5EF4-FFF2-40B4-BE49-F238E27FC236}">
                <a16:creationId xmlns:a16="http://schemas.microsoft.com/office/drawing/2014/main" id="{7E716761-3B0E-BE9D-3F55-16D2369F82E7}"/>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8" name="Espace réservé du texte 20">
            <a:extLst>
              <a:ext uri="{FF2B5EF4-FFF2-40B4-BE49-F238E27FC236}">
                <a16:creationId xmlns:a16="http://schemas.microsoft.com/office/drawing/2014/main" id="{D38016CA-2267-6CAB-62BE-BB3D3F2360F5}"/>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7" name="Espace réservé du texte 9">
            <a:extLst>
              <a:ext uri="{FF2B5EF4-FFF2-40B4-BE49-F238E27FC236}">
                <a16:creationId xmlns:a16="http://schemas.microsoft.com/office/drawing/2014/main" id="{A0299ABD-4A43-66E3-E1FD-C9AAB4F7D1C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14470343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xte + Images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CF571508-BF8D-3995-9B5F-3DE1951E7145}"/>
              </a:ext>
            </a:extLst>
          </p:cNvPr>
          <p:cNvCxnSpPr>
            <a:cxnSpLocks/>
          </p:cNvCxnSpPr>
          <p:nvPr/>
        </p:nvCxnSpPr>
        <p:spPr>
          <a:xfrm>
            <a:off x="479746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6A54C5C-F991-CAE6-905B-5626145A8862}"/>
              </a:ext>
            </a:extLst>
          </p:cNvPr>
          <p:cNvSpPr/>
          <p:nvPr/>
        </p:nvSpPr>
        <p:spPr>
          <a:xfrm>
            <a:off x="4807628" y="3627120"/>
            <a:ext cx="7384370" cy="2832404"/>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7">
            <a:extLst>
              <a:ext uri="{FF2B5EF4-FFF2-40B4-BE49-F238E27FC236}">
                <a16:creationId xmlns:a16="http://schemas.microsoft.com/office/drawing/2014/main" id="{AD069770-82B4-5A8E-53A2-D87A0021DA35}"/>
              </a:ext>
            </a:extLst>
          </p:cNvPr>
          <p:cNvSpPr>
            <a:spLocks noGrp="1"/>
          </p:cNvSpPr>
          <p:nvPr>
            <p:ph type="body" sz="quarter" idx="15" hasCustomPrompt="1"/>
          </p:nvPr>
        </p:nvSpPr>
        <p:spPr>
          <a:xfrm>
            <a:off x="7623750" y="4797100"/>
            <a:ext cx="2134235" cy="492443"/>
          </a:xfrm>
        </p:spPr>
        <p:txBody>
          <a:bodyPr>
            <a:spAutoFit/>
          </a:bodyPr>
          <a:lstStyle>
            <a:lvl1pPr>
              <a:defRPr/>
            </a:lvl1pPr>
          </a:lstStyle>
          <a:p>
            <a:pPr lvl="0"/>
            <a:r>
              <a:rPr lang="fr-FR" dirty="0"/>
              <a:t>Insérer une image ou un graphique</a:t>
            </a:r>
          </a:p>
        </p:txBody>
      </p:sp>
      <p:sp>
        <p:nvSpPr>
          <p:cNvPr id="15" name="Espace réservé du texte 17">
            <a:extLst>
              <a:ext uri="{FF2B5EF4-FFF2-40B4-BE49-F238E27FC236}">
                <a16:creationId xmlns:a16="http://schemas.microsoft.com/office/drawing/2014/main" id="{C310CA7F-960D-C9D2-2BF1-AE52419924AD}"/>
              </a:ext>
            </a:extLst>
          </p:cNvPr>
          <p:cNvSpPr>
            <a:spLocks noGrp="1"/>
          </p:cNvSpPr>
          <p:nvPr>
            <p:ph type="body" sz="quarter" idx="16" hasCustomPrompt="1"/>
          </p:nvPr>
        </p:nvSpPr>
        <p:spPr>
          <a:xfrm>
            <a:off x="7623750" y="1899678"/>
            <a:ext cx="2134235" cy="492443"/>
          </a:xfrm>
        </p:spPr>
        <p:txBody>
          <a:bodyPr>
            <a:spAutoFit/>
          </a:bodyPr>
          <a:lstStyle>
            <a:lvl1pPr>
              <a:defRPr/>
            </a:lvl1pPr>
          </a:lstStyle>
          <a:p>
            <a:pPr lvl="0"/>
            <a:r>
              <a:rPr lang="fr-FR" dirty="0"/>
              <a:t>Insérer une image ou un graphique</a:t>
            </a:r>
          </a:p>
        </p:txBody>
      </p:sp>
      <p:sp>
        <p:nvSpPr>
          <p:cNvPr id="16" name="Espace réservé du texte 15">
            <a:extLst>
              <a:ext uri="{FF2B5EF4-FFF2-40B4-BE49-F238E27FC236}">
                <a16:creationId xmlns:a16="http://schemas.microsoft.com/office/drawing/2014/main" id="{D2BA093D-D657-F33E-7ECA-DEBCF069FCD0}"/>
              </a:ext>
            </a:extLst>
          </p:cNvPr>
          <p:cNvSpPr>
            <a:spLocks noGrp="1"/>
          </p:cNvSpPr>
          <p:nvPr>
            <p:ph type="body" sz="quarter" idx="17" hasCustomPrompt="1"/>
          </p:nvPr>
        </p:nvSpPr>
        <p:spPr>
          <a:xfrm>
            <a:off x="419167" y="1530777"/>
            <a:ext cx="3949627" cy="1477328"/>
          </a:xfrm>
        </p:spPr>
        <p:txBody>
          <a:bodyPr wrap="square" anchor="ctr">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7" name="Espace réservé du texte 15">
            <a:extLst>
              <a:ext uri="{FF2B5EF4-FFF2-40B4-BE49-F238E27FC236}">
                <a16:creationId xmlns:a16="http://schemas.microsoft.com/office/drawing/2014/main" id="{C275C45C-93FA-80B5-61E7-C9FE323A15CE}"/>
              </a:ext>
            </a:extLst>
          </p:cNvPr>
          <p:cNvSpPr>
            <a:spLocks noGrp="1"/>
          </p:cNvSpPr>
          <p:nvPr>
            <p:ph type="body" sz="quarter" idx="18" hasCustomPrompt="1"/>
          </p:nvPr>
        </p:nvSpPr>
        <p:spPr>
          <a:xfrm>
            <a:off x="419167" y="4181547"/>
            <a:ext cx="3949625" cy="1723549"/>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9CA0FEAC-6F03-6E90-58FE-812D03D9CD7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4E439464-C34E-C0EB-4175-87DDAAAF359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9480191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exte + Imag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A9B1A3D7-C53C-B4E3-ED2C-F78B3BBE1FF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7EC71966-BFAE-6954-6C02-156DE7F45E2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4" name="Espace réservé du texte 6">
            <a:extLst>
              <a:ext uri="{FF2B5EF4-FFF2-40B4-BE49-F238E27FC236}">
                <a16:creationId xmlns:a16="http://schemas.microsoft.com/office/drawing/2014/main" id="{27EC0AD2-8AB8-B101-5326-1E4AE6AEE93A}"/>
              </a:ext>
            </a:extLst>
          </p:cNvPr>
          <p:cNvSpPr>
            <a:spLocks noGrp="1"/>
          </p:cNvSpPr>
          <p:nvPr>
            <p:ph type="body" sz="quarter" idx="16" hasCustomPrompt="1"/>
          </p:nvPr>
        </p:nvSpPr>
        <p:spPr>
          <a:xfrm>
            <a:off x="1008000" y="1951672"/>
            <a:ext cx="3950400" cy="1477328"/>
          </a:xfrm>
        </p:spPr>
        <p:txBody>
          <a:bodyPr anchor="b">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5" name="Espace réservé du texte 6">
            <a:extLst>
              <a:ext uri="{FF2B5EF4-FFF2-40B4-BE49-F238E27FC236}">
                <a16:creationId xmlns:a16="http://schemas.microsoft.com/office/drawing/2014/main" id="{3AD18545-5719-8B00-CBD6-E0F2D79A7E0A}"/>
              </a:ext>
            </a:extLst>
          </p:cNvPr>
          <p:cNvSpPr>
            <a:spLocks noGrp="1"/>
          </p:cNvSpPr>
          <p:nvPr>
            <p:ph type="body" sz="quarter" idx="17" hasCustomPrompt="1"/>
          </p:nvPr>
        </p:nvSpPr>
        <p:spPr>
          <a:xfrm>
            <a:off x="1020000" y="3854671"/>
            <a:ext cx="3950400" cy="1723549"/>
          </a:xfrm>
        </p:spPr>
        <p:txBody>
          <a:bodyPr wrap="square">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3" name="Espace réservé pour une image  2">
            <a:extLst>
              <a:ext uri="{FF2B5EF4-FFF2-40B4-BE49-F238E27FC236}">
                <a16:creationId xmlns:a16="http://schemas.microsoft.com/office/drawing/2014/main" id="{421EDF8B-759A-BC87-490E-B36F6C59FBE8}"/>
              </a:ext>
            </a:extLst>
          </p:cNvPr>
          <p:cNvSpPr>
            <a:spLocks noGrp="1"/>
          </p:cNvSpPr>
          <p:nvPr>
            <p:ph type="pic" sz="quarter" idx="18"/>
          </p:nvPr>
        </p:nvSpPr>
        <p:spPr>
          <a:xfrm>
            <a:off x="6992288" y="1324829"/>
            <a:ext cx="5199712" cy="4639078"/>
          </a:xfrm>
          <a:custGeom>
            <a:avLst/>
            <a:gdLst>
              <a:gd name="connsiteX0" fmla="*/ 0 w 2833511"/>
              <a:gd name="connsiteY0" fmla="*/ 0 h 4639056"/>
              <a:gd name="connsiteX1" fmla="*/ 2833511 w 2833511"/>
              <a:gd name="connsiteY1" fmla="*/ 0 h 4639056"/>
              <a:gd name="connsiteX2" fmla="*/ 2833511 w 2833511"/>
              <a:gd name="connsiteY2" fmla="*/ 4639056 h 4639056"/>
              <a:gd name="connsiteX3" fmla="*/ 0 w 2833511"/>
              <a:gd name="connsiteY3" fmla="*/ 4639056 h 4639056"/>
              <a:gd name="connsiteX4" fmla="*/ 0 w 2833511"/>
              <a:gd name="connsiteY4" fmla="*/ 0 h 4639056"/>
              <a:gd name="connsiteX0" fmla="*/ 1470064 w 4303575"/>
              <a:gd name="connsiteY0" fmla="*/ 0 h 4639056"/>
              <a:gd name="connsiteX1" fmla="*/ 4303575 w 4303575"/>
              <a:gd name="connsiteY1" fmla="*/ 0 h 4639056"/>
              <a:gd name="connsiteX2" fmla="*/ 4303575 w 4303575"/>
              <a:gd name="connsiteY2" fmla="*/ 4639056 h 4639056"/>
              <a:gd name="connsiteX3" fmla="*/ 1470064 w 4303575"/>
              <a:gd name="connsiteY3" fmla="*/ 4639056 h 4639056"/>
              <a:gd name="connsiteX4" fmla="*/ 1470064 w 4303575"/>
              <a:gd name="connsiteY4" fmla="*/ 0 h 4639056"/>
              <a:gd name="connsiteX0" fmla="*/ 2334915 w 5168426"/>
              <a:gd name="connsiteY0" fmla="*/ 0 h 4639056"/>
              <a:gd name="connsiteX1" fmla="*/ 5168426 w 5168426"/>
              <a:gd name="connsiteY1" fmla="*/ 0 h 4639056"/>
              <a:gd name="connsiteX2" fmla="*/ 5168426 w 5168426"/>
              <a:gd name="connsiteY2" fmla="*/ 4639056 h 4639056"/>
              <a:gd name="connsiteX3" fmla="*/ 2334915 w 5168426"/>
              <a:gd name="connsiteY3" fmla="*/ 4639056 h 4639056"/>
              <a:gd name="connsiteX4" fmla="*/ 2334915 w 5168426"/>
              <a:gd name="connsiteY4" fmla="*/ 0 h 4639056"/>
              <a:gd name="connsiteX0" fmla="*/ 2378708 w 5212219"/>
              <a:gd name="connsiteY0" fmla="*/ 0 h 4639056"/>
              <a:gd name="connsiteX1" fmla="*/ 5212219 w 5212219"/>
              <a:gd name="connsiteY1" fmla="*/ 0 h 4639056"/>
              <a:gd name="connsiteX2" fmla="*/ 5212219 w 5212219"/>
              <a:gd name="connsiteY2" fmla="*/ 4639056 h 4639056"/>
              <a:gd name="connsiteX3" fmla="*/ 2378708 w 5212219"/>
              <a:gd name="connsiteY3" fmla="*/ 4639056 h 4639056"/>
              <a:gd name="connsiteX4" fmla="*/ 2378708 w 5212219"/>
              <a:gd name="connsiteY4" fmla="*/ 0 h 4639056"/>
              <a:gd name="connsiteX0" fmla="*/ 2370602 w 5204113"/>
              <a:gd name="connsiteY0" fmla="*/ 0 h 4639079"/>
              <a:gd name="connsiteX1" fmla="*/ 5204113 w 5204113"/>
              <a:gd name="connsiteY1" fmla="*/ 0 h 4639079"/>
              <a:gd name="connsiteX2" fmla="*/ 5204113 w 5204113"/>
              <a:gd name="connsiteY2" fmla="*/ 4639056 h 4639079"/>
              <a:gd name="connsiteX3" fmla="*/ 2370602 w 5204113"/>
              <a:gd name="connsiteY3" fmla="*/ 4639056 h 4639079"/>
              <a:gd name="connsiteX4" fmla="*/ 2370602 w 5204113"/>
              <a:gd name="connsiteY4" fmla="*/ 0 h 4639079"/>
              <a:gd name="connsiteX0" fmla="*/ 2366201 w 5199712"/>
              <a:gd name="connsiteY0" fmla="*/ 0 h 4639078"/>
              <a:gd name="connsiteX1" fmla="*/ 5199712 w 5199712"/>
              <a:gd name="connsiteY1" fmla="*/ 0 h 4639078"/>
              <a:gd name="connsiteX2" fmla="*/ 5199712 w 5199712"/>
              <a:gd name="connsiteY2" fmla="*/ 4639056 h 4639078"/>
              <a:gd name="connsiteX3" fmla="*/ 2366201 w 5199712"/>
              <a:gd name="connsiteY3" fmla="*/ 4639056 h 4639078"/>
              <a:gd name="connsiteX4" fmla="*/ 2366201 w 5199712"/>
              <a:gd name="connsiteY4" fmla="*/ 0 h 463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712" h="4639078">
                <a:moveTo>
                  <a:pt x="2366201" y="0"/>
                </a:moveTo>
                <a:lnTo>
                  <a:pt x="5199712" y="0"/>
                </a:lnTo>
                <a:lnTo>
                  <a:pt x="5199712" y="4639056"/>
                </a:lnTo>
                <a:lnTo>
                  <a:pt x="2366201" y="4639056"/>
                </a:lnTo>
                <a:cubicBezTo>
                  <a:pt x="-523756" y="4650570"/>
                  <a:pt x="-1043044" y="304574"/>
                  <a:pt x="2366201" y="0"/>
                </a:cubicBezTo>
                <a:close/>
              </a:path>
            </a:pathLst>
          </a:custGeom>
        </p:spPr>
        <p:txBody>
          <a:bodyPr/>
          <a:lstStyle/>
          <a:p>
            <a:endParaRPr lang="fr-FR"/>
          </a:p>
        </p:txBody>
      </p:sp>
    </p:spTree>
    <p:extLst>
      <p:ext uri="{BB962C8B-B14F-4D97-AF65-F5344CB8AC3E}">
        <p14:creationId xmlns:p14="http://schemas.microsoft.com/office/powerpoint/2010/main" val="381413913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exte + Imag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3831218" cy="568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5F052071-1DCF-BE46-1D13-F1E1D26CA41A}"/>
              </a:ext>
            </a:extLst>
          </p:cNvPr>
          <p:cNvCxnSpPr>
            <a:cxnSpLocks/>
          </p:cNvCxnSpPr>
          <p:nvPr/>
        </p:nvCxnSpPr>
        <p:spPr>
          <a:xfrm>
            <a:off x="383122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624B7E74-D172-B04F-1974-72A6D1E496CD}"/>
              </a:ext>
            </a:extLst>
          </p:cNvPr>
          <p:cNvSpPr>
            <a:spLocks noGrp="1"/>
          </p:cNvSpPr>
          <p:nvPr>
            <p:ph type="body" sz="quarter" idx="15" hasCustomPrompt="1"/>
          </p:nvPr>
        </p:nvSpPr>
        <p:spPr>
          <a:xfrm>
            <a:off x="419100" y="2322864"/>
            <a:ext cx="2933700" cy="2585323"/>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 le texte</a:t>
            </a:r>
          </a:p>
        </p:txBody>
      </p:sp>
      <p:sp>
        <p:nvSpPr>
          <p:cNvPr id="2" name="Espace réservé du texte 7">
            <a:extLst>
              <a:ext uri="{FF2B5EF4-FFF2-40B4-BE49-F238E27FC236}">
                <a16:creationId xmlns:a16="http://schemas.microsoft.com/office/drawing/2014/main" id="{D23B4C13-2992-9A2A-2938-D9F8BF5CAEE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contenu 9">
            <a:extLst>
              <a:ext uri="{FF2B5EF4-FFF2-40B4-BE49-F238E27FC236}">
                <a16:creationId xmlns:a16="http://schemas.microsoft.com/office/drawing/2014/main" id="{DB314102-A5CE-29B1-6E5B-92E79BCB0C3F}"/>
              </a:ext>
            </a:extLst>
          </p:cNvPr>
          <p:cNvSpPr>
            <a:spLocks noGrp="1"/>
          </p:cNvSpPr>
          <p:nvPr>
            <p:ph sz="quarter" idx="29"/>
          </p:nvPr>
        </p:nvSpPr>
        <p:spPr>
          <a:xfrm>
            <a:off x="4568802" y="1225642"/>
            <a:ext cx="6954798" cy="47797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61030A75-5CE0-EAF3-D3D1-992DDDAB5E8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67316658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exte + Image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F0CB3C1-6698-4BFC-295D-F8C9F01D60CB}"/>
              </a:ext>
            </a:extLst>
          </p:cNvPr>
          <p:cNvSpPr/>
          <p:nvPr/>
        </p:nvSpPr>
        <p:spPr>
          <a:xfrm>
            <a:off x="0" y="771525"/>
            <a:ext cx="4064400"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Google Shape;1311;p10">
            <a:extLst>
              <a:ext uri="{FF2B5EF4-FFF2-40B4-BE49-F238E27FC236}">
                <a16:creationId xmlns:a16="http://schemas.microsoft.com/office/drawing/2014/main" id="{0DB25BE6-6224-2F11-426F-39AD16B33097}"/>
              </a:ext>
            </a:extLst>
          </p:cNvPr>
          <p:cNvSpPr/>
          <p:nvPr/>
        </p:nvSpPr>
        <p:spPr>
          <a:xfrm>
            <a:off x="4776369"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Rectangle 10">
            <a:extLst>
              <a:ext uri="{FF2B5EF4-FFF2-40B4-BE49-F238E27FC236}">
                <a16:creationId xmlns:a16="http://schemas.microsoft.com/office/drawing/2014/main" id="{DCEC1321-8DE5-76F4-4692-22524CDE8329}"/>
              </a:ext>
            </a:extLst>
          </p:cNvPr>
          <p:cNvSpPr/>
          <p:nvPr/>
        </p:nvSpPr>
        <p:spPr>
          <a:xfrm>
            <a:off x="1" y="772523"/>
            <a:ext cx="4061052" cy="128186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Google Shape;1311;p10">
            <a:extLst>
              <a:ext uri="{FF2B5EF4-FFF2-40B4-BE49-F238E27FC236}">
                <a16:creationId xmlns:a16="http://schemas.microsoft.com/office/drawing/2014/main" id="{BEB2E0E4-2CEC-35FA-1424-7C24CE971729}"/>
              </a:ext>
            </a:extLst>
          </p:cNvPr>
          <p:cNvSpPr/>
          <p:nvPr/>
        </p:nvSpPr>
        <p:spPr>
          <a:xfrm>
            <a:off x="4776369"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4" name="Google Shape;1311;p10">
            <a:extLst>
              <a:ext uri="{FF2B5EF4-FFF2-40B4-BE49-F238E27FC236}">
                <a16:creationId xmlns:a16="http://schemas.microsoft.com/office/drawing/2014/main" id="{4421AB01-3312-F7BA-ADD3-E4935D3D8B28}"/>
              </a:ext>
            </a:extLst>
          </p:cNvPr>
          <p:cNvSpPr/>
          <p:nvPr/>
        </p:nvSpPr>
        <p:spPr>
          <a:xfrm>
            <a:off x="8376096"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 name="Google Shape;1311;p10">
            <a:extLst>
              <a:ext uri="{FF2B5EF4-FFF2-40B4-BE49-F238E27FC236}">
                <a16:creationId xmlns:a16="http://schemas.microsoft.com/office/drawing/2014/main" id="{9F369107-0643-FE28-7672-C5CE2338E1E5}"/>
              </a:ext>
            </a:extLst>
          </p:cNvPr>
          <p:cNvSpPr/>
          <p:nvPr/>
        </p:nvSpPr>
        <p:spPr>
          <a:xfrm>
            <a:off x="8376096"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 name="Espace réservé du texte 10">
            <a:extLst>
              <a:ext uri="{FF2B5EF4-FFF2-40B4-BE49-F238E27FC236}">
                <a16:creationId xmlns:a16="http://schemas.microsoft.com/office/drawing/2014/main" id="{8F5AB2D8-7FCA-6206-E183-7DC0E245AE53}"/>
              </a:ext>
            </a:extLst>
          </p:cNvPr>
          <p:cNvSpPr>
            <a:spLocks noGrp="1"/>
          </p:cNvSpPr>
          <p:nvPr>
            <p:ph type="body" sz="quarter" idx="15" hasCustomPrompt="1"/>
          </p:nvPr>
        </p:nvSpPr>
        <p:spPr>
          <a:xfrm>
            <a:off x="215894" y="1092519"/>
            <a:ext cx="640800" cy="641871"/>
          </a:xfrm>
          <a:prstGeom prst="flowChartConnector">
            <a:avLst/>
          </a:prstGeom>
          <a:solidFill>
            <a:schemeClr val="accent4"/>
          </a:solidFill>
        </p:spPr>
        <p:txBody>
          <a:bodyPr wrap="square" anchor="ctr">
            <a:noAutofit/>
          </a:bodyPr>
          <a:lstStyle>
            <a:lvl1pPr algn="ctr">
              <a:defRPr sz="2400"/>
            </a:lvl1pPr>
          </a:lstStyle>
          <a:p>
            <a:pPr lvl="0"/>
            <a:r>
              <a:rPr lang="fr-FR" dirty="0"/>
              <a:t>1</a:t>
            </a:r>
          </a:p>
        </p:txBody>
      </p:sp>
      <p:sp>
        <p:nvSpPr>
          <p:cNvPr id="21" name="Espace réservé du texte 20">
            <a:extLst>
              <a:ext uri="{FF2B5EF4-FFF2-40B4-BE49-F238E27FC236}">
                <a16:creationId xmlns:a16="http://schemas.microsoft.com/office/drawing/2014/main" id="{776BE55E-AEB4-A0C0-7ED1-01099C95CA6B}"/>
              </a:ext>
            </a:extLst>
          </p:cNvPr>
          <p:cNvSpPr>
            <a:spLocks noGrp="1"/>
          </p:cNvSpPr>
          <p:nvPr>
            <p:ph type="body" sz="quarter" idx="16" hasCustomPrompt="1"/>
          </p:nvPr>
        </p:nvSpPr>
        <p:spPr>
          <a:xfrm>
            <a:off x="320789" y="3502903"/>
            <a:ext cx="3419475" cy="1508105"/>
          </a:xfrm>
        </p:spPr>
        <p:txBody>
          <a:bodyPr wrap="square" anchor="ctr">
            <a:spAutoFit/>
          </a:bodyPr>
          <a:lstStyle>
            <a:lvl1pPr marL="285750" indent="-285750">
              <a:lnSpc>
                <a:spcPct val="100000"/>
              </a:lnSpc>
              <a:buFont typeface="Arial" panose="020B0604020202020204" pitchFamily="34" charset="0"/>
              <a:buChar cha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26" name="Espace réservé du texte 25">
            <a:extLst>
              <a:ext uri="{FF2B5EF4-FFF2-40B4-BE49-F238E27FC236}">
                <a16:creationId xmlns:a16="http://schemas.microsoft.com/office/drawing/2014/main" id="{BF35DEA9-889C-BEF7-C7E8-F9CA73485B84}"/>
              </a:ext>
            </a:extLst>
          </p:cNvPr>
          <p:cNvSpPr>
            <a:spLocks noGrp="1"/>
          </p:cNvSpPr>
          <p:nvPr>
            <p:ph type="body" sz="quarter" idx="17" hasCustomPrompt="1"/>
          </p:nvPr>
        </p:nvSpPr>
        <p:spPr>
          <a:xfrm>
            <a:off x="1077747" y="1313426"/>
            <a:ext cx="2664000" cy="200055"/>
          </a:xfrm>
        </p:spPr>
        <p:txBody>
          <a:bodyPr anchor="ctr"/>
          <a:lstStyle>
            <a:lvl1pPr>
              <a:defRPr sz="1300">
                <a:latin typeface="+mj-lt"/>
              </a:defRPr>
            </a:lvl1pPr>
          </a:lstStyle>
          <a:p>
            <a:pPr lvl="0"/>
            <a:r>
              <a:rPr lang="fr-FR" dirty="0"/>
              <a:t>Titre</a:t>
            </a:r>
          </a:p>
        </p:txBody>
      </p:sp>
      <p:sp>
        <p:nvSpPr>
          <p:cNvPr id="28" name="Espace réservé du texte 25">
            <a:extLst>
              <a:ext uri="{FF2B5EF4-FFF2-40B4-BE49-F238E27FC236}">
                <a16:creationId xmlns:a16="http://schemas.microsoft.com/office/drawing/2014/main" id="{370C96DC-7175-BEB0-160A-6BE4D1368372}"/>
              </a:ext>
            </a:extLst>
          </p:cNvPr>
          <p:cNvSpPr>
            <a:spLocks noGrp="1"/>
          </p:cNvSpPr>
          <p:nvPr>
            <p:ph type="body" sz="quarter" idx="18" hasCustomPrompt="1"/>
          </p:nvPr>
        </p:nvSpPr>
        <p:spPr>
          <a:xfrm>
            <a:off x="4776369"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9" name="Espace réservé du texte 25">
            <a:extLst>
              <a:ext uri="{FF2B5EF4-FFF2-40B4-BE49-F238E27FC236}">
                <a16:creationId xmlns:a16="http://schemas.microsoft.com/office/drawing/2014/main" id="{C791E88E-BF33-BEB0-E2A2-850D7C30503B}"/>
              </a:ext>
            </a:extLst>
          </p:cNvPr>
          <p:cNvSpPr>
            <a:spLocks noGrp="1"/>
          </p:cNvSpPr>
          <p:nvPr>
            <p:ph type="body" sz="quarter" idx="19" hasCustomPrompt="1"/>
          </p:nvPr>
        </p:nvSpPr>
        <p:spPr>
          <a:xfrm>
            <a:off x="8376096"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 name="Espace réservé du texte 7">
            <a:extLst>
              <a:ext uri="{FF2B5EF4-FFF2-40B4-BE49-F238E27FC236}">
                <a16:creationId xmlns:a16="http://schemas.microsoft.com/office/drawing/2014/main" id="{73DC26B1-DA3D-4C6C-6313-B1EE8BEC925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0963916-197D-7F7D-25D9-592F081A0B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cxnSp>
        <p:nvCxnSpPr>
          <p:cNvPr id="3" name="Connecteur droit 2">
            <a:extLst>
              <a:ext uri="{FF2B5EF4-FFF2-40B4-BE49-F238E27FC236}">
                <a16:creationId xmlns:a16="http://schemas.microsoft.com/office/drawing/2014/main" id="{49E8E840-3503-9AA2-9278-B7B4AF42D703}"/>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8852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exte + Images 7">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A944599E-FDBA-DEE3-EAD3-040D3B9833CE}"/>
              </a:ext>
            </a:extLst>
          </p:cNvPr>
          <p:cNvSpPr/>
          <p:nvPr/>
        </p:nvSpPr>
        <p:spPr>
          <a:xfrm>
            <a:off x="4058104" y="5009673"/>
            <a:ext cx="8133891" cy="1448726"/>
          </a:xfrm>
          <a:prstGeom prst="rect">
            <a:avLst/>
          </a:prstGeom>
          <a:solidFill>
            <a:srgbClr val="F7F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Rectangle 10">
            <a:extLst>
              <a:ext uri="{FF2B5EF4-FFF2-40B4-BE49-F238E27FC236}">
                <a16:creationId xmlns:a16="http://schemas.microsoft.com/office/drawing/2014/main" id="{ED22FC47-5653-CAB1-8F37-AE54858164E3}"/>
              </a:ext>
            </a:extLst>
          </p:cNvPr>
          <p:cNvSpPr/>
          <p:nvPr/>
        </p:nvSpPr>
        <p:spPr>
          <a:xfrm>
            <a:off x="1559" y="768499"/>
            <a:ext cx="4054641" cy="1346018"/>
          </a:xfrm>
          <a:prstGeom prst="rect">
            <a:avLst/>
          </a:prstGeom>
          <a:solidFill>
            <a:srgbClr val="69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2E22256-67F6-EDA1-5697-C57578D6FC7B}"/>
              </a:ext>
            </a:extLst>
          </p:cNvPr>
          <p:cNvCxnSpPr>
            <a:cxnSpLocks/>
          </p:cNvCxnSpPr>
          <p:nvPr/>
        </p:nvCxnSpPr>
        <p:spPr>
          <a:xfrm>
            <a:off x="4054641"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15FE8BD-7F0F-B55B-1F19-18BF22907627}"/>
              </a:ext>
            </a:extLst>
          </p:cNvPr>
          <p:cNvCxnSpPr>
            <a:cxnSpLocks/>
          </p:cNvCxnSpPr>
          <p:nvPr/>
        </p:nvCxnSpPr>
        <p:spPr>
          <a:xfrm flipH="1">
            <a:off x="4054641" y="5009673"/>
            <a:ext cx="81373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space réservé du contenu 25">
            <a:extLst>
              <a:ext uri="{FF2B5EF4-FFF2-40B4-BE49-F238E27FC236}">
                <a16:creationId xmlns:a16="http://schemas.microsoft.com/office/drawing/2014/main" id="{4133921D-7E7F-B6F8-E2A7-61C47A09F29B}"/>
              </a:ext>
            </a:extLst>
          </p:cNvPr>
          <p:cNvSpPr>
            <a:spLocks noGrp="1"/>
          </p:cNvSpPr>
          <p:nvPr>
            <p:ph sz="quarter" idx="15"/>
          </p:nvPr>
        </p:nvSpPr>
        <p:spPr>
          <a:xfrm>
            <a:off x="155039" y="1103108"/>
            <a:ext cx="680464" cy="676800"/>
          </a:xfrm>
          <a:prstGeom prst="ellipse">
            <a:avLst/>
          </a:prstGeom>
          <a:solidFill>
            <a:schemeClr val="accent4"/>
          </a:solidFill>
        </p:spPr>
        <p:txBody>
          <a:bodyPr anchor="ctr"/>
          <a:lstStyle>
            <a:lvl1pPr algn="ctr">
              <a:defRPr/>
            </a:lvl1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376D20BE-DED9-5D77-1EFC-17539368B8F9}"/>
              </a:ext>
            </a:extLst>
          </p:cNvPr>
          <p:cNvSpPr>
            <a:spLocks noGrp="1"/>
          </p:cNvSpPr>
          <p:nvPr>
            <p:ph type="body" sz="quarter" idx="17" hasCustomPrompt="1"/>
          </p:nvPr>
        </p:nvSpPr>
        <p:spPr>
          <a:xfrm>
            <a:off x="1077749" y="1072176"/>
            <a:ext cx="1868652" cy="738664"/>
          </a:xfrm>
        </p:spPr>
        <p:txBody>
          <a:bodyPr anchor="ctr">
            <a:spAutoFit/>
          </a:bodyPr>
          <a:lstStyle>
            <a:lvl1pPr>
              <a:defRPr sz="1600" cap="all" baseline="0">
                <a:latin typeface="+mj-lt"/>
              </a:defRPr>
            </a:lvl1pPr>
          </a:lstStyle>
          <a:p>
            <a:pPr lvl="0"/>
            <a:r>
              <a:rPr lang="fr-FR" dirty="0"/>
              <a:t>LOREM IPSUM DOLOR AMET SIT DES ELIT</a:t>
            </a:r>
          </a:p>
        </p:txBody>
      </p:sp>
      <p:sp>
        <p:nvSpPr>
          <p:cNvPr id="29" name="Espace réservé du texte 28">
            <a:extLst>
              <a:ext uri="{FF2B5EF4-FFF2-40B4-BE49-F238E27FC236}">
                <a16:creationId xmlns:a16="http://schemas.microsoft.com/office/drawing/2014/main" id="{B70ED24D-4678-BEF7-C708-C492C2834A54}"/>
              </a:ext>
            </a:extLst>
          </p:cNvPr>
          <p:cNvSpPr>
            <a:spLocks noGrp="1"/>
          </p:cNvSpPr>
          <p:nvPr>
            <p:ph type="body" sz="quarter" idx="18" hasCustomPrompt="1"/>
          </p:nvPr>
        </p:nvSpPr>
        <p:spPr>
          <a:xfrm>
            <a:off x="495271" y="2449270"/>
            <a:ext cx="3033608" cy="3677930"/>
          </a:xfrm>
        </p:spPr>
        <p:txBody>
          <a:bodyPr wrap="square" anchor="ctr">
            <a:spAutoFit/>
          </a:bodyPr>
          <a:lstStyle>
            <a:lvl1pPr marL="285750" indent="-285750">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a:p>
            <a:pPr lvl="0"/>
            <a:r>
              <a:rPr lang="fr-FR" dirty="0"/>
              <a:t>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a:p>
            <a:pPr lvl="0"/>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a:p>
            <a:pPr lvl="0"/>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31" name="Espace réservé du texte 25">
            <a:extLst>
              <a:ext uri="{FF2B5EF4-FFF2-40B4-BE49-F238E27FC236}">
                <a16:creationId xmlns:a16="http://schemas.microsoft.com/office/drawing/2014/main" id="{2A716490-6872-CF16-751A-ABDE58321B43}"/>
              </a:ext>
            </a:extLst>
          </p:cNvPr>
          <p:cNvSpPr>
            <a:spLocks noGrp="1"/>
          </p:cNvSpPr>
          <p:nvPr>
            <p:ph type="body" sz="quarter" idx="19" hasCustomPrompt="1"/>
          </p:nvPr>
        </p:nvSpPr>
        <p:spPr>
          <a:xfrm>
            <a:off x="4580404"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32" name="Espace réservé du texte 25">
            <a:extLst>
              <a:ext uri="{FF2B5EF4-FFF2-40B4-BE49-F238E27FC236}">
                <a16:creationId xmlns:a16="http://schemas.microsoft.com/office/drawing/2014/main" id="{7967BD2A-BC5C-C2AD-5D18-9CB454AFD829}"/>
              </a:ext>
            </a:extLst>
          </p:cNvPr>
          <p:cNvSpPr>
            <a:spLocks noGrp="1"/>
          </p:cNvSpPr>
          <p:nvPr>
            <p:ph type="body" sz="quarter" idx="20" hasCustomPrompt="1"/>
          </p:nvPr>
        </p:nvSpPr>
        <p:spPr>
          <a:xfrm>
            <a:off x="4580404"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4" name="Espace réservé du texte 25">
            <a:extLst>
              <a:ext uri="{FF2B5EF4-FFF2-40B4-BE49-F238E27FC236}">
                <a16:creationId xmlns:a16="http://schemas.microsoft.com/office/drawing/2014/main" id="{71A8ED20-65ED-A4D4-D4FF-5070CA5EEC2D}"/>
              </a:ext>
            </a:extLst>
          </p:cNvPr>
          <p:cNvSpPr>
            <a:spLocks noGrp="1"/>
          </p:cNvSpPr>
          <p:nvPr>
            <p:ph type="body" sz="quarter" idx="22" hasCustomPrompt="1"/>
          </p:nvPr>
        </p:nvSpPr>
        <p:spPr>
          <a:xfrm>
            <a:off x="8645620"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8" name="Espace réservé pour une image  37">
            <a:extLst>
              <a:ext uri="{FF2B5EF4-FFF2-40B4-BE49-F238E27FC236}">
                <a16:creationId xmlns:a16="http://schemas.microsoft.com/office/drawing/2014/main" id="{1649567D-8C1B-BDF3-BD22-282B258EF1AA}"/>
              </a:ext>
            </a:extLst>
          </p:cNvPr>
          <p:cNvSpPr>
            <a:spLocks noGrp="1"/>
          </p:cNvSpPr>
          <p:nvPr>
            <p:ph type="pic" sz="quarter" idx="23"/>
          </p:nvPr>
        </p:nvSpPr>
        <p:spPr>
          <a:xfrm>
            <a:off x="4579938" y="1367494"/>
            <a:ext cx="3051106" cy="3053540"/>
          </a:xfrm>
        </p:spPr>
        <p:txBody>
          <a:bodyPr/>
          <a:lstStyle/>
          <a:p>
            <a:r>
              <a:rPr lang="fr-FR"/>
              <a:t>Cliquez sur l'icône pour ajouter une image</a:t>
            </a:r>
          </a:p>
        </p:txBody>
      </p:sp>
      <p:sp>
        <p:nvSpPr>
          <p:cNvPr id="39" name="Espace réservé pour une image  37">
            <a:extLst>
              <a:ext uri="{FF2B5EF4-FFF2-40B4-BE49-F238E27FC236}">
                <a16:creationId xmlns:a16="http://schemas.microsoft.com/office/drawing/2014/main" id="{53B37F21-39C1-CEA3-790C-0295BA8E6B02}"/>
              </a:ext>
            </a:extLst>
          </p:cNvPr>
          <p:cNvSpPr>
            <a:spLocks noGrp="1"/>
          </p:cNvSpPr>
          <p:nvPr>
            <p:ph type="pic" sz="quarter" idx="24"/>
          </p:nvPr>
        </p:nvSpPr>
        <p:spPr>
          <a:xfrm>
            <a:off x="8645620" y="1367494"/>
            <a:ext cx="3051106" cy="3053540"/>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36439F9C-0910-FBA1-8A17-BECC8AC8494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6" name="Espace réservé du texte 25">
            <a:extLst>
              <a:ext uri="{FF2B5EF4-FFF2-40B4-BE49-F238E27FC236}">
                <a16:creationId xmlns:a16="http://schemas.microsoft.com/office/drawing/2014/main" id="{374BA1DA-4D5F-8D7F-C651-243D91A7BED0}"/>
              </a:ext>
            </a:extLst>
          </p:cNvPr>
          <p:cNvSpPr>
            <a:spLocks noGrp="1"/>
          </p:cNvSpPr>
          <p:nvPr>
            <p:ph type="body" sz="quarter" idx="25" hasCustomPrompt="1"/>
          </p:nvPr>
        </p:nvSpPr>
        <p:spPr>
          <a:xfrm>
            <a:off x="8645620"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8" name="Espace réservé du texte 9">
            <a:extLst>
              <a:ext uri="{FF2B5EF4-FFF2-40B4-BE49-F238E27FC236}">
                <a16:creationId xmlns:a16="http://schemas.microsoft.com/office/drawing/2014/main" id="{D2A4DD44-E37D-227A-F542-73478DC7ABC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46609690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exte + Image 8">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7" name="Espace réservé pour une image  16">
            <a:extLst>
              <a:ext uri="{FF2B5EF4-FFF2-40B4-BE49-F238E27FC236}">
                <a16:creationId xmlns:a16="http://schemas.microsoft.com/office/drawing/2014/main" id="{31421F3E-AD55-EEAF-7EBC-DED1157C6937}"/>
              </a:ext>
            </a:extLst>
          </p:cNvPr>
          <p:cNvSpPr>
            <a:spLocks noGrp="1"/>
          </p:cNvSpPr>
          <p:nvPr>
            <p:ph type="pic" sz="quarter" idx="16"/>
          </p:nvPr>
        </p:nvSpPr>
        <p:spPr>
          <a:xfrm>
            <a:off x="0" y="1420431"/>
            <a:ext cx="6114480" cy="4368803"/>
          </a:xfrm>
        </p:spPr>
        <p:txBody>
          <a:bodyPr/>
          <a:lstStyle/>
          <a:p>
            <a:r>
              <a:rPr lang="fr-FR"/>
              <a:t>Cliquez sur l'icône pour ajouter une image</a:t>
            </a:r>
          </a:p>
        </p:txBody>
      </p:sp>
      <p:sp>
        <p:nvSpPr>
          <p:cNvPr id="8" name="Rectangle 7">
            <a:extLst>
              <a:ext uri="{FF2B5EF4-FFF2-40B4-BE49-F238E27FC236}">
                <a16:creationId xmlns:a16="http://schemas.microsoft.com/office/drawing/2014/main" id="{B65770A2-48B2-A232-3175-26E15171A54A}"/>
              </a:ext>
            </a:extLst>
          </p:cNvPr>
          <p:cNvSpPr/>
          <p:nvPr/>
        </p:nvSpPr>
        <p:spPr>
          <a:xfrm>
            <a:off x="6096001" y="1420431"/>
            <a:ext cx="6095999" cy="43688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05A8A479-2386-0B58-CA8A-526327531AB6}"/>
              </a:ext>
            </a:extLst>
          </p:cNvPr>
          <p:cNvSpPr>
            <a:spLocks noGrp="1"/>
          </p:cNvSpPr>
          <p:nvPr>
            <p:ph type="body" sz="quarter" idx="15" hasCustomPrompt="1"/>
          </p:nvPr>
        </p:nvSpPr>
        <p:spPr>
          <a:xfrm>
            <a:off x="7034676" y="2738803"/>
            <a:ext cx="4218649" cy="1723549"/>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CB2480E8-05C8-31AF-02B2-54AB975B8F1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738CEDD3-ADA2-3F99-E50C-900DC13D4E3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047494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Équipe projet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2" name="Connecteur droit 1">
            <a:extLst>
              <a:ext uri="{FF2B5EF4-FFF2-40B4-BE49-F238E27FC236}">
                <a16:creationId xmlns:a16="http://schemas.microsoft.com/office/drawing/2014/main" id="{54A578F5-DB38-2431-A8C9-4287B781A6AE}"/>
              </a:ext>
            </a:extLst>
          </p:cNvPr>
          <p:cNvCxnSpPr>
            <a:cxnSpLocks/>
          </p:cNvCxnSpPr>
          <p:nvPr/>
        </p:nvCxnSpPr>
        <p:spPr>
          <a:xfrm flipH="1">
            <a:off x="838338" y="3202724"/>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21">
            <a:extLst>
              <a:ext uri="{FF2B5EF4-FFF2-40B4-BE49-F238E27FC236}">
                <a16:creationId xmlns:a16="http://schemas.microsoft.com/office/drawing/2014/main" id="{ABA5C4DC-AF34-B70D-8E48-D6861D20D251}"/>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cxnSp>
        <p:nvCxnSpPr>
          <p:cNvPr id="10" name="Connecteur droit 9">
            <a:extLst>
              <a:ext uri="{FF2B5EF4-FFF2-40B4-BE49-F238E27FC236}">
                <a16:creationId xmlns:a16="http://schemas.microsoft.com/office/drawing/2014/main" id="{9EADD3CB-5C31-4B76-67CD-825AB1545AC8}"/>
              </a:ext>
            </a:extLst>
          </p:cNvPr>
          <p:cNvCxnSpPr>
            <a:cxnSpLocks/>
          </p:cNvCxnSpPr>
          <p:nvPr/>
        </p:nvCxnSpPr>
        <p:spPr>
          <a:xfrm flipH="1">
            <a:off x="835550" y="5057787"/>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83E346A-8174-B331-9DD4-730A7E3C66F9}"/>
              </a:ext>
            </a:extLst>
          </p:cNvPr>
          <p:cNvCxnSpPr>
            <a:cxnSpLocks/>
          </p:cNvCxnSpPr>
          <p:nvPr/>
        </p:nvCxnSpPr>
        <p:spPr>
          <a:xfrm flipH="1">
            <a:off x="7249773" y="3202724"/>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B72CD44-EC4F-B027-CF80-62F7705246E4}"/>
              </a:ext>
            </a:extLst>
          </p:cNvPr>
          <p:cNvCxnSpPr>
            <a:cxnSpLocks/>
          </p:cNvCxnSpPr>
          <p:nvPr/>
        </p:nvCxnSpPr>
        <p:spPr>
          <a:xfrm flipH="1">
            <a:off x="7249773" y="4994202"/>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88E78D83-5BE2-53ED-622D-F27EF83F3A75}"/>
              </a:ext>
            </a:extLst>
          </p:cNvPr>
          <p:cNvSpPr>
            <a:spLocks noGrp="1"/>
          </p:cNvSpPr>
          <p:nvPr>
            <p:ph type="body" sz="quarter" idx="27" hasCustomPrompt="1"/>
          </p:nvPr>
        </p:nvSpPr>
        <p:spPr>
          <a:xfrm>
            <a:off x="387322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5" name="Espace réservé pour une image  14">
            <a:extLst>
              <a:ext uri="{FF2B5EF4-FFF2-40B4-BE49-F238E27FC236}">
                <a16:creationId xmlns:a16="http://schemas.microsoft.com/office/drawing/2014/main" id="{22E21602-D236-BF2D-0BF1-27F29F5A3EBB}"/>
              </a:ext>
            </a:extLst>
          </p:cNvPr>
          <p:cNvSpPr>
            <a:spLocks noGrp="1" noChangeAspect="1"/>
          </p:cNvSpPr>
          <p:nvPr>
            <p:ph type="pic" sz="quarter" idx="28" hasCustomPrompt="1"/>
          </p:nvPr>
        </p:nvSpPr>
        <p:spPr>
          <a:xfrm>
            <a:off x="402138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6" name="Espace réservé du texte 21">
            <a:extLst>
              <a:ext uri="{FF2B5EF4-FFF2-40B4-BE49-F238E27FC236}">
                <a16:creationId xmlns:a16="http://schemas.microsoft.com/office/drawing/2014/main" id="{6C0799AC-ED9C-AA68-C8EB-88FEFD9F8945}"/>
              </a:ext>
            </a:extLst>
          </p:cNvPr>
          <p:cNvSpPr>
            <a:spLocks noGrp="1"/>
          </p:cNvSpPr>
          <p:nvPr>
            <p:ph type="body" sz="quarter" idx="29" hasCustomPrompt="1"/>
          </p:nvPr>
        </p:nvSpPr>
        <p:spPr>
          <a:xfrm>
            <a:off x="383337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17" name="Espace réservé du texte 21">
            <a:extLst>
              <a:ext uri="{FF2B5EF4-FFF2-40B4-BE49-F238E27FC236}">
                <a16:creationId xmlns:a16="http://schemas.microsoft.com/office/drawing/2014/main" id="{C70866A3-40C5-8166-8526-004A34822752}"/>
              </a:ext>
            </a:extLst>
          </p:cNvPr>
          <p:cNvSpPr>
            <a:spLocks noGrp="1"/>
          </p:cNvSpPr>
          <p:nvPr>
            <p:ph type="body" sz="quarter" idx="35" hasCustomPrompt="1"/>
          </p:nvPr>
        </p:nvSpPr>
        <p:spPr>
          <a:xfrm>
            <a:off x="2244287"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pour une image  14">
            <a:extLst>
              <a:ext uri="{FF2B5EF4-FFF2-40B4-BE49-F238E27FC236}">
                <a16:creationId xmlns:a16="http://schemas.microsoft.com/office/drawing/2014/main" id="{28AB77B5-72AB-2146-3D35-0C3E3F547D69}"/>
              </a:ext>
            </a:extLst>
          </p:cNvPr>
          <p:cNvSpPr>
            <a:spLocks noGrp="1" noChangeAspect="1"/>
          </p:cNvSpPr>
          <p:nvPr>
            <p:ph type="pic" sz="quarter" idx="36" hasCustomPrompt="1"/>
          </p:nvPr>
        </p:nvSpPr>
        <p:spPr>
          <a:xfrm>
            <a:off x="2392440"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9" name="Espace réservé du texte 21">
            <a:extLst>
              <a:ext uri="{FF2B5EF4-FFF2-40B4-BE49-F238E27FC236}">
                <a16:creationId xmlns:a16="http://schemas.microsoft.com/office/drawing/2014/main" id="{EAE2E268-F192-C5B4-0D31-75F5A6FBE1F8}"/>
              </a:ext>
            </a:extLst>
          </p:cNvPr>
          <p:cNvSpPr>
            <a:spLocks noGrp="1"/>
          </p:cNvSpPr>
          <p:nvPr>
            <p:ph type="body" sz="quarter" idx="37" hasCustomPrompt="1"/>
          </p:nvPr>
        </p:nvSpPr>
        <p:spPr>
          <a:xfrm>
            <a:off x="2204434"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2" name="Espace réservé du texte 21">
            <a:extLst>
              <a:ext uri="{FF2B5EF4-FFF2-40B4-BE49-F238E27FC236}">
                <a16:creationId xmlns:a16="http://schemas.microsoft.com/office/drawing/2014/main" id="{2437C919-5258-A45C-02E2-19A919C669EB}"/>
              </a:ext>
            </a:extLst>
          </p:cNvPr>
          <p:cNvSpPr>
            <a:spLocks noGrp="1"/>
          </p:cNvSpPr>
          <p:nvPr>
            <p:ph type="body" sz="quarter" idx="26" hasCustomPrompt="1"/>
          </p:nvPr>
        </p:nvSpPr>
        <p:spPr>
          <a:xfrm>
            <a:off x="858989"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24" name="Espace réservé du texte 21">
            <a:extLst>
              <a:ext uri="{FF2B5EF4-FFF2-40B4-BE49-F238E27FC236}">
                <a16:creationId xmlns:a16="http://schemas.microsoft.com/office/drawing/2014/main" id="{FCE64431-621C-554D-A271-A86C7D47236A}"/>
              </a:ext>
            </a:extLst>
          </p:cNvPr>
          <p:cNvSpPr>
            <a:spLocks noGrp="1"/>
          </p:cNvSpPr>
          <p:nvPr>
            <p:ph type="body" sz="quarter" idx="38" hasCustomPrompt="1"/>
          </p:nvPr>
        </p:nvSpPr>
        <p:spPr>
          <a:xfrm>
            <a:off x="3868761"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5" name="Espace réservé pour une image  14">
            <a:extLst>
              <a:ext uri="{FF2B5EF4-FFF2-40B4-BE49-F238E27FC236}">
                <a16:creationId xmlns:a16="http://schemas.microsoft.com/office/drawing/2014/main" id="{27294F74-B180-CE3B-6186-EB280F79E9C0}"/>
              </a:ext>
            </a:extLst>
          </p:cNvPr>
          <p:cNvSpPr>
            <a:spLocks noGrp="1" noChangeAspect="1"/>
          </p:cNvSpPr>
          <p:nvPr>
            <p:ph type="pic" sz="quarter" idx="39"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21">
            <a:extLst>
              <a:ext uri="{FF2B5EF4-FFF2-40B4-BE49-F238E27FC236}">
                <a16:creationId xmlns:a16="http://schemas.microsoft.com/office/drawing/2014/main" id="{5B5B8F6B-CF6E-6ADE-DE6E-7A48AC36B342}"/>
              </a:ext>
            </a:extLst>
          </p:cNvPr>
          <p:cNvSpPr>
            <a:spLocks noGrp="1"/>
          </p:cNvSpPr>
          <p:nvPr>
            <p:ph type="body" sz="quarter" idx="40" hasCustomPrompt="1"/>
          </p:nvPr>
        </p:nvSpPr>
        <p:spPr>
          <a:xfrm>
            <a:off x="3828908"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7" name="Espace réservé du texte 21">
            <a:extLst>
              <a:ext uri="{FF2B5EF4-FFF2-40B4-BE49-F238E27FC236}">
                <a16:creationId xmlns:a16="http://schemas.microsoft.com/office/drawing/2014/main" id="{BEBFEF12-908A-2266-8610-E34DE54CF14E}"/>
              </a:ext>
            </a:extLst>
          </p:cNvPr>
          <p:cNvSpPr>
            <a:spLocks noGrp="1"/>
          </p:cNvSpPr>
          <p:nvPr>
            <p:ph type="body" sz="quarter" idx="41" hasCustomPrompt="1"/>
          </p:nvPr>
        </p:nvSpPr>
        <p:spPr>
          <a:xfrm>
            <a:off x="2239819"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8" name="Espace réservé pour une image  14">
            <a:extLst>
              <a:ext uri="{FF2B5EF4-FFF2-40B4-BE49-F238E27FC236}">
                <a16:creationId xmlns:a16="http://schemas.microsoft.com/office/drawing/2014/main" id="{63851499-C510-E7E0-E862-70D634C2242B}"/>
              </a:ext>
            </a:extLst>
          </p:cNvPr>
          <p:cNvSpPr>
            <a:spLocks noGrp="1" noChangeAspect="1"/>
          </p:cNvSpPr>
          <p:nvPr>
            <p:ph type="pic" sz="quarter" idx="42" hasCustomPrompt="1"/>
          </p:nvPr>
        </p:nvSpPr>
        <p:spPr>
          <a:xfrm>
            <a:off x="2387972"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9" name="Espace réservé du texte 21">
            <a:extLst>
              <a:ext uri="{FF2B5EF4-FFF2-40B4-BE49-F238E27FC236}">
                <a16:creationId xmlns:a16="http://schemas.microsoft.com/office/drawing/2014/main" id="{A1435CA1-1E87-82D4-7A6C-01071689EF51}"/>
              </a:ext>
            </a:extLst>
          </p:cNvPr>
          <p:cNvSpPr>
            <a:spLocks noGrp="1"/>
          </p:cNvSpPr>
          <p:nvPr>
            <p:ph type="body" sz="quarter" idx="43" hasCustomPrompt="1"/>
          </p:nvPr>
        </p:nvSpPr>
        <p:spPr>
          <a:xfrm>
            <a:off x="2199966"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0965FEFF-95E4-726B-63F5-F008233D66F3}"/>
              </a:ext>
            </a:extLst>
          </p:cNvPr>
          <p:cNvSpPr>
            <a:spLocks noGrp="1"/>
          </p:cNvSpPr>
          <p:nvPr>
            <p:ph type="body" sz="quarter" idx="44" hasCustomPrompt="1"/>
          </p:nvPr>
        </p:nvSpPr>
        <p:spPr>
          <a:xfrm>
            <a:off x="85452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60" name="Espace réservé du texte 21">
            <a:extLst>
              <a:ext uri="{FF2B5EF4-FFF2-40B4-BE49-F238E27FC236}">
                <a16:creationId xmlns:a16="http://schemas.microsoft.com/office/drawing/2014/main" id="{7174F775-36FB-42EF-8119-600BCD1781E5}"/>
              </a:ext>
            </a:extLst>
          </p:cNvPr>
          <p:cNvSpPr>
            <a:spLocks noGrp="1"/>
          </p:cNvSpPr>
          <p:nvPr>
            <p:ph type="body" sz="quarter" idx="45" hasCustomPrompt="1"/>
          </p:nvPr>
        </p:nvSpPr>
        <p:spPr>
          <a:xfrm>
            <a:off x="8638151"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1" name="Espace réservé pour une image  14">
            <a:extLst>
              <a:ext uri="{FF2B5EF4-FFF2-40B4-BE49-F238E27FC236}">
                <a16:creationId xmlns:a16="http://schemas.microsoft.com/office/drawing/2014/main" id="{2E808A3C-5A52-1AC3-62EC-1C14B80B98A0}"/>
              </a:ext>
            </a:extLst>
          </p:cNvPr>
          <p:cNvSpPr>
            <a:spLocks noGrp="1" noChangeAspect="1"/>
          </p:cNvSpPr>
          <p:nvPr>
            <p:ph type="pic" sz="quarter" idx="46" hasCustomPrompt="1"/>
          </p:nvPr>
        </p:nvSpPr>
        <p:spPr>
          <a:xfrm>
            <a:off x="8786304"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2" name="Espace réservé du texte 21">
            <a:extLst>
              <a:ext uri="{FF2B5EF4-FFF2-40B4-BE49-F238E27FC236}">
                <a16:creationId xmlns:a16="http://schemas.microsoft.com/office/drawing/2014/main" id="{83BDD733-1359-0412-F24F-07B2336408EF}"/>
              </a:ext>
            </a:extLst>
          </p:cNvPr>
          <p:cNvSpPr>
            <a:spLocks noGrp="1"/>
          </p:cNvSpPr>
          <p:nvPr>
            <p:ph type="body" sz="quarter" idx="47" hasCustomPrompt="1"/>
          </p:nvPr>
        </p:nvSpPr>
        <p:spPr>
          <a:xfrm>
            <a:off x="8598298"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3" name="Espace réservé du texte 21">
            <a:extLst>
              <a:ext uri="{FF2B5EF4-FFF2-40B4-BE49-F238E27FC236}">
                <a16:creationId xmlns:a16="http://schemas.microsoft.com/office/drawing/2014/main" id="{A0648B62-14BB-0DE4-EF9B-A48865218995}"/>
              </a:ext>
            </a:extLst>
          </p:cNvPr>
          <p:cNvSpPr>
            <a:spLocks noGrp="1"/>
          </p:cNvSpPr>
          <p:nvPr>
            <p:ph type="body" sz="quarter" idx="48" hasCustomPrompt="1"/>
          </p:nvPr>
        </p:nvSpPr>
        <p:spPr>
          <a:xfrm>
            <a:off x="700920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4" name="Espace réservé pour une image  14">
            <a:extLst>
              <a:ext uri="{FF2B5EF4-FFF2-40B4-BE49-F238E27FC236}">
                <a16:creationId xmlns:a16="http://schemas.microsoft.com/office/drawing/2014/main" id="{224147EE-97C6-2527-6BE0-9FA71ED9B5B6}"/>
              </a:ext>
            </a:extLst>
          </p:cNvPr>
          <p:cNvSpPr>
            <a:spLocks noGrp="1" noChangeAspect="1"/>
          </p:cNvSpPr>
          <p:nvPr>
            <p:ph type="pic" sz="quarter" idx="49" hasCustomPrompt="1"/>
          </p:nvPr>
        </p:nvSpPr>
        <p:spPr>
          <a:xfrm>
            <a:off x="715736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5" name="Espace réservé du texte 21">
            <a:extLst>
              <a:ext uri="{FF2B5EF4-FFF2-40B4-BE49-F238E27FC236}">
                <a16:creationId xmlns:a16="http://schemas.microsoft.com/office/drawing/2014/main" id="{44939C9B-9B80-1022-6AB6-1FAA99AE7D2F}"/>
              </a:ext>
            </a:extLst>
          </p:cNvPr>
          <p:cNvSpPr>
            <a:spLocks noGrp="1"/>
          </p:cNvSpPr>
          <p:nvPr>
            <p:ph type="body" sz="quarter" idx="50" hasCustomPrompt="1"/>
          </p:nvPr>
        </p:nvSpPr>
        <p:spPr>
          <a:xfrm>
            <a:off x="696935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6" name="Espace réservé du texte 21">
            <a:extLst>
              <a:ext uri="{FF2B5EF4-FFF2-40B4-BE49-F238E27FC236}">
                <a16:creationId xmlns:a16="http://schemas.microsoft.com/office/drawing/2014/main" id="{92C03ED6-F0FA-0AEE-B5A3-ABA465A0C65B}"/>
              </a:ext>
            </a:extLst>
          </p:cNvPr>
          <p:cNvSpPr>
            <a:spLocks noGrp="1"/>
          </p:cNvSpPr>
          <p:nvPr>
            <p:ph type="body" sz="quarter" idx="51" hasCustomPrompt="1"/>
          </p:nvPr>
        </p:nvSpPr>
        <p:spPr>
          <a:xfrm>
            <a:off x="10036151"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67" name="Espace réservé du texte 21">
            <a:extLst>
              <a:ext uri="{FF2B5EF4-FFF2-40B4-BE49-F238E27FC236}">
                <a16:creationId xmlns:a16="http://schemas.microsoft.com/office/drawing/2014/main" id="{7D79C905-0BBD-EA8C-D65B-692DF0FC1CEA}"/>
              </a:ext>
            </a:extLst>
          </p:cNvPr>
          <p:cNvSpPr>
            <a:spLocks noGrp="1"/>
          </p:cNvSpPr>
          <p:nvPr>
            <p:ph type="body" sz="quarter" idx="52" hasCustomPrompt="1"/>
          </p:nvPr>
        </p:nvSpPr>
        <p:spPr>
          <a:xfrm>
            <a:off x="8642205"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8" name="Espace réservé pour une image  14">
            <a:extLst>
              <a:ext uri="{FF2B5EF4-FFF2-40B4-BE49-F238E27FC236}">
                <a16:creationId xmlns:a16="http://schemas.microsoft.com/office/drawing/2014/main" id="{8060E394-131B-42D2-1A27-6C8202B56FC6}"/>
              </a:ext>
            </a:extLst>
          </p:cNvPr>
          <p:cNvSpPr>
            <a:spLocks noGrp="1" noChangeAspect="1"/>
          </p:cNvSpPr>
          <p:nvPr>
            <p:ph type="pic" sz="quarter" idx="53" hasCustomPrompt="1"/>
          </p:nvPr>
        </p:nvSpPr>
        <p:spPr>
          <a:xfrm>
            <a:off x="8790358"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0" name="Espace réservé du texte 21">
            <a:extLst>
              <a:ext uri="{FF2B5EF4-FFF2-40B4-BE49-F238E27FC236}">
                <a16:creationId xmlns:a16="http://schemas.microsoft.com/office/drawing/2014/main" id="{E265A3AD-D76D-13DF-284D-CB6F6A061EB3}"/>
              </a:ext>
            </a:extLst>
          </p:cNvPr>
          <p:cNvSpPr>
            <a:spLocks noGrp="1"/>
          </p:cNvSpPr>
          <p:nvPr>
            <p:ph type="body" sz="quarter" idx="54" hasCustomPrompt="1"/>
          </p:nvPr>
        </p:nvSpPr>
        <p:spPr>
          <a:xfrm>
            <a:off x="8602352"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1" name="Espace réservé du texte 21">
            <a:extLst>
              <a:ext uri="{FF2B5EF4-FFF2-40B4-BE49-F238E27FC236}">
                <a16:creationId xmlns:a16="http://schemas.microsoft.com/office/drawing/2014/main" id="{ADCFBF0C-6649-EEF4-5663-17DD3E4F861E}"/>
              </a:ext>
            </a:extLst>
          </p:cNvPr>
          <p:cNvSpPr>
            <a:spLocks noGrp="1"/>
          </p:cNvSpPr>
          <p:nvPr>
            <p:ph type="body" sz="quarter" idx="55" hasCustomPrompt="1"/>
          </p:nvPr>
        </p:nvSpPr>
        <p:spPr>
          <a:xfrm>
            <a:off x="7013263"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82" name="Espace réservé pour une image  14">
            <a:extLst>
              <a:ext uri="{FF2B5EF4-FFF2-40B4-BE49-F238E27FC236}">
                <a16:creationId xmlns:a16="http://schemas.microsoft.com/office/drawing/2014/main" id="{51938BF6-1170-B7B7-BCDB-77A7BB49F2B4}"/>
              </a:ext>
            </a:extLst>
          </p:cNvPr>
          <p:cNvSpPr>
            <a:spLocks noGrp="1" noChangeAspect="1"/>
          </p:cNvSpPr>
          <p:nvPr>
            <p:ph type="pic" sz="quarter" idx="56" hasCustomPrompt="1"/>
          </p:nvPr>
        </p:nvSpPr>
        <p:spPr>
          <a:xfrm>
            <a:off x="7161416"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3" name="Espace réservé du texte 21">
            <a:extLst>
              <a:ext uri="{FF2B5EF4-FFF2-40B4-BE49-F238E27FC236}">
                <a16:creationId xmlns:a16="http://schemas.microsoft.com/office/drawing/2014/main" id="{2D7EC772-1D32-4657-34C9-2A79F8ABDDCC}"/>
              </a:ext>
            </a:extLst>
          </p:cNvPr>
          <p:cNvSpPr>
            <a:spLocks noGrp="1"/>
          </p:cNvSpPr>
          <p:nvPr>
            <p:ph type="body" sz="quarter" idx="57" hasCustomPrompt="1"/>
          </p:nvPr>
        </p:nvSpPr>
        <p:spPr>
          <a:xfrm>
            <a:off x="6973410"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4" name="Espace réservé du texte 21">
            <a:extLst>
              <a:ext uri="{FF2B5EF4-FFF2-40B4-BE49-F238E27FC236}">
                <a16:creationId xmlns:a16="http://schemas.microsoft.com/office/drawing/2014/main" id="{3FD4A199-303A-A841-CB62-42E57311E63F}"/>
              </a:ext>
            </a:extLst>
          </p:cNvPr>
          <p:cNvSpPr>
            <a:spLocks noGrp="1"/>
          </p:cNvSpPr>
          <p:nvPr>
            <p:ph type="body" sz="quarter" idx="58" hasCustomPrompt="1"/>
          </p:nvPr>
        </p:nvSpPr>
        <p:spPr>
          <a:xfrm>
            <a:off x="10036151" y="4760456"/>
            <a:ext cx="1424352" cy="215444"/>
          </a:xfrm>
        </p:spPr>
        <p:txBody>
          <a:bodyPr wrap="square" anchor="b">
            <a:spAutoFit/>
          </a:bodyPr>
          <a:lstStyle>
            <a:lvl1pPr algn="r">
              <a:defRPr sz="1400" cap="all" baseline="0">
                <a:latin typeface="+mj-lt"/>
              </a:defRPr>
            </a:lvl1pPr>
          </a:lstStyle>
          <a:p>
            <a:pPr lvl="0"/>
            <a:r>
              <a:rPr lang="fr-FR" dirty="0"/>
              <a:t>EXPERTS</a:t>
            </a:r>
          </a:p>
        </p:txBody>
      </p:sp>
      <p:sp>
        <p:nvSpPr>
          <p:cNvPr id="20" name="Espace réservé du texte 7">
            <a:extLst>
              <a:ext uri="{FF2B5EF4-FFF2-40B4-BE49-F238E27FC236}">
                <a16:creationId xmlns:a16="http://schemas.microsoft.com/office/drawing/2014/main" id="{7CC583F0-494E-383B-D822-8D3EB25C635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21D38E5-719D-8BF9-A7C5-0E5E258C232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27618682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exte + Image 9">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AB478D4A-543C-C56A-FB49-A567C5F34428}"/>
              </a:ext>
            </a:extLst>
          </p:cNvPr>
          <p:cNvSpPr/>
          <p:nvPr/>
        </p:nvSpPr>
        <p:spPr>
          <a:xfrm>
            <a:off x="1006366" y="3774531"/>
            <a:ext cx="11185633" cy="2020675"/>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3">
            <a:extLst>
              <a:ext uri="{FF2B5EF4-FFF2-40B4-BE49-F238E27FC236}">
                <a16:creationId xmlns:a16="http://schemas.microsoft.com/office/drawing/2014/main" id="{0FE3231B-820F-E03D-FE03-EFE31E5391BD}"/>
              </a:ext>
            </a:extLst>
          </p:cNvPr>
          <p:cNvSpPr>
            <a:spLocks noGrp="1"/>
          </p:cNvSpPr>
          <p:nvPr>
            <p:ph type="body" sz="quarter" idx="15" hasCustomPrompt="1"/>
          </p:nvPr>
        </p:nvSpPr>
        <p:spPr>
          <a:xfrm>
            <a:off x="1988054" y="4353982"/>
            <a:ext cx="9222257" cy="861774"/>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a:t>
            </a:r>
            <a:r>
              <a:rPr lang="fr-FR" dirty="0"/>
              <a:t> </a:t>
            </a:r>
            <a:r>
              <a:rPr lang="fr-FR" dirty="0" err="1"/>
              <a:t>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3" name="Espace réservé pour une image  37">
            <a:extLst>
              <a:ext uri="{FF2B5EF4-FFF2-40B4-BE49-F238E27FC236}">
                <a16:creationId xmlns:a16="http://schemas.microsoft.com/office/drawing/2014/main" id="{9A7EF95D-70CD-BC46-F383-4707D7D29EC9}"/>
              </a:ext>
            </a:extLst>
          </p:cNvPr>
          <p:cNvSpPr>
            <a:spLocks noGrp="1"/>
          </p:cNvSpPr>
          <p:nvPr>
            <p:ph type="pic" sz="quarter" idx="23"/>
          </p:nvPr>
        </p:nvSpPr>
        <p:spPr>
          <a:xfrm>
            <a:off x="1" y="770028"/>
            <a:ext cx="6094048" cy="3000694"/>
          </a:xfrm>
        </p:spPr>
        <p:txBody>
          <a:bodyPr/>
          <a:lstStyle/>
          <a:p>
            <a:r>
              <a:rPr lang="fr-FR"/>
              <a:t>Cliquez sur l'icône pour ajouter une image</a:t>
            </a:r>
          </a:p>
        </p:txBody>
      </p:sp>
      <p:sp>
        <p:nvSpPr>
          <p:cNvPr id="15" name="Espace réservé pour une image  37">
            <a:extLst>
              <a:ext uri="{FF2B5EF4-FFF2-40B4-BE49-F238E27FC236}">
                <a16:creationId xmlns:a16="http://schemas.microsoft.com/office/drawing/2014/main" id="{45E944AD-3107-0E30-AF7B-7ECD9FBF2E13}"/>
              </a:ext>
            </a:extLst>
          </p:cNvPr>
          <p:cNvSpPr>
            <a:spLocks noGrp="1"/>
          </p:cNvSpPr>
          <p:nvPr>
            <p:ph type="pic" sz="quarter" idx="24"/>
          </p:nvPr>
        </p:nvSpPr>
        <p:spPr>
          <a:xfrm>
            <a:off x="6097954" y="770028"/>
            <a:ext cx="6094045" cy="3000694"/>
          </a:xfrm>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944A05AE-A045-82B3-A504-D126350AF5E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41E8CD5-3C27-521C-BEFB-8804043C22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7612169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exte + Image 10">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9" name="Espace réservé pour une image  8">
            <a:extLst>
              <a:ext uri="{FF2B5EF4-FFF2-40B4-BE49-F238E27FC236}">
                <a16:creationId xmlns:a16="http://schemas.microsoft.com/office/drawing/2014/main" id="{1B74FFFF-091C-E550-B11C-187829622861}"/>
              </a:ext>
            </a:extLst>
          </p:cNvPr>
          <p:cNvSpPr>
            <a:spLocks noGrp="1"/>
          </p:cNvSpPr>
          <p:nvPr>
            <p:ph type="pic" sz="quarter" idx="28"/>
          </p:nvPr>
        </p:nvSpPr>
        <p:spPr>
          <a:xfrm>
            <a:off x="668400" y="1476948"/>
            <a:ext cx="5283200" cy="2617531"/>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2" name="Espace réservé pour une image  8">
            <a:extLst>
              <a:ext uri="{FF2B5EF4-FFF2-40B4-BE49-F238E27FC236}">
                <a16:creationId xmlns:a16="http://schemas.microsoft.com/office/drawing/2014/main" id="{2F9E7A1F-BED0-CFD0-A4EA-1F717125DFD2}"/>
              </a:ext>
            </a:extLst>
          </p:cNvPr>
          <p:cNvSpPr>
            <a:spLocks noGrp="1"/>
          </p:cNvSpPr>
          <p:nvPr>
            <p:ph type="pic" sz="quarter" idx="29"/>
          </p:nvPr>
        </p:nvSpPr>
        <p:spPr>
          <a:xfrm>
            <a:off x="6240400" y="1476949"/>
            <a:ext cx="5283200" cy="261753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3" name="Espace réservé du texte 7">
            <a:extLst>
              <a:ext uri="{FF2B5EF4-FFF2-40B4-BE49-F238E27FC236}">
                <a16:creationId xmlns:a16="http://schemas.microsoft.com/office/drawing/2014/main" id="{E05FFEB1-22D8-5AAE-90FB-93299BF04C1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E4C4A4-98C0-46C3-121D-6516B08C8A5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518707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exte + Image 1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30066291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exte + Image 1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2423371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xte + Image 1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Rectangle 2">
            <a:extLst>
              <a:ext uri="{FF2B5EF4-FFF2-40B4-BE49-F238E27FC236}">
                <a16:creationId xmlns:a16="http://schemas.microsoft.com/office/drawing/2014/main" id="{4BD87319-1291-5F37-1086-3E8991F7A227}"/>
              </a:ext>
            </a:extLst>
          </p:cNvPr>
          <p:cNvSpPr/>
          <p:nvPr userDrawn="1"/>
        </p:nvSpPr>
        <p:spPr>
          <a:xfrm>
            <a:off x="4067747" y="773954"/>
            <a:ext cx="8052071"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9" name="Rectangle 8">
            <a:extLst>
              <a:ext uri="{FF2B5EF4-FFF2-40B4-BE49-F238E27FC236}">
                <a16:creationId xmlns:a16="http://schemas.microsoft.com/office/drawing/2014/main" id="{A7396D71-BEF8-B39F-6CBB-422C6B5C6CA8}"/>
              </a:ext>
            </a:extLst>
          </p:cNvPr>
          <p:cNvSpPr/>
          <p:nvPr userDrawn="1"/>
        </p:nvSpPr>
        <p:spPr>
          <a:xfrm>
            <a:off x="1" y="772523"/>
            <a:ext cx="4061052" cy="2520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Espace réservé du texte 20">
            <a:extLst>
              <a:ext uri="{FF2B5EF4-FFF2-40B4-BE49-F238E27FC236}">
                <a16:creationId xmlns:a16="http://schemas.microsoft.com/office/drawing/2014/main" id="{383A0982-ED5B-16C7-7185-3B7168FC4AAC}"/>
              </a:ext>
            </a:extLst>
          </p:cNvPr>
          <p:cNvSpPr>
            <a:spLocks noGrp="1"/>
          </p:cNvSpPr>
          <p:nvPr>
            <p:ph type="body" sz="quarter" idx="16" hasCustomPrompt="1"/>
          </p:nvPr>
        </p:nvSpPr>
        <p:spPr>
          <a:xfrm>
            <a:off x="320789" y="4160864"/>
            <a:ext cx="3419475" cy="1292662"/>
          </a:xfrm>
        </p:spPr>
        <p:txBody>
          <a:bodyPr wrap="square" anchor="ctr">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1" name="Espace réservé du texte 25">
            <a:extLst>
              <a:ext uri="{FF2B5EF4-FFF2-40B4-BE49-F238E27FC236}">
                <a16:creationId xmlns:a16="http://schemas.microsoft.com/office/drawing/2014/main" id="{1CECD438-31C1-5457-ECDC-47FCE11E371D}"/>
              </a:ext>
            </a:extLst>
          </p:cNvPr>
          <p:cNvSpPr>
            <a:spLocks noGrp="1"/>
          </p:cNvSpPr>
          <p:nvPr>
            <p:ph type="body" sz="quarter" idx="17" hasCustomPrompt="1"/>
          </p:nvPr>
        </p:nvSpPr>
        <p:spPr>
          <a:xfrm>
            <a:off x="666917" y="1909412"/>
            <a:ext cx="3073347" cy="246221"/>
          </a:xfrm>
        </p:spPr>
        <p:txBody>
          <a:bodyPr anchor="ctr"/>
          <a:lstStyle>
            <a:lvl1pPr>
              <a:defRPr sz="1600">
                <a:latin typeface="+mj-lt"/>
              </a:defRPr>
            </a:lvl1pPr>
          </a:lstStyle>
          <a:p>
            <a:pPr lvl="0"/>
            <a:r>
              <a:rPr lang="fr-FR" dirty="0"/>
              <a:t>Titre</a:t>
            </a:r>
          </a:p>
        </p:txBody>
      </p:sp>
      <p:cxnSp>
        <p:nvCxnSpPr>
          <p:cNvPr id="12" name="Connecteur droit 11">
            <a:extLst>
              <a:ext uri="{FF2B5EF4-FFF2-40B4-BE49-F238E27FC236}">
                <a16:creationId xmlns:a16="http://schemas.microsoft.com/office/drawing/2014/main" id="{712B9B59-FB1F-1066-F363-AAFEDFCF5040}"/>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20">
            <a:extLst>
              <a:ext uri="{FF2B5EF4-FFF2-40B4-BE49-F238E27FC236}">
                <a16:creationId xmlns:a16="http://schemas.microsoft.com/office/drawing/2014/main" id="{AEC58DA7-A912-BC34-381E-721431DA6557}"/>
              </a:ext>
            </a:extLst>
          </p:cNvPr>
          <p:cNvSpPr>
            <a:spLocks noGrp="1"/>
          </p:cNvSpPr>
          <p:nvPr>
            <p:ph type="body" sz="quarter" idx="18" hasCustomPrompt="1"/>
          </p:nvPr>
        </p:nvSpPr>
        <p:spPr>
          <a:xfrm>
            <a:off x="4674307" y="3610624"/>
            <a:ext cx="6937517" cy="1938992"/>
          </a:xfrm>
        </p:spPr>
        <p:txBody>
          <a:bodyPr wrap="square" anchor="t">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4" name="Espace réservé pour une image  15">
            <a:extLst>
              <a:ext uri="{FF2B5EF4-FFF2-40B4-BE49-F238E27FC236}">
                <a16:creationId xmlns:a16="http://schemas.microsoft.com/office/drawing/2014/main" id="{91C6F5B3-4314-CAEA-F784-1295511ACE1C}"/>
              </a:ext>
            </a:extLst>
          </p:cNvPr>
          <p:cNvSpPr>
            <a:spLocks noGrp="1"/>
          </p:cNvSpPr>
          <p:nvPr>
            <p:ph type="pic" sz="quarter" idx="26"/>
          </p:nvPr>
        </p:nvSpPr>
        <p:spPr>
          <a:xfrm>
            <a:off x="5443053" y="1026908"/>
            <a:ext cx="5400024" cy="2220467"/>
          </a:xfrm>
          <a:effectLst>
            <a:outerShdw blurRad="299847" dist="129540" dir="2040000" algn="tl" rotWithShape="0">
              <a:prstClr val="black">
                <a:alpha val="12000"/>
              </a:prstClr>
            </a:outerShdw>
          </a:effectLst>
        </p:spPr>
        <p:txBody>
          <a:bodyPr/>
          <a:lstStyle/>
          <a:p>
            <a:r>
              <a:rPr lang="fr-FR" dirty="0"/>
              <a:t>Cliquez sur l'icône pour ajouter une image</a:t>
            </a:r>
          </a:p>
        </p:txBody>
      </p:sp>
    </p:spTree>
    <p:extLst>
      <p:ext uri="{BB962C8B-B14F-4D97-AF65-F5344CB8AC3E}">
        <p14:creationId xmlns:p14="http://schemas.microsoft.com/office/powerpoint/2010/main" val="278213885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exte + Imag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8153396"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62AD40F4-E7C5-FFAB-44EB-5A04407FE03B}"/>
              </a:ext>
            </a:extLst>
          </p:cNvPr>
          <p:cNvCxnSpPr>
            <a:cxnSpLocks/>
          </p:cNvCxnSpPr>
          <p:nvPr/>
        </p:nvCxnSpPr>
        <p:spPr>
          <a:xfrm>
            <a:off x="8153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8153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36">
            <a:extLst>
              <a:ext uri="{FF2B5EF4-FFF2-40B4-BE49-F238E27FC236}">
                <a16:creationId xmlns:a16="http://schemas.microsoft.com/office/drawing/2014/main" id="{1BD25CAE-C66F-3386-974A-020BF137A6B8}"/>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41529E1A-DF22-AD20-0CD7-038817F1874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3" name="Espace réservé du texte 36">
            <a:extLst>
              <a:ext uri="{FF2B5EF4-FFF2-40B4-BE49-F238E27FC236}">
                <a16:creationId xmlns:a16="http://schemas.microsoft.com/office/drawing/2014/main" id="{5CABAE6C-0ABE-057D-A499-29AE10AE713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pour une image  15">
            <a:extLst>
              <a:ext uri="{FF2B5EF4-FFF2-40B4-BE49-F238E27FC236}">
                <a16:creationId xmlns:a16="http://schemas.microsoft.com/office/drawing/2014/main" id="{B9F3CA56-4CC2-7DEC-056B-B84459AC0CF7}"/>
              </a:ext>
            </a:extLst>
          </p:cNvPr>
          <p:cNvSpPr>
            <a:spLocks noGrp="1"/>
          </p:cNvSpPr>
          <p:nvPr>
            <p:ph type="pic" sz="quarter" idx="26"/>
          </p:nvPr>
        </p:nvSpPr>
        <p:spPr>
          <a:xfrm>
            <a:off x="1376686" y="1219200"/>
            <a:ext cx="5400024" cy="3295493"/>
          </a:xfrm>
          <a:effectLst>
            <a:outerShdw blurRad="299847" dist="129540" dir="2040000" algn="tl" rotWithShape="0">
              <a:prstClr val="black">
                <a:alpha val="12000"/>
              </a:prstClr>
            </a:outerShdw>
          </a:effectLst>
        </p:spPr>
        <p:txBody>
          <a:bodyPr/>
          <a:lstStyle/>
          <a:p>
            <a:r>
              <a:rPr lang="fr-FR"/>
              <a:t>Cliquez sur l'icône pour ajouter une image</a:t>
            </a:r>
          </a:p>
        </p:txBody>
      </p: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418134" y="5318180"/>
            <a:ext cx="7203731" cy="738664"/>
          </a:xfrm>
        </p:spPr>
        <p:txBody>
          <a:bodyPr wrap="square"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11" name="Espace réservé du texte 63">
            <a:extLst>
              <a:ext uri="{FF2B5EF4-FFF2-40B4-BE49-F238E27FC236}">
                <a16:creationId xmlns:a16="http://schemas.microsoft.com/office/drawing/2014/main" id="{65367098-8AC0-6B5F-FECC-65404B8F57E0}"/>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5" name="Espace réservé du texte 63">
            <a:extLst>
              <a:ext uri="{FF2B5EF4-FFF2-40B4-BE49-F238E27FC236}">
                <a16:creationId xmlns:a16="http://schemas.microsoft.com/office/drawing/2014/main" id="{7C9AEDBC-93FE-225B-D5FF-B9AEDB1382CD}"/>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7" name="Espace réservé du texte 63">
            <a:extLst>
              <a:ext uri="{FF2B5EF4-FFF2-40B4-BE49-F238E27FC236}">
                <a16:creationId xmlns:a16="http://schemas.microsoft.com/office/drawing/2014/main" id="{2C677A6B-88EC-320A-3C8A-DC739AD3DDFE}"/>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9" name="Espace réservé du texte 7">
            <a:extLst>
              <a:ext uri="{FF2B5EF4-FFF2-40B4-BE49-F238E27FC236}">
                <a16:creationId xmlns:a16="http://schemas.microsoft.com/office/drawing/2014/main" id="{7BF8E8F5-45AE-C9A0-2425-9ADA6E0C321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D80A7F3-A319-DECE-A6C2-4753E8B26B9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76952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exte + Image + Citation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pic>
        <p:nvPicPr>
          <p:cNvPr id="14" name="Image 13">
            <a:extLst>
              <a:ext uri="{FF2B5EF4-FFF2-40B4-BE49-F238E27FC236}">
                <a16:creationId xmlns:a16="http://schemas.microsoft.com/office/drawing/2014/main" id="{10F38132-76E1-5ACD-87CD-F6455BA0A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14" y="3917668"/>
            <a:ext cx="710169" cy="625912"/>
          </a:xfrm>
          <a:prstGeom prst="rect">
            <a:avLst/>
          </a:prstGeom>
        </p:spPr>
      </p:pic>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3"/>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a:t>Sed ut perspiciatis unde omnis iste natus error sit voluptatem accusantium doloremque laudantium</a:t>
            </a:r>
            <a:endParaRPr lang="fr-FR" dirty="0"/>
          </a:p>
        </p:txBody>
      </p:sp>
      <p:sp>
        <p:nvSpPr>
          <p:cNvPr id="6" name="Espace réservé du texte 9">
            <a:extLst>
              <a:ext uri="{FF2B5EF4-FFF2-40B4-BE49-F238E27FC236}">
                <a16:creationId xmlns:a16="http://schemas.microsoft.com/office/drawing/2014/main" id="{B1CC0D6E-E220-E0F8-1F93-191D012EAA3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06085382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exte + Graphe + Citation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708026"/>
            <a:ext cx="7804635" cy="1508105"/>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 </a:t>
            </a:r>
            <a:r>
              <a:rPr lang="fr-FR" dirty="0" err="1"/>
              <a:t>voluptatem</a:t>
            </a:r>
            <a:r>
              <a:rPr lang="fr-FR" dirty="0"/>
              <a:t> quia </a:t>
            </a:r>
            <a:r>
              <a:rPr lang="fr-FR" dirty="0" err="1"/>
              <a:t>voluptas</a:t>
            </a:r>
            <a:r>
              <a:rPr lang="fr-FR" dirty="0"/>
              <a:t> </a:t>
            </a:r>
            <a:r>
              <a:rPr lang="fr-FR" dirty="0" err="1"/>
              <a:t>sit</a:t>
            </a:r>
            <a:r>
              <a:rPr lang="fr-FR" dirty="0"/>
              <a:t> </a:t>
            </a:r>
            <a:r>
              <a:rPr lang="fr-FR" dirty="0" err="1"/>
              <a:t>aspernatur</a:t>
            </a:r>
            <a:r>
              <a:rPr lang="fr-FR" dirty="0"/>
              <a:t> </a:t>
            </a:r>
            <a:r>
              <a:rPr lang="fr-FR" dirty="0" err="1"/>
              <a:t>aut</a:t>
            </a:r>
            <a:r>
              <a:rPr lang="fr-FR" dirty="0"/>
              <a:t> </a:t>
            </a:r>
            <a:r>
              <a:rPr lang="fr-FR" dirty="0" err="1"/>
              <a:t>odit</a:t>
            </a:r>
            <a:r>
              <a:rPr lang="fr-FR" dirty="0"/>
              <a:t> </a:t>
            </a:r>
            <a:r>
              <a:rPr lang="fr-FR" dirty="0" err="1"/>
              <a:t>aut</a:t>
            </a:r>
            <a:r>
              <a:rPr lang="fr-FR" dirty="0"/>
              <a:t> </a:t>
            </a:r>
            <a:r>
              <a:rPr lang="fr-FR" dirty="0" err="1"/>
              <a:t>fugit</a:t>
            </a:r>
            <a:r>
              <a:rPr lang="fr-FR" dirty="0"/>
              <a:t>, </a:t>
            </a:r>
            <a:r>
              <a:rPr lang="fr-FR" dirty="0" err="1"/>
              <a:t>sed</a:t>
            </a:r>
            <a:r>
              <a:rPr lang="fr-FR" dirty="0"/>
              <a:t> quia </a:t>
            </a:r>
            <a:r>
              <a:rPr lang="fr-FR" dirty="0" err="1"/>
              <a:t>consequuntur</a:t>
            </a:r>
            <a:r>
              <a:rPr lang="fr-FR" dirty="0"/>
              <a:t> </a:t>
            </a:r>
            <a:r>
              <a:rPr lang="fr-FR" dirty="0" err="1"/>
              <a:t>magni</a:t>
            </a:r>
            <a:r>
              <a:rPr lang="fr-FR" dirty="0"/>
              <a:t> </a:t>
            </a:r>
            <a:r>
              <a:rPr lang="fr-FR" dirty="0" err="1"/>
              <a:t>dolores</a:t>
            </a:r>
            <a:r>
              <a:rPr lang="fr-FR" dirty="0"/>
              <a:t> </a:t>
            </a:r>
            <a:r>
              <a:rPr lang="fr-FR" dirty="0" err="1"/>
              <a:t>eos</a:t>
            </a:r>
            <a:r>
              <a:rPr lang="fr-FR" dirty="0"/>
              <a:t> qui </a:t>
            </a:r>
            <a:r>
              <a:rPr lang="fr-FR" dirty="0" err="1"/>
              <a:t>ratione</a:t>
            </a:r>
            <a:r>
              <a:rPr lang="fr-FR" dirty="0"/>
              <a:t> </a:t>
            </a:r>
            <a:r>
              <a:rPr lang="fr-FR" dirty="0" err="1"/>
              <a:t>voluptatem</a:t>
            </a:r>
            <a:r>
              <a:rPr lang="fr-FR" dirty="0"/>
              <a:t> </a:t>
            </a:r>
            <a:r>
              <a:rPr lang="fr-FR" dirty="0" err="1"/>
              <a:t>sequi</a:t>
            </a:r>
            <a:r>
              <a:rPr lang="fr-FR" dirty="0"/>
              <a:t> </a:t>
            </a:r>
            <a:r>
              <a:rPr lang="fr-FR" dirty="0" err="1"/>
              <a:t>nesciunt</a:t>
            </a:r>
            <a:r>
              <a:rPr lang="fr-FR" dirty="0"/>
              <a:t>.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ipsum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22" name="Espace réservé du texte 36">
            <a:extLst>
              <a:ext uri="{FF2B5EF4-FFF2-40B4-BE49-F238E27FC236}">
                <a16:creationId xmlns:a16="http://schemas.microsoft.com/office/drawing/2014/main" id="{62B6AC0D-C116-2ECB-FB66-78958AA26A89}"/>
              </a:ext>
            </a:extLst>
          </p:cNvPr>
          <p:cNvSpPr>
            <a:spLocks noGrp="1"/>
          </p:cNvSpPr>
          <p:nvPr>
            <p:ph type="body" sz="quarter" idx="23" hasCustomPrompt="1"/>
          </p:nvPr>
        </p:nvSpPr>
        <p:spPr>
          <a:xfrm>
            <a:off x="9124324" y="208333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4" name="Espace réservé du texte 36">
            <a:extLst>
              <a:ext uri="{FF2B5EF4-FFF2-40B4-BE49-F238E27FC236}">
                <a16:creationId xmlns:a16="http://schemas.microsoft.com/office/drawing/2014/main" id="{48A72DCA-E972-F33E-CD24-4A9E7B2299C3}"/>
              </a:ext>
            </a:extLst>
          </p:cNvPr>
          <p:cNvSpPr>
            <a:spLocks noGrp="1"/>
          </p:cNvSpPr>
          <p:nvPr>
            <p:ph type="body" sz="quarter" idx="25" hasCustomPrompt="1"/>
          </p:nvPr>
        </p:nvSpPr>
        <p:spPr>
          <a:xfrm>
            <a:off x="9124324" y="416242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5" name="Rectangle 24">
            <a:extLst>
              <a:ext uri="{FF2B5EF4-FFF2-40B4-BE49-F238E27FC236}">
                <a16:creationId xmlns:a16="http://schemas.microsoft.com/office/drawing/2014/main" id="{9B94A7C5-8D73-71B2-80DB-995DF0FB5F5B}"/>
              </a:ext>
            </a:extLst>
          </p:cNvPr>
          <p:cNvSpPr/>
          <p:nvPr/>
        </p:nvSpPr>
        <p:spPr>
          <a:xfrm>
            <a:off x="9118228" y="4164525"/>
            <a:ext cx="655799" cy="360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27" name="Rectangle 26">
            <a:extLst>
              <a:ext uri="{FF2B5EF4-FFF2-40B4-BE49-F238E27FC236}">
                <a16:creationId xmlns:a16="http://schemas.microsoft.com/office/drawing/2014/main" id="{ED6E3C57-FC7C-E3BB-3A50-81EB8986353D}"/>
              </a:ext>
            </a:extLst>
          </p:cNvPr>
          <p:cNvSpPr/>
          <p:nvPr/>
        </p:nvSpPr>
        <p:spPr>
          <a:xfrm>
            <a:off x="9118228" y="2084315"/>
            <a:ext cx="655799" cy="36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6" name="Espace réservé du texte 7">
            <a:extLst>
              <a:ext uri="{FF2B5EF4-FFF2-40B4-BE49-F238E27FC236}">
                <a16:creationId xmlns:a16="http://schemas.microsoft.com/office/drawing/2014/main" id="{C8234CC9-8A45-9001-BA62-9C4E1F119A5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contenu 9">
            <a:extLst>
              <a:ext uri="{FF2B5EF4-FFF2-40B4-BE49-F238E27FC236}">
                <a16:creationId xmlns:a16="http://schemas.microsoft.com/office/drawing/2014/main" id="{36E0017E-F390-336A-62F3-3DF1D92E4D27}"/>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75610B10-D28D-322F-9B0C-DF390272C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3180355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exte + Graphe + Puce + Citation">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pic>
        <p:nvPicPr>
          <p:cNvPr id="9" name="Image 8">
            <a:extLst>
              <a:ext uri="{FF2B5EF4-FFF2-40B4-BE49-F238E27FC236}">
                <a16:creationId xmlns:a16="http://schemas.microsoft.com/office/drawing/2014/main" id="{C472B630-B7FD-F516-7FFA-1BF5048F2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980" y="1060764"/>
            <a:ext cx="872159" cy="768683"/>
          </a:xfrm>
          <a:prstGeom prst="rect">
            <a:avLst/>
          </a:prstGeom>
        </p:spPr>
      </p:pic>
      <p:sp>
        <p:nvSpPr>
          <p:cNvPr id="14" name="Espace réservé du texte 10">
            <a:extLst>
              <a:ext uri="{FF2B5EF4-FFF2-40B4-BE49-F238E27FC236}">
                <a16:creationId xmlns:a16="http://schemas.microsoft.com/office/drawing/2014/main" id="{C0CD5E34-CD31-A460-BCCF-4DE993625D00}"/>
              </a:ext>
            </a:extLst>
          </p:cNvPr>
          <p:cNvSpPr>
            <a:spLocks noGrp="1" noChangeAspect="1"/>
          </p:cNvSpPr>
          <p:nvPr>
            <p:ph type="body" sz="quarter" idx="15" hasCustomPrompt="1"/>
          </p:nvPr>
        </p:nvSpPr>
        <p:spPr>
          <a:xfrm>
            <a:off x="7373960" y="3920399"/>
            <a:ext cx="2538000" cy="2538000"/>
          </a:xfrm>
          <a:prstGeom prst="star24">
            <a:avLst>
              <a:gd name="adj" fmla="val 46936"/>
            </a:avLst>
          </a:prstGeom>
          <a:solidFill>
            <a:schemeClr val="accent3"/>
          </a:solidFill>
        </p:spPr>
        <p:txBody>
          <a:bodyPr anchor="ctr">
            <a:noAutofit/>
          </a:bodyPr>
          <a:lstStyle>
            <a:lvl1pPr algn="ctr">
              <a:defRPr sz="1400" spc="300">
                <a:solidFill>
                  <a:schemeClr val="tx1"/>
                </a:solidFill>
                <a:latin typeface="+mj-lt"/>
              </a:defRPr>
            </a:lvl1pPr>
          </a:lstStyle>
          <a:p>
            <a:pPr lvl="0"/>
            <a:r>
              <a:rPr lang="fr-FR" dirty="0"/>
              <a:t>Idée forte</a:t>
            </a: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923469"/>
            <a:ext cx="6543613" cy="1077218"/>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18" name="Espace réservé du texte 17">
            <a:extLst>
              <a:ext uri="{FF2B5EF4-FFF2-40B4-BE49-F238E27FC236}">
                <a16:creationId xmlns:a16="http://schemas.microsoft.com/office/drawing/2014/main" id="{E2ABBA4D-3806-700F-A8D7-E1B9AAE2291B}"/>
              </a:ext>
            </a:extLst>
          </p:cNvPr>
          <p:cNvSpPr>
            <a:spLocks noGrp="1"/>
          </p:cNvSpPr>
          <p:nvPr>
            <p:ph type="body" sz="quarter" idx="28" hasCustomPrompt="1"/>
          </p:nvPr>
        </p:nvSpPr>
        <p:spPr>
          <a:xfrm>
            <a:off x="9278273" y="1675559"/>
            <a:ext cx="2278412" cy="307777"/>
          </a:xfrm>
        </p:spPr>
        <p:txBody>
          <a:bodyPr/>
          <a:lstStyle>
            <a:lvl1pPr>
              <a:defRPr sz="2000" i="1"/>
            </a:lvl1pPr>
          </a:lstStyle>
          <a:p>
            <a:pPr lvl="0"/>
            <a:r>
              <a:rPr lang="fr-FR" dirty="0"/>
              <a:t>Citation</a:t>
            </a:r>
          </a:p>
        </p:txBody>
      </p:sp>
      <p:sp>
        <p:nvSpPr>
          <p:cNvPr id="6" name="Espace réservé du texte 7">
            <a:extLst>
              <a:ext uri="{FF2B5EF4-FFF2-40B4-BE49-F238E27FC236}">
                <a16:creationId xmlns:a16="http://schemas.microsoft.com/office/drawing/2014/main" id="{9074A062-1FFF-150D-5DA7-3E61E5C8797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0" name="Espace réservé du contenu 9">
            <a:extLst>
              <a:ext uri="{FF2B5EF4-FFF2-40B4-BE49-F238E27FC236}">
                <a16:creationId xmlns:a16="http://schemas.microsoft.com/office/drawing/2014/main" id="{0E2FA479-02AE-7A78-2466-A56449762ABB}"/>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D39DDEA9-EED3-EAB1-6F54-508651B9FDC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38261647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exte + Image + Puc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4"/>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6" name="Espace réservé du texte 9">
            <a:extLst>
              <a:ext uri="{FF2B5EF4-FFF2-40B4-BE49-F238E27FC236}">
                <a16:creationId xmlns:a16="http://schemas.microsoft.com/office/drawing/2014/main" id="{8F24ABDA-E309-AD0B-2FB9-F2A84E7C5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98524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Équipe projet 3">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C1085A0-87AE-1AC2-107D-C06AB924A898}"/>
              </a:ext>
            </a:extLst>
          </p:cNvPr>
          <p:cNvSpPr/>
          <p:nvPr/>
        </p:nvSpPr>
        <p:spPr>
          <a:xfrm>
            <a:off x="0" y="77152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3744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21" name="Connecteur droit 20">
            <a:extLst>
              <a:ext uri="{FF2B5EF4-FFF2-40B4-BE49-F238E27FC236}">
                <a16:creationId xmlns:a16="http://schemas.microsoft.com/office/drawing/2014/main" id="{1FF01845-A4E2-8D6A-AB39-66E4AE8D0DEC}"/>
              </a:ext>
            </a:extLst>
          </p:cNvPr>
          <p:cNvCxnSpPr>
            <a:cxnSpLocks/>
          </p:cNvCxnSpPr>
          <p:nvPr/>
        </p:nvCxnSpPr>
        <p:spPr>
          <a:xfrm>
            <a:off x="7553432" y="1130490"/>
            <a:ext cx="0" cy="531774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4CB98E-8E39-56A9-93B1-3184B45D9A48}"/>
              </a:ext>
            </a:extLst>
          </p:cNvPr>
          <p:cNvCxnSpPr>
            <a:cxnSpLocks/>
          </p:cNvCxnSpPr>
          <p:nvPr/>
        </p:nvCxnSpPr>
        <p:spPr>
          <a:xfrm flipH="1">
            <a:off x="1" y="1140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space réservé du texte 21">
            <a:extLst>
              <a:ext uri="{FF2B5EF4-FFF2-40B4-BE49-F238E27FC236}">
                <a16:creationId xmlns:a16="http://schemas.microsoft.com/office/drawing/2014/main" id="{6E2138CA-0A0E-813E-9A07-A36271B6C276}"/>
              </a:ext>
            </a:extLst>
          </p:cNvPr>
          <p:cNvSpPr>
            <a:spLocks noGrp="1"/>
          </p:cNvSpPr>
          <p:nvPr>
            <p:ph type="body" sz="quarter" idx="27" hasCustomPrompt="1"/>
          </p:nvPr>
        </p:nvSpPr>
        <p:spPr>
          <a:xfrm>
            <a:off x="5432958"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38" name="Espace réservé du texte 21">
            <a:extLst>
              <a:ext uri="{FF2B5EF4-FFF2-40B4-BE49-F238E27FC236}">
                <a16:creationId xmlns:a16="http://schemas.microsoft.com/office/drawing/2014/main" id="{B55243A2-8AE1-5BFE-8045-69154414D8BD}"/>
              </a:ext>
            </a:extLst>
          </p:cNvPr>
          <p:cNvSpPr>
            <a:spLocks noGrp="1"/>
          </p:cNvSpPr>
          <p:nvPr>
            <p:ph type="body" sz="quarter" idx="29" hasCustomPrompt="1"/>
          </p:nvPr>
        </p:nvSpPr>
        <p:spPr>
          <a:xfrm>
            <a:off x="5393105"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9" name="Espace réservé pour une image  14">
            <a:extLst>
              <a:ext uri="{FF2B5EF4-FFF2-40B4-BE49-F238E27FC236}">
                <a16:creationId xmlns:a16="http://schemas.microsoft.com/office/drawing/2014/main" id="{51043EC4-2D6D-0922-07C8-4D7C2C0B906F}"/>
              </a:ext>
            </a:extLst>
          </p:cNvPr>
          <p:cNvSpPr>
            <a:spLocks noGrp="1" noChangeAspect="1"/>
          </p:cNvSpPr>
          <p:nvPr>
            <p:ph type="pic" sz="quarter" idx="59" hasCustomPrompt="1"/>
          </p:nvPr>
        </p:nvSpPr>
        <p:spPr>
          <a:xfrm>
            <a:off x="5581111"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0" name="Espace réservé du texte 21">
            <a:extLst>
              <a:ext uri="{FF2B5EF4-FFF2-40B4-BE49-F238E27FC236}">
                <a16:creationId xmlns:a16="http://schemas.microsoft.com/office/drawing/2014/main" id="{92656E05-AE56-024F-EC24-0A18253182A6}"/>
              </a:ext>
            </a:extLst>
          </p:cNvPr>
          <p:cNvSpPr>
            <a:spLocks noGrp="1"/>
          </p:cNvSpPr>
          <p:nvPr>
            <p:ph type="body" sz="quarter" idx="26" hasCustomPrompt="1"/>
          </p:nvPr>
        </p:nvSpPr>
        <p:spPr>
          <a:xfrm>
            <a:off x="0" y="1283363"/>
            <a:ext cx="4684501" cy="246221"/>
          </a:xfrm>
        </p:spPr>
        <p:txBody>
          <a:bodyPr wrap="square" anchor="ctr">
            <a:spAutoFit/>
          </a:bodyPr>
          <a:lstStyle>
            <a:lvl1pPr algn="ctr">
              <a:defRPr sz="1600" cap="all" baseline="0">
                <a:latin typeface="+mj-lt"/>
              </a:defRPr>
            </a:lvl1pPr>
          </a:lstStyle>
          <a:p>
            <a:pPr lvl="0"/>
            <a:r>
              <a:rPr lang="fr-FR" dirty="0"/>
              <a:t>PILOTAGE STRATÉGIQUE</a:t>
            </a:r>
          </a:p>
        </p:txBody>
      </p:sp>
      <p:sp>
        <p:nvSpPr>
          <p:cNvPr id="41" name="Espace réservé du texte 21">
            <a:extLst>
              <a:ext uri="{FF2B5EF4-FFF2-40B4-BE49-F238E27FC236}">
                <a16:creationId xmlns:a16="http://schemas.microsoft.com/office/drawing/2014/main" id="{3AC1EA9D-E35F-13B9-ADB9-374A63A9850B}"/>
              </a:ext>
            </a:extLst>
          </p:cNvPr>
          <p:cNvSpPr>
            <a:spLocks noGrp="1"/>
          </p:cNvSpPr>
          <p:nvPr>
            <p:ph type="body" sz="quarter" idx="60" hasCustomPrompt="1"/>
          </p:nvPr>
        </p:nvSpPr>
        <p:spPr>
          <a:xfrm>
            <a:off x="4684501" y="1283363"/>
            <a:ext cx="2868929" cy="246221"/>
          </a:xfrm>
        </p:spPr>
        <p:txBody>
          <a:bodyPr wrap="square" anchor="ctr">
            <a:spAutoFit/>
          </a:bodyPr>
          <a:lstStyle>
            <a:lvl1pPr algn="ctr">
              <a:defRPr sz="1600" cap="all" baseline="0">
                <a:latin typeface="+mj-lt"/>
              </a:defRPr>
            </a:lvl1pPr>
          </a:lstStyle>
          <a:p>
            <a:pPr lvl="0"/>
            <a:r>
              <a:rPr lang="fr-FR" dirty="0"/>
              <a:t>PLANNING</a:t>
            </a:r>
          </a:p>
        </p:txBody>
      </p:sp>
      <p:sp>
        <p:nvSpPr>
          <p:cNvPr id="42" name="Espace réservé du texte 21">
            <a:extLst>
              <a:ext uri="{FF2B5EF4-FFF2-40B4-BE49-F238E27FC236}">
                <a16:creationId xmlns:a16="http://schemas.microsoft.com/office/drawing/2014/main" id="{F32BC6D6-9E94-82A5-15E8-A5B483DAB941}"/>
              </a:ext>
            </a:extLst>
          </p:cNvPr>
          <p:cNvSpPr>
            <a:spLocks noGrp="1"/>
          </p:cNvSpPr>
          <p:nvPr>
            <p:ph type="body" sz="quarter" idx="61" hasCustomPrompt="1"/>
          </p:nvPr>
        </p:nvSpPr>
        <p:spPr>
          <a:xfrm>
            <a:off x="7553431" y="1283363"/>
            <a:ext cx="4638570" cy="246221"/>
          </a:xfrm>
        </p:spPr>
        <p:txBody>
          <a:bodyPr wrap="square" anchor="ctr">
            <a:spAutoFit/>
          </a:bodyPr>
          <a:lstStyle>
            <a:lvl1pPr algn="ctr">
              <a:defRPr sz="1600" cap="all" baseline="0">
                <a:latin typeface="+mj-lt"/>
              </a:defRPr>
            </a:lvl1pPr>
          </a:lstStyle>
          <a:p>
            <a:pPr lvl="0"/>
            <a:r>
              <a:rPr lang="fr-FR" dirty="0"/>
              <a:t>PRODUCTION</a:t>
            </a:r>
          </a:p>
        </p:txBody>
      </p:sp>
      <p:sp>
        <p:nvSpPr>
          <p:cNvPr id="43" name="Espace réservé du texte 21">
            <a:extLst>
              <a:ext uri="{FF2B5EF4-FFF2-40B4-BE49-F238E27FC236}">
                <a16:creationId xmlns:a16="http://schemas.microsoft.com/office/drawing/2014/main" id="{94EB97C1-D9DC-424B-479E-EAFAC55321EC}"/>
              </a:ext>
            </a:extLst>
          </p:cNvPr>
          <p:cNvSpPr>
            <a:spLocks noGrp="1"/>
          </p:cNvSpPr>
          <p:nvPr>
            <p:ph type="body" sz="quarter" idx="62" hasCustomPrompt="1"/>
          </p:nvPr>
        </p:nvSpPr>
        <p:spPr>
          <a:xfrm>
            <a:off x="7553430" y="3934649"/>
            <a:ext cx="4638570" cy="246221"/>
          </a:xfrm>
        </p:spPr>
        <p:txBody>
          <a:bodyPr wrap="square" anchor="ctr">
            <a:spAutoFit/>
          </a:bodyPr>
          <a:lstStyle>
            <a:lvl1pPr algn="ctr">
              <a:defRPr sz="1600" cap="all" baseline="0">
                <a:latin typeface="+mj-lt"/>
              </a:defRPr>
            </a:lvl1pPr>
          </a:lstStyle>
          <a:p>
            <a:pPr lvl="0"/>
            <a:r>
              <a:rPr lang="fr-FR" dirty="0"/>
              <a:t>EXPERTS</a:t>
            </a:r>
          </a:p>
        </p:txBody>
      </p:sp>
      <p:sp>
        <p:nvSpPr>
          <p:cNvPr id="44" name="Espace réservé du texte 21">
            <a:extLst>
              <a:ext uri="{FF2B5EF4-FFF2-40B4-BE49-F238E27FC236}">
                <a16:creationId xmlns:a16="http://schemas.microsoft.com/office/drawing/2014/main" id="{DE3C52C2-1730-A4B3-EAFC-13C291E8F41D}"/>
              </a:ext>
            </a:extLst>
          </p:cNvPr>
          <p:cNvSpPr>
            <a:spLocks noGrp="1"/>
          </p:cNvSpPr>
          <p:nvPr>
            <p:ph type="body" sz="quarter" idx="63" hasCustomPrompt="1"/>
          </p:nvPr>
        </p:nvSpPr>
        <p:spPr>
          <a:xfrm>
            <a:off x="2635024"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5" name="Espace réservé du texte 21">
            <a:extLst>
              <a:ext uri="{FF2B5EF4-FFF2-40B4-BE49-F238E27FC236}">
                <a16:creationId xmlns:a16="http://schemas.microsoft.com/office/drawing/2014/main" id="{1F839377-B82C-4617-41E4-ABCDC2741456}"/>
              </a:ext>
            </a:extLst>
          </p:cNvPr>
          <p:cNvSpPr>
            <a:spLocks noGrp="1"/>
          </p:cNvSpPr>
          <p:nvPr>
            <p:ph type="body" sz="quarter" idx="64" hasCustomPrompt="1"/>
          </p:nvPr>
        </p:nvSpPr>
        <p:spPr>
          <a:xfrm>
            <a:off x="2595171"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6" name="Espace réservé pour une image  14">
            <a:extLst>
              <a:ext uri="{FF2B5EF4-FFF2-40B4-BE49-F238E27FC236}">
                <a16:creationId xmlns:a16="http://schemas.microsoft.com/office/drawing/2014/main" id="{8B1B35D0-23B5-C788-434F-91C676F94469}"/>
              </a:ext>
            </a:extLst>
          </p:cNvPr>
          <p:cNvSpPr>
            <a:spLocks noGrp="1" noChangeAspect="1"/>
          </p:cNvSpPr>
          <p:nvPr>
            <p:ph type="pic" sz="quarter" idx="65" hasCustomPrompt="1"/>
          </p:nvPr>
        </p:nvSpPr>
        <p:spPr>
          <a:xfrm>
            <a:off x="2783177"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564F719C-932F-EA65-B060-B4480D3ABC5E}"/>
              </a:ext>
            </a:extLst>
          </p:cNvPr>
          <p:cNvSpPr>
            <a:spLocks noGrp="1"/>
          </p:cNvSpPr>
          <p:nvPr>
            <p:ph type="body" sz="quarter" idx="66" hasCustomPrompt="1"/>
          </p:nvPr>
        </p:nvSpPr>
        <p:spPr>
          <a:xfrm>
            <a:off x="666395"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8" name="Espace réservé du texte 21">
            <a:extLst>
              <a:ext uri="{FF2B5EF4-FFF2-40B4-BE49-F238E27FC236}">
                <a16:creationId xmlns:a16="http://schemas.microsoft.com/office/drawing/2014/main" id="{2791EC0B-AFA7-8819-4224-447B5E95CB87}"/>
              </a:ext>
            </a:extLst>
          </p:cNvPr>
          <p:cNvSpPr>
            <a:spLocks noGrp="1"/>
          </p:cNvSpPr>
          <p:nvPr>
            <p:ph type="body" sz="quarter" idx="67" hasCustomPrompt="1"/>
          </p:nvPr>
        </p:nvSpPr>
        <p:spPr>
          <a:xfrm>
            <a:off x="626542"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9" name="Espace réservé pour une image  14">
            <a:extLst>
              <a:ext uri="{FF2B5EF4-FFF2-40B4-BE49-F238E27FC236}">
                <a16:creationId xmlns:a16="http://schemas.microsoft.com/office/drawing/2014/main" id="{7C011642-87C8-22CD-A0F3-DEC574690837}"/>
              </a:ext>
            </a:extLst>
          </p:cNvPr>
          <p:cNvSpPr>
            <a:spLocks noGrp="1" noChangeAspect="1"/>
          </p:cNvSpPr>
          <p:nvPr>
            <p:ph type="pic" sz="quarter" idx="68" hasCustomPrompt="1"/>
          </p:nvPr>
        </p:nvSpPr>
        <p:spPr>
          <a:xfrm>
            <a:off x="814548"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0" name="Espace réservé du texte 21">
            <a:extLst>
              <a:ext uri="{FF2B5EF4-FFF2-40B4-BE49-F238E27FC236}">
                <a16:creationId xmlns:a16="http://schemas.microsoft.com/office/drawing/2014/main" id="{F9D515B2-BC1E-689D-129F-9E474AFB0833}"/>
              </a:ext>
            </a:extLst>
          </p:cNvPr>
          <p:cNvSpPr>
            <a:spLocks noGrp="1"/>
          </p:cNvSpPr>
          <p:nvPr>
            <p:ph type="body" sz="quarter" idx="69" hasCustomPrompt="1"/>
          </p:nvPr>
        </p:nvSpPr>
        <p:spPr>
          <a:xfrm>
            <a:off x="9176144" y="2256967"/>
            <a:ext cx="1344646" cy="184666"/>
          </a:xfrm>
        </p:spPr>
        <p:txBody>
          <a:bodyPr wrap="square" anchor="t">
            <a:spAutoFit/>
          </a:bodyPr>
          <a:lstStyle>
            <a:lvl1pPr algn="l">
              <a:defRPr sz="1200" cap="all" baseline="0">
                <a:latin typeface="+mn-lt"/>
              </a:defRPr>
            </a:lvl1pPr>
          </a:lstStyle>
          <a:p>
            <a:pPr lvl="0"/>
            <a:r>
              <a:rPr lang="fr-FR" dirty="0"/>
              <a:t>FONCTION </a:t>
            </a:r>
          </a:p>
        </p:txBody>
      </p:sp>
      <p:sp>
        <p:nvSpPr>
          <p:cNvPr id="51" name="Espace réservé du texte 21">
            <a:extLst>
              <a:ext uri="{FF2B5EF4-FFF2-40B4-BE49-F238E27FC236}">
                <a16:creationId xmlns:a16="http://schemas.microsoft.com/office/drawing/2014/main" id="{3B4A45DD-E159-C588-29DD-A96BC8F046C9}"/>
              </a:ext>
            </a:extLst>
          </p:cNvPr>
          <p:cNvSpPr>
            <a:spLocks noGrp="1"/>
          </p:cNvSpPr>
          <p:nvPr>
            <p:ph type="body" sz="quarter" idx="70" hasCustomPrompt="1"/>
          </p:nvPr>
        </p:nvSpPr>
        <p:spPr>
          <a:xfrm>
            <a:off x="9176144" y="2039998"/>
            <a:ext cx="1424352" cy="184666"/>
          </a:xfrm>
        </p:spPr>
        <p:txBody>
          <a:bodyPr wrap="square" anchor="b">
            <a:spAutoFit/>
          </a:bodyPr>
          <a:lstStyle>
            <a:lvl1pPr algn="l">
              <a:defRPr sz="1200" cap="all" baseline="0">
                <a:solidFill>
                  <a:schemeClr val="accent2"/>
                </a:solidFill>
                <a:latin typeface="+mj-lt"/>
              </a:defRPr>
            </a:lvl1pPr>
          </a:lstStyle>
          <a:p>
            <a:pPr lvl="0"/>
            <a:r>
              <a:rPr lang="fr-FR" dirty="0"/>
              <a:t>PRÉNOM NOM</a:t>
            </a:r>
          </a:p>
        </p:txBody>
      </p:sp>
      <p:sp>
        <p:nvSpPr>
          <p:cNvPr id="52" name="Espace réservé pour une image  14">
            <a:extLst>
              <a:ext uri="{FF2B5EF4-FFF2-40B4-BE49-F238E27FC236}">
                <a16:creationId xmlns:a16="http://schemas.microsoft.com/office/drawing/2014/main" id="{A658BE19-6C41-CDF9-9741-FD2EAE9DA34B}"/>
              </a:ext>
            </a:extLst>
          </p:cNvPr>
          <p:cNvSpPr>
            <a:spLocks noGrp="1" noChangeAspect="1"/>
          </p:cNvSpPr>
          <p:nvPr>
            <p:ph type="pic" sz="quarter" idx="71" hasCustomPrompt="1"/>
          </p:nvPr>
        </p:nvSpPr>
        <p:spPr>
          <a:xfrm>
            <a:off x="794402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0" name="Espace réservé du texte 21">
            <a:extLst>
              <a:ext uri="{FF2B5EF4-FFF2-40B4-BE49-F238E27FC236}">
                <a16:creationId xmlns:a16="http://schemas.microsoft.com/office/drawing/2014/main" id="{A0D926B2-56D1-26E9-0FF3-ABDDB08776B3}"/>
              </a:ext>
            </a:extLst>
          </p:cNvPr>
          <p:cNvSpPr>
            <a:spLocks noGrp="1"/>
          </p:cNvSpPr>
          <p:nvPr>
            <p:ph type="body" sz="quarter" idx="72" hasCustomPrompt="1"/>
          </p:nvPr>
        </p:nvSpPr>
        <p:spPr>
          <a:xfrm>
            <a:off x="10200376"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1" name="Espace réservé du texte 21">
            <a:extLst>
              <a:ext uri="{FF2B5EF4-FFF2-40B4-BE49-F238E27FC236}">
                <a16:creationId xmlns:a16="http://schemas.microsoft.com/office/drawing/2014/main" id="{A8A337FC-6F25-4427-034B-15D2F40514A2}"/>
              </a:ext>
            </a:extLst>
          </p:cNvPr>
          <p:cNvSpPr>
            <a:spLocks noGrp="1"/>
          </p:cNvSpPr>
          <p:nvPr>
            <p:ph type="body" sz="quarter" idx="73" hasCustomPrompt="1"/>
          </p:nvPr>
        </p:nvSpPr>
        <p:spPr>
          <a:xfrm>
            <a:off x="10160523"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2" name="Espace réservé pour une image  14">
            <a:extLst>
              <a:ext uri="{FF2B5EF4-FFF2-40B4-BE49-F238E27FC236}">
                <a16:creationId xmlns:a16="http://schemas.microsoft.com/office/drawing/2014/main" id="{9C6B1E78-A096-D408-BB9D-51BDFEB29935}"/>
              </a:ext>
            </a:extLst>
          </p:cNvPr>
          <p:cNvSpPr>
            <a:spLocks noGrp="1" noChangeAspect="1"/>
          </p:cNvSpPr>
          <p:nvPr>
            <p:ph type="pic" sz="quarter" idx="74" hasCustomPrompt="1"/>
          </p:nvPr>
        </p:nvSpPr>
        <p:spPr>
          <a:xfrm>
            <a:off x="10348529"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3" name="Espace réservé du texte 21">
            <a:extLst>
              <a:ext uri="{FF2B5EF4-FFF2-40B4-BE49-F238E27FC236}">
                <a16:creationId xmlns:a16="http://schemas.microsoft.com/office/drawing/2014/main" id="{DC11F0CF-D418-6632-85F6-DDBCB01DC089}"/>
              </a:ext>
            </a:extLst>
          </p:cNvPr>
          <p:cNvSpPr>
            <a:spLocks noGrp="1"/>
          </p:cNvSpPr>
          <p:nvPr>
            <p:ph type="body" sz="quarter" idx="75" hasCustomPrompt="1"/>
          </p:nvPr>
        </p:nvSpPr>
        <p:spPr>
          <a:xfrm>
            <a:off x="8237273"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4" name="Espace réservé du texte 21">
            <a:extLst>
              <a:ext uri="{FF2B5EF4-FFF2-40B4-BE49-F238E27FC236}">
                <a16:creationId xmlns:a16="http://schemas.microsoft.com/office/drawing/2014/main" id="{5D3FAA45-FC84-3880-301B-2DA8DA0D4FA0}"/>
              </a:ext>
            </a:extLst>
          </p:cNvPr>
          <p:cNvSpPr>
            <a:spLocks noGrp="1"/>
          </p:cNvSpPr>
          <p:nvPr>
            <p:ph type="body" sz="quarter" idx="76" hasCustomPrompt="1"/>
          </p:nvPr>
        </p:nvSpPr>
        <p:spPr>
          <a:xfrm>
            <a:off x="8197420"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5" name="Espace réservé pour une image  14">
            <a:extLst>
              <a:ext uri="{FF2B5EF4-FFF2-40B4-BE49-F238E27FC236}">
                <a16:creationId xmlns:a16="http://schemas.microsoft.com/office/drawing/2014/main" id="{23FA9D23-8988-4829-A977-81C4D59CAC52}"/>
              </a:ext>
            </a:extLst>
          </p:cNvPr>
          <p:cNvSpPr>
            <a:spLocks noGrp="1" noChangeAspect="1"/>
          </p:cNvSpPr>
          <p:nvPr>
            <p:ph type="pic" sz="quarter" idx="77" hasCustomPrompt="1"/>
          </p:nvPr>
        </p:nvSpPr>
        <p:spPr>
          <a:xfrm>
            <a:off x="8385426"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77">
            <a:extLst>
              <a:ext uri="{FF2B5EF4-FFF2-40B4-BE49-F238E27FC236}">
                <a16:creationId xmlns:a16="http://schemas.microsoft.com/office/drawing/2014/main" id="{8FEE3CE6-6FB0-1FD4-1915-38D76A212DF0}"/>
              </a:ext>
            </a:extLst>
          </p:cNvPr>
          <p:cNvSpPr>
            <a:spLocks noGrp="1"/>
          </p:cNvSpPr>
          <p:nvPr>
            <p:ph type="body" sz="quarter" idx="78" hasCustomPrompt="1"/>
          </p:nvPr>
        </p:nvSpPr>
        <p:spPr>
          <a:xfrm>
            <a:off x="9176144" y="2445480"/>
            <a:ext cx="2742490" cy="553998"/>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79" name="Espace réservé du texte 77">
            <a:extLst>
              <a:ext uri="{FF2B5EF4-FFF2-40B4-BE49-F238E27FC236}">
                <a16:creationId xmlns:a16="http://schemas.microsoft.com/office/drawing/2014/main" id="{78230D77-9FB5-A532-7A60-5DB973935280}"/>
              </a:ext>
            </a:extLst>
          </p:cNvPr>
          <p:cNvSpPr>
            <a:spLocks noGrp="1"/>
          </p:cNvSpPr>
          <p:nvPr>
            <p:ph type="body" sz="quarter" idx="79" hasCustomPrompt="1"/>
          </p:nvPr>
        </p:nvSpPr>
        <p:spPr>
          <a:xfrm>
            <a:off x="8092216" y="6025219"/>
            <a:ext cx="1634760" cy="369332"/>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a:t>
            </a:r>
            <a:endParaRPr lang="fr-FR" dirty="0"/>
          </a:p>
        </p:txBody>
      </p:sp>
      <p:sp>
        <p:nvSpPr>
          <p:cNvPr id="85" name="Espace réservé du texte 77">
            <a:extLst>
              <a:ext uri="{FF2B5EF4-FFF2-40B4-BE49-F238E27FC236}">
                <a16:creationId xmlns:a16="http://schemas.microsoft.com/office/drawing/2014/main" id="{A0ED82A5-698B-3539-96D7-2B9A381A133F}"/>
              </a:ext>
            </a:extLst>
          </p:cNvPr>
          <p:cNvSpPr>
            <a:spLocks noGrp="1"/>
          </p:cNvSpPr>
          <p:nvPr>
            <p:ph type="body" sz="quarter" idx="80" hasCustomPrompt="1"/>
          </p:nvPr>
        </p:nvSpPr>
        <p:spPr>
          <a:xfrm>
            <a:off x="10055319" y="6025219"/>
            <a:ext cx="1634760" cy="369332"/>
          </a:xfrm>
        </p:spPr>
        <p:txBody>
          <a:bodyPr/>
          <a:lstStyle>
            <a:lvl1pPr algn="l">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p>
        </p:txBody>
      </p:sp>
      <p:sp>
        <p:nvSpPr>
          <p:cNvPr id="86" name="Espace réservé du texte 77">
            <a:extLst>
              <a:ext uri="{FF2B5EF4-FFF2-40B4-BE49-F238E27FC236}">
                <a16:creationId xmlns:a16="http://schemas.microsoft.com/office/drawing/2014/main" id="{9FCAC57A-BE11-9E56-114E-0A3186D17E3A}"/>
              </a:ext>
            </a:extLst>
          </p:cNvPr>
          <p:cNvSpPr>
            <a:spLocks noGrp="1"/>
          </p:cNvSpPr>
          <p:nvPr>
            <p:ph type="body" sz="quarter" idx="81" hasCustomPrompt="1"/>
          </p:nvPr>
        </p:nvSpPr>
        <p:spPr>
          <a:xfrm>
            <a:off x="521338"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8" name="Espace réservé du texte 77">
            <a:extLst>
              <a:ext uri="{FF2B5EF4-FFF2-40B4-BE49-F238E27FC236}">
                <a16:creationId xmlns:a16="http://schemas.microsoft.com/office/drawing/2014/main" id="{42EC65FB-F57C-33B9-DBC4-3BE93898D5F7}"/>
              </a:ext>
            </a:extLst>
          </p:cNvPr>
          <p:cNvSpPr>
            <a:spLocks noGrp="1"/>
          </p:cNvSpPr>
          <p:nvPr>
            <p:ph type="body" sz="quarter" idx="82" hasCustomPrompt="1"/>
          </p:nvPr>
        </p:nvSpPr>
        <p:spPr>
          <a:xfrm>
            <a:off x="2489967"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9" name="Espace réservé du texte 77">
            <a:extLst>
              <a:ext uri="{FF2B5EF4-FFF2-40B4-BE49-F238E27FC236}">
                <a16:creationId xmlns:a16="http://schemas.microsoft.com/office/drawing/2014/main" id="{F02060BA-DDD2-DA3A-B2C7-41CB7743ABE7}"/>
              </a:ext>
            </a:extLst>
          </p:cNvPr>
          <p:cNvSpPr>
            <a:spLocks noGrp="1"/>
          </p:cNvSpPr>
          <p:nvPr>
            <p:ph type="body" sz="quarter" idx="83" hasCustomPrompt="1"/>
          </p:nvPr>
        </p:nvSpPr>
        <p:spPr>
          <a:xfrm>
            <a:off x="5287901"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90" name="Espace réservé du texte 21">
            <a:extLst>
              <a:ext uri="{FF2B5EF4-FFF2-40B4-BE49-F238E27FC236}">
                <a16:creationId xmlns:a16="http://schemas.microsoft.com/office/drawing/2014/main" id="{015DCE0D-C405-5827-8FB0-DA1AF19D7482}"/>
              </a:ext>
            </a:extLst>
          </p:cNvPr>
          <p:cNvSpPr>
            <a:spLocks noGrp="1"/>
          </p:cNvSpPr>
          <p:nvPr>
            <p:ph type="body" sz="quarter" idx="84" hasCustomPrompt="1"/>
          </p:nvPr>
        </p:nvSpPr>
        <p:spPr>
          <a:xfrm>
            <a:off x="3753750" y="843090"/>
            <a:ext cx="4684501" cy="246221"/>
          </a:xfrm>
        </p:spPr>
        <p:txBody>
          <a:bodyPr wrap="square" anchor="ctr">
            <a:spAutoFit/>
          </a:bodyPr>
          <a:lstStyle>
            <a:lvl1pPr algn="ctr">
              <a:defRPr sz="16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8FD93318-8912-9804-EDDA-AD3FFB11FF8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19" name="Espace réservé du texte 63">
            <a:extLst>
              <a:ext uri="{FF2B5EF4-FFF2-40B4-BE49-F238E27FC236}">
                <a16:creationId xmlns:a16="http://schemas.microsoft.com/office/drawing/2014/main" id="{93084B56-754A-43E1-6B76-493C35FE79C6}"/>
              </a:ext>
            </a:extLst>
          </p:cNvPr>
          <p:cNvSpPr>
            <a:spLocks noGrp="1"/>
          </p:cNvSpPr>
          <p:nvPr>
            <p:ph type="body" sz="quarter" idx="86" hasCustomPrompt="1"/>
          </p:nvPr>
        </p:nvSpPr>
        <p:spPr>
          <a:xfrm rot="16200000" flipH="1">
            <a:off x="1342719" y="3006520"/>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63">
            <a:extLst>
              <a:ext uri="{FF2B5EF4-FFF2-40B4-BE49-F238E27FC236}">
                <a16:creationId xmlns:a16="http://schemas.microsoft.com/office/drawing/2014/main" id="{ECCB94D7-A9CD-E5DC-1CB5-2A279151F563}"/>
              </a:ext>
            </a:extLst>
          </p:cNvPr>
          <p:cNvSpPr>
            <a:spLocks noGrp="1"/>
          </p:cNvSpPr>
          <p:nvPr>
            <p:ph type="body" sz="quarter" idx="87" hasCustomPrompt="1"/>
          </p:nvPr>
        </p:nvSpPr>
        <p:spPr>
          <a:xfrm rot="16200000" flipH="1">
            <a:off x="3276867"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4" name="Espace réservé du texte 63">
            <a:extLst>
              <a:ext uri="{FF2B5EF4-FFF2-40B4-BE49-F238E27FC236}">
                <a16:creationId xmlns:a16="http://schemas.microsoft.com/office/drawing/2014/main" id="{5EA206C1-2BD8-40A9-B194-25E08AF3FAB9}"/>
              </a:ext>
            </a:extLst>
          </p:cNvPr>
          <p:cNvSpPr>
            <a:spLocks noGrp="1"/>
          </p:cNvSpPr>
          <p:nvPr>
            <p:ph type="body" sz="quarter" idx="88" hasCustomPrompt="1"/>
          </p:nvPr>
        </p:nvSpPr>
        <p:spPr>
          <a:xfrm rot="16200000" flipH="1">
            <a:off x="9824291" y="1784824"/>
            <a:ext cx="0" cy="3991393"/>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5" name="Espace réservé du texte 63">
            <a:extLst>
              <a:ext uri="{FF2B5EF4-FFF2-40B4-BE49-F238E27FC236}">
                <a16:creationId xmlns:a16="http://schemas.microsoft.com/office/drawing/2014/main" id="{14F90570-6F89-25BC-36AD-E1B75716E2F0}"/>
              </a:ext>
            </a:extLst>
          </p:cNvPr>
          <p:cNvSpPr>
            <a:spLocks noGrp="1"/>
          </p:cNvSpPr>
          <p:nvPr>
            <p:ph type="body" sz="quarter" idx="89" hasCustomPrompt="1"/>
          </p:nvPr>
        </p:nvSpPr>
        <p:spPr>
          <a:xfrm rot="16200000" flipH="1">
            <a:off x="6081481"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6" name="Espace réservé du texte 63">
            <a:extLst>
              <a:ext uri="{FF2B5EF4-FFF2-40B4-BE49-F238E27FC236}">
                <a16:creationId xmlns:a16="http://schemas.microsoft.com/office/drawing/2014/main" id="{C99514C9-BA08-8047-C9DF-AE6F467CC507}"/>
              </a:ext>
            </a:extLst>
          </p:cNvPr>
          <p:cNvSpPr>
            <a:spLocks noGrp="1"/>
          </p:cNvSpPr>
          <p:nvPr>
            <p:ph type="body" sz="quarter" idx="47" hasCustomPrompt="1"/>
          </p:nvPr>
        </p:nvSpPr>
        <p:spPr>
          <a:xfrm flipH="1">
            <a:off x="4683932" y="1140653"/>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7" name="Espace réservé du texte 63">
            <a:extLst>
              <a:ext uri="{FF2B5EF4-FFF2-40B4-BE49-F238E27FC236}">
                <a16:creationId xmlns:a16="http://schemas.microsoft.com/office/drawing/2014/main" id="{2B53257A-D5EE-582B-2DBD-14DA1E709973}"/>
              </a:ext>
            </a:extLst>
          </p:cNvPr>
          <p:cNvSpPr>
            <a:spLocks noGrp="1"/>
          </p:cNvSpPr>
          <p:nvPr>
            <p:ph type="body" sz="quarter" idx="85" hasCustomPrompt="1"/>
          </p:nvPr>
        </p:nvSpPr>
        <p:spPr>
          <a:xfrm flipH="1">
            <a:off x="7551062" y="1150829"/>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CC2207E7-AE46-B4F2-D72A-2935504820F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52853170"/>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exte + Puc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9560EF8C-2A68-E7EC-4B5E-38AA088B9FE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13" name="Connecteur droit 12">
            <a:extLst>
              <a:ext uri="{FF2B5EF4-FFF2-40B4-BE49-F238E27FC236}">
                <a16:creationId xmlns:a16="http://schemas.microsoft.com/office/drawing/2014/main" id="{C34D393D-7942-E03F-3791-B0D2108BB840}"/>
              </a:ext>
            </a:extLst>
          </p:cNvPr>
          <p:cNvCxnSpPr>
            <a:cxnSpLocks/>
          </p:cNvCxnSpPr>
          <p:nvPr/>
        </p:nvCxnSpPr>
        <p:spPr>
          <a:xfrm>
            <a:off x="6529570" y="1416176"/>
            <a:ext cx="0" cy="436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FF69217B-FA88-B202-4781-B2D5142B05BA}"/>
              </a:ext>
            </a:extLst>
          </p:cNvPr>
          <p:cNvSpPr>
            <a:spLocks noGrp="1" noChangeAspect="1"/>
          </p:cNvSpPr>
          <p:nvPr>
            <p:ph type="body" sz="quarter" idx="15" hasCustomPrompt="1"/>
          </p:nvPr>
        </p:nvSpPr>
        <p:spPr>
          <a:xfrm>
            <a:off x="5260570" y="3647457"/>
            <a:ext cx="2538000" cy="2538000"/>
          </a:xfrm>
          <a:prstGeom prst="star24">
            <a:avLst>
              <a:gd name="adj" fmla="val 46936"/>
            </a:avLst>
          </a:prstGeom>
          <a:solidFill>
            <a:schemeClr val="accent1"/>
          </a:solidFill>
        </p:spPr>
        <p:txBody>
          <a:bodyPr anchor="ctr">
            <a:noAutofit/>
          </a:bodyPr>
          <a:lstStyle>
            <a:lvl1pPr algn="ctr">
              <a:defRPr sz="1400" spc="300">
                <a:latin typeface="+mj-lt"/>
              </a:defRPr>
            </a:lvl1pPr>
          </a:lstStyle>
          <a:p>
            <a:pPr lvl="0"/>
            <a:r>
              <a:rPr lang="fr-FR" dirty="0"/>
              <a:t>Idée forte</a:t>
            </a:r>
          </a:p>
        </p:txBody>
      </p:sp>
      <p:sp>
        <p:nvSpPr>
          <p:cNvPr id="15" name="Espace réservé du texte 14">
            <a:extLst>
              <a:ext uri="{FF2B5EF4-FFF2-40B4-BE49-F238E27FC236}">
                <a16:creationId xmlns:a16="http://schemas.microsoft.com/office/drawing/2014/main" id="{2E88092A-DB26-A18E-2447-F2A2C2689AFA}"/>
              </a:ext>
            </a:extLst>
          </p:cNvPr>
          <p:cNvSpPr>
            <a:spLocks noGrp="1"/>
          </p:cNvSpPr>
          <p:nvPr>
            <p:ph type="body" sz="quarter" idx="16" hasCustomPrompt="1"/>
          </p:nvPr>
        </p:nvSpPr>
        <p:spPr>
          <a:xfrm>
            <a:off x="1610610" y="2307916"/>
            <a:ext cx="3885947" cy="2585323"/>
          </a:xfrm>
        </p:spPr>
        <p:txBody>
          <a:bodyPr wrap="square" anchor="ctr">
            <a:spAutoFit/>
          </a:bodyPr>
          <a:lstStyle>
            <a:lvl1pPr>
              <a:defRPr sz="2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p>
        </p:txBody>
      </p:sp>
      <p:sp>
        <p:nvSpPr>
          <p:cNvPr id="16" name="Espace réservé du texte 14">
            <a:extLst>
              <a:ext uri="{FF2B5EF4-FFF2-40B4-BE49-F238E27FC236}">
                <a16:creationId xmlns:a16="http://schemas.microsoft.com/office/drawing/2014/main" id="{F09FDA06-847A-7338-9C8D-79E69362C924}"/>
              </a:ext>
            </a:extLst>
          </p:cNvPr>
          <p:cNvSpPr>
            <a:spLocks noGrp="1"/>
          </p:cNvSpPr>
          <p:nvPr>
            <p:ph type="body" sz="quarter" idx="17" hasCustomPrompt="1"/>
          </p:nvPr>
        </p:nvSpPr>
        <p:spPr>
          <a:xfrm>
            <a:off x="7981684" y="2340577"/>
            <a:ext cx="3024000" cy="2520000"/>
          </a:xfrm>
        </p:spPr>
        <p:txBody>
          <a:bodyPr anchor="ctr">
            <a:noAutofit/>
          </a:bodyPr>
          <a:lstStyle>
            <a:lvl1pPr>
              <a:defRPr/>
            </a:lvl1pPr>
          </a:lstStyle>
          <a:p>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a:t>
            </a:r>
          </a:p>
        </p:txBody>
      </p:sp>
      <p:sp>
        <p:nvSpPr>
          <p:cNvPr id="6" name="Espace réservé du texte 7">
            <a:extLst>
              <a:ext uri="{FF2B5EF4-FFF2-40B4-BE49-F238E27FC236}">
                <a16:creationId xmlns:a16="http://schemas.microsoft.com/office/drawing/2014/main" id="{18C8E8F9-408E-D909-E344-0AFD131650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2A1C546C-51A0-0C02-2FB2-89D0FA69077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34077129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exte + Puc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7" name="Étoile : 16 branches 16">
            <a:extLst>
              <a:ext uri="{FF2B5EF4-FFF2-40B4-BE49-F238E27FC236}">
                <a16:creationId xmlns:a16="http://schemas.microsoft.com/office/drawing/2014/main" id="{B8A822EA-5249-7AEC-4D23-3462998B76E0}"/>
              </a:ext>
            </a:extLst>
          </p:cNvPr>
          <p:cNvSpPr/>
          <p:nvPr/>
        </p:nvSpPr>
        <p:spPr>
          <a:xfrm>
            <a:off x="289197" y="1811321"/>
            <a:ext cx="3608405" cy="3608405"/>
          </a:xfrm>
          <a:prstGeom prst="star16">
            <a:avLst>
              <a:gd name="adj" fmla="val 39348"/>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12" name="Espace réservé du texte 11">
            <a:extLst>
              <a:ext uri="{FF2B5EF4-FFF2-40B4-BE49-F238E27FC236}">
                <a16:creationId xmlns:a16="http://schemas.microsoft.com/office/drawing/2014/main" id="{67CDDC19-9807-9205-9325-54156321E721}"/>
              </a:ext>
            </a:extLst>
          </p:cNvPr>
          <p:cNvSpPr>
            <a:spLocks noGrp="1"/>
          </p:cNvSpPr>
          <p:nvPr>
            <p:ph type="body" sz="quarter" idx="17" hasCustomPrompt="1"/>
          </p:nvPr>
        </p:nvSpPr>
        <p:spPr>
          <a:xfrm>
            <a:off x="741517" y="3492414"/>
            <a:ext cx="2703767" cy="246221"/>
          </a:xfrm>
        </p:spPr>
        <p:txBody>
          <a:bodyPr anchor="ctr"/>
          <a:lstStyle>
            <a:lvl1pPr algn="ctr">
              <a:defRPr spc="300">
                <a:latin typeface="+mj-lt"/>
              </a:defRPr>
            </a:lvl1pPr>
          </a:lstStyle>
          <a:p>
            <a:pPr lvl="0"/>
            <a:r>
              <a:rPr lang="fr-FR" dirty="0"/>
              <a:t>Idée forte</a:t>
            </a: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EC32067E-3C46-905A-7D19-65CC2EEB7F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86462EB5-1E9D-4A1B-8C01-5C7A701C0F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5170773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exte + Puc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Étoile : 24 branches 8">
            <a:extLst>
              <a:ext uri="{FF2B5EF4-FFF2-40B4-BE49-F238E27FC236}">
                <a16:creationId xmlns:a16="http://schemas.microsoft.com/office/drawing/2014/main" id="{D494B895-7892-B0BF-1B44-B7E78049DFD4}"/>
              </a:ext>
            </a:extLst>
          </p:cNvPr>
          <p:cNvSpPr/>
          <p:nvPr/>
        </p:nvSpPr>
        <p:spPr>
          <a:xfrm>
            <a:off x="459545" y="1981668"/>
            <a:ext cx="3267709" cy="3267709"/>
          </a:xfrm>
          <a:prstGeom prst="star24">
            <a:avLst>
              <a:gd name="adj" fmla="val 47146"/>
            </a:avLst>
          </a:prstGeom>
          <a:solidFill>
            <a:schemeClr val="accent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solidFill>
                <a:schemeClr val="tx1"/>
              </a:solidFill>
            </a:endParaRP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529E68EE-CE7D-176A-F12D-0850B957FE2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11">
            <a:extLst>
              <a:ext uri="{FF2B5EF4-FFF2-40B4-BE49-F238E27FC236}">
                <a16:creationId xmlns:a16="http://schemas.microsoft.com/office/drawing/2014/main" id="{FD45EA7A-A68B-7A7E-8760-DDF9714387DE}"/>
              </a:ext>
            </a:extLst>
          </p:cNvPr>
          <p:cNvSpPr>
            <a:spLocks noGrp="1"/>
          </p:cNvSpPr>
          <p:nvPr>
            <p:ph type="body" sz="quarter" idx="17" hasCustomPrompt="1"/>
          </p:nvPr>
        </p:nvSpPr>
        <p:spPr>
          <a:xfrm>
            <a:off x="741517" y="3492415"/>
            <a:ext cx="2703767" cy="246221"/>
          </a:xfrm>
        </p:spPr>
        <p:txBody>
          <a:bodyPr anchor="ctr"/>
          <a:lstStyle>
            <a:lvl1pPr algn="ctr">
              <a:defRPr spc="300">
                <a:latin typeface="+mj-lt"/>
              </a:defRPr>
            </a:lvl1pPr>
          </a:lstStyle>
          <a:p>
            <a:pPr lvl="0"/>
            <a:r>
              <a:rPr lang="fr-FR" dirty="0"/>
              <a:t>Idée forte</a:t>
            </a:r>
          </a:p>
        </p:txBody>
      </p:sp>
      <p:sp>
        <p:nvSpPr>
          <p:cNvPr id="8" name="Espace réservé du texte 9">
            <a:extLst>
              <a:ext uri="{FF2B5EF4-FFF2-40B4-BE49-F238E27FC236}">
                <a16:creationId xmlns:a16="http://schemas.microsoft.com/office/drawing/2014/main" id="{07597466-DF05-45DB-032F-3777334B9E6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5237742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exte + Puc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E4733C8-E6CB-66F6-853A-9251E29BDD0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Espace réservé du texte 11">
            <a:extLst>
              <a:ext uri="{FF2B5EF4-FFF2-40B4-BE49-F238E27FC236}">
                <a16:creationId xmlns:a16="http://schemas.microsoft.com/office/drawing/2014/main" id="{4B674613-8640-3C49-71B5-CED5597C7629}"/>
              </a:ext>
            </a:extLst>
          </p:cNvPr>
          <p:cNvSpPr>
            <a:spLocks noGrp="1" noChangeAspect="1"/>
          </p:cNvSpPr>
          <p:nvPr>
            <p:ph type="body" sz="quarter" idx="15" hasCustomPrompt="1"/>
          </p:nvPr>
        </p:nvSpPr>
        <p:spPr>
          <a:xfrm>
            <a:off x="8691044" y="1958977"/>
            <a:ext cx="3283200" cy="3283200"/>
          </a:xfrm>
          <a:prstGeom prst="star12">
            <a:avLst>
              <a:gd name="adj" fmla="val 33974"/>
            </a:avLst>
          </a:prstGeom>
          <a:solidFill>
            <a:schemeClr val="accent1"/>
          </a:solidFill>
        </p:spPr>
        <p:txBody>
          <a:bodyPr lIns="0" anchor="ctr" anchorCtr="1">
            <a:noAutofit/>
          </a:bodyPr>
          <a:lstStyle>
            <a:lvl1pPr algn="ctr">
              <a:defRPr sz="1400"/>
            </a:lvl1pPr>
          </a:lstStyle>
          <a:p>
            <a:pPr lvl="0"/>
            <a:r>
              <a:rPr lang="fr-FR" dirty="0"/>
              <a:t>SED UT PERS</a:t>
            </a:r>
          </a:p>
          <a:p>
            <a:pPr lvl="0"/>
            <a:r>
              <a:rPr lang="fr-FR" dirty="0"/>
              <a:t>PICIATIS UNDE OMNIS MEIS QUI VIVENDO</a:t>
            </a:r>
          </a:p>
        </p:txBody>
      </p:sp>
      <p:sp>
        <p:nvSpPr>
          <p:cNvPr id="8" name="Espace réservé du texte 7">
            <a:extLst>
              <a:ext uri="{FF2B5EF4-FFF2-40B4-BE49-F238E27FC236}">
                <a16:creationId xmlns:a16="http://schemas.microsoft.com/office/drawing/2014/main" id="{CE23ED64-CD32-E741-D8FD-290D288392BB}"/>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
            <a:extLst>
              <a:ext uri="{FF2B5EF4-FFF2-40B4-BE49-F238E27FC236}">
                <a16:creationId xmlns:a16="http://schemas.microsoft.com/office/drawing/2014/main" id="{9E917266-EEB1-6173-67BF-D441F90C96C5}"/>
              </a:ext>
            </a:extLst>
          </p:cNvPr>
          <p:cNvSpPr>
            <a:spLocks noGrp="1"/>
          </p:cNvSpPr>
          <p:nvPr>
            <p:ph type="body" sz="quarter" idx="16" hasCustomPrompt="1"/>
          </p:nvPr>
        </p:nvSpPr>
        <p:spPr>
          <a:xfrm>
            <a:off x="1772690" y="1884839"/>
            <a:ext cx="6616932" cy="3447098"/>
          </a:xfrm>
        </p:spPr>
        <p:txBody>
          <a:bodyPr anchor="ct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meis</a:t>
            </a:r>
            <a:r>
              <a:rPr lang="fr-FR" dirty="0"/>
              <a:t> </a:t>
            </a:r>
            <a:r>
              <a:rPr lang="fr-FR" dirty="0" err="1"/>
              <a:t>eripuit</a:t>
            </a:r>
            <a:r>
              <a:rPr lang="fr-FR" dirty="0"/>
              <a:t> ex qui, cum </a:t>
            </a:r>
            <a:r>
              <a:rPr lang="fr-FR" dirty="0" err="1"/>
              <a:t>vivendo</a:t>
            </a:r>
            <a:r>
              <a:rPr lang="fr-FR" dirty="0"/>
              <a:t> </a:t>
            </a:r>
            <a:r>
              <a:rPr lang="fr-FR" dirty="0" err="1"/>
              <a:t>evertitur</a:t>
            </a:r>
            <a:r>
              <a:rPr lang="fr-FR" dirty="0"/>
              <a:t> </a:t>
            </a:r>
            <a:r>
              <a:rPr lang="fr-FR" dirty="0" err="1"/>
              <a:t>referrentur</a:t>
            </a:r>
            <a:r>
              <a:rPr lang="fr-FR" dirty="0"/>
              <a:t> </a:t>
            </a:r>
            <a:r>
              <a:rPr lang="fr-FR" dirty="0" err="1"/>
              <a:t>ei</a:t>
            </a:r>
            <a:r>
              <a:rPr lang="fr-FR" dirty="0"/>
              <a:t>. Nec </a:t>
            </a:r>
            <a:r>
              <a:rPr lang="fr-FR" dirty="0" err="1"/>
              <a:t>graeco</a:t>
            </a:r>
            <a:r>
              <a:rPr lang="fr-FR" dirty="0"/>
              <a:t> </a:t>
            </a:r>
            <a:r>
              <a:rPr lang="fr-FR" dirty="0" err="1"/>
              <a:t>utamur</a:t>
            </a:r>
            <a:r>
              <a:rPr lang="fr-FR" dirty="0"/>
              <a:t> et, mel </a:t>
            </a:r>
            <a:r>
              <a:rPr lang="fr-FR" dirty="0" err="1"/>
              <a:t>fierent</a:t>
            </a:r>
            <a:r>
              <a:rPr lang="fr-FR" dirty="0"/>
              <a:t> </a:t>
            </a:r>
            <a:r>
              <a:rPr lang="fr-FR" dirty="0" err="1"/>
              <a:t>constituam</a:t>
            </a:r>
            <a:r>
              <a:rPr lang="fr-FR" dirty="0"/>
              <a:t> an, vis ex </a:t>
            </a:r>
            <a:r>
              <a:rPr lang="fr-FR" dirty="0" err="1"/>
              <a:t>mundi</a:t>
            </a:r>
            <a:r>
              <a:rPr lang="fr-FR" dirty="0"/>
              <a:t> </a:t>
            </a:r>
            <a:r>
              <a:rPr lang="fr-FR" dirty="0" err="1"/>
              <a:t>dolorum</a:t>
            </a:r>
            <a:r>
              <a:rPr lang="fr-FR" dirty="0"/>
              <a:t>. Sed </a:t>
            </a:r>
            <a:r>
              <a:rPr lang="fr-FR" dirty="0" err="1"/>
              <a:t>possim</a:t>
            </a:r>
            <a:r>
              <a:rPr lang="fr-FR" dirty="0"/>
              <a:t> </a:t>
            </a:r>
            <a:r>
              <a:rPr lang="fr-FR" dirty="0" err="1"/>
              <a:t>tincidunt</a:t>
            </a:r>
            <a:r>
              <a:rPr lang="fr-FR" dirty="0"/>
              <a:t> </a:t>
            </a:r>
            <a:r>
              <a:rPr lang="fr-FR" dirty="0" err="1"/>
              <a:t>constituam</a:t>
            </a:r>
            <a:r>
              <a:rPr lang="fr-FR" dirty="0"/>
              <a:t> id, </a:t>
            </a:r>
            <a:r>
              <a:rPr lang="fr-FR" dirty="0" err="1"/>
              <a:t>sea</a:t>
            </a:r>
            <a:r>
              <a:rPr lang="fr-FR" dirty="0"/>
              <a:t> </a:t>
            </a:r>
            <a:r>
              <a:rPr lang="fr-FR" dirty="0" err="1"/>
              <a:t>decore</a:t>
            </a:r>
            <a:r>
              <a:rPr lang="fr-FR" dirty="0"/>
              <a:t> </a:t>
            </a:r>
            <a:r>
              <a:rPr lang="fr-FR" dirty="0" err="1"/>
              <a:t>accommodare</a:t>
            </a:r>
            <a:r>
              <a:rPr lang="fr-FR" dirty="0"/>
              <a:t> id.</a:t>
            </a:r>
          </a:p>
        </p:txBody>
      </p:sp>
      <p:sp>
        <p:nvSpPr>
          <p:cNvPr id="6" name="Espace réservé du texte 9">
            <a:extLst>
              <a:ext uri="{FF2B5EF4-FFF2-40B4-BE49-F238E27FC236}">
                <a16:creationId xmlns:a16="http://schemas.microsoft.com/office/drawing/2014/main" id="{6C332CC2-6760-B577-7F33-16A36906BA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0199923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exte + image + Puce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4AAD9A5-726B-65D6-A0FC-9CCC3D94A3AB}"/>
              </a:ext>
            </a:extLst>
          </p:cNvPr>
          <p:cNvSpPr/>
          <p:nvPr/>
        </p:nvSpPr>
        <p:spPr>
          <a:xfrm>
            <a:off x="934744" y="1426403"/>
            <a:ext cx="5161256"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9" name="Connecteur droit 8">
            <a:extLst>
              <a:ext uri="{FF2B5EF4-FFF2-40B4-BE49-F238E27FC236}">
                <a16:creationId xmlns:a16="http://schemas.microsoft.com/office/drawing/2014/main" id="{E2A3EF37-1D39-91E9-4296-109023E87F0C}"/>
              </a:ext>
            </a:extLst>
          </p:cNvPr>
          <p:cNvCxnSpPr>
            <a:cxnSpLocks/>
          </p:cNvCxnSpPr>
          <p:nvPr/>
        </p:nvCxnSpPr>
        <p:spPr>
          <a:xfrm flipH="1">
            <a:off x="934743" y="3601278"/>
            <a:ext cx="516125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37">
            <a:extLst>
              <a:ext uri="{FF2B5EF4-FFF2-40B4-BE49-F238E27FC236}">
                <a16:creationId xmlns:a16="http://schemas.microsoft.com/office/drawing/2014/main" id="{AA32CDF9-A561-276E-D82E-CF4C256332E6}"/>
              </a:ext>
            </a:extLst>
          </p:cNvPr>
          <p:cNvSpPr>
            <a:spLocks noGrp="1"/>
          </p:cNvSpPr>
          <p:nvPr>
            <p:ph type="pic" sz="quarter" idx="24"/>
          </p:nvPr>
        </p:nvSpPr>
        <p:spPr>
          <a:xfrm>
            <a:off x="6089715" y="770027"/>
            <a:ext cx="5454841" cy="5691733"/>
          </a:xfr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02DF6215-C200-E55E-3FD6-D52FFB36F59D}"/>
              </a:ext>
            </a:extLst>
          </p:cNvPr>
          <p:cNvSpPr>
            <a:spLocks noGrp="1"/>
          </p:cNvSpPr>
          <p:nvPr>
            <p:ph type="body" sz="quarter" idx="25" hasCustomPrompt="1"/>
          </p:nvPr>
        </p:nvSpPr>
        <p:spPr>
          <a:xfrm>
            <a:off x="1796110" y="2236842"/>
            <a:ext cx="3438525" cy="553998"/>
          </a:xfrm>
        </p:spPr>
        <p:txBody>
          <a:bodyPr anchor="ctr">
            <a:spAutoFit/>
          </a:bodyPr>
          <a:lstStyle>
            <a:lvl1pPr>
              <a:defRPr sz="3600" cap="all" baseline="0">
                <a:latin typeface="+mj-lt"/>
              </a:defRPr>
            </a:lvl1pPr>
          </a:lstStyle>
          <a:p>
            <a:pPr lvl="0"/>
            <a:r>
              <a:rPr lang="fr-FR" dirty="0"/>
              <a:t>LOREM IPSUM</a:t>
            </a:r>
          </a:p>
        </p:txBody>
      </p:sp>
      <p:sp>
        <p:nvSpPr>
          <p:cNvPr id="18" name="Espace réservé du texte 16">
            <a:extLst>
              <a:ext uri="{FF2B5EF4-FFF2-40B4-BE49-F238E27FC236}">
                <a16:creationId xmlns:a16="http://schemas.microsoft.com/office/drawing/2014/main" id="{6F00796C-B3F5-DE6B-DE7E-71AB8A44C955}"/>
              </a:ext>
            </a:extLst>
          </p:cNvPr>
          <p:cNvSpPr>
            <a:spLocks noGrp="1"/>
          </p:cNvSpPr>
          <p:nvPr>
            <p:ph type="body" sz="quarter" idx="26" hasCustomPrompt="1"/>
          </p:nvPr>
        </p:nvSpPr>
        <p:spPr>
          <a:xfrm>
            <a:off x="1796110" y="4082690"/>
            <a:ext cx="3438525" cy="1231106"/>
          </a:xfrm>
        </p:spPr>
        <p:txBody>
          <a:bodyPr anchor="ctr">
            <a:spAutoFit/>
          </a:bodyPr>
          <a:lstStyle>
            <a:lvl1pPr>
              <a:defRPr sz="20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0">
            <a:extLst>
              <a:ext uri="{FF2B5EF4-FFF2-40B4-BE49-F238E27FC236}">
                <a16:creationId xmlns:a16="http://schemas.microsoft.com/office/drawing/2014/main" id="{1115D5CB-5B0F-7D5F-C3A9-30DD5C465A4D}"/>
              </a:ext>
            </a:extLst>
          </p:cNvPr>
          <p:cNvSpPr>
            <a:spLocks noGrp="1" noChangeAspect="1"/>
          </p:cNvSpPr>
          <p:nvPr>
            <p:ph type="body" sz="quarter" idx="15" hasCustomPrompt="1"/>
          </p:nvPr>
        </p:nvSpPr>
        <p:spPr>
          <a:xfrm>
            <a:off x="5234635" y="3118776"/>
            <a:ext cx="3038400" cy="3038400"/>
          </a:xfrm>
          <a:prstGeom prst="star24">
            <a:avLst>
              <a:gd name="adj" fmla="val 46936"/>
            </a:avLst>
          </a:prstGeom>
          <a:solidFill>
            <a:schemeClr val="accent3"/>
          </a:solidFill>
        </p:spPr>
        <p:txBody>
          <a:bodyPr anchor="ctr">
            <a:noAutofit/>
          </a:bodyPr>
          <a:lstStyle>
            <a:lvl1pPr algn="ctr">
              <a:defRPr sz="1400" spc="3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73B5EC00-8900-A7E1-0CA1-939B1947DA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481DA0F-B8A7-58C3-1DA5-EAAE853FCBA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9816943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Pilier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F064D247-9373-1F5B-169A-8F027533CF64}"/>
              </a:ext>
            </a:extLst>
          </p:cNvPr>
          <p:cNvSpPr/>
          <p:nvPr/>
        </p:nvSpPr>
        <p:spPr>
          <a:xfrm>
            <a:off x="0" y="765841"/>
            <a:ext cx="8388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1" y="1338241"/>
            <a:ext cx="8388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B9EF8BD-3903-E4C6-289F-7B2F0B363276}"/>
              </a:ext>
            </a:extLst>
          </p:cNvPr>
          <p:cNvCxnSpPr>
            <a:cxnSpLocks/>
          </p:cNvCxnSpPr>
          <p:nvPr/>
        </p:nvCxnSpPr>
        <p:spPr>
          <a:xfrm>
            <a:off x="8372155" y="765841"/>
            <a:ext cx="0" cy="569880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9" name="Espace réservé pour une image  18">
            <a:extLst>
              <a:ext uri="{FF2B5EF4-FFF2-40B4-BE49-F238E27FC236}">
                <a16:creationId xmlns:a16="http://schemas.microsoft.com/office/drawing/2014/main" id="{A1148096-9E03-0A8D-9267-9B1D7D6DAA50}"/>
              </a:ext>
            </a:extLst>
          </p:cNvPr>
          <p:cNvSpPr>
            <a:spLocks noGrp="1"/>
          </p:cNvSpPr>
          <p:nvPr>
            <p:ph type="pic" sz="quarter" idx="15"/>
          </p:nvPr>
        </p:nvSpPr>
        <p:spPr>
          <a:xfrm>
            <a:off x="8376000" y="765840"/>
            <a:ext cx="3816000" cy="5698800"/>
          </a:xfrm>
        </p:spPr>
        <p:txBody>
          <a:bodyPr/>
          <a:lstStyle/>
          <a:p>
            <a:r>
              <a:rPr lang="fr-FR"/>
              <a:t>Cliquez sur l'icône pour ajouter une image</a:t>
            </a:r>
          </a:p>
        </p:txBody>
      </p:sp>
      <p:sp>
        <p:nvSpPr>
          <p:cNvPr id="22" name="Espace réservé du texte 21">
            <a:extLst>
              <a:ext uri="{FF2B5EF4-FFF2-40B4-BE49-F238E27FC236}">
                <a16:creationId xmlns:a16="http://schemas.microsoft.com/office/drawing/2014/main" id="{54E9EF90-5005-A7DE-DDA6-8E7196850A39}"/>
              </a:ext>
            </a:extLst>
          </p:cNvPr>
          <p:cNvSpPr>
            <a:spLocks noGrp="1"/>
          </p:cNvSpPr>
          <p:nvPr>
            <p:ph type="body" sz="quarter" idx="16" hasCustomPrompt="1"/>
          </p:nvPr>
        </p:nvSpPr>
        <p:spPr>
          <a:xfrm>
            <a:off x="2185828" y="939530"/>
            <a:ext cx="4000500" cy="276999"/>
          </a:xfrm>
        </p:spPr>
        <p:txBody>
          <a:bodyPr anchor="ctr"/>
          <a:lstStyle>
            <a:lvl1pPr algn="ctr">
              <a:defRPr sz="1800" cap="all" spc="300" baseline="0">
                <a:latin typeface="+mj-lt"/>
              </a:defRPr>
            </a:lvl1pPr>
          </a:lstStyle>
          <a:p>
            <a:pPr lvl="0"/>
            <a:r>
              <a:rPr lang="fr-FR" dirty="0"/>
              <a:t>PILIER STRATÉGIQUE</a:t>
            </a:r>
          </a:p>
        </p:txBody>
      </p:sp>
      <p:sp>
        <p:nvSpPr>
          <p:cNvPr id="2" name="Espace réservé du texte 7">
            <a:extLst>
              <a:ext uri="{FF2B5EF4-FFF2-40B4-BE49-F238E27FC236}">
                <a16:creationId xmlns:a16="http://schemas.microsoft.com/office/drawing/2014/main" id="{23FCEDAD-43CC-6B2D-D843-6E979F1686A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10" name="Espace réservé du texte 11">
            <a:extLst>
              <a:ext uri="{FF2B5EF4-FFF2-40B4-BE49-F238E27FC236}">
                <a16:creationId xmlns:a16="http://schemas.microsoft.com/office/drawing/2014/main" id="{6EE74146-8697-12B1-EC55-144258574732}"/>
              </a:ext>
            </a:extLst>
          </p:cNvPr>
          <p:cNvSpPr>
            <a:spLocks noGrp="1"/>
          </p:cNvSpPr>
          <p:nvPr>
            <p:ph type="body" sz="quarter" idx="19" hasCustomPrompt="1"/>
          </p:nvPr>
        </p:nvSpPr>
        <p:spPr>
          <a:xfrm>
            <a:off x="419160" y="3201673"/>
            <a:ext cx="7505625" cy="846386"/>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100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a:p>
            <a:pPr lvl="2"/>
            <a:r>
              <a:rPr lang="fr-FR" dirty="0"/>
              <a:t>Lorem ipsum</a:t>
            </a:r>
          </a:p>
        </p:txBody>
      </p:sp>
      <p:sp>
        <p:nvSpPr>
          <p:cNvPr id="8" name="Espace réservé du texte 9">
            <a:extLst>
              <a:ext uri="{FF2B5EF4-FFF2-40B4-BE49-F238E27FC236}">
                <a16:creationId xmlns:a16="http://schemas.microsoft.com/office/drawing/2014/main" id="{A093C036-EA33-9BE1-7890-FE2C3CC82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2207936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Pilier 2">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639A8A-18BE-2935-0140-AB6FA98732B8}"/>
              </a:ext>
            </a:extLst>
          </p:cNvPr>
          <p:cNvSpPr/>
          <p:nvPr/>
        </p:nvSpPr>
        <p:spPr>
          <a:xfrm>
            <a:off x="0" y="1120139"/>
            <a:ext cx="3084163" cy="5341925"/>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Rectangle 11">
            <a:extLst>
              <a:ext uri="{FF2B5EF4-FFF2-40B4-BE49-F238E27FC236}">
                <a16:creationId xmlns:a16="http://schemas.microsoft.com/office/drawing/2014/main" id="{A24E348D-7EB2-D090-0C58-8EC3D43CF878}"/>
              </a:ext>
            </a:extLst>
          </p:cNvPr>
          <p:cNvSpPr/>
          <p:nvPr/>
        </p:nvSpPr>
        <p:spPr>
          <a:xfrm>
            <a:off x="0" y="765841"/>
            <a:ext cx="12192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0" y="1340054"/>
            <a:ext cx="12192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D96422BF-3B8A-49F9-238A-D568D0DD0FD1}"/>
              </a:ext>
            </a:extLst>
          </p:cNvPr>
          <p:cNvCxnSpPr>
            <a:cxnSpLocks/>
          </p:cNvCxnSpPr>
          <p:nvPr/>
        </p:nvCxnSpPr>
        <p:spPr>
          <a:xfrm>
            <a:off x="308416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C93CF096-4C84-9AD9-B154-84092B8A34ED}"/>
              </a:ext>
            </a:extLst>
          </p:cNvPr>
          <p:cNvCxnSpPr>
            <a:cxnSpLocks/>
          </p:cNvCxnSpPr>
          <p:nvPr/>
        </p:nvCxnSpPr>
        <p:spPr>
          <a:xfrm>
            <a:off x="1022600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9C2EE727-BAFB-B11C-E228-207E0979CE2F}"/>
              </a:ext>
            </a:extLst>
          </p:cNvPr>
          <p:cNvSpPr>
            <a:spLocks noGrp="1"/>
          </p:cNvSpPr>
          <p:nvPr>
            <p:ph type="body" sz="quarter" idx="16" hasCustomPrompt="1"/>
          </p:nvPr>
        </p:nvSpPr>
        <p:spPr>
          <a:xfrm>
            <a:off x="403922" y="939530"/>
            <a:ext cx="2243075" cy="276999"/>
          </a:xfrm>
        </p:spPr>
        <p:txBody>
          <a:bodyPr anchor="ctr"/>
          <a:lstStyle>
            <a:lvl1pPr algn="ctr">
              <a:defRPr sz="1800" cap="all" spc="300" baseline="0">
                <a:latin typeface="+mj-lt"/>
              </a:defRPr>
            </a:lvl1pPr>
          </a:lstStyle>
          <a:p>
            <a:pPr lvl="0"/>
            <a:r>
              <a:rPr lang="fr-FR" dirty="0"/>
              <a:t>ENGAGEMENTS</a:t>
            </a:r>
          </a:p>
        </p:txBody>
      </p:sp>
      <p:sp>
        <p:nvSpPr>
          <p:cNvPr id="15" name="Espace réservé du texte 21">
            <a:extLst>
              <a:ext uri="{FF2B5EF4-FFF2-40B4-BE49-F238E27FC236}">
                <a16:creationId xmlns:a16="http://schemas.microsoft.com/office/drawing/2014/main" id="{09B362AB-5966-5A9E-91E3-840D219DDEBC}"/>
              </a:ext>
            </a:extLst>
          </p:cNvPr>
          <p:cNvSpPr>
            <a:spLocks noGrp="1"/>
          </p:cNvSpPr>
          <p:nvPr>
            <p:ph type="body" sz="quarter" idx="17" hasCustomPrompt="1"/>
          </p:nvPr>
        </p:nvSpPr>
        <p:spPr>
          <a:xfrm>
            <a:off x="5533546" y="933861"/>
            <a:ext cx="2243075" cy="276999"/>
          </a:xfrm>
        </p:spPr>
        <p:txBody>
          <a:bodyPr anchor="ctr"/>
          <a:lstStyle>
            <a:lvl1pPr algn="ctr">
              <a:defRPr sz="1800" cap="all" spc="300" baseline="0">
                <a:latin typeface="+mj-lt"/>
              </a:defRPr>
            </a:lvl1pPr>
          </a:lstStyle>
          <a:p>
            <a:pPr lvl="0"/>
            <a:r>
              <a:rPr lang="fr-FR" dirty="0"/>
              <a:t>ACTION</a:t>
            </a:r>
          </a:p>
        </p:txBody>
      </p:sp>
      <p:sp>
        <p:nvSpPr>
          <p:cNvPr id="16" name="Espace réservé du texte 21">
            <a:extLst>
              <a:ext uri="{FF2B5EF4-FFF2-40B4-BE49-F238E27FC236}">
                <a16:creationId xmlns:a16="http://schemas.microsoft.com/office/drawing/2014/main" id="{1AC3AC62-F1F3-508C-8432-54BE6AD842BE}"/>
              </a:ext>
            </a:extLst>
          </p:cNvPr>
          <p:cNvSpPr>
            <a:spLocks noGrp="1"/>
          </p:cNvSpPr>
          <p:nvPr>
            <p:ph type="body" sz="quarter" idx="18" hasCustomPrompt="1"/>
          </p:nvPr>
        </p:nvSpPr>
        <p:spPr>
          <a:xfrm>
            <a:off x="10480675" y="928192"/>
            <a:ext cx="1456654" cy="276999"/>
          </a:xfrm>
        </p:spPr>
        <p:txBody>
          <a:bodyPr anchor="ctr"/>
          <a:lstStyle>
            <a:lvl1pPr algn="ctr">
              <a:defRPr sz="1800" cap="all" spc="300" baseline="0">
                <a:latin typeface="+mj-lt"/>
              </a:defRPr>
            </a:lvl1pPr>
          </a:lstStyle>
          <a:p>
            <a:pPr lvl="0"/>
            <a:r>
              <a:rPr lang="fr-FR" dirty="0"/>
              <a:t>B CORP</a:t>
            </a:r>
          </a:p>
        </p:txBody>
      </p:sp>
      <p:sp>
        <p:nvSpPr>
          <p:cNvPr id="20" name="Espace réservé du texte 11">
            <a:extLst>
              <a:ext uri="{FF2B5EF4-FFF2-40B4-BE49-F238E27FC236}">
                <a16:creationId xmlns:a16="http://schemas.microsoft.com/office/drawing/2014/main" id="{10575E65-782D-CD49-E91F-BD1E1CDB9CEB}"/>
              </a:ext>
            </a:extLst>
          </p:cNvPr>
          <p:cNvSpPr>
            <a:spLocks noGrp="1"/>
          </p:cNvSpPr>
          <p:nvPr>
            <p:ph type="body" sz="quarter" idx="19" hasCustomPrompt="1"/>
          </p:nvPr>
        </p:nvSpPr>
        <p:spPr>
          <a:xfrm>
            <a:off x="3629967" y="3411236"/>
            <a:ext cx="6050230" cy="677108"/>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75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p:txBody>
      </p:sp>
      <p:sp>
        <p:nvSpPr>
          <p:cNvPr id="21" name="Étoile : 16 branches 20">
            <a:extLst>
              <a:ext uri="{FF2B5EF4-FFF2-40B4-BE49-F238E27FC236}">
                <a16:creationId xmlns:a16="http://schemas.microsoft.com/office/drawing/2014/main" id="{3888C5AD-DF07-D014-7D86-46F0996A65A8}"/>
              </a:ext>
            </a:extLst>
          </p:cNvPr>
          <p:cNvSpPr/>
          <p:nvPr/>
        </p:nvSpPr>
        <p:spPr>
          <a:xfrm>
            <a:off x="27214" y="2138411"/>
            <a:ext cx="2949921" cy="2949921"/>
          </a:xfrm>
          <a:prstGeom prst="star16">
            <a:avLst>
              <a:gd name="adj" fmla="val 3934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7" name="Espace réservé du texte 7">
            <a:extLst>
              <a:ext uri="{FF2B5EF4-FFF2-40B4-BE49-F238E27FC236}">
                <a16:creationId xmlns:a16="http://schemas.microsoft.com/office/drawing/2014/main" id="{A286E9C1-4A68-0BEF-8ACC-A1B774835B9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8" name="Espace réservé du texte 11">
            <a:extLst>
              <a:ext uri="{FF2B5EF4-FFF2-40B4-BE49-F238E27FC236}">
                <a16:creationId xmlns:a16="http://schemas.microsoft.com/office/drawing/2014/main" id="{6220C482-9A5F-4852-2CA4-C8E2814D1A05}"/>
              </a:ext>
            </a:extLst>
          </p:cNvPr>
          <p:cNvSpPr>
            <a:spLocks noGrp="1"/>
          </p:cNvSpPr>
          <p:nvPr>
            <p:ph type="body" sz="quarter" idx="20" hasCustomPrompt="1"/>
          </p:nvPr>
        </p:nvSpPr>
        <p:spPr>
          <a:xfrm>
            <a:off x="222277" y="3411236"/>
            <a:ext cx="2559793" cy="430887"/>
          </a:xfrm>
        </p:spPr>
        <p:txBody>
          <a:bodyPr anchor="ctr"/>
          <a:lstStyle>
            <a:lvl1pPr algn="ctr">
              <a:defRPr sz="1400" spc="300">
                <a:latin typeface="+mj-lt"/>
              </a:defRPr>
            </a:lvl1pPr>
          </a:lstStyle>
          <a:p>
            <a:pPr lvl="0"/>
            <a:r>
              <a:rPr lang="fr-FR" dirty="0"/>
              <a:t>1. </a:t>
            </a:r>
          </a:p>
          <a:p>
            <a:pPr lvl="0"/>
            <a:r>
              <a:rPr lang="fr-FR" dirty="0"/>
              <a:t>PILIER #1</a:t>
            </a:r>
          </a:p>
        </p:txBody>
      </p:sp>
      <p:sp>
        <p:nvSpPr>
          <p:cNvPr id="10" name="Espace réservé du texte 9">
            <a:extLst>
              <a:ext uri="{FF2B5EF4-FFF2-40B4-BE49-F238E27FC236}">
                <a16:creationId xmlns:a16="http://schemas.microsoft.com/office/drawing/2014/main" id="{83F805AC-4332-AE8E-D7E9-BA0AFE82AD4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9284862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Piliers x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59395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259364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66320" y="4337885"/>
            <a:ext cx="2437049" cy="92333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84284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640319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640288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677555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765208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 name="Espace réservé du texte 7">
            <a:extLst>
              <a:ext uri="{FF2B5EF4-FFF2-40B4-BE49-F238E27FC236}">
                <a16:creationId xmlns:a16="http://schemas.microsoft.com/office/drawing/2014/main" id="{D74FF718-3D14-4C05-6498-A5D744F3F8C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44C46487-330D-4C03-C75A-1D991A0420D4}"/>
              </a:ext>
            </a:extLst>
          </p:cNvPr>
          <p:cNvSpPr>
            <a:spLocks noGrp="1"/>
          </p:cNvSpPr>
          <p:nvPr>
            <p:ph type="body" sz="quarter" idx="47" hasCustomPrompt="1"/>
          </p:nvPr>
        </p:nvSpPr>
        <p:spPr>
          <a:xfrm rot="16200000">
            <a:off x="418484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8AD6C683-DD22-F935-D258-C195D98F9151}"/>
              </a:ext>
            </a:extLst>
          </p:cNvPr>
          <p:cNvSpPr>
            <a:spLocks noGrp="1"/>
          </p:cNvSpPr>
          <p:nvPr>
            <p:ph type="body" sz="quarter" idx="48" hasCustomPrompt="1"/>
          </p:nvPr>
        </p:nvSpPr>
        <p:spPr>
          <a:xfrm rot="16200000">
            <a:off x="418484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7EABEAE1-38BB-57D7-AC34-27663BDFA0FC}"/>
              </a:ext>
            </a:extLst>
          </p:cNvPr>
          <p:cNvSpPr>
            <a:spLocks noGrp="1"/>
          </p:cNvSpPr>
          <p:nvPr>
            <p:ph type="body" sz="quarter" idx="49" hasCustomPrompt="1"/>
          </p:nvPr>
        </p:nvSpPr>
        <p:spPr>
          <a:xfrm rot="16200000">
            <a:off x="7994080" y="2959017"/>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D00F6477-A77E-A0FF-56C3-F1166352CF65}"/>
              </a:ext>
            </a:extLst>
          </p:cNvPr>
          <p:cNvSpPr>
            <a:spLocks noGrp="1"/>
          </p:cNvSpPr>
          <p:nvPr>
            <p:ph type="body" sz="quarter" idx="50" hasCustomPrompt="1"/>
          </p:nvPr>
        </p:nvSpPr>
        <p:spPr>
          <a:xfrm rot="16200000">
            <a:off x="7994080" y="419209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E3F5DBD-D65B-326D-41C1-839DE39568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22731703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Piliers x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70388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451343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451312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488579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576232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7" name="Rectangle 26">
            <a:extLst>
              <a:ext uri="{FF2B5EF4-FFF2-40B4-BE49-F238E27FC236}">
                <a16:creationId xmlns:a16="http://schemas.microsoft.com/office/drawing/2014/main" id="{23E33C36-70CA-F6BD-B02B-6C3159250A25}"/>
              </a:ext>
            </a:extLst>
          </p:cNvPr>
          <p:cNvSpPr/>
          <p:nvPr/>
        </p:nvSpPr>
        <p:spPr>
          <a:xfrm>
            <a:off x="8322666"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space réservé pour une image  14">
            <a:extLst>
              <a:ext uri="{FF2B5EF4-FFF2-40B4-BE49-F238E27FC236}">
                <a16:creationId xmlns:a16="http://schemas.microsoft.com/office/drawing/2014/main" id="{D2DF5288-ADB8-ED36-821E-3AA2D2245328}"/>
              </a:ext>
            </a:extLst>
          </p:cNvPr>
          <p:cNvSpPr>
            <a:spLocks noGrp="1"/>
          </p:cNvSpPr>
          <p:nvPr>
            <p:ph type="pic" sz="quarter" idx="21"/>
          </p:nvPr>
        </p:nvSpPr>
        <p:spPr>
          <a:xfrm>
            <a:off x="8322356" y="1294716"/>
            <a:ext cx="3182400" cy="2304000"/>
          </a:xfrm>
          <a:prstGeom prst="rect">
            <a:avLst/>
          </a:prstGeom>
        </p:spPr>
        <p:txBody>
          <a:bodyPr/>
          <a:lstStyle/>
          <a:p>
            <a:r>
              <a:rPr lang="fr-FR"/>
              <a:t>Cliquez sur l'icône pour ajouter une image</a:t>
            </a:r>
          </a:p>
        </p:txBody>
      </p:sp>
      <p:sp>
        <p:nvSpPr>
          <p:cNvPr id="31" name="Espace réservé du texte 16">
            <a:extLst>
              <a:ext uri="{FF2B5EF4-FFF2-40B4-BE49-F238E27FC236}">
                <a16:creationId xmlns:a16="http://schemas.microsoft.com/office/drawing/2014/main" id="{4F9E715F-2902-AE3D-B63D-3DE17FDA1474}"/>
              </a:ext>
            </a:extLst>
          </p:cNvPr>
          <p:cNvSpPr>
            <a:spLocks noGrp="1"/>
          </p:cNvSpPr>
          <p:nvPr>
            <p:ph type="body" sz="quarter" idx="22" hasCustomPrompt="1"/>
          </p:nvPr>
        </p:nvSpPr>
        <p:spPr>
          <a:xfrm>
            <a:off x="8695032"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2" name="Espace réservé du texte 18">
            <a:extLst>
              <a:ext uri="{FF2B5EF4-FFF2-40B4-BE49-F238E27FC236}">
                <a16:creationId xmlns:a16="http://schemas.microsoft.com/office/drawing/2014/main" id="{DA7F530D-15C7-E119-F38E-028517FDEEE3}"/>
              </a:ext>
            </a:extLst>
          </p:cNvPr>
          <p:cNvSpPr>
            <a:spLocks noGrp="1"/>
          </p:cNvSpPr>
          <p:nvPr>
            <p:ph type="body" sz="quarter" idx="23" hasCustomPrompt="1"/>
          </p:nvPr>
        </p:nvSpPr>
        <p:spPr>
          <a:xfrm>
            <a:off x="9571556" y="3263143"/>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 name="Espace réservé du texte 7">
            <a:extLst>
              <a:ext uri="{FF2B5EF4-FFF2-40B4-BE49-F238E27FC236}">
                <a16:creationId xmlns:a16="http://schemas.microsoft.com/office/drawing/2014/main" id="{4F65CEAD-2EE1-B8AF-3248-5BC9918D4B2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A38A1DD9-659A-A1AD-396A-6735B2A94B1F}"/>
              </a:ext>
            </a:extLst>
          </p:cNvPr>
          <p:cNvSpPr>
            <a:spLocks noGrp="1"/>
          </p:cNvSpPr>
          <p:nvPr>
            <p:ph type="body" sz="quarter" idx="47" hasCustomPrompt="1"/>
          </p:nvPr>
        </p:nvSpPr>
        <p:spPr>
          <a:xfrm rot="16200000">
            <a:off x="229508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E72C8046-A498-C997-E3DF-E6F91FAD07CB}"/>
              </a:ext>
            </a:extLst>
          </p:cNvPr>
          <p:cNvSpPr>
            <a:spLocks noGrp="1"/>
          </p:cNvSpPr>
          <p:nvPr>
            <p:ph type="body" sz="quarter" idx="48" hasCustomPrompt="1"/>
          </p:nvPr>
        </p:nvSpPr>
        <p:spPr>
          <a:xfrm rot="16200000">
            <a:off x="229508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4ADD98D3-F3AD-E63C-7AAB-7BC06782FDAC}"/>
              </a:ext>
            </a:extLst>
          </p:cNvPr>
          <p:cNvSpPr>
            <a:spLocks noGrp="1"/>
          </p:cNvSpPr>
          <p:nvPr>
            <p:ph type="body" sz="quarter" idx="49" hasCustomPrompt="1"/>
          </p:nvPr>
        </p:nvSpPr>
        <p:spPr>
          <a:xfrm rot="16200000">
            <a:off x="6104320" y="2960800"/>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1CDE0ECC-E7CE-6E73-778D-544606214DEF}"/>
              </a:ext>
            </a:extLst>
          </p:cNvPr>
          <p:cNvSpPr>
            <a:spLocks noGrp="1"/>
          </p:cNvSpPr>
          <p:nvPr>
            <p:ph type="body" sz="quarter" idx="50" hasCustomPrompt="1"/>
          </p:nvPr>
        </p:nvSpPr>
        <p:spPr>
          <a:xfrm rot="16200000">
            <a:off x="6104320" y="419387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A88D12A6-25CA-4087-A2C0-C81161E0C000}"/>
              </a:ext>
            </a:extLst>
          </p:cNvPr>
          <p:cNvSpPr>
            <a:spLocks noGrp="1"/>
          </p:cNvSpPr>
          <p:nvPr>
            <p:ph type="body" sz="quarter" idx="51" hasCustomPrompt="1"/>
          </p:nvPr>
        </p:nvSpPr>
        <p:spPr>
          <a:xfrm rot="16200000">
            <a:off x="9913556" y="296258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6" name="Espace réservé du texte 63">
            <a:extLst>
              <a:ext uri="{FF2B5EF4-FFF2-40B4-BE49-F238E27FC236}">
                <a16:creationId xmlns:a16="http://schemas.microsoft.com/office/drawing/2014/main" id="{E9EC36E1-303A-397C-C25A-5EF9975D281D}"/>
              </a:ext>
            </a:extLst>
          </p:cNvPr>
          <p:cNvSpPr>
            <a:spLocks noGrp="1"/>
          </p:cNvSpPr>
          <p:nvPr>
            <p:ph type="body" sz="quarter" idx="52" hasCustomPrompt="1"/>
          </p:nvPr>
        </p:nvSpPr>
        <p:spPr>
          <a:xfrm rot="16200000">
            <a:off x="9913556" y="4195656"/>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1C372E3A-C6F5-90EB-B6EE-CA1E9E976D8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7920486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1080238"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35" name="Rectangle 34">
            <a:extLst>
              <a:ext uri="{FF2B5EF4-FFF2-40B4-BE49-F238E27FC236}">
                <a16:creationId xmlns:a16="http://schemas.microsoft.com/office/drawing/2014/main" id="{46B1E094-58CA-5B1B-35CD-C97216B345F8}"/>
              </a:ext>
            </a:extLst>
          </p:cNvPr>
          <p:cNvSpPr/>
          <p:nvPr/>
        </p:nvSpPr>
        <p:spPr>
          <a:xfrm>
            <a:off x="4505991"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4878357"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5754881"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4882035"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1" name="Rectangle 40">
            <a:extLst>
              <a:ext uri="{FF2B5EF4-FFF2-40B4-BE49-F238E27FC236}">
                <a16:creationId xmlns:a16="http://schemas.microsoft.com/office/drawing/2014/main" id="{B90DDDD3-282A-D361-5D6A-C16AA8608494}"/>
              </a:ext>
            </a:extLst>
          </p:cNvPr>
          <p:cNvSpPr/>
          <p:nvPr/>
        </p:nvSpPr>
        <p:spPr>
          <a:xfrm>
            <a:off x="8319218"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texte 16">
            <a:extLst>
              <a:ext uri="{FF2B5EF4-FFF2-40B4-BE49-F238E27FC236}">
                <a16:creationId xmlns:a16="http://schemas.microsoft.com/office/drawing/2014/main" id="{C095CDD8-F67F-DBB2-67B5-E745BFB1F19C}"/>
              </a:ext>
            </a:extLst>
          </p:cNvPr>
          <p:cNvSpPr>
            <a:spLocks noGrp="1"/>
          </p:cNvSpPr>
          <p:nvPr>
            <p:ph type="body" sz="quarter" idx="28" hasCustomPrompt="1"/>
          </p:nvPr>
        </p:nvSpPr>
        <p:spPr>
          <a:xfrm>
            <a:off x="8691584"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3" name="Espace réservé du texte 18">
            <a:extLst>
              <a:ext uri="{FF2B5EF4-FFF2-40B4-BE49-F238E27FC236}">
                <a16:creationId xmlns:a16="http://schemas.microsoft.com/office/drawing/2014/main" id="{BC5B4100-4A53-88E4-7056-90921BECEE10}"/>
              </a:ext>
            </a:extLst>
          </p:cNvPr>
          <p:cNvSpPr>
            <a:spLocks noGrp="1"/>
          </p:cNvSpPr>
          <p:nvPr>
            <p:ph type="body" sz="quarter" idx="29" hasCustomPrompt="1"/>
          </p:nvPr>
        </p:nvSpPr>
        <p:spPr>
          <a:xfrm>
            <a:off x="9568108"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46" name="Espace réservé du texte 19">
            <a:extLst>
              <a:ext uri="{FF2B5EF4-FFF2-40B4-BE49-F238E27FC236}">
                <a16:creationId xmlns:a16="http://schemas.microsoft.com/office/drawing/2014/main" id="{A4D1F3F7-08D6-7893-90CD-D053D63FF1E7}"/>
              </a:ext>
            </a:extLst>
          </p:cNvPr>
          <p:cNvSpPr>
            <a:spLocks noGrp="1"/>
          </p:cNvSpPr>
          <p:nvPr>
            <p:ph type="body" sz="quarter" idx="30" hasCustomPrompt="1"/>
          </p:nvPr>
        </p:nvSpPr>
        <p:spPr>
          <a:xfrm>
            <a:off x="8695262"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2295084"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2295084"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6096881"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6096881"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1" name="Espace réservé du texte 63">
            <a:extLst>
              <a:ext uri="{FF2B5EF4-FFF2-40B4-BE49-F238E27FC236}">
                <a16:creationId xmlns:a16="http://schemas.microsoft.com/office/drawing/2014/main" id="{CAC82A06-2353-466C-E95D-D4AED8EFEDC2}"/>
              </a:ext>
            </a:extLst>
          </p:cNvPr>
          <p:cNvSpPr>
            <a:spLocks noGrp="1"/>
          </p:cNvSpPr>
          <p:nvPr>
            <p:ph type="body" sz="quarter" idx="51" hasCustomPrompt="1"/>
          </p:nvPr>
        </p:nvSpPr>
        <p:spPr>
          <a:xfrm rot="16200000">
            <a:off x="9910108"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8B49B47E-62CD-B009-89E7-3F6AA3E553E8}"/>
              </a:ext>
            </a:extLst>
          </p:cNvPr>
          <p:cNvSpPr>
            <a:spLocks noGrp="1"/>
          </p:cNvSpPr>
          <p:nvPr>
            <p:ph type="body" sz="quarter" idx="52" hasCustomPrompt="1"/>
          </p:nvPr>
        </p:nvSpPr>
        <p:spPr>
          <a:xfrm rot="16200000">
            <a:off x="9910108"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1686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Présentation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DCC26-90C3-8AD5-BBD5-CE0D0CA0D308}"/>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7" name="Rectangle 16">
            <a:extLst>
              <a:ext uri="{FF2B5EF4-FFF2-40B4-BE49-F238E27FC236}">
                <a16:creationId xmlns:a16="http://schemas.microsoft.com/office/drawing/2014/main" id="{7AA27181-E4AA-DD87-B4F7-F528F2AD92C0}"/>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908D1050-9CEE-146E-55B5-1EB30075D229}"/>
              </a:ext>
            </a:extLst>
          </p:cNvPr>
          <p:cNvCxnSpPr>
            <a:cxnSpLocks/>
          </p:cNvCxnSpPr>
          <p:nvPr/>
        </p:nvCxnSpPr>
        <p:spPr>
          <a:xfrm>
            <a:off x="4079002" y="5587310"/>
            <a:ext cx="0" cy="12706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E6BC47D-AA6C-6952-C660-2E2ED6A4E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025" y="6089873"/>
            <a:ext cx="1996974" cy="342033"/>
          </a:xfrm>
          <a:prstGeom prst="rect">
            <a:avLst/>
          </a:prstGeom>
        </p:spPr>
      </p:pic>
      <p:grpSp>
        <p:nvGrpSpPr>
          <p:cNvPr id="9" name="Groupe 8">
            <a:extLst>
              <a:ext uri="{FF2B5EF4-FFF2-40B4-BE49-F238E27FC236}">
                <a16:creationId xmlns:a16="http://schemas.microsoft.com/office/drawing/2014/main" id="{73EF28D5-71AC-B560-C04C-149A5DA4C7AF}"/>
              </a:ext>
            </a:extLst>
          </p:cNvPr>
          <p:cNvGrpSpPr/>
          <p:nvPr/>
        </p:nvGrpSpPr>
        <p:grpSpPr>
          <a:xfrm>
            <a:off x="8464480" y="6089873"/>
            <a:ext cx="204015" cy="280964"/>
            <a:chOff x="4561489" y="2493767"/>
            <a:chExt cx="204015" cy="280964"/>
          </a:xfrm>
        </p:grpSpPr>
        <p:cxnSp>
          <p:nvCxnSpPr>
            <p:cNvPr id="10" name="Connecteur droit 9">
              <a:extLst>
                <a:ext uri="{FF2B5EF4-FFF2-40B4-BE49-F238E27FC236}">
                  <a16:creationId xmlns:a16="http://schemas.microsoft.com/office/drawing/2014/main" id="{7D8D4BB0-533D-FCBC-98BD-9810D97A72D0}"/>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0D904CB-B66A-3550-0F84-367F2EB26323}"/>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C3A49677-6971-CAA2-1843-EA7A3CCD38E5}"/>
              </a:ext>
            </a:extLst>
          </p:cNvPr>
          <p:cNvCxnSpPr>
            <a:cxnSpLocks/>
          </p:cNvCxnSpPr>
          <p:nvPr/>
        </p:nvCxnSpPr>
        <p:spPr>
          <a:xfrm flipH="1">
            <a:off x="1" y="5587310"/>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B61AD3-A82D-63A4-830E-819B74E715B3}"/>
              </a:ext>
            </a:extLst>
          </p:cNvPr>
          <p:cNvSpPr/>
          <p:nvPr/>
        </p:nvSpPr>
        <p:spPr>
          <a:xfrm>
            <a:off x="-1" y="5590800"/>
            <a:ext cx="108000" cy="12672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14" name="Espace réservé pour une image  20">
            <a:extLst>
              <a:ext uri="{FF2B5EF4-FFF2-40B4-BE49-F238E27FC236}">
                <a16:creationId xmlns:a16="http://schemas.microsoft.com/office/drawing/2014/main" id="{78D87037-2DF8-9E77-0775-D9B0F7C58449}"/>
              </a:ext>
            </a:extLst>
          </p:cNvPr>
          <p:cNvSpPr>
            <a:spLocks noGrp="1"/>
          </p:cNvSpPr>
          <p:nvPr>
            <p:ph type="pic" sz="quarter" idx="15" hasCustomPrompt="1"/>
          </p:nvPr>
        </p:nvSpPr>
        <p:spPr>
          <a:xfrm>
            <a:off x="9617805" y="5829920"/>
            <a:ext cx="1620000" cy="800869"/>
          </a:xfrm>
        </p:spPr>
        <p:txBody>
          <a:bodyPr>
            <a:noAutofit/>
          </a:bodyPr>
          <a:lstStyle>
            <a:lvl1pPr>
              <a:defRPr/>
            </a:lvl1pPr>
          </a:lstStyle>
          <a:p>
            <a:r>
              <a:rPr lang="fr-FR" dirty="0"/>
              <a:t>insérer image</a:t>
            </a:r>
          </a:p>
        </p:txBody>
      </p:sp>
      <p:sp>
        <p:nvSpPr>
          <p:cNvPr id="15" name="Espace réservé du texte 23">
            <a:extLst>
              <a:ext uri="{FF2B5EF4-FFF2-40B4-BE49-F238E27FC236}">
                <a16:creationId xmlns:a16="http://schemas.microsoft.com/office/drawing/2014/main" id="{AC2B6042-1E62-2DEB-B8B3-CEFD8213A6C9}"/>
              </a:ext>
            </a:extLst>
          </p:cNvPr>
          <p:cNvSpPr>
            <a:spLocks noGrp="1"/>
          </p:cNvSpPr>
          <p:nvPr>
            <p:ph type="body" sz="quarter" idx="16" hasCustomPrompt="1"/>
          </p:nvPr>
        </p:nvSpPr>
        <p:spPr>
          <a:xfrm>
            <a:off x="638981" y="1049372"/>
            <a:ext cx="4552779" cy="2708434"/>
          </a:xfrm>
        </p:spPr>
        <p:txBody>
          <a:bodyPr/>
          <a:lstStyle>
            <a:lvl1pPr>
              <a:defRPr sz="4400" cap="all" spc="300" baseline="0"/>
            </a:lvl1pPr>
          </a:lstStyle>
          <a:p>
            <a:pPr lvl="0"/>
            <a:r>
              <a:rPr lang="fr-FR" dirty="0"/>
              <a:t>TITRE</a:t>
            </a:r>
          </a:p>
          <a:p>
            <a:pPr lvl="0"/>
            <a:r>
              <a:rPr lang="fr-FR" dirty="0"/>
              <a:t>DE </a:t>
            </a:r>
          </a:p>
          <a:p>
            <a:pPr lvl="0"/>
            <a:r>
              <a:rPr lang="fr-FR" dirty="0"/>
              <a:t>LA </a:t>
            </a:r>
          </a:p>
          <a:p>
            <a:pPr lvl="0"/>
            <a:r>
              <a:rPr lang="fr-FR" dirty="0"/>
              <a:t>PRÉSENTATION</a:t>
            </a:r>
          </a:p>
        </p:txBody>
      </p:sp>
      <p:sp>
        <p:nvSpPr>
          <p:cNvPr id="16" name="Espace réservé du texte 25">
            <a:extLst>
              <a:ext uri="{FF2B5EF4-FFF2-40B4-BE49-F238E27FC236}">
                <a16:creationId xmlns:a16="http://schemas.microsoft.com/office/drawing/2014/main" id="{66204EAD-13CA-ECD2-8323-0B7F1EC1D220}"/>
              </a:ext>
            </a:extLst>
          </p:cNvPr>
          <p:cNvSpPr>
            <a:spLocks noGrp="1"/>
          </p:cNvSpPr>
          <p:nvPr>
            <p:ph type="body" sz="quarter" idx="17" hasCustomPrompt="1"/>
          </p:nvPr>
        </p:nvSpPr>
        <p:spPr>
          <a:xfrm>
            <a:off x="638981" y="4469613"/>
            <a:ext cx="4552779" cy="492443"/>
          </a:xfrm>
        </p:spPr>
        <p:txBody>
          <a:bodyPr wrap="square">
            <a:spAutoFit/>
          </a:bodyPr>
          <a:lstStyle>
            <a:lvl1pPr>
              <a:defRPr sz="3200" cap="all" baseline="0">
                <a:latin typeface="+mj-lt"/>
              </a:defRPr>
            </a:lvl1pPr>
          </a:lstStyle>
          <a:p>
            <a:pPr lvl="0"/>
            <a:r>
              <a:rPr lang="fr-FR" dirty="0"/>
              <a:t>CLIENT</a:t>
            </a:r>
          </a:p>
        </p:txBody>
      </p:sp>
      <p:sp>
        <p:nvSpPr>
          <p:cNvPr id="20" name="Espace réservé pour une image  16">
            <a:extLst>
              <a:ext uri="{FF2B5EF4-FFF2-40B4-BE49-F238E27FC236}">
                <a16:creationId xmlns:a16="http://schemas.microsoft.com/office/drawing/2014/main" id="{AF5FFF75-EF6C-C262-50CA-11B9F311E6C5}"/>
              </a:ext>
            </a:extLst>
          </p:cNvPr>
          <p:cNvSpPr>
            <a:spLocks noGrp="1"/>
          </p:cNvSpPr>
          <p:nvPr>
            <p:ph type="pic" sz="quarter" idx="13"/>
          </p:nvPr>
        </p:nvSpPr>
        <p:spPr>
          <a:xfrm>
            <a:off x="5732239" y="0"/>
            <a:ext cx="6459761" cy="5583820"/>
          </a:xfrm>
        </p:spPr>
        <p:txBody>
          <a:bodyPr/>
          <a:lstStyle/>
          <a:p>
            <a:r>
              <a:rPr lang="fr-FR"/>
              <a:t>Cliquez sur l'icône pour ajouter une image</a:t>
            </a:r>
            <a:endParaRPr lang="fr-FR" dirty="0"/>
          </a:p>
        </p:txBody>
      </p:sp>
      <p:sp>
        <p:nvSpPr>
          <p:cNvPr id="21" name="Espace réservé du texte 18">
            <a:extLst>
              <a:ext uri="{FF2B5EF4-FFF2-40B4-BE49-F238E27FC236}">
                <a16:creationId xmlns:a16="http://schemas.microsoft.com/office/drawing/2014/main" id="{63023B38-9DDC-DD9F-6BCF-39AF21B97F1E}"/>
              </a:ext>
            </a:extLst>
          </p:cNvPr>
          <p:cNvSpPr>
            <a:spLocks noGrp="1"/>
          </p:cNvSpPr>
          <p:nvPr>
            <p:ph type="body" sz="quarter" idx="14" hasCustomPrompt="1"/>
          </p:nvPr>
        </p:nvSpPr>
        <p:spPr>
          <a:xfrm>
            <a:off x="107999" y="6130326"/>
            <a:ext cx="3930036" cy="200055"/>
          </a:xfrm>
        </p:spPr>
        <p:txBody>
          <a:bodyPr anchor="ctr">
            <a:spAutoFit/>
          </a:bodyPr>
          <a:lstStyle>
            <a:lvl1pPr algn="ctr">
              <a:defRPr sz="1300" spc="300"/>
            </a:lvl1pPr>
          </a:lstStyle>
          <a:p>
            <a:pPr lvl="0"/>
            <a:r>
              <a:rPr lang="fr-FR" dirty="0"/>
              <a:t>DATE</a:t>
            </a:r>
          </a:p>
        </p:txBody>
      </p:sp>
    </p:spTree>
    <p:extLst>
      <p:ext uri="{BB962C8B-B14F-4D97-AF65-F5344CB8AC3E}">
        <p14:creationId xmlns:p14="http://schemas.microsoft.com/office/powerpoint/2010/main" val="1759607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V + tex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09AEE8B-FF41-3373-F6EE-8DFA4EA68D01}"/>
              </a:ext>
            </a:extLst>
          </p:cNvPr>
          <p:cNvCxnSpPr>
            <a:cxnSpLocks/>
          </p:cNvCxnSpPr>
          <p:nvPr/>
        </p:nvCxnSpPr>
        <p:spPr>
          <a:xfrm>
            <a:off x="7826769" y="760288"/>
            <a:ext cx="0" cy="3986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D2F5A56-DF64-1BA4-D064-9B39687E85A8}"/>
              </a:ext>
            </a:extLst>
          </p:cNvPr>
          <p:cNvCxnSpPr>
            <a:cxnSpLocks/>
          </p:cNvCxnSpPr>
          <p:nvPr/>
        </p:nvCxnSpPr>
        <p:spPr>
          <a:xfrm flipH="1">
            <a:off x="3583459" y="2759142"/>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21">
            <a:extLst>
              <a:ext uri="{FF2B5EF4-FFF2-40B4-BE49-F238E27FC236}">
                <a16:creationId xmlns:a16="http://schemas.microsoft.com/office/drawing/2014/main" id="{38FC3F19-F2F6-3D1E-771F-16F7A14E4F95}"/>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20" name="Espace réservé du texte 21">
            <a:extLst>
              <a:ext uri="{FF2B5EF4-FFF2-40B4-BE49-F238E27FC236}">
                <a16:creationId xmlns:a16="http://schemas.microsoft.com/office/drawing/2014/main" id="{34EE2846-2FBE-72A9-2EFD-0C009985EE49}"/>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1" name="Espace réservé pour une image  14">
            <a:extLst>
              <a:ext uri="{FF2B5EF4-FFF2-40B4-BE49-F238E27FC236}">
                <a16:creationId xmlns:a16="http://schemas.microsoft.com/office/drawing/2014/main" id="{57D0E22D-F935-892A-DC72-B9BA51C7869F}"/>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2" name="Espace réservé du texte 77">
            <a:extLst>
              <a:ext uri="{FF2B5EF4-FFF2-40B4-BE49-F238E27FC236}">
                <a16:creationId xmlns:a16="http://schemas.microsoft.com/office/drawing/2014/main" id="{91B6EF90-7830-9F1B-1909-8893E900603B}"/>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4" name="Espace réservé pour une image  23">
            <a:extLst>
              <a:ext uri="{FF2B5EF4-FFF2-40B4-BE49-F238E27FC236}">
                <a16:creationId xmlns:a16="http://schemas.microsoft.com/office/drawing/2014/main" id="{B999284B-67F3-345F-4764-54DD5236D1AB}"/>
              </a:ext>
            </a:extLst>
          </p:cNvPr>
          <p:cNvSpPr>
            <a:spLocks noGrp="1" noChangeAspect="1"/>
          </p:cNvSpPr>
          <p:nvPr>
            <p:ph type="pic" sz="quarter" idx="82" hasCustomPrompt="1"/>
          </p:nvPr>
        </p:nvSpPr>
        <p:spPr>
          <a:xfrm>
            <a:off x="4075432" y="3462990"/>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5" name="Espace réservé pour une image  23">
            <a:extLst>
              <a:ext uri="{FF2B5EF4-FFF2-40B4-BE49-F238E27FC236}">
                <a16:creationId xmlns:a16="http://schemas.microsoft.com/office/drawing/2014/main" id="{0E779F8B-9892-7B05-7C00-D87E8AE4DD28}"/>
              </a:ext>
            </a:extLst>
          </p:cNvPr>
          <p:cNvSpPr>
            <a:spLocks noGrp="1" noChangeAspect="1"/>
          </p:cNvSpPr>
          <p:nvPr>
            <p:ph type="pic" sz="quarter" idx="83" hasCustomPrompt="1"/>
          </p:nvPr>
        </p:nvSpPr>
        <p:spPr>
          <a:xfrm>
            <a:off x="4075432" y="1475694"/>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0" name="Espace réservé pour une image  23">
            <a:extLst>
              <a:ext uri="{FF2B5EF4-FFF2-40B4-BE49-F238E27FC236}">
                <a16:creationId xmlns:a16="http://schemas.microsoft.com/office/drawing/2014/main" id="{C244D733-885E-EAFA-90C3-CF7F23DDFF3C}"/>
              </a:ext>
            </a:extLst>
          </p:cNvPr>
          <p:cNvSpPr>
            <a:spLocks noGrp="1" noChangeAspect="1"/>
          </p:cNvSpPr>
          <p:nvPr>
            <p:ph type="pic" sz="quarter" idx="84" hasCustomPrompt="1"/>
          </p:nvPr>
        </p:nvSpPr>
        <p:spPr>
          <a:xfrm>
            <a:off x="8335392" y="3478159"/>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1" name="Espace réservé pour une image  23">
            <a:extLst>
              <a:ext uri="{FF2B5EF4-FFF2-40B4-BE49-F238E27FC236}">
                <a16:creationId xmlns:a16="http://schemas.microsoft.com/office/drawing/2014/main" id="{5D961413-5B6D-8494-DC3F-386E74446F37}"/>
              </a:ext>
            </a:extLst>
          </p:cNvPr>
          <p:cNvSpPr>
            <a:spLocks noGrp="1" noChangeAspect="1"/>
          </p:cNvSpPr>
          <p:nvPr>
            <p:ph type="pic" sz="quarter" idx="85" hasCustomPrompt="1"/>
          </p:nvPr>
        </p:nvSpPr>
        <p:spPr>
          <a:xfrm>
            <a:off x="8335392" y="1490863"/>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3" name="Espace réservé du texte 32">
            <a:extLst>
              <a:ext uri="{FF2B5EF4-FFF2-40B4-BE49-F238E27FC236}">
                <a16:creationId xmlns:a16="http://schemas.microsoft.com/office/drawing/2014/main" id="{4E657C01-7211-D815-4E1A-2521BE409B15}"/>
              </a:ext>
            </a:extLst>
          </p:cNvPr>
          <p:cNvSpPr>
            <a:spLocks noGrp="1"/>
          </p:cNvSpPr>
          <p:nvPr>
            <p:ph type="body" sz="quarter" idx="86" hasCustomPrompt="1"/>
          </p:nvPr>
        </p:nvSpPr>
        <p:spPr>
          <a:xfrm>
            <a:off x="5141210" y="1482399"/>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4" name="Espace réservé du texte 32">
            <a:extLst>
              <a:ext uri="{FF2B5EF4-FFF2-40B4-BE49-F238E27FC236}">
                <a16:creationId xmlns:a16="http://schemas.microsoft.com/office/drawing/2014/main" id="{57113768-A455-ADCE-3A64-35F05E8F4B70}"/>
              </a:ext>
            </a:extLst>
          </p:cNvPr>
          <p:cNvSpPr>
            <a:spLocks noGrp="1"/>
          </p:cNvSpPr>
          <p:nvPr>
            <p:ph type="body" sz="quarter" idx="87" hasCustomPrompt="1"/>
          </p:nvPr>
        </p:nvSpPr>
        <p:spPr>
          <a:xfrm>
            <a:off x="9401170" y="1482398"/>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5" name="Espace réservé du texte 32">
            <a:extLst>
              <a:ext uri="{FF2B5EF4-FFF2-40B4-BE49-F238E27FC236}">
                <a16:creationId xmlns:a16="http://schemas.microsoft.com/office/drawing/2014/main" id="{58F36DF8-7DEF-E167-96BF-D4D75A6C6AC5}"/>
              </a:ext>
            </a:extLst>
          </p:cNvPr>
          <p:cNvSpPr>
            <a:spLocks noGrp="1"/>
          </p:cNvSpPr>
          <p:nvPr>
            <p:ph type="body" sz="quarter" idx="88" hasCustomPrompt="1"/>
          </p:nvPr>
        </p:nvSpPr>
        <p:spPr>
          <a:xfrm>
            <a:off x="5141210" y="3475790"/>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7" name="Espace réservé du texte 32">
            <a:extLst>
              <a:ext uri="{FF2B5EF4-FFF2-40B4-BE49-F238E27FC236}">
                <a16:creationId xmlns:a16="http://schemas.microsoft.com/office/drawing/2014/main" id="{755B163F-EA1E-AB26-6BD0-A6F0F5BEF1C4}"/>
              </a:ext>
            </a:extLst>
          </p:cNvPr>
          <p:cNvSpPr>
            <a:spLocks noGrp="1"/>
          </p:cNvSpPr>
          <p:nvPr>
            <p:ph type="body" sz="quarter" idx="89" hasCustomPrompt="1"/>
          </p:nvPr>
        </p:nvSpPr>
        <p:spPr>
          <a:xfrm>
            <a:off x="9401170" y="3469693"/>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44">
            <a:extLst>
              <a:ext uri="{FF2B5EF4-FFF2-40B4-BE49-F238E27FC236}">
                <a16:creationId xmlns:a16="http://schemas.microsoft.com/office/drawing/2014/main" id="{3C70A262-578A-B8A9-E56C-E9CC626DD474}"/>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6" name="Espace réservé du texte 44">
            <a:extLst>
              <a:ext uri="{FF2B5EF4-FFF2-40B4-BE49-F238E27FC236}">
                <a16:creationId xmlns:a16="http://schemas.microsoft.com/office/drawing/2014/main" id="{F3261EE4-D490-8028-9540-969064A6F38F}"/>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7" name="Espace réservé du texte 44">
            <a:extLst>
              <a:ext uri="{FF2B5EF4-FFF2-40B4-BE49-F238E27FC236}">
                <a16:creationId xmlns:a16="http://schemas.microsoft.com/office/drawing/2014/main" id="{F15D8F2F-610B-BD3D-5A6E-4C97288BA5AA}"/>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9" name="Espace réservé du texte 7">
            <a:extLst>
              <a:ext uri="{FF2B5EF4-FFF2-40B4-BE49-F238E27FC236}">
                <a16:creationId xmlns:a16="http://schemas.microsoft.com/office/drawing/2014/main" id="{3D780ACC-C23B-56CA-09A1-57AE85ABFF5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8A26C28B-59D2-7F73-0230-87BF8CEC992E}"/>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0" name="Espace réservé du texte 63">
            <a:extLst>
              <a:ext uri="{FF2B5EF4-FFF2-40B4-BE49-F238E27FC236}">
                <a16:creationId xmlns:a16="http://schemas.microsoft.com/office/drawing/2014/main" id="{8ECEC93A-D69B-CDE3-96B0-593700B54344}"/>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12" name="Espace réservé du texte 63">
            <a:extLst>
              <a:ext uri="{FF2B5EF4-FFF2-40B4-BE49-F238E27FC236}">
                <a16:creationId xmlns:a16="http://schemas.microsoft.com/office/drawing/2014/main" id="{459EF071-EDA2-9B5D-B356-60B5D37DF829}"/>
              </a:ext>
            </a:extLst>
          </p:cNvPr>
          <p:cNvSpPr>
            <a:spLocks noGrp="1"/>
          </p:cNvSpPr>
          <p:nvPr>
            <p:ph type="body" sz="quarter" idx="94"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40" name="Line 12">
            <a:extLst>
              <a:ext uri="{FF2B5EF4-FFF2-40B4-BE49-F238E27FC236}">
                <a16:creationId xmlns:a16="http://schemas.microsoft.com/office/drawing/2014/main" id="{C1CBAC01-7D06-E5E9-613D-D389397CFFBF}"/>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2A30AD84-BC39-7A6E-4C7D-B746A3E3395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2595678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Piliers x 4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912129" y="2271350"/>
            <a:ext cx="2073979" cy="92333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607118"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998461"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10" name="Rectangle 9">
            <a:extLst>
              <a:ext uri="{FF2B5EF4-FFF2-40B4-BE49-F238E27FC236}">
                <a16:creationId xmlns:a16="http://schemas.microsoft.com/office/drawing/2014/main" id="{F386A4F2-784B-6670-3D35-B79A15E44FEE}"/>
              </a:ext>
            </a:extLst>
          </p:cNvPr>
          <p:cNvSpPr/>
          <p:nvPr/>
        </p:nvSpPr>
        <p:spPr>
          <a:xfrm>
            <a:off x="3468782"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6">
            <a:extLst>
              <a:ext uri="{FF2B5EF4-FFF2-40B4-BE49-F238E27FC236}">
                <a16:creationId xmlns:a16="http://schemas.microsoft.com/office/drawing/2014/main" id="{F37019F0-AD64-480D-C7EF-00535E8702A8}"/>
              </a:ext>
            </a:extLst>
          </p:cNvPr>
          <p:cNvSpPr>
            <a:spLocks noGrp="1"/>
          </p:cNvSpPr>
          <p:nvPr>
            <p:ph type="body" sz="quarter" idx="25" hasCustomPrompt="1"/>
          </p:nvPr>
        </p:nvSpPr>
        <p:spPr>
          <a:xfrm>
            <a:off x="3676717"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3" name="Espace réservé du texte 18">
            <a:extLst>
              <a:ext uri="{FF2B5EF4-FFF2-40B4-BE49-F238E27FC236}">
                <a16:creationId xmlns:a16="http://schemas.microsoft.com/office/drawing/2014/main" id="{DD7DB3B7-74CC-11B9-69B6-CD5CD2E4BFB9}"/>
              </a:ext>
            </a:extLst>
          </p:cNvPr>
          <p:cNvSpPr>
            <a:spLocks noGrp="1"/>
          </p:cNvSpPr>
          <p:nvPr>
            <p:ph type="body" sz="quarter" idx="26" hasCustomPrompt="1"/>
          </p:nvPr>
        </p:nvSpPr>
        <p:spPr>
          <a:xfrm>
            <a:off x="4371706"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18" name="Espace réservé du texte 19">
            <a:extLst>
              <a:ext uri="{FF2B5EF4-FFF2-40B4-BE49-F238E27FC236}">
                <a16:creationId xmlns:a16="http://schemas.microsoft.com/office/drawing/2014/main" id="{CC98F96F-CFEF-ADBF-E119-89AC85879AD6}"/>
              </a:ext>
            </a:extLst>
          </p:cNvPr>
          <p:cNvSpPr>
            <a:spLocks noGrp="1"/>
          </p:cNvSpPr>
          <p:nvPr>
            <p:ph type="body" sz="quarter" idx="27" hasCustomPrompt="1"/>
          </p:nvPr>
        </p:nvSpPr>
        <p:spPr>
          <a:xfrm>
            <a:off x="3763049"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1" name="Rectangle 20">
            <a:extLst>
              <a:ext uri="{FF2B5EF4-FFF2-40B4-BE49-F238E27FC236}">
                <a16:creationId xmlns:a16="http://schemas.microsoft.com/office/drawing/2014/main" id="{60BC43B0-A6DA-0A75-F5F5-353A45E10035}"/>
              </a:ext>
            </a:extLst>
          </p:cNvPr>
          <p:cNvSpPr/>
          <p:nvPr/>
        </p:nvSpPr>
        <p:spPr>
          <a:xfrm>
            <a:off x="6233370"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16">
            <a:extLst>
              <a:ext uri="{FF2B5EF4-FFF2-40B4-BE49-F238E27FC236}">
                <a16:creationId xmlns:a16="http://schemas.microsoft.com/office/drawing/2014/main" id="{51BF09F5-86A5-82EF-0281-836E6670343E}"/>
              </a:ext>
            </a:extLst>
          </p:cNvPr>
          <p:cNvSpPr>
            <a:spLocks noGrp="1"/>
          </p:cNvSpPr>
          <p:nvPr>
            <p:ph type="body" sz="quarter" idx="28" hasCustomPrompt="1"/>
          </p:nvPr>
        </p:nvSpPr>
        <p:spPr>
          <a:xfrm>
            <a:off x="6441305"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3" name="Espace réservé du texte 18">
            <a:extLst>
              <a:ext uri="{FF2B5EF4-FFF2-40B4-BE49-F238E27FC236}">
                <a16:creationId xmlns:a16="http://schemas.microsoft.com/office/drawing/2014/main" id="{1134D4B4-B93D-F063-AD83-27261349229C}"/>
              </a:ext>
            </a:extLst>
          </p:cNvPr>
          <p:cNvSpPr>
            <a:spLocks noGrp="1"/>
          </p:cNvSpPr>
          <p:nvPr>
            <p:ph type="body" sz="quarter" idx="29" hasCustomPrompt="1"/>
          </p:nvPr>
        </p:nvSpPr>
        <p:spPr>
          <a:xfrm>
            <a:off x="7136294"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6" name="Espace réservé du texte 19">
            <a:extLst>
              <a:ext uri="{FF2B5EF4-FFF2-40B4-BE49-F238E27FC236}">
                <a16:creationId xmlns:a16="http://schemas.microsoft.com/office/drawing/2014/main" id="{CF8D7362-57E9-4708-BA89-0091A5537ECB}"/>
              </a:ext>
            </a:extLst>
          </p:cNvPr>
          <p:cNvSpPr>
            <a:spLocks noGrp="1"/>
          </p:cNvSpPr>
          <p:nvPr>
            <p:ph type="body" sz="quarter" idx="30" hasCustomPrompt="1"/>
          </p:nvPr>
        </p:nvSpPr>
        <p:spPr>
          <a:xfrm>
            <a:off x="6527637"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7" name="Rectangle 26">
            <a:extLst>
              <a:ext uri="{FF2B5EF4-FFF2-40B4-BE49-F238E27FC236}">
                <a16:creationId xmlns:a16="http://schemas.microsoft.com/office/drawing/2014/main" id="{5EE74F65-090E-EC9A-CA3E-2B1588483CEE}"/>
              </a:ext>
            </a:extLst>
          </p:cNvPr>
          <p:cNvSpPr/>
          <p:nvPr/>
        </p:nvSpPr>
        <p:spPr>
          <a:xfrm>
            <a:off x="8997957"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texte 16">
            <a:extLst>
              <a:ext uri="{FF2B5EF4-FFF2-40B4-BE49-F238E27FC236}">
                <a16:creationId xmlns:a16="http://schemas.microsoft.com/office/drawing/2014/main" id="{54D23B02-D71B-004A-F6D4-DC1FBEE2DE11}"/>
              </a:ext>
            </a:extLst>
          </p:cNvPr>
          <p:cNvSpPr>
            <a:spLocks noGrp="1"/>
          </p:cNvSpPr>
          <p:nvPr>
            <p:ph type="body" sz="quarter" idx="31" hasCustomPrompt="1"/>
          </p:nvPr>
        </p:nvSpPr>
        <p:spPr>
          <a:xfrm>
            <a:off x="9205892"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9" name="Espace réservé du texte 18">
            <a:extLst>
              <a:ext uri="{FF2B5EF4-FFF2-40B4-BE49-F238E27FC236}">
                <a16:creationId xmlns:a16="http://schemas.microsoft.com/office/drawing/2014/main" id="{D574EF35-3F41-11AD-E5C7-4C31788A972C}"/>
              </a:ext>
            </a:extLst>
          </p:cNvPr>
          <p:cNvSpPr>
            <a:spLocks noGrp="1"/>
          </p:cNvSpPr>
          <p:nvPr>
            <p:ph type="body" sz="quarter" idx="32" hasCustomPrompt="1"/>
          </p:nvPr>
        </p:nvSpPr>
        <p:spPr>
          <a:xfrm>
            <a:off x="9900881" y="1186891"/>
            <a:ext cx="684000" cy="684000"/>
          </a:xfrm>
          <a:prstGeom prst="flowChartConnector">
            <a:avLst/>
          </a:prstGeom>
          <a:solidFill>
            <a:schemeClr val="accent5"/>
          </a:solidFill>
        </p:spPr>
        <p:txBody>
          <a:bodyPr tIns="72000" anchor="ctr">
            <a:noAutofit/>
          </a:bodyPr>
          <a:lstStyle>
            <a:lvl1pPr algn="ctr">
              <a:defRPr sz="2800">
                <a:solidFill>
                  <a:schemeClr val="bg1"/>
                </a:solidFill>
              </a:defRPr>
            </a:lvl1pPr>
          </a:lstStyle>
          <a:p>
            <a:pPr lvl="0"/>
            <a:r>
              <a:rPr lang="fr-FR" dirty="0"/>
              <a:t>4</a:t>
            </a:r>
          </a:p>
        </p:txBody>
      </p:sp>
      <p:sp>
        <p:nvSpPr>
          <p:cNvPr id="32" name="Espace réservé du texte 19">
            <a:extLst>
              <a:ext uri="{FF2B5EF4-FFF2-40B4-BE49-F238E27FC236}">
                <a16:creationId xmlns:a16="http://schemas.microsoft.com/office/drawing/2014/main" id="{138388F0-5226-4E08-BFD4-241F5E1BAAED}"/>
              </a:ext>
            </a:extLst>
          </p:cNvPr>
          <p:cNvSpPr>
            <a:spLocks noGrp="1"/>
          </p:cNvSpPr>
          <p:nvPr>
            <p:ph type="body" sz="quarter" idx="33" hasCustomPrompt="1"/>
          </p:nvPr>
        </p:nvSpPr>
        <p:spPr>
          <a:xfrm>
            <a:off x="9292224"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 name="Espace réservé du texte 7">
            <a:extLst>
              <a:ext uri="{FF2B5EF4-FFF2-40B4-BE49-F238E27FC236}">
                <a16:creationId xmlns:a16="http://schemas.microsoft.com/office/drawing/2014/main" id="{AA8A0549-FF87-B3A2-5DDD-0060E74CC4B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2CAC1FED-376D-7895-8876-4CBE2EBAE989}"/>
              </a:ext>
            </a:extLst>
          </p:cNvPr>
          <p:cNvSpPr>
            <a:spLocks noGrp="1"/>
          </p:cNvSpPr>
          <p:nvPr>
            <p:ph type="body" sz="quarter" idx="47" hasCustomPrompt="1"/>
          </p:nvPr>
        </p:nvSpPr>
        <p:spPr>
          <a:xfrm rot="16200000">
            <a:off x="1949118"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CC2CF20F-36DF-72D7-BD01-DB5E2A4DA05D}"/>
              </a:ext>
            </a:extLst>
          </p:cNvPr>
          <p:cNvSpPr>
            <a:spLocks noGrp="1"/>
          </p:cNvSpPr>
          <p:nvPr>
            <p:ph type="body" sz="quarter" idx="48" hasCustomPrompt="1"/>
          </p:nvPr>
        </p:nvSpPr>
        <p:spPr>
          <a:xfrm rot="16200000">
            <a:off x="1949118"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3" name="Espace réservé du texte 63">
            <a:extLst>
              <a:ext uri="{FF2B5EF4-FFF2-40B4-BE49-F238E27FC236}">
                <a16:creationId xmlns:a16="http://schemas.microsoft.com/office/drawing/2014/main" id="{F4C5EED8-35EE-4DF8-2844-35E9FEF20B23}"/>
              </a:ext>
            </a:extLst>
          </p:cNvPr>
          <p:cNvSpPr>
            <a:spLocks noGrp="1"/>
          </p:cNvSpPr>
          <p:nvPr>
            <p:ph type="body" sz="quarter" idx="49" hasCustomPrompt="1"/>
          </p:nvPr>
        </p:nvSpPr>
        <p:spPr>
          <a:xfrm rot="16200000">
            <a:off x="4713706"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4" name="Espace réservé du texte 63">
            <a:extLst>
              <a:ext uri="{FF2B5EF4-FFF2-40B4-BE49-F238E27FC236}">
                <a16:creationId xmlns:a16="http://schemas.microsoft.com/office/drawing/2014/main" id="{77BB7FBC-782D-D053-4C8E-254224E0F04D}"/>
              </a:ext>
            </a:extLst>
          </p:cNvPr>
          <p:cNvSpPr>
            <a:spLocks noGrp="1"/>
          </p:cNvSpPr>
          <p:nvPr>
            <p:ph type="body" sz="quarter" idx="50" hasCustomPrompt="1"/>
          </p:nvPr>
        </p:nvSpPr>
        <p:spPr>
          <a:xfrm rot="16200000">
            <a:off x="4713706"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5" name="Espace réservé du texte 63">
            <a:extLst>
              <a:ext uri="{FF2B5EF4-FFF2-40B4-BE49-F238E27FC236}">
                <a16:creationId xmlns:a16="http://schemas.microsoft.com/office/drawing/2014/main" id="{BB5897D4-1E92-9C3F-800A-ED3878D55083}"/>
              </a:ext>
            </a:extLst>
          </p:cNvPr>
          <p:cNvSpPr>
            <a:spLocks noGrp="1"/>
          </p:cNvSpPr>
          <p:nvPr>
            <p:ph type="body" sz="quarter" idx="51" hasCustomPrompt="1"/>
          </p:nvPr>
        </p:nvSpPr>
        <p:spPr>
          <a:xfrm rot="16200000">
            <a:off x="7478294"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6" name="Espace réservé du texte 63">
            <a:extLst>
              <a:ext uri="{FF2B5EF4-FFF2-40B4-BE49-F238E27FC236}">
                <a16:creationId xmlns:a16="http://schemas.microsoft.com/office/drawing/2014/main" id="{370DA7E4-6566-FD89-FA58-B2BEBF705F7C}"/>
              </a:ext>
            </a:extLst>
          </p:cNvPr>
          <p:cNvSpPr>
            <a:spLocks noGrp="1"/>
          </p:cNvSpPr>
          <p:nvPr>
            <p:ph type="body" sz="quarter" idx="52" hasCustomPrompt="1"/>
          </p:nvPr>
        </p:nvSpPr>
        <p:spPr>
          <a:xfrm rot="16200000">
            <a:off x="7478294"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7" name="Espace réservé du texte 63">
            <a:extLst>
              <a:ext uri="{FF2B5EF4-FFF2-40B4-BE49-F238E27FC236}">
                <a16:creationId xmlns:a16="http://schemas.microsoft.com/office/drawing/2014/main" id="{7DCC96DA-0484-D5CD-73E6-5CF279233D30}"/>
              </a:ext>
            </a:extLst>
          </p:cNvPr>
          <p:cNvSpPr>
            <a:spLocks noGrp="1"/>
          </p:cNvSpPr>
          <p:nvPr>
            <p:ph type="body" sz="quarter" idx="53" hasCustomPrompt="1"/>
          </p:nvPr>
        </p:nvSpPr>
        <p:spPr>
          <a:xfrm rot="16200000">
            <a:off x="10242881"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8" name="Espace réservé du texte 63">
            <a:extLst>
              <a:ext uri="{FF2B5EF4-FFF2-40B4-BE49-F238E27FC236}">
                <a16:creationId xmlns:a16="http://schemas.microsoft.com/office/drawing/2014/main" id="{5DA8AE81-E4EF-2114-1DCD-F97B38C7A01D}"/>
              </a:ext>
            </a:extLst>
          </p:cNvPr>
          <p:cNvSpPr>
            <a:spLocks noGrp="1"/>
          </p:cNvSpPr>
          <p:nvPr>
            <p:ph type="body" sz="quarter" idx="54" hasCustomPrompt="1"/>
          </p:nvPr>
        </p:nvSpPr>
        <p:spPr>
          <a:xfrm rot="16200000">
            <a:off x="10242881"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F1C61C9-00D0-DA76-ACE3-D13990197EE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3828316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Piliers x 3 Ligne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7A4EAFD1-D508-6F4A-C682-4FAB5EB05659}"/>
              </a:ext>
            </a:extLst>
          </p:cNvPr>
          <p:cNvSpPr/>
          <p:nvPr/>
        </p:nvSpPr>
        <p:spPr>
          <a:xfrm>
            <a:off x="-1" y="771525"/>
            <a:ext cx="46476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37" name="Espace réservé du texte 5">
            <a:extLst>
              <a:ext uri="{FF2B5EF4-FFF2-40B4-BE49-F238E27FC236}">
                <a16:creationId xmlns:a16="http://schemas.microsoft.com/office/drawing/2014/main" id="{B75C9B98-B0FA-E76C-7E41-DF85F900F050}"/>
              </a:ext>
            </a:extLst>
          </p:cNvPr>
          <p:cNvSpPr>
            <a:spLocks noGrp="1"/>
          </p:cNvSpPr>
          <p:nvPr>
            <p:ph type="body" sz="quarter" idx="17" hasCustomPrompt="1"/>
          </p:nvPr>
        </p:nvSpPr>
        <p:spPr>
          <a:xfrm>
            <a:off x="5265892" y="3224660"/>
            <a:ext cx="2413967" cy="720000"/>
          </a:xfrm>
          <a:solidFill>
            <a:schemeClr val="accent1"/>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38" name="Espace réservé du texte 18">
            <a:extLst>
              <a:ext uri="{FF2B5EF4-FFF2-40B4-BE49-F238E27FC236}">
                <a16:creationId xmlns:a16="http://schemas.microsoft.com/office/drawing/2014/main" id="{DD6AFD49-A39F-B3D7-F4F7-78AADA9D360D}"/>
              </a:ext>
            </a:extLst>
          </p:cNvPr>
          <p:cNvSpPr>
            <a:spLocks noGrp="1"/>
          </p:cNvSpPr>
          <p:nvPr>
            <p:ph type="body" sz="quarter" idx="29" hasCustomPrompt="1"/>
          </p:nvPr>
        </p:nvSpPr>
        <p:spPr>
          <a:xfrm>
            <a:off x="4183869" y="3144452"/>
            <a:ext cx="880417" cy="880417"/>
          </a:xfrm>
          <a:prstGeom prst="flowChartConnector">
            <a:avLst/>
          </a:prstGeom>
          <a:solidFill>
            <a:schemeClr val="accent1"/>
          </a:solidFill>
        </p:spPr>
        <p:txBody>
          <a:bodyPr tIns="108000" anchor="ctr">
            <a:noAutofit/>
          </a:bodyPr>
          <a:lstStyle>
            <a:lvl1pPr algn="ctr">
              <a:defRPr sz="3800">
                <a:solidFill>
                  <a:schemeClr val="tx2"/>
                </a:solidFill>
              </a:defRPr>
            </a:lvl1pPr>
          </a:lstStyle>
          <a:p>
            <a:pPr lvl="0"/>
            <a:r>
              <a:rPr lang="fr-FR" dirty="0"/>
              <a:t>2</a:t>
            </a:r>
          </a:p>
        </p:txBody>
      </p:sp>
      <p:sp>
        <p:nvSpPr>
          <p:cNvPr id="40" name="Espace réservé du texte 39">
            <a:extLst>
              <a:ext uri="{FF2B5EF4-FFF2-40B4-BE49-F238E27FC236}">
                <a16:creationId xmlns:a16="http://schemas.microsoft.com/office/drawing/2014/main" id="{14762B71-75E5-FB0A-B1C3-FF21EA5CDDF0}"/>
              </a:ext>
            </a:extLst>
          </p:cNvPr>
          <p:cNvSpPr>
            <a:spLocks noGrp="1"/>
          </p:cNvSpPr>
          <p:nvPr>
            <p:ph type="body" sz="quarter" idx="30" hasCustomPrompt="1"/>
          </p:nvPr>
        </p:nvSpPr>
        <p:spPr>
          <a:xfrm>
            <a:off x="7881465" y="3215328"/>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2" name="Espace réservé du texte 16">
            <a:extLst>
              <a:ext uri="{FF2B5EF4-FFF2-40B4-BE49-F238E27FC236}">
                <a16:creationId xmlns:a16="http://schemas.microsoft.com/office/drawing/2014/main" id="{DDCEA8BB-4036-E50C-364C-97C8646E476D}"/>
              </a:ext>
            </a:extLst>
          </p:cNvPr>
          <p:cNvSpPr>
            <a:spLocks noGrp="1"/>
          </p:cNvSpPr>
          <p:nvPr>
            <p:ph type="body" sz="quarter" idx="16" hasCustomPrompt="1"/>
          </p:nvPr>
        </p:nvSpPr>
        <p:spPr>
          <a:xfrm>
            <a:off x="752246" y="1951672"/>
            <a:ext cx="3021683" cy="1477328"/>
          </a:xfrm>
          <a:prstGeom prst="rect">
            <a:avLst/>
          </a:prstGeom>
        </p:spPr>
        <p:txBody>
          <a:bodyPr anchor="b">
            <a:spAutoFit/>
          </a:bodyPr>
          <a:lstStyle>
            <a:lvl1pPr algn="l">
              <a:defRPr sz="3200">
                <a:latin typeface="+mj-lt"/>
              </a:defRPr>
            </a:lvl1pPr>
          </a:lstStyle>
          <a:p>
            <a:pPr lvl="0"/>
            <a:r>
              <a:rPr lang="fr-FR" dirty="0"/>
              <a:t>Sed ut </a:t>
            </a:r>
            <a:r>
              <a:rPr lang="fr-FR" dirty="0" err="1"/>
              <a:t>perspi</a:t>
            </a:r>
            <a:r>
              <a:rPr lang="fr-FR" dirty="0"/>
              <a:t> </a:t>
            </a:r>
            <a:r>
              <a:rPr lang="fr-FR" dirty="0" err="1"/>
              <a:t>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43" name="Espace réservé du texte 19">
            <a:extLst>
              <a:ext uri="{FF2B5EF4-FFF2-40B4-BE49-F238E27FC236}">
                <a16:creationId xmlns:a16="http://schemas.microsoft.com/office/drawing/2014/main" id="{D5DED32A-6972-0BA2-C3A5-8D558D374568}"/>
              </a:ext>
            </a:extLst>
          </p:cNvPr>
          <p:cNvSpPr>
            <a:spLocks noGrp="1"/>
          </p:cNvSpPr>
          <p:nvPr>
            <p:ph type="body" sz="quarter" idx="24" hasCustomPrompt="1"/>
          </p:nvPr>
        </p:nvSpPr>
        <p:spPr>
          <a:xfrm>
            <a:off x="752246" y="3758724"/>
            <a:ext cx="3021683" cy="923330"/>
          </a:xfrm>
          <a:prstGeom prst="rect">
            <a:avLst/>
          </a:prstGeom>
        </p:spPr>
        <p:txBody>
          <a:bodyPr wrap="square" lIns="0" tIns="0" rIns="0" bIns="0" anchor="t">
            <a:spAutoFit/>
          </a:bodyPr>
          <a:lstStyle>
            <a:lvl1pPr>
              <a:defRPr sz="12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4" name="Espace réservé du texte 5">
            <a:extLst>
              <a:ext uri="{FF2B5EF4-FFF2-40B4-BE49-F238E27FC236}">
                <a16:creationId xmlns:a16="http://schemas.microsoft.com/office/drawing/2014/main" id="{9245C5DA-FDD8-6354-5673-734C20F029E8}"/>
              </a:ext>
            </a:extLst>
          </p:cNvPr>
          <p:cNvSpPr>
            <a:spLocks noGrp="1"/>
          </p:cNvSpPr>
          <p:nvPr>
            <p:ph type="body" sz="quarter" idx="31" hasCustomPrompt="1"/>
          </p:nvPr>
        </p:nvSpPr>
        <p:spPr>
          <a:xfrm>
            <a:off x="5265892" y="1570306"/>
            <a:ext cx="2413967" cy="720000"/>
          </a:xfrm>
          <a:solidFill>
            <a:schemeClr val="accent2"/>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5" name="Espace réservé du texte 18">
            <a:extLst>
              <a:ext uri="{FF2B5EF4-FFF2-40B4-BE49-F238E27FC236}">
                <a16:creationId xmlns:a16="http://schemas.microsoft.com/office/drawing/2014/main" id="{8CA2162C-39F2-51B6-38C0-A68D7B57A89A}"/>
              </a:ext>
            </a:extLst>
          </p:cNvPr>
          <p:cNvSpPr>
            <a:spLocks noGrp="1"/>
          </p:cNvSpPr>
          <p:nvPr>
            <p:ph type="body" sz="quarter" idx="32" hasCustomPrompt="1"/>
          </p:nvPr>
        </p:nvSpPr>
        <p:spPr>
          <a:xfrm>
            <a:off x="4183869" y="1490098"/>
            <a:ext cx="880417" cy="880417"/>
          </a:xfrm>
          <a:prstGeom prst="flowChartConnector">
            <a:avLst/>
          </a:prstGeom>
          <a:solidFill>
            <a:schemeClr val="accent2"/>
          </a:solidFill>
        </p:spPr>
        <p:txBody>
          <a:bodyPr tIns="108000" anchor="ctr">
            <a:noAutofit/>
          </a:bodyPr>
          <a:lstStyle>
            <a:lvl1pPr algn="ctr">
              <a:defRPr sz="3800">
                <a:solidFill>
                  <a:schemeClr val="tx2"/>
                </a:solidFill>
              </a:defRPr>
            </a:lvl1pPr>
          </a:lstStyle>
          <a:p>
            <a:pPr lvl="0"/>
            <a:r>
              <a:rPr lang="fr-FR" dirty="0"/>
              <a:t>1</a:t>
            </a:r>
          </a:p>
        </p:txBody>
      </p:sp>
      <p:sp>
        <p:nvSpPr>
          <p:cNvPr id="46" name="Espace réservé du texte 39">
            <a:extLst>
              <a:ext uri="{FF2B5EF4-FFF2-40B4-BE49-F238E27FC236}">
                <a16:creationId xmlns:a16="http://schemas.microsoft.com/office/drawing/2014/main" id="{2ED34898-247B-07EF-D17A-7237A5E6E649}"/>
              </a:ext>
            </a:extLst>
          </p:cNvPr>
          <p:cNvSpPr>
            <a:spLocks noGrp="1"/>
          </p:cNvSpPr>
          <p:nvPr>
            <p:ph type="body" sz="quarter" idx="33" hasCustomPrompt="1"/>
          </p:nvPr>
        </p:nvSpPr>
        <p:spPr>
          <a:xfrm>
            <a:off x="7881465" y="1560974"/>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7" name="Espace réservé du texte 5">
            <a:extLst>
              <a:ext uri="{FF2B5EF4-FFF2-40B4-BE49-F238E27FC236}">
                <a16:creationId xmlns:a16="http://schemas.microsoft.com/office/drawing/2014/main" id="{5BE33590-7641-2792-32DE-D1A74B229C80}"/>
              </a:ext>
            </a:extLst>
          </p:cNvPr>
          <p:cNvSpPr>
            <a:spLocks noGrp="1"/>
          </p:cNvSpPr>
          <p:nvPr>
            <p:ph type="body" sz="quarter" idx="34" hasCustomPrompt="1"/>
          </p:nvPr>
        </p:nvSpPr>
        <p:spPr>
          <a:xfrm>
            <a:off x="5265892" y="4879013"/>
            <a:ext cx="2413967" cy="720000"/>
          </a:xfrm>
          <a:solidFill>
            <a:schemeClr val="accent3"/>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8" name="Espace réservé du texte 18">
            <a:extLst>
              <a:ext uri="{FF2B5EF4-FFF2-40B4-BE49-F238E27FC236}">
                <a16:creationId xmlns:a16="http://schemas.microsoft.com/office/drawing/2014/main" id="{A96188ED-2FBC-6D5F-4DB0-38F27DEC11EC}"/>
              </a:ext>
            </a:extLst>
          </p:cNvPr>
          <p:cNvSpPr>
            <a:spLocks noGrp="1"/>
          </p:cNvSpPr>
          <p:nvPr>
            <p:ph type="body" sz="quarter" idx="35" hasCustomPrompt="1"/>
          </p:nvPr>
        </p:nvSpPr>
        <p:spPr>
          <a:xfrm>
            <a:off x="4183869" y="4798805"/>
            <a:ext cx="880417" cy="880417"/>
          </a:xfrm>
          <a:prstGeom prst="flowChartConnector">
            <a:avLst/>
          </a:prstGeom>
          <a:solidFill>
            <a:schemeClr val="accent3"/>
          </a:solidFill>
        </p:spPr>
        <p:txBody>
          <a:bodyPr tIns="108000" anchor="ctr">
            <a:noAutofit/>
          </a:bodyPr>
          <a:lstStyle>
            <a:lvl1pPr algn="ctr">
              <a:defRPr sz="3800">
                <a:solidFill>
                  <a:schemeClr val="tx2"/>
                </a:solidFill>
              </a:defRPr>
            </a:lvl1pPr>
          </a:lstStyle>
          <a:p>
            <a:pPr lvl="0"/>
            <a:r>
              <a:rPr lang="fr-FR" dirty="0"/>
              <a:t>3</a:t>
            </a:r>
          </a:p>
        </p:txBody>
      </p:sp>
      <p:sp>
        <p:nvSpPr>
          <p:cNvPr id="49" name="Espace réservé du texte 39">
            <a:extLst>
              <a:ext uri="{FF2B5EF4-FFF2-40B4-BE49-F238E27FC236}">
                <a16:creationId xmlns:a16="http://schemas.microsoft.com/office/drawing/2014/main" id="{9C39BDDC-92C6-327A-A719-4AD48F024B92}"/>
              </a:ext>
            </a:extLst>
          </p:cNvPr>
          <p:cNvSpPr>
            <a:spLocks noGrp="1"/>
          </p:cNvSpPr>
          <p:nvPr>
            <p:ph type="body" sz="quarter" idx="36" hasCustomPrompt="1"/>
          </p:nvPr>
        </p:nvSpPr>
        <p:spPr>
          <a:xfrm>
            <a:off x="7881465" y="4869681"/>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8" name="Espace réservé du texte 7">
            <a:extLst>
              <a:ext uri="{FF2B5EF4-FFF2-40B4-BE49-F238E27FC236}">
                <a16:creationId xmlns:a16="http://schemas.microsoft.com/office/drawing/2014/main" id="{217C2EF5-BA0C-D5DD-6503-23C433A75C3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98F92A1-011C-4B5F-FB8B-D24093CE4C2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6337692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Piliers x 3 Diagramm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AutoShape 6">
            <a:extLst>
              <a:ext uri="{FF2B5EF4-FFF2-40B4-BE49-F238E27FC236}">
                <a16:creationId xmlns:a16="http://schemas.microsoft.com/office/drawing/2014/main" id="{DA54C2B2-90EA-D9C1-951A-4EB8087DE4D5}"/>
              </a:ext>
            </a:extLst>
          </p:cNvPr>
          <p:cNvSpPr>
            <a:spLocks/>
          </p:cNvSpPr>
          <p:nvPr/>
        </p:nvSpPr>
        <p:spPr bwMode="auto">
          <a:xfrm>
            <a:off x="1521162"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FCC42B">
              <a:alpha val="88000"/>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4800">
              <a:solidFill>
                <a:srgbClr val="FFFFFF"/>
              </a:solidFill>
              <a:latin typeface="Open Sans" charset="0"/>
              <a:cs typeface="Open Sans" charset="0"/>
              <a:sym typeface="Open Sans" charset="0"/>
            </a:endParaRPr>
          </a:p>
        </p:txBody>
      </p:sp>
      <p:sp>
        <p:nvSpPr>
          <p:cNvPr id="12" name="AutoShape 7">
            <a:extLst>
              <a:ext uri="{FF2B5EF4-FFF2-40B4-BE49-F238E27FC236}">
                <a16:creationId xmlns:a16="http://schemas.microsoft.com/office/drawing/2014/main" id="{6673C825-5AC6-87FA-3B7C-F6E12714C1A3}"/>
              </a:ext>
            </a:extLst>
          </p:cNvPr>
          <p:cNvSpPr>
            <a:spLocks/>
          </p:cNvSpPr>
          <p:nvPr/>
        </p:nvSpPr>
        <p:spPr bwMode="auto">
          <a:xfrm>
            <a:off x="3784648"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chemeClr val="accent2">
              <a:alpha val="66000"/>
            </a:scheme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3" name="AutoShape 7">
            <a:extLst>
              <a:ext uri="{FF2B5EF4-FFF2-40B4-BE49-F238E27FC236}">
                <a16:creationId xmlns:a16="http://schemas.microsoft.com/office/drawing/2014/main" id="{E2EB6DB0-A837-8109-68B1-2A2A962D77AF}"/>
              </a:ext>
            </a:extLst>
          </p:cNvPr>
          <p:cNvSpPr>
            <a:spLocks/>
          </p:cNvSpPr>
          <p:nvPr/>
        </p:nvSpPr>
        <p:spPr bwMode="auto">
          <a:xfrm>
            <a:off x="2651307" y="2981859"/>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B588">
              <a:alpha val="66817"/>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5" name="Espace réservé du texte 14">
            <a:extLst>
              <a:ext uri="{FF2B5EF4-FFF2-40B4-BE49-F238E27FC236}">
                <a16:creationId xmlns:a16="http://schemas.microsoft.com/office/drawing/2014/main" id="{1A8DFD28-605A-F85B-71AB-6B41A62329AC}"/>
              </a:ext>
            </a:extLst>
          </p:cNvPr>
          <p:cNvSpPr>
            <a:spLocks noGrp="1"/>
          </p:cNvSpPr>
          <p:nvPr>
            <p:ph type="body" sz="quarter" idx="25" hasCustomPrompt="1"/>
          </p:nvPr>
        </p:nvSpPr>
        <p:spPr>
          <a:xfrm>
            <a:off x="3257082" y="4375378"/>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16" name="Espace réservé du texte 14">
            <a:extLst>
              <a:ext uri="{FF2B5EF4-FFF2-40B4-BE49-F238E27FC236}">
                <a16:creationId xmlns:a16="http://schemas.microsoft.com/office/drawing/2014/main" id="{BA373362-EB39-C3E9-5C5A-F76EA6C2F3DE}"/>
              </a:ext>
            </a:extLst>
          </p:cNvPr>
          <p:cNvSpPr>
            <a:spLocks noGrp="1"/>
          </p:cNvSpPr>
          <p:nvPr>
            <p:ph type="body" sz="quarter" idx="26" hasCustomPrompt="1"/>
          </p:nvPr>
        </p:nvSpPr>
        <p:spPr>
          <a:xfrm>
            <a:off x="3257082" y="4893546"/>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4">
            <a:extLst>
              <a:ext uri="{FF2B5EF4-FFF2-40B4-BE49-F238E27FC236}">
                <a16:creationId xmlns:a16="http://schemas.microsoft.com/office/drawing/2014/main" id="{D2C0D14E-BE28-A4D9-B2BF-29566E6F2331}"/>
              </a:ext>
            </a:extLst>
          </p:cNvPr>
          <p:cNvSpPr>
            <a:spLocks noGrp="1"/>
          </p:cNvSpPr>
          <p:nvPr>
            <p:ph type="body" sz="quarter" idx="27" hasCustomPrompt="1"/>
          </p:nvPr>
        </p:nvSpPr>
        <p:spPr>
          <a:xfrm>
            <a:off x="4758006" y="2042615"/>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0" name="Espace réservé du texte 14">
            <a:extLst>
              <a:ext uri="{FF2B5EF4-FFF2-40B4-BE49-F238E27FC236}">
                <a16:creationId xmlns:a16="http://schemas.microsoft.com/office/drawing/2014/main" id="{0846BAED-7927-B172-3F42-F1D989AA8117}"/>
              </a:ext>
            </a:extLst>
          </p:cNvPr>
          <p:cNvSpPr>
            <a:spLocks noGrp="1"/>
          </p:cNvSpPr>
          <p:nvPr>
            <p:ph type="body" sz="quarter" idx="28" hasCustomPrompt="1"/>
          </p:nvPr>
        </p:nvSpPr>
        <p:spPr>
          <a:xfrm>
            <a:off x="4758006"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4">
            <a:extLst>
              <a:ext uri="{FF2B5EF4-FFF2-40B4-BE49-F238E27FC236}">
                <a16:creationId xmlns:a16="http://schemas.microsoft.com/office/drawing/2014/main" id="{067C57A0-BCF2-592C-A64B-3396293E0293}"/>
              </a:ext>
            </a:extLst>
          </p:cNvPr>
          <p:cNvSpPr>
            <a:spLocks noGrp="1"/>
          </p:cNvSpPr>
          <p:nvPr>
            <p:ph type="body" sz="quarter" idx="29" hasCustomPrompt="1"/>
          </p:nvPr>
        </p:nvSpPr>
        <p:spPr>
          <a:xfrm>
            <a:off x="1757757" y="2042616"/>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3" name="Espace réservé du texte 14">
            <a:extLst>
              <a:ext uri="{FF2B5EF4-FFF2-40B4-BE49-F238E27FC236}">
                <a16:creationId xmlns:a16="http://schemas.microsoft.com/office/drawing/2014/main" id="{C3128BEC-F8F5-6D5D-0FBF-41BDC8348924}"/>
              </a:ext>
            </a:extLst>
          </p:cNvPr>
          <p:cNvSpPr>
            <a:spLocks noGrp="1"/>
          </p:cNvSpPr>
          <p:nvPr>
            <p:ph type="body" sz="quarter" idx="30" hasCustomPrompt="1"/>
          </p:nvPr>
        </p:nvSpPr>
        <p:spPr>
          <a:xfrm>
            <a:off x="1757757"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4EEFA6CD-198F-A168-8726-496F9032816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C0FDE97-740E-27E2-0E07-0D4052EC1CF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0" name="Espace réservé du texte 5">
            <a:extLst>
              <a:ext uri="{FF2B5EF4-FFF2-40B4-BE49-F238E27FC236}">
                <a16:creationId xmlns:a16="http://schemas.microsoft.com/office/drawing/2014/main" id="{133F3A0F-7248-10E9-80D3-2125439D83BF}"/>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14" name="Espace réservé du texte 8">
            <a:extLst>
              <a:ext uri="{FF2B5EF4-FFF2-40B4-BE49-F238E27FC236}">
                <a16:creationId xmlns:a16="http://schemas.microsoft.com/office/drawing/2014/main" id="{12F7B321-EA66-25C3-5BC5-7BE0729AB1E3}"/>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Tree>
    <p:extLst>
      <p:ext uri="{BB962C8B-B14F-4D97-AF65-F5344CB8AC3E}">
        <p14:creationId xmlns:p14="http://schemas.microsoft.com/office/powerpoint/2010/main" val="175191491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2. Texte 0">
  <p:cSld name="2. Texte 0">
    <p:spTree>
      <p:nvGrpSpPr>
        <p:cNvPr id="1" name="Shape 1135"/>
        <p:cNvGrpSpPr/>
        <p:nvPr/>
      </p:nvGrpSpPr>
      <p:grpSpPr>
        <a:xfrm>
          <a:off x="0" y="0"/>
          <a:ext cx="0" cy="0"/>
          <a:chOff x="0" y="0"/>
          <a:chExt cx="0" cy="0"/>
        </a:xfrm>
      </p:grpSpPr>
      <p:sp>
        <p:nvSpPr>
          <p:cNvPr id="1136" name="Google Shape;1136;p70"/>
          <p:cNvSpPr txBox="1">
            <a:spLocks noGrp="1"/>
          </p:cNvSpPr>
          <p:nvPr>
            <p:ph type="sldNum" idx="12"/>
          </p:nvPr>
        </p:nvSpPr>
        <p:spPr>
          <a:xfrm>
            <a:off x="11611824" y="6590991"/>
            <a:ext cx="508000" cy="153888"/>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fr-FR" smtClean="0"/>
              <a:pPr/>
              <a:t>‹N°›</a:t>
            </a:fld>
            <a:endParaRPr lang="fr-FR"/>
          </a:p>
        </p:txBody>
      </p:sp>
      <p:sp>
        <p:nvSpPr>
          <p:cNvPr id="1137" name="Google Shape;1137;p70"/>
          <p:cNvSpPr/>
          <p:nvPr/>
        </p:nvSpPr>
        <p:spPr>
          <a:xfrm>
            <a:off x="817200" y="0"/>
            <a:ext cx="82000" cy="7604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467">
              <a:solidFill>
                <a:schemeClr val="accent2"/>
              </a:solidFill>
              <a:latin typeface="Montserrat Light"/>
              <a:ea typeface="Montserrat Light"/>
              <a:cs typeface="Montserrat Light"/>
              <a:sym typeface="Montserrat Light"/>
            </a:endParaRPr>
          </a:p>
        </p:txBody>
      </p:sp>
      <p:cxnSp>
        <p:nvCxnSpPr>
          <p:cNvPr id="1138" name="Google Shape;1138;p70"/>
          <p:cNvCxnSpPr/>
          <p:nvPr/>
        </p:nvCxnSpPr>
        <p:spPr>
          <a:xfrm rot="10800000">
            <a:off x="0" y="759655"/>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139" name="Google Shape;1139;p70"/>
          <p:cNvSpPr txBox="1">
            <a:spLocks noGrp="1"/>
          </p:cNvSpPr>
          <p:nvPr>
            <p:ph type="title" hasCustomPrompt="1"/>
          </p:nvPr>
        </p:nvSpPr>
        <p:spPr>
          <a:xfrm>
            <a:off x="0" y="-10325"/>
            <a:ext cx="817200" cy="758000"/>
          </a:xfrm>
          <a:prstGeom prst="rect">
            <a:avLst/>
          </a:prstGeom>
        </p:spPr>
        <p:txBody>
          <a:bodyPr spcFirstLastPara="1" wrap="square" lIns="27000" tIns="68575" rIns="0" bIns="40500" anchor="ctr" anchorCtr="0">
            <a:noAutofit/>
          </a:bodyPr>
          <a:lstStyle>
            <a:lvl1pPr lvl="0"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1pPr>
            <a:lvl2pPr lvl="1"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2pPr>
            <a:lvl3pPr lvl="2"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3pPr>
            <a:lvl4pPr lvl="3"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4pPr>
            <a:lvl5pPr lvl="4"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5pPr>
            <a:lvl6pPr lvl="5"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6pPr>
            <a:lvl7pPr lvl="6"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7pPr>
            <a:lvl8pPr lvl="7"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8pPr>
            <a:lvl9pPr lvl="8"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9pPr>
          </a:lstStyle>
          <a:p>
            <a:r>
              <a:t>xx%</a:t>
            </a:r>
          </a:p>
        </p:txBody>
      </p:sp>
      <p:sp>
        <p:nvSpPr>
          <p:cNvPr id="1140" name="Google Shape;1140;p70"/>
          <p:cNvSpPr txBox="1">
            <a:spLocks noGrp="1"/>
          </p:cNvSpPr>
          <p:nvPr>
            <p:ph type="body" idx="1"/>
          </p:nvPr>
        </p:nvSpPr>
        <p:spPr>
          <a:xfrm>
            <a:off x="817200" y="0"/>
            <a:ext cx="11374800" cy="758000"/>
          </a:xfrm>
          <a:prstGeom prst="rect">
            <a:avLst/>
          </a:prstGeom>
          <a:noFill/>
          <a:ln>
            <a:noFill/>
          </a:ln>
        </p:spPr>
        <p:txBody>
          <a:bodyPr spcFirstLastPara="1" wrap="square" lIns="270000" tIns="0" rIns="270000" bIns="0" anchor="ctr" anchorCtr="0">
            <a:noAutofit/>
          </a:bodyPr>
          <a:lstStyle>
            <a:lvl1pPr marL="609585" lvl="0" indent="-423323" rtl="0">
              <a:lnSpc>
                <a:spcPct val="100000"/>
              </a:lnSpc>
              <a:spcBef>
                <a:spcPts val="0"/>
              </a:spcBef>
              <a:spcAft>
                <a:spcPts val="0"/>
              </a:spcAft>
              <a:buClr>
                <a:schemeClr val="lt1"/>
              </a:buClr>
              <a:buSzPts val="1400"/>
              <a:buChar char="●"/>
              <a:defRPr sz="1867">
                <a:latin typeface="Montserrat Black"/>
                <a:ea typeface="Montserrat Black"/>
                <a:cs typeface="Montserrat Black"/>
                <a:sym typeface="Montserrat Black"/>
              </a:defRPr>
            </a:lvl1pPr>
            <a:lvl2pPr marL="1219170" lvl="1" indent="-313259" algn="l" rtl="0">
              <a:lnSpc>
                <a:spcPct val="100000"/>
              </a:lnSpc>
              <a:spcBef>
                <a:spcPts val="0"/>
              </a:spcBef>
              <a:spcAft>
                <a:spcPts val="0"/>
              </a:spcAft>
              <a:buClr>
                <a:schemeClr val="lt1"/>
              </a:buClr>
              <a:buSzPts val="100"/>
              <a:buFont typeface="Montserrat Light"/>
              <a:buChar char="○"/>
              <a:defRPr sz="133"/>
            </a:lvl2pPr>
            <a:lvl3pPr marL="1828754" lvl="2" indent="-313259" algn="l" rtl="0">
              <a:lnSpc>
                <a:spcPct val="100000"/>
              </a:lnSpc>
              <a:spcBef>
                <a:spcPts val="0"/>
              </a:spcBef>
              <a:spcAft>
                <a:spcPts val="0"/>
              </a:spcAft>
              <a:buClr>
                <a:schemeClr val="lt1"/>
              </a:buClr>
              <a:buSzPts val="100"/>
              <a:buChar char="■"/>
              <a:defRPr sz="133">
                <a:solidFill>
                  <a:schemeClr val="lt1"/>
                </a:solidFill>
              </a:defRPr>
            </a:lvl3pPr>
            <a:lvl4pPr marL="2438339" lvl="3" indent="-313259" algn="l" rtl="0">
              <a:lnSpc>
                <a:spcPct val="100000"/>
              </a:lnSpc>
              <a:spcBef>
                <a:spcPts val="0"/>
              </a:spcBef>
              <a:spcAft>
                <a:spcPts val="0"/>
              </a:spcAft>
              <a:buClr>
                <a:schemeClr val="dk1"/>
              </a:buClr>
              <a:buSzPts val="100"/>
              <a:buChar char="●"/>
              <a:defRPr sz="133"/>
            </a:lvl4pPr>
            <a:lvl5pPr marL="3047924" lvl="4" indent="-313259" algn="l" rtl="0">
              <a:lnSpc>
                <a:spcPct val="100000"/>
              </a:lnSpc>
              <a:spcBef>
                <a:spcPts val="0"/>
              </a:spcBef>
              <a:spcAft>
                <a:spcPts val="0"/>
              </a:spcAft>
              <a:buClr>
                <a:schemeClr val="dk1"/>
              </a:buClr>
              <a:buSzPts val="100"/>
              <a:buChar char="○"/>
              <a:defRPr sz="133"/>
            </a:lvl5pPr>
            <a:lvl6pPr marL="3657509" lvl="5" indent="-313259" algn="l" rtl="0">
              <a:lnSpc>
                <a:spcPct val="90000"/>
              </a:lnSpc>
              <a:spcBef>
                <a:spcPts val="533"/>
              </a:spcBef>
              <a:spcAft>
                <a:spcPts val="0"/>
              </a:spcAft>
              <a:buClr>
                <a:schemeClr val="dk1"/>
              </a:buClr>
              <a:buSzPts val="100"/>
              <a:buChar char="■"/>
              <a:defRPr/>
            </a:lvl6pPr>
            <a:lvl7pPr marL="4267093" lvl="6" indent="-313259" algn="l" rtl="0">
              <a:lnSpc>
                <a:spcPct val="90000"/>
              </a:lnSpc>
              <a:spcBef>
                <a:spcPts val="533"/>
              </a:spcBef>
              <a:spcAft>
                <a:spcPts val="0"/>
              </a:spcAft>
              <a:buClr>
                <a:schemeClr val="dk1"/>
              </a:buClr>
              <a:buSzPts val="100"/>
              <a:buChar char="●"/>
              <a:defRPr/>
            </a:lvl7pPr>
            <a:lvl8pPr marL="4876678" lvl="7" indent="-313259" algn="l" rtl="0">
              <a:lnSpc>
                <a:spcPct val="90000"/>
              </a:lnSpc>
              <a:spcBef>
                <a:spcPts val="533"/>
              </a:spcBef>
              <a:spcAft>
                <a:spcPts val="0"/>
              </a:spcAft>
              <a:buClr>
                <a:schemeClr val="dk1"/>
              </a:buClr>
              <a:buSzPts val="100"/>
              <a:buChar char="○"/>
              <a:defRPr/>
            </a:lvl8pPr>
            <a:lvl9pPr marL="5486263" lvl="8" indent="-313259" algn="l" rtl="0">
              <a:lnSpc>
                <a:spcPct val="90000"/>
              </a:lnSpc>
              <a:spcBef>
                <a:spcPts val="533"/>
              </a:spcBef>
              <a:spcAft>
                <a:spcPts val="0"/>
              </a:spcAft>
              <a:buClr>
                <a:schemeClr val="dk1"/>
              </a:buClr>
              <a:buSzPts val="100"/>
              <a:buChar char="■"/>
              <a:defRPr/>
            </a:lvl9pPr>
          </a:lstStyle>
          <a:p>
            <a:endParaRPr/>
          </a:p>
        </p:txBody>
      </p:sp>
    </p:spTree>
    <p:extLst>
      <p:ext uri="{BB962C8B-B14F-4D97-AF65-F5344CB8AC3E}">
        <p14:creationId xmlns:p14="http://schemas.microsoft.com/office/powerpoint/2010/main" val="377938485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re Présenta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0E2F6-DC7D-3296-7F2B-05DE5E18E187}"/>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2064713"/>
            <a:ext cx="2841980" cy="486762"/>
          </a:xfrm>
          <a:prstGeom prst="rect">
            <a:avLst/>
          </a:prstGeom>
        </p:spPr>
      </p:pic>
      <p:grpSp>
        <p:nvGrpSpPr>
          <p:cNvPr id="12" name="Groupe 11">
            <a:extLst>
              <a:ext uri="{FF2B5EF4-FFF2-40B4-BE49-F238E27FC236}">
                <a16:creationId xmlns:a16="http://schemas.microsoft.com/office/drawing/2014/main" id="{9B3A1AE7-BE00-FA52-3F8A-3743B36FF1EB}"/>
              </a:ext>
            </a:extLst>
          </p:cNvPr>
          <p:cNvGrpSpPr/>
          <p:nvPr/>
        </p:nvGrpSpPr>
        <p:grpSpPr>
          <a:xfrm>
            <a:off x="1927409" y="3315127"/>
            <a:ext cx="204015" cy="280964"/>
            <a:chOff x="4561489" y="2493767"/>
            <a:chExt cx="204015" cy="280964"/>
          </a:xfrm>
        </p:grpSpPr>
        <p:cxnSp>
          <p:nvCxnSpPr>
            <p:cNvPr id="13" name="Connecteur droit 12">
              <a:extLst>
                <a:ext uri="{FF2B5EF4-FFF2-40B4-BE49-F238E27FC236}">
                  <a16:creationId xmlns:a16="http://schemas.microsoft.com/office/drawing/2014/main" id="{252D7B30-069C-1F9D-E677-B21CAA1D61EF}"/>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ED67C92-1FBD-ABD6-8EA4-2BC263697A96}"/>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1" name="Espace réservé pour une image  20">
            <a:extLst>
              <a:ext uri="{FF2B5EF4-FFF2-40B4-BE49-F238E27FC236}">
                <a16:creationId xmlns:a16="http://schemas.microsoft.com/office/drawing/2014/main" id="{8B5EBA44-6B2B-F5F3-A2B0-59450EF9DB42}"/>
              </a:ext>
            </a:extLst>
          </p:cNvPr>
          <p:cNvSpPr>
            <a:spLocks noGrp="1"/>
          </p:cNvSpPr>
          <p:nvPr>
            <p:ph type="pic" sz="quarter" idx="15"/>
          </p:nvPr>
        </p:nvSpPr>
        <p:spPr>
          <a:xfrm>
            <a:off x="1436709" y="4079240"/>
            <a:ext cx="1188000" cy="1188000"/>
          </a:xfrm>
        </p:spPr>
        <p:txBody>
          <a:bodyPr/>
          <a:lstStyle/>
          <a:p>
            <a:r>
              <a:rPr lang="fr-FR"/>
              <a:t>Cliquez sur l'icône pour ajouter une image</a:t>
            </a:r>
            <a:endParaRPr lang="fr-FR" dirty="0"/>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408540911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D5023-93D4-E6CC-9F61-E11AC9510E93}"/>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3189382"/>
            <a:ext cx="2841980" cy="486762"/>
          </a:xfrm>
          <a:prstGeom prst="rect">
            <a:avLst/>
          </a:prstGeom>
        </p:spPr>
      </p:pic>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252702577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Titre Présentation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DCC26-90C3-8AD5-BBD5-CE0D0CA0D308}"/>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7" name="Rectangle 16">
            <a:extLst>
              <a:ext uri="{FF2B5EF4-FFF2-40B4-BE49-F238E27FC236}">
                <a16:creationId xmlns:a16="http://schemas.microsoft.com/office/drawing/2014/main" id="{7AA27181-E4AA-DD87-B4F7-F528F2AD92C0}"/>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908D1050-9CEE-146E-55B5-1EB30075D229}"/>
              </a:ext>
            </a:extLst>
          </p:cNvPr>
          <p:cNvCxnSpPr>
            <a:cxnSpLocks/>
          </p:cNvCxnSpPr>
          <p:nvPr/>
        </p:nvCxnSpPr>
        <p:spPr>
          <a:xfrm>
            <a:off x="4079002" y="5587310"/>
            <a:ext cx="0" cy="12706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E6BC47D-AA6C-6952-C660-2E2ED6A4E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025" y="6089873"/>
            <a:ext cx="1996974" cy="342033"/>
          </a:xfrm>
          <a:prstGeom prst="rect">
            <a:avLst/>
          </a:prstGeom>
        </p:spPr>
      </p:pic>
      <p:grpSp>
        <p:nvGrpSpPr>
          <p:cNvPr id="9" name="Groupe 8">
            <a:extLst>
              <a:ext uri="{FF2B5EF4-FFF2-40B4-BE49-F238E27FC236}">
                <a16:creationId xmlns:a16="http://schemas.microsoft.com/office/drawing/2014/main" id="{73EF28D5-71AC-B560-C04C-149A5DA4C7AF}"/>
              </a:ext>
            </a:extLst>
          </p:cNvPr>
          <p:cNvGrpSpPr/>
          <p:nvPr/>
        </p:nvGrpSpPr>
        <p:grpSpPr>
          <a:xfrm>
            <a:off x="8464480" y="6089873"/>
            <a:ext cx="204015" cy="280964"/>
            <a:chOff x="4561489" y="2493767"/>
            <a:chExt cx="204015" cy="280964"/>
          </a:xfrm>
        </p:grpSpPr>
        <p:cxnSp>
          <p:nvCxnSpPr>
            <p:cNvPr id="10" name="Connecteur droit 9">
              <a:extLst>
                <a:ext uri="{FF2B5EF4-FFF2-40B4-BE49-F238E27FC236}">
                  <a16:creationId xmlns:a16="http://schemas.microsoft.com/office/drawing/2014/main" id="{7D8D4BB0-533D-FCBC-98BD-9810D97A72D0}"/>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0D904CB-B66A-3550-0F84-367F2EB26323}"/>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C3A49677-6971-CAA2-1843-EA7A3CCD38E5}"/>
              </a:ext>
            </a:extLst>
          </p:cNvPr>
          <p:cNvCxnSpPr>
            <a:cxnSpLocks/>
          </p:cNvCxnSpPr>
          <p:nvPr/>
        </p:nvCxnSpPr>
        <p:spPr>
          <a:xfrm flipH="1">
            <a:off x="1" y="5587310"/>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B61AD3-A82D-63A4-830E-819B74E715B3}"/>
              </a:ext>
            </a:extLst>
          </p:cNvPr>
          <p:cNvSpPr/>
          <p:nvPr/>
        </p:nvSpPr>
        <p:spPr>
          <a:xfrm>
            <a:off x="-1" y="5590800"/>
            <a:ext cx="108000" cy="12672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14" name="Espace réservé pour une image  20">
            <a:extLst>
              <a:ext uri="{FF2B5EF4-FFF2-40B4-BE49-F238E27FC236}">
                <a16:creationId xmlns:a16="http://schemas.microsoft.com/office/drawing/2014/main" id="{78D87037-2DF8-9E77-0775-D9B0F7C58449}"/>
              </a:ext>
            </a:extLst>
          </p:cNvPr>
          <p:cNvSpPr>
            <a:spLocks noGrp="1"/>
          </p:cNvSpPr>
          <p:nvPr>
            <p:ph type="pic" sz="quarter" idx="15" hasCustomPrompt="1"/>
          </p:nvPr>
        </p:nvSpPr>
        <p:spPr>
          <a:xfrm>
            <a:off x="9617805" y="5829920"/>
            <a:ext cx="1620000" cy="800869"/>
          </a:xfrm>
        </p:spPr>
        <p:txBody>
          <a:bodyPr>
            <a:noAutofit/>
          </a:bodyPr>
          <a:lstStyle>
            <a:lvl1pPr>
              <a:defRPr/>
            </a:lvl1pPr>
          </a:lstStyle>
          <a:p>
            <a:r>
              <a:rPr lang="fr-FR" dirty="0"/>
              <a:t>insérer image</a:t>
            </a:r>
          </a:p>
        </p:txBody>
      </p:sp>
      <p:sp>
        <p:nvSpPr>
          <p:cNvPr id="15" name="Espace réservé du texte 23">
            <a:extLst>
              <a:ext uri="{FF2B5EF4-FFF2-40B4-BE49-F238E27FC236}">
                <a16:creationId xmlns:a16="http://schemas.microsoft.com/office/drawing/2014/main" id="{AC2B6042-1E62-2DEB-B8B3-CEFD8213A6C9}"/>
              </a:ext>
            </a:extLst>
          </p:cNvPr>
          <p:cNvSpPr>
            <a:spLocks noGrp="1"/>
          </p:cNvSpPr>
          <p:nvPr>
            <p:ph type="body" sz="quarter" idx="16" hasCustomPrompt="1"/>
          </p:nvPr>
        </p:nvSpPr>
        <p:spPr>
          <a:xfrm>
            <a:off x="638981" y="1049372"/>
            <a:ext cx="4552779" cy="2708434"/>
          </a:xfrm>
        </p:spPr>
        <p:txBody>
          <a:bodyPr/>
          <a:lstStyle>
            <a:lvl1pPr>
              <a:defRPr sz="4400" cap="all" spc="300" baseline="0"/>
            </a:lvl1pPr>
          </a:lstStyle>
          <a:p>
            <a:pPr lvl="0"/>
            <a:r>
              <a:rPr lang="fr-FR" dirty="0"/>
              <a:t>TITRE</a:t>
            </a:r>
          </a:p>
          <a:p>
            <a:pPr lvl="0"/>
            <a:r>
              <a:rPr lang="fr-FR" dirty="0"/>
              <a:t>DE </a:t>
            </a:r>
          </a:p>
          <a:p>
            <a:pPr lvl="0"/>
            <a:r>
              <a:rPr lang="fr-FR" dirty="0"/>
              <a:t>LA </a:t>
            </a:r>
          </a:p>
          <a:p>
            <a:pPr lvl="0"/>
            <a:r>
              <a:rPr lang="fr-FR" dirty="0"/>
              <a:t>PRÉSENTATION</a:t>
            </a:r>
          </a:p>
        </p:txBody>
      </p:sp>
      <p:sp>
        <p:nvSpPr>
          <p:cNvPr id="16" name="Espace réservé du texte 25">
            <a:extLst>
              <a:ext uri="{FF2B5EF4-FFF2-40B4-BE49-F238E27FC236}">
                <a16:creationId xmlns:a16="http://schemas.microsoft.com/office/drawing/2014/main" id="{66204EAD-13CA-ECD2-8323-0B7F1EC1D220}"/>
              </a:ext>
            </a:extLst>
          </p:cNvPr>
          <p:cNvSpPr>
            <a:spLocks noGrp="1"/>
          </p:cNvSpPr>
          <p:nvPr>
            <p:ph type="body" sz="quarter" idx="17" hasCustomPrompt="1"/>
          </p:nvPr>
        </p:nvSpPr>
        <p:spPr>
          <a:xfrm>
            <a:off x="638981" y="4469613"/>
            <a:ext cx="4552779" cy="492443"/>
          </a:xfrm>
        </p:spPr>
        <p:txBody>
          <a:bodyPr wrap="square">
            <a:spAutoFit/>
          </a:bodyPr>
          <a:lstStyle>
            <a:lvl1pPr>
              <a:defRPr sz="3200" cap="all" baseline="0">
                <a:latin typeface="+mj-lt"/>
              </a:defRPr>
            </a:lvl1pPr>
          </a:lstStyle>
          <a:p>
            <a:pPr lvl="0"/>
            <a:r>
              <a:rPr lang="fr-FR" dirty="0"/>
              <a:t>CLIENT</a:t>
            </a:r>
          </a:p>
        </p:txBody>
      </p:sp>
      <p:sp>
        <p:nvSpPr>
          <p:cNvPr id="20" name="Espace réservé pour une image  16">
            <a:extLst>
              <a:ext uri="{FF2B5EF4-FFF2-40B4-BE49-F238E27FC236}">
                <a16:creationId xmlns:a16="http://schemas.microsoft.com/office/drawing/2014/main" id="{AF5FFF75-EF6C-C262-50CA-11B9F311E6C5}"/>
              </a:ext>
            </a:extLst>
          </p:cNvPr>
          <p:cNvSpPr>
            <a:spLocks noGrp="1"/>
          </p:cNvSpPr>
          <p:nvPr>
            <p:ph type="pic" sz="quarter" idx="13"/>
          </p:nvPr>
        </p:nvSpPr>
        <p:spPr>
          <a:xfrm>
            <a:off x="5732239" y="0"/>
            <a:ext cx="6459761" cy="5583820"/>
          </a:xfrm>
        </p:spPr>
        <p:txBody>
          <a:bodyPr/>
          <a:lstStyle/>
          <a:p>
            <a:r>
              <a:rPr lang="fr-FR"/>
              <a:t>Cliquez sur l'icône pour ajouter une image</a:t>
            </a:r>
            <a:endParaRPr lang="fr-FR" dirty="0"/>
          </a:p>
        </p:txBody>
      </p:sp>
      <p:sp>
        <p:nvSpPr>
          <p:cNvPr id="21" name="Espace réservé du texte 18">
            <a:extLst>
              <a:ext uri="{FF2B5EF4-FFF2-40B4-BE49-F238E27FC236}">
                <a16:creationId xmlns:a16="http://schemas.microsoft.com/office/drawing/2014/main" id="{63023B38-9DDC-DD9F-6BCF-39AF21B97F1E}"/>
              </a:ext>
            </a:extLst>
          </p:cNvPr>
          <p:cNvSpPr>
            <a:spLocks noGrp="1"/>
          </p:cNvSpPr>
          <p:nvPr>
            <p:ph type="body" sz="quarter" idx="14" hasCustomPrompt="1"/>
          </p:nvPr>
        </p:nvSpPr>
        <p:spPr>
          <a:xfrm>
            <a:off x="107999" y="6130326"/>
            <a:ext cx="3930036" cy="200055"/>
          </a:xfrm>
        </p:spPr>
        <p:txBody>
          <a:bodyPr anchor="ctr">
            <a:spAutoFit/>
          </a:bodyPr>
          <a:lstStyle>
            <a:lvl1pPr algn="ctr">
              <a:defRPr sz="1300" spc="300"/>
            </a:lvl1pPr>
          </a:lstStyle>
          <a:p>
            <a:pPr lvl="0"/>
            <a:r>
              <a:rPr lang="fr-FR" dirty="0"/>
              <a:t>DATE</a:t>
            </a:r>
          </a:p>
        </p:txBody>
      </p:sp>
    </p:spTree>
    <p:extLst>
      <p:ext uri="{BB962C8B-B14F-4D97-AF65-F5344CB8AC3E}">
        <p14:creationId xmlns:p14="http://schemas.microsoft.com/office/powerpoint/2010/main" val="241563207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77A96-827F-16F8-33F0-094AF9A3C829}"/>
              </a:ext>
            </a:extLst>
          </p:cNvPr>
          <p:cNvSpPr/>
          <p:nvPr userDrawn="1"/>
        </p:nvSpPr>
        <p:spPr>
          <a:xfrm>
            <a:off x="0" y="0"/>
            <a:ext cx="12192000" cy="9233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1" name="Espace réservé du texte 10">
            <a:extLst>
              <a:ext uri="{FF2B5EF4-FFF2-40B4-BE49-F238E27FC236}">
                <a16:creationId xmlns:a16="http://schemas.microsoft.com/office/drawing/2014/main" id="{C490E604-9889-2E1A-C81A-0E87DAE706E2}"/>
              </a:ext>
            </a:extLst>
          </p:cNvPr>
          <p:cNvSpPr>
            <a:spLocks noGrp="1"/>
          </p:cNvSpPr>
          <p:nvPr>
            <p:ph type="body" sz="quarter" idx="14" hasCustomPrompt="1"/>
          </p:nvPr>
        </p:nvSpPr>
        <p:spPr>
          <a:xfrm>
            <a:off x="4951785" y="1686025"/>
            <a:ext cx="607322" cy="923330"/>
          </a:xfrm>
        </p:spPr>
        <p:txBody>
          <a:bodyPr wrap="square" anchor="ctr">
            <a:spAutoFit/>
          </a:bodyPr>
          <a:lstStyle>
            <a:lvl1pPr algn="ctr">
              <a:defRPr sz="6000">
                <a:solidFill>
                  <a:schemeClr val="accent2"/>
                </a:solidFill>
              </a:defRPr>
            </a:lvl1pPr>
          </a:lstStyle>
          <a:p>
            <a:pPr lvl="0"/>
            <a:r>
              <a:rPr lang="fr-FR" dirty="0"/>
              <a:t>1</a:t>
            </a:r>
          </a:p>
        </p:txBody>
      </p:sp>
      <p:sp>
        <p:nvSpPr>
          <p:cNvPr id="4" name="Espace réservé du pied de page 3">
            <a:extLst>
              <a:ext uri="{FF2B5EF4-FFF2-40B4-BE49-F238E27FC236}">
                <a16:creationId xmlns:a16="http://schemas.microsoft.com/office/drawing/2014/main" id="{8777F8B4-946A-776A-EC72-4445B081F58E}"/>
              </a:ext>
            </a:extLst>
          </p:cNvPr>
          <p:cNvSpPr>
            <a:spLocks noGrp="1"/>
          </p:cNvSpPr>
          <p:nvPr>
            <p:ph type="ftr" sz="quarter" idx="11"/>
          </p:nvPr>
        </p:nvSpPr>
        <p:spPr/>
        <p:txBody>
          <a:bodyPr/>
          <a:lstStyle>
            <a:lvl1pPr>
              <a:defRPr/>
            </a:lvl1pPr>
          </a:lstStyle>
          <a:p>
            <a:r>
              <a:rPr lang="fr-FR"/>
              <a:t>Métropole de Lyon I Diagnostic du métabolisme de l'agglomération lyonnaise</a:t>
            </a:r>
            <a:endParaRPr lang="en-US" dirty="0"/>
          </a:p>
        </p:txBody>
      </p:sp>
      <p:sp>
        <p:nvSpPr>
          <p:cNvPr id="5" name="Espace réservé du numéro de diapositive 4">
            <a:extLst>
              <a:ext uri="{FF2B5EF4-FFF2-40B4-BE49-F238E27FC236}">
                <a16:creationId xmlns:a16="http://schemas.microsoft.com/office/drawing/2014/main" id="{E3E40593-1973-F941-8B2B-6BDA742DD862}"/>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6" name="Connecteur droit 5">
            <a:extLst>
              <a:ext uri="{FF2B5EF4-FFF2-40B4-BE49-F238E27FC236}">
                <a16:creationId xmlns:a16="http://schemas.microsoft.com/office/drawing/2014/main" id="{41BE9613-FDF4-D7E6-5046-5B4246E0752D}"/>
              </a:ext>
            </a:extLst>
          </p:cNvPr>
          <p:cNvCxnSpPr>
            <a:cxnSpLocks/>
          </p:cNvCxnSpPr>
          <p:nvPr/>
        </p:nvCxnSpPr>
        <p:spPr>
          <a:xfrm>
            <a:off x="4065540" y="2014"/>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6">
            <a:extLst>
              <a:ext uri="{FF2B5EF4-FFF2-40B4-BE49-F238E27FC236}">
                <a16:creationId xmlns:a16="http://schemas.microsoft.com/office/drawing/2014/main" id="{AB3D501D-F1DA-66FD-1B39-0972A8D5A4F6}"/>
              </a:ext>
            </a:extLst>
          </p:cNvPr>
          <p:cNvSpPr>
            <a:spLocks noGrp="1"/>
          </p:cNvSpPr>
          <p:nvPr>
            <p:ph type="pic" sz="quarter" idx="13"/>
          </p:nvPr>
        </p:nvSpPr>
        <p:spPr>
          <a:xfrm>
            <a:off x="1" y="0"/>
            <a:ext cx="4057200" cy="6461954"/>
          </a:xfrm>
        </p:spPr>
        <p:txBody>
          <a:bodyPr/>
          <a:lstStyle/>
          <a:p>
            <a:r>
              <a:rPr lang="fr-FR"/>
              <a:t>Cliquez sur l'icône pour ajouter une image</a:t>
            </a:r>
            <a:endParaRPr lang="fr-FR" dirty="0"/>
          </a:p>
        </p:txBody>
      </p:sp>
      <p:sp>
        <p:nvSpPr>
          <p:cNvPr id="13" name="Espace réservé du texte 12">
            <a:extLst>
              <a:ext uri="{FF2B5EF4-FFF2-40B4-BE49-F238E27FC236}">
                <a16:creationId xmlns:a16="http://schemas.microsoft.com/office/drawing/2014/main" id="{9B7B6775-164E-91CA-7E94-86E5C22E9787}"/>
              </a:ext>
            </a:extLst>
          </p:cNvPr>
          <p:cNvSpPr>
            <a:spLocks noGrp="1"/>
          </p:cNvSpPr>
          <p:nvPr>
            <p:ph type="body" sz="quarter" idx="15" hasCustomPrompt="1"/>
          </p:nvPr>
        </p:nvSpPr>
        <p:spPr>
          <a:xfrm>
            <a:off x="5559107" y="2024580"/>
            <a:ext cx="2236249" cy="246221"/>
          </a:xfrm>
        </p:spPr>
        <p:txBody>
          <a:bodyPr anchor="ctr"/>
          <a:lstStyle>
            <a:lvl1pPr>
              <a:defRPr>
                <a:latin typeface="+mj-lt"/>
              </a:defRPr>
            </a:lvl1pPr>
          </a:lstStyle>
          <a:p>
            <a:pPr lvl="0"/>
            <a:r>
              <a:rPr lang="fr-FR" dirty="0"/>
              <a:t>Lorem ipsum</a:t>
            </a:r>
          </a:p>
        </p:txBody>
      </p:sp>
      <p:sp>
        <p:nvSpPr>
          <p:cNvPr id="14" name="Espace réservé du texte 10">
            <a:extLst>
              <a:ext uri="{FF2B5EF4-FFF2-40B4-BE49-F238E27FC236}">
                <a16:creationId xmlns:a16="http://schemas.microsoft.com/office/drawing/2014/main" id="{FA15DF1A-E3D5-1E1C-B2BF-5BEBF8BB4C7A}"/>
              </a:ext>
            </a:extLst>
          </p:cNvPr>
          <p:cNvSpPr>
            <a:spLocks noGrp="1"/>
          </p:cNvSpPr>
          <p:nvPr>
            <p:ph type="body" sz="quarter" idx="16" hasCustomPrompt="1"/>
          </p:nvPr>
        </p:nvSpPr>
        <p:spPr>
          <a:xfrm>
            <a:off x="4951785" y="3348240"/>
            <a:ext cx="607322" cy="923330"/>
          </a:xfrm>
        </p:spPr>
        <p:txBody>
          <a:bodyPr wrap="square">
            <a:spAutoFit/>
          </a:bodyPr>
          <a:lstStyle>
            <a:lvl1pPr algn="ctr">
              <a:defRPr sz="6000">
                <a:solidFill>
                  <a:schemeClr val="accent3"/>
                </a:solidFill>
              </a:defRPr>
            </a:lvl1pPr>
          </a:lstStyle>
          <a:p>
            <a:pPr lvl="0"/>
            <a:r>
              <a:rPr lang="fr-FR" dirty="0"/>
              <a:t>2</a:t>
            </a:r>
          </a:p>
        </p:txBody>
      </p:sp>
      <p:sp>
        <p:nvSpPr>
          <p:cNvPr id="15" name="Espace réservé du texte 12">
            <a:extLst>
              <a:ext uri="{FF2B5EF4-FFF2-40B4-BE49-F238E27FC236}">
                <a16:creationId xmlns:a16="http://schemas.microsoft.com/office/drawing/2014/main" id="{3E4BB633-C500-E0DD-4F41-755FC6F06B91}"/>
              </a:ext>
            </a:extLst>
          </p:cNvPr>
          <p:cNvSpPr>
            <a:spLocks noGrp="1"/>
          </p:cNvSpPr>
          <p:nvPr>
            <p:ph type="body" sz="quarter" idx="17" hasCustomPrompt="1"/>
          </p:nvPr>
        </p:nvSpPr>
        <p:spPr>
          <a:xfrm>
            <a:off x="5559107" y="3686795"/>
            <a:ext cx="2236249" cy="246221"/>
          </a:xfrm>
        </p:spPr>
        <p:txBody>
          <a:bodyPr anchor="ctr"/>
          <a:lstStyle>
            <a:lvl1pPr>
              <a:defRPr>
                <a:latin typeface="+mj-lt"/>
              </a:defRPr>
            </a:lvl1pPr>
          </a:lstStyle>
          <a:p>
            <a:pPr lvl="0"/>
            <a:r>
              <a:rPr lang="fr-FR" dirty="0"/>
              <a:t>Lorem ipsum</a:t>
            </a:r>
          </a:p>
        </p:txBody>
      </p:sp>
      <p:sp>
        <p:nvSpPr>
          <p:cNvPr id="16" name="Espace réservé du texte 10">
            <a:extLst>
              <a:ext uri="{FF2B5EF4-FFF2-40B4-BE49-F238E27FC236}">
                <a16:creationId xmlns:a16="http://schemas.microsoft.com/office/drawing/2014/main" id="{740731B3-E43A-29E9-AB6F-E567B253B042}"/>
              </a:ext>
            </a:extLst>
          </p:cNvPr>
          <p:cNvSpPr>
            <a:spLocks noGrp="1"/>
          </p:cNvSpPr>
          <p:nvPr>
            <p:ph type="body" sz="quarter" idx="18" hasCustomPrompt="1"/>
          </p:nvPr>
        </p:nvSpPr>
        <p:spPr>
          <a:xfrm>
            <a:off x="4951785" y="5010455"/>
            <a:ext cx="607322" cy="923330"/>
          </a:xfrm>
        </p:spPr>
        <p:txBody>
          <a:bodyPr wrap="square">
            <a:spAutoFit/>
          </a:bodyPr>
          <a:lstStyle>
            <a:lvl1pPr algn="ctr">
              <a:defRPr sz="6000">
                <a:solidFill>
                  <a:schemeClr val="accent1"/>
                </a:solidFill>
              </a:defRPr>
            </a:lvl1pPr>
          </a:lstStyle>
          <a:p>
            <a:pPr lvl="0"/>
            <a:r>
              <a:rPr lang="fr-FR" dirty="0"/>
              <a:t>3</a:t>
            </a:r>
          </a:p>
        </p:txBody>
      </p:sp>
      <p:sp>
        <p:nvSpPr>
          <p:cNvPr id="17" name="Espace réservé du texte 12">
            <a:extLst>
              <a:ext uri="{FF2B5EF4-FFF2-40B4-BE49-F238E27FC236}">
                <a16:creationId xmlns:a16="http://schemas.microsoft.com/office/drawing/2014/main" id="{FFEEE693-1599-7139-962F-168A2B9B1FB7}"/>
              </a:ext>
            </a:extLst>
          </p:cNvPr>
          <p:cNvSpPr>
            <a:spLocks noGrp="1"/>
          </p:cNvSpPr>
          <p:nvPr>
            <p:ph type="body" sz="quarter" idx="19" hasCustomPrompt="1"/>
          </p:nvPr>
        </p:nvSpPr>
        <p:spPr>
          <a:xfrm>
            <a:off x="5559107" y="5349010"/>
            <a:ext cx="2236249" cy="246221"/>
          </a:xfrm>
        </p:spPr>
        <p:txBody>
          <a:bodyPr anchor="ctr"/>
          <a:lstStyle>
            <a:lvl1pPr>
              <a:defRPr>
                <a:latin typeface="+mj-lt"/>
              </a:defRPr>
            </a:lvl1pPr>
          </a:lstStyle>
          <a:p>
            <a:pPr lvl="0"/>
            <a:r>
              <a:rPr lang="fr-FR" dirty="0"/>
              <a:t>Lorem ipsum</a:t>
            </a:r>
          </a:p>
        </p:txBody>
      </p:sp>
      <p:sp>
        <p:nvSpPr>
          <p:cNvPr id="18" name="Espace réservé du texte 10">
            <a:extLst>
              <a:ext uri="{FF2B5EF4-FFF2-40B4-BE49-F238E27FC236}">
                <a16:creationId xmlns:a16="http://schemas.microsoft.com/office/drawing/2014/main" id="{08B55D5F-EF14-D547-4657-BAF20A816419}"/>
              </a:ext>
            </a:extLst>
          </p:cNvPr>
          <p:cNvSpPr>
            <a:spLocks noGrp="1"/>
          </p:cNvSpPr>
          <p:nvPr>
            <p:ph type="body" sz="quarter" idx="20" hasCustomPrompt="1"/>
          </p:nvPr>
        </p:nvSpPr>
        <p:spPr>
          <a:xfrm>
            <a:off x="8970477" y="1686025"/>
            <a:ext cx="607322" cy="923330"/>
          </a:xfrm>
        </p:spPr>
        <p:txBody>
          <a:bodyPr wrap="square">
            <a:spAutoFit/>
          </a:bodyPr>
          <a:lstStyle>
            <a:lvl1pPr algn="ctr">
              <a:defRPr sz="6000">
                <a:solidFill>
                  <a:schemeClr val="accent3"/>
                </a:solidFill>
              </a:defRPr>
            </a:lvl1pPr>
          </a:lstStyle>
          <a:p>
            <a:pPr lvl="0"/>
            <a:r>
              <a:rPr lang="fr-FR" dirty="0"/>
              <a:t>4</a:t>
            </a:r>
          </a:p>
        </p:txBody>
      </p:sp>
      <p:sp>
        <p:nvSpPr>
          <p:cNvPr id="19" name="Espace réservé du texte 12">
            <a:extLst>
              <a:ext uri="{FF2B5EF4-FFF2-40B4-BE49-F238E27FC236}">
                <a16:creationId xmlns:a16="http://schemas.microsoft.com/office/drawing/2014/main" id="{694B2065-49C3-9365-BFB5-211613239D0E}"/>
              </a:ext>
            </a:extLst>
          </p:cNvPr>
          <p:cNvSpPr>
            <a:spLocks noGrp="1"/>
          </p:cNvSpPr>
          <p:nvPr>
            <p:ph type="body" sz="quarter" idx="21" hasCustomPrompt="1"/>
          </p:nvPr>
        </p:nvSpPr>
        <p:spPr>
          <a:xfrm>
            <a:off x="9577799" y="2024580"/>
            <a:ext cx="2236249" cy="246221"/>
          </a:xfrm>
        </p:spPr>
        <p:txBody>
          <a:bodyPr anchor="ctr"/>
          <a:lstStyle>
            <a:lvl1pPr>
              <a:defRPr>
                <a:latin typeface="+mj-lt"/>
              </a:defRPr>
            </a:lvl1pPr>
          </a:lstStyle>
          <a:p>
            <a:pPr lvl="0"/>
            <a:r>
              <a:rPr lang="fr-FR" dirty="0"/>
              <a:t>Lorem ipsum</a:t>
            </a:r>
          </a:p>
        </p:txBody>
      </p:sp>
      <p:sp>
        <p:nvSpPr>
          <p:cNvPr id="20" name="Espace réservé du texte 10">
            <a:extLst>
              <a:ext uri="{FF2B5EF4-FFF2-40B4-BE49-F238E27FC236}">
                <a16:creationId xmlns:a16="http://schemas.microsoft.com/office/drawing/2014/main" id="{B90D1B5F-4C73-C162-01E2-388546BAB256}"/>
              </a:ext>
            </a:extLst>
          </p:cNvPr>
          <p:cNvSpPr>
            <a:spLocks noGrp="1"/>
          </p:cNvSpPr>
          <p:nvPr>
            <p:ph type="body" sz="quarter" idx="22" hasCustomPrompt="1"/>
          </p:nvPr>
        </p:nvSpPr>
        <p:spPr>
          <a:xfrm>
            <a:off x="8970477" y="3348240"/>
            <a:ext cx="607322" cy="923330"/>
          </a:xfrm>
        </p:spPr>
        <p:txBody>
          <a:bodyPr wrap="square">
            <a:spAutoFit/>
          </a:bodyPr>
          <a:lstStyle>
            <a:lvl1pPr algn="ctr">
              <a:defRPr sz="6000">
                <a:solidFill>
                  <a:schemeClr val="accent1"/>
                </a:solidFill>
              </a:defRPr>
            </a:lvl1pPr>
          </a:lstStyle>
          <a:p>
            <a:pPr lvl="0"/>
            <a:r>
              <a:rPr lang="fr-FR" dirty="0"/>
              <a:t>5</a:t>
            </a:r>
          </a:p>
        </p:txBody>
      </p:sp>
      <p:sp>
        <p:nvSpPr>
          <p:cNvPr id="21" name="Espace réservé du texte 12">
            <a:extLst>
              <a:ext uri="{FF2B5EF4-FFF2-40B4-BE49-F238E27FC236}">
                <a16:creationId xmlns:a16="http://schemas.microsoft.com/office/drawing/2014/main" id="{7EAA2358-74C7-EF6B-C045-E28EED2E0275}"/>
              </a:ext>
            </a:extLst>
          </p:cNvPr>
          <p:cNvSpPr>
            <a:spLocks noGrp="1"/>
          </p:cNvSpPr>
          <p:nvPr>
            <p:ph type="body" sz="quarter" idx="23" hasCustomPrompt="1"/>
          </p:nvPr>
        </p:nvSpPr>
        <p:spPr>
          <a:xfrm>
            <a:off x="9577799" y="3686795"/>
            <a:ext cx="2236249" cy="246221"/>
          </a:xfrm>
        </p:spPr>
        <p:txBody>
          <a:bodyPr anchor="ctr"/>
          <a:lstStyle>
            <a:lvl1pPr>
              <a:defRPr>
                <a:latin typeface="+mj-lt"/>
              </a:defRPr>
            </a:lvl1pPr>
          </a:lstStyle>
          <a:p>
            <a:pPr lvl="0"/>
            <a:r>
              <a:rPr lang="fr-FR" dirty="0"/>
              <a:t>Lorem ipsum</a:t>
            </a:r>
          </a:p>
        </p:txBody>
      </p:sp>
      <p:sp>
        <p:nvSpPr>
          <p:cNvPr id="22" name="Espace réservé du texte 10">
            <a:extLst>
              <a:ext uri="{FF2B5EF4-FFF2-40B4-BE49-F238E27FC236}">
                <a16:creationId xmlns:a16="http://schemas.microsoft.com/office/drawing/2014/main" id="{E8483EC5-2885-3529-A812-CDE6BB34C67C}"/>
              </a:ext>
            </a:extLst>
          </p:cNvPr>
          <p:cNvSpPr>
            <a:spLocks noGrp="1"/>
          </p:cNvSpPr>
          <p:nvPr>
            <p:ph type="body" sz="quarter" idx="24" hasCustomPrompt="1"/>
          </p:nvPr>
        </p:nvSpPr>
        <p:spPr>
          <a:xfrm>
            <a:off x="8970477" y="5010455"/>
            <a:ext cx="607322" cy="923330"/>
          </a:xfrm>
        </p:spPr>
        <p:txBody>
          <a:bodyPr wrap="square">
            <a:spAutoFit/>
          </a:bodyPr>
          <a:lstStyle>
            <a:lvl1pPr algn="ctr">
              <a:defRPr sz="6000">
                <a:solidFill>
                  <a:schemeClr val="accent2"/>
                </a:solidFill>
              </a:defRPr>
            </a:lvl1pPr>
          </a:lstStyle>
          <a:p>
            <a:pPr lvl="0"/>
            <a:r>
              <a:rPr lang="fr-FR" dirty="0"/>
              <a:t>6</a:t>
            </a:r>
          </a:p>
        </p:txBody>
      </p:sp>
      <p:sp>
        <p:nvSpPr>
          <p:cNvPr id="23" name="Espace réservé du texte 12">
            <a:extLst>
              <a:ext uri="{FF2B5EF4-FFF2-40B4-BE49-F238E27FC236}">
                <a16:creationId xmlns:a16="http://schemas.microsoft.com/office/drawing/2014/main" id="{48F3C2CE-4DD9-3556-F5FF-1EAC254A26E2}"/>
              </a:ext>
            </a:extLst>
          </p:cNvPr>
          <p:cNvSpPr>
            <a:spLocks noGrp="1"/>
          </p:cNvSpPr>
          <p:nvPr>
            <p:ph type="body" sz="quarter" idx="25" hasCustomPrompt="1"/>
          </p:nvPr>
        </p:nvSpPr>
        <p:spPr>
          <a:xfrm>
            <a:off x="9577799" y="5349010"/>
            <a:ext cx="2236249" cy="246221"/>
          </a:xfrm>
        </p:spPr>
        <p:txBody>
          <a:bodyPr anchor="ctr"/>
          <a:lstStyle>
            <a:lvl1pPr>
              <a:defRPr>
                <a:latin typeface="+mj-lt"/>
              </a:defRPr>
            </a:lvl1pPr>
          </a:lstStyle>
          <a:p>
            <a:pPr lvl="0"/>
            <a:r>
              <a:rPr lang="fr-FR" dirty="0"/>
              <a:t>Lorem ipsum</a:t>
            </a:r>
          </a:p>
        </p:txBody>
      </p:sp>
      <p:sp>
        <p:nvSpPr>
          <p:cNvPr id="8" name="Espace réservé du texte 7">
            <a:extLst>
              <a:ext uri="{FF2B5EF4-FFF2-40B4-BE49-F238E27FC236}">
                <a16:creationId xmlns:a16="http://schemas.microsoft.com/office/drawing/2014/main" id="{E9A161D8-BF42-8B53-84E6-E446C19BF79C}"/>
              </a:ext>
            </a:extLst>
          </p:cNvPr>
          <p:cNvSpPr>
            <a:spLocks noGrp="1"/>
          </p:cNvSpPr>
          <p:nvPr>
            <p:ph type="body" sz="quarter" idx="26" hasCustomPrompt="1"/>
          </p:nvPr>
        </p:nvSpPr>
        <p:spPr>
          <a:xfrm>
            <a:off x="4951412" y="670252"/>
            <a:ext cx="6862631" cy="430887"/>
          </a:xfrm>
        </p:spPr>
        <p:txBody>
          <a:bodyPr anchor="ctr"/>
          <a:lstStyle>
            <a:lvl1pPr>
              <a:defRPr sz="2800" cap="all" baseline="0">
                <a:latin typeface="+mj-lt"/>
              </a:defRPr>
            </a:lvl1pPr>
          </a:lstStyle>
          <a:p>
            <a:pPr lvl="0"/>
            <a:r>
              <a:rPr lang="fr-FR" dirty="0"/>
              <a:t>SOMMAIRE</a:t>
            </a:r>
          </a:p>
        </p:txBody>
      </p:sp>
    </p:spTree>
    <p:extLst>
      <p:ext uri="{BB962C8B-B14F-4D97-AF65-F5344CB8AC3E}">
        <p14:creationId xmlns:p14="http://schemas.microsoft.com/office/powerpoint/2010/main" val="24149680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CD88-B888-C48A-4E8C-864783484B75}"/>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5" name="Espace réservé du texte 17">
            <a:extLst>
              <a:ext uri="{FF2B5EF4-FFF2-40B4-BE49-F238E27FC236}">
                <a16:creationId xmlns:a16="http://schemas.microsoft.com/office/drawing/2014/main" id="{E96DB7BC-40AA-0052-FD82-2DF8F6F7A90F}"/>
              </a:ext>
            </a:extLst>
          </p:cNvPr>
          <p:cNvSpPr>
            <a:spLocks noGrp="1"/>
          </p:cNvSpPr>
          <p:nvPr>
            <p:ph type="body" sz="quarter" idx="24" hasCustomPrompt="1"/>
          </p:nvPr>
        </p:nvSpPr>
        <p:spPr>
          <a:xfrm>
            <a:off x="4565737" y="3838319"/>
            <a:ext cx="7046087" cy="430887"/>
          </a:xfrm>
        </p:spPr>
        <p:txBody>
          <a:bodyPr wrap="square" anchor="ctr">
            <a:spAutoFit/>
          </a:bodyPr>
          <a:lstStyle>
            <a:lvl1pPr marL="342900" indent="-342900">
              <a:buFont typeface="+mj-lt"/>
              <a:buAutoNum type="arabicPeriod" startAt="3"/>
              <a:defRPr sz="1400" cap="all" spc="300" baseline="0">
                <a:solidFill>
                  <a:schemeClr val="accent3"/>
                </a:solidFill>
                <a:latin typeface="+mj-lt"/>
              </a:defRPr>
            </a:lvl1pPr>
            <a:lvl2pPr marL="0">
              <a:defRPr/>
            </a:lvl2pPr>
          </a:lstStyle>
          <a:p>
            <a:pPr lvl="0"/>
            <a:r>
              <a:rPr lang="fr-FR" dirty="0"/>
              <a:t>Objectif #3</a:t>
            </a:r>
          </a:p>
          <a:p>
            <a:pPr lvl="1"/>
            <a:r>
              <a:rPr lang="fr-FR" dirty="0"/>
              <a:t>Insérer le texte (augmentation de texte niveau 1)</a:t>
            </a:r>
          </a:p>
        </p:txBody>
      </p:sp>
      <p:sp>
        <p:nvSpPr>
          <p:cNvPr id="17" name="Espace réservé du texte 17">
            <a:extLst>
              <a:ext uri="{FF2B5EF4-FFF2-40B4-BE49-F238E27FC236}">
                <a16:creationId xmlns:a16="http://schemas.microsoft.com/office/drawing/2014/main" id="{220BD74F-15AE-3A75-21F1-819C0EEB1C30}"/>
              </a:ext>
            </a:extLst>
          </p:cNvPr>
          <p:cNvSpPr>
            <a:spLocks noGrp="1"/>
          </p:cNvSpPr>
          <p:nvPr>
            <p:ph type="body" sz="quarter" idx="25" hasCustomPrompt="1"/>
          </p:nvPr>
        </p:nvSpPr>
        <p:spPr>
          <a:xfrm>
            <a:off x="4565737" y="5374069"/>
            <a:ext cx="7046087" cy="430887"/>
          </a:xfrm>
        </p:spPr>
        <p:txBody>
          <a:bodyPr wrap="square" anchor="ctr">
            <a:spAutoFit/>
          </a:bodyPr>
          <a:lstStyle>
            <a:lvl1pPr marL="342900" indent="-342900">
              <a:buFont typeface="+mj-lt"/>
              <a:buAutoNum type="arabicPeriod" startAt="4"/>
              <a:defRPr sz="1400" cap="all" spc="300" baseline="0">
                <a:solidFill>
                  <a:schemeClr val="accent3"/>
                </a:solidFill>
                <a:latin typeface="+mj-lt"/>
              </a:defRPr>
            </a:lvl1pPr>
            <a:lvl2pPr marL="0">
              <a:defRPr/>
            </a:lvl2pPr>
          </a:lstStyle>
          <a:p>
            <a:pPr lvl="0"/>
            <a:r>
              <a:rPr lang="fr-FR" dirty="0"/>
              <a:t>Objectif #4</a:t>
            </a:r>
          </a:p>
          <a:p>
            <a:pPr lvl="1"/>
            <a:r>
              <a:rPr lang="fr-FR" dirty="0"/>
              <a:t>Insérer le texte (augmentation de texte niveau 1)</a:t>
            </a:r>
          </a:p>
        </p:txBody>
      </p:sp>
      <p:sp>
        <p:nvSpPr>
          <p:cNvPr id="12" name="Espace réservé du texte 17">
            <a:extLst>
              <a:ext uri="{FF2B5EF4-FFF2-40B4-BE49-F238E27FC236}">
                <a16:creationId xmlns:a16="http://schemas.microsoft.com/office/drawing/2014/main" id="{739163D4-6392-A645-0DAA-51D40D5B0111}"/>
              </a:ext>
            </a:extLst>
          </p:cNvPr>
          <p:cNvSpPr>
            <a:spLocks noGrp="1"/>
          </p:cNvSpPr>
          <p:nvPr>
            <p:ph type="body" sz="quarter" idx="23" hasCustomPrompt="1"/>
          </p:nvPr>
        </p:nvSpPr>
        <p:spPr>
          <a:xfrm>
            <a:off x="4565737" y="2302568"/>
            <a:ext cx="7046087" cy="430887"/>
          </a:xfrm>
        </p:spPr>
        <p:txBody>
          <a:bodyPr wrap="square" anchor="ctr">
            <a:spAutoFit/>
          </a:bodyPr>
          <a:lstStyle>
            <a:lvl1pPr marL="342900" indent="-342900">
              <a:buFont typeface="+mj-lt"/>
              <a:buAutoNum type="arabicPeriod" startAt="2"/>
              <a:defRPr sz="1400" cap="all" spc="300" baseline="0">
                <a:solidFill>
                  <a:schemeClr val="accent3"/>
                </a:solidFill>
                <a:latin typeface="+mj-lt"/>
              </a:defRPr>
            </a:lvl1pPr>
            <a:lvl2pPr marL="0">
              <a:defRPr/>
            </a:lvl2pPr>
          </a:lstStyle>
          <a:p>
            <a:pPr lvl="0"/>
            <a:r>
              <a:rPr lang="fr-FR" dirty="0"/>
              <a:t>Objectif #2</a:t>
            </a:r>
          </a:p>
          <a:p>
            <a:pPr lvl="1"/>
            <a:r>
              <a:rPr lang="fr-FR" dirty="0"/>
              <a:t>Insérer le texte (augmentation de texte niveau 1)</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Métropole de Lyon I Diagnostic du métabolisme de l'agglomération lyonnaise</a:t>
            </a:r>
            <a:endParaRPr lang="en-US" dirty="0"/>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0" y="0"/>
            <a:ext cx="4065524" cy="3744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ORDRE DU JOUR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7" y="766817"/>
            <a:ext cx="7046087" cy="430887"/>
          </a:xfrm>
        </p:spPr>
        <p:txBody>
          <a:bodyPr wrap="square" anchor="ctr">
            <a:spAutoFit/>
          </a:bodyPr>
          <a:lstStyle>
            <a:lvl1pPr marL="342900" indent="-342900">
              <a:buFont typeface="+mj-lt"/>
              <a:buAutoNum type="arabicPeriod"/>
              <a:defRPr sz="1400" cap="all" spc="300" baseline="0">
                <a:solidFill>
                  <a:schemeClr val="accent3"/>
                </a:solidFill>
                <a:latin typeface="+mj-lt"/>
              </a:defRPr>
            </a:lvl1pPr>
            <a:lvl2pPr marL="0">
              <a:defRPr/>
            </a:lvl2pPr>
          </a:lstStyle>
          <a:p>
            <a:pPr lvl="0"/>
            <a:r>
              <a:rPr lang="fr-FR" dirty="0"/>
              <a:t>Objectif #1</a:t>
            </a:r>
          </a:p>
          <a:p>
            <a:pPr lvl="1"/>
            <a:r>
              <a:rPr lang="fr-FR" dirty="0"/>
              <a:t>Insérer le texte (augmentation de texte niveau 1)</a:t>
            </a:r>
          </a:p>
        </p:txBody>
      </p:sp>
      <p:sp>
        <p:nvSpPr>
          <p:cNvPr id="22" name="Espace réservé du texte 63">
            <a:extLst>
              <a:ext uri="{FF2B5EF4-FFF2-40B4-BE49-F238E27FC236}">
                <a16:creationId xmlns:a16="http://schemas.microsoft.com/office/drawing/2014/main" id="{7613B00F-25F5-BA8F-FE55-E7FAF962212A}"/>
              </a:ext>
            </a:extLst>
          </p:cNvPr>
          <p:cNvSpPr>
            <a:spLocks noGrp="1"/>
          </p:cNvSpPr>
          <p:nvPr>
            <p:ph type="body" sz="quarter" idx="48" hasCustomPrompt="1"/>
          </p:nvPr>
        </p:nvSpPr>
        <p:spPr>
          <a:xfrm>
            <a:off x="4565737" y="3285887"/>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3" name="Espace réservé du texte 63">
            <a:extLst>
              <a:ext uri="{FF2B5EF4-FFF2-40B4-BE49-F238E27FC236}">
                <a16:creationId xmlns:a16="http://schemas.microsoft.com/office/drawing/2014/main" id="{B8D83940-ED97-3302-B09B-AF10DA46364C}"/>
              </a:ext>
            </a:extLst>
          </p:cNvPr>
          <p:cNvSpPr>
            <a:spLocks noGrp="1"/>
          </p:cNvSpPr>
          <p:nvPr>
            <p:ph type="body" sz="quarter" idx="49" hasCustomPrompt="1"/>
          </p:nvPr>
        </p:nvSpPr>
        <p:spPr>
          <a:xfrm>
            <a:off x="4565737" y="482163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4" name="Espace réservé du texte 63">
            <a:extLst>
              <a:ext uri="{FF2B5EF4-FFF2-40B4-BE49-F238E27FC236}">
                <a16:creationId xmlns:a16="http://schemas.microsoft.com/office/drawing/2014/main" id="{E25A11A9-8978-92C0-1C2A-66F642A9D1FD}"/>
              </a:ext>
            </a:extLst>
          </p:cNvPr>
          <p:cNvSpPr>
            <a:spLocks noGrp="1"/>
          </p:cNvSpPr>
          <p:nvPr>
            <p:ph type="body" sz="quarter" idx="47" hasCustomPrompt="1"/>
          </p:nvPr>
        </p:nvSpPr>
        <p:spPr>
          <a:xfrm>
            <a:off x="4587968" y="1750136"/>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383341986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re de parti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B582F3-A6DF-D585-3149-AA3305B4541E}"/>
              </a:ext>
            </a:extLst>
          </p:cNvPr>
          <p:cNvSpPr/>
          <p:nvPr userDrawn="1"/>
        </p:nvSpPr>
        <p:spPr>
          <a:xfrm>
            <a:off x="0" y="0"/>
            <a:ext cx="12192000" cy="321183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4" name="Espace réservé du pied de page 3">
            <a:extLst>
              <a:ext uri="{FF2B5EF4-FFF2-40B4-BE49-F238E27FC236}">
                <a16:creationId xmlns:a16="http://schemas.microsoft.com/office/drawing/2014/main" id="{2288B1D9-CA36-6EDE-C0CB-A4ADB8896B3F}"/>
              </a:ext>
            </a:extLst>
          </p:cNvPr>
          <p:cNvSpPr>
            <a:spLocks noGrp="1"/>
          </p:cNvSpPr>
          <p:nvPr>
            <p:ph type="ftr" sz="quarter" idx="11"/>
          </p:nvPr>
        </p:nvSpPr>
        <p:spPr/>
        <p:txBody>
          <a:bodyPr/>
          <a:lstStyle/>
          <a:p>
            <a:r>
              <a:rPr lang="fr-FR"/>
              <a:t>Métropole de Lyon I Diagnostic du métabolisme de l'agglomération lyonnaise</a:t>
            </a:r>
            <a:endParaRPr lang="en-US" dirty="0"/>
          </a:p>
        </p:txBody>
      </p:sp>
      <p:sp>
        <p:nvSpPr>
          <p:cNvPr id="5" name="Espace réservé du numéro de diapositive 4">
            <a:extLst>
              <a:ext uri="{FF2B5EF4-FFF2-40B4-BE49-F238E27FC236}">
                <a16:creationId xmlns:a16="http://schemas.microsoft.com/office/drawing/2014/main" id="{94D42136-7B3E-D3F0-5B93-78CAFAE507A4}"/>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5E57B9C6-4867-DABF-1222-ABAA5A80FC9D}"/>
              </a:ext>
            </a:extLst>
          </p:cNvPr>
          <p:cNvSpPr/>
          <p:nvPr/>
        </p:nvSpPr>
        <p:spPr>
          <a:xfrm>
            <a:off x="410703" y="403412"/>
            <a:ext cx="11362196" cy="3292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7">
            <a:extLst>
              <a:ext uri="{FF2B5EF4-FFF2-40B4-BE49-F238E27FC236}">
                <a16:creationId xmlns:a16="http://schemas.microsoft.com/office/drawing/2014/main" id="{C6B6DCE7-56AC-5C20-D222-B6A61A6777D9}"/>
              </a:ext>
            </a:extLst>
          </p:cNvPr>
          <p:cNvSpPr>
            <a:spLocks noGrp="1"/>
          </p:cNvSpPr>
          <p:nvPr>
            <p:ph type="body" sz="quarter" idx="13" hasCustomPrompt="1"/>
          </p:nvPr>
        </p:nvSpPr>
        <p:spPr>
          <a:xfrm>
            <a:off x="3692939" y="1741779"/>
            <a:ext cx="5384800" cy="615553"/>
          </a:xfrm>
        </p:spPr>
        <p:txBody>
          <a:bodyPr anchor="ctr"/>
          <a:lstStyle>
            <a:lvl1pPr>
              <a:defRPr sz="4000">
                <a:latin typeface="+mj-lt"/>
              </a:defRPr>
            </a:lvl1pPr>
          </a:lstStyle>
          <a:p>
            <a:pPr lvl="0"/>
            <a:r>
              <a:rPr lang="fr-FR" dirty="0"/>
              <a:t>Titre</a:t>
            </a:r>
          </a:p>
        </p:txBody>
      </p:sp>
      <p:sp>
        <p:nvSpPr>
          <p:cNvPr id="9" name="Espace réservé du texte 7">
            <a:extLst>
              <a:ext uri="{FF2B5EF4-FFF2-40B4-BE49-F238E27FC236}">
                <a16:creationId xmlns:a16="http://schemas.microsoft.com/office/drawing/2014/main" id="{0070FE65-D23F-DA48-AE2B-A3E53B1907AB}"/>
              </a:ext>
            </a:extLst>
          </p:cNvPr>
          <p:cNvSpPr>
            <a:spLocks noGrp="1"/>
          </p:cNvSpPr>
          <p:nvPr>
            <p:ph type="body" sz="quarter" idx="14" hasCustomPrompt="1"/>
          </p:nvPr>
        </p:nvSpPr>
        <p:spPr>
          <a:xfrm>
            <a:off x="3692939" y="4907141"/>
            <a:ext cx="5384800" cy="492443"/>
          </a:xfrm>
        </p:spPr>
        <p:txBody>
          <a:bodyPr anchor="ctr"/>
          <a:lstStyle>
            <a:lvl1pPr>
              <a:defRPr sz="3200">
                <a:latin typeface="+mn-lt"/>
              </a:defRPr>
            </a:lvl1pPr>
          </a:lstStyle>
          <a:p>
            <a:pPr lvl="0"/>
            <a:r>
              <a:rPr lang="fr-FR" dirty="0"/>
              <a:t>Sous-titre</a:t>
            </a:r>
          </a:p>
        </p:txBody>
      </p:sp>
      <p:sp>
        <p:nvSpPr>
          <p:cNvPr id="13" name="Espace réservé du texte 12">
            <a:extLst>
              <a:ext uri="{FF2B5EF4-FFF2-40B4-BE49-F238E27FC236}">
                <a16:creationId xmlns:a16="http://schemas.microsoft.com/office/drawing/2014/main" id="{AB1FA35E-92C0-C580-1D4F-F31B49C5C333}"/>
              </a:ext>
            </a:extLst>
          </p:cNvPr>
          <p:cNvSpPr>
            <a:spLocks noGrp="1"/>
          </p:cNvSpPr>
          <p:nvPr>
            <p:ph type="body" sz="quarter" idx="15" hasCustomPrompt="1"/>
          </p:nvPr>
        </p:nvSpPr>
        <p:spPr>
          <a:xfrm>
            <a:off x="2548015" y="1258947"/>
            <a:ext cx="744220" cy="1538883"/>
          </a:xfrm>
        </p:spPr>
        <p:txBody>
          <a:bodyPr anchor="ctr"/>
          <a:lstStyle>
            <a:lvl1pPr algn="ctr">
              <a:defRPr sz="10000" b="1">
                <a:latin typeface="+mn-lt"/>
              </a:defRPr>
            </a:lvl1pPr>
          </a:lstStyle>
          <a:p>
            <a:pPr lvl="0"/>
            <a:r>
              <a:rPr lang="fr-FR" dirty="0"/>
              <a:t>1</a:t>
            </a:r>
          </a:p>
        </p:txBody>
      </p:sp>
    </p:spTree>
    <p:extLst>
      <p:ext uri="{BB962C8B-B14F-4D97-AF65-F5344CB8AC3E}">
        <p14:creationId xmlns:p14="http://schemas.microsoft.com/office/powerpoint/2010/main" val="1097452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V + Logo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2001CCDF-973D-B1B7-53BF-0AF80D8D3BB7}"/>
              </a:ext>
            </a:extLst>
          </p:cNvPr>
          <p:cNvSpPr>
            <a:spLocks noGrp="1"/>
          </p:cNvSpPr>
          <p:nvPr>
            <p:ph type="body" sz="quarter" idx="94" hasCustomPrompt="1"/>
          </p:nvPr>
        </p:nvSpPr>
        <p:spPr>
          <a:xfrm>
            <a:off x="6790895" y="2656240"/>
            <a:ext cx="2190750" cy="246221"/>
          </a:xfrm>
        </p:spPr>
        <p:txBody>
          <a:bodyPr anchor="ctr"/>
          <a:lstStyle>
            <a:lvl1pPr>
              <a:defRPr i="1">
                <a:solidFill>
                  <a:schemeClr val="tx1"/>
                </a:solidFill>
              </a:defRPr>
            </a:lvl1pPr>
          </a:lstStyle>
          <a:p>
            <a:pPr lvl="0"/>
            <a:r>
              <a:rPr lang="fr-FR" dirty="0"/>
              <a:t>Insérer des logos</a:t>
            </a:r>
          </a:p>
        </p:txBody>
      </p:sp>
      <p:sp>
        <p:nvSpPr>
          <p:cNvPr id="9" name="Espace réservé du texte 7">
            <a:extLst>
              <a:ext uri="{FF2B5EF4-FFF2-40B4-BE49-F238E27FC236}">
                <a16:creationId xmlns:a16="http://schemas.microsoft.com/office/drawing/2014/main" id="{D5BA07DA-DD53-1F4A-430C-D942636AA2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A1121089-74EC-608E-339E-D8F812C7EA86}"/>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2" name="Espace réservé du texte 44">
            <a:extLst>
              <a:ext uri="{FF2B5EF4-FFF2-40B4-BE49-F238E27FC236}">
                <a16:creationId xmlns:a16="http://schemas.microsoft.com/office/drawing/2014/main" id="{5045E572-7323-2C9C-4A12-AE16ABE1A47C}"/>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3" name="Espace réservé du texte 44">
            <a:extLst>
              <a:ext uri="{FF2B5EF4-FFF2-40B4-BE49-F238E27FC236}">
                <a16:creationId xmlns:a16="http://schemas.microsoft.com/office/drawing/2014/main" id="{E742F648-EA45-1E76-B469-A6B8F3DB63C6}"/>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4" name="Espace réservé du texte 44">
            <a:extLst>
              <a:ext uri="{FF2B5EF4-FFF2-40B4-BE49-F238E27FC236}">
                <a16:creationId xmlns:a16="http://schemas.microsoft.com/office/drawing/2014/main" id="{953C9670-71DA-944F-0EAB-C2135B9F6C32}"/>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3" name="Espace réservé du texte 63">
            <a:extLst>
              <a:ext uri="{FF2B5EF4-FFF2-40B4-BE49-F238E27FC236}">
                <a16:creationId xmlns:a16="http://schemas.microsoft.com/office/drawing/2014/main" id="{6BC37A52-C826-95D7-2F4C-0CA7AE27CB0F}"/>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4" name="Espace réservé du texte 63">
            <a:extLst>
              <a:ext uri="{FF2B5EF4-FFF2-40B4-BE49-F238E27FC236}">
                <a16:creationId xmlns:a16="http://schemas.microsoft.com/office/drawing/2014/main" id="{D950C23D-D2A7-119C-D56D-9150C74CD53A}"/>
              </a:ext>
            </a:extLst>
          </p:cNvPr>
          <p:cNvSpPr>
            <a:spLocks noGrp="1"/>
          </p:cNvSpPr>
          <p:nvPr>
            <p:ph type="body" sz="quarter" idx="95"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5" name="Espace réservé pour une image  14">
            <a:extLst>
              <a:ext uri="{FF2B5EF4-FFF2-40B4-BE49-F238E27FC236}">
                <a16:creationId xmlns:a16="http://schemas.microsoft.com/office/drawing/2014/main" id="{EE2BF690-1787-2D56-D658-6832FFE34F22}"/>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77">
            <a:extLst>
              <a:ext uri="{FF2B5EF4-FFF2-40B4-BE49-F238E27FC236}">
                <a16:creationId xmlns:a16="http://schemas.microsoft.com/office/drawing/2014/main" id="{FBDA2645-0072-B8BC-199D-ACBFA4907D1F}"/>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7" name="Line 12">
            <a:extLst>
              <a:ext uri="{FF2B5EF4-FFF2-40B4-BE49-F238E27FC236}">
                <a16:creationId xmlns:a16="http://schemas.microsoft.com/office/drawing/2014/main" id="{1CB53A3C-DCC2-0FB7-B670-81FDF351D7F4}"/>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1E6A5379-39BA-058C-AB1C-4E6422C9C2C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Espace réservé du texte 21">
            <a:extLst>
              <a:ext uri="{FF2B5EF4-FFF2-40B4-BE49-F238E27FC236}">
                <a16:creationId xmlns:a16="http://schemas.microsoft.com/office/drawing/2014/main" id="{378CA1E4-F235-0F71-E24A-4B1BF872A5CB}"/>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du texte 21">
            <a:extLst>
              <a:ext uri="{FF2B5EF4-FFF2-40B4-BE49-F238E27FC236}">
                <a16:creationId xmlns:a16="http://schemas.microsoft.com/office/drawing/2014/main" id="{DBD25C43-8363-35C7-8462-F23B7A6E8692}"/>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Tree>
    <p:extLst>
      <p:ext uri="{BB962C8B-B14F-4D97-AF65-F5344CB8AC3E}">
        <p14:creationId xmlns:p14="http://schemas.microsoft.com/office/powerpoint/2010/main" val="59806027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re de parti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3BACD-007F-580F-3EAA-144EEF8DB21E}"/>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Espace réservé pour une image  8">
            <a:extLst>
              <a:ext uri="{FF2B5EF4-FFF2-40B4-BE49-F238E27FC236}">
                <a16:creationId xmlns:a16="http://schemas.microsoft.com/office/drawing/2014/main" id="{6D3D30DC-8C97-8D72-8254-AE95AE5E5810}"/>
              </a:ext>
            </a:extLst>
          </p:cNvPr>
          <p:cNvSpPr>
            <a:spLocks noGrp="1"/>
          </p:cNvSpPr>
          <p:nvPr>
            <p:ph type="pic" sz="quarter" idx="13"/>
          </p:nvPr>
        </p:nvSpPr>
        <p:spPr>
          <a:xfrm>
            <a:off x="0" y="909672"/>
            <a:ext cx="5175125" cy="4639056"/>
          </a:xfrm>
          <a:prstGeom prst="flowChartDelay">
            <a:avLst/>
          </a:prstGeo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547631FA-9808-36AC-EB7F-F0FA622B265D}"/>
              </a:ext>
            </a:extLst>
          </p:cNvPr>
          <p:cNvSpPr>
            <a:spLocks noGrp="1"/>
          </p:cNvSpPr>
          <p:nvPr>
            <p:ph type="ftr" sz="quarter" idx="11"/>
          </p:nvPr>
        </p:nvSpPr>
        <p:spPr/>
        <p:txBody>
          <a:bodyPr/>
          <a:lstStyle/>
          <a:p>
            <a:r>
              <a:rPr lang="fr-FR"/>
              <a:t>Métropole de Lyon I Diagnostic du métabolisme de l'agglomération lyonnaise</a:t>
            </a:r>
            <a:endParaRPr lang="en-US" dirty="0"/>
          </a:p>
        </p:txBody>
      </p:sp>
      <p:sp>
        <p:nvSpPr>
          <p:cNvPr id="5" name="Espace réservé du numéro de diapositive 4">
            <a:extLst>
              <a:ext uri="{FF2B5EF4-FFF2-40B4-BE49-F238E27FC236}">
                <a16:creationId xmlns:a16="http://schemas.microsoft.com/office/drawing/2014/main" id="{E87AB72E-3833-5C32-F031-70559543A769}"/>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CBD2F86C-7ADC-B631-8B34-807AA24565A1}"/>
              </a:ext>
            </a:extLst>
          </p:cNvPr>
          <p:cNvSpPr/>
          <p:nvPr/>
        </p:nvSpPr>
        <p:spPr>
          <a:xfrm>
            <a:off x="9960864" y="0"/>
            <a:ext cx="2231136" cy="64584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E096E7B3-BCE8-6224-A843-3B713C0B5261}"/>
              </a:ext>
            </a:extLst>
          </p:cNvPr>
          <p:cNvSpPr>
            <a:spLocks noGrp="1"/>
          </p:cNvSpPr>
          <p:nvPr>
            <p:ph type="body" sz="quarter" idx="14" hasCustomPrompt="1"/>
          </p:nvPr>
        </p:nvSpPr>
        <p:spPr>
          <a:xfrm>
            <a:off x="6254664" y="2124617"/>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5" name="Espace réservé du texte 13">
            <a:extLst>
              <a:ext uri="{FF2B5EF4-FFF2-40B4-BE49-F238E27FC236}">
                <a16:creationId xmlns:a16="http://schemas.microsoft.com/office/drawing/2014/main" id="{B767C1F6-C989-401D-9D14-CE6B5CC65962}"/>
              </a:ext>
            </a:extLst>
          </p:cNvPr>
          <p:cNvSpPr>
            <a:spLocks noGrp="1"/>
          </p:cNvSpPr>
          <p:nvPr>
            <p:ph type="body" sz="quarter" idx="15" hasCustomPrompt="1"/>
          </p:nvPr>
        </p:nvSpPr>
        <p:spPr>
          <a:xfrm>
            <a:off x="6254664" y="3502278"/>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6" name="Espace réservé du texte 13">
            <a:extLst>
              <a:ext uri="{FF2B5EF4-FFF2-40B4-BE49-F238E27FC236}">
                <a16:creationId xmlns:a16="http://schemas.microsoft.com/office/drawing/2014/main" id="{C8C43874-94BA-4FAF-371E-B27F7A827C19}"/>
              </a:ext>
            </a:extLst>
          </p:cNvPr>
          <p:cNvSpPr>
            <a:spLocks noGrp="1"/>
          </p:cNvSpPr>
          <p:nvPr>
            <p:ph type="body" sz="quarter" idx="16" hasCustomPrompt="1"/>
          </p:nvPr>
        </p:nvSpPr>
        <p:spPr>
          <a:xfrm>
            <a:off x="6254664" y="4608079"/>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Tree>
    <p:extLst>
      <p:ext uri="{BB962C8B-B14F-4D97-AF65-F5344CB8AC3E}">
        <p14:creationId xmlns:p14="http://schemas.microsoft.com/office/powerpoint/2010/main" val="371495616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re de parti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28361-B1AB-32FE-282D-A4787B40C554}"/>
              </a:ext>
            </a:extLst>
          </p:cNvPr>
          <p:cNvSpPr/>
          <p:nvPr userDrawn="1"/>
        </p:nvSpPr>
        <p:spPr>
          <a:xfrm>
            <a:off x="0" y="0"/>
            <a:ext cx="12192000" cy="39282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6" name="Rectangle 5">
            <a:extLst>
              <a:ext uri="{FF2B5EF4-FFF2-40B4-BE49-F238E27FC236}">
                <a16:creationId xmlns:a16="http://schemas.microsoft.com/office/drawing/2014/main" id="{4FA540DF-3995-6D15-8377-F9883DF9FE46}"/>
              </a:ext>
            </a:extLst>
          </p:cNvPr>
          <p:cNvSpPr/>
          <p:nvPr/>
        </p:nvSpPr>
        <p:spPr>
          <a:xfrm>
            <a:off x="4067748" y="0"/>
            <a:ext cx="8137749" cy="342899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2" name="Espace réservé du texte 13">
            <a:extLst>
              <a:ext uri="{FF2B5EF4-FFF2-40B4-BE49-F238E27FC236}">
                <a16:creationId xmlns:a16="http://schemas.microsoft.com/office/drawing/2014/main" id="{11B563CF-E131-EEC1-2F93-74E7E90EB618}"/>
              </a:ext>
            </a:extLst>
          </p:cNvPr>
          <p:cNvSpPr>
            <a:spLocks noGrp="1"/>
          </p:cNvSpPr>
          <p:nvPr>
            <p:ph type="body" sz="quarter" idx="14" hasCustomPrompt="1"/>
          </p:nvPr>
        </p:nvSpPr>
        <p:spPr>
          <a:xfrm>
            <a:off x="6254664" y="1462995"/>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3" name="Espace réservé du texte 13">
            <a:extLst>
              <a:ext uri="{FF2B5EF4-FFF2-40B4-BE49-F238E27FC236}">
                <a16:creationId xmlns:a16="http://schemas.microsoft.com/office/drawing/2014/main" id="{EA42E04F-EA2E-5293-60D5-B0E08DF29320}"/>
              </a:ext>
            </a:extLst>
          </p:cNvPr>
          <p:cNvSpPr>
            <a:spLocks noGrp="1"/>
          </p:cNvSpPr>
          <p:nvPr>
            <p:ph type="body" sz="quarter" idx="15" hasCustomPrompt="1"/>
          </p:nvPr>
        </p:nvSpPr>
        <p:spPr>
          <a:xfrm>
            <a:off x="6254664" y="4056693"/>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4" name="Espace réservé du texte 13">
            <a:extLst>
              <a:ext uri="{FF2B5EF4-FFF2-40B4-BE49-F238E27FC236}">
                <a16:creationId xmlns:a16="http://schemas.microsoft.com/office/drawing/2014/main" id="{BB5D5F1C-97F1-CEB3-92B6-FC231416BE58}"/>
              </a:ext>
            </a:extLst>
          </p:cNvPr>
          <p:cNvSpPr>
            <a:spLocks noGrp="1"/>
          </p:cNvSpPr>
          <p:nvPr>
            <p:ph type="body" sz="quarter" idx="16" hasCustomPrompt="1"/>
          </p:nvPr>
        </p:nvSpPr>
        <p:spPr>
          <a:xfrm>
            <a:off x="6254664" y="4881532"/>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
        <p:nvSpPr>
          <p:cNvPr id="4" name="Espace réservé du pied de page 3">
            <a:extLst>
              <a:ext uri="{FF2B5EF4-FFF2-40B4-BE49-F238E27FC236}">
                <a16:creationId xmlns:a16="http://schemas.microsoft.com/office/drawing/2014/main" id="{DF1EA945-0F06-F664-3554-31048001B338}"/>
              </a:ext>
            </a:extLst>
          </p:cNvPr>
          <p:cNvSpPr>
            <a:spLocks noGrp="1"/>
          </p:cNvSpPr>
          <p:nvPr>
            <p:ph type="ftr" sz="quarter" idx="11"/>
          </p:nvPr>
        </p:nvSpPr>
        <p:spPr/>
        <p:txBody>
          <a:bodyPr/>
          <a:lstStyle/>
          <a:p>
            <a:r>
              <a:rPr lang="fr-FR"/>
              <a:t>Métropole de Lyon I Diagnostic du métabolisme de l'agglomération lyonnaise</a:t>
            </a:r>
            <a:endParaRPr lang="en-US" dirty="0"/>
          </a:p>
        </p:txBody>
      </p:sp>
      <p:sp>
        <p:nvSpPr>
          <p:cNvPr id="5" name="Espace réservé du numéro de diapositive 4">
            <a:extLst>
              <a:ext uri="{FF2B5EF4-FFF2-40B4-BE49-F238E27FC236}">
                <a16:creationId xmlns:a16="http://schemas.microsoft.com/office/drawing/2014/main" id="{C3C2866D-3DA2-FE2F-65DF-056988378A18}"/>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7" name="Connecteur droit 6">
            <a:extLst>
              <a:ext uri="{FF2B5EF4-FFF2-40B4-BE49-F238E27FC236}">
                <a16:creationId xmlns:a16="http://schemas.microsoft.com/office/drawing/2014/main" id="{E68431BF-C268-17D3-70A3-131F5B381590}"/>
              </a:ext>
            </a:extLst>
          </p:cNvPr>
          <p:cNvCxnSpPr>
            <a:cxnSpLocks/>
          </p:cNvCxnSpPr>
          <p:nvPr/>
        </p:nvCxnSpPr>
        <p:spPr>
          <a:xfrm>
            <a:off x="4054251" y="0"/>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16">
            <a:extLst>
              <a:ext uri="{FF2B5EF4-FFF2-40B4-BE49-F238E27FC236}">
                <a16:creationId xmlns:a16="http://schemas.microsoft.com/office/drawing/2014/main" id="{086B2176-413C-22D8-8A79-61CA0D0C2D83}"/>
              </a:ext>
            </a:extLst>
          </p:cNvPr>
          <p:cNvSpPr>
            <a:spLocks noGrp="1"/>
          </p:cNvSpPr>
          <p:nvPr>
            <p:ph type="pic" sz="quarter" idx="13"/>
          </p:nvPr>
        </p:nvSpPr>
        <p:spPr>
          <a:xfrm>
            <a:off x="0" y="0"/>
            <a:ext cx="4046471" cy="6461954"/>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366665121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re de parti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2FB6F17-4725-9C7A-1D63-6365203C4798}"/>
              </a:ext>
            </a:extLst>
          </p:cNvPr>
          <p:cNvSpPr>
            <a:spLocks noGrp="1"/>
          </p:cNvSpPr>
          <p:nvPr>
            <p:ph type="ftr" sz="quarter" idx="11"/>
          </p:nvPr>
        </p:nvSpPr>
        <p:spPr/>
        <p:txBody>
          <a:bodyPr/>
          <a:lstStyle/>
          <a:p>
            <a:r>
              <a:rPr lang="fr-FR"/>
              <a:t>Métropole de Lyon I Diagnostic du métabolisme de l'agglomération lyonnaise</a:t>
            </a:r>
            <a:endParaRPr lang="en-US" dirty="0"/>
          </a:p>
        </p:txBody>
      </p:sp>
      <p:sp>
        <p:nvSpPr>
          <p:cNvPr id="5" name="Espace réservé du numéro de diapositive 4">
            <a:extLst>
              <a:ext uri="{FF2B5EF4-FFF2-40B4-BE49-F238E27FC236}">
                <a16:creationId xmlns:a16="http://schemas.microsoft.com/office/drawing/2014/main" id="{B81D27D5-192B-CE51-BB05-B067BCF62183}"/>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289C9D67-FA93-AD21-E4EB-88DE6180CF2D}"/>
              </a:ext>
            </a:extLst>
          </p:cNvPr>
          <p:cNvSpPr/>
          <p:nvPr/>
        </p:nvSpPr>
        <p:spPr>
          <a:xfrm>
            <a:off x="0" y="0"/>
            <a:ext cx="6096000" cy="6459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8F77B453-27DD-6F56-885E-E0B9389F2546}"/>
              </a:ext>
            </a:extLst>
          </p:cNvPr>
          <p:cNvSpPr/>
          <p:nvPr/>
        </p:nvSpPr>
        <p:spPr>
          <a:xfrm>
            <a:off x="6096000" y="0"/>
            <a:ext cx="6096000" cy="645924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10">
            <a:extLst>
              <a:ext uri="{FF2B5EF4-FFF2-40B4-BE49-F238E27FC236}">
                <a16:creationId xmlns:a16="http://schemas.microsoft.com/office/drawing/2014/main" id="{A3B4EE40-C370-4DCD-CE89-2209F44FB5E2}"/>
              </a:ext>
            </a:extLst>
          </p:cNvPr>
          <p:cNvSpPr>
            <a:spLocks noGrp="1"/>
          </p:cNvSpPr>
          <p:nvPr>
            <p:ph type="body" sz="quarter" idx="13" hasCustomPrompt="1"/>
          </p:nvPr>
        </p:nvSpPr>
        <p:spPr>
          <a:xfrm>
            <a:off x="671513" y="2526210"/>
            <a:ext cx="671792" cy="1538883"/>
          </a:xfrm>
        </p:spPr>
        <p:txBody>
          <a:bodyPr wrap="square" anchor="ctr">
            <a:spAutoFit/>
          </a:bodyPr>
          <a:lstStyle>
            <a:lvl1pPr algn="ctr">
              <a:defRPr sz="10000"/>
            </a:lvl1pPr>
          </a:lstStyle>
          <a:p>
            <a:pPr lvl="0"/>
            <a:r>
              <a:rPr lang="fr-FR" dirty="0"/>
              <a:t>1</a:t>
            </a:r>
          </a:p>
        </p:txBody>
      </p:sp>
      <p:sp>
        <p:nvSpPr>
          <p:cNvPr id="12" name="Espace réservé du texte 13">
            <a:extLst>
              <a:ext uri="{FF2B5EF4-FFF2-40B4-BE49-F238E27FC236}">
                <a16:creationId xmlns:a16="http://schemas.microsoft.com/office/drawing/2014/main" id="{1AD71F20-D84E-88D7-167A-4BBEE69529BE}"/>
              </a:ext>
            </a:extLst>
          </p:cNvPr>
          <p:cNvSpPr>
            <a:spLocks noGrp="1"/>
          </p:cNvSpPr>
          <p:nvPr>
            <p:ph type="body" sz="quarter" idx="14" hasCustomPrompt="1"/>
          </p:nvPr>
        </p:nvSpPr>
        <p:spPr>
          <a:xfrm>
            <a:off x="1556566" y="2902148"/>
            <a:ext cx="4314172" cy="615553"/>
          </a:xfrm>
        </p:spPr>
        <p:txBody>
          <a:bodyPr wrap="square" anchor="ctr">
            <a:spAutoFit/>
          </a:bodyPr>
          <a:lstStyle>
            <a:lvl1pPr marL="0" indent="0">
              <a:buFont typeface="+mj-lt"/>
              <a:buNone/>
              <a:defRPr sz="4000">
                <a:latin typeface="+mj-lt"/>
              </a:defRPr>
            </a:lvl1pPr>
          </a:lstStyle>
          <a:p>
            <a:pPr lvl="0"/>
            <a:r>
              <a:rPr lang="fr-FR" dirty="0"/>
              <a:t>Titre de la partie</a:t>
            </a:r>
          </a:p>
        </p:txBody>
      </p:sp>
      <p:sp>
        <p:nvSpPr>
          <p:cNvPr id="14" name="Espace réservé du texte 13">
            <a:extLst>
              <a:ext uri="{FF2B5EF4-FFF2-40B4-BE49-F238E27FC236}">
                <a16:creationId xmlns:a16="http://schemas.microsoft.com/office/drawing/2014/main" id="{60AC6280-3637-9712-B3DE-21F924B069CC}"/>
              </a:ext>
            </a:extLst>
          </p:cNvPr>
          <p:cNvSpPr>
            <a:spLocks noGrp="1"/>
          </p:cNvSpPr>
          <p:nvPr>
            <p:ph type="body" sz="quarter" idx="15" hasCustomPrompt="1"/>
          </p:nvPr>
        </p:nvSpPr>
        <p:spPr>
          <a:xfrm>
            <a:off x="6638925" y="2653810"/>
            <a:ext cx="5076825" cy="1122230"/>
          </a:xfrm>
        </p:spPr>
        <p:txBody>
          <a:bodyPr anchor="ctr"/>
          <a:lstStyle>
            <a:lvl1pPr>
              <a:lnSpc>
                <a:spcPct val="150000"/>
              </a:lnSpc>
              <a:defRPr/>
            </a:lvl1pPr>
            <a:lvl2pPr marL="0">
              <a:lnSpc>
                <a:spcPct val="150000"/>
              </a:lnSpc>
              <a:defRPr sz="1800" spc="0">
                <a:solidFill>
                  <a:schemeClr val="accent2"/>
                </a:solidFill>
                <a:latin typeface="+mj-lt"/>
              </a:defRPr>
            </a:lvl2pPr>
          </a:lstStyle>
          <a:p>
            <a:pPr lvl="0"/>
            <a:r>
              <a:rPr lang="fr-FR" dirty="0"/>
              <a:t>1.1 Sous partie 1</a:t>
            </a:r>
          </a:p>
          <a:p>
            <a:pPr lvl="1"/>
            <a:r>
              <a:rPr lang="fr-FR" dirty="0"/>
              <a:t>1.2 Sous partie 2</a:t>
            </a:r>
          </a:p>
          <a:p>
            <a:pPr lvl="0"/>
            <a:r>
              <a:rPr lang="fr-FR" dirty="0"/>
              <a:t>1.3 Sous partie 3</a:t>
            </a:r>
          </a:p>
        </p:txBody>
      </p:sp>
    </p:spTree>
    <p:extLst>
      <p:ext uri="{BB962C8B-B14F-4D97-AF65-F5344CB8AC3E}">
        <p14:creationId xmlns:p14="http://schemas.microsoft.com/office/powerpoint/2010/main" val="9995203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userDrawn="1"/>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566637" y="2670959"/>
            <a:ext cx="5400000" cy="215444"/>
          </a:xfrm>
        </p:spPr>
        <p:txBody>
          <a:bodyPr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566637" y="2914319"/>
            <a:ext cx="5400000" cy="215444"/>
          </a:xfrm>
        </p:spPr>
        <p:txBody>
          <a:bodyPr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566637" y="3157679"/>
            <a:ext cx="5400000" cy="215444"/>
          </a:xfrm>
        </p:spPr>
        <p:txBody>
          <a:bodyPr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566637" y="1602720"/>
            <a:ext cx="5400000" cy="215444"/>
          </a:xfrm>
        </p:spPr>
        <p:txBody>
          <a:bodyPr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566637" y="1846080"/>
            <a:ext cx="5400000" cy="215444"/>
          </a:xfrm>
        </p:spPr>
        <p:txBody>
          <a:bodyPr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566637" y="2089440"/>
            <a:ext cx="5400000" cy="215444"/>
          </a:xfrm>
        </p:spPr>
        <p:txBody>
          <a:bodyPr anchor="ctr">
            <a:spAutoFit/>
          </a:bodyPr>
          <a:lstStyle>
            <a:lvl1pPr>
              <a:defRPr sz="1400">
                <a:latin typeface="+mn-lt"/>
              </a:defRPr>
            </a:lvl1pPr>
          </a:lstStyle>
          <a:p>
            <a:pPr lvl="0"/>
            <a:r>
              <a:rPr lang="fr-FR" dirty="0"/>
              <a:t>nom@utopies.com</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566637" y="534481"/>
            <a:ext cx="5400000" cy="215444"/>
          </a:xfrm>
        </p:spPr>
        <p:txBody>
          <a:bodyPr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566637" y="777841"/>
            <a:ext cx="5400000" cy="215444"/>
          </a:xfrm>
        </p:spPr>
        <p:txBody>
          <a:bodyPr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566637" y="1021201"/>
            <a:ext cx="5400000" cy="215444"/>
          </a:xfrm>
        </p:spPr>
        <p:txBody>
          <a:bodyPr anchor="ctr">
            <a:spAutoFit/>
          </a:bodyPr>
          <a:lstStyle>
            <a:lvl1pPr>
              <a:defRPr sz="1400">
                <a:latin typeface="+mn-lt"/>
              </a:defRPr>
            </a:lvl1pPr>
          </a:lstStyle>
          <a:p>
            <a:pPr lvl="0"/>
            <a:r>
              <a:rPr lang="fr-FR" dirty="0"/>
              <a:t>nom@utopies.com</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34315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Conclusion + Phot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1580619" y="2670959"/>
            <a:ext cx="5400000" cy="215444"/>
          </a:xfrm>
        </p:spPr>
        <p:txBody>
          <a:bodyPr wrap="square"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1580619" y="2914319"/>
            <a:ext cx="5400000" cy="215444"/>
          </a:xfrm>
        </p:spPr>
        <p:txBody>
          <a:bodyPr wrap="square"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1580619" y="3157679"/>
            <a:ext cx="5400000" cy="215444"/>
          </a:xfrm>
        </p:spPr>
        <p:txBody>
          <a:bodyPr wrap="square"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5" name="Espace réservé pour une image  14">
            <a:extLst>
              <a:ext uri="{FF2B5EF4-FFF2-40B4-BE49-F238E27FC236}">
                <a16:creationId xmlns:a16="http://schemas.microsoft.com/office/drawing/2014/main" id="{331C0641-F633-9382-B487-49B712CC77E8}"/>
              </a:ext>
            </a:extLst>
          </p:cNvPr>
          <p:cNvSpPr>
            <a:spLocks noGrp="1" noChangeAspect="1"/>
          </p:cNvSpPr>
          <p:nvPr>
            <p:ph type="pic" sz="quarter" idx="14" hasCustomPrompt="1"/>
          </p:nvPr>
        </p:nvSpPr>
        <p:spPr>
          <a:xfrm>
            <a:off x="610699" y="2641666"/>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1580619" y="1602720"/>
            <a:ext cx="5400000" cy="215444"/>
          </a:xfrm>
        </p:spPr>
        <p:txBody>
          <a:bodyPr wrap="square"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1580619" y="1846080"/>
            <a:ext cx="5400000" cy="215444"/>
          </a:xfrm>
        </p:spPr>
        <p:txBody>
          <a:bodyPr wrap="square"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1580619" y="2089440"/>
            <a:ext cx="5400000" cy="215444"/>
          </a:xfrm>
        </p:spPr>
        <p:txBody>
          <a:bodyPr wrap="square" anchor="ctr">
            <a:spAutoFit/>
          </a:bodyPr>
          <a:lstStyle>
            <a:lvl1pPr>
              <a:defRPr sz="1400">
                <a:latin typeface="+mn-lt"/>
              </a:defRPr>
            </a:lvl1pPr>
          </a:lstStyle>
          <a:p>
            <a:pPr lvl="0"/>
            <a:r>
              <a:rPr lang="fr-FR" dirty="0"/>
              <a:t>nom@utopies.com</a:t>
            </a:r>
          </a:p>
        </p:txBody>
      </p:sp>
      <p:sp>
        <p:nvSpPr>
          <p:cNvPr id="28" name="Espace réservé pour une image  14">
            <a:extLst>
              <a:ext uri="{FF2B5EF4-FFF2-40B4-BE49-F238E27FC236}">
                <a16:creationId xmlns:a16="http://schemas.microsoft.com/office/drawing/2014/main" id="{02CBACFD-75AB-5BAD-3261-4C4EEB97549A}"/>
              </a:ext>
            </a:extLst>
          </p:cNvPr>
          <p:cNvSpPr>
            <a:spLocks noGrp="1" noChangeAspect="1"/>
          </p:cNvSpPr>
          <p:nvPr>
            <p:ph type="pic" sz="quarter" idx="23" hasCustomPrompt="1"/>
          </p:nvPr>
        </p:nvSpPr>
        <p:spPr>
          <a:xfrm>
            <a:off x="595213" y="1573427"/>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1580619" y="534481"/>
            <a:ext cx="5400000" cy="215444"/>
          </a:xfrm>
        </p:spPr>
        <p:txBody>
          <a:bodyPr wrap="square"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1580619" y="777841"/>
            <a:ext cx="5400000" cy="215444"/>
          </a:xfrm>
        </p:spPr>
        <p:txBody>
          <a:bodyPr wrap="square"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1580619" y="1021201"/>
            <a:ext cx="5400000" cy="215444"/>
          </a:xfrm>
        </p:spPr>
        <p:txBody>
          <a:bodyPr wrap="square" anchor="ctr">
            <a:spAutoFit/>
          </a:bodyPr>
          <a:lstStyle>
            <a:lvl1pPr>
              <a:defRPr sz="1400">
                <a:latin typeface="+mn-lt"/>
              </a:defRPr>
            </a:lvl1pPr>
          </a:lstStyle>
          <a:p>
            <a:pPr lvl="0"/>
            <a:r>
              <a:rPr lang="fr-FR" dirty="0"/>
              <a:t>nom@utopies.com</a:t>
            </a:r>
          </a:p>
        </p:txBody>
      </p:sp>
      <p:sp>
        <p:nvSpPr>
          <p:cNvPr id="32" name="Espace réservé pour une image  14">
            <a:extLst>
              <a:ext uri="{FF2B5EF4-FFF2-40B4-BE49-F238E27FC236}">
                <a16:creationId xmlns:a16="http://schemas.microsoft.com/office/drawing/2014/main" id="{0CBB8099-8BFF-6EA5-E8A9-58CD75BC23BB}"/>
              </a:ext>
            </a:extLst>
          </p:cNvPr>
          <p:cNvSpPr>
            <a:spLocks noGrp="1" noChangeAspect="1"/>
          </p:cNvSpPr>
          <p:nvPr>
            <p:ph type="pic" sz="quarter" idx="27" hasCustomPrompt="1"/>
          </p:nvPr>
        </p:nvSpPr>
        <p:spPr>
          <a:xfrm>
            <a:off x="579727" y="505188"/>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4651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exte + Chiffres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5946000" y="771525"/>
            <a:ext cx="6246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6" name="Espace réservé du texte 15">
            <a:extLst>
              <a:ext uri="{FF2B5EF4-FFF2-40B4-BE49-F238E27FC236}">
                <a16:creationId xmlns:a16="http://schemas.microsoft.com/office/drawing/2014/main" id="{56420D76-8335-8FF5-2E41-38C59E651393}"/>
              </a:ext>
            </a:extLst>
          </p:cNvPr>
          <p:cNvSpPr>
            <a:spLocks noGrp="1"/>
          </p:cNvSpPr>
          <p:nvPr>
            <p:ph type="body" sz="quarter" idx="15" hasCustomPrompt="1"/>
          </p:nvPr>
        </p:nvSpPr>
        <p:spPr>
          <a:xfrm>
            <a:off x="1072328" y="2444115"/>
            <a:ext cx="3331678" cy="984885"/>
          </a:xfrm>
        </p:spPr>
        <p:txBody>
          <a:bodyPr anchor="b"/>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7" name="Espace réservé du texte 15">
            <a:extLst>
              <a:ext uri="{FF2B5EF4-FFF2-40B4-BE49-F238E27FC236}">
                <a16:creationId xmlns:a16="http://schemas.microsoft.com/office/drawing/2014/main" id="{CD62C235-4440-1205-1FA8-4DA291417E42}"/>
              </a:ext>
            </a:extLst>
          </p:cNvPr>
          <p:cNvSpPr>
            <a:spLocks noGrp="1"/>
          </p:cNvSpPr>
          <p:nvPr>
            <p:ph type="body" sz="quarter" idx="16" hasCustomPrompt="1"/>
          </p:nvPr>
        </p:nvSpPr>
        <p:spPr>
          <a:xfrm>
            <a:off x="1072328" y="3826096"/>
            <a:ext cx="3331678" cy="646331"/>
          </a:xfrm>
        </p:spPr>
        <p:txBody>
          <a:bodyPr anchor="t"/>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8" name="Espace réservé du texte 15">
            <a:extLst>
              <a:ext uri="{FF2B5EF4-FFF2-40B4-BE49-F238E27FC236}">
                <a16:creationId xmlns:a16="http://schemas.microsoft.com/office/drawing/2014/main" id="{5B9413C4-6BDE-27E3-FF56-974E607BE55B}"/>
              </a:ext>
            </a:extLst>
          </p:cNvPr>
          <p:cNvSpPr>
            <a:spLocks noGrp="1"/>
          </p:cNvSpPr>
          <p:nvPr>
            <p:ph type="body" sz="quarter" idx="17" hasCustomPrompt="1"/>
          </p:nvPr>
        </p:nvSpPr>
        <p:spPr>
          <a:xfrm>
            <a:off x="6206490" y="2163288"/>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19" name="Espace réservé du texte 15">
            <a:extLst>
              <a:ext uri="{FF2B5EF4-FFF2-40B4-BE49-F238E27FC236}">
                <a16:creationId xmlns:a16="http://schemas.microsoft.com/office/drawing/2014/main" id="{F9CCF07B-6055-1373-E8C0-ABE59E000763}"/>
              </a:ext>
            </a:extLst>
          </p:cNvPr>
          <p:cNvSpPr>
            <a:spLocks noGrp="1"/>
          </p:cNvSpPr>
          <p:nvPr>
            <p:ph type="body" sz="quarter" idx="18" hasCustomPrompt="1"/>
          </p:nvPr>
        </p:nvSpPr>
        <p:spPr>
          <a:xfrm>
            <a:off x="6206490" y="3845046"/>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21" name="Espace réservé du texte 15">
            <a:extLst>
              <a:ext uri="{FF2B5EF4-FFF2-40B4-BE49-F238E27FC236}">
                <a16:creationId xmlns:a16="http://schemas.microsoft.com/office/drawing/2014/main" id="{A2652C7A-4D7C-29A1-43EF-25F3C035D7CA}"/>
              </a:ext>
            </a:extLst>
          </p:cNvPr>
          <p:cNvSpPr>
            <a:spLocks noGrp="1"/>
          </p:cNvSpPr>
          <p:nvPr>
            <p:ph type="body" sz="quarter" idx="19" hasCustomPrompt="1"/>
          </p:nvPr>
        </p:nvSpPr>
        <p:spPr>
          <a:xfrm>
            <a:off x="9230363" y="2394120"/>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5">
            <a:extLst>
              <a:ext uri="{FF2B5EF4-FFF2-40B4-BE49-F238E27FC236}">
                <a16:creationId xmlns:a16="http://schemas.microsoft.com/office/drawing/2014/main" id="{E05704F7-0098-BE4E-0205-DBECF56D5B40}"/>
              </a:ext>
            </a:extLst>
          </p:cNvPr>
          <p:cNvSpPr>
            <a:spLocks noGrp="1"/>
          </p:cNvSpPr>
          <p:nvPr>
            <p:ph type="body" sz="quarter" idx="20" hasCustomPrompt="1"/>
          </p:nvPr>
        </p:nvSpPr>
        <p:spPr>
          <a:xfrm>
            <a:off x="9230363" y="4065036"/>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99C9DCA2-38B8-E2A3-72CA-B2759E91AD9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9B8C3DC-7FB4-00D6-4B0B-48A91407553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4141311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Texte + Chiffres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12192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5" name="Espace réservé du texte 14">
            <a:extLst>
              <a:ext uri="{FF2B5EF4-FFF2-40B4-BE49-F238E27FC236}">
                <a16:creationId xmlns:a16="http://schemas.microsoft.com/office/drawing/2014/main" id="{6DC955E2-EF39-0A8B-7438-981DA32A4650}"/>
              </a:ext>
            </a:extLst>
          </p:cNvPr>
          <p:cNvSpPr>
            <a:spLocks noGrp="1"/>
          </p:cNvSpPr>
          <p:nvPr>
            <p:ph type="body" sz="quarter" idx="15" hasCustomPrompt="1"/>
          </p:nvPr>
        </p:nvSpPr>
        <p:spPr>
          <a:xfrm>
            <a:off x="582786" y="1259474"/>
            <a:ext cx="6314851" cy="492443"/>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0" name="Espace réservé du texte 15">
            <a:extLst>
              <a:ext uri="{FF2B5EF4-FFF2-40B4-BE49-F238E27FC236}">
                <a16:creationId xmlns:a16="http://schemas.microsoft.com/office/drawing/2014/main" id="{E2A5A672-0B77-F824-F7EC-3947FB617D59}"/>
              </a:ext>
            </a:extLst>
          </p:cNvPr>
          <p:cNvSpPr>
            <a:spLocks noGrp="1"/>
          </p:cNvSpPr>
          <p:nvPr>
            <p:ph type="body" sz="quarter" idx="17" hasCustomPrompt="1"/>
          </p:nvPr>
        </p:nvSpPr>
        <p:spPr>
          <a:xfrm>
            <a:off x="3879852"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3" name="Espace réservé du texte 15">
            <a:extLst>
              <a:ext uri="{FF2B5EF4-FFF2-40B4-BE49-F238E27FC236}">
                <a16:creationId xmlns:a16="http://schemas.microsoft.com/office/drawing/2014/main" id="{F67C02BE-E69D-A068-6D06-0FC534D0A502}"/>
              </a:ext>
            </a:extLst>
          </p:cNvPr>
          <p:cNvSpPr>
            <a:spLocks noGrp="1"/>
          </p:cNvSpPr>
          <p:nvPr>
            <p:ph type="body" sz="quarter" idx="19" hasCustomPrompt="1"/>
          </p:nvPr>
        </p:nvSpPr>
        <p:spPr>
          <a:xfrm>
            <a:off x="366082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6" name="Espace réservé du texte 15">
            <a:extLst>
              <a:ext uri="{FF2B5EF4-FFF2-40B4-BE49-F238E27FC236}">
                <a16:creationId xmlns:a16="http://schemas.microsoft.com/office/drawing/2014/main" id="{9B24A526-D653-0F06-7C72-C395B885B428}"/>
              </a:ext>
            </a:extLst>
          </p:cNvPr>
          <p:cNvSpPr>
            <a:spLocks noGrp="1"/>
          </p:cNvSpPr>
          <p:nvPr>
            <p:ph type="body" sz="quarter" idx="20" hasCustomPrompt="1"/>
          </p:nvPr>
        </p:nvSpPr>
        <p:spPr>
          <a:xfrm>
            <a:off x="688738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7" name="Espace réservé du texte 15">
            <a:extLst>
              <a:ext uri="{FF2B5EF4-FFF2-40B4-BE49-F238E27FC236}">
                <a16:creationId xmlns:a16="http://schemas.microsoft.com/office/drawing/2014/main" id="{E86B59B1-7D9A-D7E1-CA61-D416F477668B}"/>
              </a:ext>
            </a:extLst>
          </p:cNvPr>
          <p:cNvSpPr>
            <a:spLocks noGrp="1"/>
          </p:cNvSpPr>
          <p:nvPr>
            <p:ph type="body" sz="quarter" idx="21" hasCustomPrompt="1"/>
          </p:nvPr>
        </p:nvSpPr>
        <p:spPr>
          <a:xfrm>
            <a:off x="667124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8" name="Espace réservé du texte 15">
            <a:extLst>
              <a:ext uri="{FF2B5EF4-FFF2-40B4-BE49-F238E27FC236}">
                <a16:creationId xmlns:a16="http://schemas.microsoft.com/office/drawing/2014/main" id="{A6C2D8D7-B1A0-1933-6AE2-0E293A734C64}"/>
              </a:ext>
            </a:extLst>
          </p:cNvPr>
          <p:cNvSpPr>
            <a:spLocks noGrp="1"/>
          </p:cNvSpPr>
          <p:nvPr>
            <p:ph type="body" sz="quarter" idx="22" hasCustomPrompt="1"/>
          </p:nvPr>
        </p:nvSpPr>
        <p:spPr>
          <a:xfrm>
            <a:off x="989491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9" name="Espace réservé du texte 15">
            <a:extLst>
              <a:ext uri="{FF2B5EF4-FFF2-40B4-BE49-F238E27FC236}">
                <a16:creationId xmlns:a16="http://schemas.microsoft.com/office/drawing/2014/main" id="{4908928C-A02D-A74B-FC1C-6C5320DAD032}"/>
              </a:ext>
            </a:extLst>
          </p:cNvPr>
          <p:cNvSpPr>
            <a:spLocks noGrp="1"/>
          </p:cNvSpPr>
          <p:nvPr>
            <p:ph type="body" sz="quarter" idx="23" hasCustomPrompt="1"/>
          </p:nvPr>
        </p:nvSpPr>
        <p:spPr>
          <a:xfrm>
            <a:off x="967877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0" name="Espace réservé du texte 15">
            <a:extLst>
              <a:ext uri="{FF2B5EF4-FFF2-40B4-BE49-F238E27FC236}">
                <a16:creationId xmlns:a16="http://schemas.microsoft.com/office/drawing/2014/main" id="{227AD362-D964-9058-CE61-AD195DE40654}"/>
              </a:ext>
            </a:extLst>
          </p:cNvPr>
          <p:cNvSpPr>
            <a:spLocks noGrp="1"/>
          </p:cNvSpPr>
          <p:nvPr>
            <p:ph type="body" sz="quarter" idx="24" hasCustomPrompt="1"/>
          </p:nvPr>
        </p:nvSpPr>
        <p:spPr>
          <a:xfrm>
            <a:off x="872321"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31" name="Espace réservé du texte 15">
            <a:extLst>
              <a:ext uri="{FF2B5EF4-FFF2-40B4-BE49-F238E27FC236}">
                <a16:creationId xmlns:a16="http://schemas.microsoft.com/office/drawing/2014/main" id="{B43AFF30-1F4F-4174-018C-9EB32C59D3AF}"/>
              </a:ext>
            </a:extLst>
          </p:cNvPr>
          <p:cNvSpPr>
            <a:spLocks noGrp="1"/>
          </p:cNvSpPr>
          <p:nvPr>
            <p:ph type="body" sz="quarter" idx="25" hasCustomPrompt="1"/>
          </p:nvPr>
        </p:nvSpPr>
        <p:spPr>
          <a:xfrm>
            <a:off x="654347"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 name="Espace réservé du texte 7">
            <a:extLst>
              <a:ext uri="{FF2B5EF4-FFF2-40B4-BE49-F238E27FC236}">
                <a16:creationId xmlns:a16="http://schemas.microsoft.com/office/drawing/2014/main" id="{DB1B711D-0088-DEF8-123D-DA897E26967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80D85E91-E563-8A4D-A2C0-2538EB593ADF}"/>
              </a:ext>
            </a:extLst>
          </p:cNvPr>
          <p:cNvSpPr>
            <a:spLocks noGrp="1"/>
          </p:cNvSpPr>
          <p:nvPr>
            <p:ph type="body" sz="quarter" idx="47" hasCustomPrompt="1"/>
          </p:nvPr>
        </p:nvSpPr>
        <p:spPr>
          <a:xfrm>
            <a:off x="3098451"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100A0290-6DE5-5B01-C065-A81BB2CDED77}"/>
              </a:ext>
            </a:extLst>
          </p:cNvPr>
          <p:cNvSpPr>
            <a:spLocks noGrp="1"/>
          </p:cNvSpPr>
          <p:nvPr>
            <p:ph type="body" sz="quarter" idx="48" hasCustomPrompt="1"/>
          </p:nvPr>
        </p:nvSpPr>
        <p:spPr>
          <a:xfrm>
            <a:off x="6105982"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C133D45B-1F24-E4E2-E3F3-483B8312EF68}"/>
              </a:ext>
            </a:extLst>
          </p:cNvPr>
          <p:cNvSpPr>
            <a:spLocks noGrp="1"/>
          </p:cNvSpPr>
          <p:nvPr>
            <p:ph type="body" sz="quarter" idx="49" hasCustomPrompt="1"/>
          </p:nvPr>
        </p:nvSpPr>
        <p:spPr>
          <a:xfrm>
            <a:off x="9113513"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399D31B5-E2DD-38B7-5CA0-71824F795C8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97077528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Citation + Image + Chiffres 1">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pic>
        <p:nvPicPr>
          <p:cNvPr id="46" name="Image 45">
            <a:extLst>
              <a:ext uri="{FF2B5EF4-FFF2-40B4-BE49-F238E27FC236}">
                <a16:creationId xmlns:a16="http://schemas.microsoft.com/office/drawing/2014/main" id="{8351E77F-4B66-30BE-9D0B-60973CDA68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4717" y="1047934"/>
            <a:ext cx="872159" cy="768683"/>
          </a:xfrm>
          <a:prstGeom prst="rect">
            <a:avLst/>
          </a:prstGeom>
        </p:spPr>
      </p:pic>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307777"/>
          </a:xfrm>
        </p:spPr>
        <p:txBody>
          <a:bodyPr anchor="t"/>
          <a:lstStyle>
            <a:lvl1pPr>
              <a:defRPr sz="2000" i="1" u="none"/>
            </a:lvl1pPr>
          </a:lstStyle>
          <a:p>
            <a:pPr lvl="0"/>
            <a:r>
              <a:rPr lang="fr-FR" dirty="0"/>
              <a:t>Citation</a:t>
            </a:r>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39671069-5DF4-83D3-F609-2ABFF0FD65A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1271831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Citation + Image + Chiffres 2">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1231106"/>
          </a:xfrm>
        </p:spPr>
        <p:txBody>
          <a:bodyPr anchor="t"/>
          <a:lstStyle>
            <a:lvl1pPr>
              <a:defRPr sz="2000" i="1" u="none"/>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93E1ACB0-6325-ED22-4C38-60643F2037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481098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Pourcentag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Espace réservé du texte 7">
            <a:extLst>
              <a:ext uri="{FF2B5EF4-FFF2-40B4-BE49-F238E27FC236}">
                <a16:creationId xmlns:a16="http://schemas.microsoft.com/office/drawing/2014/main" id="{92E647D6-7F5D-A849-9349-DB1C11B1E9E6}"/>
              </a:ext>
            </a:extLst>
          </p:cNvPr>
          <p:cNvSpPr>
            <a:spLocks noGrp="1"/>
          </p:cNvSpPr>
          <p:nvPr>
            <p:ph type="body" sz="quarter" idx="15" hasCustomPrompt="1"/>
          </p:nvPr>
        </p:nvSpPr>
        <p:spPr>
          <a:xfrm>
            <a:off x="582787" y="2444116"/>
            <a:ext cx="2944800" cy="984885"/>
          </a:xfrm>
        </p:spPr>
        <p:txBody>
          <a:bodyPr anchor="b">
            <a:spAutoFit/>
          </a:bodyPr>
          <a:lstStyle>
            <a:lvl1pPr>
              <a:defRPr sz="320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endParaRPr lang="fr-FR" dirty="0"/>
          </a:p>
        </p:txBody>
      </p:sp>
      <p:sp>
        <p:nvSpPr>
          <p:cNvPr id="11" name="Espace réservé du texte 7">
            <a:extLst>
              <a:ext uri="{FF2B5EF4-FFF2-40B4-BE49-F238E27FC236}">
                <a16:creationId xmlns:a16="http://schemas.microsoft.com/office/drawing/2014/main" id="{F35A2F6C-4969-3FC8-FD81-62B28DCA4D51}"/>
              </a:ext>
            </a:extLst>
          </p:cNvPr>
          <p:cNvSpPr>
            <a:spLocks noGrp="1"/>
          </p:cNvSpPr>
          <p:nvPr>
            <p:ph type="body" sz="quarter" idx="16" hasCustomPrompt="1"/>
          </p:nvPr>
        </p:nvSpPr>
        <p:spPr>
          <a:xfrm>
            <a:off x="581137" y="3834157"/>
            <a:ext cx="2944800" cy="646331"/>
          </a:xfrm>
        </p:spPr>
        <p:txBody>
          <a:bodyP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4952002" y="3283804"/>
            <a:ext cx="2592325"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6898478" y="3283804"/>
            <a:ext cx="2592325"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8844954" y="3283804"/>
            <a:ext cx="2592325"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4952005" y="2016442"/>
            <a:ext cx="1980000" cy="184666"/>
          </a:xfrm>
        </p:spPr>
        <p:txBody>
          <a:bodyPr wrap="square" anchor="b">
            <a:spAutoFit/>
          </a:bodyPr>
          <a:lstStyle>
            <a:lvl1pPr>
              <a:defRPr sz="1200">
                <a:latin typeface="+mj-lt"/>
              </a:defRPr>
            </a:lvl1pPr>
          </a:lstStyle>
          <a:p>
            <a:pPr lvl="0"/>
            <a:r>
              <a:rPr lang="fr-FR" dirty="0"/>
              <a:t>Lorme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4952005" y="2204918"/>
            <a:ext cx="1980000" cy="369332"/>
          </a:xfrm>
        </p:spPr>
        <p:txBody>
          <a:bodyPr>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7199517" y="4779382"/>
            <a:ext cx="1980001" cy="184666"/>
          </a:xfrm>
        </p:spPr>
        <p:txBody>
          <a:bodyPr wrap="square" anchor="b">
            <a:spAutoFit/>
          </a:bodyPr>
          <a:lstStyle>
            <a:lvl1pPr>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7199517" y="4967858"/>
            <a:ext cx="1980001" cy="369332"/>
          </a:xfrm>
        </p:spPr>
        <p:txBody>
          <a:bodyPr wrap="square">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9447031" y="2016442"/>
            <a:ext cx="1980000" cy="184666"/>
          </a:xfrm>
        </p:spPr>
        <p:txBody>
          <a:bodyPr wrap="square" anchor="b">
            <a:spAutoFit/>
          </a:bodyPr>
          <a:lstStyle>
            <a:lvl1pPr>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447031" y="2204918"/>
            <a:ext cx="1980000" cy="369332"/>
          </a:xfrm>
        </p:spPr>
        <p:txBody>
          <a:bodyPr>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5813783"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8061296" y="3335951"/>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10308810"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BCD9773-BA93-F153-A689-0D1B8B5383F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83B408C-A0B0-C33C-51C0-2190B993983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0540864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5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éférence long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3429000"/>
            <a:ext cx="4064400" cy="303052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2" name="Connecteur droit 1">
            <a:extLst>
              <a:ext uri="{FF2B5EF4-FFF2-40B4-BE49-F238E27FC236}">
                <a16:creationId xmlns:a16="http://schemas.microsoft.com/office/drawing/2014/main" id="{AFFFC4FE-C8CE-0909-D350-83AA85EF1F93}"/>
              </a:ext>
            </a:extLst>
          </p:cNvPr>
          <p:cNvCxnSpPr>
            <a:cxnSpLocks/>
          </p:cNvCxnSpPr>
          <p:nvPr/>
        </p:nvCxnSpPr>
        <p:spPr>
          <a:xfrm>
            <a:off x="4065540" y="766156"/>
            <a:ext cx="0" cy="570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39EE3A87-29F7-410D-3D00-20D7A1C2BFFE}"/>
              </a:ext>
            </a:extLst>
          </p:cNvPr>
          <p:cNvSpPr>
            <a:spLocks noGrp="1"/>
          </p:cNvSpPr>
          <p:nvPr>
            <p:ph type="pic" sz="quarter" idx="15"/>
          </p:nvPr>
        </p:nvSpPr>
        <p:spPr>
          <a:xfrm>
            <a:off x="0" y="776317"/>
            <a:ext cx="4053840" cy="2652684"/>
          </a:xfrm>
        </p:spPr>
        <p:txBody>
          <a:bodyPr/>
          <a:lstStyle/>
          <a:p>
            <a:r>
              <a:rPr lang="fr-FR"/>
              <a:t>Cliquez sur l'icône pour ajouter une image</a:t>
            </a:r>
          </a:p>
        </p:txBody>
      </p:sp>
      <p:sp>
        <p:nvSpPr>
          <p:cNvPr id="12" name="Espace réservé du texte 11">
            <a:extLst>
              <a:ext uri="{FF2B5EF4-FFF2-40B4-BE49-F238E27FC236}">
                <a16:creationId xmlns:a16="http://schemas.microsoft.com/office/drawing/2014/main" id="{59163167-BD52-80D8-0376-CC930791BB4A}"/>
              </a:ext>
            </a:extLst>
          </p:cNvPr>
          <p:cNvSpPr>
            <a:spLocks noGrp="1"/>
          </p:cNvSpPr>
          <p:nvPr>
            <p:ph type="body" sz="quarter" idx="16" hasCustomPrompt="1"/>
          </p:nvPr>
        </p:nvSpPr>
        <p:spPr>
          <a:xfrm>
            <a:off x="360120" y="4790373"/>
            <a:ext cx="3333600" cy="307777"/>
          </a:xfrm>
        </p:spPr>
        <p:txBody>
          <a:bodyPr anchor="ctr">
            <a:spAutoFit/>
          </a:bodyPr>
          <a:lstStyle>
            <a:lvl1pPr algn="l">
              <a:defRPr sz="2000">
                <a:latin typeface="+mj-lt"/>
              </a:defRPr>
            </a:lvl1pPr>
          </a:lstStyle>
          <a:p>
            <a:pPr lvl="0"/>
            <a:r>
              <a:rPr lang="fr-FR" dirty="0"/>
              <a:t>Titre de la mission</a:t>
            </a:r>
          </a:p>
        </p:txBody>
      </p:sp>
      <p:sp>
        <p:nvSpPr>
          <p:cNvPr id="14" name="Espace réservé du texte 13">
            <a:extLst>
              <a:ext uri="{FF2B5EF4-FFF2-40B4-BE49-F238E27FC236}">
                <a16:creationId xmlns:a16="http://schemas.microsoft.com/office/drawing/2014/main" id="{363E2ED8-91E6-7AB3-DB69-CA2A74353CAF}"/>
              </a:ext>
            </a:extLst>
          </p:cNvPr>
          <p:cNvSpPr>
            <a:spLocks noGrp="1"/>
          </p:cNvSpPr>
          <p:nvPr>
            <p:ph type="body" sz="quarter" idx="17" hasCustomPrompt="1"/>
          </p:nvPr>
        </p:nvSpPr>
        <p:spPr>
          <a:xfrm>
            <a:off x="4395600" y="2567226"/>
            <a:ext cx="7466400" cy="1723549"/>
          </a:xfrm>
        </p:spPr>
        <p:txBody>
          <a:bodyPr anchor="ctr"/>
          <a:lstStyle>
            <a:lvl1pPr marL="285750" indent="-285750">
              <a:spcBef>
                <a:spcPts val="0"/>
              </a:spcBef>
              <a:buClr>
                <a:schemeClr val="tx1"/>
              </a:buClr>
              <a:buFont typeface="Arial" panose="020B0604020202020204" pitchFamily="34" charset="0"/>
              <a:buChar char="►"/>
              <a:defRPr sz="1400" cap="all" baseline="0">
                <a:latin typeface="+mj-lt"/>
              </a:defRPr>
            </a:lvl1pPr>
            <a:lvl2pPr marL="0">
              <a:spcBef>
                <a:spcPts val="0"/>
              </a:spcBef>
              <a:defRPr/>
            </a:lvl2pPr>
            <a:lvl3pPr marL="285750" indent="-285750">
              <a:spcBef>
                <a:spcPts val="0"/>
              </a:spcBef>
              <a:buFont typeface="Arial" panose="020B0604020202020204" pitchFamily="34" charset="0"/>
              <a:buChar char="•"/>
              <a:defRPr sz="1400"/>
            </a:lvl3pPr>
          </a:lstStyle>
          <a:p>
            <a:pPr lvl="0"/>
            <a:r>
              <a:rPr lang="fr-FR" dirty="0"/>
              <a:t>CONTEXTE</a:t>
            </a:r>
          </a:p>
          <a:p>
            <a:pPr lvl="1"/>
            <a:r>
              <a:rPr lang="fr-FR" dirty="0"/>
              <a:t>Contexte de la référence</a:t>
            </a:r>
          </a:p>
          <a:p>
            <a:pPr lvl="1"/>
            <a:endParaRPr lang="fr-FR" dirty="0"/>
          </a:p>
          <a:p>
            <a:pPr lvl="0"/>
            <a:r>
              <a:rPr lang="fr-FR" dirty="0"/>
              <a:t>MISSION</a:t>
            </a:r>
          </a:p>
          <a:p>
            <a:pPr lvl="1"/>
            <a:r>
              <a:rPr lang="fr-FR" dirty="0"/>
              <a:t>Description de la mission</a:t>
            </a:r>
          </a:p>
          <a:p>
            <a:pPr lvl="1"/>
            <a:endParaRPr lang="fr-FR" dirty="0"/>
          </a:p>
          <a:p>
            <a:pPr lvl="0"/>
            <a:r>
              <a:rPr lang="fr-FR" dirty="0"/>
              <a:t>RÉSULTATS</a:t>
            </a:r>
          </a:p>
          <a:p>
            <a:pPr lvl="1"/>
            <a:r>
              <a:rPr lang="fr-FR" dirty="0"/>
              <a:t>Description des résultats</a:t>
            </a:r>
          </a:p>
        </p:txBody>
      </p:sp>
      <p:sp>
        <p:nvSpPr>
          <p:cNvPr id="13" name="Espace réservé du texte 7">
            <a:extLst>
              <a:ext uri="{FF2B5EF4-FFF2-40B4-BE49-F238E27FC236}">
                <a16:creationId xmlns:a16="http://schemas.microsoft.com/office/drawing/2014/main" id="{68E65444-6234-9F54-13B4-6C221477BB0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 longue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DD96AE3-AB49-CCC8-26DE-47610C50B7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8" name="Espace réservé du texte 11">
            <a:extLst>
              <a:ext uri="{FF2B5EF4-FFF2-40B4-BE49-F238E27FC236}">
                <a16:creationId xmlns:a16="http://schemas.microsoft.com/office/drawing/2014/main" id="{25697091-B9D2-AA08-7D59-1DBD5DC4328A}"/>
              </a:ext>
            </a:extLst>
          </p:cNvPr>
          <p:cNvSpPr>
            <a:spLocks noGrp="1"/>
          </p:cNvSpPr>
          <p:nvPr>
            <p:ph type="body" sz="quarter" idx="18" hasCustomPrompt="1"/>
          </p:nvPr>
        </p:nvSpPr>
        <p:spPr>
          <a:xfrm>
            <a:off x="360120" y="3848075"/>
            <a:ext cx="3333600" cy="215444"/>
          </a:xfrm>
        </p:spPr>
        <p:txBody>
          <a:bodyPr anchor="ctr">
            <a:spAutoFit/>
          </a:bodyPr>
          <a:lstStyle>
            <a:lvl1pPr algn="l">
              <a:defRPr sz="1400" spc="300">
                <a:latin typeface="+mn-lt"/>
              </a:defRPr>
            </a:lvl1pPr>
            <a:lvl2pPr>
              <a:defRPr/>
            </a:lvl2pPr>
          </a:lstStyle>
          <a:p>
            <a:pPr lvl="0"/>
            <a:r>
              <a:rPr lang="fr-FR" dirty="0"/>
              <a:t>Date</a:t>
            </a:r>
          </a:p>
        </p:txBody>
      </p:sp>
    </p:spTree>
    <p:extLst>
      <p:ext uri="{BB962C8B-B14F-4D97-AF65-F5344CB8AC3E}">
        <p14:creationId xmlns:p14="http://schemas.microsoft.com/office/powerpoint/2010/main" val="228184916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Pourcentag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627255" y="3283804"/>
            <a:ext cx="4063146"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4073679" y="3283804"/>
            <a:ext cx="4063146"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7520103" y="3274819"/>
            <a:ext cx="4063146"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1112329" y="1984849"/>
            <a:ext cx="1440000" cy="184666"/>
          </a:xfrm>
        </p:spPr>
        <p:txBody>
          <a:bodyPr wrap="square" anchor="ctr">
            <a:spAutoFit/>
          </a:bodyPr>
          <a:lstStyle>
            <a:lvl1pPr algn="l">
              <a:defRPr sz="1200">
                <a:latin typeface="+mj-lt"/>
              </a:defRPr>
            </a:lvl1pPr>
          </a:lstStyle>
          <a:p>
            <a:pPr lvl="0"/>
            <a:r>
              <a:rPr lang="fr-FR" dirty="0"/>
              <a:t>Lorem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2696455" y="1615517"/>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4599463" y="4980329"/>
            <a:ext cx="1440000" cy="184666"/>
          </a:xfrm>
        </p:spPr>
        <p:txBody>
          <a:bodyPr wrap="square" anchor="ctr">
            <a:spAutoFit/>
          </a:bodyPr>
          <a:lstStyle>
            <a:lvl1pPr algn="l">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6161383" y="4610997"/>
            <a:ext cx="1440000" cy="923330"/>
          </a:xfrm>
        </p:spPr>
        <p:txBody>
          <a:bodyPr wrap="square"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8055545" y="2013482"/>
            <a:ext cx="1440000" cy="184666"/>
          </a:xfrm>
        </p:spPr>
        <p:txBody>
          <a:bodyPr wrap="square" anchor="ctr">
            <a:spAutoFit/>
          </a:bodyPr>
          <a:lstStyle>
            <a:lvl1pPr algn="l">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639671" y="1644150"/>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2530607"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5967779" y="2807035"/>
            <a:ext cx="256443" cy="303784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9423563"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7BAB3D1-6D5C-58E2-B3B0-094986AF256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183E92C-64C4-86A1-C98D-C20C4A86DF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4375128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Maison des engagements">
    <p:spTree>
      <p:nvGrpSpPr>
        <p:cNvPr id="1" name=""/>
        <p:cNvGrpSpPr/>
        <p:nvPr/>
      </p:nvGrpSpPr>
      <p:grpSpPr>
        <a:xfrm>
          <a:off x="0" y="0"/>
          <a:ext cx="0" cy="0"/>
          <a:chOff x="0" y="0"/>
          <a:chExt cx="0" cy="0"/>
        </a:xfrm>
      </p:grpSpPr>
      <p:sp>
        <p:nvSpPr>
          <p:cNvPr id="3" name="Espace réservé du texte 18">
            <a:extLst>
              <a:ext uri="{FF2B5EF4-FFF2-40B4-BE49-F238E27FC236}">
                <a16:creationId xmlns:a16="http://schemas.microsoft.com/office/drawing/2014/main" id="{256316C5-6A8B-9308-2F43-62B64F6D8365}"/>
              </a:ext>
            </a:extLst>
          </p:cNvPr>
          <p:cNvSpPr>
            <a:spLocks noGrp="1"/>
          </p:cNvSpPr>
          <p:nvPr>
            <p:ph type="body" sz="quarter" idx="24" hasCustomPrompt="1"/>
          </p:nvPr>
        </p:nvSpPr>
        <p:spPr>
          <a:xfrm>
            <a:off x="167445" y="5469959"/>
            <a:ext cx="11867214" cy="648000"/>
          </a:xfrm>
          <a:prstGeom prst="rect">
            <a:avLst/>
          </a:prstGeom>
          <a:solidFill>
            <a:schemeClr val="accent4"/>
          </a:solidFill>
        </p:spPr>
        <p:txBody>
          <a:bodyPr lIns="180000" tIns="108000" rIns="144000" bIns="36000" anchor="t">
            <a:noAutofit/>
          </a:bodyPr>
          <a:lstStyle>
            <a:lvl1pPr marL="0" indent="0" algn="ctr">
              <a:lnSpc>
                <a:spcPct val="100000"/>
              </a:lnSpc>
              <a:spcBef>
                <a:spcPts val="0"/>
              </a:spcBef>
              <a:buFont typeface="+mj-lt"/>
              <a:buNone/>
              <a:defRPr lang="fr-FR" sz="1400" kern="1200" cap="all" baseline="0" dirty="0">
                <a:solidFill>
                  <a:schemeClr val="tx1"/>
                </a:solidFill>
                <a:latin typeface="+mj-lt"/>
                <a:ea typeface="+mn-ea"/>
                <a:cs typeface="+mn-cs"/>
              </a:defRPr>
            </a:lvl1pPr>
          </a:lstStyle>
          <a:p>
            <a:pPr lvl="0"/>
            <a:r>
              <a:rPr lang="fr-FR" sz="1400" kern="1200" cap="all" baseline="0" dirty="0">
                <a:solidFill>
                  <a:schemeClr val="tx1"/>
                </a:solidFill>
                <a:latin typeface="+mj-lt"/>
                <a:ea typeface="+mn-ea"/>
                <a:cs typeface="+mn-cs"/>
              </a:rPr>
              <a:t>Principes</a:t>
            </a:r>
          </a:p>
        </p:txBody>
      </p:sp>
      <p:sp>
        <p:nvSpPr>
          <p:cNvPr id="22" name="Espace réservé du texte 18">
            <a:extLst>
              <a:ext uri="{FF2B5EF4-FFF2-40B4-BE49-F238E27FC236}">
                <a16:creationId xmlns:a16="http://schemas.microsoft.com/office/drawing/2014/main" id="{8396C39D-0D02-479E-37EC-482D31AAC8AF}"/>
              </a:ext>
            </a:extLst>
          </p:cNvPr>
          <p:cNvSpPr>
            <a:spLocks noGrp="1"/>
          </p:cNvSpPr>
          <p:nvPr>
            <p:ph type="body" sz="quarter" idx="18" hasCustomPrompt="1"/>
          </p:nvPr>
        </p:nvSpPr>
        <p:spPr>
          <a:xfrm>
            <a:off x="167446" y="1113933"/>
            <a:ext cx="11857109" cy="734433"/>
          </a:xfrm>
          <a:prstGeom prst="trapezoid">
            <a:avLst>
              <a:gd name="adj" fmla="val 66687"/>
            </a:avLst>
          </a:prstGeom>
          <a:solidFill>
            <a:schemeClr val="accent4"/>
          </a:solidFill>
        </p:spPr>
        <p:txBody>
          <a:bodyPr lIns="180000" tIns="36000" rIns="144000" bIns="36000" anchor="ctr">
            <a:noAutofit/>
          </a:bodyPr>
          <a:lstStyle>
            <a:lvl1pPr marL="0" indent="0" algn="ctr">
              <a:buFont typeface="+mj-lt"/>
              <a:buNone/>
              <a:defRPr sz="1800" cap="all" spc="300" baseline="0">
                <a:latin typeface="+mj-lt"/>
              </a:defRPr>
            </a:lvl1pPr>
          </a:lstStyle>
          <a:p>
            <a:pPr lvl="0"/>
            <a:r>
              <a:rPr lang="fr-FR" dirty="0"/>
              <a:t>CLIENT</a:t>
            </a:r>
          </a:p>
          <a:p>
            <a:pPr lvl="0"/>
            <a:r>
              <a:rPr lang="fr-FR" dirty="0"/>
              <a:t>RAISON D’ÊTRE</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9" name="Espace réservé du texte 18">
            <a:extLst>
              <a:ext uri="{FF2B5EF4-FFF2-40B4-BE49-F238E27FC236}">
                <a16:creationId xmlns:a16="http://schemas.microsoft.com/office/drawing/2014/main" id="{9275CD87-B9BE-D881-ABA4-42A25F2D5A43}"/>
              </a:ext>
            </a:extLst>
          </p:cNvPr>
          <p:cNvSpPr>
            <a:spLocks noGrp="1"/>
          </p:cNvSpPr>
          <p:nvPr>
            <p:ph type="body" sz="quarter" idx="15" hasCustomPrompt="1"/>
          </p:nvPr>
        </p:nvSpPr>
        <p:spPr>
          <a:xfrm>
            <a:off x="167445" y="1919767"/>
            <a:ext cx="3907319" cy="556664"/>
          </a:xfrm>
          <a:prstGeom prst="rect">
            <a:avLst/>
          </a:prstGeom>
          <a:solidFill>
            <a:schemeClr val="accent2"/>
          </a:solidFill>
        </p:spPr>
        <p:txBody>
          <a:bodyPr lIns="144000" tIns="72000" rIns="144000" bIns="72000" anchor="ctr">
            <a:noAutofit/>
          </a:bodyPr>
          <a:lstStyle>
            <a:lvl1pPr marL="228600" indent="-228600">
              <a:buFont typeface="+mj-lt"/>
              <a:buAutoNum type="arabicPeriod"/>
              <a:defRPr sz="1100" cap="all" spc="300" baseline="0">
                <a:latin typeface="+mj-lt"/>
              </a:defRPr>
            </a:lvl1pPr>
          </a:lstStyle>
          <a:p>
            <a:pPr lvl="0"/>
            <a:r>
              <a:rPr lang="fr-FR" dirty="0"/>
              <a:t>PILIER #1</a:t>
            </a:r>
          </a:p>
        </p:txBody>
      </p:sp>
      <p:sp>
        <p:nvSpPr>
          <p:cNvPr id="20" name="Espace réservé du texte 18">
            <a:extLst>
              <a:ext uri="{FF2B5EF4-FFF2-40B4-BE49-F238E27FC236}">
                <a16:creationId xmlns:a16="http://schemas.microsoft.com/office/drawing/2014/main" id="{5B585A37-DC4D-6FD8-701B-6031C11E8945}"/>
              </a:ext>
            </a:extLst>
          </p:cNvPr>
          <p:cNvSpPr>
            <a:spLocks noGrp="1"/>
          </p:cNvSpPr>
          <p:nvPr>
            <p:ph type="body" sz="quarter" idx="16" hasCustomPrompt="1"/>
          </p:nvPr>
        </p:nvSpPr>
        <p:spPr>
          <a:xfrm>
            <a:off x="4142720" y="1919767"/>
            <a:ext cx="3907319" cy="556664"/>
          </a:xfrm>
          <a:prstGeom prst="rect">
            <a:avLst/>
          </a:prstGeom>
          <a:solidFill>
            <a:schemeClr val="accent1"/>
          </a:solidFill>
        </p:spPr>
        <p:txBody>
          <a:bodyPr lIns="144000" tIns="72000" rIns="144000" bIns="72000" anchor="ctr">
            <a:noAutofit/>
          </a:bodyPr>
          <a:lstStyle>
            <a:lvl1pPr marL="228600" indent="-228600">
              <a:buFont typeface="+mj-lt"/>
              <a:buAutoNum type="arabicPeriod" startAt="2"/>
              <a:defRPr sz="1100" cap="all" spc="300" baseline="0">
                <a:latin typeface="+mj-lt"/>
              </a:defRPr>
            </a:lvl1pPr>
          </a:lstStyle>
          <a:p>
            <a:pPr lvl="0"/>
            <a:r>
              <a:rPr lang="fr-FR" dirty="0"/>
              <a:t>PILIER #2</a:t>
            </a:r>
          </a:p>
        </p:txBody>
      </p:sp>
      <p:sp>
        <p:nvSpPr>
          <p:cNvPr id="21" name="Espace réservé du texte 18">
            <a:extLst>
              <a:ext uri="{FF2B5EF4-FFF2-40B4-BE49-F238E27FC236}">
                <a16:creationId xmlns:a16="http://schemas.microsoft.com/office/drawing/2014/main" id="{EECCE45F-1008-C2D9-00C2-8177257152EB}"/>
              </a:ext>
            </a:extLst>
          </p:cNvPr>
          <p:cNvSpPr>
            <a:spLocks noGrp="1"/>
          </p:cNvSpPr>
          <p:nvPr>
            <p:ph type="body" sz="quarter" idx="17" hasCustomPrompt="1"/>
          </p:nvPr>
        </p:nvSpPr>
        <p:spPr>
          <a:xfrm>
            <a:off x="8117995" y="1919767"/>
            <a:ext cx="3907319" cy="556664"/>
          </a:xfrm>
          <a:prstGeom prst="rect">
            <a:avLst/>
          </a:prstGeom>
          <a:solidFill>
            <a:schemeClr val="accent3"/>
          </a:solidFill>
        </p:spPr>
        <p:txBody>
          <a:bodyPr lIns="144000" tIns="72000" rIns="144000" bIns="72000" anchor="ctr">
            <a:noAutofit/>
          </a:bodyPr>
          <a:lstStyle>
            <a:lvl1pPr marL="228600" indent="-228600">
              <a:buFont typeface="+mj-lt"/>
              <a:buAutoNum type="arabicPeriod" startAt="3"/>
              <a:defRPr sz="1100" cap="all" spc="300" baseline="0">
                <a:latin typeface="+mj-lt"/>
              </a:defRPr>
            </a:lvl1pPr>
          </a:lstStyle>
          <a:p>
            <a:pPr lvl="0"/>
            <a:r>
              <a:rPr lang="fr-FR" dirty="0"/>
              <a:t>PILIER #3</a:t>
            </a:r>
          </a:p>
        </p:txBody>
      </p:sp>
      <p:sp>
        <p:nvSpPr>
          <p:cNvPr id="23" name="Espace réservé du texte 18">
            <a:extLst>
              <a:ext uri="{FF2B5EF4-FFF2-40B4-BE49-F238E27FC236}">
                <a16:creationId xmlns:a16="http://schemas.microsoft.com/office/drawing/2014/main" id="{4A9719F7-7915-932F-A773-5A9AE3BEC330}"/>
              </a:ext>
            </a:extLst>
          </p:cNvPr>
          <p:cNvSpPr>
            <a:spLocks noGrp="1"/>
          </p:cNvSpPr>
          <p:nvPr>
            <p:ph type="body" sz="quarter" idx="19" hasCustomPrompt="1"/>
          </p:nvPr>
        </p:nvSpPr>
        <p:spPr>
          <a:xfrm>
            <a:off x="167445"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a:p>
            <a:pPr lvl="0"/>
            <a:endParaRPr lang="fr-FR" dirty="0"/>
          </a:p>
        </p:txBody>
      </p:sp>
      <p:sp>
        <p:nvSpPr>
          <p:cNvPr id="26" name="Espace réservé du texte 18">
            <a:extLst>
              <a:ext uri="{FF2B5EF4-FFF2-40B4-BE49-F238E27FC236}">
                <a16:creationId xmlns:a16="http://schemas.microsoft.com/office/drawing/2014/main" id="{C47D75E7-D173-5A76-15E8-551E46CC8577}"/>
              </a:ext>
            </a:extLst>
          </p:cNvPr>
          <p:cNvSpPr>
            <a:spLocks noGrp="1"/>
          </p:cNvSpPr>
          <p:nvPr>
            <p:ph type="body" sz="quarter" idx="20" hasCustomPrompt="1"/>
          </p:nvPr>
        </p:nvSpPr>
        <p:spPr>
          <a:xfrm>
            <a:off x="4142341"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7" name="Espace réservé du texte 18">
            <a:extLst>
              <a:ext uri="{FF2B5EF4-FFF2-40B4-BE49-F238E27FC236}">
                <a16:creationId xmlns:a16="http://schemas.microsoft.com/office/drawing/2014/main" id="{470DCCD3-EEC9-DA46-38DF-3FB5AB482DD7}"/>
              </a:ext>
            </a:extLst>
          </p:cNvPr>
          <p:cNvSpPr>
            <a:spLocks noGrp="1"/>
          </p:cNvSpPr>
          <p:nvPr>
            <p:ph type="body" sz="quarter" idx="21" hasCustomPrompt="1"/>
          </p:nvPr>
        </p:nvSpPr>
        <p:spPr>
          <a:xfrm>
            <a:off x="8117237"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9" name="Espace réservé du texte 23">
            <a:extLst>
              <a:ext uri="{FF2B5EF4-FFF2-40B4-BE49-F238E27FC236}">
                <a16:creationId xmlns:a16="http://schemas.microsoft.com/office/drawing/2014/main" id="{2A651BCA-E799-2F4E-322D-0353CECE8587}"/>
              </a:ext>
            </a:extLst>
          </p:cNvPr>
          <p:cNvSpPr>
            <a:spLocks noGrp="1"/>
          </p:cNvSpPr>
          <p:nvPr>
            <p:ph type="body" sz="quarter" idx="23" hasCustomPrompt="1"/>
          </p:nvPr>
        </p:nvSpPr>
        <p:spPr>
          <a:xfrm>
            <a:off x="1164000" y="5822652"/>
            <a:ext cx="9864000" cy="215444"/>
          </a:xfrm>
          <a:noFill/>
        </p:spPr>
        <p:txBody>
          <a:bodyPr wrap="square" anchor="ctr">
            <a:spAutoFit/>
          </a:bodyPr>
          <a:lstStyle>
            <a:lvl1pPr algn="ctr">
              <a:defRPr sz="1400"/>
            </a:lvl1pPr>
          </a:lstStyle>
          <a:p>
            <a:pPr lvl="0"/>
            <a:r>
              <a:rPr lang="fr-FR" dirty="0"/>
              <a:t>Sed ut </a:t>
            </a:r>
            <a:r>
              <a:rPr lang="fr-FR" dirty="0" err="1"/>
              <a:t>perspiciatis</a:t>
            </a:r>
            <a:r>
              <a:rPr lang="fr-FR" dirty="0"/>
              <a:t> </a:t>
            </a:r>
            <a:r>
              <a:rPr lang="fr-FR" dirty="0" err="1"/>
              <a:t>unde</a:t>
            </a:r>
            <a:endParaRPr lang="fr-FR" dirty="0"/>
          </a:p>
        </p:txBody>
      </p:sp>
      <p:sp>
        <p:nvSpPr>
          <p:cNvPr id="2" name="Espace réservé du texte 7">
            <a:extLst>
              <a:ext uri="{FF2B5EF4-FFF2-40B4-BE49-F238E27FC236}">
                <a16:creationId xmlns:a16="http://schemas.microsoft.com/office/drawing/2014/main" id="{EA1FA0E7-570D-6466-5714-7E50D83A272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La MAISON DES ENGAGEMENTS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0EFEC77-8B9D-56CF-C5EE-3DB33861B6C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485057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Comply Compete Lead">
    <p:spTree>
      <p:nvGrpSpPr>
        <p:cNvPr id="1" name=""/>
        <p:cNvGrpSpPr/>
        <p:nvPr/>
      </p:nvGrpSpPr>
      <p:grpSpPr>
        <a:xfrm>
          <a:off x="0" y="0"/>
          <a:ext cx="0" cy="0"/>
          <a:chOff x="0" y="0"/>
          <a:chExt cx="0" cy="0"/>
        </a:xfrm>
      </p:grpSpPr>
      <p:sp>
        <p:nvSpPr>
          <p:cNvPr id="6" name="Espace réservé du texte 52">
            <a:extLst>
              <a:ext uri="{FF2B5EF4-FFF2-40B4-BE49-F238E27FC236}">
                <a16:creationId xmlns:a16="http://schemas.microsoft.com/office/drawing/2014/main" id="{3CA9CBB7-A24B-8344-DCEB-F02ED29EC16B}"/>
              </a:ext>
            </a:extLst>
          </p:cNvPr>
          <p:cNvSpPr>
            <a:spLocks noGrp="1"/>
          </p:cNvSpPr>
          <p:nvPr>
            <p:ph type="body" sz="quarter" idx="32" hasCustomPrompt="1"/>
          </p:nvPr>
        </p:nvSpPr>
        <p:spPr>
          <a:xfrm>
            <a:off x="806295"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6" name="Espace réservé pour une image  37">
            <a:extLst>
              <a:ext uri="{FF2B5EF4-FFF2-40B4-BE49-F238E27FC236}">
                <a16:creationId xmlns:a16="http://schemas.microsoft.com/office/drawing/2014/main" id="{066C02D5-9FF1-8A55-AFAC-7681E041E19D}"/>
              </a:ext>
            </a:extLst>
          </p:cNvPr>
          <p:cNvSpPr>
            <a:spLocks noGrp="1"/>
          </p:cNvSpPr>
          <p:nvPr>
            <p:ph type="pic" sz="quarter" idx="24"/>
          </p:nvPr>
        </p:nvSpPr>
        <p:spPr>
          <a:xfrm>
            <a:off x="8039829" y="770027"/>
            <a:ext cx="4159790" cy="3166296"/>
          </a:xfr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2" name="Rectangle 1">
            <a:extLst>
              <a:ext uri="{FF2B5EF4-FFF2-40B4-BE49-F238E27FC236}">
                <a16:creationId xmlns:a16="http://schemas.microsoft.com/office/drawing/2014/main" id="{7AE70816-9855-F4E9-C0E5-9C4697CC2106}"/>
              </a:ext>
            </a:extLst>
          </p:cNvPr>
          <p:cNvSpPr/>
          <p:nvPr/>
        </p:nvSpPr>
        <p:spPr>
          <a:xfrm>
            <a:off x="8032209" y="3936323"/>
            <a:ext cx="4159788" cy="2529697"/>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9" name="ZoneTexte 8">
            <a:extLst>
              <a:ext uri="{FF2B5EF4-FFF2-40B4-BE49-F238E27FC236}">
                <a16:creationId xmlns:a16="http://schemas.microsoft.com/office/drawing/2014/main" id="{A37AEDB8-5D99-FDDD-5959-B3ADE2B640C8}"/>
              </a:ext>
            </a:extLst>
          </p:cNvPr>
          <p:cNvSpPr txBox="1"/>
          <p:nvPr/>
        </p:nvSpPr>
        <p:spPr>
          <a:xfrm>
            <a:off x="702916" y="1371567"/>
            <a:ext cx="720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dirty="0" err="1">
                <a:solidFill>
                  <a:schemeClr val="tx1"/>
                </a:solidFill>
                <a:latin typeface="+mn-lt"/>
                <a:ea typeface="+mn-ea"/>
                <a:cs typeface="+mn-cs"/>
              </a:rPr>
              <a:t>Comply</a:t>
            </a:r>
            <a:endParaRPr lang="fr-FR" sz="1200" i="1" kern="1200" noProof="0" dirty="0">
              <a:solidFill>
                <a:schemeClr val="tx1"/>
              </a:solidFill>
              <a:latin typeface="+mn-lt"/>
              <a:ea typeface="+mn-ea"/>
              <a:cs typeface="+mn-cs"/>
            </a:endParaRPr>
          </a:p>
        </p:txBody>
      </p:sp>
      <p:sp>
        <p:nvSpPr>
          <p:cNvPr id="10" name="ZoneTexte 9">
            <a:extLst>
              <a:ext uri="{FF2B5EF4-FFF2-40B4-BE49-F238E27FC236}">
                <a16:creationId xmlns:a16="http://schemas.microsoft.com/office/drawing/2014/main" id="{015133D4-8D76-1424-D831-4A34721B944B}"/>
              </a:ext>
            </a:extLst>
          </p:cNvPr>
          <p:cNvSpPr txBox="1"/>
          <p:nvPr/>
        </p:nvSpPr>
        <p:spPr>
          <a:xfrm>
            <a:off x="4660914" y="1371567"/>
            <a:ext cx="540000" cy="262251"/>
          </a:xfrm>
          <a:prstGeom prst="rect">
            <a:avLst/>
          </a:prstGeom>
          <a:noFill/>
        </p:spPr>
        <p:txBody>
          <a:bodyPr wrap="square" rtlCol="0">
            <a:spAutoFit/>
          </a:bodyPr>
          <a:lstStyle/>
          <a:p>
            <a:pPr marL="0" marR="0" indent="0"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a:solidFill>
                  <a:schemeClr val="tx1"/>
                </a:solidFill>
                <a:latin typeface="+mn-lt"/>
                <a:ea typeface="+mn-ea"/>
                <a:cs typeface="+mn-cs"/>
              </a:rPr>
              <a:t>Lead</a:t>
            </a:r>
          </a:p>
        </p:txBody>
      </p:sp>
      <p:cxnSp>
        <p:nvCxnSpPr>
          <p:cNvPr id="12" name="Connecteur droit 11">
            <a:extLst>
              <a:ext uri="{FF2B5EF4-FFF2-40B4-BE49-F238E27FC236}">
                <a16:creationId xmlns:a16="http://schemas.microsoft.com/office/drawing/2014/main" id="{F2F4A357-9607-F998-3A9B-8A5719404713}"/>
              </a:ext>
            </a:extLst>
          </p:cNvPr>
          <p:cNvCxnSpPr>
            <a:cxnSpLocks/>
          </p:cNvCxnSpPr>
          <p:nvPr/>
        </p:nvCxnSpPr>
        <p:spPr>
          <a:xfrm>
            <a:off x="8033179" y="760095"/>
            <a:ext cx="0" cy="57061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751DFA95-D17B-B3D7-DABE-6AD1DDB4EA4D}"/>
              </a:ext>
            </a:extLst>
          </p:cNvPr>
          <p:cNvCxnSpPr>
            <a:cxnSpLocks/>
          </p:cNvCxnSpPr>
          <p:nvPr/>
        </p:nvCxnSpPr>
        <p:spPr>
          <a:xfrm flipH="1">
            <a:off x="1" y="1759994"/>
            <a:ext cx="803221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E1C238E-BA80-2A4D-A79A-C92133B6CFF2}"/>
              </a:ext>
            </a:extLst>
          </p:cNvPr>
          <p:cNvSpPr txBox="1"/>
          <p:nvPr/>
        </p:nvSpPr>
        <p:spPr>
          <a:xfrm>
            <a:off x="2547856" y="1371567"/>
            <a:ext cx="828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err="1">
                <a:solidFill>
                  <a:schemeClr val="tx1"/>
                </a:solidFill>
                <a:latin typeface="+mn-lt"/>
                <a:ea typeface="+mn-ea"/>
                <a:cs typeface="+mn-cs"/>
              </a:rPr>
              <a:t>Compete</a:t>
            </a:r>
            <a:endParaRPr lang="fr-FR" sz="1200" i="1" kern="1200" noProof="0">
              <a:solidFill>
                <a:schemeClr val="tx1"/>
              </a:solidFill>
              <a:latin typeface="+mn-lt"/>
              <a:ea typeface="+mn-ea"/>
              <a:cs typeface="+mn-cs"/>
            </a:endParaRPr>
          </a:p>
        </p:txBody>
      </p:sp>
      <p:sp>
        <p:nvSpPr>
          <p:cNvPr id="18" name="AutoShape 3">
            <a:extLst>
              <a:ext uri="{FF2B5EF4-FFF2-40B4-BE49-F238E27FC236}">
                <a16:creationId xmlns:a16="http://schemas.microsoft.com/office/drawing/2014/main" id="{D2122F00-1DC3-0536-4F4D-3560CBD65E1A}"/>
              </a:ext>
            </a:extLst>
          </p:cNvPr>
          <p:cNvSpPr>
            <a:spLocks noChangeAspect="1" noChangeArrowheads="1" noTextEdit="1"/>
          </p:cNvSpPr>
          <p:nvPr/>
        </p:nvSpPr>
        <p:spPr bwMode="auto">
          <a:xfrm>
            <a:off x="8529638" y="3429002"/>
            <a:ext cx="9890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Espace réservé du texte 32">
            <a:extLst>
              <a:ext uri="{FF2B5EF4-FFF2-40B4-BE49-F238E27FC236}">
                <a16:creationId xmlns:a16="http://schemas.microsoft.com/office/drawing/2014/main" id="{EE7994FD-8ED0-11AC-D748-34A7D5952586}"/>
              </a:ext>
            </a:extLst>
          </p:cNvPr>
          <p:cNvSpPr>
            <a:spLocks noGrp="1"/>
          </p:cNvSpPr>
          <p:nvPr>
            <p:ph type="body" sz="quarter" idx="25" hasCustomPrompt="1"/>
          </p:nvPr>
        </p:nvSpPr>
        <p:spPr>
          <a:xfrm>
            <a:off x="8236699" y="5208879"/>
            <a:ext cx="3731782" cy="307777"/>
          </a:xfrm>
        </p:spPr>
        <p:txBody>
          <a:bodyPr anchor="b">
            <a:spAutoFit/>
          </a:bodyPr>
          <a:lstStyle>
            <a:lvl1pPr>
              <a:defRPr sz="2000" i="1">
                <a:solidFill>
                  <a:schemeClr val="tx2"/>
                </a:solidFill>
              </a:defRPr>
            </a:lvl1pPr>
          </a:lstStyle>
          <a:p>
            <a:pPr lvl="0"/>
            <a:r>
              <a:rPr lang="fr-FR" dirty="0"/>
              <a:t>Citation</a:t>
            </a:r>
          </a:p>
        </p:txBody>
      </p:sp>
      <p:sp>
        <p:nvSpPr>
          <p:cNvPr id="34" name="Espace réservé du texte 32">
            <a:extLst>
              <a:ext uri="{FF2B5EF4-FFF2-40B4-BE49-F238E27FC236}">
                <a16:creationId xmlns:a16="http://schemas.microsoft.com/office/drawing/2014/main" id="{8967B2E6-E0BE-4B94-B7D4-89F439457404}"/>
              </a:ext>
            </a:extLst>
          </p:cNvPr>
          <p:cNvSpPr>
            <a:spLocks noGrp="1"/>
          </p:cNvSpPr>
          <p:nvPr>
            <p:ph type="body" sz="quarter" idx="26" hasCustomPrompt="1"/>
          </p:nvPr>
        </p:nvSpPr>
        <p:spPr>
          <a:xfrm>
            <a:off x="8236699" y="5547136"/>
            <a:ext cx="3731782" cy="430887"/>
          </a:xfrm>
        </p:spPr>
        <p:txBody>
          <a:bodyPr anchor="t">
            <a:spAutoFit/>
          </a:bodyPr>
          <a:lstStyle>
            <a:lvl1pPr>
              <a:defRPr sz="1400" i="1">
                <a:solidFill>
                  <a:schemeClr val="tx2"/>
                </a:solidFill>
              </a:defRPr>
            </a:lvl1pPr>
          </a:lstStyle>
          <a:p>
            <a:pPr lvl="0"/>
            <a:r>
              <a:rPr lang="fr-FR" dirty="0"/>
              <a:t>Nom Prénom</a:t>
            </a:r>
          </a:p>
          <a:p>
            <a:pPr lvl="0"/>
            <a:r>
              <a:rPr lang="fr-FR" dirty="0"/>
              <a:t>Titre</a:t>
            </a:r>
          </a:p>
        </p:txBody>
      </p:sp>
      <p:sp>
        <p:nvSpPr>
          <p:cNvPr id="35" name="Espace réservé du texte 32">
            <a:extLst>
              <a:ext uri="{FF2B5EF4-FFF2-40B4-BE49-F238E27FC236}">
                <a16:creationId xmlns:a16="http://schemas.microsoft.com/office/drawing/2014/main" id="{4055F7BE-65EE-F3D0-43E0-80DF7A47E490}"/>
              </a:ext>
            </a:extLst>
          </p:cNvPr>
          <p:cNvSpPr>
            <a:spLocks noGrp="1"/>
          </p:cNvSpPr>
          <p:nvPr>
            <p:ph type="body" sz="quarter" idx="27" hasCustomPrompt="1"/>
          </p:nvPr>
        </p:nvSpPr>
        <p:spPr>
          <a:xfrm>
            <a:off x="80629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ENGAGEMENTS CLÉS</a:t>
            </a:r>
          </a:p>
        </p:txBody>
      </p:sp>
      <p:sp>
        <p:nvSpPr>
          <p:cNvPr id="37" name="Espace réservé du texte 32">
            <a:extLst>
              <a:ext uri="{FF2B5EF4-FFF2-40B4-BE49-F238E27FC236}">
                <a16:creationId xmlns:a16="http://schemas.microsoft.com/office/drawing/2014/main" id="{2C4601E8-2D8B-90A7-F57C-C374147D0A07}"/>
              </a:ext>
            </a:extLst>
          </p:cNvPr>
          <p:cNvSpPr>
            <a:spLocks noGrp="1"/>
          </p:cNvSpPr>
          <p:nvPr>
            <p:ph type="body" sz="quarter" idx="29" hasCustomPrompt="1"/>
          </p:nvPr>
        </p:nvSpPr>
        <p:spPr>
          <a:xfrm>
            <a:off x="434028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ACTIONS EXISTANTES</a:t>
            </a:r>
          </a:p>
        </p:txBody>
      </p:sp>
      <p:sp>
        <p:nvSpPr>
          <p:cNvPr id="39" name="Rectangle 38">
            <a:extLst>
              <a:ext uri="{FF2B5EF4-FFF2-40B4-BE49-F238E27FC236}">
                <a16:creationId xmlns:a16="http://schemas.microsoft.com/office/drawing/2014/main" id="{BCBFDA7D-253C-6CAE-F4C2-99FD35AFDBA0}"/>
              </a:ext>
            </a:extLst>
          </p:cNvPr>
          <p:cNvSpPr/>
          <p:nvPr/>
        </p:nvSpPr>
        <p:spPr>
          <a:xfrm>
            <a:off x="806296" y="1244532"/>
            <a:ext cx="4311121" cy="72000"/>
          </a:xfrm>
          <a:prstGeom prst="rect">
            <a:avLst/>
          </a:prstGeom>
          <a:gradFill flip="none" rotWithShape="1">
            <a:gsLst>
              <a:gs pos="0">
                <a:schemeClr val="accent2"/>
              </a:gs>
              <a:gs pos="100000">
                <a:schemeClr val="accent3"/>
              </a:gs>
            </a:gsLst>
            <a:lin ang="0" scaled="1"/>
            <a:tileRect/>
          </a:gra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41" name="Espace réservé du texte 40">
            <a:extLst>
              <a:ext uri="{FF2B5EF4-FFF2-40B4-BE49-F238E27FC236}">
                <a16:creationId xmlns:a16="http://schemas.microsoft.com/office/drawing/2014/main" id="{49BCEA5D-FDC7-D920-AF85-D69C66D8167A}"/>
              </a:ext>
            </a:extLst>
          </p:cNvPr>
          <p:cNvSpPr>
            <a:spLocks noGrp="1"/>
          </p:cNvSpPr>
          <p:nvPr>
            <p:ph type="body" sz="quarter" idx="31" hasCustomPrompt="1"/>
          </p:nvPr>
        </p:nvSpPr>
        <p:spPr>
          <a:xfrm rot="10800000">
            <a:off x="4159792" y="1128953"/>
            <a:ext cx="236948" cy="154091"/>
          </a:xfrm>
          <a:prstGeom prst="triangle">
            <a:avLst/>
          </a:prstGeom>
          <a:solidFill>
            <a:schemeClr val="tx1"/>
          </a:solidFill>
        </p:spPr>
        <p:txBody>
          <a:bodyPr>
            <a:noAutofit/>
          </a:bodyPr>
          <a:lstStyle>
            <a:lvl1pPr>
              <a:defRPr sz="100">
                <a:solidFill>
                  <a:schemeClr val="tx1"/>
                </a:solidFill>
              </a:defRPr>
            </a:lvl1pPr>
          </a:lstStyle>
          <a:p>
            <a:pPr lvl="0"/>
            <a:r>
              <a:rPr lang="fr-FR" dirty="0"/>
              <a:t>a</a:t>
            </a:r>
          </a:p>
        </p:txBody>
      </p:sp>
      <p:sp>
        <p:nvSpPr>
          <p:cNvPr id="8" name="Espace réservé du texte 7">
            <a:extLst>
              <a:ext uri="{FF2B5EF4-FFF2-40B4-BE49-F238E27FC236}">
                <a16:creationId xmlns:a16="http://schemas.microsoft.com/office/drawing/2014/main" id="{AA72D946-96A2-F500-57E6-082724134C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COMPLY/COMPETE/LEAD</a:t>
            </a:r>
          </a:p>
          <a:p>
            <a:pPr lvl="1"/>
            <a:r>
              <a:rPr lang="fr-FR" dirty="0"/>
              <a:t>Changer style du sous titre avec « augmenter le niveau de liste » </a:t>
            </a:r>
          </a:p>
        </p:txBody>
      </p:sp>
      <p:sp>
        <p:nvSpPr>
          <p:cNvPr id="7" name="Espace réservé du texte 52">
            <a:extLst>
              <a:ext uri="{FF2B5EF4-FFF2-40B4-BE49-F238E27FC236}">
                <a16:creationId xmlns:a16="http://schemas.microsoft.com/office/drawing/2014/main" id="{E3F22224-91A6-B6D4-4644-C58F2D3FDBC5}"/>
              </a:ext>
            </a:extLst>
          </p:cNvPr>
          <p:cNvSpPr>
            <a:spLocks noGrp="1"/>
          </p:cNvSpPr>
          <p:nvPr>
            <p:ph type="body" sz="quarter" idx="33" hasCustomPrompt="1"/>
          </p:nvPr>
        </p:nvSpPr>
        <p:spPr>
          <a:xfrm>
            <a:off x="4340286"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4" name="Espace réservé du texte 9">
            <a:extLst>
              <a:ext uri="{FF2B5EF4-FFF2-40B4-BE49-F238E27FC236}">
                <a16:creationId xmlns:a16="http://schemas.microsoft.com/office/drawing/2014/main" id="{B81FC6FA-ACA8-CDEA-B1A6-D54E8C4A6B7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827040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Planning Atelier">
    <p:spTree>
      <p:nvGrpSpPr>
        <p:cNvPr id="1" name=""/>
        <p:cNvGrpSpPr/>
        <p:nvPr/>
      </p:nvGrpSpPr>
      <p:grpSpPr>
        <a:xfrm>
          <a:off x="0" y="0"/>
          <a:ext cx="0" cy="0"/>
          <a:chOff x="0" y="0"/>
          <a:chExt cx="0" cy="0"/>
        </a:xfrm>
      </p:grpSpPr>
      <p:sp>
        <p:nvSpPr>
          <p:cNvPr id="17" name="Espace réservé du texte 63">
            <a:extLst>
              <a:ext uri="{FF2B5EF4-FFF2-40B4-BE49-F238E27FC236}">
                <a16:creationId xmlns:a16="http://schemas.microsoft.com/office/drawing/2014/main" id="{092686E1-5CE9-602E-32B8-DCA793144B03}"/>
              </a:ext>
            </a:extLst>
          </p:cNvPr>
          <p:cNvSpPr>
            <a:spLocks noGrp="1"/>
          </p:cNvSpPr>
          <p:nvPr>
            <p:ph type="body" sz="quarter" idx="48" hasCustomPrompt="1"/>
          </p:nvPr>
        </p:nvSpPr>
        <p:spPr>
          <a:xfrm>
            <a:off x="4565737" y="358958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ABA7726F-979A-EDC6-35DF-3DF4EB2306BA}"/>
              </a:ext>
            </a:extLst>
          </p:cNvPr>
          <p:cNvSpPr>
            <a:spLocks noGrp="1"/>
          </p:cNvSpPr>
          <p:nvPr>
            <p:ph type="body" sz="quarter" idx="49" hasCustomPrompt="1"/>
          </p:nvPr>
        </p:nvSpPr>
        <p:spPr>
          <a:xfrm>
            <a:off x="4565737" y="5046121"/>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D4E9D9C-BCF6-384A-55B9-7674E65C07BC}"/>
              </a:ext>
            </a:extLst>
          </p:cNvPr>
          <p:cNvSpPr>
            <a:spLocks noGrp="1"/>
          </p:cNvSpPr>
          <p:nvPr>
            <p:ph type="body" sz="quarter" idx="47" hasCustomPrompt="1"/>
          </p:nvPr>
        </p:nvSpPr>
        <p:spPr>
          <a:xfrm>
            <a:off x="4587968" y="2133055"/>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1" y="765816"/>
            <a:ext cx="4065524" cy="2952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PLANNING ATELIER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6" y="1204734"/>
            <a:ext cx="7046087" cy="430887"/>
          </a:xfrm>
        </p:spPr>
        <p:txBody>
          <a:bodyPr wrap="square" anchor="ctr">
            <a:spAutoFit/>
          </a:bodyPr>
          <a:lstStyle>
            <a:lvl1pPr marL="342900" indent="-342900">
              <a:buFont typeface="+mj-lt"/>
              <a:buAutoNum type="arabicPeriod"/>
              <a:defRPr sz="1400" cap="all" spc="300" baseline="0">
                <a:solidFill>
                  <a:schemeClr val="accent2"/>
                </a:solidFill>
                <a:latin typeface="+mj-lt"/>
              </a:defRPr>
            </a:lvl1pPr>
            <a:lvl2pPr marL="0">
              <a:defRPr/>
            </a:lvl2pPr>
          </a:lstStyle>
          <a:p>
            <a:pPr lvl="0"/>
            <a:r>
              <a:rPr lang="fr-FR" dirty="0"/>
              <a:t>INTRODUCTION </a:t>
            </a:r>
            <a:r>
              <a:rPr lang="fr-FR" sz="1400" i="1" dirty="0">
                <a:solidFill>
                  <a:srgbClr val="69AAE4"/>
                </a:solidFill>
                <a:latin typeface="Avenir Light" panose="020B0402020203020204" pitchFamily="34" charset="77"/>
              </a:rPr>
              <a:t>(60 min) </a:t>
            </a:r>
            <a:endParaRPr lang="fr-FR" dirty="0"/>
          </a:p>
          <a:p>
            <a:pPr lvl="1"/>
            <a:r>
              <a:rPr lang="fr-FR" dirty="0"/>
              <a:t>Insérer le texte (augmentation de texte niveau 1)</a:t>
            </a:r>
          </a:p>
        </p:txBody>
      </p:sp>
      <p:sp>
        <p:nvSpPr>
          <p:cNvPr id="19" name="Espace réservé du texte 17">
            <a:extLst>
              <a:ext uri="{FF2B5EF4-FFF2-40B4-BE49-F238E27FC236}">
                <a16:creationId xmlns:a16="http://schemas.microsoft.com/office/drawing/2014/main" id="{A2E8F9C4-9E2F-243B-AF62-82E53DE8D0BD}"/>
              </a:ext>
            </a:extLst>
          </p:cNvPr>
          <p:cNvSpPr>
            <a:spLocks noGrp="1"/>
          </p:cNvSpPr>
          <p:nvPr>
            <p:ph type="body" sz="quarter" idx="20" hasCustomPrompt="1"/>
          </p:nvPr>
        </p:nvSpPr>
        <p:spPr>
          <a:xfrm>
            <a:off x="4565737" y="2630489"/>
            <a:ext cx="7046087" cy="461665"/>
          </a:xfrm>
        </p:spPr>
        <p:txBody>
          <a:bodyPr wrap="square" anchor="ctr">
            <a:spAutoFit/>
          </a:bodyPr>
          <a:lstStyle>
            <a:lvl1pPr marL="342900" indent="-342900">
              <a:buFont typeface="+mj-lt"/>
              <a:buAutoNum type="arabicPeriod" startAt="2"/>
              <a:defRPr sz="1400" cap="all" spc="300" baseline="0">
                <a:solidFill>
                  <a:schemeClr val="accent2"/>
                </a:solidFill>
                <a:latin typeface="+mj-lt"/>
              </a:defRPr>
            </a:lvl1pPr>
            <a:lvl2pPr marL="0" indent="0">
              <a:buFont typeface="+mj-lt"/>
              <a:buNone/>
              <a:defRPr/>
            </a:lvl2pPr>
          </a:lstStyle>
          <a:p>
            <a:r>
              <a:rPr lang="fr-FR" sz="1400" b="1" spc="300" dirty="0">
                <a:solidFill>
                  <a:srgbClr val="69AAE4"/>
                </a:solidFill>
                <a:latin typeface="Avenir Black" panose="02000503020000020003" pitchFamily="2" charset="0"/>
              </a:rPr>
              <a:t>SÉLECTION DES 2 PISTES DE RAISON D’ÊTRE </a:t>
            </a:r>
            <a:r>
              <a:rPr lang="fr-FR" sz="1600" i="1" dirty="0">
                <a:solidFill>
                  <a:srgbClr val="69AAE4"/>
                </a:solidFill>
                <a:latin typeface="Avenir Light" panose="020B0402020203020204" pitchFamily="34" charset="77"/>
              </a:rPr>
              <a:t>(30 min) </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0" name="Espace réservé du texte 17">
            <a:extLst>
              <a:ext uri="{FF2B5EF4-FFF2-40B4-BE49-F238E27FC236}">
                <a16:creationId xmlns:a16="http://schemas.microsoft.com/office/drawing/2014/main" id="{CADA6490-9199-1372-C637-44253A327977}"/>
              </a:ext>
            </a:extLst>
          </p:cNvPr>
          <p:cNvSpPr>
            <a:spLocks noGrp="1"/>
          </p:cNvSpPr>
          <p:nvPr>
            <p:ph type="body" sz="quarter" idx="21" hasCustomPrompt="1"/>
          </p:nvPr>
        </p:nvSpPr>
        <p:spPr>
          <a:xfrm>
            <a:off x="4565737" y="4087022"/>
            <a:ext cx="7046087" cy="461665"/>
          </a:xfrm>
        </p:spPr>
        <p:txBody>
          <a:bodyPr wrap="square" anchor="ctr">
            <a:spAutoFit/>
          </a:bodyPr>
          <a:lstStyle>
            <a:lvl1pPr marL="342900" indent="-342900">
              <a:buFont typeface="+mj-lt"/>
              <a:buAutoNum type="arabicPeriod" startAt="3"/>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DÉCLINAISON DES AXES PRIORITAIRES </a:t>
            </a:r>
            <a:r>
              <a:rPr lang="fr-FR" sz="1600" i="1" dirty="0">
                <a:solidFill>
                  <a:srgbClr val="69AAE4"/>
                </a:solidFill>
                <a:latin typeface="Avenir Light" panose="020B0402020203020204" pitchFamily="34" charset="77"/>
              </a:rPr>
              <a:t>(45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1" name="Espace réservé du texte 17">
            <a:extLst>
              <a:ext uri="{FF2B5EF4-FFF2-40B4-BE49-F238E27FC236}">
                <a16:creationId xmlns:a16="http://schemas.microsoft.com/office/drawing/2014/main" id="{770D79DE-656D-08B7-87F6-5A6C4E208962}"/>
              </a:ext>
            </a:extLst>
          </p:cNvPr>
          <p:cNvSpPr>
            <a:spLocks noGrp="1"/>
          </p:cNvSpPr>
          <p:nvPr>
            <p:ph type="body" sz="quarter" idx="22" hasCustomPrompt="1"/>
          </p:nvPr>
        </p:nvSpPr>
        <p:spPr>
          <a:xfrm>
            <a:off x="4565736" y="5543553"/>
            <a:ext cx="7046087" cy="461665"/>
          </a:xfrm>
        </p:spPr>
        <p:txBody>
          <a:bodyPr wrap="square" anchor="ctr">
            <a:spAutoFit/>
          </a:bodyPr>
          <a:lstStyle>
            <a:lvl1pPr marL="342900" indent="-342900">
              <a:buFont typeface="+mj-lt"/>
              <a:buAutoNum type="arabicPeriod" startAt="4"/>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RESTITUTION FINALE ET CONCLUSION </a:t>
            </a:r>
            <a:r>
              <a:rPr lang="fr-FR" sz="1400" i="1" spc="300" dirty="0">
                <a:solidFill>
                  <a:srgbClr val="69AAE4"/>
                </a:solidFill>
                <a:latin typeface="Avenir Light" panose="020B0402020203020204" pitchFamily="34" charset="77"/>
              </a:rPr>
              <a:t>(</a:t>
            </a:r>
            <a:r>
              <a:rPr lang="fr-FR" sz="1600" i="1" dirty="0">
                <a:solidFill>
                  <a:srgbClr val="69AAE4"/>
                </a:solidFill>
                <a:latin typeface="Avenir Light" panose="020B0402020203020204" pitchFamily="34" charset="77"/>
              </a:rPr>
              <a:t>15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C392863B-8222-74FB-2DE9-0EE44B849475}"/>
              </a:ext>
            </a:extLst>
          </p:cNvPr>
          <p:cNvSpPr>
            <a:spLocks noGrp="1"/>
          </p:cNvSpPr>
          <p:nvPr>
            <p:ph type="body" sz="quarter" idx="2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PLANNING 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56D6806-FF42-CFC7-4215-F64E8987CAEB}"/>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9558616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hantier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8" name="Espace réservé pour une image  37">
            <a:extLst>
              <a:ext uri="{FF2B5EF4-FFF2-40B4-BE49-F238E27FC236}">
                <a16:creationId xmlns:a16="http://schemas.microsoft.com/office/drawing/2014/main" id="{9479D910-29D7-2C6F-58FE-77F8C0B1380B}"/>
              </a:ext>
            </a:extLst>
          </p:cNvPr>
          <p:cNvSpPr>
            <a:spLocks noGrp="1"/>
          </p:cNvSpPr>
          <p:nvPr>
            <p:ph type="pic" sz="quarter" idx="24"/>
          </p:nvPr>
        </p:nvSpPr>
        <p:spPr>
          <a:xfrm>
            <a:off x="7728000" y="770027"/>
            <a:ext cx="4464000" cy="5691733"/>
          </a:xfrm>
        </p:spPr>
        <p:txBody>
          <a:bodyPr/>
          <a:lstStyle/>
          <a:p>
            <a:r>
              <a:rPr lang="fr-FR"/>
              <a:t>Cliquez sur l'icône pour ajouter une image</a:t>
            </a:r>
          </a:p>
        </p:txBody>
      </p:sp>
      <p:sp>
        <p:nvSpPr>
          <p:cNvPr id="25" name="Espace réservé du texte 17">
            <a:extLst>
              <a:ext uri="{FF2B5EF4-FFF2-40B4-BE49-F238E27FC236}">
                <a16:creationId xmlns:a16="http://schemas.microsoft.com/office/drawing/2014/main" id="{F6311D8C-63CC-8C1A-72D5-92B0EAF93BD7}"/>
              </a:ext>
            </a:extLst>
          </p:cNvPr>
          <p:cNvSpPr>
            <a:spLocks noGrp="1"/>
          </p:cNvSpPr>
          <p:nvPr>
            <p:ph type="body" sz="quarter" idx="19" hasCustomPrompt="1"/>
          </p:nvPr>
        </p:nvSpPr>
        <p:spPr>
          <a:xfrm>
            <a:off x="1008000" y="1235272"/>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#1</a:t>
            </a:r>
          </a:p>
          <a:p>
            <a:pPr lvl="1"/>
            <a:r>
              <a:rPr lang="fr-FR" dirty="0"/>
              <a:t>Insérer le texte (augmentation de texte niveau 1)</a:t>
            </a:r>
          </a:p>
        </p:txBody>
      </p:sp>
      <p:sp>
        <p:nvSpPr>
          <p:cNvPr id="27" name="Espace réservé du texte 17">
            <a:extLst>
              <a:ext uri="{FF2B5EF4-FFF2-40B4-BE49-F238E27FC236}">
                <a16:creationId xmlns:a16="http://schemas.microsoft.com/office/drawing/2014/main" id="{C94106D8-C36D-3FF6-E8EA-A78898076DEF}"/>
              </a:ext>
            </a:extLst>
          </p:cNvPr>
          <p:cNvSpPr>
            <a:spLocks noGrp="1"/>
          </p:cNvSpPr>
          <p:nvPr>
            <p:ph type="body" sz="quarter" idx="25" hasCustomPrompt="1"/>
          </p:nvPr>
        </p:nvSpPr>
        <p:spPr>
          <a:xfrm>
            <a:off x="1008000" y="2658205"/>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#2</a:t>
            </a:r>
          </a:p>
          <a:p>
            <a:pPr lvl="1"/>
            <a:r>
              <a:rPr lang="fr-FR" dirty="0"/>
              <a:t>Insérer le texte (augmentation de texte niveau 1)</a:t>
            </a:r>
          </a:p>
        </p:txBody>
      </p:sp>
      <p:sp>
        <p:nvSpPr>
          <p:cNvPr id="28" name="Espace réservé du texte 17">
            <a:extLst>
              <a:ext uri="{FF2B5EF4-FFF2-40B4-BE49-F238E27FC236}">
                <a16:creationId xmlns:a16="http://schemas.microsoft.com/office/drawing/2014/main" id="{C25D279A-8AB1-3098-0A9C-EFE1F79517B7}"/>
              </a:ext>
            </a:extLst>
          </p:cNvPr>
          <p:cNvSpPr>
            <a:spLocks noGrp="1"/>
          </p:cNvSpPr>
          <p:nvPr>
            <p:ph type="body" sz="quarter" idx="26" hasCustomPrompt="1"/>
          </p:nvPr>
        </p:nvSpPr>
        <p:spPr>
          <a:xfrm>
            <a:off x="1008000" y="4083819"/>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#3</a:t>
            </a:r>
          </a:p>
          <a:p>
            <a:pPr lvl="1"/>
            <a:r>
              <a:rPr lang="fr-FR" dirty="0"/>
              <a:t>Insérer le texte (augmentation de texte niveau 1)</a:t>
            </a:r>
          </a:p>
        </p:txBody>
      </p:sp>
      <p:sp>
        <p:nvSpPr>
          <p:cNvPr id="29" name="Espace réservé du texte 17">
            <a:extLst>
              <a:ext uri="{FF2B5EF4-FFF2-40B4-BE49-F238E27FC236}">
                <a16:creationId xmlns:a16="http://schemas.microsoft.com/office/drawing/2014/main" id="{C43F16F8-2FC9-180F-7952-E8C92A765D3C}"/>
              </a:ext>
            </a:extLst>
          </p:cNvPr>
          <p:cNvSpPr>
            <a:spLocks noGrp="1"/>
          </p:cNvSpPr>
          <p:nvPr>
            <p:ph type="body" sz="quarter" idx="27" hasCustomPrompt="1"/>
          </p:nvPr>
        </p:nvSpPr>
        <p:spPr>
          <a:xfrm>
            <a:off x="1008000" y="5506751"/>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4</a:t>
            </a: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AB69F10E-6BB1-042C-CEAC-4D4E730B2E8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C0E139A-0C2E-402C-69BA-1ED6853F01D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7" name="Espace réservé du texte 63">
            <a:extLst>
              <a:ext uri="{FF2B5EF4-FFF2-40B4-BE49-F238E27FC236}">
                <a16:creationId xmlns:a16="http://schemas.microsoft.com/office/drawing/2014/main" id="{5D3899E4-CD15-22A1-A635-0B8869B2E81E}"/>
              </a:ext>
            </a:extLst>
          </p:cNvPr>
          <p:cNvSpPr>
            <a:spLocks noGrp="1"/>
          </p:cNvSpPr>
          <p:nvPr>
            <p:ph type="body" sz="quarter" idx="47" hasCustomPrompt="1"/>
          </p:nvPr>
        </p:nvSpPr>
        <p:spPr>
          <a:xfrm>
            <a:off x="0" y="2192960"/>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2F8BFA2E-52DC-6B43-5EA1-05B662FB9E66}"/>
              </a:ext>
            </a:extLst>
          </p:cNvPr>
          <p:cNvSpPr>
            <a:spLocks noGrp="1"/>
          </p:cNvSpPr>
          <p:nvPr>
            <p:ph type="body" sz="quarter" idx="48" hasCustomPrompt="1"/>
          </p:nvPr>
        </p:nvSpPr>
        <p:spPr>
          <a:xfrm>
            <a:off x="0" y="3615893"/>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BCD89F7F-BBC8-7D8E-70B4-F9737D73FDAE}"/>
              </a:ext>
            </a:extLst>
          </p:cNvPr>
          <p:cNvSpPr>
            <a:spLocks noGrp="1"/>
          </p:cNvSpPr>
          <p:nvPr>
            <p:ph type="body" sz="quarter" idx="49" hasCustomPrompt="1"/>
          </p:nvPr>
        </p:nvSpPr>
        <p:spPr>
          <a:xfrm>
            <a:off x="0" y="5038826"/>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170032117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Animation Atelier">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E0CD2D20-10BD-6F73-714F-3671BED68EBB}"/>
              </a:ext>
            </a:extLst>
          </p:cNvPr>
          <p:cNvSpPr/>
          <p:nvPr/>
        </p:nvSpPr>
        <p:spPr>
          <a:xfrm>
            <a:off x="0" y="1930872"/>
            <a:ext cx="1666154" cy="45267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5E2AD86-8DB2-2824-DD8F-86A24C1536F8}"/>
              </a:ext>
            </a:extLst>
          </p:cNvPr>
          <p:cNvSpPr/>
          <p:nvPr/>
        </p:nvSpPr>
        <p:spPr>
          <a:xfrm>
            <a:off x="1666155" y="770288"/>
            <a:ext cx="2908032" cy="1147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1CB09A7-1E90-4E1C-9D6B-2B9FB60E2A6D}"/>
              </a:ext>
            </a:extLst>
          </p:cNvPr>
          <p:cNvSpPr/>
          <p:nvPr/>
        </p:nvSpPr>
        <p:spPr>
          <a:xfrm>
            <a:off x="0" y="770288"/>
            <a:ext cx="1666154" cy="11615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062C2BE8-99D6-3416-0E91-64994265096B}"/>
              </a:ext>
            </a:extLst>
          </p:cNvPr>
          <p:cNvCxnSpPr>
            <a:cxnSpLocks/>
          </p:cNvCxnSpPr>
          <p:nvPr/>
        </p:nvCxnSpPr>
        <p:spPr>
          <a:xfrm>
            <a:off x="1666155" y="762469"/>
            <a:ext cx="0" cy="5701192"/>
          </a:xfrm>
          <a:prstGeom prst="line">
            <a:avLst/>
          </a:prstGeom>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D2DE55BE-D0B1-6107-D033-F1EC698F85FD}"/>
              </a:ext>
            </a:extLst>
          </p:cNvPr>
          <p:cNvCxnSpPr>
            <a:cxnSpLocks/>
          </p:cNvCxnSpPr>
          <p:nvPr/>
        </p:nvCxnSpPr>
        <p:spPr>
          <a:xfrm>
            <a:off x="0" y="192233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5EB703DD-D067-CB4A-B611-C78A89880D9B}"/>
              </a:ext>
            </a:extLst>
          </p:cNvPr>
          <p:cNvCxnSpPr>
            <a:cxnSpLocks/>
          </p:cNvCxnSpPr>
          <p:nvPr/>
        </p:nvCxnSpPr>
        <p:spPr>
          <a:xfrm>
            <a:off x="0" y="439397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BD322E25-2467-2FD2-ED79-2B585CBFB295}"/>
              </a:ext>
            </a:extLst>
          </p:cNvPr>
          <p:cNvCxnSpPr>
            <a:cxnSpLocks/>
          </p:cNvCxnSpPr>
          <p:nvPr/>
        </p:nvCxnSpPr>
        <p:spPr>
          <a:xfrm>
            <a:off x="4574187" y="762469"/>
            <a:ext cx="0" cy="1159865"/>
          </a:xfrm>
          <a:prstGeom prst="line">
            <a:avLst/>
          </a:prstGeom>
        </p:spPr>
        <p:style>
          <a:lnRef idx="1">
            <a:schemeClr val="dk1"/>
          </a:lnRef>
          <a:fillRef idx="0">
            <a:schemeClr val="dk1"/>
          </a:fillRef>
          <a:effectRef idx="0">
            <a:schemeClr val="dk1"/>
          </a:effectRef>
          <a:fontRef idx="minor">
            <a:schemeClr val="tx1"/>
          </a:fontRef>
        </p:style>
      </p:cxnSp>
      <p:sp>
        <p:nvSpPr>
          <p:cNvPr id="14" name="Espace réservé du texte 27">
            <a:extLst>
              <a:ext uri="{FF2B5EF4-FFF2-40B4-BE49-F238E27FC236}">
                <a16:creationId xmlns:a16="http://schemas.microsoft.com/office/drawing/2014/main" id="{CC949B25-8B65-A51E-9B27-4690E2AF9387}"/>
              </a:ext>
            </a:extLst>
          </p:cNvPr>
          <p:cNvSpPr>
            <a:spLocks noGrp="1"/>
          </p:cNvSpPr>
          <p:nvPr>
            <p:ph type="body" sz="quarter" idx="23" hasCustomPrompt="1"/>
          </p:nvPr>
        </p:nvSpPr>
        <p:spPr>
          <a:xfrm>
            <a:off x="4402" y="1233179"/>
            <a:ext cx="1666153" cy="215444"/>
          </a:xfrm>
        </p:spPr>
        <p:txBody>
          <a:bodyPr wrap="square" anchor="ctr">
            <a:spAutoFit/>
          </a:bodyPr>
          <a:lstStyle>
            <a:lvl1pPr algn="ctr">
              <a:defRPr sz="1400" cap="all" spc="0" baseline="0">
                <a:latin typeface="+mj-lt"/>
              </a:defRPr>
            </a:lvl1pPr>
          </a:lstStyle>
          <a:p>
            <a:pPr lvl="0"/>
            <a:r>
              <a:rPr lang="fr-FR" dirty="0"/>
              <a:t>THÉMATIQUE</a:t>
            </a:r>
          </a:p>
        </p:txBody>
      </p:sp>
      <p:sp>
        <p:nvSpPr>
          <p:cNvPr id="16" name="Espace réservé du texte 27">
            <a:extLst>
              <a:ext uri="{FF2B5EF4-FFF2-40B4-BE49-F238E27FC236}">
                <a16:creationId xmlns:a16="http://schemas.microsoft.com/office/drawing/2014/main" id="{BF102728-D14E-3B60-384E-0E4F1F672E6D}"/>
              </a:ext>
            </a:extLst>
          </p:cNvPr>
          <p:cNvSpPr>
            <a:spLocks noGrp="1"/>
          </p:cNvSpPr>
          <p:nvPr>
            <p:ph type="body" sz="quarter" idx="24" hasCustomPrompt="1"/>
          </p:nvPr>
        </p:nvSpPr>
        <p:spPr>
          <a:xfrm>
            <a:off x="1674958" y="1233179"/>
            <a:ext cx="2899226" cy="215444"/>
          </a:xfrm>
        </p:spPr>
        <p:txBody>
          <a:bodyPr wrap="square" anchor="ctr">
            <a:spAutoFit/>
          </a:bodyPr>
          <a:lstStyle>
            <a:lvl1pPr algn="ctr">
              <a:defRPr sz="1400" cap="all" spc="300" baseline="0">
                <a:latin typeface="+mn-lt"/>
              </a:defRPr>
            </a:lvl1pPr>
          </a:lstStyle>
          <a:p>
            <a:pPr lvl="0"/>
            <a:r>
              <a:rPr lang="fr-FR" dirty="0"/>
              <a:t>PARTIES PRENANTES</a:t>
            </a:r>
          </a:p>
        </p:txBody>
      </p:sp>
      <p:sp>
        <p:nvSpPr>
          <p:cNvPr id="19" name="Espace réservé du texte 27">
            <a:extLst>
              <a:ext uri="{FF2B5EF4-FFF2-40B4-BE49-F238E27FC236}">
                <a16:creationId xmlns:a16="http://schemas.microsoft.com/office/drawing/2014/main" id="{5D618518-3755-1EC8-1613-E473BDD2F3E2}"/>
              </a:ext>
            </a:extLst>
          </p:cNvPr>
          <p:cNvSpPr>
            <a:spLocks noGrp="1"/>
          </p:cNvSpPr>
          <p:nvPr>
            <p:ph type="body" sz="quarter" idx="25" hasCustomPrompt="1"/>
          </p:nvPr>
        </p:nvSpPr>
        <p:spPr>
          <a:xfrm>
            <a:off x="4401" y="3050430"/>
            <a:ext cx="1666154" cy="215444"/>
          </a:xfrm>
        </p:spPr>
        <p:txBody>
          <a:bodyPr wrap="square" anchor="ctr">
            <a:spAutoFit/>
          </a:bodyPr>
          <a:lstStyle>
            <a:lvl1pPr algn="ctr">
              <a:defRPr sz="1400" cap="all" spc="300" baseline="0">
                <a:latin typeface="+mn-lt"/>
              </a:defRPr>
            </a:lvl1pPr>
          </a:lstStyle>
          <a:p>
            <a:pPr lvl="0"/>
            <a:r>
              <a:rPr lang="fr-FR" dirty="0"/>
              <a:t>ANIMATION</a:t>
            </a:r>
          </a:p>
        </p:txBody>
      </p:sp>
      <p:sp>
        <p:nvSpPr>
          <p:cNvPr id="20" name="Espace réservé du texte 27">
            <a:extLst>
              <a:ext uri="{FF2B5EF4-FFF2-40B4-BE49-F238E27FC236}">
                <a16:creationId xmlns:a16="http://schemas.microsoft.com/office/drawing/2014/main" id="{F5E3C057-22CA-BAC9-D05E-C68EBE88423A}"/>
              </a:ext>
            </a:extLst>
          </p:cNvPr>
          <p:cNvSpPr>
            <a:spLocks noGrp="1"/>
          </p:cNvSpPr>
          <p:nvPr>
            <p:ph type="body" sz="quarter" idx="26" hasCustomPrompt="1"/>
          </p:nvPr>
        </p:nvSpPr>
        <p:spPr>
          <a:xfrm>
            <a:off x="4401" y="5210358"/>
            <a:ext cx="1666154" cy="430887"/>
          </a:xfrm>
        </p:spPr>
        <p:txBody>
          <a:bodyPr wrap="square" anchor="ctr">
            <a:spAutoFit/>
          </a:bodyPr>
          <a:lstStyle>
            <a:lvl1pPr algn="ctr">
              <a:defRPr sz="1400" cap="all" spc="300" baseline="0">
                <a:latin typeface="+mn-lt"/>
              </a:defRPr>
            </a:lvl1pPr>
          </a:lstStyle>
          <a:p>
            <a:pPr lvl="0"/>
            <a:r>
              <a:rPr lang="fr-FR" dirty="0"/>
              <a:t>PROCHAINES ÉTAPES</a:t>
            </a:r>
          </a:p>
        </p:txBody>
      </p:sp>
      <p:sp>
        <p:nvSpPr>
          <p:cNvPr id="21" name="Espace réservé du texte 17">
            <a:extLst>
              <a:ext uri="{FF2B5EF4-FFF2-40B4-BE49-F238E27FC236}">
                <a16:creationId xmlns:a16="http://schemas.microsoft.com/office/drawing/2014/main" id="{3F809F35-5204-E750-0E85-22C288EC16D3}"/>
              </a:ext>
            </a:extLst>
          </p:cNvPr>
          <p:cNvSpPr>
            <a:spLocks noGrp="1"/>
          </p:cNvSpPr>
          <p:nvPr>
            <p:ph type="body" sz="quarter" idx="27" hasCustomPrompt="1"/>
          </p:nvPr>
        </p:nvSpPr>
        <p:spPr>
          <a:xfrm>
            <a:off x="1882200" y="4899848"/>
            <a:ext cx="8427600" cy="1077218"/>
          </a:xfrm>
        </p:spPr>
        <p:txBody>
          <a:bodyPr wrap="square" numCol="2" spcCol="468000" anchor="ctr">
            <a:spAutoFit/>
          </a:bodyPr>
          <a:lstStyle>
            <a:lvl1pPr marL="285750" indent="-285750" algn="l">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 </a:t>
            </a:r>
          </a:p>
        </p:txBody>
      </p:sp>
      <p:sp>
        <p:nvSpPr>
          <p:cNvPr id="22" name="Espace réservé du texte 52">
            <a:extLst>
              <a:ext uri="{FF2B5EF4-FFF2-40B4-BE49-F238E27FC236}">
                <a16:creationId xmlns:a16="http://schemas.microsoft.com/office/drawing/2014/main" id="{EF4E3E7E-BC76-D401-DDE1-469E9F495ED9}"/>
              </a:ext>
            </a:extLst>
          </p:cNvPr>
          <p:cNvSpPr>
            <a:spLocks noGrp="1"/>
          </p:cNvSpPr>
          <p:nvPr>
            <p:ph type="body" sz="quarter" idx="36" hasCustomPrompt="1"/>
          </p:nvPr>
        </p:nvSpPr>
        <p:spPr>
          <a:xfrm>
            <a:off x="1882199" y="2615223"/>
            <a:ext cx="8427599" cy="1077218"/>
          </a:xfrm>
        </p:spPr>
        <p:txBody>
          <a:bodyPr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23" name="Espace réservé du texte 52">
            <a:extLst>
              <a:ext uri="{FF2B5EF4-FFF2-40B4-BE49-F238E27FC236}">
                <a16:creationId xmlns:a16="http://schemas.microsoft.com/office/drawing/2014/main" id="{3FAF6AA8-9DFD-13A4-2B24-11A8AD62494A}"/>
              </a:ext>
            </a:extLst>
          </p:cNvPr>
          <p:cNvSpPr>
            <a:spLocks noGrp="1"/>
          </p:cNvSpPr>
          <p:nvPr>
            <p:ph type="body" sz="quarter" idx="37" hasCustomPrompt="1"/>
          </p:nvPr>
        </p:nvSpPr>
        <p:spPr>
          <a:xfrm>
            <a:off x="4811586" y="1032959"/>
            <a:ext cx="7113712" cy="646331"/>
          </a:xfrm>
        </p:spPr>
        <p:txBody>
          <a:bodyPr wrap="square"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
        <p:nvSpPr>
          <p:cNvPr id="15" name="Espace réservé du texte 7">
            <a:extLst>
              <a:ext uri="{FF2B5EF4-FFF2-40B4-BE49-F238E27FC236}">
                <a16:creationId xmlns:a16="http://schemas.microsoft.com/office/drawing/2014/main" id="{E95A6E38-A3FC-1791-9EC2-B3208F0ED34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ANIMATION D’ATELIER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E8A49895-3F8E-FE21-F73C-BE12E9E78D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4061043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Fiche action 1">
    <p:spTree>
      <p:nvGrpSpPr>
        <p:cNvPr id="1" name=""/>
        <p:cNvGrpSpPr/>
        <p:nvPr/>
      </p:nvGrpSpPr>
      <p:grpSpPr>
        <a:xfrm>
          <a:off x="0" y="0"/>
          <a:ext cx="0" cy="0"/>
          <a:chOff x="0" y="0"/>
          <a:chExt cx="0" cy="0"/>
        </a:xfrm>
      </p:grpSpPr>
      <p:sp>
        <p:nvSpPr>
          <p:cNvPr id="46" name="Espace réservé pour une image  45">
            <a:extLst>
              <a:ext uri="{FF2B5EF4-FFF2-40B4-BE49-F238E27FC236}">
                <a16:creationId xmlns:a16="http://schemas.microsoft.com/office/drawing/2014/main" id="{AA235DC4-9CD4-9741-F8E1-EE575E9B4AE5}"/>
              </a:ext>
            </a:extLst>
          </p:cNvPr>
          <p:cNvSpPr>
            <a:spLocks noGrp="1"/>
          </p:cNvSpPr>
          <p:nvPr>
            <p:ph type="pic" sz="quarter" idx="24" hasCustomPrompt="1"/>
          </p:nvPr>
        </p:nvSpPr>
        <p:spPr>
          <a:xfrm>
            <a:off x="0" y="1427402"/>
            <a:ext cx="3448800" cy="2383200"/>
          </a:xfrm>
        </p:spPr>
        <p:txBody>
          <a:bodyPr>
            <a:noAutofit/>
          </a:bodyPr>
          <a:lstStyle/>
          <a:p>
            <a:r>
              <a:rPr lang="fr-FR"/>
              <a:t>-</a:t>
            </a:r>
          </a:p>
        </p:txBody>
      </p:sp>
      <p:sp>
        <p:nvSpPr>
          <p:cNvPr id="22" name="Rectangle 21">
            <a:extLst>
              <a:ext uri="{FF2B5EF4-FFF2-40B4-BE49-F238E27FC236}">
                <a16:creationId xmlns:a16="http://schemas.microsoft.com/office/drawing/2014/main" id="{B78216D6-88DE-18E9-98C5-400A57E48279}"/>
              </a:ext>
            </a:extLst>
          </p:cNvPr>
          <p:cNvSpPr/>
          <p:nvPr/>
        </p:nvSpPr>
        <p:spPr>
          <a:xfrm>
            <a:off x="0" y="4135338"/>
            <a:ext cx="12191997" cy="2321157"/>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0522867A-6A31-9D00-7954-054BF0D22BE7}"/>
              </a:ext>
            </a:extLst>
          </p:cNvPr>
          <p:cNvSpPr/>
          <p:nvPr/>
        </p:nvSpPr>
        <p:spPr>
          <a:xfrm>
            <a:off x="-2" y="3808764"/>
            <a:ext cx="12189049"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51EB908-DBA3-CA2C-97BB-F58785AB0208}"/>
              </a:ext>
            </a:extLst>
          </p:cNvPr>
          <p:cNvSpPr/>
          <p:nvPr/>
        </p:nvSpPr>
        <p:spPr>
          <a:xfrm>
            <a:off x="-1" y="760764"/>
            <a:ext cx="3449614"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2005BB5F-DFDE-6FEF-C14A-DDAED0944249}"/>
              </a:ext>
            </a:extLst>
          </p:cNvPr>
          <p:cNvCxnSpPr>
            <a:cxnSpLocks/>
          </p:cNvCxnSpPr>
          <p:nvPr/>
        </p:nvCxnSpPr>
        <p:spPr>
          <a:xfrm flipV="1">
            <a:off x="6096000" y="3827694"/>
            <a:ext cx="0" cy="2627980"/>
          </a:xfrm>
          <a:prstGeom prst="line">
            <a:avLst/>
          </a:prstGeom>
          <a:ln w="3175"/>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8BBF1237-D1D9-60F8-FF8E-6C8F4C01B69B}"/>
              </a:ext>
            </a:extLst>
          </p:cNvPr>
          <p:cNvCxnSpPr>
            <a:cxnSpLocks/>
          </p:cNvCxnSpPr>
          <p:nvPr/>
        </p:nvCxnSpPr>
        <p:spPr>
          <a:xfrm flipV="1">
            <a:off x="9144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A56D410C-6A85-1773-CBFE-C7E5F7C486FA}"/>
              </a:ext>
            </a:extLst>
          </p:cNvPr>
          <p:cNvCxnSpPr>
            <a:cxnSpLocks/>
          </p:cNvCxnSpPr>
          <p:nvPr/>
        </p:nvCxnSpPr>
        <p:spPr>
          <a:xfrm flipV="1">
            <a:off x="3048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sp>
        <p:nvSpPr>
          <p:cNvPr id="28" name="Espace réservé du texte 27">
            <a:extLst>
              <a:ext uri="{FF2B5EF4-FFF2-40B4-BE49-F238E27FC236}">
                <a16:creationId xmlns:a16="http://schemas.microsoft.com/office/drawing/2014/main" id="{B85C9CEA-F4C0-0BEE-5E68-DDACACB4B3BA}"/>
              </a:ext>
            </a:extLst>
          </p:cNvPr>
          <p:cNvSpPr>
            <a:spLocks noGrp="1"/>
          </p:cNvSpPr>
          <p:nvPr>
            <p:ph type="body" sz="quarter" idx="15" hasCustomPrompt="1"/>
          </p:nvPr>
        </p:nvSpPr>
        <p:spPr>
          <a:xfrm>
            <a:off x="401960" y="4043005"/>
            <a:ext cx="2216368" cy="184666"/>
          </a:xfrm>
        </p:spPr>
        <p:txBody>
          <a:bodyPr anchor="ctr"/>
          <a:lstStyle>
            <a:lvl1pPr>
              <a:defRPr sz="1200" cap="all" spc="300" baseline="0">
                <a:latin typeface="+mj-lt"/>
              </a:defRPr>
            </a:lvl1pPr>
          </a:lstStyle>
          <a:p>
            <a:pPr lvl="0"/>
            <a:r>
              <a:rPr lang="fr-FR" dirty="0"/>
              <a:t>OBJECTIFS</a:t>
            </a:r>
          </a:p>
        </p:txBody>
      </p:sp>
      <p:sp>
        <p:nvSpPr>
          <p:cNvPr id="29" name="Espace réservé du texte 27">
            <a:extLst>
              <a:ext uri="{FF2B5EF4-FFF2-40B4-BE49-F238E27FC236}">
                <a16:creationId xmlns:a16="http://schemas.microsoft.com/office/drawing/2014/main" id="{1A421A5A-DF49-6783-3A6D-838F76FF676F}"/>
              </a:ext>
            </a:extLst>
          </p:cNvPr>
          <p:cNvSpPr>
            <a:spLocks noGrp="1"/>
          </p:cNvSpPr>
          <p:nvPr>
            <p:ph type="body" sz="quarter" idx="16" hasCustomPrompt="1"/>
          </p:nvPr>
        </p:nvSpPr>
        <p:spPr>
          <a:xfrm>
            <a:off x="3440912" y="4032192"/>
            <a:ext cx="2216368" cy="184666"/>
          </a:xfrm>
        </p:spPr>
        <p:txBody>
          <a:bodyPr anchor="ctr"/>
          <a:lstStyle>
            <a:lvl1pPr>
              <a:defRPr sz="1200" cap="all" spc="300" baseline="0">
                <a:latin typeface="+mj-lt"/>
              </a:defRPr>
            </a:lvl1pPr>
          </a:lstStyle>
          <a:p>
            <a:pPr lvl="0"/>
            <a:r>
              <a:rPr lang="fr-FR" dirty="0"/>
              <a:t>CO-PILOTE</a:t>
            </a:r>
          </a:p>
        </p:txBody>
      </p:sp>
      <p:sp>
        <p:nvSpPr>
          <p:cNvPr id="34" name="Espace réservé du texte 27">
            <a:extLst>
              <a:ext uri="{FF2B5EF4-FFF2-40B4-BE49-F238E27FC236}">
                <a16:creationId xmlns:a16="http://schemas.microsoft.com/office/drawing/2014/main" id="{50379FD3-79AF-F7A1-6294-8D81334C3FC5}"/>
              </a:ext>
            </a:extLst>
          </p:cNvPr>
          <p:cNvSpPr>
            <a:spLocks noGrp="1"/>
          </p:cNvSpPr>
          <p:nvPr>
            <p:ph type="body" sz="quarter" idx="17" hasCustomPrompt="1"/>
          </p:nvPr>
        </p:nvSpPr>
        <p:spPr>
          <a:xfrm>
            <a:off x="6500912" y="4021379"/>
            <a:ext cx="2216368" cy="184666"/>
          </a:xfrm>
        </p:spPr>
        <p:txBody>
          <a:bodyPr anchor="ctr"/>
          <a:lstStyle>
            <a:lvl1pPr>
              <a:defRPr sz="1200" cap="all" spc="300" baseline="0">
                <a:latin typeface="+mj-lt"/>
              </a:defRPr>
            </a:lvl1pPr>
          </a:lstStyle>
          <a:p>
            <a:pPr lvl="0"/>
            <a:r>
              <a:rPr lang="fr-FR" dirty="0"/>
              <a:t>EXPÉRIMENTATION</a:t>
            </a:r>
          </a:p>
        </p:txBody>
      </p:sp>
      <p:sp>
        <p:nvSpPr>
          <p:cNvPr id="36" name="Espace réservé du texte 27">
            <a:extLst>
              <a:ext uri="{FF2B5EF4-FFF2-40B4-BE49-F238E27FC236}">
                <a16:creationId xmlns:a16="http://schemas.microsoft.com/office/drawing/2014/main" id="{CBB13EDE-0E85-14E3-E07F-8E8EE817932E}"/>
              </a:ext>
            </a:extLst>
          </p:cNvPr>
          <p:cNvSpPr>
            <a:spLocks noGrp="1"/>
          </p:cNvSpPr>
          <p:nvPr>
            <p:ph type="body" sz="quarter" idx="18" hasCustomPrompt="1"/>
          </p:nvPr>
        </p:nvSpPr>
        <p:spPr>
          <a:xfrm>
            <a:off x="9536911" y="4010566"/>
            <a:ext cx="2216368" cy="184666"/>
          </a:xfrm>
        </p:spPr>
        <p:txBody>
          <a:bodyPr anchor="ctr"/>
          <a:lstStyle>
            <a:lvl1pPr>
              <a:defRPr sz="1200" cap="all" spc="300" baseline="0">
                <a:latin typeface="+mj-lt"/>
              </a:defRPr>
            </a:lvl1pPr>
          </a:lstStyle>
          <a:p>
            <a:pPr lvl="0"/>
            <a:r>
              <a:rPr lang="fr-FR" dirty="0"/>
              <a:t>SUIVI</a:t>
            </a:r>
          </a:p>
        </p:txBody>
      </p:sp>
      <p:sp>
        <p:nvSpPr>
          <p:cNvPr id="44" name="Espace réservé du texte 27">
            <a:extLst>
              <a:ext uri="{FF2B5EF4-FFF2-40B4-BE49-F238E27FC236}">
                <a16:creationId xmlns:a16="http://schemas.microsoft.com/office/drawing/2014/main" id="{AD4F472B-39F6-43FD-BACD-43D89769371F}"/>
              </a:ext>
            </a:extLst>
          </p:cNvPr>
          <p:cNvSpPr>
            <a:spLocks noGrp="1"/>
          </p:cNvSpPr>
          <p:nvPr>
            <p:ph type="body" sz="quarter" idx="23" hasCustomPrompt="1"/>
          </p:nvPr>
        </p:nvSpPr>
        <p:spPr>
          <a:xfrm>
            <a:off x="1" y="970973"/>
            <a:ext cx="3449612" cy="246221"/>
          </a:xfrm>
        </p:spPr>
        <p:txBody>
          <a:bodyPr anchor="ctr">
            <a:spAutoFit/>
          </a:bodyPr>
          <a:lstStyle>
            <a:lvl1pPr algn="ctr">
              <a:defRPr sz="1600" cap="all" spc="300" baseline="0">
                <a:latin typeface="+mj-lt"/>
              </a:defRPr>
            </a:lvl1pPr>
          </a:lstStyle>
          <a:p>
            <a:pPr lvl="0"/>
            <a:r>
              <a:rPr lang="fr-FR" dirty="0"/>
              <a:t>THÉMATIQUE</a:t>
            </a:r>
          </a:p>
        </p:txBody>
      </p:sp>
      <p:sp>
        <p:nvSpPr>
          <p:cNvPr id="47" name="Espace réservé du texte 27">
            <a:extLst>
              <a:ext uri="{FF2B5EF4-FFF2-40B4-BE49-F238E27FC236}">
                <a16:creationId xmlns:a16="http://schemas.microsoft.com/office/drawing/2014/main" id="{B0C04CF2-B9AA-95F1-F0C2-9D945FF3F0DE}"/>
              </a:ext>
            </a:extLst>
          </p:cNvPr>
          <p:cNvSpPr>
            <a:spLocks noGrp="1"/>
          </p:cNvSpPr>
          <p:nvPr>
            <p:ph type="body" sz="quarter" idx="25" hasCustomPrompt="1"/>
          </p:nvPr>
        </p:nvSpPr>
        <p:spPr>
          <a:xfrm>
            <a:off x="5632243" y="974844"/>
            <a:ext cx="4383404" cy="184666"/>
          </a:xfrm>
        </p:spPr>
        <p:txBody>
          <a:bodyPr anchor="ctr">
            <a:spAutoFit/>
          </a:bodyPr>
          <a:lstStyle>
            <a:lvl1pPr algn="ctr">
              <a:defRPr sz="1200" cap="all" spc="300" baseline="0">
                <a:latin typeface="+mj-lt"/>
              </a:defRPr>
            </a:lvl1pPr>
          </a:lstStyle>
          <a:p>
            <a:pPr lvl="0"/>
            <a:r>
              <a:rPr lang="fr-FR" dirty="0"/>
              <a:t>CHANTIERS</a:t>
            </a:r>
          </a:p>
        </p:txBody>
      </p:sp>
      <p:sp>
        <p:nvSpPr>
          <p:cNvPr id="49" name="Espace réservé du texte 10">
            <a:extLst>
              <a:ext uri="{FF2B5EF4-FFF2-40B4-BE49-F238E27FC236}">
                <a16:creationId xmlns:a16="http://schemas.microsoft.com/office/drawing/2014/main" id="{D25538BC-6057-CBBF-3A28-51AC61E5FFE3}"/>
              </a:ext>
            </a:extLst>
          </p:cNvPr>
          <p:cNvSpPr>
            <a:spLocks noGrp="1"/>
          </p:cNvSpPr>
          <p:nvPr>
            <p:ph type="body" sz="quarter" idx="26" hasCustomPrompt="1"/>
          </p:nvPr>
        </p:nvSpPr>
        <p:spPr>
          <a:xfrm>
            <a:off x="3644718" y="1313332"/>
            <a:ext cx="607322" cy="923330"/>
          </a:xfrm>
        </p:spPr>
        <p:txBody>
          <a:bodyPr wrap="square">
            <a:spAutoFit/>
          </a:bodyPr>
          <a:lstStyle>
            <a:lvl1pPr algn="ctr">
              <a:defRPr sz="6000">
                <a:solidFill>
                  <a:schemeClr val="accent4"/>
                </a:solidFill>
                <a:latin typeface="+mj-lt"/>
              </a:defRPr>
            </a:lvl1pPr>
          </a:lstStyle>
          <a:p>
            <a:pPr lvl="0"/>
            <a:r>
              <a:rPr lang="fr-FR" dirty="0"/>
              <a:t>1</a:t>
            </a:r>
          </a:p>
        </p:txBody>
      </p:sp>
      <p:sp>
        <p:nvSpPr>
          <p:cNvPr id="50" name="Espace réservé du texte 10">
            <a:extLst>
              <a:ext uri="{FF2B5EF4-FFF2-40B4-BE49-F238E27FC236}">
                <a16:creationId xmlns:a16="http://schemas.microsoft.com/office/drawing/2014/main" id="{0D38754B-CCF4-574B-4281-9475572206B5}"/>
              </a:ext>
            </a:extLst>
          </p:cNvPr>
          <p:cNvSpPr>
            <a:spLocks noGrp="1"/>
          </p:cNvSpPr>
          <p:nvPr>
            <p:ph type="body" sz="quarter" idx="27" hasCustomPrompt="1"/>
          </p:nvPr>
        </p:nvSpPr>
        <p:spPr>
          <a:xfrm>
            <a:off x="6503838" y="1313332"/>
            <a:ext cx="607322" cy="923330"/>
          </a:xfrm>
        </p:spPr>
        <p:txBody>
          <a:bodyPr wrap="square">
            <a:spAutoFit/>
          </a:bodyPr>
          <a:lstStyle>
            <a:lvl1pPr algn="ctr">
              <a:defRPr sz="6000">
                <a:solidFill>
                  <a:schemeClr val="accent4"/>
                </a:solidFill>
                <a:latin typeface="+mj-lt"/>
              </a:defRPr>
            </a:lvl1pPr>
          </a:lstStyle>
          <a:p>
            <a:pPr lvl="0"/>
            <a:r>
              <a:rPr lang="fr-FR" dirty="0"/>
              <a:t>2</a:t>
            </a:r>
          </a:p>
        </p:txBody>
      </p:sp>
      <p:sp>
        <p:nvSpPr>
          <p:cNvPr id="51" name="Espace réservé du texte 10">
            <a:extLst>
              <a:ext uri="{FF2B5EF4-FFF2-40B4-BE49-F238E27FC236}">
                <a16:creationId xmlns:a16="http://schemas.microsoft.com/office/drawing/2014/main" id="{1CF73874-6A6B-8954-545D-36B109ABCDFD}"/>
              </a:ext>
            </a:extLst>
          </p:cNvPr>
          <p:cNvSpPr>
            <a:spLocks noGrp="1"/>
          </p:cNvSpPr>
          <p:nvPr>
            <p:ph type="body" sz="quarter" idx="28" hasCustomPrompt="1"/>
          </p:nvPr>
        </p:nvSpPr>
        <p:spPr>
          <a:xfrm>
            <a:off x="9379853" y="1313332"/>
            <a:ext cx="607322" cy="923330"/>
          </a:xfrm>
        </p:spPr>
        <p:txBody>
          <a:bodyPr wrap="square">
            <a:spAutoFit/>
          </a:bodyPr>
          <a:lstStyle>
            <a:lvl1pPr algn="ctr">
              <a:defRPr sz="6000">
                <a:solidFill>
                  <a:schemeClr val="accent4"/>
                </a:solidFill>
                <a:latin typeface="+mj-lt"/>
              </a:defRPr>
            </a:lvl1pPr>
          </a:lstStyle>
          <a:p>
            <a:pPr lvl="0"/>
            <a:r>
              <a:rPr lang="fr-FR" dirty="0"/>
              <a:t>3</a:t>
            </a:r>
          </a:p>
        </p:txBody>
      </p:sp>
      <p:sp>
        <p:nvSpPr>
          <p:cNvPr id="53" name="Espace réservé du texte 52">
            <a:extLst>
              <a:ext uri="{FF2B5EF4-FFF2-40B4-BE49-F238E27FC236}">
                <a16:creationId xmlns:a16="http://schemas.microsoft.com/office/drawing/2014/main" id="{E6911950-9934-2123-BD0E-4B2B5B81C28D}"/>
              </a:ext>
            </a:extLst>
          </p:cNvPr>
          <p:cNvSpPr>
            <a:spLocks noGrp="1"/>
          </p:cNvSpPr>
          <p:nvPr>
            <p:ph type="body" sz="quarter" idx="29" hasCustomPrompt="1"/>
          </p:nvPr>
        </p:nvSpPr>
        <p:spPr>
          <a:xfrm>
            <a:off x="6883743" y="1733201"/>
            <a:ext cx="2232000" cy="169277"/>
          </a:xfrm>
        </p:spPr>
        <p:txBody>
          <a:bodyPr anchor="b"/>
          <a:lstStyle>
            <a:lvl1pPr>
              <a:defRPr sz="1100" cap="none" baseline="0">
                <a:latin typeface="+mj-lt"/>
              </a:defRPr>
            </a:lvl1pPr>
          </a:lstStyle>
          <a:p>
            <a:pPr lvl="0"/>
            <a:r>
              <a:rPr lang="fr-FR" dirty="0"/>
              <a:t>CHANTIER #2</a:t>
            </a:r>
          </a:p>
        </p:txBody>
      </p:sp>
      <p:sp>
        <p:nvSpPr>
          <p:cNvPr id="54" name="Espace réservé du texte 52">
            <a:extLst>
              <a:ext uri="{FF2B5EF4-FFF2-40B4-BE49-F238E27FC236}">
                <a16:creationId xmlns:a16="http://schemas.microsoft.com/office/drawing/2014/main" id="{DA7E75CC-F9FA-DDE2-B471-0B77A6717863}"/>
              </a:ext>
            </a:extLst>
          </p:cNvPr>
          <p:cNvSpPr>
            <a:spLocks noGrp="1"/>
          </p:cNvSpPr>
          <p:nvPr>
            <p:ph type="body" sz="quarter" idx="30" hasCustomPrompt="1"/>
          </p:nvPr>
        </p:nvSpPr>
        <p:spPr>
          <a:xfrm>
            <a:off x="6883743" y="190565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5" name="Espace réservé du texte 52">
            <a:extLst>
              <a:ext uri="{FF2B5EF4-FFF2-40B4-BE49-F238E27FC236}">
                <a16:creationId xmlns:a16="http://schemas.microsoft.com/office/drawing/2014/main" id="{D7A7DD76-410E-E9B2-E025-7ED4A1F74CA9}"/>
              </a:ext>
            </a:extLst>
          </p:cNvPr>
          <p:cNvSpPr>
            <a:spLocks noGrp="1"/>
          </p:cNvSpPr>
          <p:nvPr>
            <p:ph type="body" sz="quarter" idx="31" hasCustomPrompt="1"/>
          </p:nvPr>
        </p:nvSpPr>
        <p:spPr>
          <a:xfrm>
            <a:off x="4007900" y="1734911"/>
            <a:ext cx="2232000" cy="169277"/>
          </a:xfrm>
        </p:spPr>
        <p:txBody>
          <a:bodyPr anchor="b"/>
          <a:lstStyle>
            <a:lvl1pPr>
              <a:defRPr sz="1100" cap="none" baseline="0">
                <a:latin typeface="+mj-lt"/>
              </a:defRPr>
            </a:lvl1pPr>
          </a:lstStyle>
          <a:p>
            <a:pPr lvl="0"/>
            <a:r>
              <a:rPr lang="fr-FR" dirty="0"/>
              <a:t>CHANTIER #1</a:t>
            </a:r>
          </a:p>
        </p:txBody>
      </p:sp>
      <p:sp>
        <p:nvSpPr>
          <p:cNvPr id="56" name="Espace réservé du texte 52">
            <a:extLst>
              <a:ext uri="{FF2B5EF4-FFF2-40B4-BE49-F238E27FC236}">
                <a16:creationId xmlns:a16="http://schemas.microsoft.com/office/drawing/2014/main" id="{527FF987-D63D-321A-6161-875E0DDFFE51}"/>
              </a:ext>
            </a:extLst>
          </p:cNvPr>
          <p:cNvSpPr>
            <a:spLocks noGrp="1"/>
          </p:cNvSpPr>
          <p:nvPr>
            <p:ph type="body" sz="quarter" idx="32" hasCustomPrompt="1"/>
          </p:nvPr>
        </p:nvSpPr>
        <p:spPr>
          <a:xfrm>
            <a:off x="4007900" y="190736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7" name="Espace réservé du texte 52">
            <a:extLst>
              <a:ext uri="{FF2B5EF4-FFF2-40B4-BE49-F238E27FC236}">
                <a16:creationId xmlns:a16="http://schemas.microsoft.com/office/drawing/2014/main" id="{5C3617E9-E080-0B2F-6E44-F963503CF257}"/>
              </a:ext>
            </a:extLst>
          </p:cNvPr>
          <p:cNvSpPr>
            <a:spLocks noGrp="1"/>
          </p:cNvSpPr>
          <p:nvPr>
            <p:ph type="body" sz="quarter" idx="33" hasCustomPrompt="1"/>
          </p:nvPr>
        </p:nvSpPr>
        <p:spPr>
          <a:xfrm>
            <a:off x="9759760" y="1736621"/>
            <a:ext cx="2232000" cy="169277"/>
          </a:xfrm>
        </p:spPr>
        <p:txBody>
          <a:bodyPr anchor="b"/>
          <a:lstStyle>
            <a:lvl1pPr>
              <a:defRPr sz="1100" cap="none" baseline="0">
                <a:latin typeface="+mj-lt"/>
              </a:defRPr>
            </a:lvl1pPr>
          </a:lstStyle>
          <a:p>
            <a:pPr lvl="0"/>
            <a:r>
              <a:rPr lang="fr-FR" dirty="0"/>
              <a:t>CHANTIER #3</a:t>
            </a:r>
          </a:p>
        </p:txBody>
      </p:sp>
      <p:sp>
        <p:nvSpPr>
          <p:cNvPr id="58" name="Espace réservé du texte 52">
            <a:extLst>
              <a:ext uri="{FF2B5EF4-FFF2-40B4-BE49-F238E27FC236}">
                <a16:creationId xmlns:a16="http://schemas.microsoft.com/office/drawing/2014/main" id="{F732E03C-A215-D0C1-DEBF-5BCBDD75DB61}"/>
              </a:ext>
            </a:extLst>
          </p:cNvPr>
          <p:cNvSpPr>
            <a:spLocks noGrp="1"/>
          </p:cNvSpPr>
          <p:nvPr>
            <p:ph type="body" sz="quarter" idx="34" hasCustomPrompt="1"/>
          </p:nvPr>
        </p:nvSpPr>
        <p:spPr>
          <a:xfrm>
            <a:off x="9759760" y="190907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0" name="Espace réservé du texte 52">
            <a:extLst>
              <a:ext uri="{FF2B5EF4-FFF2-40B4-BE49-F238E27FC236}">
                <a16:creationId xmlns:a16="http://schemas.microsoft.com/office/drawing/2014/main" id="{A6139369-2D9A-4611-83C4-59CB46BE2B95}"/>
              </a:ext>
            </a:extLst>
          </p:cNvPr>
          <p:cNvSpPr>
            <a:spLocks noGrp="1"/>
          </p:cNvSpPr>
          <p:nvPr>
            <p:ph type="body" sz="quarter" idx="35" hasCustomPrompt="1"/>
          </p:nvPr>
        </p:nvSpPr>
        <p:spPr>
          <a:xfrm>
            <a:off x="407999"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1" name="Espace réservé du texte 52">
            <a:extLst>
              <a:ext uri="{FF2B5EF4-FFF2-40B4-BE49-F238E27FC236}">
                <a16:creationId xmlns:a16="http://schemas.microsoft.com/office/drawing/2014/main" id="{CCEAB7CB-2171-8319-C1B1-56E81203960D}"/>
              </a:ext>
            </a:extLst>
          </p:cNvPr>
          <p:cNvSpPr>
            <a:spLocks noGrp="1"/>
          </p:cNvSpPr>
          <p:nvPr>
            <p:ph type="body" sz="quarter" idx="36" hasCustomPrompt="1"/>
          </p:nvPr>
        </p:nvSpPr>
        <p:spPr>
          <a:xfrm>
            <a:off x="3467892"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2" name="Espace réservé du texte 52">
            <a:extLst>
              <a:ext uri="{FF2B5EF4-FFF2-40B4-BE49-F238E27FC236}">
                <a16:creationId xmlns:a16="http://schemas.microsoft.com/office/drawing/2014/main" id="{BBA0EF1F-7240-95FD-2023-1F1E61B9EF17}"/>
              </a:ext>
            </a:extLst>
          </p:cNvPr>
          <p:cNvSpPr>
            <a:spLocks noGrp="1"/>
          </p:cNvSpPr>
          <p:nvPr>
            <p:ph type="body" sz="quarter" idx="37" hasCustomPrompt="1"/>
          </p:nvPr>
        </p:nvSpPr>
        <p:spPr>
          <a:xfrm>
            <a:off x="6502524"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3" name="Espace réservé du texte 52">
            <a:extLst>
              <a:ext uri="{FF2B5EF4-FFF2-40B4-BE49-F238E27FC236}">
                <a16:creationId xmlns:a16="http://schemas.microsoft.com/office/drawing/2014/main" id="{A322570F-BB89-A558-253A-2B07CCA8E24F}"/>
              </a:ext>
            </a:extLst>
          </p:cNvPr>
          <p:cNvSpPr>
            <a:spLocks noGrp="1"/>
          </p:cNvSpPr>
          <p:nvPr>
            <p:ph type="body" sz="quarter" idx="38" hasCustomPrompt="1"/>
          </p:nvPr>
        </p:nvSpPr>
        <p:spPr>
          <a:xfrm>
            <a:off x="9550523"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8" name="Espace réservé du texte 7">
            <a:extLst>
              <a:ext uri="{FF2B5EF4-FFF2-40B4-BE49-F238E27FC236}">
                <a16:creationId xmlns:a16="http://schemas.microsoft.com/office/drawing/2014/main" id="{E1D5F17E-4234-9823-E1A7-A184E54F4BC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FICHE ACTION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013265C1-7C0B-EC85-1CEF-6F233789522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08621744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Fiche action 2">
    <p:spTree>
      <p:nvGrpSpPr>
        <p:cNvPr id="1" name=""/>
        <p:cNvGrpSpPr/>
        <p:nvPr/>
      </p:nvGrpSpPr>
      <p:grpSpPr>
        <a:xfrm>
          <a:off x="0" y="0"/>
          <a:ext cx="0" cy="0"/>
          <a:chOff x="0" y="0"/>
          <a:chExt cx="0" cy="0"/>
        </a:xfrm>
      </p:grpSpPr>
      <p:sp>
        <p:nvSpPr>
          <p:cNvPr id="30" name="Espace réservé du texte 10">
            <a:extLst>
              <a:ext uri="{FF2B5EF4-FFF2-40B4-BE49-F238E27FC236}">
                <a16:creationId xmlns:a16="http://schemas.microsoft.com/office/drawing/2014/main" id="{12695B34-3F5F-69CD-C820-D63EC37646CF}"/>
              </a:ext>
            </a:extLst>
          </p:cNvPr>
          <p:cNvSpPr>
            <a:spLocks noGrp="1"/>
          </p:cNvSpPr>
          <p:nvPr>
            <p:ph type="body" sz="quarter" idx="19" hasCustomPrompt="1"/>
          </p:nvPr>
        </p:nvSpPr>
        <p:spPr>
          <a:xfrm>
            <a:off x="4996480" y="1189701"/>
            <a:ext cx="607322" cy="830997"/>
          </a:xfrm>
        </p:spPr>
        <p:txBody>
          <a:bodyPr wrap="square" anchor="ctr">
            <a:spAutoFit/>
          </a:bodyPr>
          <a:lstStyle>
            <a:lvl1pPr algn="ctr">
              <a:defRPr sz="5400">
                <a:solidFill>
                  <a:schemeClr val="accent3"/>
                </a:solidFill>
                <a:latin typeface="+mj-lt"/>
              </a:defRPr>
            </a:lvl1pPr>
          </a:lstStyle>
          <a:p>
            <a:pPr lvl="0"/>
            <a:r>
              <a:rPr lang="fr-FR" dirty="0"/>
              <a:t>2</a:t>
            </a:r>
          </a:p>
        </p:txBody>
      </p:sp>
      <p:sp>
        <p:nvSpPr>
          <p:cNvPr id="31" name="Espace réservé du texte 18">
            <a:extLst>
              <a:ext uri="{FF2B5EF4-FFF2-40B4-BE49-F238E27FC236}">
                <a16:creationId xmlns:a16="http://schemas.microsoft.com/office/drawing/2014/main" id="{DC84E00D-5BE5-A18E-DE99-9A55E2B2547B}"/>
              </a:ext>
            </a:extLst>
          </p:cNvPr>
          <p:cNvSpPr>
            <a:spLocks noGrp="1"/>
          </p:cNvSpPr>
          <p:nvPr>
            <p:ph type="body" sz="quarter" idx="20" hasCustomPrompt="1"/>
          </p:nvPr>
        </p:nvSpPr>
        <p:spPr>
          <a:xfrm>
            <a:off x="5696564" y="1425154"/>
            <a:ext cx="2893953" cy="215444"/>
          </a:xfrm>
        </p:spPr>
        <p:txBody>
          <a:bodyPr wrap="square" anchor="b">
            <a:spAutoFit/>
          </a:bodyPr>
          <a:lstStyle>
            <a:lvl1pPr>
              <a:defRPr sz="1400" cap="all" spc="300" baseline="0">
                <a:latin typeface="+mj-lt"/>
              </a:defRPr>
            </a:lvl1pPr>
          </a:lstStyle>
          <a:p>
            <a:pPr lvl="0"/>
            <a:r>
              <a:rPr lang="fr-FR" dirty="0"/>
              <a:t>NOS OBJECTIFS</a:t>
            </a:r>
          </a:p>
        </p:txBody>
      </p:sp>
      <p:sp>
        <p:nvSpPr>
          <p:cNvPr id="32" name="Espace réservé du texte 10">
            <a:extLst>
              <a:ext uri="{FF2B5EF4-FFF2-40B4-BE49-F238E27FC236}">
                <a16:creationId xmlns:a16="http://schemas.microsoft.com/office/drawing/2014/main" id="{B90D8167-7C3C-A5DD-98F4-A953D36BEE1C}"/>
              </a:ext>
            </a:extLst>
          </p:cNvPr>
          <p:cNvSpPr>
            <a:spLocks noGrp="1"/>
          </p:cNvSpPr>
          <p:nvPr>
            <p:ph type="body" sz="quarter" idx="21" hasCustomPrompt="1"/>
          </p:nvPr>
        </p:nvSpPr>
        <p:spPr>
          <a:xfrm>
            <a:off x="4996480" y="4018158"/>
            <a:ext cx="607322" cy="830997"/>
          </a:xfrm>
        </p:spPr>
        <p:txBody>
          <a:bodyPr wrap="square" anchor="ctr">
            <a:spAutoFit/>
          </a:bodyPr>
          <a:lstStyle>
            <a:lvl1pPr algn="ctr">
              <a:defRPr sz="5400">
                <a:solidFill>
                  <a:schemeClr val="accent3"/>
                </a:solidFill>
                <a:latin typeface="+mj-lt"/>
              </a:defRPr>
            </a:lvl1pPr>
          </a:lstStyle>
          <a:p>
            <a:pPr lvl="0"/>
            <a:r>
              <a:rPr lang="fr-FR" dirty="0"/>
              <a:t>3</a:t>
            </a:r>
          </a:p>
        </p:txBody>
      </p:sp>
      <p:sp>
        <p:nvSpPr>
          <p:cNvPr id="33" name="Espace réservé du texte 18">
            <a:extLst>
              <a:ext uri="{FF2B5EF4-FFF2-40B4-BE49-F238E27FC236}">
                <a16:creationId xmlns:a16="http://schemas.microsoft.com/office/drawing/2014/main" id="{E19E17F1-3A0C-A4FF-C067-E19999B44A06}"/>
              </a:ext>
            </a:extLst>
          </p:cNvPr>
          <p:cNvSpPr>
            <a:spLocks noGrp="1"/>
          </p:cNvSpPr>
          <p:nvPr>
            <p:ph type="body" sz="quarter" idx="22" hasCustomPrompt="1"/>
          </p:nvPr>
        </p:nvSpPr>
        <p:spPr>
          <a:xfrm>
            <a:off x="5696564" y="4253611"/>
            <a:ext cx="2893953" cy="215444"/>
          </a:xfrm>
        </p:spPr>
        <p:txBody>
          <a:bodyPr wrap="square" anchor="b">
            <a:spAutoFit/>
          </a:bodyPr>
          <a:lstStyle>
            <a:lvl1pPr>
              <a:defRPr sz="1400" cap="all" spc="300" baseline="0">
                <a:latin typeface="+mj-lt"/>
              </a:defRPr>
            </a:lvl1pPr>
          </a:lstStyle>
          <a:p>
            <a:pPr lvl="0"/>
            <a:r>
              <a:rPr lang="fr-FR" dirty="0"/>
              <a:t>NOS OUTILS</a:t>
            </a:r>
          </a:p>
        </p:txBody>
      </p:sp>
      <p:sp>
        <p:nvSpPr>
          <p:cNvPr id="24" name="Espace réservé du texte 10">
            <a:extLst>
              <a:ext uri="{FF2B5EF4-FFF2-40B4-BE49-F238E27FC236}">
                <a16:creationId xmlns:a16="http://schemas.microsoft.com/office/drawing/2014/main" id="{FD25FD87-23A0-1F89-310F-E1B959995F77}"/>
              </a:ext>
            </a:extLst>
          </p:cNvPr>
          <p:cNvSpPr>
            <a:spLocks noGrp="1"/>
          </p:cNvSpPr>
          <p:nvPr>
            <p:ph type="body" sz="quarter" idx="17" hasCustomPrompt="1"/>
          </p:nvPr>
        </p:nvSpPr>
        <p:spPr>
          <a:xfrm>
            <a:off x="208664" y="2406360"/>
            <a:ext cx="607322" cy="830997"/>
          </a:xfrm>
        </p:spPr>
        <p:txBody>
          <a:bodyPr wrap="square" anchor="ctr">
            <a:spAutoFit/>
          </a:bodyPr>
          <a:lstStyle>
            <a:lvl1pPr algn="ctr">
              <a:defRPr sz="5400">
                <a:solidFill>
                  <a:schemeClr val="accent3"/>
                </a:solidFill>
                <a:latin typeface="+mj-lt"/>
              </a:defRPr>
            </a:lvl1pPr>
          </a:lstStyle>
          <a:p>
            <a:pPr lvl="0"/>
            <a:r>
              <a:rPr lang="fr-FR" dirty="0"/>
              <a:t>1</a:t>
            </a:r>
          </a:p>
        </p:txBody>
      </p:sp>
      <p:sp>
        <p:nvSpPr>
          <p:cNvPr id="2" name="Rectangle 1">
            <a:extLst>
              <a:ext uri="{FF2B5EF4-FFF2-40B4-BE49-F238E27FC236}">
                <a16:creationId xmlns:a16="http://schemas.microsoft.com/office/drawing/2014/main" id="{639390EA-A831-CE6F-F992-78133BC81A1B}"/>
              </a:ext>
            </a:extLst>
          </p:cNvPr>
          <p:cNvSpPr>
            <a:spLocks noChangeAspect="1"/>
          </p:cNvSpPr>
          <p:nvPr/>
        </p:nvSpPr>
        <p:spPr>
          <a:xfrm>
            <a:off x="0" y="767578"/>
            <a:ext cx="4047344" cy="1512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FFF"/>
              </a:solidFill>
              <a:latin typeface="Calibri" panose="020F0502020204030204"/>
            </a:endParaRPr>
          </a:p>
        </p:txBody>
      </p:sp>
      <p:sp>
        <p:nvSpPr>
          <p:cNvPr id="13" name="Espace réservé pour une image  12">
            <a:extLst>
              <a:ext uri="{FF2B5EF4-FFF2-40B4-BE49-F238E27FC236}">
                <a16:creationId xmlns:a16="http://schemas.microsoft.com/office/drawing/2014/main" id="{3E052818-94AA-9B8C-BDCA-BB31D73387B2}"/>
              </a:ext>
            </a:extLst>
          </p:cNvPr>
          <p:cNvSpPr>
            <a:spLocks noGrp="1"/>
          </p:cNvSpPr>
          <p:nvPr>
            <p:ph type="pic" sz="quarter" idx="15" hasCustomPrompt="1"/>
          </p:nvPr>
        </p:nvSpPr>
        <p:spPr>
          <a:xfrm>
            <a:off x="361411" y="1061686"/>
            <a:ext cx="1004400" cy="1004400"/>
          </a:xfrm>
          <a:prstGeom prst="flowChartConnector">
            <a:avLst/>
          </a:prstGeom>
        </p:spPr>
        <p:txBody>
          <a:bodyPr>
            <a:noAutofit/>
          </a:bodyPr>
          <a:lstStyle>
            <a:lvl1pPr>
              <a:defRPr/>
            </a:lvl1pPr>
          </a:lstStyle>
          <a:p>
            <a:r>
              <a:rPr lang="fr-FR"/>
              <a:t>Insérer image</a:t>
            </a:r>
          </a:p>
        </p:txBody>
      </p:sp>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8" name="Connecteur droit 7">
            <a:extLst>
              <a:ext uri="{FF2B5EF4-FFF2-40B4-BE49-F238E27FC236}">
                <a16:creationId xmlns:a16="http://schemas.microsoft.com/office/drawing/2014/main" id="{805EA5E0-C084-B6CA-1CD3-47DD248A1E2A}"/>
              </a:ext>
            </a:extLst>
          </p:cNvPr>
          <p:cNvCxnSpPr>
            <a:cxnSpLocks/>
          </p:cNvCxnSpPr>
          <p:nvPr/>
        </p:nvCxnSpPr>
        <p:spPr>
          <a:xfrm>
            <a:off x="4046378"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477DD95-FC13-EA0B-F730-EC7DC187D2FD}"/>
              </a:ext>
            </a:extLst>
          </p:cNvPr>
          <p:cNvCxnSpPr>
            <a:cxnSpLocks/>
          </p:cNvCxnSpPr>
          <p:nvPr/>
        </p:nvCxnSpPr>
        <p:spPr>
          <a:xfrm flipH="1">
            <a:off x="4046378" y="3662874"/>
            <a:ext cx="814562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a:extLst>
              <a:ext uri="{FF2B5EF4-FFF2-40B4-BE49-F238E27FC236}">
                <a16:creationId xmlns:a16="http://schemas.microsoft.com/office/drawing/2014/main" id="{3AD3764B-2195-145E-F50C-1085EE5BC32B}"/>
              </a:ext>
            </a:extLst>
          </p:cNvPr>
          <p:cNvSpPr>
            <a:spLocks noGrp="1"/>
          </p:cNvSpPr>
          <p:nvPr>
            <p:ph type="body" sz="quarter" idx="16" hasCustomPrompt="1"/>
          </p:nvPr>
        </p:nvSpPr>
        <p:spPr>
          <a:xfrm>
            <a:off x="1477607" y="1317665"/>
            <a:ext cx="2325097" cy="492443"/>
          </a:xfrm>
        </p:spPr>
        <p:txBody>
          <a:bodyPr anchor="ctr">
            <a:spAutoFit/>
          </a:bodyPr>
          <a:lstStyle>
            <a:lvl1pPr>
              <a:defRPr cap="all" spc="300" baseline="0">
                <a:latin typeface="+mj-lt"/>
              </a:defRPr>
            </a:lvl1pPr>
          </a:lstStyle>
          <a:p>
            <a:pPr lvl="0"/>
            <a:r>
              <a:rPr lang="fr-FR" dirty="0"/>
              <a:t>MODIFIER LE TEXTE</a:t>
            </a:r>
          </a:p>
        </p:txBody>
      </p:sp>
      <p:sp>
        <p:nvSpPr>
          <p:cNvPr id="26" name="Espace réservé du texte 18">
            <a:extLst>
              <a:ext uri="{FF2B5EF4-FFF2-40B4-BE49-F238E27FC236}">
                <a16:creationId xmlns:a16="http://schemas.microsoft.com/office/drawing/2014/main" id="{66884A16-BD4D-4B48-7C7C-54C7D55FE291}"/>
              </a:ext>
            </a:extLst>
          </p:cNvPr>
          <p:cNvSpPr>
            <a:spLocks noGrp="1"/>
          </p:cNvSpPr>
          <p:nvPr>
            <p:ph type="body" sz="quarter" idx="18" hasCustomPrompt="1"/>
          </p:nvPr>
        </p:nvSpPr>
        <p:spPr>
          <a:xfrm>
            <a:off x="908748" y="2641813"/>
            <a:ext cx="2893953" cy="215444"/>
          </a:xfrm>
        </p:spPr>
        <p:txBody>
          <a:bodyPr wrap="square" anchor="ctr">
            <a:spAutoFit/>
          </a:bodyPr>
          <a:lstStyle>
            <a:lvl1pPr>
              <a:defRPr sz="1400" cap="all" spc="300" baseline="0">
                <a:latin typeface="+mj-lt"/>
              </a:defRPr>
            </a:lvl1pPr>
          </a:lstStyle>
          <a:p>
            <a:pPr lvl="0"/>
            <a:r>
              <a:rPr lang="fr-FR" dirty="0"/>
              <a:t>NOTRE VISION</a:t>
            </a:r>
          </a:p>
        </p:txBody>
      </p:sp>
      <p:sp>
        <p:nvSpPr>
          <p:cNvPr id="36" name="Espace réservé du texte 35">
            <a:extLst>
              <a:ext uri="{FF2B5EF4-FFF2-40B4-BE49-F238E27FC236}">
                <a16:creationId xmlns:a16="http://schemas.microsoft.com/office/drawing/2014/main" id="{602D5B8E-387B-F57E-324B-1BB8C0296F02}"/>
              </a:ext>
            </a:extLst>
          </p:cNvPr>
          <p:cNvSpPr>
            <a:spLocks noGrp="1"/>
          </p:cNvSpPr>
          <p:nvPr>
            <p:ph type="body" sz="quarter" idx="23" hasCustomPrompt="1"/>
          </p:nvPr>
        </p:nvSpPr>
        <p:spPr>
          <a:xfrm>
            <a:off x="336012" y="3595370"/>
            <a:ext cx="3466687" cy="2585323"/>
          </a:xfrm>
        </p:spPr>
        <p:txBody>
          <a:bodyP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7" name="Espace réservé du texte 35">
            <a:extLst>
              <a:ext uri="{FF2B5EF4-FFF2-40B4-BE49-F238E27FC236}">
                <a16:creationId xmlns:a16="http://schemas.microsoft.com/office/drawing/2014/main" id="{7A494328-D9BF-EB3B-4A96-5D845D9694ED}"/>
              </a:ext>
            </a:extLst>
          </p:cNvPr>
          <p:cNvSpPr>
            <a:spLocks noGrp="1"/>
          </p:cNvSpPr>
          <p:nvPr>
            <p:ph type="body" sz="quarter" idx="24" hasCustomPrompt="1"/>
          </p:nvPr>
        </p:nvSpPr>
        <p:spPr>
          <a:xfrm>
            <a:off x="5696564" y="1662502"/>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8" name="Espace réservé du texte 35">
            <a:extLst>
              <a:ext uri="{FF2B5EF4-FFF2-40B4-BE49-F238E27FC236}">
                <a16:creationId xmlns:a16="http://schemas.microsoft.com/office/drawing/2014/main" id="{CE4AB43D-D8D2-01FD-43E5-D7964E8E0B0F}"/>
              </a:ext>
            </a:extLst>
          </p:cNvPr>
          <p:cNvSpPr>
            <a:spLocks noGrp="1"/>
          </p:cNvSpPr>
          <p:nvPr>
            <p:ph type="body" sz="quarter" idx="25" hasCustomPrompt="1"/>
          </p:nvPr>
        </p:nvSpPr>
        <p:spPr>
          <a:xfrm>
            <a:off x="5696564" y="4490674"/>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10" name="Espace réservé du texte 7">
            <a:extLst>
              <a:ext uri="{FF2B5EF4-FFF2-40B4-BE49-F238E27FC236}">
                <a16:creationId xmlns:a16="http://schemas.microsoft.com/office/drawing/2014/main" id="{8A2EFF29-F454-9BF8-8FD7-AA8CE10AEA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6A55ED35-2AC8-B04E-9E99-23153BE7908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0481159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Étapes macro">
    <p:spTree>
      <p:nvGrpSpPr>
        <p:cNvPr id="1" name=""/>
        <p:cNvGrpSpPr/>
        <p:nvPr/>
      </p:nvGrpSpPr>
      <p:grpSpPr>
        <a:xfrm>
          <a:off x="0" y="0"/>
          <a:ext cx="0" cy="0"/>
          <a:chOff x="0" y="0"/>
          <a:chExt cx="0" cy="0"/>
        </a:xfrm>
      </p:grpSpPr>
      <p:sp>
        <p:nvSpPr>
          <p:cNvPr id="64" name="Espace réservé du texte 63">
            <a:extLst>
              <a:ext uri="{FF2B5EF4-FFF2-40B4-BE49-F238E27FC236}">
                <a16:creationId xmlns:a16="http://schemas.microsoft.com/office/drawing/2014/main" id="{3B860C48-7B93-983C-AEFB-1339B194416C}"/>
              </a:ext>
            </a:extLst>
          </p:cNvPr>
          <p:cNvSpPr>
            <a:spLocks noGrp="1"/>
          </p:cNvSpPr>
          <p:nvPr>
            <p:ph type="body" sz="quarter" idx="47" hasCustomPrompt="1"/>
          </p:nvPr>
        </p:nvSpPr>
        <p:spPr>
          <a:xfrm>
            <a:off x="1488460" y="1194811"/>
            <a:ext cx="0" cy="1959267"/>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5" name="Espace réservé du texte 63">
            <a:extLst>
              <a:ext uri="{FF2B5EF4-FFF2-40B4-BE49-F238E27FC236}">
                <a16:creationId xmlns:a16="http://schemas.microsoft.com/office/drawing/2014/main" id="{4AFC1376-BF22-2025-B30F-D405309D215F}"/>
              </a:ext>
            </a:extLst>
          </p:cNvPr>
          <p:cNvSpPr>
            <a:spLocks noGrp="1"/>
          </p:cNvSpPr>
          <p:nvPr>
            <p:ph type="body" sz="quarter" idx="48" hasCustomPrompt="1"/>
          </p:nvPr>
        </p:nvSpPr>
        <p:spPr>
          <a:xfrm>
            <a:off x="6358547" y="1194811"/>
            <a:ext cx="0" cy="198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742E9BD9-98A5-F8FE-1DA9-C6300F38A837}"/>
              </a:ext>
            </a:extLst>
          </p:cNvPr>
          <p:cNvCxnSpPr>
            <a:cxnSpLocks/>
          </p:cNvCxnSpPr>
          <p:nvPr/>
        </p:nvCxnSpPr>
        <p:spPr>
          <a:xfrm flipH="1">
            <a:off x="410703" y="3440543"/>
            <a:ext cx="11384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FDC157B-879B-DC1B-7811-C154C83EEA10}"/>
              </a:ext>
            </a:extLst>
          </p:cNvPr>
          <p:cNvCxnSpPr>
            <a:cxnSpLocks/>
          </p:cNvCxnSpPr>
          <p:nvPr/>
        </p:nvCxnSpPr>
        <p:spPr>
          <a:xfrm>
            <a:off x="413751" y="3296760"/>
            <a:ext cx="0" cy="287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riangle 13">
            <a:extLst>
              <a:ext uri="{FF2B5EF4-FFF2-40B4-BE49-F238E27FC236}">
                <a16:creationId xmlns:a16="http://schemas.microsoft.com/office/drawing/2014/main" id="{C78958AA-5893-7B87-6B36-7A882D1A638B}"/>
              </a:ext>
            </a:extLst>
          </p:cNvPr>
          <p:cNvSpPr/>
          <p:nvPr/>
        </p:nvSpPr>
        <p:spPr>
          <a:xfrm rot="5400000">
            <a:off x="11666911" y="3354254"/>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18">
            <a:extLst>
              <a:ext uri="{FF2B5EF4-FFF2-40B4-BE49-F238E27FC236}">
                <a16:creationId xmlns:a16="http://schemas.microsoft.com/office/drawing/2014/main" id="{754819C0-ECF3-5300-19FE-2CF1E69F2BE5}"/>
              </a:ext>
            </a:extLst>
          </p:cNvPr>
          <p:cNvSpPr>
            <a:spLocks noGrp="1"/>
          </p:cNvSpPr>
          <p:nvPr>
            <p:ph type="body" sz="quarter" idx="32" hasCustomPrompt="1"/>
          </p:nvPr>
        </p:nvSpPr>
        <p:spPr>
          <a:xfrm>
            <a:off x="1063044" y="2985299"/>
            <a:ext cx="880417" cy="880417"/>
          </a:xfrm>
          <a:prstGeom prst="flowChartConnector">
            <a:avLst/>
          </a:prstGeom>
          <a:solidFill>
            <a:schemeClr val="accent2"/>
          </a:solidFill>
        </p:spPr>
        <p:txBody>
          <a:bodyPr tIns="108000" anchor="ctr">
            <a:noAutofit/>
          </a:bodyPr>
          <a:lstStyle>
            <a:lvl1pPr algn="ctr">
              <a:defRPr sz="3800">
                <a:solidFill>
                  <a:schemeClr val="bg1"/>
                </a:solidFill>
              </a:defRPr>
            </a:lvl1pPr>
          </a:lstStyle>
          <a:p>
            <a:pPr lvl="0"/>
            <a:r>
              <a:rPr lang="fr-FR" dirty="0"/>
              <a:t>1</a:t>
            </a:r>
          </a:p>
        </p:txBody>
      </p:sp>
      <p:sp>
        <p:nvSpPr>
          <p:cNvPr id="27" name="Espace réservé du texte 18">
            <a:extLst>
              <a:ext uri="{FF2B5EF4-FFF2-40B4-BE49-F238E27FC236}">
                <a16:creationId xmlns:a16="http://schemas.microsoft.com/office/drawing/2014/main" id="{364A8464-4B10-84F7-C8E2-16C8CC3174BE}"/>
              </a:ext>
            </a:extLst>
          </p:cNvPr>
          <p:cNvSpPr>
            <a:spLocks noGrp="1"/>
          </p:cNvSpPr>
          <p:nvPr>
            <p:ph type="body" sz="quarter" idx="33" hasCustomPrompt="1"/>
          </p:nvPr>
        </p:nvSpPr>
        <p:spPr>
          <a:xfrm>
            <a:off x="3494131" y="2985299"/>
            <a:ext cx="880417" cy="880417"/>
          </a:xfrm>
          <a:prstGeom prst="flowChartConnector">
            <a:avLst/>
          </a:prstGeom>
          <a:solidFill>
            <a:schemeClr val="accent1"/>
          </a:solidFill>
        </p:spPr>
        <p:txBody>
          <a:bodyPr tIns="108000" anchor="ctr">
            <a:noAutofit/>
          </a:bodyPr>
          <a:lstStyle>
            <a:lvl1pPr algn="ctr">
              <a:defRPr sz="3800">
                <a:solidFill>
                  <a:schemeClr val="bg1"/>
                </a:solidFill>
              </a:defRPr>
            </a:lvl1pPr>
          </a:lstStyle>
          <a:p>
            <a:pPr lvl="0"/>
            <a:r>
              <a:rPr lang="fr-FR" dirty="0"/>
              <a:t>2</a:t>
            </a:r>
          </a:p>
        </p:txBody>
      </p:sp>
      <p:sp>
        <p:nvSpPr>
          <p:cNvPr id="28" name="Espace réservé du texte 18">
            <a:extLst>
              <a:ext uri="{FF2B5EF4-FFF2-40B4-BE49-F238E27FC236}">
                <a16:creationId xmlns:a16="http://schemas.microsoft.com/office/drawing/2014/main" id="{CD41F2F0-A2DF-68CB-5FD7-439E5F79BBA8}"/>
              </a:ext>
            </a:extLst>
          </p:cNvPr>
          <p:cNvSpPr>
            <a:spLocks noGrp="1"/>
          </p:cNvSpPr>
          <p:nvPr>
            <p:ph type="body" sz="quarter" idx="34" hasCustomPrompt="1"/>
          </p:nvPr>
        </p:nvSpPr>
        <p:spPr>
          <a:xfrm>
            <a:off x="5925218" y="2985299"/>
            <a:ext cx="880417" cy="880417"/>
          </a:xfrm>
          <a:prstGeom prst="flowChartConnector">
            <a:avLst/>
          </a:prstGeom>
          <a:solidFill>
            <a:schemeClr val="accent3"/>
          </a:solidFill>
        </p:spPr>
        <p:txBody>
          <a:bodyPr tIns="108000" anchor="ctr">
            <a:noAutofit/>
          </a:bodyPr>
          <a:lstStyle>
            <a:lvl1pPr algn="ctr">
              <a:defRPr sz="3800">
                <a:solidFill>
                  <a:schemeClr val="bg1"/>
                </a:solidFill>
              </a:defRPr>
            </a:lvl1pPr>
          </a:lstStyle>
          <a:p>
            <a:pPr lvl="0"/>
            <a:r>
              <a:rPr lang="fr-FR" dirty="0"/>
              <a:t>3</a:t>
            </a:r>
          </a:p>
        </p:txBody>
      </p:sp>
      <p:sp>
        <p:nvSpPr>
          <p:cNvPr id="29" name="Espace réservé du texte 18">
            <a:extLst>
              <a:ext uri="{FF2B5EF4-FFF2-40B4-BE49-F238E27FC236}">
                <a16:creationId xmlns:a16="http://schemas.microsoft.com/office/drawing/2014/main" id="{6A8F4713-1654-4363-98F8-242AD978493F}"/>
              </a:ext>
            </a:extLst>
          </p:cNvPr>
          <p:cNvSpPr>
            <a:spLocks noGrp="1"/>
          </p:cNvSpPr>
          <p:nvPr>
            <p:ph type="body" sz="quarter" idx="35" hasCustomPrompt="1"/>
          </p:nvPr>
        </p:nvSpPr>
        <p:spPr>
          <a:xfrm>
            <a:off x="8356305" y="2985299"/>
            <a:ext cx="880417" cy="880417"/>
          </a:xfrm>
          <a:prstGeom prst="flowChartConnector">
            <a:avLst/>
          </a:prstGeom>
          <a:solidFill>
            <a:schemeClr val="accent5"/>
          </a:solidFill>
        </p:spPr>
        <p:txBody>
          <a:bodyPr tIns="108000" anchor="ctr">
            <a:noAutofit/>
          </a:bodyPr>
          <a:lstStyle>
            <a:lvl1pPr algn="ctr">
              <a:defRPr sz="3800">
                <a:solidFill>
                  <a:schemeClr val="bg1"/>
                </a:solidFill>
              </a:defRPr>
            </a:lvl1pPr>
          </a:lstStyle>
          <a:p>
            <a:pPr lvl="0"/>
            <a:r>
              <a:rPr lang="fr-FR" dirty="0"/>
              <a:t>4</a:t>
            </a:r>
          </a:p>
        </p:txBody>
      </p:sp>
      <p:sp>
        <p:nvSpPr>
          <p:cNvPr id="36" name="Espace réservé du texte 35">
            <a:extLst>
              <a:ext uri="{FF2B5EF4-FFF2-40B4-BE49-F238E27FC236}">
                <a16:creationId xmlns:a16="http://schemas.microsoft.com/office/drawing/2014/main" id="{FD641D02-425A-7CFC-E185-91FB7BDBAD8B}"/>
              </a:ext>
            </a:extLst>
          </p:cNvPr>
          <p:cNvSpPr>
            <a:spLocks noGrp="1"/>
          </p:cNvSpPr>
          <p:nvPr>
            <p:ph type="body" sz="quarter" idx="36" hasCustomPrompt="1"/>
          </p:nvPr>
        </p:nvSpPr>
        <p:spPr>
          <a:xfrm>
            <a:off x="3980105"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8" name="Espace réservé du texte 37">
            <a:extLst>
              <a:ext uri="{FF2B5EF4-FFF2-40B4-BE49-F238E27FC236}">
                <a16:creationId xmlns:a16="http://schemas.microsoft.com/office/drawing/2014/main" id="{4AE5E014-C844-A606-8ACE-610E3F7D4F61}"/>
              </a:ext>
            </a:extLst>
          </p:cNvPr>
          <p:cNvSpPr>
            <a:spLocks noGrp="1"/>
          </p:cNvSpPr>
          <p:nvPr>
            <p:ph type="body" sz="quarter" idx="37" hasCustomPrompt="1"/>
          </p:nvPr>
        </p:nvSpPr>
        <p:spPr>
          <a:xfrm>
            <a:off x="3899411" y="4369083"/>
            <a:ext cx="1956560" cy="236405"/>
          </a:xfrm>
          <a:solidFill>
            <a:schemeClr val="accent1"/>
          </a:solidFill>
        </p:spPr>
        <p:txBody>
          <a:bodyPr wrap="square" lIns="144000" tIns="36000" rIns="144000" anchor="ctr">
            <a:spAutoFit/>
          </a:bodyPr>
          <a:lstStyle>
            <a:lvl1pPr>
              <a:defRPr sz="1300" cap="all" baseline="0">
                <a:latin typeface="+mj-lt"/>
              </a:defRPr>
            </a:lvl1pPr>
          </a:lstStyle>
          <a:p>
            <a:pPr lvl="0"/>
            <a:r>
              <a:rPr lang="fr-FR" dirty="0"/>
              <a:t>ÉTAPE 2</a:t>
            </a:r>
          </a:p>
        </p:txBody>
      </p:sp>
      <p:sp>
        <p:nvSpPr>
          <p:cNvPr id="40" name="Espace réservé du texte 35">
            <a:extLst>
              <a:ext uri="{FF2B5EF4-FFF2-40B4-BE49-F238E27FC236}">
                <a16:creationId xmlns:a16="http://schemas.microsoft.com/office/drawing/2014/main" id="{E29315E1-642B-1248-609D-8733011462D3}"/>
              </a:ext>
            </a:extLst>
          </p:cNvPr>
          <p:cNvSpPr>
            <a:spLocks noGrp="1"/>
          </p:cNvSpPr>
          <p:nvPr>
            <p:ph type="body" sz="quarter" idx="38" hasCustomPrompt="1"/>
          </p:nvPr>
        </p:nvSpPr>
        <p:spPr>
          <a:xfrm>
            <a:off x="8874843"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1" name="Espace réservé du texte 37">
            <a:extLst>
              <a:ext uri="{FF2B5EF4-FFF2-40B4-BE49-F238E27FC236}">
                <a16:creationId xmlns:a16="http://schemas.microsoft.com/office/drawing/2014/main" id="{349E64F3-3563-386B-641C-560B60836312}"/>
              </a:ext>
            </a:extLst>
          </p:cNvPr>
          <p:cNvSpPr>
            <a:spLocks noGrp="1"/>
          </p:cNvSpPr>
          <p:nvPr>
            <p:ph type="body" sz="quarter" idx="39" hasCustomPrompt="1"/>
          </p:nvPr>
        </p:nvSpPr>
        <p:spPr>
          <a:xfrm>
            <a:off x="8794149" y="4369083"/>
            <a:ext cx="1956560" cy="236405"/>
          </a:xfrm>
          <a:solidFill>
            <a:schemeClr val="accent5"/>
          </a:solidFill>
        </p:spPr>
        <p:txBody>
          <a:bodyPr wrap="square" lIns="144000" tIns="36000" rIns="144000" anchor="ctr">
            <a:spAutoFit/>
          </a:bodyPr>
          <a:lstStyle>
            <a:lvl1pPr>
              <a:defRPr sz="1300" cap="all" baseline="0">
                <a:latin typeface="+mj-lt"/>
              </a:defRPr>
            </a:lvl1pPr>
          </a:lstStyle>
          <a:p>
            <a:pPr lvl="0"/>
            <a:r>
              <a:rPr lang="fr-FR" dirty="0"/>
              <a:t>ÉTAPE 4 </a:t>
            </a:r>
          </a:p>
        </p:txBody>
      </p:sp>
      <p:sp>
        <p:nvSpPr>
          <p:cNvPr id="48" name="Espace réservé du texte 35">
            <a:extLst>
              <a:ext uri="{FF2B5EF4-FFF2-40B4-BE49-F238E27FC236}">
                <a16:creationId xmlns:a16="http://schemas.microsoft.com/office/drawing/2014/main" id="{FEC79308-9A4D-8982-78EE-57305FDF6535}"/>
              </a:ext>
            </a:extLst>
          </p:cNvPr>
          <p:cNvSpPr>
            <a:spLocks noGrp="1"/>
          </p:cNvSpPr>
          <p:nvPr>
            <p:ph type="body" sz="quarter" idx="40" hasCustomPrompt="1"/>
          </p:nvPr>
        </p:nvSpPr>
        <p:spPr>
          <a:xfrm>
            <a:off x="1581264" y="1544427"/>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9" name="Espace réservé du texte 37">
            <a:extLst>
              <a:ext uri="{FF2B5EF4-FFF2-40B4-BE49-F238E27FC236}">
                <a16:creationId xmlns:a16="http://schemas.microsoft.com/office/drawing/2014/main" id="{ACA7BE39-557C-1984-A3C8-396DB971C7B6}"/>
              </a:ext>
            </a:extLst>
          </p:cNvPr>
          <p:cNvSpPr>
            <a:spLocks noGrp="1"/>
          </p:cNvSpPr>
          <p:nvPr>
            <p:ph type="body" sz="quarter" idx="41" hasCustomPrompt="1"/>
          </p:nvPr>
        </p:nvSpPr>
        <p:spPr>
          <a:xfrm>
            <a:off x="1500570" y="1194812"/>
            <a:ext cx="1956560" cy="236405"/>
          </a:xfrm>
          <a:solidFill>
            <a:schemeClr val="accent2"/>
          </a:solidFill>
          <a:effectLst/>
        </p:spPr>
        <p:txBody>
          <a:bodyPr wrap="square" lIns="144000" tIns="36000" rIns="144000" anchor="ctr">
            <a:spAutoFit/>
          </a:bodyPr>
          <a:lstStyle>
            <a:lvl1pPr>
              <a:defRPr sz="1300" cap="all" baseline="0">
                <a:latin typeface="+mj-lt"/>
              </a:defRPr>
            </a:lvl1pPr>
          </a:lstStyle>
          <a:p>
            <a:pPr lvl="0"/>
            <a:r>
              <a:rPr lang="fr-FR" dirty="0"/>
              <a:t>ÉTAPE 1</a:t>
            </a:r>
          </a:p>
        </p:txBody>
      </p:sp>
      <p:sp>
        <p:nvSpPr>
          <p:cNvPr id="55" name="Espace réservé du texte 35">
            <a:extLst>
              <a:ext uri="{FF2B5EF4-FFF2-40B4-BE49-F238E27FC236}">
                <a16:creationId xmlns:a16="http://schemas.microsoft.com/office/drawing/2014/main" id="{AD47A5B3-7758-6D90-43BD-57E5619C0758}"/>
              </a:ext>
            </a:extLst>
          </p:cNvPr>
          <p:cNvSpPr>
            <a:spLocks noGrp="1"/>
          </p:cNvSpPr>
          <p:nvPr>
            <p:ph type="body" sz="quarter" idx="42" hasCustomPrompt="1"/>
          </p:nvPr>
        </p:nvSpPr>
        <p:spPr>
          <a:xfrm>
            <a:off x="6439240" y="1545086"/>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6" name="Espace réservé du texte 37">
            <a:extLst>
              <a:ext uri="{FF2B5EF4-FFF2-40B4-BE49-F238E27FC236}">
                <a16:creationId xmlns:a16="http://schemas.microsoft.com/office/drawing/2014/main" id="{BE698BAB-A609-AC8A-C403-6E4A2BB0A681}"/>
              </a:ext>
            </a:extLst>
          </p:cNvPr>
          <p:cNvSpPr>
            <a:spLocks noGrp="1"/>
          </p:cNvSpPr>
          <p:nvPr>
            <p:ph type="body" sz="quarter" idx="43" hasCustomPrompt="1"/>
          </p:nvPr>
        </p:nvSpPr>
        <p:spPr>
          <a:xfrm>
            <a:off x="6361339" y="1194812"/>
            <a:ext cx="1956560" cy="236405"/>
          </a:xfrm>
          <a:solidFill>
            <a:schemeClr val="accent3"/>
          </a:solidFill>
        </p:spPr>
        <p:txBody>
          <a:bodyPr wrap="square" lIns="144000" tIns="36000" rIns="144000" anchor="ctr">
            <a:spAutoFit/>
          </a:bodyPr>
          <a:lstStyle>
            <a:lvl1pPr>
              <a:defRPr sz="1300" cap="all" baseline="0">
                <a:latin typeface="+mj-lt"/>
              </a:defRPr>
            </a:lvl1pPr>
          </a:lstStyle>
          <a:p>
            <a:pPr lvl="0"/>
            <a:r>
              <a:rPr lang="fr-FR" dirty="0"/>
              <a:t>ÉTAPE 3</a:t>
            </a:r>
          </a:p>
        </p:txBody>
      </p:sp>
      <p:sp>
        <p:nvSpPr>
          <p:cNvPr id="60" name="Espace réservé du texte 37">
            <a:extLst>
              <a:ext uri="{FF2B5EF4-FFF2-40B4-BE49-F238E27FC236}">
                <a16:creationId xmlns:a16="http://schemas.microsoft.com/office/drawing/2014/main" id="{7F1833C3-FAEE-EF97-A3E8-6505FC5EACD2}"/>
              </a:ext>
            </a:extLst>
          </p:cNvPr>
          <p:cNvSpPr>
            <a:spLocks noGrp="1"/>
          </p:cNvSpPr>
          <p:nvPr>
            <p:ph type="body" sz="quarter" idx="44" hasCustomPrompt="1"/>
          </p:nvPr>
        </p:nvSpPr>
        <p:spPr>
          <a:xfrm>
            <a:off x="1066023" y="5963239"/>
            <a:ext cx="2520000" cy="251795"/>
          </a:xfrm>
          <a:prstGeom prst="homePlate">
            <a:avLst/>
          </a:prstGeom>
          <a:solidFill>
            <a:schemeClr val="accent2"/>
          </a:solidFill>
        </p:spPr>
        <p:txBody>
          <a:bodyPr wrap="square" lIns="144000" tIns="36000" rIns="144000" anchor="b">
            <a:spAutoFit/>
          </a:bodyPr>
          <a:lstStyle>
            <a:lvl1pPr algn="ctr">
              <a:defRPr sz="1400">
                <a:latin typeface="+mn-lt"/>
              </a:defRPr>
            </a:lvl1pPr>
          </a:lstStyle>
          <a:p>
            <a:pPr lvl="0"/>
            <a:r>
              <a:rPr lang="fr-FR" dirty="0"/>
              <a:t>MOIS </a:t>
            </a:r>
          </a:p>
        </p:txBody>
      </p:sp>
      <p:sp>
        <p:nvSpPr>
          <p:cNvPr id="61" name="Espace réservé du texte 37">
            <a:extLst>
              <a:ext uri="{FF2B5EF4-FFF2-40B4-BE49-F238E27FC236}">
                <a16:creationId xmlns:a16="http://schemas.microsoft.com/office/drawing/2014/main" id="{C7F7CC0B-772A-E881-07EE-172C69C5DFA9}"/>
              </a:ext>
            </a:extLst>
          </p:cNvPr>
          <p:cNvSpPr>
            <a:spLocks noGrp="1"/>
          </p:cNvSpPr>
          <p:nvPr>
            <p:ph type="body" sz="quarter" idx="45" hasCustomPrompt="1"/>
          </p:nvPr>
        </p:nvSpPr>
        <p:spPr>
          <a:xfrm>
            <a:off x="3858794" y="5963239"/>
            <a:ext cx="2628000" cy="251795"/>
          </a:xfrm>
          <a:prstGeom prst="homePlate">
            <a:avLst/>
          </a:prstGeom>
          <a:solidFill>
            <a:schemeClr val="accent1"/>
          </a:solidFill>
        </p:spPr>
        <p:txBody>
          <a:bodyPr wrap="square" lIns="144000" tIns="36000" rIns="144000" anchor="b">
            <a:spAutoFit/>
          </a:bodyPr>
          <a:lstStyle>
            <a:lvl1pPr algn="ctr">
              <a:defRPr sz="1400">
                <a:latin typeface="+mn-lt"/>
              </a:defRPr>
            </a:lvl1pPr>
          </a:lstStyle>
          <a:p>
            <a:pPr lvl="0"/>
            <a:r>
              <a:rPr lang="fr-FR" dirty="0"/>
              <a:t>MOIS</a:t>
            </a:r>
          </a:p>
        </p:txBody>
      </p:sp>
      <p:sp>
        <p:nvSpPr>
          <p:cNvPr id="62" name="Espace réservé du texte 37">
            <a:extLst>
              <a:ext uri="{FF2B5EF4-FFF2-40B4-BE49-F238E27FC236}">
                <a16:creationId xmlns:a16="http://schemas.microsoft.com/office/drawing/2014/main" id="{A762723D-C8BF-70A8-50A8-A0BA0710BE0E}"/>
              </a:ext>
            </a:extLst>
          </p:cNvPr>
          <p:cNvSpPr>
            <a:spLocks noGrp="1"/>
          </p:cNvSpPr>
          <p:nvPr>
            <p:ph type="body" sz="quarter" idx="46" hasCustomPrompt="1"/>
          </p:nvPr>
        </p:nvSpPr>
        <p:spPr>
          <a:xfrm>
            <a:off x="6861407" y="5963239"/>
            <a:ext cx="4865931" cy="251795"/>
          </a:xfrm>
          <a:prstGeom prst="homePlate">
            <a:avLst/>
          </a:prstGeom>
          <a:solidFill>
            <a:schemeClr val="accent3"/>
          </a:solidFill>
        </p:spPr>
        <p:txBody>
          <a:bodyPr wrap="square" lIns="144000" tIns="36000" rIns="144000" anchor="b">
            <a:spAutoFit/>
          </a:bodyPr>
          <a:lstStyle>
            <a:lvl1pPr algn="ctr">
              <a:defRPr sz="1400">
                <a:latin typeface="+mn-lt"/>
              </a:defRPr>
            </a:lvl1pPr>
          </a:lstStyle>
          <a:p>
            <a:pPr lvl="0"/>
            <a:r>
              <a:rPr lang="fr-FR" dirty="0"/>
              <a:t>MOIS - MOIS</a:t>
            </a:r>
          </a:p>
        </p:txBody>
      </p:sp>
      <p:sp>
        <p:nvSpPr>
          <p:cNvPr id="66" name="Espace réservé du texte 63">
            <a:extLst>
              <a:ext uri="{FF2B5EF4-FFF2-40B4-BE49-F238E27FC236}">
                <a16:creationId xmlns:a16="http://schemas.microsoft.com/office/drawing/2014/main" id="{31B751B7-EE92-2F5D-ABC8-05462080E729}"/>
              </a:ext>
            </a:extLst>
          </p:cNvPr>
          <p:cNvSpPr>
            <a:spLocks noGrp="1"/>
          </p:cNvSpPr>
          <p:nvPr>
            <p:ph type="body" sz="quarter" idx="49" hasCustomPrompt="1"/>
          </p:nvPr>
        </p:nvSpPr>
        <p:spPr>
          <a:xfrm>
            <a:off x="3897163"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7" name="Espace réservé du texte 63">
            <a:extLst>
              <a:ext uri="{FF2B5EF4-FFF2-40B4-BE49-F238E27FC236}">
                <a16:creationId xmlns:a16="http://schemas.microsoft.com/office/drawing/2014/main" id="{A6E666DB-622E-2C94-2E05-33B93BFC6A24}"/>
              </a:ext>
            </a:extLst>
          </p:cNvPr>
          <p:cNvSpPr>
            <a:spLocks noGrp="1"/>
          </p:cNvSpPr>
          <p:nvPr>
            <p:ph type="body" sz="quarter" idx="50" hasCustomPrompt="1"/>
          </p:nvPr>
        </p:nvSpPr>
        <p:spPr>
          <a:xfrm>
            <a:off x="8794149"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5EF4A804-658E-C770-14D9-423907C28F9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LES GRANDES ÉTAPES DE NOTRE ACCOMPAGNEMENT</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422B51-70BD-6ADF-2701-E3CD1701BAE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956777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Étape détail">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ADB4D744-41D0-4986-42D5-49487615DA88}"/>
              </a:ext>
            </a:extLst>
          </p:cNvPr>
          <p:cNvSpPr>
            <a:spLocks noGrp="1"/>
          </p:cNvSpPr>
          <p:nvPr>
            <p:ph type="body" sz="quarter" idx="15" hasCustomPrompt="1"/>
          </p:nvPr>
        </p:nvSpPr>
        <p:spPr>
          <a:xfrm>
            <a:off x="860400" y="1187312"/>
            <a:ext cx="10789200" cy="900000"/>
          </a:xfrm>
          <a:ln>
            <a:solidFill>
              <a:schemeClr val="accent2"/>
            </a:solidFill>
          </a:ln>
        </p:spPr>
        <p:txBody>
          <a:bodyPr vert="horz" lIns="360000" tIns="90000" rIns="360000" bIns="90000" rtlCol="0" anchor="ctr">
            <a:noAutofit/>
          </a:bodyPr>
          <a:lstStyle>
            <a:lvl1pPr marL="285750" indent="-285750">
              <a:buFont typeface="Arial" panose="020B0604020202020204" pitchFamily="34" charset="0"/>
              <a:buChar char="►"/>
              <a:defRPr lang="fr-FR" sz="1400" dirty="0"/>
            </a:lvl1pPr>
            <a:lvl2pPr marL="0" indent="-284400">
              <a:buFont typeface="Arial" panose="020B0604020202020204" pitchFamily="34" charset="0"/>
              <a:buChar char="►"/>
              <a:defRPr sz="12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a:t>
            </a:r>
          </a:p>
        </p:txBody>
      </p:sp>
      <p:sp>
        <p:nvSpPr>
          <p:cNvPr id="7" name="Espace réservé du texte 5">
            <a:extLst>
              <a:ext uri="{FF2B5EF4-FFF2-40B4-BE49-F238E27FC236}">
                <a16:creationId xmlns:a16="http://schemas.microsoft.com/office/drawing/2014/main" id="{EEF5EC03-4C85-7430-6EDC-C3D578875195}"/>
              </a:ext>
            </a:extLst>
          </p:cNvPr>
          <p:cNvSpPr>
            <a:spLocks noGrp="1"/>
          </p:cNvSpPr>
          <p:nvPr>
            <p:ph type="body" sz="quarter" idx="16" hasCustomPrompt="1"/>
          </p:nvPr>
        </p:nvSpPr>
        <p:spPr>
          <a:xfrm>
            <a:off x="871200" y="2362944"/>
            <a:ext cx="10789200" cy="2520000"/>
          </a:xfrm>
          <a:ln>
            <a:solidFill>
              <a:schemeClr val="accent2"/>
            </a:solidFill>
          </a:ln>
        </p:spPr>
        <p:txBody>
          <a:bodyPr lIns="360000" tIns="90000" rIns="360000" bIns="90000" anchor="ctr">
            <a:noAutofit/>
          </a:bodyPr>
          <a:lstStyle>
            <a:lvl1pPr marL="285750" indent="-285750">
              <a:buFont typeface="Arial" panose="020B0604020202020204" pitchFamily="34" charset="0"/>
              <a:buChar char="►"/>
              <a:defRPr sz="1400">
                <a:solidFill>
                  <a:schemeClr val="tx1"/>
                </a:solidFill>
              </a:defRPr>
            </a:lvl1pPr>
            <a:lvl2pPr marL="0" indent="-284400">
              <a:buFont typeface="Arial" panose="020B0604020202020204" pitchFamily="34" charset="0"/>
              <a:buChar char="►"/>
              <a:defRPr sz="1200">
                <a:solidFill>
                  <a:schemeClr val="tx1"/>
                </a:solidFill>
              </a:defRPr>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endParaRPr lang="fr-FR" dirty="0"/>
          </a:p>
        </p:txBody>
      </p:sp>
      <p:sp>
        <p:nvSpPr>
          <p:cNvPr id="9" name="Espace réservé du texte 5">
            <a:extLst>
              <a:ext uri="{FF2B5EF4-FFF2-40B4-BE49-F238E27FC236}">
                <a16:creationId xmlns:a16="http://schemas.microsoft.com/office/drawing/2014/main" id="{6EE3CE06-23E1-CFCE-EE69-356FA226EFDE}"/>
              </a:ext>
            </a:extLst>
          </p:cNvPr>
          <p:cNvSpPr>
            <a:spLocks noGrp="1"/>
          </p:cNvSpPr>
          <p:nvPr>
            <p:ph type="body" sz="quarter" idx="17" hasCustomPrompt="1"/>
          </p:nvPr>
        </p:nvSpPr>
        <p:spPr>
          <a:xfrm>
            <a:off x="871200" y="5158576"/>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2" name="Espace réservé du texte 5">
            <a:extLst>
              <a:ext uri="{FF2B5EF4-FFF2-40B4-BE49-F238E27FC236}">
                <a16:creationId xmlns:a16="http://schemas.microsoft.com/office/drawing/2014/main" id="{881228F1-4591-6638-CB05-05F9C3AB23C4}"/>
              </a:ext>
            </a:extLst>
          </p:cNvPr>
          <p:cNvSpPr>
            <a:spLocks noGrp="1"/>
          </p:cNvSpPr>
          <p:nvPr>
            <p:ph type="body" sz="quarter" idx="18" hasCustomPrompt="1"/>
          </p:nvPr>
        </p:nvSpPr>
        <p:spPr>
          <a:xfrm>
            <a:off x="6714000" y="5158577"/>
            <a:ext cx="4935600" cy="1043532"/>
          </a:xfrm>
          <a:solidFill>
            <a:schemeClr val="accent2"/>
          </a:solidFill>
        </p:spPr>
        <p:txBody>
          <a:bodyPr wrap="square" lIns="360000" tIns="90000" rIns="360000" bIns="90000" anchor="ctr">
            <a:noAutofit/>
          </a:bodyPr>
          <a:lstStyle>
            <a:lvl1pPr marL="285750" indent="-285750">
              <a:buFont typeface="Arial" panose="020B0604020202020204" pitchFamily="34" charset="0"/>
              <a:buChar char="►"/>
              <a:defRPr sz="1400">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a:t>
            </a:r>
          </a:p>
        </p:txBody>
      </p:sp>
      <p:sp>
        <p:nvSpPr>
          <p:cNvPr id="16" name="Espace réservé du texte 15">
            <a:extLst>
              <a:ext uri="{FF2B5EF4-FFF2-40B4-BE49-F238E27FC236}">
                <a16:creationId xmlns:a16="http://schemas.microsoft.com/office/drawing/2014/main" id="{44453CED-5419-F03B-90EE-E7F4A5BF0352}"/>
              </a:ext>
            </a:extLst>
          </p:cNvPr>
          <p:cNvSpPr>
            <a:spLocks noGrp="1"/>
          </p:cNvSpPr>
          <p:nvPr>
            <p:ph type="body" sz="quarter" idx="19" hasCustomPrompt="1"/>
          </p:nvPr>
        </p:nvSpPr>
        <p:spPr>
          <a:xfrm rot="16200000">
            <a:off x="202723" y="3599923"/>
            <a:ext cx="914400" cy="123111"/>
          </a:xfrm>
        </p:spPr>
        <p:txBody>
          <a:bodyPr anchor="ctr"/>
          <a:lstStyle>
            <a:lvl1pPr algn="ctr">
              <a:defRPr sz="800" cap="all" spc="300" baseline="0">
                <a:latin typeface="+mj-lt"/>
              </a:defRPr>
            </a:lvl1pPr>
          </a:lstStyle>
          <a:p>
            <a:pPr lvl="0"/>
            <a:r>
              <a:rPr lang="fr-FR" dirty="0"/>
              <a:t>MOYENS</a:t>
            </a:r>
          </a:p>
        </p:txBody>
      </p:sp>
      <p:sp>
        <p:nvSpPr>
          <p:cNvPr id="17" name="Espace réservé du texte 15">
            <a:extLst>
              <a:ext uri="{FF2B5EF4-FFF2-40B4-BE49-F238E27FC236}">
                <a16:creationId xmlns:a16="http://schemas.microsoft.com/office/drawing/2014/main" id="{C8BAE48C-8447-1E57-C62D-B8DD534DABFE}"/>
              </a:ext>
            </a:extLst>
          </p:cNvPr>
          <p:cNvSpPr>
            <a:spLocks noGrp="1"/>
          </p:cNvSpPr>
          <p:nvPr>
            <p:ph type="body" sz="quarter" idx="20" hasCustomPrompt="1"/>
          </p:nvPr>
        </p:nvSpPr>
        <p:spPr>
          <a:xfrm rot="16200000">
            <a:off x="202723" y="1539803"/>
            <a:ext cx="914400" cy="123111"/>
          </a:xfrm>
        </p:spPr>
        <p:txBody>
          <a:bodyPr anchor="ctr"/>
          <a:lstStyle>
            <a:lvl1pPr algn="ctr">
              <a:defRPr sz="800" cap="all" spc="300" baseline="0">
                <a:latin typeface="+mj-lt"/>
              </a:defRPr>
            </a:lvl1pPr>
          </a:lstStyle>
          <a:p>
            <a:pPr lvl="0"/>
            <a:r>
              <a:rPr lang="fr-FR" dirty="0"/>
              <a:t>OBJECTIFS</a:t>
            </a:r>
          </a:p>
        </p:txBody>
      </p:sp>
      <p:sp>
        <p:nvSpPr>
          <p:cNvPr id="18" name="Espace réservé du texte 15">
            <a:extLst>
              <a:ext uri="{FF2B5EF4-FFF2-40B4-BE49-F238E27FC236}">
                <a16:creationId xmlns:a16="http://schemas.microsoft.com/office/drawing/2014/main" id="{18E53778-0A54-876C-37EE-B34C68A0AFF1}"/>
              </a:ext>
            </a:extLst>
          </p:cNvPr>
          <p:cNvSpPr>
            <a:spLocks noGrp="1"/>
          </p:cNvSpPr>
          <p:nvPr>
            <p:ph type="body" sz="quarter" idx="21" hasCustomPrompt="1"/>
          </p:nvPr>
        </p:nvSpPr>
        <p:spPr>
          <a:xfrm rot="16200000">
            <a:off x="202723" y="5618787"/>
            <a:ext cx="914400" cy="123111"/>
          </a:xfrm>
        </p:spPr>
        <p:txBody>
          <a:bodyPr anchor="ctr"/>
          <a:lstStyle>
            <a:lvl1pPr algn="ctr">
              <a:defRPr sz="800" cap="all" spc="300" baseline="0">
                <a:latin typeface="+mj-lt"/>
              </a:defRPr>
            </a:lvl1pPr>
          </a:lstStyle>
          <a:p>
            <a:pPr lvl="0"/>
            <a:r>
              <a:rPr lang="fr-FR" dirty="0"/>
              <a:t>LIVRABLES</a:t>
            </a:r>
          </a:p>
        </p:txBody>
      </p:sp>
      <p:sp>
        <p:nvSpPr>
          <p:cNvPr id="19" name="Espace réservé du texte 15">
            <a:extLst>
              <a:ext uri="{FF2B5EF4-FFF2-40B4-BE49-F238E27FC236}">
                <a16:creationId xmlns:a16="http://schemas.microsoft.com/office/drawing/2014/main" id="{AD6D7CC7-3404-004F-A4F9-EB2999139AEA}"/>
              </a:ext>
            </a:extLst>
          </p:cNvPr>
          <p:cNvSpPr>
            <a:spLocks noGrp="1"/>
          </p:cNvSpPr>
          <p:nvPr>
            <p:ph type="body" sz="quarter" idx="22" hasCustomPrompt="1"/>
          </p:nvPr>
        </p:nvSpPr>
        <p:spPr>
          <a:xfrm rot="16200000">
            <a:off x="5916023" y="5557810"/>
            <a:ext cx="1116000" cy="246221"/>
          </a:xfrm>
        </p:spPr>
        <p:txBody>
          <a:bodyPr anchor="ctr"/>
          <a:lstStyle>
            <a:lvl1pPr algn="ctr">
              <a:defRPr sz="800" cap="all" spc="300" baseline="0">
                <a:latin typeface="+mj-lt"/>
              </a:defRPr>
            </a:lvl1pPr>
          </a:lstStyle>
          <a:p>
            <a:pPr lvl="0"/>
            <a:r>
              <a:rPr lang="fr-FR" dirty="0"/>
              <a:t>IMPLICATION CLIET</a:t>
            </a:r>
          </a:p>
        </p:txBody>
      </p:sp>
      <p:sp>
        <p:nvSpPr>
          <p:cNvPr id="2" name="Espace réservé du texte 7">
            <a:extLst>
              <a:ext uri="{FF2B5EF4-FFF2-40B4-BE49-F238E27FC236}">
                <a16:creationId xmlns:a16="http://schemas.microsoft.com/office/drawing/2014/main" id="{DE140ACA-E2D5-3D73-D197-050650AAE6B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ÉTAPE MÉTHODOLOGIQUE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4DE29C2-375F-60DA-BFBB-C19B07B3943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656996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éférence cour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5BC960-4F32-9BAC-7571-DF14C38964EC}"/>
              </a:ext>
            </a:extLst>
          </p:cNvPr>
          <p:cNvSpPr/>
          <p:nvPr/>
        </p:nvSpPr>
        <p:spPr>
          <a:xfrm>
            <a:off x="6096000" y="2571866"/>
            <a:ext cx="6095993" cy="3895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87099F1-4E6B-3C6F-8F00-AFB934F3121A}"/>
              </a:ext>
            </a:extLst>
          </p:cNvPr>
          <p:cNvSpPr/>
          <p:nvPr/>
        </p:nvSpPr>
        <p:spPr>
          <a:xfrm>
            <a:off x="-1" y="2571866"/>
            <a:ext cx="6095993" cy="389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texte 6">
            <a:extLst>
              <a:ext uri="{FF2B5EF4-FFF2-40B4-BE49-F238E27FC236}">
                <a16:creationId xmlns:a16="http://schemas.microsoft.com/office/drawing/2014/main" id="{C1B906B0-68A1-425D-C677-F261628FB1AD}"/>
              </a:ext>
            </a:extLst>
          </p:cNvPr>
          <p:cNvSpPr>
            <a:spLocks noGrp="1"/>
          </p:cNvSpPr>
          <p:nvPr>
            <p:ph type="body" sz="quarter" idx="15" hasCustomPrompt="1"/>
          </p:nvPr>
        </p:nvSpPr>
        <p:spPr>
          <a:xfrm>
            <a:off x="-11993" y="2571866"/>
            <a:ext cx="6095993" cy="869772"/>
          </a:xfrm>
          <a:solidFill>
            <a:schemeClr val="accent2"/>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a:t>
            </a:r>
          </a:p>
        </p:txBody>
      </p:sp>
      <p:sp>
        <p:nvSpPr>
          <p:cNvPr id="12" name="Espace réservé du texte 11">
            <a:extLst>
              <a:ext uri="{FF2B5EF4-FFF2-40B4-BE49-F238E27FC236}">
                <a16:creationId xmlns:a16="http://schemas.microsoft.com/office/drawing/2014/main" id="{2B564E03-84C0-7335-A1E5-E280524802CF}"/>
              </a:ext>
            </a:extLst>
          </p:cNvPr>
          <p:cNvSpPr>
            <a:spLocks noGrp="1"/>
          </p:cNvSpPr>
          <p:nvPr>
            <p:ph type="body" sz="quarter" idx="16" hasCustomPrompt="1"/>
          </p:nvPr>
        </p:nvSpPr>
        <p:spPr>
          <a:xfrm>
            <a:off x="-11994"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5" name="Espace réservé du texte 6">
            <a:extLst>
              <a:ext uri="{FF2B5EF4-FFF2-40B4-BE49-F238E27FC236}">
                <a16:creationId xmlns:a16="http://schemas.microsoft.com/office/drawing/2014/main" id="{F289B857-47DC-73E8-2AA0-B51E3D2E2A60}"/>
              </a:ext>
            </a:extLst>
          </p:cNvPr>
          <p:cNvSpPr>
            <a:spLocks noGrp="1"/>
          </p:cNvSpPr>
          <p:nvPr>
            <p:ph type="body" sz="quarter" idx="17" hasCustomPrompt="1"/>
          </p:nvPr>
        </p:nvSpPr>
        <p:spPr>
          <a:xfrm>
            <a:off x="6096000" y="2571866"/>
            <a:ext cx="6095993" cy="869772"/>
          </a:xfrm>
          <a:solidFill>
            <a:schemeClr val="accent1"/>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 </a:t>
            </a:r>
          </a:p>
        </p:txBody>
      </p:sp>
      <p:sp>
        <p:nvSpPr>
          <p:cNvPr id="16" name="Espace réservé du texte 11">
            <a:extLst>
              <a:ext uri="{FF2B5EF4-FFF2-40B4-BE49-F238E27FC236}">
                <a16:creationId xmlns:a16="http://schemas.microsoft.com/office/drawing/2014/main" id="{2ABED3A6-A06E-DC64-E8C4-D8E6FDE4B68E}"/>
              </a:ext>
            </a:extLst>
          </p:cNvPr>
          <p:cNvSpPr>
            <a:spLocks noGrp="1"/>
          </p:cNvSpPr>
          <p:nvPr>
            <p:ph type="body" sz="quarter" idx="18" hasCustomPrompt="1"/>
          </p:nvPr>
        </p:nvSpPr>
        <p:spPr>
          <a:xfrm>
            <a:off x="6096000"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8" name="Espace réservé pour une image  17">
            <a:extLst>
              <a:ext uri="{FF2B5EF4-FFF2-40B4-BE49-F238E27FC236}">
                <a16:creationId xmlns:a16="http://schemas.microsoft.com/office/drawing/2014/main" id="{5A00FD86-E518-DC0E-C8D9-9948D6B57F0D}"/>
              </a:ext>
            </a:extLst>
          </p:cNvPr>
          <p:cNvSpPr>
            <a:spLocks noGrp="1"/>
          </p:cNvSpPr>
          <p:nvPr>
            <p:ph type="pic" sz="quarter" idx="19"/>
          </p:nvPr>
        </p:nvSpPr>
        <p:spPr>
          <a:xfrm>
            <a:off x="2370002" y="1000125"/>
            <a:ext cx="1332000" cy="1332000"/>
          </a:xfrm>
        </p:spPr>
        <p:txBody>
          <a:bodyPr/>
          <a:lstStyle/>
          <a:p>
            <a:r>
              <a:rPr lang="fr-FR"/>
              <a:t>Cliquez sur l'icône pour ajouter une image</a:t>
            </a:r>
          </a:p>
        </p:txBody>
      </p:sp>
      <p:sp>
        <p:nvSpPr>
          <p:cNvPr id="20" name="Espace réservé pour une image  17">
            <a:extLst>
              <a:ext uri="{FF2B5EF4-FFF2-40B4-BE49-F238E27FC236}">
                <a16:creationId xmlns:a16="http://schemas.microsoft.com/office/drawing/2014/main" id="{9789FEE9-F16B-3143-5CAD-0AA8CAD5314B}"/>
              </a:ext>
            </a:extLst>
          </p:cNvPr>
          <p:cNvSpPr>
            <a:spLocks noGrp="1"/>
          </p:cNvSpPr>
          <p:nvPr>
            <p:ph type="pic" sz="quarter" idx="21"/>
          </p:nvPr>
        </p:nvSpPr>
        <p:spPr>
          <a:xfrm>
            <a:off x="8477996" y="1001613"/>
            <a:ext cx="1332000" cy="1332000"/>
          </a:xfrm>
        </p:spPr>
        <p:txBody>
          <a:bodyPr/>
          <a:lstStyle/>
          <a:p>
            <a:r>
              <a:rPr lang="fr-FR"/>
              <a:t>Cliquez sur l'icône pour ajouter une image</a:t>
            </a:r>
          </a:p>
        </p:txBody>
      </p:sp>
      <p:sp>
        <p:nvSpPr>
          <p:cNvPr id="6" name="Espace réservé du texte 7">
            <a:extLst>
              <a:ext uri="{FF2B5EF4-FFF2-40B4-BE49-F238E27FC236}">
                <a16:creationId xmlns:a16="http://schemas.microsoft.com/office/drawing/2014/main" id="{B79A5DD6-AAA1-9533-AD21-AE4E71F0300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références courtes</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5CA214CE-B67F-A825-0EFC-529F01EBA62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5302038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Équipe projet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35" name="Connecteur droit 34">
            <a:extLst>
              <a:ext uri="{FF2B5EF4-FFF2-40B4-BE49-F238E27FC236}">
                <a16:creationId xmlns:a16="http://schemas.microsoft.com/office/drawing/2014/main" id="{5783CDA7-B668-93CA-9AAA-9F6D3E5C564E}"/>
              </a:ext>
            </a:extLst>
          </p:cNvPr>
          <p:cNvCxnSpPr>
            <a:cxnSpLocks/>
          </p:cNvCxnSpPr>
          <p:nvPr/>
        </p:nvCxnSpPr>
        <p:spPr>
          <a:xfrm flipH="1">
            <a:off x="7127853"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space réservé du texte 21">
            <a:extLst>
              <a:ext uri="{FF2B5EF4-FFF2-40B4-BE49-F238E27FC236}">
                <a16:creationId xmlns:a16="http://schemas.microsoft.com/office/drawing/2014/main" id="{768086F7-CC88-A37C-FD89-FCC8CC85B1E9}"/>
              </a:ext>
            </a:extLst>
          </p:cNvPr>
          <p:cNvSpPr>
            <a:spLocks noGrp="1"/>
          </p:cNvSpPr>
          <p:nvPr>
            <p:ph type="body" sz="quarter" idx="17" hasCustomPrompt="1"/>
          </p:nvPr>
        </p:nvSpPr>
        <p:spPr>
          <a:xfrm>
            <a:off x="8573770"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44" name="Espace réservé du texte 21">
            <a:extLst>
              <a:ext uri="{FF2B5EF4-FFF2-40B4-BE49-F238E27FC236}">
                <a16:creationId xmlns:a16="http://schemas.microsoft.com/office/drawing/2014/main" id="{EC269D27-CCE7-9E15-41B5-CF0E3D06D4D4}"/>
              </a:ext>
            </a:extLst>
          </p:cNvPr>
          <p:cNvSpPr>
            <a:spLocks noGrp="1"/>
          </p:cNvSpPr>
          <p:nvPr>
            <p:ph type="body" sz="quarter" idx="18" hasCustomPrompt="1"/>
          </p:nvPr>
        </p:nvSpPr>
        <p:spPr>
          <a:xfrm>
            <a:off x="7127853" y="3519112"/>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46" name="Espace réservé pour une image  14">
            <a:extLst>
              <a:ext uri="{FF2B5EF4-FFF2-40B4-BE49-F238E27FC236}">
                <a16:creationId xmlns:a16="http://schemas.microsoft.com/office/drawing/2014/main" id="{B514B342-D3AE-DC5B-5A6C-2F52928592A9}"/>
              </a:ext>
            </a:extLst>
          </p:cNvPr>
          <p:cNvSpPr>
            <a:spLocks noGrp="1" noChangeAspect="1"/>
          </p:cNvSpPr>
          <p:nvPr>
            <p:ph type="pic" sz="quarter" idx="20" hasCustomPrompt="1"/>
          </p:nvPr>
        </p:nvSpPr>
        <p:spPr>
          <a:xfrm>
            <a:off x="715771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DB344C94-EB2D-A59A-E549-4CCD12FCFCB4}"/>
              </a:ext>
            </a:extLst>
          </p:cNvPr>
          <p:cNvSpPr>
            <a:spLocks noGrp="1"/>
          </p:cNvSpPr>
          <p:nvPr>
            <p:ph type="body" sz="quarter" idx="21" hasCustomPrompt="1"/>
          </p:nvPr>
        </p:nvSpPr>
        <p:spPr>
          <a:xfrm>
            <a:off x="7127853" y="3302143"/>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50" name="Connecteur droit 49">
            <a:extLst>
              <a:ext uri="{FF2B5EF4-FFF2-40B4-BE49-F238E27FC236}">
                <a16:creationId xmlns:a16="http://schemas.microsoft.com/office/drawing/2014/main" id="{D6EE2ABD-4B78-CFF1-267F-4010DC4476DA}"/>
              </a:ext>
            </a:extLst>
          </p:cNvPr>
          <p:cNvCxnSpPr>
            <a:cxnSpLocks/>
          </p:cNvCxnSpPr>
          <p:nvPr/>
        </p:nvCxnSpPr>
        <p:spPr>
          <a:xfrm flipH="1">
            <a:off x="7127853" y="5055807"/>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Espace réservé du texte 21">
            <a:extLst>
              <a:ext uri="{FF2B5EF4-FFF2-40B4-BE49-F238E27FC236}">
                <a16:creationId xmlns:a16="http://schemas.microsoft.com/office/drawing/2014/main" id="{577841F8-13C3-CDA5-E3BE-61A94185C963}"/>
              </a:ext>
            </a:extLst>
          </p:cNvPr>
          <p:cNvSpPr>
            <a:spLocks noGrp="1"/>
          </p:cNvSpPr>
          <p:nvPr>
            <p:ph type="body" sz="quarter" idx="22" hasCustomPrompt="1"/>
          </p:nvPr>
        </p:nvSpPr>
        <p:spPr>
          <a:xfrm>
            <a:off x="8573770" y="4754219"/>
            <a:ext cx="1424352" cy="215444"/>
          </a:xfrm>
        </p:spPr>
        <p:txBody>
          <a:bodyPr wrap="square" anchor="b">
            <a:spAutoFit/>
          </a:bodyPr>
          <a:lstStyle>
            <a:lvl1pPr algn="r">
              <a:defRPr sz="1400" cap="all" baseline="0">
                <a:latin typeface="+mj-lt"/>
              </a:defRPr>
            </a:lvl1pPr>
          </a:lstStyle>
          <a:p>
            <a:pPr lvl="0"/>
            <a:r>
              <a:rPr lang="fr-FR" dirty="0"/>
              <a:t>EXPERT</a:t>
            </a:r>
          </a:p>
        </p:txBody>
      </p:sp>
      <p:sp>
        <p:nvSpPr>
          <p:cNvPr id="52" name="Espace réservé du texte 21">
            <a:extLst>
              <a:ext uri="{FF2B5EF4-FFF2-40B4-BE49-F238E27FC236}">
                <a16:creationId xmlns:a16="http://schemas.microsoft.com/office/drawing/2014/main" id="{FE091C0D-809B-F245-A44D-0AF76B80DB19}"/>
              </a:ext>
            </a:extLst>
          </p:cNvPr>
          <p:cNvSpPr>
            <a:spLocks noGrp="1"/>
          </p:cNvSpPr>
          <p:nvPr>
            <p:ph type="body" sz="quarter" idx="23" hasCustomPrompt="1"/>
          </p:nvPr>
        </p:nvSpPr>
        <p:spPr>
          <a:xfrm>
            <a:off x="7127853" y="5372195"/>
            <a:ext cx="4320000" cy="184666"/>
          </a:xfrm>
        </p:spPr>
        <p:txBody>
          <a:bodyPr wrap="square" anchor="t">
            <a:spAutoFit/>
          </a:bodyPr>
          <a:lstStyle>
            <a:lvl1pPr algn="l">
              <a:defRPr sz="1200" cap="all" baseline="0">
                <a:latin typeface="+mn-lt"/>
              </a:defRPr>
            </a:lvl1pPr>
          </a:lstStyle>
          <a:p>
            <a:pPr lvl="0"/>
            <a:r>
              <a:rPr lang="fr-FR" dirty="0"/>
              <a:t>FONCTION </a:t>
            </a:r>
          </a:p>
        </p:txBody>
      </p:sp>
      <p:sp>
        <p:nvSpPr>
          <p:cNvPr id="53" name="Espace réservé pour une image  14">
            <a:extLst>
              <a:ext uri="{FF2B5EF4-FFF2-40B4-BE49-F238E27FC236}">
                <a16:creationId xmlns:a16="http://schemas.microsoft.com/office/drawing/2014/main" id="{14DDBC50-768A-DDBB-29A0-E2C5C95BB45C}"/>
              </a:ext>
            </a:extLst>
          </p:cNvPr>
          <p:cNvSpPr>
            <a:spLocks noGrp="1" noChangeAspect="1"/>
          </p:cNvSpPr>
          <p:nvPr>
            <p:ph type="pic" sz="quarter" idx="24" hasCustomPrompt="1"/>
          </p:nvPr>
        </p:nvSpPr>
        <p:spPr>
          <a:xfrm>
            <a:off x="7157716" y="3893081"/>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4" name="Espace réservé du texte 21">
            <a:extLst>
              <a:ext uri="{FF2B5EF4-FFF2-40B4-BE49-F238E27FC236}">
                <a16:creationId xmlns:a16="http://schemas.microsoft.com/office/drawing/2014/main" id="{048B37DC-D7ED-EE52-7BE8-B11709179E99}"/>
              </a:ext>
            </a:extLst>
          </p:cNvPr>
          <p:cNvSpPr>
            <a:spLocks noGrp="1"/>
          </p:cNvSpPr>
          <p:nvPr>
            <p:ph type="body" sz="quarter" idx="25" hasCustomPrompt="1"/>
          </p:nvPr>
        </p:nvSpPr>
        <p:spPr>
          <a:xfrm>
            <a:off x="7127853" y="5155226"/>
            <a:ext cx="4320000" cy="184666"/>
          </a:xfrm>
        </p:spPr>
        <p:txBody>
          <a:bodyPr wrap="square" anchor="b">
            <a:spAutoFit/>
          </a:bodyPr>
          <a:lstStyle>
            <a:lvl1pPr>
              <a:defRPr sz="1200" cap="all" baseline="0">
                <a:solidFill>
                  <a:schemeClr val="accent2"/>
                </a:solidFill>
                <a:latin typeface="+mj-lt"/>
              </a:defRPr>
            </a:lvl1pPr>
          </a:lstStyle>
          <a:p>
            <a:pPr lvl="0"/>
            <a:r>
              <a:rPr lang="fr-FR" dirty="0"/>
              <a:t>PRÉNOM NOM</a:t>
            </a:r>
          </a:p>
        </p:txBody>
      </p:sp>
      <p:cxnSp>
        <p:nvCxnSpPr>
          <p:cNvPr id="69" name="Connecteur droit 68">
            <a:extLst>
              <a:ext uri="{FF2B5EF4-FFF2-40B4-BE49-F238E27FC236}">
                <a16:creationId xmlns:a16="http://schemas.microsoft.com/office/drawing/2014/main" id="{D9170378-D5A7-44B4-779C-EE84703E3D67}"/>
              </a:ext>
            </a:extLst>
          </p:cNvPr>
          <p:cNvCxnSpPr>
            <a:cxnSpLocks/>
          </p:cNvCxnSpPr>
          <p:nvPr/>
        </p:nvCxnSpPr>
        <p:spPr>
          <a:xfrm flipH="1">
            <a:off x="2035110" y="32027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Espace réservé du texte 21">
            <a:extLst>
              <a:ext uri="{FF2B5EF4-FFF2-40B4-BE49-F238E27FC236}">
                <a16:creationId xmlns:a16="http://schemas.microsoft.com/office/drawing/2014/main" id="{BB7C15EA-88C8-059F-3650-41D606B583DE}"/>
              </a:ext>
            </a:extLst>
          </p:cNvPr>
          <p:cNvSpPr>
            <a:spLocks noGrp="1"/>
          </p:cNvSpPr>
          <p:nvPr>
            <p:ph type="body" sz="quarter" idx="26" hasCustomPrompt="1"/>
          </p:nvPr>
        </p:nvSpPr>
        <p:spPr>
          <a:xfrm>
            <a:off x="2026871"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71" name="Espace réservé du texte 21">
            <a:extLst>
              <a:ext uri="{FF2B5EF4-FFF2-40B4-BE49-F238E27FC236}">
                <a16:creationId xmlns:a16="http://schemas.microsoft.com/office/drawing/2014/main" id="{6EA3F58E-E065-46D2-1970-9C0D14DEDD04}"/>
              </a:ext>
            </a:extLst>
          </p:cNvPr>
          <p:cNvSpPr>
            <a:spLocks noGrp="1"/>
          </p:cNvSpPr>
          <p:nvPr>
            <p:ph type="body" sz="quarter" idx="27" hasCustomPrompt="1"/>
          </p:nvPr>
        </p:nvSpPr>
        <p:spPr>
          <a:xfrm>
            <a:off x="575407" y="35191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2" name="Espace réservé pour une image  14">
            <a:extLst>
              <a:ext uri="{FF2B5EF4-FFF2-40B4-BE49-F238E27FC236}">
                <a16:creationId xmlns:a16="http://schemas.microsoft.com/office/drawing/2014/main" id="{F79DBA7F-5D63-AA32-4665-6CFD2BF10AED}"/>
              </a:ext>
            </a:extLst>
          </p:cNvPr>
          <p:cNvSpPr>
            <a:spLocks noGrp="1" noChangeAspect="1"/>
          </p:cNvSpPr>
          <p:nvPr>
            <p:ph type="pic" sz="quarter" idx="28" hasCustomPrompt="1"/>
          </p:nvPr>
        </p:nvSpPr>
        <p:spPr>
          <a:xfrm>
            <a:off x="4016914" y="2039998"/>
            <a:ext cx="1048340" cy="1046669"/>
          </a:xfrm>
          <a:prstGeom prst="flowChartConnector">
            <a:avLst/>
          </a:prstGeom>
          <a:ln w="57150">
            <a:solidFill>
              <a:schemeClr val="bg1"/>
            </a:solidFill>
          </a:ln>
        </p:spPr>
        <p:txBody>
          <a:bodyPr>
            <a:noAutofit/>
          </a:bodyPr>
          <a:lstStyle>
            <a:lvl1pPr>
              <a:defRPr/>
            </a:lvl1pPr>
          </a:lstStyle>
          <a:p>
            <a:r>
              <a:rPr lang="fr-FR"/>
              <a:t>Cliquer sur l’icône</a:t>
            </a:r>
          </a:p>
        </p:txBody>
      </p:sp>
      <p:sp>
        <p:nvSpPr>
          <p:cNvPr id="73" name="Espace réservé du texte 21">
            <a:extLst>
              <a:ext uri="{FF2B5EF4-FFF2-40B4-BE49-F238E27FC236}">
                <a16:creationId xmlns:a16="http://schemas.microsoft.com/office/drawing/2014/main" id="{FE5E986C-F0EF-A2AC-89CA-A73067C8EC0E}"/>
              </a:ext>
            </a:extLst>
          </p:cNvPr>
          <p:cNvSpPr>
            <a:spLocks noGrp="1"/>
          </p:cNvSpPr>
          <p:nvPr>
            <p:ph type="body" sz="quarter" idx="29" hasCustomPrompt="1"/>
          </p:nvPr>
        </p:nvSpPr>
        <p:spPr>
          <a:xfrm>
            <a:off x="575407" y="33021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cxnSp>
        <p:nvCxnSpPr>
          <p:cNvPr id="74" name="Connecteur droit 73">
            <a:extLst>
              <a:ext uri="{FF2B5EF4-FFF2-40B4-BE49-F238E27FC236}">
                <a16:creationId xmlns:a16="http://schemas.microsoft.com/office/drawing/2014/main" id="{3A1247B9-21A4-7A4B-71F6-1651CED9D42E}"/>
              </a:ext>
            </a:extLst>
          </p:cNvPr>
          <p:cNvCxnSpPr>
            <a:cxnSpLocks/>
          </p:cNvCxnSpPr>
          <p:nvPr/>
        </p:nvCxnSpPr>
        <p:spPr>
          <a:xfrm flipH="1">
            <a:off x="2035110" y="5054424"/>
            <a:ext cx="287026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Espace réservé du texte 21">
            <a:extLst>
              <a:ext uri="{FF2B5EF4-FFF2-40B4-BE49-F238E27FC236}">
                <a16:creationId xmlns:a16="http://schemas.microsoft.com/office/drawing/2014/main" id="{EF459E06-ED05-2D57-033B-D5A7A68898F7}"/>
              </a:ext>
            </a:extLst>
          </p:cNvPr>
          <p:cNvSpPr>
            <a:spLocks noGrp="1"/>
          </p:cNvSpPr>
          <p:nvPr>
            <p:ph type="body" sz="quarter" idx="30" hasCustomPrompt="1"/>
          </p:nvPr>
        </p:nvSpPr>
        <p:spPr>
          <a:xfrm>
            <a:off x="202687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76" name="Espace réservé du texte 21">
            <a:extLst>
              <a:ext uri="{FF2B5EF4-FFF2-40B4-BE49-F238E27FC236}">
                <a16:creationId xmlns:a16="http://schemas.microsoft.com/office/drawing/2014/main" id="{4BC299D3-0588-C1B5-9C45-3450D97A4C1E}"/>
              </a:ext>
            </a:extLst>
          </p:cNvPr>
          <p:cNvSpPr>
            <a:spLocks noGrp="1"/>
          </p:cNvSpPr>
          <p:nvPr>
            <p:ph type="body" sz="quarter" idx="31" hasCustomPrompt="1"/>
          </p:nvPr>
        </p:nvSpPr>
        <p:spPr>
          <a:xfrm>
            <a:off x="575407" y="5370812"/>
            <a:ext cx="4320000" cy="184666"/>
          </a:xfrm>
        </p:spPr>
        <p:txBody>
          <a:bodyPr wrap="square" anchor="t">
            <a:spAutoFit/>
          </a:bodyPr>
          <a:lstStyle>
            <a:lvl1pPr algn="r">
              <a:defRPr sz="1200" cap="all" baseline="0">
                <a:latin typeface="+mn-lt"/>
              </a:defRPr>
            </a:lvl1pPr>
          </a:lstStyle>
          <a:p>
            <a:pPr lvl="0"/>
            <a:r>
              <a:rPr lang="fr-FR" dirty="0"/>
              <a:t>FONCTION </a:t>
            </a:r>
          </a:p>
        </p:txBody>
      </p:sp>
      <p:sp>
        <p:nvSpPr>
          <p:cNvPr id="77" name="Espace réservé pour une image  14">
            <a:extLst>
              <a:ext uri="{FF2B5EF4-FFF2-40B4-BE49-F238E27FC236}">
                <a16:creationId xmlns:a16="http://schemas.microsoft.com/office/drawing/2014/main" id="{8C349262-533F-0A2F-0F2E-BC6D79BCC72A}"/>
              </a:ext>
            </a:extLst>
          </p:cNvPr>
          <p:cNvSpPr>
            <a:spLocks noGrp="1" noChangeAspect="1"/>
          </p:cNvSpPr>
          <p:nvPr>
            <p:ph type="pic" sz="quarter" idx="32"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21">
            <a:extLst>
              <a:ext uri="{FF2B5EF4-FFF2-40B4-BE49-F238E27FC236}">
                <a16:creationId xmlns:a16="http://schemas.microsoft.com/office/drawing/2014/main" id="{AF486B3E-2E5F-4DC1-5A36-FC0FC90C84A3}"/>
              </a:ext>
            </a:extLst>
          </p:cNvPr>
          <p:cNvSpPr>
            <a:spLocks noGrp="1"/>
          </p:cNvSpPr>
          <p:nvPr>
            <p:ph type="body" sz="quarter" idx="33" hasCustomPrompt="1"/>
          </p:nvPr>
        </p:nvSpPr>
        <p:spPr>
          <a:xfrm>
            <a:off x="575407" y="5153843"/>
            <a:ext cx="4320000" cy="184666"/>
          </a:xfrm>
        </p:spPr>
        <p:txBody>
          <a:bodyPr wrap="square" anchor="b">
            <a:spAutoFit/>
          </a:bodyPr>
          <a:lstStyle>
            <a:lvl1pPr algn="r">
              <a:defRPr sz="1200" cap="all" baseline="0">
                <a:solidFill>
                  <a:schemeClr val="accent2"/>
                </a:solidFill>
                <a:latin typeface="+mj-lt"/>
              </a:defRPr>
            </a:lvl1pPr>
          </a:lstStyle>
          <a:p>
            <a:pPr lvl="0"/>
            <a:r>
              <a:rPr lang="fr-FR" dirty="0"/>
              <a:t>PRÉNOM NOM</a:t>
            </a:r>
          </a:p>
        </p:txBody>
      </p:sp>
      <p:sp>
        <p:nvSpPr>
          <p:cNvPr id="79" name="Espace réservé du texte 21">
            <a:extLst>
              <a:ext uri="{FF2B5EF4-FFF2-40B4-BE49-F238E27FC236}">
                <a16:creationId xmlns:a16="http://schemas.microsoft.com/office/drawing/2014/main" id="{464B6E6D-1BB8-C086-B3ED-87BB941077B3}"/>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346CB4AC-FF26-D172-F2E2-537A9F32E61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DC1CAF5-A886-5EB8-003A-3DE8374A441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13719431"/>
      </p:ext>
    </p:extLst>
  </p:cSld>
  <p:clrMapOvr>
    <a:masterClrMapping/>
  </p:clrMapOvr>
  <p:extLst>
    <p:ext uri="{DCECCB84-F9BA-43D5-87BE-67443E8EF086}">
      <p15:sldGuideLst xmlns:p15="http://schemas.microsoft.com/office/powerpoint/2012/main">
        <p15:guide id="1" orient="horz" pos="1412">
          <p15:clr>
            <a:srgbClr val="FBAE40"/>
          </p15:clr>
        </p15:guide>
        <p15:guide id="2" orient="horz" pos="2387">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Équipe projet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llipse 12">
            <a:extLst>
              <a:ext uri="{FF2B5EF4-FFF2-40B4-BE49-F238E27FC236}">
                <a16:creationId xmlns:a16="http://schemas.microsoft.com/office/drawing/2014/main" id="{D701E3F7-F90F-2C95-BCDB-CC8643D07A00}"/>
              </a:ext>
            </a:extLst>
          </p:cNvPr>
          <p:cNvSpPr/>
          <p:nvPr/>
        </p:nvSpPr>
        <p:spPr>
          <a:xfrm>
            <a:off x="4313852" y="1823734"/>
            <a:ext cx="3564294" cy="3564294"/>
          </a:xfrm>
          <a:prstGeom prst="ellipse">
            <a:avLst/>
          </a:prstGeom>
          <a:solidFill>
            <a:schemeClr val="accent4">
              <a:lumMod val="9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cap="all" baseline="0"/>
          </a:p>
        </p:txBody>
      </p:sp>
      <p:cxnSp>
        <p:nvCxnSpPr>
          <p:cNvPr id="2" name="Connecteur droit 1">
            <a:extLst>
              <a:ext uri="{FF2B5EF4-FFF2-40B4-BE49-F238E27FC236}">
                <a16:creationId xmlns:a16="http://schemas.microsoft.com/office/drawing/2014/main" id="{54A578F5-DB38-2431-A8C9-4287B781A6AE}"/>
              </a:ext>
            </a:extLst>
          </p:cNvPr>
          <p:cNvCxnSpPr>
            <a:cxnSpLocks/>
          </p:cNvCxnSpPr>
          <p:nvPr/>
        </p:nvCxnSpPr>
        <p:spPr>
          <a:xfrm flipH="1">
            <a:off x="838338" y="3202724"/>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21">
            <a:extLst>
              <a:ext uri="{FF2B5EF4-FFF2-40B4-BE49-F238E27FC236}">
                <a16:creationId xmlns:a16="http://schemas.microsoft.com/office/drawing/2014/main" id="{ABA5C4DC-AF34-B70D-8E48-D6861D20D251}"/>
              </a:ext>
            </a:extLst>
          </p:cNvPr>
          <p:cNvSpPr>
            <a:spLocks noGrp="1"/>
          </p:cNvSpPr>
          <p:nvPr>
            <p:ph type="body" sz="quarter" idx="34" hasCustomPrompt="1"/>
          </p:nvPr>
        </p:nvSpPr>
        <p:spPr>
          <a:xfrm>
            <a:off x="5383824" y="3338526"/>
            <a:ext cx="1424352" cy="553998"/>
          </a:xfrm>
        </p:spPr>
        <p:txBody>
          <a:bodyPr wrap="square" anchor="b">
            <a:spAutoFit/>
          </a:bodyPr>
          <a:lstStyle>
            <a:lvl1pPr algn="ctr">
              <a:defRPr sz="1800" cap="all" baseline="0">
                <a:latin typeface="+mj-lt"/>
              </a:defRPr>
            </a:lvl1pPr>
          </a:lstStyle>
          <a:p>
            <a:pPr lvl="0"/>
            <a:r>
              <a:rPr lang="fr-FR" dirty="0"/>
              <a:t>ÉQUIPE PROJET</a:t>
            </a:r>
          </a:p>
        </p:txBody>
      </p:sp>
      <p:cxnSp>
        <p:nvCxnSpPr>
          <p:cNvPr id="10" name="Connecteur droit 9">
            <a:extLst>
              <a:ext uri="{FF2B5EF4-FFF2-40B4-BE49-F238E27FC236}">
                <a16:creationId xmlns:a16="http://schemas.microsoft.com/office/drawing/2014/main" id="{9EADD3CB-5C31-4B76-67CD-825AB1545AC8}"/>
              </a:ext>
            </a:extLst>
          </p:cNvPr>
          <p:cNvCxnSpPr>
            <a:cxnSpLocks/>
          </p:cNvCxnSpPr>
          <p:nvPr/>
        </p:nvCxnSpPr>
        <p:spPr>
          <a:xfrm flipH="1">
            <a:off x="835550" y="5057787"/>
            <a:ext cx="42351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83E346A-8174-B331-9DD4-730A7E3C66F9}"/>
              </a:ext>
            </a:extLst>
          </p:cNvPr>
          <p:cNvCxnSpPr>
            <a:cxnSpLocks/>
          </p:cNvCxnSpPr>
          <p:nvPr/>
        </p:nvCxnSpPr>
        <p:spPr>
          <a:xfrm flipH="1">
            <a:off x="7249773" y="3202724"/>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B72CD44-EC4F-B027-CF80-62F7705246E4}"/>
              </a:ext>
            </a:extLst>
          </p:cNvPr>
          <p:cNvCxnSpPr>
            <a:cxnSpLocks/>
          </p:cNvCxnSpPr>
          <p:nvPr/>
        </p:nvCxnSpPr>
        <p:spPr>
          <a:xfrm flipH="1">
            <a:off x="7249773" y="4994202"/>
            <a:ext cx="4210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88E78D83-5BE2-53ED-622D-F27EF83F3A75}"/>
              </a:ext>
            </a:extLst>
          </p:cNvPr>
          <p:cNvSpPr>
            <a:spLocks noGrp="1"/>
          </p:cNvSpPr>
          <p:nvPr>
            <p:ph type="body" sz="quarter" idx="27" hasCustomPrompt="1"/>
          </p:nvPr>
        </p:nvSpPr>
        <p:spPr>
          <a:xfrm>
            <a:off x="387322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5" name="Espace réservé pour une image  14">
            <a:extLst>
              <a:ext uri="{FF2B5EF4-FFF2-40B4-BE49-F238E27FC236}">
                <a16:creationId xmlns:a16="http://schemas.microsoft.com/office/drawing/2014/main" id="{22E21602-D236-BF2D-0BF1-27F29F5A3EBB}"/>
              </a:ext>
            </a:extLst>
          </p:cNvPr>
          <p:cNvSpPr>
            <a:spLocks noGrp="1" noChangeAspect="1"/>
          </p:cNvSpPr>
          <p:nvPr>
            <p:ph type="pic" sz="quarter" idx="28" hasCustomPrompt="1"/>
          </p:nvPr>
        </p:nvSpPr>
        <p:spPr>
          <a:xfrm>
            <a:off x="402138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6" name="Espace réservé du texte 21">
            <a:extLst>
              <a:ext uri="{FF2B5EF4-FFF2-40B4-BE49-F238E27FC236}">
                <a16:creationId xmlns:a16="http://schemas.microsoft.com/office/drawing/2014/main" id="{6C0799AC-ED9C-AA68-C8EB-88FEFD9F8945}"/>
              </a:ext>
            </a:extLst>
          </p:cNvPr>
          <p:cNvSpPr>
            <a:spLocks noGrp="1"/>
          </p:cNvSpPr>
          <p:nvPr>
            <p:ph type="body" sz="quarter" idx="29" hasCustomPrompt="1"/>
          </p:nvPr>
        </p:nvSpPr>
        <p:spPr>
          <a:xfrm>
            <a:off x="383337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17" name="Espace réservé du texte 21">
            <a:extLst>
              <a:ext uri="{FF2B5EF4-FFF2-40B4-BE49-F238E27FC236}">
                <a16:creationId xmlns:a16="http://schemas.microsoft.com/office/drawing/2014/main" id="{C70866A3-40C5-8166-8526-004A34822752}"/>
              </a:ext>
            </a:extLst>
          </p:cNvPr>
          <p:cNvSpPr>
            <a:spLocks noGrp="1"/>
          </p:cNvSpPr>
          <p:nvPr>
            <p:ph type="body" sz="quarter" idx="35" hasCustomPrompt="1"/>
          </p:nvPr>
        </p:nvSpPr>
        <p:spPr>
          <a:xfrm>
            <a:off x="2244287"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pour une image  14">
            <a:extLst>
              <a:ext uri="{FF2B5EF4-FFF2-40B4-BE49-F238E27FC236}">
                <a16:creationId xmlns:a16="http://schemas.microsoft.com/office/drawing/2014/main" id="{28AB77B5-72AB-2146-3D35-0C3E3F547D69}"/>
              </a:ext>
            </a:extLst>
          </p:cNvPr>
          <p:cNvSpPr>
            <a:spLocks noGrp="1" noChangeAspect="1"/>
          </p:cNvSpPr>
          <p:nvPr>
            <p:ph type="pic" sz="quarter" idx="36" hasCustomPrompt="1"/>
          </p:nvPr>
        </p:nvSpPr>
        <p:spPr>
          <a:xfrm>
            <a:off x="2392440"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19" name="Espace réservé du texte 21">
            <a:extLst>
              <a:ext uri="{FF2B5EF4-FFF2-40B4-BE49-F238E27FC236}">
                <a16:creationId xmlns:a16="http://schemas.microsoft.com/office/drawing/2014/main" id="{EAE2E268-F192-C5B4-0D31-75F5A6FBE1F8}"/>
              </a:ext>
            </a:extLst>
          </p:cNvPr>
          <p:cNvSpPr>
            <a:spLocks noGrp="1"/>
          </p:cNvSpPr>
          <p:nvPr>
            <p:ph type="body" sz="quarter" idx="37" hasCustomPrompt="1"/>
          </p:nvPr>
        </p:nvSpPr>
        <p:spPr>
          <a:xfrm>
            <a:off x="2204434"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2" name="Espace réservé du texte 21">
            <a:extLst>
              <a:ext uri="{FF2B5EF4-FFF2-40B4-BE49-F238E27FC236}">
                <a16:creationId xmlns:a16="http://schemas.microsoft.com/office/drawing/2014/main" id="{2437C919-5258-A45C-02E2-19A919C669EB}"/>
              </a:ext>
            </a:extLst>
          </p:cNvPr>
          <p:cNvSpPr>
            <a:spLocks noGrp="1"/>
          </p:cNvSpPr>
          <p:nvPr>
            <p:ph type="body" sz="quarter" idx="26" hasCustomPrompt="1"/>
          </p:nvPr>
        </p:nvSpPr>
        <p:spPr>
          <a:xfrm>
            <a:off x="858989" y="2685693"/>
            <a:ext cx="1424352" cy="430887"/>
          </a:xfrm>
        </p:spPr>
        <p:txBody>
          <a:bodyPr wrap="square" anchor="b">
            <a:spAutoFit/>
          </a:bodyPr>
          <a:lstStyle>
            <a:lvl1pPr algn="l">
              <a:defRPr sz="1400" cap="all" baseline="0">
                <a:latin typeface="+mj-lt"/>
              </a:defRPr>
            </a:lvl1pPr>
          </a:lstStyle>
          <a:p>
            <a:pPr lvl="0"/>
            <a:r>
              <a:rPr lang="fr-FR" dirty="0"/>
              <a:t>PILOTAGE STRATÉGIQUE</a:t>
            </a:r>
          </a:p>
        </p:txBody>
      </p:sp>
      <p:sp>
        <p:nvSpPr>
          <p:cNvPr id="24" name="Espace réservé du texte 21">
            <a:extLst>
              <a:ext uri="{FF2B5EF4-FFF2-40B4-BE49-F238E27FC236}">
                <a16:creationId xmlns:a16="http://schemas.microsoft.com/office/drawing/2014/main" id="{FCE64431-621C-554D-A271-A86C7D47236A}"/>
              </a:ext>
            </a:extLst>
          </p:cNvPr>
          <p:cNvSpPr>
            <a:spLocks noGrp="1"/>
          </p:cNvSpPr>
          <p:nvPr>
            <p:ph type="body" sz="quarter" idx="38" hasCustomPrompt="1"/>
          </p:nvPr>
        </p:nvSpPr>
        <p:spPr>
          <a:xfrm>
            <a:off x="3868761"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5" name="Espace réservé pour une image  14">
            <a:extLst>
              <a:ext uri="{FF2B5EF4-FFF2-40B4-BE49-F238E27FC236}">
                <a16:creationId xmlns:a16="http://schemas.microsoft.com/office/drawing/2014/main" id="{27294F74-B180-CE3B-6186-EB280F79E9C0}"/>
              </a:ext>
            </a:extLst>
          </p:cNvPr>
          <p:cNvSpPr>
            <a:spLocks noGrp="1" noChangeAspect="1"/>
          </p:cNvSpPr>
          <p:nvPr>
            <p:ph type="pic" sz="quarter" idx="39" hasCustomPrompt="1"/>
          </p:nvPr>
        </p:nvSpPr>
        <p:spPr>
          <a:xfrm>
            <a:off x="4016914"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21">
            <a:extLst>
              <a:ext uri="{FF2B5EF4-FFF2-40B4-BE49-F238E27FC236}">
                <a16:creationId xmlns:a16="http://schemas.microsoft.com/office/drawing/2014/main" id="{5B5B8F6B-CF6E-6ADE-DE6E-7A48AC36B342}"/>
              </a:ext>
            </a:extLst>
          </p:cNvPr>
          <p:cNvSpPr>
            <a:spLocks noGrp="1"/>
          </p:cNvSpPr>
          <p:nvPr>
            <p:ph type="body" sz="quarter" idx="40" hasCustomPrompt="1"/>
          </p:nvPr>
        </p:nvSpPr>
        <p:spPr>
          <a:xfrm>
            <a:off x="3828908"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7" name="Espace réservé du texte 21">
            <a:extLst>
              <a:ext uri="{FF2B5EF4-FFF2-40B4-BE49-F238E27FC236}">
                <a16:creationId xmlns:a16="http://schemas.microsoft.com/office/drawing/2014/main" id="{BEBFEF12-908A-2266-8610-E34DE54CF14E}"/>
              </a:ext>
            </a:extLst>
          </p:cNvPr>
          <p:cNvSpPr>
            <a:spLocks noGrp="1"/>
          </p:cNvSpPr>
          <p:nvPr>
            <p:ph type="body" sz="quarter" idx="41" hasCustomPrompt="1"/>
          </p:nvPr>
        </p:nvSpPr>
        <p:spPr>
          <a:xfrm>
            <a:off x="2239819"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28" name="Espace réservé pour une image  14">
            <a:extLst>
              <a:ext uri="{FF2B5EF4-FFF2-40B4-BE49-F238E27FC236}">
                <a16:creationId xmlns:a16="http://schemas.microsoft.com/office/drawing/2014/main" id="{63851499-C510-E7E0-E862-70D634C2242B}"/>
              </a:ext>
            </a:extLst>
          </p:cNvPr>
          <p:cNvSpPr>
            <a:spLocks noGrp="1" noChangeAspect="1"/>
          </p:cNvSpPr>
          <p:nvPr>
            <p:ph type="pic" sz="quarter" idx="42" hasCustomPrompt="1"/>
          </p:nvPr>
        </p:nvSpPr>
        <p:spPr>
          <a:xfrm>
            <a:off x="2387972"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9" name="Espace réservé du texte 21">
            <a:extLst>
              <a:ext uri="{FF2B5EF4-FFF2-40B4-BE49-F238E27FC236}">
                <a16:creationId xmlns:a16="http://schemas.microsoft.com/office/drawing/2014/main" id="{A1435CA1-1E87-82D4-7A6C-01071689EF51}"/>
              </a:ext>
            </a:extLst>
          </p:cNvPr>
          <p:cNvSpPr>
            <a:spLocks noGrp="1"/>
          </p:cNvSpPr>
          <p:nvPr>
            <p:ph type="body" sz="quarter" idx="43" hasCustomPrompt="1"/>
          </p:nvPr>
        </p:nvSpPr>
        <p:spPr>
          <a:xfrm>
            <a:off x="2199966"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0965FEFF-95E4-726B-63F5-F008233D66F3}"/>
              </a:ext>
            </a:extLst>
          </p:cNvPr>
          <p:cNvSpPr>
            <a:spLocks noGrp="1"/>
          </p:cNvSpPr>
          <p:nvPr>
            <p:ph type="body" sz="quarter" idx="44" hasCustomPrompt="1"/>
          </p:nvPr>
        </p:nvSpPr>
        <p:spPr>
          <a:xfrm>
            <a:off x="854521" y="4752836"/>
            <a:ext cx="1424352" cy="215444"/>
          </a:xfrm>
        </p:spPr>
        <p:txBody>
          <a:bodyPr wrap="square" anchor="b">
            <a:spAutoFit/>
          </a:bodyPr>
          <a:lstStyle>
            <a:lvl1pPr algn="l">
              <a:defRPr sz="1400" cap="all" baseline="0">
                <a:latin typeface="+mj-lt"/>
              </a:defRPr>
            </a:lvl1pPr>
          </a:lstStyle>
          <a:p>
            <a:pPr lvl="0"/>
            <a:r>
              <a:rPr lang="fr-FR" dirty="0"/>
              <a:t>PLANNING</a:t>
            </a:r>
          </a:p>
        </p:txBody>
      </p:sp>
      <p:sp>
        <p:nvSpPr>
          <p:cNvPr id="60" name="Espace réservé du texte 21">
            <a:extLst>
              <a:ext uri="{FF2B5EF4-FFF2-40B4-BE49-F238E27FC236}">
                <a16:creationId xmlns:a16="http://schemas.microsoft.com/office/drawing/2014/main" id="{7174F775-36FB-42EF-8119-600BCD1781E5}"/>
              </a:ext>
            </a:extLst>
          </p:cNvPr>
          <p:cNvSpPr>
            <a:spLocks noGrp="1"/>
          </p:cNvSpPr>
          <p:nvPr>
            <p:ph type="body" sz="quarter" idx="45" hasCustomPrompt="1"/>
          </p:nvPr>
        </p:nvSpPr>
        <p:spPr>
          <a:xfrm>
            <a:off x="8638151"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1" name="Espace réservé pour une image  14">
            <a:extLst>
              <a:ext uri="{FF2B5EF4-FFF2-40B4-BE49-F238E27FC236}">
                <a16:creationId xmlns:a16="http://schemas.microsoft.com/office/drawing/2014/main" id="{2E808A3C-5A52-1AC3-62EC-1C14B80B98A0}"/>
              </a:ext>
            </a:extLst>
          </p:cNvPr>
          <p:cNvSpPr>
            <a:spLocks noGrp="1" noChangeAspect="1"/>
          </p:cNvSpPr>
          <p:nvPr>
            <p:ph type="pic" sz="quarter" idx="46" hasCustomPrompt="1"/>
          </p:nvPr>
        </p:nvSpPr>
        <p:spPr>
          <a:xfrm>
            <a:off x="8786304"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2" name="Espace réservé du texte 21">
            <a:extLst>
              <a:ext uri="{FF2B5EF4-FFF2-40B4-BE49-F238E27FC236}">
                <a16:creationId xmlns:a16="http://schemas.microsoft.com/office/drawing/2014/main" id="{83BDD733-1359-0412-F24F-07B2336408EF}"/>
              </a:ext>
            </a:extLst>
          </p:cNvPr>
          <p:cNvSpPr>
            <a:spLocks noGrp="1"/>
          </p:cNvSpPr>
          <p:nvPr>
            <p:ph type="body" sz="quarter" idx="47" hasCustomPrompt="1"/>
          </p:nvPr>
        </p:nvSpPr>
        <p:spPr>
          <a:xfrm>
            <a:off x="8598298"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3" name="Espace réservé du texte 21">
            <a:extLst>
              <a:ext uri="{FF2B5EF4-FFF2-40B4-BE49-F238E27FC236}">
                <a16:creationId xmlns:a16="http://schemas.microsoft.com/office/drawing/2014/main" id="{A0648B62-14BB-0DE4-EF9B-A48865218995}"/>
              </a:ext>
            </a:extLst>
          </p:cNvPr>
          <p:cNvSpPr>
            <a:spLocks noGrp="1"/>
          </p:cNvSpPr>
          <p:nvPr>
            <p:ph type="body" sz="quarter" idx="48" hasCustomPrompt="1"/>
          </p:nvPr>
        </p:nvSpPr>
        <p:spPr>
          <a:xfrm>
            <a:off x="7009209"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4" name="Espace réservé pour une image  14">
            <a:extLst>
              <a:ext uri="{FF2B5EF4-FFF2-40B4-BE49-F238E27FC236}">
                <a16:creationId xmlns:a16="http://schemas.microsoft.com/office/drawing/2014/main" id="{224147EE-97C6-2527-6BE0-9FA71ED9B5B6}"/>
              </a:ext>
            </a:extLst>
          </p:cNvPr>
          <p:cNvSpPr>
            <a:spLocks noGrp="1" noChangeAspect="1"/>
          </p:cNvSpPr>
          <p:nvPr>
            <p:ph type="pic" sz="quarter" idx="49" hasCustomPrompt="1"/>
          </p:nvPr>
        </p:nvSpPr>
        <p:spPr>
          <a:xfrm>
            <a:off x="7157362"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65" name="Espace réservé du texte 21">
            <a:extLst>
              <a:ext uri="{FF2B5EF4-FFF2-40B4-BE49-F238E27FC236}">
                <a16:creationId xmlns:a16="http://schemas.microsoft.com/office/drawing/2014/main" id="{44939C9B-9B80-1022-6AB6-1FAA99AE7D2F}"/>
              </a:ext>
            </a:extLst>
          </p:cNvPr>
          <p:cNvSpPr>
            <a:spLocks noGrp="1"/>
          </p:cNvSpPr>
          <p:nvPr>
            <p:ph type="body" sz="quarter" idx="50" hasCustomPrompt="1"/>
          </p:nvPr>
        </p:nvSpPr>
        <p:spPr>
          <a:xfrm>
            <a:off x="6969356"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66" name="Espace réservé du texte 21">
            <a:extLst>
              <a:ext uri="{FF2B5EF4-FFF2-40B4-BE49-F238E27FC236}">
                <a16:creationId xmlns:a16="http://schemas.microsoft.com/office/drawing/2014/main" id="{92C03ED6-F0FA-0AEE-B5A3-ABA465A0C65B}"/>
              </a:ext>
            </a:extLst>
          </p:cNvPr>
          <p:cNvSpPr>
            <a:spLocks noGrp="1"/>
          </p:cNvSpPr>
          <p:nvPr>
            <p:ph type="body" sz="quarter" idx="51" hasCustomPrompt="1"/>
          </p:nvPr>
        </p:nvSpPr>
        <p:spPr>
          <a:xfrm>
            <a:off x="10036151" y="2901136"/>
            <a:ext cx="1424352" cy="215444"/>
          </a:xfrm>
        </p:spPr>
        <p:txBody>
          <a:bodyPr wrap="square" anchor="b">
            <a:spAutoFit/>
          </a:bodyPr>
          <a:lstStyle>
            <a:lvl1pPr algn="r">
              <a:defRPr sz="1400" cap="all" baseline="0">
                <a:latin typeface="+mj-lt"/>
              </a:defRPr>
            </a:lvl1pPr>
          </a:lstStyle>
          <a:p>
            <a:pPr lvl="0"/>
            <a:r>
              <a:rPr lang="fr-FR" dirty="0"/>
              <a:t>PRODUCTION</a:t>
            </a:r>
          </a:p>
        </p:txBody>
      </p:sp>
      <p:sp>
        <p:nvSpPr>
          <p:cNvPr id="67" name="Espace réservé du texte 21">
            <a:extLst>
              <a:ext uri="{FF2B5EF4-FFF2-40B4-BE49-F238E27FC236}">
                <a16:creationId xmlns:a16="http://schemas.microsoft.com/office/drawing/2014/main" id="{7D79C905-0BBD-EA8C-D65B-692DF0FC1CEA}"/>
              </a:ext>
            </a:extLst>
          </p:cNvPr>
          <p:cNvSpPr>
            <a:spLocks noGrp="1"/>
          </p:cNvSpPr>
          <p:nvPr>
            <p:ph type="body" sz="quarter" idx="52" hasCustomPrompt="1"/>
          </p:nvPr>
        </p:nvSpPr>
        <p:spPr>
          <a:xfrm>
            <a:off x="8642205"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68" name="Espace réservé pour une image  14">
            <a:extLst>
              <a:ext uri="{FF2B5EF4-FFF2-40B4-BE49-F238E27FC236}">
                <a16:creationId xmlns:a16="http://schemas.microsoft.com/office/drawing/2014/main" id="{8060E394-131B-42D2-1A27-6C8202B56FC6}"/>
              </a:ext>
            </a:extLst>
          </p:cNvPr>
          <p:cNvSpPr>
            <a:spLocks noGrp="1" noChangeAspect="1"/>
          </p:cNvSpPr>
          <p:nvPr>
            <p:ph type="pic" sz="quarter" idx="53" hasCustomPrompt="1"/>
          </p:nvPr>
        </p:nvSpPr>
        <p:spPr>
          <a:xfrm>
            <a:off x="8790358"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0" name="Espace réservé du texte 21">
            <a:extLst>
              <a:ext uri="{FF2B5EF4-FFF2-40B4-BE49-F238E27FC236}">
                <a16:creationId xmlns:a16="http://schemas.microsoft.com/office/drawing/2014/main" id="{E265A3AD-D76D-13DF-284D-CB6F6A061EB3}"/>
              </a:ext>
            </a:extLst>
          </p:cNvPr>
          <p:cNvSpPr>
            <a:spLocks noGrp="1"/>
          </p:cNvSpPr>
          <p:nvPr>
            <p:ph type="body" sz="quarter" idx="54" hasCustomPrompt="1"/>
          </p:nvPr>
        </p:nvSpPr>
        <p:spPr>
          <a:xfrm>
            <a:off x="8602352"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1" name="Espace réservé du texte 21">
            <a:extLst>
              <a:ext uri="{FF2B5EF4-FFF2-40B4-BE49-F238E27FC236}">
                <a16:creationId xmlns:a16="http://schemas.microsoft.com/office/drawing/2014/main" id="{ADCFBF0C-6649-EEF4-5663-17DD3E4F861E}"/>
              </a:ext>
            </a:extLst>
          </p:cNvPr>
          <p:cNvSpPr>
            <a:spLocks noGrp="1"/>
          </p:cNvSpPr>
          <p:nvPr>
            <p:ph type="body" sz="quarter" idx="55" hasCustomPrompt="1"/>
          </p:nvPr>
        </p:nvSpPr>
        <p:spPr>
          <a:xfrm>
            <a:off x="7013263" y="53708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82" name="Espace réservé pour une image  14">
            <a:extLst>
              <a:ext uri="{FF2B5EF4-FFF2-40B4-BE49-F238E27FC236}">
                <a16:creationId xmlns:a16="http://schemas.microsoft.com/office/drawing/2014/main" id="{51938BF6-1170-B7B7-BCDB-77A7BB49F2B4}"/>
              </a:ext>
            </a:extLst>
          </p:cNvPr>
          <p:cNvSpPr>
            <a:spLocks noGrp="1" noChangeAspect="1"/>
          </p:cNvSpPr>
          <p:nvPr>
            <p:ph type="pic" sz="quarter" idx="56" hasCustomPrompt="1"/>
          </p:nvPr>
        </p:nvSpPr>
        <p:spPr>
          <a:xfrm>
            <a:off x="7161416" y="38916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83" name="Espace réservé du texte 21">
            <a:extLst>
              <a:ext uri="{FF2B5EF4-FFF2-40B4-BE49-F238E27FC236}">
                <a16:creationId xmlns:a16="http://schemas.microsoft.com/office/drawing/2014/main" id="{2D7EC772-1D32-4657-34C9-2A79F8ABDDCC}"/>
              </a:ext>
            </a:extLst>
          </p:cNvPr>
          <p:cNvSpPr>
            <a:spLocks noGrp="1"/>
          </p:cNvSpPr>
          <p:nvPr>
            <p:ph type="body" sz="quarter" idx="57" hasCustomPrompt="1"/>
          </p:nvPr>
        </p:nvSpPr>
        <p:spPr>
          <a:xfrm>
            <a:off x="6973410" y="51538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84" name="Espace réservé du texte 21">
            <a:extLst>
              <a:ext uri="{FF2B5EF4-FFF2-40B4-BE49-F238E27FC236}">
                <a16:creationId xmlns:a16="http://schemas.microsoft.com/office/drawing/2014/main" id="{3FD4A199-303A-A841-CB62-42E57311E63F}"/>
              </a:ext>
            </a:extLst>
          </p:cNvPr>
          <p:cNvSpPr>
            <a:spLocks noGrp="1"/>
          </p:cNvSpPr>
          <p:nvPr>
            <p:ph type="body" sz="quarter" idx="58" hasCustomPrompt="1"/>
          </p:nvPr>
        </p:nvSpPr>
        <p:spPr>
          <a:xfrm>
            <a:off x="10036151" y="4760456"/>
            <a:ext cx="1424352" cy="215444"/>
          </a:xfrm>
        </p:spPr>
        <p:txBody>
          <a:bodyPr wrap="square" anchor="b">
            <a:spAutoFit/>
          </a:bodyPr>
          <a:lstStyle>
            <a:lvl1pPr algn="r">
              <a:defRPr sz="1400" cap="all" baseline="0">
                <a:latin typeface="+mj-lt"/>
              </a:defRPr>
            </a:lvl1pPr>
          </a:lstStyle>
          <a:p>
            <a:pPr lvl="0"/>
            <a:r>
              <a:rPr lang="fr-FR" dirty="0"/>
              <a:t>EXPERTS</a:t>
            </a:r>
          </a:p>
        </p:txBody>
      </p:sp>
      <p:sp>
        <p:nvSpPr>
          <p:cNvPr id="20" name="Espace réservé du texte 7">
            <a:extLst>
              <a:ext uri="{FF2B5EF4-FFF2-40B4-BE49-F238E27FC236}">
                <a16:creationId xmlns:a16="http://schemas.microsoft.com/office/drawing/2014/main" id="{7CC583F0-494E-383B-D822-8D3EB25C635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21D38E5-719D-8BF9-A7C5-0E5E258C232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7219729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Équipe projet 3">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C1085A0-87AE-1AC2-107D-C06AB924A898}"/>
              </a:ext>
            </a:extLst>
          </p:cNvPr>
          <p:cNvSpPr/>
          <p:nvPr/>
        </p:nvSpPr>
        <p:spPr>
          <a:xfrm>
            <a:off x="0" y="771525"/>
            <a:ext cx="1219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1BCB0EDB-6FE8-39F7-423A-EFCF94FACDF7}"/>
              </a:ext>
            </a:extLst>
          </p:cNvPr>
          <p:cNvSpPr/>
          <p:nvPr/>
        </p:nvSpPr>
        <p:spPr>
          <a:xfrm>
            <a:off x="0" y="767715"/>
            <a:ext cx="12192000" cy="3744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21" name="Connecteur droit 20">
            <a:extLst>
              <a:ext uri="{FF2B5EF4-FFF2-40B4-BE49-F238E27FC236}">
                <a16:creationId xmlns:a16="http://schemas.microsoft.com/office/drawing/2014/main" id="{1FF01845-A4E2-8D6A-AB39-66E4AE8D0DEC}"/>
              </a:ext>
            </a:extLst>
          </p:cNvPr>
          <p:cNvCxnSpPr>
            <a:cxnSpLocks/>
          </p:cNvCxnSpPr>
          <p:nvPr/>
        </p:nvCxnSpPr>
        <p:spPr>
          <a:xfrm>
            <a:off x="7553432" y="1130490"/>
            <a:ext cx="0" cy="531774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4CB98E-8E39-56A9-93B1-3184B45D9A48}"/>
              </a:ext>
            </a:extLst>
          </p:cNvPr>
          <p:cNvCxnSpPr>
            <a:cxnSpLocks/>
          </p:cNvCxnSpPr>
          <p:nvPr/>
        </p:nvCxnSpPr>
        <p:spPr>
          <a:xfrm flipH="1">
            <a:off x="1" y="1140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space réservé du texte 21">
            <a:extLst>
              <a:ext uri="{FF2B5EF4-FFF2-40B4-BE49-F238E27FC236}">
                <a16:creationId xmlns:a16="http://schemas.microsoft.com/office/drawing/2014/main" id="{6E2138CA-0A0E-813E-9A07-A36271B6C276}"/>
              </a:ext>
            </a:extLst>
          </p:cNvPr>
          <p:cNvSpPr>
            <a:spLocks noGrp="1"/>
          </p:cNvSpPr>
          <p:nvPr>
            <p:ph type="body" sz="quarter" idx="27" hasCustomPrompt="1"/>
          </p:nvPr>
        </p:nvSpPr>
        <p:spPr>
          <a:xfrm>
            <a:off x="5432958"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38" name="Espace réservé du texte 21">
            <a:extLst>
              <a:ext uri="{FF2B5EF4-FFF2-40B4-BE49-F238E27FC236}">
                <a16:creationId xmlns:a16="http://schemas.microsoft.com/office/drawing/2014/main" id="{B55243A2-8AE1-5BFE-8045-69154414D8BD}"/>
              </a:ext>
            </a:extLst>
          </p:cNvPr>
          <p:cNvSpPr>
            <a:spLocks noGrp="1"/>
          </p:cNvSpPr>
          <p:nvPr>
            <p:ph type="body" sz="quarter" idx="29" hasCustomPrompt="1"/>
          </p:nvPr>
        </p:nvSpPr>
        <p:spPr>
          <a:xfrm>
            <a:off x="5393105"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39" name="Espace réservé pour une image  14">
            <a:extLst>
              <a:ext uri="{FF2B5EF4-FFF2-40B4-BE49-F238E27FC236}">
                <a16:creationId xmlns:a16="http://schemas.microsoft.com/office/drawing/2014/main" id="{51043EC4-2D6D-0922-07C8-4D7C2C0B906F}"/>
              </a:ext>
            </a:extLst>
          </p:cNvPr>
          <p:cNvSpPr>
            <a:spLocks noGrp="1" noChangeAspect="1"/>
          </p:cNvSpPr>
          <p:nvPr>
            <p:ph type="pic" sz="quarter" idx="59" hasCustomPrompt="1"/>
          </p:nvPr>
        </p:nvSpPr>
        <p:spPr>
          <a:xfrm>
            <a:off x="5581111"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0" name="Espace réservé du texte 21">
            <a:extLst>
              <a:ext uri="{FF2B5EF4-FFF2-40B4-BE49-F238E27FC236}">
                <a16:creationId xmlns:a16="http://schemas.microsoft.com/office/drawing/2014/main" id="{92656E05-AE56-024F-EC24-0A18253182A6}"/>
              </a:ext>
            </a:extLst>
          </p:cNvPr>
          <p:cNvSpPr>
            <a:spLocks noGrp="1"/>
          </p:cNvSpPr>
          <p:nvPr>
            <p:ph type="body" sz="quarter" idx="26" hasCustomPrompt="1"/>
          </p:nvPr>
        </p:nvSpPr>
        <p:spPr>
          <a:xfrm>
            <a:off x="0" y="1283363"/>
            <a:ext cx="4684501" cy="246221"/>
          </a:xfrm>
        </p:spPr>
        <p:txBody>
          <a:bodyPr wrap="square" anchor="ctr">
            <a:spAutoFit/>
          </a:bodyPr>
          <a:lstStyle>
            <a:lvl1pPr algn="ctr">
              <a:defRPr sz="1600" cap="all" baseline="0">
                <a:latin typeface="+mj-lt"/>
              </a:defRPr>
            </a:lvl1pPr>
          </a:lstStyle>
          <a:p>
            <a:pPr lvl="0"/>
            <a:r>
              <a:rPr lang="fr-FR" dirty="0"/>
              <a:t>PILOTAGE STRATÉGIQUE</a:t>
            </a:r>
          </a:p>
        </p:txBody>
      </p:sp>
      <p:sp>
        <p:nvSpPr>
          <p:cNvPr id="41" name="Espace réservé du texte 21">
            <a:extLst>
              <a:ext uri="{FF2B5EF4-FFF2-40B4-BE49-F238E27FC236}">
                <a16:creationId xmlns:a16="http://schemas.microsoft.com/office/drawing/2014/main" id="{3AC1EA9D-E35F-13B9-ADB9-374A63A9850B}"/>
              </a:ext>
            </a:extLst>
          </p:cNvPr>
          <p:cNvSpPr>
            <a:spLocks noGrp="1"/>
          </p:cNvSpPr>
          <p:nvPr>
            <p:ph type="body" sz="quarter" idx="60" hasCustomPrompt="1"/>
          </p:nvPr>
        </p:nvSpPr>
        <p:spPr>
          <a:xfrm>
            <a:off x="4684501" y="1283363"/>
            <a:ext cx="2868929" cy="246221"/>
          </a:xfrm>
        </p:spPr>
        <p:txBody>
          <a:bodyPr wrap="square" anchor="ctr">
            <a:spAutoFit/>
          </a:bodyPr>
          <a:lstStyle>
            <a:lvl1pPr algn="ctr">
              <a:defRPr sz="1600" cap="all" baseline="0">
                <a:latin typeface="+mj-lt"/>
              </a:defRPr>
            </a:lvl1pPr>
          </a:lstStyle>
          <a:p>
            <a:pPr lvl="0"/>
            <a:r>
              <a:rPr lang="fr-FR" dirty="0"/>
              <a:t>PLANNING</a:t>
            </a:r>
          </a:p>
        </p:txBody>
      </p:sp>
      <p:sp>
        <p:nvSpPr>
          <p:cNvPr id="42" name="Espace réservé du texte 21">
            <a:extLst>
              <a:ext uri="{FF2B5EF4-FFF2-40B4-BE49-F238E27FC236}">
                <a16:creationId xmlns:a16="http://schemas.microsoft.com/office/drawing/2014/main" id="{F32BC6D6-9E94-82A5-15E8-A5B483DAB941}"/>
              </a:ext>
            </a:extLst>
          </p:cNvPr>
          <p:cNvSpPr>
            <a:spLocks noGrp="1"/>
          </p:cNvSpPr>
          <p:nvPr>
            <p:ph type="body" sz="quarter" idx="61" hasCustomPrompt="1"/>
          </p:nvPr>
        </p:nvSpPr>
        <p:spPr>
          <a:xfrm>
            <a:off x="7553431" y="1283363"/>
            <a:ext cx="4638570" cy="246221"/>
          </a:xfrm>
        </p:spPr>
        <p:txBody>
          <a:bodyPr wrap="square" anchor="ctr">
            <a:spAutoFit/>
          </a:bodyPr>
          <a:lstStyle>
            <a:lvl1pPr algn="ctr">
              <a:defRPr sz="1600" cap="all" baseline="0">
                <a:latin typeface="+mj-lt"/>
              </a:defRPr>
            </a:lvl1pPr>
          </a:lstStyle>
          <a:p>
            <a:pPr lvl="0"/>
            <a:r>
              <a:rPr lang="fr-FR" dirty="0"/>
              <a:t>PRODUCTION</a:t>
            </a:r>
          </a:p>
        </p:txBody>
      </p:sp>
      <p:sp>
        <p:nvSpPr>
          <p:cNvPr id="43" name="Espace réservé du texte 21">
            <a:extLst>
              <a:ext uri="{FF2B5EF4-FFF2-40B4-BE49-F238E27FC236}">
                <a16:creationId xmlns:a16="http://schemas.microsoft.com/office/drawing/2014/main" id="{94EB97C1-D9DC-424B-479E-EAFAC55321EC}"/>
              </a:ext>
            </a:extLst>
          </p:cNvPr>
          <p:cNvSpPr>
            <a:spLocks noGrp="1"/>
          </p:cNvSpPr>
          <p:nvPr>
            <p:ph type="body" sz="quarter" idx="62" hasCustomPrompt="1"/>
          </p:nvPr>
        </p:nvSpPr>
        <p:spPr>
          <a:xfrm>
            <a:off x="7553430" y="3934649"/>
            <a:ext cx="4638570" cy="246221"/>
          </a:xfrm>
        </p:spPr>
        <p:txBody>
          <a:bodyPr wrap="square" anchor="ctr">
            <a:spAutoFit/>
          </a:bodyPr>
          <a:lstStyle>
            <a:lvl1pPr algn="ctr">
              <a:defRPr sz="1600" cap="all" baseline="0">
                <a:latin typeface="+mj-lt"/>
              </a:defRPr>
            </a:lvl1pPr>
          </a:lstStyle>
          <a:p>
            <a:pPr lvl="0"/>
            <a:r>
              <a:rPr lang="fr-FR" dirty="0"/>
              <a:t>EXPERTS</a:t>
            </a:r>
          </a:p>
        </p:txBody>
      </p:sp>
      <p:sp>
        <p:nvSpPr>
          <p:cNvPr id="44" name="Espace réservé du texte 21">
            <a:extLst>
              <a:ext uri="{FF2B5EF4-FFF2-40B4-BE49-F238E27FC236}">
                <a16:creationId xmlns:a16="http://schemas.microsoft.com/office/drawing/2014/main" id="{DE3C52C2-1730-A4B3-EAFC-13C291E8F41D}"/>
              </a:ext>
            </a:extLst>
          </p:cNvPr>
          <p:cNvSpPr>
            <a:spLocks noGrp="1"/>
          </p:cNvSpPr>
          <p:nvPr>
            <p:ph type="body" sz="quarter" idx="63" hasCustomPrompt="1"/>
          </p:nvPr>
        </p:nvSpPr>
        <p:spPr>
          <a:xfrm>
            <a:off x="2635024"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5" name="Espace réservé du texte 21">
            <a:extLst>
              <a:ext uri="{FF2B5EF4-FFF2-40B4-BE49-F238E27FC236}">
                <a16:creationId xmlns:a16="http://schemas.microsoft.com/office/drawing/2014/main" id="{1F839377-B82C-4617-41E4-ABCDC2741456}"/>
              </a:ext>
            </a:extLst>
          </p:cNvPr>
          <p:cNvSpPr>
            <a:spLocks noGrp="1"/>
          </p:cNvSpPr>
          <p:nvPr>
            <p:ph type="body" sz="quarter" idx="64" hasCustomPrompt="1"/>
          </p:nvPr>
        </p:nvSpPr>
        <p:spPr>
          <a:xfrm>
            <a:off x="2595171"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6" name="Espace réservé pour une image  14">
            <a:extLst>
              <a:ext uri="{FF2B5EF4-FFF2-40B4-BE49-F238E27FC236}">
                <a16:creationId xmlns:a16="http://schemas.microsoft.com/office/drawing/2014/main" id="{8B1B35D0-23B5-C788-434F-91C676F94469}"/>
              </a:ext>
            </a:extLst>
          </p:cNvPr>
          <p:cNvSpPr>
            <a:spLocks noGrp="1" noChangeAspect="1"/>
          </p:cNvSpPr>
          <p:nvPr>
            <p:ph type="pic" sz="quarter" idx="65" hasCustomPrompt="1"/>
          </p:nvPr>
        </p:nvSpPr>
        <p:spPr>
          <a:xfrm>
            <a:off x="2783177"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47" name="Espace réservé du texte 21">
            <a:extLst>
              <a:ext uri="{FF2B5EF4-FFF2-40B4-BE49-F238E27FC236}">
                <a16:creationId xmlns:a16="http://schemas.microsoft.com/office/drawing/2014/main" id="{564F719C-932F-EA65-B060-B4480D3ABC5E}"/>
              </a:ext>
            </a:extLst>
          </p:cNvPr>
          <p:cNvSpPr>
            <a:spLocks noGrp="1"/>
          </p:cNvSpPr>
          <p:nvPr>
            <p:ph type="body" sz="quarter" idx="66" hasCustomPrompt="1"/>
          </p:nvPr>
        </p:nvSpPr>
        <p:spPr>
          <a:xfrm>
            <a:off x="666395" y="3519112"/>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48" name="Espace réservé du texte 21">
            <a:extLst>
              <a:ext uri="{FF2B5EF4-FFF2-40B4-BE49-F238E27FC236}">
                <a16:creationId xmlns:a16="http://schemas.microsoft.com/office/drawing/2014/main" id="{2791EC0B-AFA7-8819-4224-447B5E95CB87}"/>
              </a:ext>
            </a:extLst>
          </p:cNvPr>
          <p:cNvSpPr>
            <a:spLocks noGrp="1"/>
          </p:cNvSpPr>
          <p:nvPr>
            <p:ph type="body" sz="quarter" idx="67" hasCustomPrompt="1"/>
          </p:nvPr>
        </p:nvSpPr>
        <p:spPr>
          <a:xfrm>
            <a:off x="626542" y="3302143"/>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49" name="Espace réservé pour une image  14">
            <a:extLst>
              <a:ext uri="{FF2B5EF4-FFF2-40B4-BE49-F238E27FC236}">
                <a16:creationId xmlns:a16="http://schemas.microsoft.com/office/drawing/2014/main" id="{7C011642-87C8-22CD-A0F3-DEC574690837}"/>
              </a:ext>
            </a:extLst>
          </p:cNvPr>
          <p:cNvSpPr>
            <a:spLocks noGrp="1" noChangeAspect="1"/>
          </p:cNvSpPr>
          <p:nvPr>
            <p:ph type="pic" sz="quarter" idx="68" hasCustomPrompt="1"/>
          </p:nvPr>
        </p:nvSpPr>
        <p:spPr>
          <a:xfrm>
            <a:off x="814548"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50" name="Espace réservé du texte 21">
            <a:extLst>
              <a:ext uri="{FF2B5EF4-FFF2-40B4-BE49-F238E27FC236}">
                <a16:creationId xmlns:a16="http://schemas.microsoft.com/office/drawing/2014/main" id="{F9D515B2-BC1E-689D-129F-9E474AFB0833}"/>
              </a:ext>
            </a:extLst>
          </p:cNvPr>
          <p:cNvSpPr>
            <a:spLocks noGrp="1"/>
          </p:cNvSpPr>
          <p:nvPr>
            <p:ph type="body" sz="quarter" idx="69" hasCustomPrompt="1"/>
          </p:nvPr>
        </p:nvSpPr>
        <p:spPr>
          <a:xfrm>
            <a:off x="9176144" y="2256967"/>
            <a:ext cx="1344646" cy="184666"/>
          </a:xfrm>
        </p:spPr>
        <p:txBody>
          <a:bodyPr wrap="square" anchor="t">
            <a:spAutoFit/>
          </a:bodyPr>
          <a:lstStyle>
            <a:lvl1pPr algn="l">
              <a:defRPr sz="1200" cap="all" baseline="0">
                <a:latin typeface="+mn-lt"/>
              </a:defRPr>
            </a:lvl1pPr>
          </a:lstStyle>
          <a:p>
            <a:pPr lvl="0"/>
            <a:r>
              <a:rPr lang="fr-FR" dirty="0"/>
              <a:t>FONCTION </a:t>
            </a:r>
          </a:p>
        </p:txBody>
      </p:sp>
      <p:sp>
        <p:nvSpPr>
          <p:cNvPr id="51" name="Espace réservé du texte 21">
            <a:extLst>
              <a:ext uri="{FF2B5EF4-FFF2-40B4-BE49-F238E27FC236}">
                <a16:creationId xmlns:a16="http://schemas.microsoft.com/office/drawing/2014/main" id="{3B4A45DD-E159-C588-29DD-A96BC8F046C9}"/>
              </a:ext>
            </a:extLst>
          </p:cNvPr>
          <p:cNvSpPr>
            <a:spLocks noGrp="1"/>
          </p:cNvSpPr>
          <p:nvPr>
            <p:ph type="body" sz="quarter" idx="70" hasCustomPrompt="1"/>
          </p:nvPr>
        </p:nvSpPr>
        <p:spPr>
          <a:xfrm>
            <a:off x="9176144" y="2039998"/>
            <a:ext cx="1424352" cy="184666"/>
          </a:xfrm>
        </p:spPr>
        <p:txBody>
          <a:bodyPr wrap="square" anchor="b">
            <a:spAutoFit/>
          </a:bodyPr>
          <a:lstStyle>
            <a:lvl1pPr algn="l">
              <a:defRPr sz="1200" cap="all" baseline="0">
                <a:solidFill>
                  <a:schemeClr val="accent2"/>
                </a:solidFill>
                <a:latin typeface="+mj-lt"/>
              </a:defRPr>
            </a:lvl1pPr>
          </a:lstStyle>
          <a:p>
            <a:pPr lvl="0"/>
            <a:r>
              <a:rPr lang="fr-FR" dirty="0"/>
              <a:t>PRÉNOM NOM</a:t>
            </a:r>
          </a:p>
        </p:txBody>
      </p:sp>
      <p:sp>
        <p:nvSpPr>
          <p:cNvPr id="52" name="Espace réservé pour une image  14">
            <a:extLst>
              <a:ext uri="{FF2B5EF4-FFF2-40B4-BE49-F238E27FC236}">
                <a16:creationId xmlns:a16="http://schemas.microsoft.com/office/drawing/2014/main" id="{A658BE19-6C41-CDF9-9741-FD2EAE9DA34B}"/>
              </a:ext>
            </a:extLst>
          </p:cNvPr>
          <p:cNvSpPr>
            <a:spLocks noGrp="1" noChangeAspect="1"/>
          </p:cNvSpPr>
          <p:nvPr>
            <p:ph type="pic" sz="quarter" idx="71" hasCustomPrompt="1"/>
          </p:nvPr>
        </p:nvSpPr>
        <p:spPr>
          <a:xfrm>
            <a:off x="7944026" y="2039998"/>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0" name="Espace réservé du texte 21">
            <a:extLst>
              <a:ext uri="{FF2B5EF4-FFF2-40B4-BE49-F238E27FC236}">
                <a16:creationId xmlns:a16="http://schemas.microsoft.com/office/drawing/2014/main" id="{A0D926B2-56D1-26E9-0FF3-ABDDB08776B3}"/>
              </a:ext>
            </a:extLst>
          </p:cNvPr>
          <p:cNvSpPr>
            <a:spLocks noGrp="1"/>
          </p:cNvSpPr>
          <p:nvPr>
            <p:ph type="body" sz="quarter" idx="72" hasCustomPrompt="1"/>
          </p:nvPr>
        </p:nvSpPr>
        <p:spPr>
          <a:xfrm>
            <a:off x="10200376"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1" name="Espace réservé du texte 21">
            <a:extLst>
              <a:ext uri="{FF2B5EF4-FFF2-40B4-BE49-F238E27FC236}">
                <a16:creationId xmlns:a16="http://schemas.microsoft.com/office/drawing/2014/main" id="{A8A337FC-6F25-4427-034B-15D2F40514A2}"/>
              </a:ext>
            </a:extLst>
          </p:cNvPr>
          <p:cNvSpPr>
            <a:spLocks noGrp="1"/>
          </p:cNvSpPr>
          <p:nvPr>
            <p:ph type="body" sz="quarter" idx="73" hasCustomPrompt="1"/>
          </p:nvPr>
        </p:nvSpPr>
        <p:spPr>
          <a:xfrm>
            <a:off x="10160523"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2" name="Espace réservé pour une image  14">
            <a:extLst>
              <a:ext uri="{FF2B5EF4-FFF2-40B4-BE49-F238E27FC236}">
                <a16:creationId xmlns:a16="http://schemas.microsoft.com/office/drawing/2014/main" id="{9C6B1E78-A096-D408-BB9D-51BDFEB29935}"/>
              </a:ext>
            </a:extLst>
          </p:cNvPr>
          <p:cNvSpPr>
            <a:spLocks noGrp="1" noChangeAspect="1"/>
          </p:cNvSpPr>
          <p:nvPr>
            <p:ph type="pic" sz="quarter" idx="74" hasCustomPrompt="1"/>
          </p:nvPr>
        </p:nvSpPr>
        <p:spPr>
          <a:xfrm>
            <a:off x="10348529"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3" name="Espace réservé du texte 21">
            <a:extLst>
              <a:ext uri="{FF2B5EF4-FFF2-40B4-BE49-F238E27FC236}">
                <a16:creationId xmlns:a16="http://schemas.microsoft.com/office/drawing/2014/main" id="{DC11F0CF-D418-6632-85F6-DDBCB01DC089}"/>
              </a:ext>
            </a:extLst>
          </p:cNvPr>
          <p:cNvSpPr>
            <a:spLocks noGrp="1"/>
          </p:cNvSpPr>
          <p:nvPr>
            <p:ph type="body" sz="quarter" idx="75" hasCustomPrompt="1"/>
          </p:nvPr>
        </p:nvSpPr>
        <p:spPr>
          <a:xfrm>
            <a:off x="8237273" y="5837628"/>
            <a:ext cx="1344646" cy="184666"/>
          </a:xfrm>
        </p:spPr>
        <p:txBody>
          <a:bodyPr wrap="square" anchor="t">
            <a:spAutoFit/>
          </a:bodyPr>
          <a:lstStyle>
            <a:lvl1pPr algn="ctr">
              <a:defRPr sz="1200" cap="all" baseline="0">
                <a:latin typeface="+mn-lt"/>
              </a:defRPr>
            </a:lvl1pPr>
          </a:lstStyle>
          <a:p>
            <a:pPr lvl="0"/>
            <a:r>
              <a:rPr lang="fr-FR" dirty="0"/>
              <a:t>FONCTION </a:t>
            </a:r>
          </a:p>
        </p:txBody>
      </p:sp>
      <p:sp>
        <p:nvSpPr>
          <p:cNvPr id="74" name="Espace réservé du texte 21">
            <a:extLst>
              <a:ext uri="{FF2B5EF4-FFF2-40B4-BE49-F238E27FC236}">
                <a16:creationId xmlns:a16="http://schemas.microsoft.com/office/drawing/2014/main" id="{5D3FAA45-FC84-3880-301B-2DA8DA0D4FA0}"/>
              </a:ext>
            </a:extLst>
          </p:cNvPr>
          <p:cNvSpPr>
            <a:spLocks noGrp="1"/>
          </p:cNvSpPr>
          <p:nvPr>
            <p:ph type="body" sz="quarter" idx="76" hasCustomPrompt="1"/>
          </p:nvPr>
        </p:nvSpPr>
        <p:spPr>
          <a:xfrm>
            <a:off x="8197420" y="5620659"/>
            <a:ext cx="1424352"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75" name="Espace réservé pour une image  14">
            <a:extLst>
              <a:ext uri="{FF2B5EF4-FFF2-40B4-BE49-F238E27FC236}">
                <a16:creationId xmlns:a16="http://schemas.microsoft.com/office/drawing/2014/main" id="{23FA9D23-8988-4829-A977-81C4D59CAC52}"/>
              </a:ext>
            </a:extLst>
          </p:cNvPr>
          <p:cNvSpPr>
            <a:spLocks noGrp="1" noChangeAspect="1"/>
          </p:cNvSpPr>
          <p:nvPr>
            <p:ph type="pic" sz="quarter" idx="77" hasCustomPrompt="1"/>
          </p:nvPr>
        </p:nvSpPr>
        <p:spPr>
          <a:xfrm>
            <a:off x="8385426" y="4358514"/>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78" name="Espace réservé du texte 77">
            <a:extLst>
              <a:ext uri="{FF2B5EF4-FFF2-40B4-BE49-F238E27FC236}">
                <a16:creationId xmlns:a16="http://schemas.microsoft.com/office/drawing/2014/main" id="{8FEE3CE6-6FB0-1FD4-1915-38D76A212DF0}"/>
              </a:ext>
            </a:extLst>
          </p:cNvPr>
          <p:cNvSpPr>
            <a:spLocks noGrp="1"/>
          </p:cNvSpPr>
          <p:nvPr>
            <p:ph type="body" sz="quarter" idx="78" hasCustomPrompt="1"/>
          </p:nvPr>
        </p:nvSpPr>
        <p:spPr>
          <a:xfrm>
            <a:off x="9176144" y="2445480"/>
            <a:ext cx="2742490" cy="553998"/>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79" name="Espace réservé du texte 77">
            <a:extLst>
              <a:ext uri="{FF2B5EF4-FFF2-40B4-BE49-F238E27FC236}">
                <a16:creationId xmlns:a16="http://schemas.microsoft.com/office/drawing/2014/main" id="{78230D77-9FB5-A532-7A60-5DB973935280}"/>
              </a:ext>
            </a:extLst>
          </p:cNvPr>
          <p:cNvSpPr>
            <a:spLocks noGrp="1"/>
          </p:cNvSpPr>
          <p:nvPr>
            <p:ph type="body" sz="quarter" idx="79" hasCustomPrompt="1"/>
          </p:nvPr>
        </p:nvSpPr>
        <p:spPr>
          <a:xfrm>
            <a:off x="8092216" y="6025219"/>
            <a:ext cx="1634760" cy="369332"/>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a:t>
            </a:r>
            <a:endParaRPr lang="fr-FR" dirty="0"/>
          </a:p>
        </p:txBody>
      </p:sp>
      <p:sp>
        <p:nvSpPr>
          <p:cNvPr id="85" name="Espace réservé du texte 77">
            <a:extLst>
              <a:ext uri="{FF2B5EF4-FFF2-40B4-BE49-F238E27FC236}">
                <a16:creationId xmlns:a16="http://schemas.microsoft.com/office/drawing/2014/main" id="{A0ED82A5-698B-3539-96D7-2B9A381A133F}"/>
              </a:ext>
            </a:extLst>
          </p:cNvPr>
          <p:cNvSpPr>
            <a:spLocks noGrp="1"/>
          </p:cNvSpPr>
          <p:nvPr>
            <p:ph type="body" sz="quarter" idx="80" hasCustomPrompt="1"/>
          </p:nvPr>
        </p:nvSpPr>
        <p:spPr>
          <a:xfrm>
            <a:off x="10055319" y="6025219"/>
            <a:ext cx="1634760" cy="369332"/>
          </a:xfrm>
        </p:spPr>
        <p:txBody>
          <a:bodyPr/>
          <a:lstStyle>
            <a:lvl1pPr algn="l">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p>
        </p:txBody>
      </p:sp>
      <p:sp>
        <p:nvSpPr>
          <p:cNvPr id="86" name="Espace réservé du texte 77">
            <a:extLst>
              <a:ext uri="{FF2B5EF4-FFF2-40B4-BE49-F238E27FC236}">
                <a16:creationId xmlns:a16="http://schemas.microsoft.com/office/drawing/2014/main" id="{9FCAC57A-BE11-9E56-114E-0A3186D17E3A}"/>
              </a:ext>
            </a:extLst>
          </p:cNvPr>
          <p:cNvSpPr>
            <a:spLocks noGrp="1"/>
          </p:cNvSpPr>
          <p:nvPr>
            <p:ph type="body" sz="quarter" idx="81" hasCustomPrompt="1"/>
          </p:nvPr>
        </p:nvSpPr>
        <p:spPr>
          <a:xfrm>
            <a:off x="521338"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8" name="Espace réservé du texte 77">
            <a:extLst>
              <a:ext uri="{FF2B5EF4-FFF2-40B4-BE49-F238E27FC236}">
                <a16:creationId xmlns:a16="http://schemas.microsoft.com/office/drawing/2014/main" id="{42EC65FB-F57C-33B9-DBC4-3BE93898D5F7}"/>
              </a:ext>
            </a:extLst>
          </p:cNvPr>
          <p:cNvSpPr>
            <a:spLocks noGrp="1"/>
          </p:cNvSpPr>
          <p:nvPr>
            <p:ph type="body" sz="quarter" idx="82" hasCustomPrompt="1"/>
          </p:nvPr>
        </p:nvSpPr>
        <p:spPr>
          <a:xfrm>
            <a:off x="2489967"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89" name="Espace réservé du texte 77">
            <a:extLst>
              <a:ext uri="{FF2B5EF4-FFF2-40B4-BE49-F238E27FC236}">
                <a16:creationId xmlns:a16="http://schemas.microsoft.com/office/drawing/2014/main" id="{F02060BA-DDD2-DA3A-B2C7-41CB7743ABE7}"/>
              </a:ext>
            </a:extLst>
          </p:cNvPr>
          <p:cNvSpPr>
            <a:spLocks noGrp="1"/>
          </p:cNvSpPr>
          <p:nvPr>
            <p:ph type="body" sz="quarter" idx="83" hasCustomPrompt="1"/>
          </p:nvPr>
        </p:nvSpPr>
        <p:spPr>
          <a:xfrm>
            <a:off x="5287901" y="3873093"/>
            <a:ext cx="1634760" cy="923330"/>
          </a:xfrm>
        </p:spPr>
        <p:txBody>
          <a:bodyPr/>
          <a:lstStyle>
            <a:lvl1pPr algn="l">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fr-FR" dirty="0"/>
          </a:p>
        </p:txBody>
      </p:sp>
      <p:sp>
        <p:nvSpPr>
          <p:cNvPr id="90" name="Espace réservé du texte 21">
            <a:extLst>
              <a:ext uri="{FF2B5EF4-FFF2-40B4-BE49-F238E27FC236}">
                <a16:creationId xmlns:a16="http://schemas.microsoft.com/office/drawing/2014/main" id="{015DCE0D-C405-5827-8FB0-DA1AF19D7482}"/>
              </a:ext>
            </a:extLst>
          </p:cNvPr>
          <p:cNvSpPr>
            <a:spLocks noGrp="1"/>
          </p:cNvSpPr>
          <p:nvPr>
            <p:ph type="body" sz="quarter" idx="84" hasCustomPrompt="1"/>
          </p:nvPr>
        </p:nvSpPr>
        <p:spPr>
          <a:xfrm>
            <a:off x="3753750" y="843090"/>
            <a:ext cx="4684501" cy="246221"/>
          </a:xfrm>
        </p:spPr>
        <p:txBody>
          <a:bodyPr wrap="square" anchor="ctr">
            <a:spAutoFit/>
          </a:bodyPr>
          <a:lstStyle>
            <a:lvl1pPr algn="ctr">
              <a:defRPr sz="1600" cap="all" baseline="0">
                <a:latin typeface="+mj-lt"/>
              </a:defRPr>
            </a:lvl1pPr>
          </a:lstStyle>
          <a:p>
            <a:pPr lvl="0"/>
            <a:r>
              <a:rPr lang="fr-FR" dirty="0"/>
              <a:t>ÉQUIPE PROJET</a:t>
            </a:r>
          </a:p>
        </p:txBody>
      </p:sp>
      <p:sp>
        <p:nvSpPr>
          <p:cNvPr id="2" name="Espace réservé du texte 7">
            <a:extLst>
              <a:ext uri="{FF2B5EF4-FFF2-40B4-BE49-F238E27FC236}">
                <a16:creationId xmlns:a16="http://schemas.microsoft.com/office/drawing/2014/main" id="{8FD93318-8912-9804-EDDA-AD3FFB11FF8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19" name="Espace réservé du texte 63">
            <a:extLst>
              <a:ext uri="{FF2B5EF4-FFF2-40B4-BE49-F238E27FC236}">
                <a16:creationId xmlns:a16="http://schemas.microsoft.com/office/drawing/2014/main" id="{93084B56-754A-43E1-6B76-493C35FE79C6}"/>
              </a:ext>
            </a:extLst>
          </p:cNvPr>
          <p:cNvSpPr>
            <a:spLocks noGrp="1"/>
          </p:cNvSpPr>
          <p:nvPr>
            <p:ph type="body" sz="quarter" idx="86" hasCustomPrompt="1"/>
          </p:nvPr>
        </p:nvSpPr>
        <p:spPr>
          <a:xfrm rot="16200000" flipH="1">
            <a:off x="1342719" y="3006520"/>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63">
            <a:extLst>
              <a:ext uri="{FF2B5EF4-FFF2-40B4-BE49-F238E27FC236}">
                <a16:creationId xmlns:a16="http://schemas.microsoft.com/office/drawing/2014/main" id="{ECCB94D7-A9CD-E5DC-1CB5-2A279151F563}"/>
              </a:ext>
            </a:extLst>
          </p:cNvPr>
          <p:cNvSpPr>
            <a:spLocks noGrp="1"/>
          </p:cNvSpPr>
          <p:nvPr>
            <p:ph type="body" sz="quarter" idx="87" hasCustomPrompt="1"/>
          </p:nvPr>
        </p:nvSpPr>
        <p:spPr>
          <a:xfrm rot="16200000" flipH="1">
            <a:off x="3276867"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4" name="Espace réservé du texte 63">
            <a:extLst>
              <a:ext uri="{FF2B5EF4-FFF2-40B4-BE49-F238E27FC236}">
                <a16:creationId xmlns:a16="http://schemas.microsoft.com/office/drawing/2014/main" id="{5EA206C1-2BD8-40A9-B194-25E08AF3FAB9}"/>
              </a:ext>
            </a:extLst>
          </p:cNvPr>
          <p:cNvSpPr>
            <a:spLocks noGrp="1"/>
          </p:cNvSpPr>
          <p:nvPr>
            <p:ph type="body" sz="quarter" idx="88" hasCustomPrompt="1"/>
          </p:nvPr>
        </p:nvSpPr>
        <p:spPr>
          <a:xfrm rot="16200000" flipH="1">
            <a:off x="9824291" y="1784824"/>
            <a:ext cx="0" cy="3991393"/>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5" name="Espace réservé du texte 63">
            <a:extLst>
              <a:ext uri="{FF2B5EF4-FFF2-40B4-BE49-F238E27FC236}">
                <a16:creationId xmlns:a16="http://schemas.microsoft.com/office/drawing/2014/main" id="{14F90570-6F89-25BC-36AD-E1B75716E2F0}"/>
              </a:ext>
            </a:extLst>
          </p:cNvPr>
          <p:cNvSpPr>
            <a:spLocks noGrp="1"/>
          </p:cNvSpPr>
          <p:nvPr>
            <p:ph type="body" sz="quarter" idx="89" hasCustomPrompt="1"/>
          </p:nvPr>
        </p:nvSpPr>
        <p:spPr>
          <a:xfrm rot="16200000" flipH="1">
            <a:off x="6081481" y="3006521"/>
            <a:ext cx="0" cy="1548000"/>
          </a:xfrm>
          <a:ln w="3175">
            <a:solidFill>
              <a:schemeClr val="tx1"/>
            </a:solidFill>
          </a:ln>
        </p:spPr>
        <p:txBody>
          <a:bodyPr>
            <a:noAutofit/>
          </a:bodyPr>
          <a:lstStyle>
            <a:lvl1pPr>
              <a:defRPr sz="100">
                <a:solidFill>
                  <a:schemeClr val="bg1">
                    <a:alpha val="0"/>
                  </a:schemeClr>
                </a:solidFill>
              </a:defRPr>
            </a:lvl1pPr>
          </a:lstStyle>
          <a:p>
            <a:pPr lvl="0"/>
            <a:r>
              <a:rPr lang="fr-FR" dirty="0"/>
              <a:t>a</a:t>
            </a:r>
          </a:p>
        </p:txBody>
      </p:sp>
      <p:sp>
        <p:nvSpPr>
          <p:cNvPr id="26" name="Espace réservé du texte 63">
            <a:extLst>
              <a:ext uri="{FF2B5EF4-FFF2-40B4-BE49-F238E27FC236}">
                <a16:creationId xmlns:a16="http://schemas.microsoft.com/office/drawing/2014/main" id="{C99514C9-BA08-8047-C9DF-AE6F467CC507}"/>
              </a:ext>
            </a:extLst>
          </p:cNvPr>
          <p:cNvSpPr>
            <a:spLocks noGrp="1"/>
          </p:cNvSpPr>
          <p:nvPr>
            <p:ph type="body" sz="quarter" idx="47" hasCustomPrompt="1"/>
          </p:nvPr>
        </p:nvSpPr>
        <p:spPr>
          <a:xfrm flipH="1">
            <a:off x="4683932" y="1140653"/>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7" name="Espace réservé du texte 63">
            <a:extLst>
              <a:ext uri="{FF2B5EF4-FFF2-40B4-BE49-F238E27FC236}">
                <a16:creationId xmlns:a16="http://schemas.microsoft.com/office/drawing/2014/main" id="{2B53257A-D5EE-582B-2DBD-14DA1E709973}"/>
              </a:ext>
            </a:extLst>
          </p:cNvPr>
          <p:cNvSpPr>
            <a:spLocks noGrp="1"/>
          </p:cNvSpPr>
          <p:nvPr>
            <p:ph type="body" sz="quarter" idx="85" hasCustomPrompt="1"/>
          </p:nvPr>
        </p:nvSpPr>
        <p:spPr>
          <a:xfrm flipH="1">
            <a:off x="7551062" y="1150829"/>
            <a:ext cx="0" cy="5307571"/>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CC2207E7-AE46-B4F2-D72A-2935504820F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62010211"/>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CV + tex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09AEE8B-FF41-3373-F6EE-8DFA4EA68D01}"/>
              </a:ext>
            </a:extLst>
          </p:cNvPr>
          <p:cNvCxnSpPr>
            <a:cxnSpLocks/>
          </p:cNvCxnSpPr>
          <p:nvPr/>
        </p:nvCxnSpPr>
        <p:spPr>
          <a:xfrm>
            <a:off x="7826769" y="760288"/>
            <a:ext cx="0" cy="3986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D2F5A56-DF64-1BA4-D064-9B39687E85A8}"/>
              </a:ext>
            </a:extLst>
          </p:cNvPr>
          <p:cNvCxnSpPr>
            <a:cxnSpLocks/>
          </p:cNvCxnSpPr>
          <p:nvPr/>
        </p:nvCxnSpPr>
        <p:spPr>
          <a:xfrm flipH="1">
            <a:off x="3583459" y="2759142"/>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21">
            <a:extLst>
              <a:ext uri="{FF2B5EF4-FFF2-40B4-BE49-F238E27FC236}">
                <a16:creationId xmlns:a16="http://schemas.microsoft.com/office/drawing/2014/main" id="{38FC3F19-F2F6-3D1E-771F-16F7A14E4F95}"/>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20" name="Espace réservé du texte 21">
            <a:extLst>
              <a:ext uri="{FF2B5EF4-FFF2-40B4-BE49-F238E27FC236}">
                <a16:creationId xmlns:a16="http://schemas.microsoft.com/office/drawing/2014/main" id="{34EE2846-2FBE-72A9-2EFD-0C009985EE49}"/>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
        <p:nvSpPr>
          <p:cNvPr id="21" name="Espace réservé pour une image  14">
            <a:extLst>
              <a:ext uri="{FF2B5EF4-FFF2-40B4-BE49-F238E27FC236}">
                <a16:creationId xmlns:a16="http://schemas.microsoft.com/office/drawing/2014/main" id="{57D0E22D-F935-892A-DC72-B9BA51C7869F}"/>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2" name="Espace réservé du texte 77">
            <a:extLst>
              <a:ext uri="{FF2B5EF4-FFF2-40B4-BE49-F238E27FC236}">
                <a16:creationId xmlns:a16="http://schemas.microsoft.com/office/drawing/2014/main" id="{91B6EF90-7830-9F1B-1909-8893E900603B}"/>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4" name="Espace réservé pour une image  23">
            <a:extLst>
              <a:ext uri="{FF2B5EF4-FFF2-40B4-BE49-F238E27FC236}">
                <a16:creationId xmlns:a16="http://schemas.microsoft.com/office/drawing/2014/main" id="{B999284B-67F3-345F-4764-54DD5236D1AB}"/>
              </a:ext>
            </a:extLst>
          </p:cNvPr>
          <p:cNvSpPr>
            <a:spLocks noGrp="1" noChangeAspect="1"/>
          </p:cNvSpPr>
          <p:nvPr>
            <p:ph type="pic" sz="quarter" idx="82" hasCustomPrompt="1"/>
          </p:nvPr>
        </p:nvSpPr>
        <p:spPr>
          <a:xfrm>
            <a:off x="4075432" y="3462990"/>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5" name="Espace réservé pour une image  23">
            <a:extLst>
              <a:ext uri="{FF2B5EF4-FFF2-40B4-BE49-F238E27FC236}">
                <a16:creationId xmlns:a16="http://schemas.microsoft.com/office/drawing/2014/main" id="{0E779F8B-9892-7B05-7C00-D87E8AE4DD28}"/>
              </a:ext>
            </a:extLst>
          </p:cNvPr>
          <p:cNvSpPr>
            <a:spLocks noGrp="1" noChangeAspect="1"/>
          </p:cNvSpPr>
          <p:nvPr>
            <p:ph type="pic" sz="quarter" idx="83" hasCustomPrompt="1"/>
          </p:nvPr>
        </p:nvSpPr>
        <p:spPr>
          <a:xfrm>
            <a:off x="4075432" y="1475694"/>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0" name="Espace réservé pour une image  23">
            <a:extLst>
              <a:ext uri="{FF2B5EF4-FFF2-40B4-BE49-F238E27FC236}">
                <a16:creationId xmlns:a16="http://schemas.microsoft.com/office/drawing/2014/main" id="{C244D733-885E-EAFA-90C3-CF7F23DDFF3C}"/>
              </a:ext>
            </a:extLst>
          </p:cNvPr>
          <p:cNvSpPr>
            <a:spLocks noGrp="1" noChangeAspect="1"/>
          </p:cNvSpPr>
          <p:nvPr>
            <p:ph type="pic" sz="quarter" idx="84" hasCustomPrompt="1"/>
          </p:nvPr>
        </p:nvSpPr>
        <p:spPr>
          <a:xfrm>
            <a:off x="8335392" y="3478159"/>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1" name="Espace réservé pour une image  23">
            <a:extLst>
              <a:ext uri="{FF2B5EF4-FFF2-40B4-BE49-F238E27FC236}">
                <a16:creationId xmlns:a16="http://schemas.microsoft.com/office/drawing/2014/main" id="{5D961413-5B6D-8494-DC3F-386E74446F37}"/>
              </a:ext>
            </a:extLst>
          </p:cNvPr>
          <p:cNvSpPr>
            <a:spLocks noGrp="1" noChangeAspect="1"/>
          </p:cNvSpPr>
          <p:nvPr>
            <p:ph type="pic" sz="quarter" idx="85" hasCustomPrompt="1"/>
          </p:nvPr>
        </p:nvSpPr>
        <p:spPr>
          <a:xfrm>
            <a:off x="8335392" y="1490863"/>
            <a:ext cx="579600" cy="579600"/>
          </a:xfr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33" name="Espace réservé du texte 32">
            <a:extLst>
              <a:ext uri="{FF2B5EF4-FFF2-40B4-BE49-F238E27FC236}">
                <a16:creationId xmlns:a16="http://schemas.microsoft.com/office/drawing/2014/main" id="{4E657C01-7211-D815-4E1A-2521BE409B15}"/>
              </a:ext>
            </a:extLst>
          </p:cNvPr>
          <p:cNvSpPr>
            <a:spLocks noGrp="1"/>
          </p:cNvSpPr>
          <p:nvPr>
            <p:ph type="body" sz="quarter" idx="86" hasCustomPrompt="1"/>
          </p:nvPr>
        </p:nvSpPr>
        <p:spPr>
          <a:xfrm>
            <a:off x="5141210" y="1482399"/>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4" name="Espace réservé du texte 32">
            <a:extLst>
              <a:ext uri="{FF2B5EF4-FFF2-40B4-BE49-F238E27FC236}">
                <a16:creationId xmlns:a16="http://schemas.microsoft.com/office/drawing/2014/main" id="{57113768-A455-ADCE-3A64-35F05E8F4B70}"/>
              </a:ext>
            </a:extLst>
          </p:cNvPr>
          <p:cNvSpPr>
            <a:spLocks noGrp="1"/>
          </p:cNvSpPr>
          <p:nvPr>
            <p:ph type="body" sz="quarter" idx="87" hasCustomPrompt="1"/>
          </p:nvPr>
        </p:nvSpPr>
        <p:spPr>
          <a:xfrm>
            <a:off x="9401170" y="1482398"/>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5" name="Espace réservé du texte 32">
            <a:extLst>
              <a:ext uri="{FF2B5EF4-FFF2-40B4-BE49-F238E27FC236}">
                <a16:creationId xmlns:a16="http://schemas.microsoft.com/office/drawing/2014/main" id="{58F36DF8-7DEF-E167-96BF-D4D75A6C6AC5}"/>
              </a:ext>
            </a:extLst>
          </p:cNvPr>
          <p:cNvSpPr>
            <a:spLocks noGrp="1"/>
          </p:cNvSpPr>
          <p:nvPr>
            <p:ph type="body" sz="quarter" idx="88" hasCustomPrompt="1"/>
          </p:nvPr>
        </p:nvSpPr>
        <p:spPr>
          <a:xfrm>
            <a:off x="5141210" y="3475790"/>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7" name="Espace réservé du texte 32">
            <a:extLst>
              <a:ext uri="{FF2B5EF4-FFF2-40B4-BE49-F238E27FC236}">
                <a16:creationId xmlns:a16="http://schemas.microsoft.com/office/drawing/2014/main" id="{755B163F-EA1E-AB26-6BD0-A6F0F5BEF1C4}"/>
              </a:ext>
            </a:extLst>
          </p:cNvPr>
          <p:cNvSpPr>
            <a:spLocks noGrp="1"/>
          </p:cNvSpPr>
          <p:nvPr>
            <p:ph type="body" sz="quarter" idx="89" hasCustomPrompt="1"/>
          </p:nvPr>
        </p:nvSpPr>
        <p:spPr>
          <a:xfrm>
            <a:off x="9401170" y="3469693"/>
            <a:ext cx="2581273" cy="553998"/>
          </a:xfrm>
        </p:spPr>
        <p:txBody>
          <a:bodyPr anchor="ctr"/>
          <a:lstStyle>
            <a:lvl1pPr>
              <a:defRPr sz="1300" cap="all" baseline="0">
                <a:solidFill>
                  <a:schemeClr val="accent2"/>
                </a:solidFill>
                <a:latin typeface="+mj-lt"/>
              </a:defRPr>
            </a:lvl1pPr>
            <a:lvl2pPr marL="0">
              <a:defRPr sz="1200" cap="none" baseline="0">
                <a:solidFill>
                  <a:schemeClr val="tx1"/>
                </a:solidFill>
                <a:latin typeface="+mj-lt"/>
              </a:defRPr>
            </a:lvl2pPr>
            <a:lvl3pPr marL="284400" indent="-284400">
              <a:buFont typeface="Arial" panose="020B0604020202020204" pitchFamily="34" charset="0"/>
              <a:buChar char="•"/>
              <a:defRPr sz="1100"/>
            </a:lvl3pPr>
          </a:lstStyle>
          <a:p>
            <a:pPr lvl="0"/>
            <a:r>
              <a:rPr lang="fr-FR" dirty="0"/>
              <a:t>CLIENT</a:t>
            </a:r>
          </a:p>
          <a:p>
            <a:pPr lvl="1"/>
            <a:r>
              <a:rPr lang="fr-FR" dirty="0"/>
              <a:t>Titre de la mission</a:t>
            </a:r>
          </a:p>
          <a:p>
            <a:pPr lvl="2"/>
            <a:r>
              <a:rPr lang="fr-FR" dirty="0"/>
              <a:t>Contenu</a:t>
            </a:r>
          </a:p>
        </p:txBody>
      </p: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44">
            <a:extLst>
              <a:ext uri="{FF2B5EF4-FFF2-40B4-BE49-F238E27FC236}">
                <a16:creationId xmlns:a16="http://schemas.microsoft.com/office/drawing/2014/main" id="{3C70A262-578A-B8A9-E56C-E9CC626DD474}"/>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6" name="Espace réservé du texte 44">
            <a:extLst>
              <a:ext uri="{FF2B5EF4-FFF2-40B4-BE49-F238E27FC236}">
                <a16:creationId xmlns:a16="http://schemas.microsoft.com/office/drawing/2014/main" id="{F3261EE4-D490-8028-9540-969064A6F38F}"/>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7" name="Espace réservé du texte 44">
            <a:extLst>
              <a:ext uri="{FF2B5EF4-FFF2-40B4-BE49-F238E27FC236}">
                <a16:creationId xmlns:a16="http://schemas.microsoft.com/office/drawing/2014/main" id="{F15D8F2F-610B-BD3D-5A6E-4C97288BA5AA}"/>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9" name="Espace réservé du texte 7">
            <a:extLst>
              <a:ext uri="{FF2B5EF4-FFF2-40B4-BE49-F238E27FC236}">
                <a16:creationId xmlns:a16="http://schemas.microsoft.com/office/drawing/2014/main" id="{3D780ACC-C23B-56CA-09A1-57AE85ABFF5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8A26C28B-59D2-7F73-0230-87BF8CEC992E}"/>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0" name="Espace réservé du texte 63">
            <a:extLst>
              <a:ext uri="{FF2B5EF4-FFF2-40B4-BE49-F238E27FC236}">
                <a16:creationId xmlns:a16="http://schemas.microsoft.com/office/drawing/2014/main" id="{8ECEC93A-D69B-CDE3-96B0-593700B54344}"/>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12" name="Espace réservé du texte 63">
            <a:extLst>
              <a:ext uri="{FF2B5EF4-FFF2-40B4-BE49-F238E27FC236}">
                <a16:creationId xmlns:a16="http://schemas.microsoft.com/office/drawing/2014/main" id="{459EF071-EDA2-9B5D-B356-60B5D37DF829}"/>
              </a:ext>
            </a:extLst>
          </p:cNvPr>
          <p:cNvSpPr>
            <a:spLocks noGrp="1"/>
          </p:cNvSpPr>
          <p:nvPr>
            <p:ph type="body" sz="quarter" idx="94"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40" name="Line 12">
            <a:extLst>
              <a:ext uri="{FF2B5EF4-FFF2-40B4-BE49-F238E27FC236}">
                <a16:creationId xmlns:a16="http://schemas.microsoft.com/office/drawing/2014/main" id="{C1CBAC01-7D06-E5E9-613D-D389397CFFBF}"/>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2A30AD84-BC39-7A6E-4C7D-B746A3E3395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6504632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V + Logo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FD2574-9192-CD51-2B64-16513AECD0A9}"/>
              </a:ext>
            </a:extLst>
          </p:cNvPr>
          <p:cNvSpPr/>
          <p:nvPr/>
        </p:nvSpPr>
        <p:spPr>
          <a:xfrm>
            <a:off x="3593646" y="4747072"/>
            <a:ext cx="8598351" cy="171132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D418FEC-8D84-66A3-342F-DB91ED316E2C}"/>
              </a:ext>
            </a:extLst>
          </p:cNvPr>
          <p:cNvSpPr/>
          <p:nvPr/>
        </p:nvSpPr>
        <p:spPr>
          <a:xfrm>
            <a:off x="0" y="771525"/>
            <a:ext cx="3582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8" name="Connecteur droit 7">
            <a:extLst>
              <a:ext uri="{FF2B5EF4-FFF2-40B4-BE49-F238E27FC236}">
                <a16:creationId xmlns:a16="http://schemas.microsoft.com/office/drawing/2014/main" id="{1EE7A857-B42C-F6AA-CEFA-9DD36375D4E3}"/>
              </a:ext>
            </a:extLst>
          </p:cNvPr>
          <p:cNvCxnSpPr>
            <a:cxnSpLocks/>
          </p:cNvCxnSpPr>
          <p:nvPr/>
        </p:nvCxnSpPr>
        <p:spPr>
          <a:xfrm>
            <a:off x="358345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B303F4-EAA0-82D1-0106-0BF96A44C24E}"/>
              </a:ext>
            </a:extLst>
          </p:cNvPr>
          <p:cNvCxnSpPr>
            <a:cxnSpLocks/>
          </p:cNvCxnSpPr>
          <p:nvPr/>
        </p:nvCxnSpPr>
        <p:spPr>
          <a:xfrm flipH="1">
            <a:off x="3583459" y="4746438"/>
            <a:ext cx="86085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riangle 15">
            <a:extLst>
              <a:ext uri="{FF2B5EF4-FFF2-40B4-BE49-F238E27FC236}">
                <a16:creationId xmlns:a16="http://schemas.microsoft.com/office/drawing/2014/main" id="{04802A23-C4E4-601B-D6DA-29110DDF2E33}"/>
              </a:ext>
            </a:extLst>
          </p:cNvPr>
          <p:cNvSpPr/>
          <p:nvPr/>
        </p:nvSpPr>
        <p:spPr>
          <a:xfrm rot="5400000">
            <a:off x="3831273" y="5517653"/>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2001CCDF-973D-B1B7-53BF-0AF80D8D3BB7}"/>
              </a:ext>
            </a:extLst>
          </p:cNvPr>
          <p:cNvSpPr>
            <a:spLocks noGrp="1"/>
          </p:cNvSpPr>
          <p:nvPr>
            <p:ph type="body" sz="quarter" idx="94" hasCustomPrompt="1"/>
          </p:nvPr>
        </p:nvSpPr>
        <p:spPr>
          <a:xfrm>
            <a:off x="6790895" y="2656240"/>
            <a:ext cx="2190750" cy="246221"/>
          </a:xfrm>
        </p:spPr>
        <p:txBody>
          <a:bodyPr anchor="ctr"/>
          <a:lstStyle>
            <a:lvl1pPr>
              <a:defRPr i="1">
                <a:solidFill>
                  <a:schemeClr val="tx1"/>
                </a:solidFill>
              </a:defRPr>
            </a:lvl1pPr>
          </a:lstStyle>
          <a:p>
            <a:pPr lvl="0"/>
            <a:r>
              <a:rPr lang="fr-FR" dirty="0"/>
              <a:t>Insérer des logos</a:t>
            </a:r>
          </a:p>
        </p:txBody>
      </p:sp>
      <p:sp>
        <p:nvSpPr>
          <p:cNvPr id="9" name="Espace réservé du texte 7">
            <a:extLst>
              <a:ext uri="{FF2B5EF4-FFF2-40B4-BE49-F238E27FC236}">
                <a16:creationId xmlns:a16="http://schemas.microsoft.com/office/drawing/2014/main" id="{D5BA07DA-DD53-1F4A-430C-D942636AA2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Notre équipe à vos côtés</a:t>
            </a:r>
          </a:p>
          <a:p>
            <a:pPr lvl="1"/>
            <a:r>
              <a:rPr lang="fr-FR" dirty="0"/>
              <a:t>Changer style du sous titre avec « augmenter le niveau de liste » </a:t>
            </a:r>
          </a:p>
        </p:txBody>
      </p:sp>
      <p:sp>
        <p:nvSpPr>
          <p:cNvPr id="7" name="ZoneTexte 6">
            <a:extLst>
              <a:ext uri="{FF2B5EF4-FFF2-40B4-BE49-F238E27FC236}">
                <a16:creationId xmlns:a16="http://schemas.microsoft.com/office/drawing/2014/main" id="{A1121089-74EC-608E-339E-D8F812C7EA86}"/>
              </a:ext>
            </a:extLst>
          </p:cNvPr>
          <p:cNvSpPr txBox="1"/>
          <p:nvPr/>
        </p:nvSpPr>
        <p:spPr>
          <a:xfrm>
            <a:off x="4232798" y="5374072"/>
            <a:ext cx="1439982" cy="492443"/>
          </a:xfrm>
          <a:prstGeom prst="rect">
            <a:avLst/>
          </a:prstGeom>
        </p:spPr>
        <p:txBody>
          <a:bodyPr vert="horz" wrap="square" lIns="0" tIns="0" rIns="0" bIns="0" rtlCol="0" anchor="ctr">
            <a:spAutoFit/>
          </a:bodyPr>
          <a:lstStyle>
            <a:lvl1pPr lvl="0" indent="0">
              <a:lnSpc>
                <a:spcPct val="100000"/>
              </a:lnSpc>
              <a:spcBef>
                <a:spcPts val="600"/>
              </a:spcBef>
              <a:buFont typeface="Arial" panose="020B0604020202020204" pitchFamily="34" charset="0"/>
              <a:buNone/>
              <a:defRPr sz="1600">
                <a:latin typeface="+mj-lt"/>
              </a:defRPr>
            </a:lvl1pPr>
            <a:lvl2pPr indent="0">
              <a:lnSpc>
                <a:spcPct val="100000"/>
              </a:lnSpc>
              <a:spcBef>
                <a:spcPts val="600"/>
              </a:spcBef>
              <a:buFont typeface="Arial" panose="020B0604020202020204" pitchFamily="34" charset="0"/>
              <a:buNone/>
              <a:defRPr sz="1400"/>
            </a:lvl2pPr>
            <a:lvl3pPr indent="0">
              <a:lnSpc>
                <a:spcPct val="100000"/>
              </a:lnSpc>
              <a:spcBef>
                <a:spcPts val="600"/>
              </a:spcBef>
              <a:buFont typeface="Arial" panose="020B0604020202020204" pitchFamily="34" charset="0"/>
              <a:buNone/>
              <a:defRPr sz="1200"/>
            </a:lvl3pPr>
            <a:lvl4pPr indent="0">
              <a:lnSpc>
                <a:spcPct val="100000"/>
              </a:lnSpc>
              <a:spcBef>
                <a:spcPts val="600"/>
              </a:spcBef>
              <a:buFont typeface="Arial" panose="020B0604020202020204" pitchFamily="34" charset="0"/>
              <a:buNone/>
              <a:defRPr sz="1050"/>
            </a:lvl4pPr>
            <a:lvl5pPr indent="0">
              <a:lnSpc>
                <a:spcPct val="100000"/>
              </a:lnSpc>
              <a:spcBef>
                <a:spcPts val="600"/>
              </a:spcBef>
              <a:buFont typeface="Arial" panose="020B0604020202020204" pitchFamily="34" charset="0"/>
              <a:buNone/>
              <a:defRPr sz="9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pPr>
            <a:r>
              <a:rPr lang="fr-FR"/>
              <a:t>Compétences clés</a:t>
            </a:r>
          </a:p>
        </p:txBody>
      </p:sp>
      <p:sp>
        <p:nvSpPr>
          <p:cNvPr id="12" name="Espace réservé du texte 44">
            <a:extLst>
              <a:ext uri="{FF2B5EF4-FFF2-40B4-BE49-F238E27FC236}">
                <a16:creationId xmlns:a16="http://schemas.microsoft.com/office/drawing/2014/main" id="{5045E572-7323-2C9C-4A12-AE16ABE1A47C}"/>
              </a:ext>
            </a:extLst>
          </p:cNvPr>
          <p:cNvSpPr>
            <a:spLocks noGrp="1"/>
          </p:cNvSpPr>
          <p:nvPr>
            <p:ph type="body" sz="quarter" idx="91" hasCustomPrompt="1"/>
          </p:nvPr>
        </p:nvSpPr>
        <p:spPr>
          <a:xfrm>
            <a:off x="597445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3" name="Espace réservé du texte 44">
            <a:extLst>
              <a:ext uri="{FF2B5EF4-FFF2-40B4-BE49-F238E27FC236}">
                <a16:creationId xmlns:a16="http://schemas.microsoft.com/office/drawing/2014/main" id="{E742F648-EA45-1E76-B469-A6B8F3DB63C6}"/>
              </a:ext>
            </a:extLst>
          </p:cNvPr>
          <p:cNvSpPr>
            <a:spLocks noGrp="1"/>
          </p:cNvSpPr>
          <p:nvPr>
            <p:ph type="body" sz="quarter" idx="92" hasCustomPrompt="1"/>
          </p:nvPr>
        </p:nvSpPr>
        <p:spPr>
          <a:xfrm>
            <a:off x="815334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4" name="Espace réservé du texte 44">
            <a:extLst>
              <a:ext uri="{FF2B5EF4-FFF2-40B4-BE49-F238E27FC236}">
                <a16:creationId xmlns:a16="http://schemas.microsoft.com/office/drawing/2014/main" id="{953C9670-71DA-944F-0EAB-C2135B9F6C32}"/>
              </a:ext>
            </a:extLst>
          </p:cNvPr>
          <p:cNvSpPr>
            <a:spLocks noGrp="1"/>
          </p:cNvSpPr>
          <p:nvPr>
            <p:ph type="body" sz="quarter" idx="93" hasCustomPrompt="1"/>
          </p:nvPr>
        </p:nvSpPr>
        <p:spPr>
          <a:xfrm>
            <a:off x="10332231" y="5325983"/>
            <a:ext cx="1522800" cy="553998"/>
          </a:xfrm>
        </p:spPr>
        <p:txBody>
          <a:bodyPr anchor="ct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3" name="Espace réservé du texte 63">
            <a:extLst>
              <a:ext uri="{FF2B5EF4-FFF2-40B4-BE49-F238E27FC236}">
                <a16:creationId xmlns:a16="http://schemas.microsoft.com/office/drawing/2014/main" id="{6BC37A52-C826-95D7-2F4C-0CA7AE27CB0F}"/>
              </a:ext>
            </a:extLst>
          </p:cNvPr>
          <p:cNvSpPr>
            <a:spLocks noGrp="1"/>
          </p:cNvSpPr>
          <p:nvPr>
            <p:ph type="body" sz="quarter" idx="47" hasCustomPrompt="1"/>
          </p:nvPr>
        </p:nvSpPr>
        <p:spPr>
          <a:xfrm>
            <a:off x="782529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4" name="Espace réservé du texte 63">
            <a:extLst>
              <a:ext uri="{FF2B5EF4-FFF2-40B4-BE49-F238E27FC236}">
                <a16:creationId xmlns:a16="http://schemas.microsoft.com/office/drawing/2014/main" id="{D950C23D-D2A7-119C-D56D-9150C74CD53A}"/>
              </a:ext>
            </a:extLst>
          </p:cNvPr>
          <p:cNvSpPr>
            <a:spLocks noGrp="1"/>
          </p:cNvSpPr>
          <p:nvPr>
            <p:ph type="body" sz="quarter" idx="95" hasCustomPrompt="1"/>
          </p:nvPr>
        </p:nvSpPr>
        <p:spPr>
          <a:xfrm>
            <a:off x="10004186" y="5150475"/>
            <a:ext cx="0" cy="936000"/>
          </a:xfrm>
          <a:ln w="3175">
            <a:solidFill>
              <a:schemeClr val="tx1"/>
            </a:solidFill>
          </a:ln>
        </p:spPr>
        <p:txBody>
          <a:bodyPr>
            <a:noAutofit/>
          </a:bodyPr>
          <a:lstStyle>
            <a:lvl1pPr>
              <a:defRPr sz="100">
                <a:solidFill>
                  <a:schemeClr val="tx1"/>
                </a:solidFill>
              </a:defRPr>
            </a:lvl1pPr>
          </a:lstStyle>
          <a:p>
            <a:pPr lvl="0"/>
            <a:r>
              <a:rPr lang="fr-FR" dirty="0"/>
              <a:t>a</a:t>
            </a:r>
          </a:p>
        </p:txBody>
      </p:sp>
      <p:sp>
        <p:nvSpPr>
          <p:cNvPr id="25" name="Espace réservé pour une image  14">
            <a:extLst>
              <a:ext uri="{FF2B5EF4-FFF2-40B4-BE49-F238E27FC236}">
                <a16:creationId xmlns:a16="http://schemas.microsoft.com/office/drawing/2014/main" id="{EE2BF690-1787-2D56-D658-6832FFE34F22}"/>
              </a:ext>
            </a:extLst>
          </p:cNvPr>
          <p:cNvSpPr>
            <a:spLocks noGrp="1" noChangeAspect="1"/>
          </p:cNvSpPr>
          <p:nvPr>
            <p:ph type="pic" sz="quarter" idx="68" hasCustomPrompt="1"/>
          </p:nvPr>
        </p:nvSpPr>
        <p:spPr>
          <a:xfrm>
            <a:off x="1266830" y="1192325"/>
            <a:ext cx="1048340" cy="1046669"/>
          </a:xfrm>
          <a:prstGeom prst="flowChartConnector">
            <a:avLst/>
          </a:prstGeom>
          <a:ln w="57150">
            <a:solidFill>
              <a:schemeClr val="bg1"/>
            </a:solidFill>
          </a:ln>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a:t>Cliquer sur l’icône</a:t>
            </a:r>
          </a:p>
        </p:txBody>
      </p:sp>
      <p:sp>
        <p:nvSpPr>
          <p:cNvPr id="26" name="Espace réservé du texte 77">
            <a:extLst>
              <a:ext uri="{FF2B5EF4-FFF2-40B4-BE49-F238E27FC236}">
                <a16:creationId xmlns:a16="http://schemas.microsoft.com/office/drawing/2014/main" id="{FBDA2645-0072-B8BC-199D-ACBFA4907D1F}"/>
              </a:ext>
            </a:extLst>
          </p:cNvPr>
          <p:cNvSpPr>
            <a:spLocks noGrp="1"/>
          </p:cNvSpPr>
          <p:nvPr>
            <p:ph type="body" sz="quarter" idx="81" hasCustomPrompt="1"/>
          </p:nvPr>
        </p:nvSpPr>
        <p:spPr>
          <a:xfrm>
            <a:off x="491468" y="3227450"/>
            <a:ext cx="2664000" cy="1580645"/>
          </a:xfrm>
        </p:spPr>
        <p:txBody>
          <a:bodyPr/>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7" name="Line 12">
            <a:extLst>
              <a:ext uri="{FF2B5EF4-FFF2-40B4-BE49-F238E27FC236}">
                <a16:creationId xmlns:a16="http://schemas.microsoft.com/office/drawing/2014/main" id="{1CB53A3C-DCC2-0FB7-B670-81FDF351D7F4}"/>
              </a:ext>
            </a:extLst>
          </p:cNvPr>
          <p:cNvSpPr>
            <a:spLocks noChangeShapeType="1"/>
          </p:cNvSpPr>
          <p:nvPr/>
        </p:nvSpPr>
        <p:spPr bwMode="auto">
          <a:xfrm>
            <a:off x="587474" y="3034491"/>
            <a:ext cx="2437049"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sp>
        <p:nvSpPr>
          <p:cNvPr id="6" name="Espace réservé du texte 9">
            <a:extLst>
              <a:ext uri="{FF2B5EF4-FFF2-40B4-BE49-F238E27FC236}">
                <a16:creationId xmlns:a16="http://schemas.microsoft.com/office/drawing/2014/main" id="{1E6A5379-39BA-058C-AB1C-4E6422C9C2C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Espace réservé du texte 21">
            <a:extLst>
              <a:ext uri="{FF2B5EF4-FFF2-40B4-BE49-F238E27FC236}">
                <a16:creationId xmlns:a16="http://schemas.microsoft.com/office/drawing/2014/main" id="{378CA1E4-F235-0F71-E24A-4B1BF872A5CB}"/>
              </a:ext>
            </a:extLst>
          </p:cNvPr>
          <p:cNvSpPr>
            <a:spLocks noGrp="1"/>
          </p:cNvSpPr>
          <p:nvPr>
            <p:ph type="body" sz="quarter" idx="66" hasCustomPrompt="1"/>
          </p:nvPr>
        </p:nvSpPr>
        <p:spPr>
          <a:xfrm>
            <a:off x="587474" y="2638622"/>
            <a:ext cx="2437200" cy="184666"/>
          </a:xfrm>
        </p:spPr>
        <p:txBody>
          <a:bodyPr wrap="square" anchor="t">
            <a:spAutoFit/>
          </a:bodyPr>
          <a:lstStyle>
            <a:lvl1pPr algn="ctr">
              <a:defRPr sz="1200" cap="all" baseline="0">
                <a:latin typeface="+mn-lt"/>
              </a:defRPr>
            </a:lvl1pPr>
          </a:lstStyle>
          <a:p>
            <a:pPr lvl="0"/>
            <a:r>
              <a:rPr lang="fr-FR" dirty="0"/>
              <a:t>FONCTION </a:t>
            </a:r>
          </a:p>
        </p:txBody>
      </p:sp>
      <p:sp>
        <p:nvSpPr>
          <p:cNvPr id="18" name="Espace réservé du texte 21">
            <a:extLst>
              <a:ext uri="{FF2B5EF4-FFF2-40B4-BE49-F238E27FC236}">
                <a16:creationId xmlns:a16="http://schemas.microsoft.com/office/drawing/2014/main" id="{DBD25C43-8363-35C7-8462-F23B7A6E8692}"/>
              </a:ext>
            </a:extLst>
          </p:cNvPr>
          <p:cNvSpPr>
            <a:spLocks noGrp="1"/>
          </p:cNvSpPr>
          <p:nvPr>
            <p:ph type="body" sz="quarter" idx="67" hasCustomPrompt="1"/>
          </p:nvPr>
        </p:nvSpPr>
        <p:spPr>
          <a:xfrm>
            <a:off x="587474" y="2442085"/>
            <a:ext cx="2437048" cy="184666"/>
          </a:xfrm>
        </p:spPr>
        <p:txBody>
          <a:bodyPr wrap="square" anchor="b">
            <a:spAutoFit/>
          </a:bodyPr>
          <a:lstStyle>
            <a:lvl1pPr algn="ctr">
              <a:defRPr sz="1200" cap="all" baseline="0">
                <a:solidFill>
                  <a:schemeClr val="accent2"/>
                </a:solidFill>
                <a:latin typeface="+mj-lt"/>
              </a:defRPr>
            </a:lvl1pPr>
          </a:lstStyle>
          <a:p>
            <a:pPr lvl="0"/>
            <a:r>
              <a:rPr lang="fr-FR" dirty="0"/>
              <a:t>Prénom nom</a:t>
            </a:r>
          </a:p>
        </p:txBody>
      </p:sp>
    </p:spTree>
    <p:extLst>
      <p:ext uri="{BB962C8B-B14F-4D97-AF65-F5344CB8AC3E}">
        <p14:creationId xmlns:p14="http://schemas.microsoft.com/office/powerpoint/2010/main" val="310169526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Référence long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3429000"/>
            <a:ext cx="4064400" cy="303052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2" name="Connecteur droit 1">
            <a:extLst>
              <a:ext uri="{FF2B5EF4-FFF2-40B4-BE49-F238E27FC236}">
                <a16:creationId xmlns:a16="http://schemas.microsoft.com/office/drawing/2014/main" id="{AFFFC4FE-C8CE-0909-D350-83AA85EF1F93}"/>
              </a:ext>
            </a:extLst>
          </p:cNvPr>
          <p:cNvCxnSpPr>
            <a:cxnSpLocks/>
          </p:cNvCxnSpPr>
          <p:nvPr/>
        </p:nvCxnSpPr>
        <p:spPr>
          <a:xfrm>
            <a:off x="4065540" y="766156"/>
            <a:ext cx="0" cy="5702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39EE3A87-29F7-410D-3D00-20D7A1C2BFFE}"/>
              </a:ext>
            </a:extLst>
          </p:cNvPr>
          <p:cNvSpPr>
            <a:spLocks noGrp="1"/>
          </p:cNvSpPr>
          <p:nvPr>
            <p:ph type="pic" sz="quarter" idx="15"/>
          </p:nvPr>
        </p:nvSpPr>
        <p:spPr>
          <a:xfrm>
            <a:off x="0" y="776317"/>
            <a:ext cx="4053840" cy="2652684"/>
          </a:xfrm>
        </p:spPr>
        <p:txBody>
          <a:bodyPr/>
          <a:lstStyle/>
          <a:p>
            <a:r>
              <a:rPr lang="fr-FR"/>
              <a:t>Cliquez sur l'icône pour ajouter une image</a:t>
            </a:r>
          </a:p>
        </p:txBody>
      </p:sp>
      <p:sp>
        <p:nvSpPr>
          <p:cNvPr id="12" name="Espace réservé du texte 11">
            <a:extLst>
              <a:ext uri="{FF2B5EF4-FFF2-40B4-BE49-F238E27FC236}">
                <a16:creationId xmlns:a16="http://schemas.microsoft.com/office/drawing/2014/main" id="{59163167-BD52-80D8-0376-CC930791BB4A}"/>
              </a:ext>
            </a:extLst>
          </p:cNvPr>
          <p:cNvSpPr>
            <a:spLocks noGrp="1"/>
          </p:cNvSpPr>
          <p:nvPr>
            <p:ph type="body" sz="quarter" idx="16" hasCustomPrompt="1"/>
          </p:nvPr>
        </p:nvSpPr>
        <p:spPr>
          <a:xfrm>
            <a:off x="360120" y="4790373"/>
            <a:ext cx="3333600" cy="307777"/>
          </a:xfrm>
        </p:spPr>
        <p:txBody>
          <a:bodyPr anchor="ctr">
            <a:spAutoFit/>
          </a:bodyPr>
          <a:lstStyle>
            <a:lvl1pPr algn="l">
              <a:defRPr sz="2000">
                <a:latin typeface="+mj-lt"/>
              </a:defRPr>
            </a:lvl1pPr>
          </a:lstStyle>
          <a:p>
            <a:pPr lvl="0"/>
            <a:r>
              <a:rPr lang="fr-FR" dirty="0"/>
              <a:t>Titre de la mission</a:t>
            </a:r>
          </a:p>
        </p:txBody>
      </p:sp>
      <p:sp>
        <p:nvSpPr>
          <p:cNvPr id="14" name="Espace réservé du texte 13">
            <a:extLst>
              <a:ext uri="{FF2B5EF4-FFF2-40B4-BE49-F238E27FC236}">
                <a16:creationId xmlns:a16="http://schemas.microsoft.com/office/drawing/2014/main" id="{363E2ED8-91E6-7AB3-DB69-CA2A74353CAF}"/>
              </a:ext>
            </a:extLst>
          </p:cNvPr>
          <p:cNvSpPr>
            <a:spLocks noGrp="1"/>
          </p:cNvSpPr>
          <p:nvPr>
            <p:ph type="body" sz="quarter" idx="17" hasCustomPrompt="1"/>
          </p:nvPr>
        </p:nvSpPr>
        <p:spPr>
          <a:xfrm>
            <a:off x="4395600" y="2567226"/>
            <a:ext cx="7466400" cy="1723549"/>
          </a:xfrm>
        </p:spPr>
        <p:txBody>
          <a:bodyPr anchor="ctr"/>
          <a:lstStyle>
            <a:lvl1pPr marL="285750" indent="-285750">
              <a:spcBef>
                <a:spcPts val="0"/>
              </a:spcBef>
              <a:buClr>
                <a:schemeClr val="tx1"/>
              </a:buClr>
              <a:buFont typeface="Arial" panose="020B0604020202020204" pitchFamily="34" charset="0"/>
              <a:buChar char="►"/>
              <a:defRPr sz="1400" cap="all" baseline="0">
                <a:latin typeface="+mj-lt"/>
              </a:defRPr>
            </a:lvl1pPr>
            <a:lvl2pPr marL="0">
              <a:spcBef>
                <a:spcPts val="0"/>
              </a:spcBef>
              <a:defRPr/>
            </a:lvl2pPr>
            <a:lvl3pPr marL="285750" indent="-285750">
              <a:spcBef>
                <a:spcPts val="0"/>
              </a:spcBef>
              <a:buFont typeface="Arial" panose="020B0604020202020204" pitchFamily="34" charset="0"/>
              <a:buChar char="•"/>
              <a:defRPr sz="1400"/>
            </a:lvl3pPr>
          </a:lstStyle>
          <a:p>
            <a:pPr lvl="0"/>
            <a:r>
              <a:rPr lang="fr-FR" dirty="0"/>
              <a:t>CONTEXTE</a:t>
            </a:r>
          </a:p>
          <a:p>
            <a:pPr lvl="1"/>
            <a:r>
              <a:rPr lang="fr-FR" dirty="0"/>
              <a:t>Contexte de la référence</a:t>
            </a:r>
          </a:p>
          <a:p>
            <a:pPr lvl="1"/>
            <a:endParaRPr lang="fr-FR" dirty="0"/>
          </a:p>
          <a:p>
            <a:pPr lvl="0"/>
            <a:r>
              <a:rPr lang="fr-FR" dirty="0"/>
              <a:t>MISSION</a:t>
            </a:r>
          </a:p>
          <a:p>
            <a:pPr lvl="1"/>
            <a:r>
              <a:rPr lang="fr-FR" dirty="0"/>
              <a:t>Description de la mission</a:t>
            </a:r>
          </a:p>
          <a:p>
            <a:pPr lvl="1"/>
            <a:endParaRPr lang="fr-FR" dirty="0"/>
          </a:p>
          <a:p>
            <a:pPr lvl="0"/>
            <a:r>
              <a:rPr lang="fr-FR" dirty="0"/>
              <a:t>RÉSULTATS</a:t>
            </a:r>
          </a:p>
          <a:p>
            <a:pPr lvl="1"/>
            <a:r>
              <a:rPr lang="fr-FR" dirty="0"/>
              <a:t>Description des résultats</a:t>
            </a:r>
          </a:p>
        </p:txBody>
      </p:sp>
      <p:sp>
        <p:nvSpPr>
          <p:cNvPr id="13" name="Espace réservé du texte 7">
            <a:extLst>
              <a:ext uri="{FF2B5EF4-FFF2-40B4-BE49-F238E27FC236}">
                <a16:creationId xmlns:a16="http://schemas.microsoft.com/office/drawing/2014/main" id="{68E65444-6234-9F54-13B4-6C221477BB0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 longue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DD96AE3-AB49-CCC8-26DE-47610C50B7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8" name="Espace réservé du texte 11">
            <a:extLst>
              <a:ext uri="{FF2B5EF4-FFF2-40B4-BE49-F238E27FC236}">
                <a16:creationId xmlns:a16="http://schemas.microsoft.com/office/drawing/2014/main" id="{25697091-B9D2-AA08-7D59-1DBD5DC4328A}"/>
              </a:ext>
            </a:extLst>
          </p:cNvPr>
          <p:cNvSpPr>
            <a:spLocks noGrp="1"/>
          </p:cNvSpPr>
          <p:nvPr>
            <p:ph type="body" sz="quarter" idx="18" hasCustomPrompt="1"/>
          </p:nvPr>
        </p:nvSpPr>
        <p:spPr>
          <a:xfrm>
            <a:off x="360120" y="3848075"/>
            <a:ext cx="3333600" cy="215444"/>
          </a:xfrm>
        </p:spPr>
        <p:txBody>
          <a:bodyPr anchor="ctr">
            <a:spAutoFit/>
          </a:bodyPr>
          <a:lstStyle>
            <a:lvl1pPr algn="l">
              <a:defRPr sz="1400" spc="300">
                <a:latin typeface="+mn-lt"/>
              </a:defRPr>
            </a:lvl1pPr>
            <a:lvl2pPr>
              <a:defRPr/>
            </a:lvl2pPr>
          </a:lstStyle>
          <a:p>
            <a:pPr lvl="0"/>
            <a:r>
              <a:rPr lang="fr-FR" dirty="0"/>
              <a:t>Date</a:t>
            </a:r>
          </a:p>
        </p:txBody>
      </p:sp>
    </p:spTree>
    <p:extLst>
      <p:ext uri="{BB962C8B-B14F-4D97-AF65-F5344CB8AC3E}">
        <p14:creationId xmlns:p14="http://schemas.microsoft.com/office/powerpoint/2010/main" val="128403876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Référence cour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5BC960-4F32-9BAC-7571-DF14C38964EC}"/>
              </a:ext>
            </a:extLst>
          </p:cNvPr>
          <p:cNvSpPr/>
          <p:nvPr/>
        </p:nvSpPr>
        <p:spPr>
          <a:xfrm>
            <a:off x="6096000" y="2571866"/>
            <a:ext cx="6095993" cy="3895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87099F1-4E6B-3C6F-8F00-AFB934F3121A}"/>
              </a:ext>
            </a:extLst>
          </p:cNvPr>
          <p:cNvSpPr/>
          <p:nvPr/>
        </p:nvSpPr>
        <p:spPr>
          <a:xfrm>
            <a:off x="-1" y="2571866"/>
            <a:ext cx="6095993" cy="389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texte 6">
            <a:extLst>
              <a:ext uri="{FF2B5EF4-FFF2-40B4-BE49-F238E27FC236}">
                <a16:creationId xmlns:a16="http://schemas.microsoft.com/office/drawing/2014/main" id="{C1B906B0-68A1-425D-C677-F261628FB1AD}"/>
              </a:ext>
            </a:extLst>
          </p:cNvPr>
          <p:cNvSpPr>
            <a:spLocks noGrp="1"/>
          </p:cNvSpPr>
          <p:nvPr>
            <p:ph type="body" sz="quarter" idx="15" hasCustomPrompt="1"/>
          </p:nvPr>
        </p:nvSpPr>
        <p:spPr>
          <a:xfrm>
            <a:off x="-11993" y="2571866"/>
            <a:ext cx="6095993" cy="869772"/>
          </a:xfrm>
          <a:solidFill>
            <a:schemeClr val="accent2"/>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a:t>
            </a:r>
          </a:p>
        </p:txBody>
      </p:sp>
      <p:sp>
        <p:nvSpPr>
          <p:cNvPr id="12" name="Espace réservé du texte 11">
            <a:extLst>
              <a:ext uri="{FF2B5EF4-FFF2-40B4-BE49-F238E27FC236}">
                <a16:creationId xmlns:a16="http://schemas.microsoft.com/office/drawing/2014/main" id="{2B564E03-84C0-7335-A1E5-E280524802CF}"/>
              </a:ext>
            </a:extLst>
          </p:cNvPr>
          <p:cNvSpPr>
            <a:spLocks noGrp="1"/>
          </p:cNvSpPr>
          <p:nvPr>
            <p:ph type="body" sz="quarter" idx="16" hasCustomPrompt="1"/>
          </p:nvPr>
        </p:nvSpPr>
        <p:spPr>
          <a:xfrm>
            <a:off x="-11994"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5" name="Espace réservé du texte 6">
            <a:extLst>
              <a:ext uri="{FF2B5EF4-FFF2-40B4-BE49-F238E27FC236}">
                <a16:creationId xmlns:a16="http://schemas.microsoft.com/office/drawing/2014/main" id="{F289B857-47DC-73E8-2AA0-B51E3D2E2A60}"/>
              </a:ext>
            </a:extLst>
          </p:cNvPr>
          <p:cNvSpPr>
            <a:spLocks noGrp="1"/>
          </p:cNvSpPr>
          <p:nvPr>
            <p:ph type="body" sz="quarter" idx="17" hasCustomPrompt="1"/>
          </p:nvPr>
        </p:nvSpPr>
        <p:spPr>
          <a:xfrm>
            <a:off x="6096000" y="2571866"/>
            <a:ext cx="6095993" cy="869772"/>
          </a:xfrm>
          <a:solidFill>
            <a:schemeClr val="accent1"/>
          </a:solidFill>
          <a:ln>
            <a:noFill/>
          </a:ln>
          <a:effectLst>
            <a:outerShdw dist="6350" dir="5400000" algn="ctr" rotWithShape="0">
              <a:schemeClr val="tx1"/>
            </a:outerShdw>
          </a:effectLst>
        </p:spPr>
        <p:txBody>
          <a:bodyPr wrap="square" lIns="1080000" tIns="360000" rIns="1080000" bIns="288000">
            <a:spAutoFit/>
          </a:bodyPr>
          <a:lstStyle>
            <a:lvl1pPr>
              <a:defRPr sz="1400" cap="none" baseline="0">
                <a:latin typeface="+mj-lt"/>
              </a:defRPr>
            </a:lvl1pPr>
          </a:lstStyle>
          <a:p>
            <a:pPr lvl="0"/>
            <a:r>
              <a:rPr lang="fr-FR" dirty="0"/>
              <a:t>NOM DU CLIENT </a:t>
            </a:r>
          </a:p>
        </p:txBody>
      </p:sp>
      <p:sp>
        <p:nvSpPr>
          <p:cNvPr id="16" name="Espace réservé du texte 11">
            <a:extLst>
              <a:ext uri="{FF2B5EF4-FFF2-40B4-BE49-F238E27FC236}">
                <a16:creationId xmlns:a16="http://schemas.microsoft.com/office/drawing/2014/main" id="{2ABED3A6-A06E-DC64-E8C4-D8E6FDE4B68E}"/>
              </a:ext>
            </a:extLst>
          </p:cNvPr>
          <p:cNvSpPr>
            <a:spLocks noGrp="1"/>
          </p:cNvSpPr>
          <p:nvPr>
            <p:ph type="body" sz="quarter" idx="18" hasCustomPrompt="1"/>
          </p:nvPr>
        </p:nvSpPr>
        <p:spPr>
          <a:xfrm>
            <a:off x="6096000" y="4273289"/>
            <a:ext cx="6095993" cy="215444"/>
          </a:xfrm>
        </p:spPr>
        <p:txBody>
          <a:bodyPr lIns="1080000" rIns="1080000">
            <a:spAutoFit/>
          </a:bodyPr>
          <a:lstStyle>
            <a:lvl1pPr marL="285750" indent="-285750">
              <a:buFont typeface="Arial" panose="020B0604020202020204" pitchFamily="34" charset="0"/>
              <a:buChar char="•"/>
              <a:defRPr sz="1400"/>
            </a:lvl1pPr>
          </a:lstStyle>
          <a:p>
            <a:pPr lvl="0"/>
            <a:r>
              <a:rPr lang="fr-FR" dirty="0"/>
              <a:t>Description de la mission</a:t>
            </a:r>
          </a:p>
        </p:txBody>
      </p:sp>
      <p:sp>
        <p:nvSpPr>
          <p:cNvPr id="18" name="Espace réservé pour une image  17">
            <a:extLst>
              <a:ext uri="{FF2B5EF4-FFF2-40B4-BE49-F238E27FC236}">
                <a16:creationId xmlns:a16="http://schemas.microsoft.com/office/drawing/2014/main" id="{5A00FD86-E518-DC0E-C8D9-9948D6B57F0D}"/>
              </a:ext>
            </a:extLst>
          </p:cNvPr>
          <p:cNvSpPr>
            <a:spLocks noGrp="1"/>
          </p:cNvSpPr>
          <p:nvPr>
            <p:ph type="pic" sz="quarter" idx="19"/>
          </p:nvPr>
        </p:nvSpPr>
        <p:spPr>
          <a:xfrm>
            <a:off x="2370002" y="1000125"/>
            <a:ext cx="1332000" cy="1332000"/>
          </a:xfrm>
        </p:spPr>
        <p:txBody>
          <a:bodyPr/>
          <a:lstStyle/>
          <a:p>
            <a:r>
              <a:rPr lang="fr-FR"/>
              <a:t>Cliquez sur l'icône pour ajouter une image</a:t>
            </a:r>
          </a:p>
        </p:txBody>
      </p:sp>
      <p:sp>
        <p:nvSpPr>
          <p:cNvPr id="20" name="Espace réservé pour une image  17">
            <a:extLst>
              <a:ext uri="{FF2B5EF4-FFF2-40B4-BE49-F238E27FC236}">
                <a16:creationId xmlns:a16="http://schemas.microsoft.com/office/drawing/2014/main" id="{9789FEE9-F16B-3143-5CAD-0AA8CAD5314B}"/>
              </a:ext>
            </a:extLst>
          </p:cNvPr>
          <p:cNvSpPr>
            <a:spLocks noGrp="1"/>
          </p:cNvSpPr>
          <p:nvPr>
            <p:ph type="pic" sz="quarter" idx="21"/>
          </p:nvPr>
        </p:nvSpPr>
        <p:spPr>
          <a:xfrm>
            <a:off x="8477996" y="1001613"/>
            <a:ext cx="1332000" cy="1332000"/>
          </a:xfrm>
        </p:spPr>
        <p:txBody>
          <a:bodyPr/>
          <a:lstStyle/>
          <a:p>
            <a:r>
              <a:rPr lang="fr-FR"/>
              <a:t>Cliquez sur l'icône pour ajouter une image</a:t>
            </a:r>
          </a:p>
        </p:txBody>
      </p:sp>
      <p:sp>
        <p:nvSpPr>
          <p:cNvPr id="6" name="Espace réservé du texte 7">
            <a:extLst>
              <a:ext uri="{FF2B5EF4-FFF2-40B4-BE49-F238E27FC236}">
                <a16:creationId xmlns:a16="http://schemas.microsoft.com/office/drawing/2014/main" id="{B79A5DD6-AAA1-9533-AD21-AE4E71F0300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références courtes</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5CA214CE-B67F-A825-0EFC-529F01EBA62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0466103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ext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7">
            <a:extLst>
              <a:ext uri="{FF2B5EF4-FFF2-40B4-BE49-F238E27FC236}">
                <a16:creationId xmlns:a16="http://schemas.microsoft.com/office/drawing/2014/main" id="{1D0F2EA3-C480-7596-56F3-33CC17BE2FA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7B66B426-9172-22A6-35ED-F70C9CAB9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20759801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ext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771525"/>
            <a:ext cx="3154041"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Espace réservé du texte 7">
            <a:extLst>
              <a:ext uri="{FF2B5EF4-FFF2-40B4-BE49-F238E27FC236}">
                <a16:creationId xmlns:a16="http://schemas.microsoft.com/office/drawing/2014/main" id="{EA240D4F-C177-FA8B-CDAD-14A4A7D8A6D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E5934F0-65DB-EBA8-E8C6-F54551DD90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9923038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ext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8028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33C0506-93F9-584D-BD43-244819AD67A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727764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7">
            <a:extLst>
              <a:ext uri="{FF2B5EF4-FFF2-40B4-BE49-F238E27FC236}">
                <a16:creationId xmlns:a16="http://schemas.microsoft.com/office/drawing/2014/main" id="{1D0F2EA3-C480-7596-56F3-33CC17BE2FA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7B66B426-9172-22A6-35ED-F70C9CAB9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4183031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ext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89827F4-4FF9-C2C4-105C-583A4BEC6E1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5962911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xte 5">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userDrawn="1"/>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8CDD0D64-9F61-526D-DC26-134F88A92C42}"/>
              </a:ext>
            </a:extLst>
          </p:cNvPr>
          <p:cNvSpPr>
            <a:spLocks noGrp="1"/>
          </p:cNvSpPr>
          <p:nvPr>
            <p:ph type="pic" sz="quarter" idx="15"/>
          </p:nvPr>
        </p:nvSpPr>
        <p:spPr>
          <a:xfrm>
            <a:off x="8585835" y="779145"/>
            <a:ext cx="3606165" cy="5680800"/>
          </a:xfrm>
        </p:spPr>
        <p:txBody>
          <a:bodyPr/>
          <a:lstStyle/>
          <a:p>
            <a:r>
              <a:rPr lang="fr-FR" dirty="0"/>
              <a:t>Cliquez sur l'icône pour ajouter une image</a:t>
            </a:r>
          </a:p>
        </p:txBody>
      </p:sp>
      <p:sp>
        <p:nvSpPr>
          <p:cNvPr id="7" name="Espace réservé du texte 7">
            <a:extLst>
              <a:ext uri="{FF2B5EF4-FFF2-40B4-BE49-F238E27FC236}">
                <a16:creationId xmlns:a16="http://schemas.microsoft.com/office/drawing/2014/main" id="{C8A33435-DAA9-B641-B1C6-7A8729273A6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31D86336-4169-9EEA-76BB-EB8BC517773A}"/>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12D89DD1-3412-0CE0-4DB5-E3D8D2CED70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7738601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exte 6">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pour une image  5">
            <a:extLst>
              <a:ext uri="{FF2B5EF4-FFF2-40B4-BE49-F238E27FC236}">
                <a16:creationId xmlns:a16="http://schemas.microsoft.com/office/drawing/2014/main" id="{2B505B3D-C067-8234-42E4-A8C03685E46F}"/>
              </a:ext>
            </a:extLst>
          </p:cNvPr>
          <p:cNvSpPr>
            <a:spLocks noGrp="1"/>
          </p:cNvSpPr>
          <p:nvPr>
            <p:ph type="pic" sz="quarter" idx="15"/>
          </p:nvPr>
        </p:nvSpPr>
        <p:spPr>
          <a:xfrm>
            <a:off x="0" y="771524"/>
            <a:ext cx="3754800" cy="5687999"/>
          </a:xfrm>
        </p:spPr>
        <p:txBody>
          <a:bodyPr/>
          <a:lstStyle/>
          <a:p>
            <a:r>
              <a:rPr lang="fr-FR"/>
              <a:t>Cliquez sur l'icône pour ajouter une image</a:t>
            </a:r>
          </a:p>
        </p:txBody>
      </p:sp>
      <p:sp>
        <p:nvSpPr>
          <p:cNvPr id="7" name="Espace réservé du texte 17">
            <a:extLst>
              <a:ext uri="{FF2B5EF4-FFF2-40B4-BE49-F238E27FC236}">
                <a16:creationId xmlns:a16="http://schemas.microsoft.com/office/drawing/2014/main" id="{AF195326-A650-7AF4-BAEE-528B2D3EFB36}"/>
              </a:ext>
            </a:extLst>
          </p:cNvPr>
          <p:cNvSpPr>
            <a:spLocks noGrp="1"/>
          </p:cNvSpPr>
          <p:nvPr>
            <p:ph type="body" sz="quarter" idx="27" hasCustomPrompt="1"/>
          </p:nvPr>
        </p:nvSpPr>
        <p:spPr>
          <a:xfrm>
            <a:off x="4178360" y="1799645"/>
            <a:ext cx="7563600" cy="3447098"/>
          </a:xfrm>
        </p:spPr>
        <p:txBody>
          <a:bodyPr wrap="square" numCol="2" spcCol="468000" anchor="ctr">
            <a:spAutoFit/>
          </a:bodyPr>
          <a:lstStyle>
            <a:lvl1pPr marL="285750" indent="-285750">
              <a:spcBef>
                <a:spcPts val="0"/>
              </a:spcBef>
              <a:buFont typeface="Arial" panose="020B0604020202020204" pitchFamily="34" charset="0"/>
              <a:buChar char="•"/>
              <a:defRPr sz="16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a:p>
            <a:pPr lvl="0"/>
            <a:endParaRPr lang="fr-FR" dirty="0"/>
          </a:p>
        </p:txBody>
      </p:sp>
      <p:sp>
        <p:nvSpPr>
          <p:cNvPr id="2" name="Espace réservé du texte 7">
            <a:extLst>
              <a:ext uri="{FF2B5EF4-FFF2-40B4-BE49-F238E27FC236}">
                <a16:creationId xmlns:a16="http://schemas.microsoft.com/office/drawing/2014/main" id="{B60C3A53-E60C-3FBA-513E-4715DFD30F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733C0B6-A022-C4CA-79FD-4CF0D0C9095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7515016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ext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5B78C3-D286-EA1C-77E8-5909E1099F6E}"/>
              </a:ext>
            </a:extLst>
          </p:cNvPr>
          <p:cNvSpPr/>
          <p:nvPr/>
        </p:nvSpPr>
        <p:spPr>
          <a:xfrm>
            <a:off x="8582846" y="767273"/>
            <a:ext cx="3612963"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space réservé du texte 12">
            <a:extLst>
              <a:ext uri="{FF2B5EF4-FFF2-40B4-BE49-F238E27FC236}">
                <a16:creationId xmlns:a16="http://schemas.microsoft.com/office/drawing/2014/main" id="{7CA47C2D-A8FA-6D3C-1D74-6B02202DC07C}"/>
              </a:ext>
            </a:extLst>
          </p:cNvPr>
          <p:cNvSpPr>
            <a:spLocks noGrp="1"/>
          </p:cNvSpPr>
          <p:nvPr>
            <p:ph type="body" sz="quarter" idx="15" hasCustomPrompt="1"/>
          </p:nvPr>
        </p:nvSpPr>
        <p:spPr>
          <a:xfrm>
            <a:off x="8910571" y="3241473"/>
            <a:ext cx="2957512" cy="369332"/>
          </a:xfrm>
        </p:spPr>
        <p:txBody>
          <a:bodyPr anchor="ctr"/>
          <a:lstStyle>
            <a:lvl1pPr>
              <a:defRPr sz="2400"/>
            </a:lvl1pPr>
          </a:lstStyle>
          <a:p>
            <a:pPr lvl="0"/>
            <a:r>
              <a:rPr lang="fr-FR" dirty="0"/>
              <a:t>« Citation »</a:t>
            </a:r>
          </a:p>
        </p:txBody>
      </p:sp>
      <p:sp>
        <p:nvSpPr>
          <p:cNvPr id="9" name="Espace réservé du texte 7">
            <a:extLst>
              <a:ext uri="{FF2B5EF4-FFF2-40B4-BE49-F238E27FC236}">
                <a16:creationId xmlns:a16="http://schemas.microsoft.com/office/drawing/2014/main" id="{1DD7C037-945D-32F1-8470-C38DD0EC741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8122CF6C-033E-2C14-DE68-73BE311550C6}"/>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3A5C2480-EA19-C5F4-38F6-DCB3061692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9475157"/>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exte + Citation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4064400" cy="44208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6">
            <a:extLst>
              <a:ext uri="{FF2B5EF4-FFF2-40B4-BE49-F238E27FC236}">
                <a16:creationId xmlns:a16="http://schemas.microsoft.com/office/drawing/2014/main" id="{691016E5-3876-4607-2409-DEDFBB6EC5B9}"/>
              </a:ext>
            </a:extLst>
          </p:cNvPr>
          <p:cNvSpPr>
            <a:spLocks noGrp="1"/>
          </p:cNvSpPr>
          <p:nvPr>
            <p:ph type="body" sz="quarter" idx="15" hasCustomPrompt="1"/>
          </p:nvPr>
        </p:nvSpPr>
        <p:spPr>
          <a:xfrm>
            <a:off x="-1" y="771525"/>
            <a:ext cx="4064400" cy="973253"/>
          </a:xfrm>
          <a:solidFill>
            <a:schemeClr val="accent2"/>
          </a:solidFill>
          <a:ln>
            <a:noFill/>
          </a:ln>
          <a:effectLst>
            <a:outerShdw dist="6350" dir="5400000" algn="ctr" rotWithShape="0">
              <a:schemeClr val="tx1"/>
            </a:outerShdw>
          </a:effectLst>
        </p:spPr>
        <p:txBody>
          <a:bodyPr wrap="square" lIns="360000" tIns="360000" rIns="360000" bIns="360000">
            <a:spAutoFit/>
          </a:bodyPr>
          <a:lstStyle>
            <a:lvl1pPr marL="342900" indent="-342900">
              <a:buFont typeface="+mj-lt"/>
              <a:buAutoNum type="arabicParenR"/>
              <a:defRPr sz="1600">
                <a:latin typeface="+mj-lt"/>
              </a:defRPr>
            </a:lvl1pPr>
          </a:lstStyle>
          <a:p>
            <a:pPr lvl="0"/>
            <a:r>
              <a:rPr lang="fr-FR" dirty="0"/>
              <a:t>TITRE</a:t>
            </a:r>
          </a:p>
        </p:txBody>
      </p:sp>
      <p:sp>
        <p:nvSpPr>
          <p:cNvPr id="6" name="Espace réservé du texte 8">
            <a:extLst>
              <a:ext uri="{FF2B5EF4-FFF2-40B4-BE49-F238E27FC236}">
                <a16:creationId xmlns:a16="http://schemas.microsoft.com/office/drawing/2014/main" id="{BDC782E7-DAB2-54FB-060E-481C819A931B}"/>
              </a:ext>
            </a:extLst>
          </p:cNvPr>
          <p:cNvSpPr>
            <a:spLocks noGrp="1"/>
          </p:cNvSpPr>
          <p:nvPr>
            <p:ph type="body" sz="quarter" idx="16" hasCustomPrompt="1"/>
          </p:nvPr>
        </p:nvSpPr>
        <p:spPr>
          <a:xfrm>
            <a:off x="361040" y="1969804"/>
            <a:ext cx="3284368" cy="3016210"/>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ipsum. </a:t>
            </a:r>
          </a:p>
        </p:txBody>
      </p:sp>
      <p:cxnSp>
        <p:nvCxnSpPr>
          <p:cNvPr id="7" name="Connecteur droit 6">
            <a:extLst>
              <a:ext uri="{FF2B5EF4-FFF2-40B4-BE49-F238E27FC236}">
                <a16:creationId xmlns:a16="http://schemas.microsoft.com/office/drawing/2014/main" id="{34E2DDF5-D0B1-A4F4-442D-B005C2C10182}"/>
              </a:ext>
            </a:extLst>
          </p:cNvPr>
          <p:cNvCxnSpPr>
            <a:cxnSpLocks/>
          </p:cNvCxnSpPr>
          <p:nvPr/>
        </p:nvCxnSpPr>
        <p:spPr>
          <a:xfrm>
            <a:off x="406554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10F1237-4FC3-249D-DC11-E88B1C167CA4}"/>
              </a:ext>
            </a:extLst>
          </p:cNvPr>
          <p:cNvCxnSpPr>
            <a:cxnSpLocks/>
          </p:cNvCxnSpPr>
          <p:nvPr/>
        </p:nvCxnSpPr>
        <p:spPr>
          <a:xfrm flipH="1">
            <a:off x="1" y="5178578"/>
            <a:ext cx="406553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A6EB033D-F53F-9D6D-4709-7E8222514378}"/>
              </a:ext>
            </a:extLst>
          </p:cNvPr>
          <p:cNvSpPr>
            <a:spLocks noGrp="1"/>
          </p:cNvSpPr>
          <p:nvPr>
            <p:ph type="body" sz="quarter" idx="17" hasCustomPrompt="1"/>
          </p:nvPr>
        </p:nvSpPr>
        <p:spPr>
          <a:xfrm>
            <a:off x="246000" y="5929984"/>
            <a:ext cx="1018918" cy="226591"/>
          </a:xfrm>
          <a:solidFill>
            <a:schemeClr val="bg1"/>
          </a:solidFill>
          <a:effectLst>
            <a:outerShdw dist="114300" dir="16200000" sx="66000" sy="66000" rotWithShape="0">
              <a:schemeClr val="accent2"/>
            </a:outerShdw>
          </a:effectLst>
        </p:spPr>
        <p:txBody>
          <a:bodyPr vert="horz" wrap="square" lIns="36000" tIns="36000" rIns="36000" bIns="36000" rtlCol="0">
            <a:spAutoFit/>
          </a:bodyPr>
          <a:lstStyle>
            <a:lvl1pPr algn="ctr">
              <a:defRPr lang="fr-FR" sz="1000" dirty="0"/>
            </a:lvl1pPr>
          </a:lstStyle>
          <a:p>
            <a:pPr lvl="0" algn="ctr"/>
            <a:r>
              <a:rPr lang="fr-FR" dirty="0"/>
              <a:t>CATÉGORIES 1</a:t>
            </a:r>
          </a:p>
        </p:txBody>
      </p:sp>
      <p:sp>
        <p:nvSpPr>
          <p:cNvPr id="14" name="Espace réservé du texte 12">
            <a:extLst>
              <a:ext uri="{FF2B5EF4-FFF2-40B4-BE49-F238E27FC236}">
                <a16:creationId xmlns:a16="http://schemas.microsoft.com/office/drawing/2014/main" id="{EF965EBC-D9B2-4D70-4D51-C60ACE283D71}"/>
              </a:ext>
            </a:extLst>
          </p:cNvPr>
          <p:cNvSpPr>
            <a:spLocks noGrp="1"/>
          </p:cNvSpPr>
          <p:nvPr>
            <p:ph type="body" sz="quarter" idx="18" hasCustomPrompt="1"/>
          </p:nvPr>
        </p:nvSpPr>
        <p:spPr>
          <a:xfrm>
            <a:off x="1523026" y="5929984"/>
            <a:ext cx="1018918" cy="226591"/>
          </a:xfrm>
          <a:solidFill>
            <a:schemeClr val="bg1"/>
          </a:solidFill>
          <a:effectLst>
            <a:outerShdw dist="114300" dir="16200000" sx="66000" sy="66000" rotWithShape="0">
              <a:schemeClr val="accent1"/>
            </a:outerShdw>
          </a:effectLst>
        </p:spPr>
        <p:txBody>
          <a:bodyPr wrap="square" lIns="36000" tIns="36000" rIns="36000" bIns="36000">
            <a:spAutoFit/>
          </a:bodyPr>
          <a:lstStyle>
            <a:lvl1pPr algn="ctr">
              <a:defRPr sz="1000"/>
            </a:lvl1pPr>
          </a:lstStyle>
          <a:p>
            <a:pPr lvl="0"/>
            <a:r>
              <a:rPr lang="fr-FR" dirty="0"/>
              <a:t>CATÉGORIES 2</a:t>
            </a:r>
          </a:p>
        </p:txBody>
      </p:sp>
      <p:sp>
        <p:nvSpPr>
          <p:cNvPr id="15" name="Espace réservé du texte 12">
            <a:extLst>
              <a:ext uri="{FF2B5EF4-FFF2-40B4-BE49-F238E27FC236}">
                <a16:creationId xmlns:a16="http://schemas.microsoft.com/office/drawing/2014/main" id="{F4EA610B-DA4A-9CF2-B4B1-8302988086C2}"/>
              </a:ext>
            </a:extLst>
          </p:cNvPr>
          <p:cNvSpPr>
            <a:spLocks noGrp="1"/>
          </p:cNvSpPr>
          <p:nvPr>
            <p:ph type="body" sz="quarter" idx="19" hasCustomPrompt="1"/>
          </p:nvPr>
        </p:nvSpPr>
        <p:spPr>
          <a:xfrm>
            <a:off x="2800052" y="5925240"/>
            <a:ext cx="1018918" cy="226591"/>
          </a:xfrm>
          <a:solidFill>
            <a:schemeClr val="bg1"/>
          </a:solidFill>
          <a:effectLst>
            <a:outerShdw dist="114300" dir="16200000" sx="66000" sy="66000" rotWithShape="0">
              <a:schemeClr val="accent3"/>
            </a:outerShdw>
          </a:effectLst>
        </p:spPr>
        <p:txBody>
          <a:bodyPr vert="horz" wrap="square" lIns="36000" tIns="36000" rIns="36000" bIns="36000" rtlCol="0">
            <a:spAutoFit/>
          </a:bodyPr>
          <a:lstStyle>
            <a:lvl1pPr algn="ctr">
              <a:defRPr lang="fr-FR" sz="1000" dirty="0"/>
            </a:lvl1pPr>
          </a:lstStyle>
          <a:p>
            <a:pPr lvl="0" algn="ctr"/>
            <a:r>
              <a:rPr lang="fr-FR" dirty="0"/>
              <a:t>CATÉGORIES 3</a:t>
            </a:r>
          </a:p>
        </p:txBody>
      </p:sp>
      <p:sp>
        <p:nvSpPr>
          <p:cNvPr id="37" name="Espace réservé du texte 36">
            <a:extLst>
              <a:ext uri="{FF2B5EF4-FFF2-40B4-BE49-F238E27FC236}">
                <a16:creationId xmlns:a16="http://schemas.microsoft.com/office/drawing/2014/main" id="{DEE8143B-848A-78CA-590A-59AE8B360CB9}"/>
              </a:ext>
            </a:extLst>
          </p:cNvPr>
          <p:cNvSpPr>
            <a:spLocks noGrp="1"/>
          </p:cNvSpPr>
          <p:nvPr>
            <p:ph type="body" sz="quarter" idx="20" hasCustomPrompt="1"/>
          </p:nvPr>
        </p:nvSpPr>
        <p:spPr>
          <a:xfrm>
            <a:off x="4503000"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8" name="Espace réservé du texte 36">
            <a:extLst>
              <a:ext uri="{FF2B5EF4-FFF2-40B4-BE49-F238E27FC236}">
                <a16:creationId xmlns:a16="http://schemas.microsoft.com/office/drawing/2014/main" id="{4CB54BA0-A54F-EE3E-F906-E34C04BF4837}"/>
              </a:ext>
            </a:extLst>
          </p:cNvPr>
          <p:cNvSpPr>
            <a:spLocks noGrp="1"/>
          </p:cNvSpPr>
          <p:nvPr>
            <p:ph type="body" sz="quarter" idx="21" hasCustomPrompt="1"/>
          </p:nvPr>
        </p:nvSpPr>
        <p:spPr>
          <a:xfrm>
            <a:off x="4503000"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9" name="Espace réservé du texte 36">
            <a:extLst>
              <a:ext uri="{FF2B5EF4-FFF2-40B4-BE49-F238E27FC236}">
                <a16:creationId xmlns:a16="http://schemas.microsoft.com/office/drawing/2014/main" id="{D55E4B18-0228-A954-2301-AA4DF6A4E7EA}"/>
              </a:ext>
            </a:extLst>
          </p:cNvPr>
          <p:cNvSpPr>
            <a:spLocks noGrp="1"/>
          </p:cNvSpPr>
          <p:nvPr>
            <p:ph type="body" sz="quarter" idx="22" hasCustomPrompt="1"/>
          </p:nvPr>
        </p:nvSpPr>
        <p:spPr>
          <a:xfrm>
            <a:off x="4503000"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81FB5918-849A-725E-9B1B-EA54E1BD64EA}"/>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du texte 36">
            <a:extLst>
              <a:ext uri="{FF2B5EF4-FFF2-40B4-BE49-F238E27FC236}">
                <a16:creationId xmlns:a16="http://schemas.microsoft.com/office/drawing/2014/main" id="{AB735C73-89F9-9CCB-AB37-BAB0852ABF3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7" name="Espace réservé du texte 36">
            <a:extLst>
              <a:ext uri="{FF2B5EF4-FFF2-40B4-BE49-F238E27FC236}">
                <a16:creationId xmlns:a16="http://schemas.microsoft.com/office/drawing/2014/main" id="{7D40ACA8-DE98-7FBA-5E54-2AB99288FE9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8" name="Espace réservé du texte 7">
            <a:extLst>
              <a:ext uri="{FF2B5EF4-FFF2-40B4-BE49-F238E27FC236}">
                <a16:creationId xmlns:a16="http://schemas.microsoft.com/office/drawing/2014/main" id="{68CEB713-8954-04A0-F209-398AA9AE76F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63">
            <a:extLst>
              <a:ext uri="{FF2B5EF4-FFF2-40B4-BE49-F238E27FC236}">
                <a16:creationId xmlns:a16="http://schemas.microsoft.com/office/drawing/2014/main" id="{F1254BB8-0DF6-2636-B5A7-AC1DFCC913C7}"/>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0" name="Espace réservé du texte 63">
            <a:extLst>
              <a:ext uri="{FF2B5EF4-FFF2-40B4-BE49-F238E27FC236}">
                <a16:creationId xmlns:a16="http://schemas.microsoft.com/office/drawing/2014/main" id="{C8217315-D9E2-1E41-649A-C6B73C4877FA}"/>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7" name="Espace réservé du texte 63">
            <a:extLst>
              <a:ext uri="{FF2B5EF4-FFF2-40B4-BE49-F238E27FC236}">
                <a16:creationId xmlns:a16="http://schemas.microsoft.com/office/drawing/2014/main" id="{6415F214-0B13-3586-D0D5-EBDF01D82DFD}"/>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8" name="Espace réservé du texte 63">
            <a:extLst>
              <a:ext uri="{FF2B5EF4-FFF2-40B4-BE49-F238E27FC236}">
                <a16:creationId xmlns:a16="http://schemas.microsoft.com/office/drawing/2014/main" id="{7703B233-1597-8157-9EF7-DF96CFA14AC0}"/>
              </a:ext>
            </a:extLst>
          </p:cNvPr>
          <p:cNvSpPr>
            <a:spLocks noGrp="1"/>
          </p:cNvSpPr>
          <p:nvPr>
            <p:ph type="body" sz="quarter" idx="50" hasCustomPrompt="1"/>
          </p:nvPr>
        </p:nvSpPr>
        <p:spPr>
          <a:xfrm rot="16200000">
            <a:off x="4825858"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9" name="Espace réservé du texte 63">
            <a:extLst>
              <a:ext uri="{FF2B5EF4-FFF2-40B4-BE49-F238E27FC236}">
                <a16:creationId xmlns:a16="http://schemas.microsoft.com/office/drawing/2014/main" id="{CF384261-135E-98C1-938A-BF83C3C40590}"/>
              </a:ext>
            </a:extLst>
          </p:cNvPr>
          <p:cNvSpPr>
            <a:spLocks noGrp="1"/>
          </p:cNvSpPr>
          <p:nvPr>
            <p:ph type="body" sz="quarter" idx="51" hasCustomPrompt="1"/>
          </p:nvPr>
        </p:nvSpPr>
        <p:spPr>
          <a:xfrm rot="16200000">
            <a:off x="4825858"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30" name="Espace réservé du texte 63">
            <a:extLst>
              <a:ext uri="{FF2B5EF4-FFF2-40B4-BE49-F238E27FC236}">
                <a16:creationId xmlns:a16="http://schemas.microsoft.com/office/drawing/2014/main" id="{D1096DDD-7895-4E7A-35D2-7EA120771452}"/>
              </a:ext>
            </a:extLst>
          </p:cNvPr>
          <p:cNvSpPr>
            <a:spLocks noGrp="1"/>
          </p:cNvSpPr>
          <p:nvPr>
            <p:ph type="body" sz="quarter" idx="52" hasCustomPrompt="1"/>
          </p:nvPr>
        </p:nvSpPr>
        <p:spPr>
          <a:xfrm rot="16200000">
            <a:off x="4825858"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9">
            <a:extLst>
              <a:ext uri="{FF2B5EF4-FFF2-40B4-BE49-F238E27FC236}">
                <a16:creationId xmlns:a16="http://schemas.microsoft.com/office/drawing/2014/main" id="{7E7C1100-96D2-24CE-26B9-DAE41C8137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ZoneTexte 2">
            <a:extLst>
              <a:ext uri="{FF2B5EF4-FFF2-40B4-BE49-F238E27FC236}">
                <a16:creationId xmlns:a16="http://schemas.microsoft.com/office/drawing/2014/main" id="{F3D44AE4-9BE4-8E48-757E-744287960580}"/>
              </a:ext>
            </a:extLst>
          </p:cNvPr>
          <p:cNvSpPr txBox="1"/>
          <p:nvPr userDrawn="1"/>
        </p:nvSpPr>
        <p:spPr>
          <a:xfrm flipH="1">
            <a:off x="410702" y="5520719"/>
            <a:ext cx="3203575" cy="261610"/>
          </a:xfrm>
          <a:prstGeom prst="rect">
            <a:avLst/>
          </a:prstGeom>
          <a:noFill/>
        </p:spPr>
        <p:txBody>
          <a:bodyPr wrap="square" rtlCol="0">
            <a:spAutoFit/>
          </a:bodyPr>
          <a:lstStyle/>
          <a:p>
            <a:r>
              <a:rPr lang="fr-FR" sz="1100" b="1" dirty="0">
                <a:latin typeface="Avenir Next" panose="020B0503020202020204" pitchFamily="34" charset="0"/>
              </a:rPr>
              <a:t>LÉGENDE</a:t>
            </a:r>
          </a:p>
        </p:txBody>
      </p:sp>
    </p:spTree>
    <p:extLst>
      <p:ext uri="{BB962C8B-B14F-4D97-AF65-F5344CB8AC3E}">
        <p14:creationId xmlns:p14="http://schemas.microsoft.com/office/powerpoint/2010/main" val="32246690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exte + Graphiqu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contenu 6">
            <a:extLst>
              <a:ext uri="{FF2B5EF4-FFF2-40B4-BE49-F238E27FC236}">
                <a16:creationId xmlns:a16="http://schemas.microsoft.com/office/drawing/2014/main" id="{7E831166-7339-637F-8A65-B99447ED85AE}"/>
              </a:ext>
            </a:extLst>
          </p:cNvPr>
          <p:cNvSpPr>
            <a:spLocks noGrp="1"/>
          </p:cNvSpPr>
          <p:nvPr>
            <p:ph sz="quarter" idx="15"/>
          </p:nvPr>
        </p:nvSpPr>
        <p:spPr>
          <a:xfrm>
            <a:off x="814800" y="1911707"/>
            <a:ext cx="5281200" cy="342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8">
            <a:extLst>
              <a:ext uri="{FF2B5EF4-FFF2-40B4-BE49-F238E27FC236}">
                <a16:creationId xmlns:a16="http://schemas.microsoft.com/office/drawing/2014/main" id="{03C93F94-66DB-583D-B307-8BE954A581F5}"/>
              </a:ext>
            </a:extLst>
          </p:cNvPr>
          <p:cNvSpPr/>
          <p:nvPr/>
        </p:nvSpPr>
        <p:spPr>
          <a:xfrm>
            <a:off x="7443600" y="767273"/>
            <a:ext cx="4748400"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9057CACC-939F-E37D-6A47-3F775DF6D11E}"/>
              </a:ext>
            </a:extLst>
          </p:cNvPr>
          <p:cNvSpPr>
            <a:spLocks noGrp="1"/>
          </p:cNvSpPr>
          <p:nvPr>
            <p:ph type="body" sz="quarter" idx="16" hasCustomPrompt="1"/>
          </p:nvPr>
        </p:nvSpPr>
        <p:spPr>
          <a:xfrm>
            <a:off x="7894638" y="1578593"/>
            <a:ext cx="3850322" cy="4093428"/>
          </a:xfrm>
        </p:spPr>
        <p:txBody>
          <a:bodyPr wrap="square" anchor="ctr">
            <a:spAutoFit/>
          </a:bodyPr>
          <a:lstStyle>
            <a:lvl1pPr>
              <a:lnSpc>
                <a:spcPct val="100000"/>
              </a:lnSpc>
              <a:defRPr sz="1400"/>
            </a:lvl1pPr>
            <a:lvl2pPr marL="0" indent="-285750">
              <a:lnSpc>
                <a:spcPct val="100000"/>
              </a:lnSpc>
              <a:buFont typeface="Arial" panose="020B0604020202020204" pitchFamily="34" charset="0"/>
              <a:buChar char="•"/>
              <a:defRPr sz="14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p:txBody>
      </p:sp>
      <p:sp>
        <p:nvSpPr>
          <p:cNvPr id="2" name="Espace réservé du texte 7">
            <a:extLst>
              <a:ext uri="{FF2B5EF4-FFF2-40B4-BE49-F238E27FC236}">
                <a16:creationId xmlns:a16="http://schemas.microsoft.com/office/drawing/2014/main" id="{FEF3E8E8-9083-ECF5-8EA2-37FF3809EA0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59F6FEF-F5DB-D75D-A1E7-11D48EF3BFB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72750961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exte + Images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2" name="Espace réservé du texte 20">
            <a:extLst>
              <a:ext uri="{FF2B5EF4-FFF2-40B4-BE49-F238E27FC236}">
                <a16:creationId xmlns:a16="http://schemas.microsoft.com/office/drawing/2014/main" id="{884944D4-F014-0893-13BC-B53264C19D96}"/>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3" name="Espace réservé du texte 20">
            <a:extLst>
              <a:ext uri="{FF2B5EF4-FFF2-40B4-BE49-F238E27FC236}">
                <a16:creationId xmlns:a16="http://schemas.microsoft.com/office/drawing/2014/main" id="{F444AF8C-3294-122D-2864-3E9A3E1F7DCC}"/>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pour une image  8">
            <a:extLst>
              <a:ext uri="{FF2B5EF4-FFF2-40B4-BE49-F238E27FC236}">
                <a16:creationId xmlns:a16="http://schemas.microsoft.com/office/drawing/2014/main" id="{5CEE114D-A9BE-542D-383D-FDDB4F7295B8}"/>
              </a:ext>
            </a:extLst>
          </p:cNvPr>
          <p:cNvSpPr>
            <a:spLocks noGrp="1"/>
          </p:cNvSpPr>
          <p:nvPr>
            <p:ph type="pic" sz="quarter" idx="28"/>
          </p:nvPr>
        </p:nvSpPr>
        <p:spPr>
          <a:xfrm>
            <a:off x="5698777" y="943537"/>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8" name="Espace réservé pour une image  8">
            <a:extLst>
              <a:ext uri="{FF2B5EF4-FFF2-40B4-BE49-F238E27FC236}">
                <a16:creationId xmlns:a16="http://schemas.microsoft.com/office/drawing/2014/main" id="{F7A2EF0C-A320-D0C3-EDFB-9EC711461BAA}"/>
              </a:ext>
            </a:extLst>
          </p:cNvPr>
          <p:cNvSpPr>
            <a:spLocks noGrp="1"/>
          </p:cNvSpPr>
          <p:nvPr>
            <p:ph type="pic" sz="quarter" idx="29"/>
          </p:nvPr>
        </p:nvSpPr>
        <p:spPr>
          <a:xfrm>
            <a:off x="5698777" y="3787909"/>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9" name="Espace réservé du texte 9">
            <a:extLst>
              <a:ext uri="{FF2B5EF4-FFF2-40B4-BE49-F238E27FC236}">
                <a16:creationId xmlns:a16="http://schemas.microsoft.com/office/drawing/2014/main" id="{9DCE572D-6685-C653-0124-85D27D27CFD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906426513"/>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exte + Image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20">
            <a:extLst>
              <a:ext uri="{FF2B5EF4-FFF2-40B4-BE49-F238E27FC236}">
                <a16:creationId xmlns:a16="http://schemas.microsoft.com/office/drawing/2014/main" id="{7E716761-3B0E-BE9D-3F55-16D2369F82E7}"/>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8" name="Espace réservé du texte 20">
            <a:extLst>
              <a:ext uri="{FF2B5EF4-FFF2-40B4-BE49-F238E27FC236}">
                <a16:creationId xmlns:a16="http://schemas.microsoft.com/office/drawing/2014/main" id="{D38016CA-2267-6CAB-62BE-BB3D3F2360F5}"/>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7" name="Espace réservé du texte 9">
            <a:extLst>
              <a:ext uri="{FF2B5EF4-FFF2-40B4-BE49-F238E27FC236}">
                <a16:creationId xmlns:a16="http://schemas.microsoft.com/office/drawing/2014/main" id="{A0299ABD-4A43-66E3-E1FD-C9AAB4F7D1C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9342243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exte + Images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CF571508-BF8D-3995-9B5F-3DE1951E7145}"/>
              </a:ext>
            </a:extLst>
          </p:cNvPr>
          <p:cNvCxnSpPr>
            <a:cxnSpLocks/>
          </p:cNvCxnSpPr>
          <p:nvPr/>
        </p:nvCxnSpPr>
        <p:spPr>
          <a:xfrm>
            <a:off x="479746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6A54C5C-F991-CAE6-905B-5626145A8862}"/>
              </a:ext>
            </a:extLst>
          </p:cNvPr>
          <p:cNvSpPr/>
          <p:nvPr/>
        </p:nvSpPr>
        <p:spPr>
          <a:xfrm>
            <a:off x="4807628" y="3627120"/>
            <a:ext cx="7384370" cy="2832404"/>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7">
            <a:extLst>
              <a:ext uri="{FF2B5EF4-FFF2-40B4-BE49-F238E27FC236}">
                <a16:creationId xmlns:a16="http://schemas.microsoft.com/office/drawing/2014/main" id="{AD069770-82B4-5A8E-53A2-D87A0021DA35}"/>
              </a:ext>
            </a:extLst>
          </p:cNvPr>
          <p:cNvSpPr>
            <a:spLocks noGrp="1"/>
          </p:cNvSpPr>
          <p:nvPr>
            <p:ph type="body" sz="quarter" idx="15" hasCustomPrompt="1"/>
          </p:nvPr>
        </p:nvSpPr>
        <p:spPr>
          <a:xfrm>
            <a:off x="7623750" y="4797100"/>
            <a:ext cx="2134235" cy="492443"/>
          </a:xfrm>
        </p:spPr>
        <p:txBody>
          <a:bodyPr>
            <a:spAutoFit/>
          </a:bodyPr>
          <a:lstStyle>
            <a:lvl1pPr>
              <a:defRPr/>
            </a:lvl1pPr>
          </a:lstStyle>
          <a:p>
            <a:pPr lvl="0"/>
            <a:r>
              <a:rPr lang="fr-FR" dirty="0"/>
              <a:t>Insérer une image ou un graphique</a:t>
            </a:r>
          </a:p>
        </p:txBody>
      </p:sp>
      <p:sp>
        <p:nvSpPr>
          <p:cNvPr id="15" name="Espace réservé du texte 17">
            <a:extLst>
              <a:ext uri="{FF2B5EF4-FFF2-40B4-BE49-F238E27FC236}">
                <a16:creationId xmlns:a16="http://schemas.microsoft.com/office/drawing/2014/main" id="{C310CA7F-960D-C9D2-2BF1-AE52419924AD}"/>
              </a:ext>
            </a:extLst>
          </p:cNvPr>
          <p:cNvSpPr>
            <a:spLocks noGrp="1"/>
          </p:cNvSpPr>
          <p:nvPr>
            <p:ph type="body" sz="quarter" idx="16" hasCustomPrompt="1"/>
          </p:nvPr>
        </p:nvSpPr>
        <p:spPr>
          <a:xfrm>
            <a:off x="7623750" y="1899678"/>
            <a:ext cx="2134235" cy="492443"/>
          </a:xfrm>
        </p:spPr>
        <p:txBody>
          <a:bodyPr>
            <a:spAutoFit/>
          </a:bodyPr>
          <a:lstStyle>
            <a:lvl1pPr>
              <a:defRPr/>
            </a:lvl1pPr>
          </a:lstStyle>
          <a:p>
            <a:pPr lvl="0"/>
            <a:r>
              <a:rPr lang="fr-FR" dirty="0"/>
              <a:t>Insérer une image ou un graphique</a:t>
            </a:r>
          </a:p>
        </p:txBody>
      </p:sp>
      <p:sp>
        <p:nvSpPr>
          <p:cNvPr id="16" name="Espace réservé du texte 15">
            <a:extLst>
              <a:ext uri="{FF2B5EF4-FFF2-40B4-BE49-F238E27FC236}">
                <a16:creationId xmlns:a16="http://schemas.microsoft.com/office/drawing/2014/main" id="{D2BA093D-D657-F33E-7ECA-DEBCF069FCD0}"/>
              </a:ext>
            </a:extLst>
          </p:cNvPr>
          <p:cNvSpPr>
            <a:spLocks noGrp="1"/>
          </p:cNvSpPr>
          <p:nvPr>
            <p:ph type="body" sz="quarter" idx="17" hasCustomPrompt="1"/>
          </p:nvPr>
        </p:nvSpPr>
        <p:spPr>
          <a:xfrm>
            <a:off x="419167" y="1530777"/>
            <a:ext cx="3949627" cy="1477328"/>
          </a:xfrm>
        </p:spPr>
        <p:txBody>
          <a:bodyPr wrap="square" anchor="ctr">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7" name="Espace réservé du texte 15">
            <a:extLst>
              <a:ext uri="{FF2B5EF4-FFF2-40B4-BE49-F238E27FC236}">
                <a16:creationId xmlns:a16="http://schemas.microsoft.com/office/drawing/2014/main" id="{C275C45C-93FA-80B5-61E7-C9FE323A15CE}"/>
              </a:ext>
            </a:extLst>
          </p:cNvPr>
          <p:cNvSpPr>
            <a:spLocks noGrp="1"/>
          </p:cNvSpPr>
          <p:nvPr>
            <p:ph type="body" sz="quarter" idx="18" hasCustomPrompt="1"/>
          </p:nvPr>
        </p:nvSpPr>
        <p:spPr>
          <a:xfrm>
            <a:off x="419167" y="4181547"/>
            <a:ext cx="3949625" cy="1723549"/>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9CA0FEAC-6F03-6E90-58FE-812D03D9CD7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4E439464-C34E-C0EB-4175-87DDAAAF359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2623607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exte + Imag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A9B1A3D7-C53C-B4E3-ED2C-F78B3BBE1FF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7EC71966-BFAE-6954-6C02-156DE7F45E2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4" name="Espace réservé du texte 6">
            <a:extLst>
              <a:ext uri="{FF2B5EF4-FFF2-40B4-BE49-F238E27FC236}">
                <a16:creationId xmlns:a16="http://schemas.microsoft.com/office/drawing/2014/main" id="{27EC0AD2-8AB8-B101-5326-1E4AE6AEE93A}"/>
              </a:ext>
            </a:extLst>
          </p:cNvPr>
          <p:cNvSpPr>
            <a:spLocks noGrp="1"/>
          </p:cNvSpPr>
          <p:nvPr>
            <p:ph type="body" sz="quarter" idx="16" hasCustomPrompt="1"/>
          </p:nvPr>
        </p:nvSpPr>
        <p:spPr>
          <a:xfrm>
            <a:off x="1008000" y="1951672"/>
            <a:ext cx="3950400" cy="1477328"/>
          </a:xfrm>
        </p:spPr>
        <p:txBody>
          <a:bodyPr anchor="b">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5" name="Espace réservé du texte 6">
            <a:extLst>
              <a:ext uri="{FF2B5EF4-FFF2-40B4-BE49-F238E27FC236}">
                <a16:creationId xmlns:a16="http://schemas.microsoft.com/office/drawing/2014/main" id="{3AD18545-5719-8B00-CBD6-E0F2D79A7E0A}"/>
              </a:ext>
            </a:extLst>
          </p:cNvPr>
          <p:cNvSpPr>
            <a:spLocks noGrp="1"/>
          </p:cNvSpPr>
          <p:nvPr>
            <p:ph type="body" sz="quarter" idx="17" hasCustomPrompt="1"/>
          </p:nvPr>
        </p:nvSpPr>
        <p:spPr>
          <a:xfrm>
            <a:off x="1020000" y="3854671"/>
            <a:ext cx="3950400" cy="1723549"/>
          </a:xfrm>
        </p:spPr>
        <p:txBody>
          <a:bodyPr wrap="square">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3" name="Espace réservé pour une image  2">
            <a:extLst>
              <a:ext uri="{FF2B5EF4-FFF2-40B4-BE49-F238E27FC236}">
                <a16:creationId xmlns:a16="http://schemas.microsoft.com/office/drawing/2014/main" id="{421EDF8B-759A-BC87-490E-B36F6C59FBE8}"/>
              </a:ext>
            </a:extLst>
          </p:cNvPr>
          <p:cNvSpPr>
            <a:spLocks noGrp="1"/>
          </p:cNvSpPr>
          <p:nvPr>
            <p:ph type="pic" sz="quarter" idx="18"/>
          </p:nvPr>
        </p:nvSpPr>
        <p:spPr>
          <a:xfrm>
            <a:off x="6992288" y="1324829"/>
            <a:ext cx="5199712" cy="4639078"/>
          </a:xfrm>
          <a:custGeom>
            <a:avLst/>
            <a:gdLst>
              <a:gd name="connsiteX0" fmla="*/ 0 w 2833511"/>
              <a:gd name="connsiteY0" fmla="*/ 0 h 4639056"/>
              <a:gd name="connsiteX1" fmla="*/ 2833511 w 2833511"/>
              <a:gd name="connsiteY1" fmla="*/ 0 h 4639056"/>
              <a:gd name="connsiteX2" fmla="*/ 2833511 w 2833511"/>
              <a:gd name="connsiteY2" fmla="*/ 4639056 h 4639056"/>
              <a:gd name="connsiteX3" fmla="*/ 0 w 2833511"/>
              <a:gd name="connsiteY3" fmla="*/ 4639056 h 4639056"/>
              <a:gd name="connsiteX4" fmla="*/ 0 w 2833511"/>
              <a:gd name="connsiteY4" fmla="*/ 0 h 4639056"/>
              <a:gd name="connsiteX0" fmla="*/ 1470064 w 4303575"/>
              <a:gd name="connsiteY0" fmla="*/ 0 h 4639056"/>
              <a:gd name="connsiteX1" fmla="*/ 4303575 w 4303575"/>
              <a:gd name="connsiteY1" fmla="*/ 0 h 4639056"/>
              <a:gd name="connsiteX2" fmla="*/ 4303575 w 4303575"/>
              <a:gd name="connsiteY2" fmla="*/ 4639056 h 4639056"/>
              <a:gd name="connsiteX3" fmla="*/ 1470064 w 4303575"/>
              <a:gd name="connsiteY3" fmla="*/ 4639056 h 4639056"/>
              <a:gd name="connsiteX4" fmla="*/ 1470064 w 4303575"/>
              <a:gd name="connsiteY4" fmla="*/ 0 h 4639056"/>
              <a:gd name="connsiteX0" fmla="*/ 2334915 w 5168426"/>
              <a:gd name="connsiteY0" fmla="*/ 0 h 4639056"/>
              <a:gd name="connsiteX1" fmla="*/ 5168426 w 5168426"/>
              <a:gd name="connsiteY1" fmla="*/ 0 h 4639056"/>
              <a:gd name="connsiteX2" fmla="*/ 5168426 w 5168426"/>
              <a:gd name="connsiteY2" fmla="*/ 4639056 h 4639056"/>
              <a:gd name="connsiteX3" fmla="*/ 2334915 w 5168426"/>
              <a:gd name="connsiteY3" fmla="*/ 4639056 h 4639056"/>
              <a:gd name="connsiteX4" fmla="*/ 2334915 w 5168426"/>
              <a:gd name="connsiteY4" fmla="*/ 0 h 4639056"/>
              <a:gd name="connsiteX0" fmla="*/ 2378708 w 5212219"/>
              <a:gd name="connsiteY0" fmla="*/ 0 h 4639056"/>
              <a:gd name="connsiteX1" fmla="*/ 5212219 w 5212219"/>
              <a:gd name="connsiteY1" fmla="*/ 0 h 4639056"/>
              <a:gd name="connsiteX2" fmla="*/ 5212219 w 5212219"/>
              <a:gd name="connsiteY2" fmla="*/ 4639056 h 4639056"/>
              <a:gd name="connsiteX3" fmla="*/ 2378708 w 5212219"/>
              <a:gd name="connsiteY3" fmla="*/ 4639056 h 4639056"/>
              <a:gd name="connsiteX4" fmla="*/ 2378708 w 5212219"/>
              <a:gd name="connsiteY4" fmla="*/ 0 h 4639056"/>
              <a:gd name="connsiteX0" fmla="*/ 2370602 w 5204113"/>
              <a:gd name="connsiteY0" fmla="*/ 0 h 4639079"/>
              <a:gd name="connsiteX1" fmla="*/ 5204113 w 5204113"/>
              <a:gd name="connsiteY1" fmla="*/ 0 h 4639079"/>
              <a:gd name="connsiteX2" fmla="*/ 5204113 w 5204113"/>
              <a:gd name="connsiteY2" fmla="*/ 4639056 h 4639079"/>
              <a:gd name="connsiteX3" fmla="*/ 2370602 w 5204113"/>
              <a:gd name="connsiteY3" fmla="*/ 4639056 h 4639079"/>
              <a:gd name="connsiteX4" fmla="*/ 2370602 w 5204113"/>
              <a:gd name="connsiteY4" fmla="*/ 0 h 4639079"/>
              <a:gd name="connsiteX0" fmla="*/ 2366201 w 5199712"/>
              <a:gd name="connsiteY0" fmla="*/ 0 h 4639078"/>
              <a:gd name="connsiteX1" fmla="*/ 5199712 w 5199712"/>
              <a:gd name="connsiteY1" fmla="*/ 0 h 4639078"/>
              <a:gd name="connsiteX2" fmla="*/ 5199712 w 5199712"/>
              <a:gd name="connsiteY2" fmla="*/ 4639056 h 4639078"/>
              <a:gd name="connsiteX3" fmla="*/ 2366201 w 5199712"/>
              <a:gd name="connsiteY3" fmla="*/ 4639056 h 4639078"/>
              <a:gd name="connsiteX4" fmla="*/ 2366201 w 5199712"/>
              <a:gd name="connsiteY4" fmla="*/ 0 h 463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712" h="4639078">
                <a:moveTo>
                  <a:pt x="2366201" y="0"/>
                </a:moveTo>
                <a:lnTo>
                  <a:pt x="5199712" y="0"/>
                </a:lnTo>
                <a:lnTo>
                  <a:pt x="5199712" y="4639056"/>
                </a:lnTo>
                <a:lnTo>
                  <a:pt x="2366201" y="4639056"/>
                </a:lnTo>
                <a:cubicBezTo>
                  <a:pt x="-523756" y="4650570"/>
                  <a:pt x="-1043044" y="304574"/>
                  <a:pt x="2366201" y="0"/>
                </a:cubicBezTo>
                <a:close/>
              </a:path>
            </a:pathLst>
          </a:custGeom>
        </p:spPr>
        <p:txBody>
          <a:bodyPr/>
          <a:lstStyle/>
          <a:p>
            <a:endParaRPr lang="fr-FR"/>
          </a:p>
        </p:txBody>
      </p:sp>
    </p:spTree>
    <p:extLst>
      <p:ext uri="{BB962C8B-B14F-4D97-AF65-F5344CB8AC3E}">
        <p14:creationId xmlns:p14="http://schemas.microsoft.com/office/powerpoint/2010/main" val="1995320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0" y="771525"/>
            <a:ext cx="3154041"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Espace réservé du texte 7">
            <a:extLst>
              <a:ext uri="{FF2B5EF4-FFF2-40B4-BE49-F238E27FC236}">
                <a16:creationId xmlns:a16="http://schemas.microsoft.com/office/drawing/2014/main" id="{EA240D4F-C177-FA8B-CDAD-14A4A7D8A6D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E5934F0-65DB-EBA8-E8C6-F54551DD90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15381577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exte + Imag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3831218" cy="568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5F052071-1DCF-BE46-1D13-F1E1D26CA41A}"/>
              </a:ext>
            </a:extLst>
          </p:cNvPr>
          <p:cNvCxnSpPr>
            <a:cxnSpLocks/>
          </p:cNvCxnSpPr>
          <p:nvPr/>
        </p:nvCxnSpPr>
        <p:spPr>
          <a:xfrm>
            <a:off x="383122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624B7E74-D172-B04F-1974-72A6D1E496CD}"/>
              </a:ext>
            </a:extLst>
          </p:cNvPr>
          <p:cNvSpPr>
            <a:spLocks noGrp="1"/>
          </p:cNvSpPr>
          <p:nvPr>
            <p:ph type="body" sz="quarter" idx="15" hasCustomPrompt="1"/>
          </p:nvPr>
        </p:nvSpPr>
        <p:spPr>
          <a:xfrm>
            <a:off x="419100" y="2322864"/>
            <a:ext cx="2933700" cy="2585323"/>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 le texte</a:t>
            </a:r>
          </a:p>
        </p:txBody>
      </p:sp>
      <p:sp>
        <p:nvSpPr>
          <p:cNvPr id="2" name="Espace réservé du texte 7">
            <a:extLst>
              <a:ext uri="{FF2B5EF4-FFF2-40B4-BE49-F238E27FC236}">
                <a16:creationId xmlns:a16="http://schemas.microsoft.com/office/drawing/2014/main" id="{D23B4C13-2992-9A2A-2938-D9F8BF5CAEE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contenu 9">
            <a:extLst>
              <a:ext uri="{FF2B5EF4-FFF2-40B4-BE49-F238E27FC236}">
                <a16:creationId xmlns:a16="http://schemas.microsoft.com/office/drawing/2014/main" id="{DB314102-A5CE-29B1-6E5B-92E79BCB0C3F}"/>
              </a:ext>
            </a:extLst>
          </p:cNvPr>
          <p:cNvSpPr>
            <a:spLocks noGrp="1"/>
          </p:cNvSpPr>
          <p:nvPr>
            <p:ph sz="quarter" idx="29"/>
          </p:nvPr>
        </p:nvSpPr>
        <p:spPr>
          <a:xfrm>
            <a:off x="4568802" y="1225642"/>
            <a:ext cx="6954798" cy="47797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61030A75-5CE0-EAF3-D3D1-992DDDAB5E8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19345875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exte + Image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F0CB3C1-6698-4BFC-295D-F8C9F01D60CB}"/>
              </a:ext>
            </a:extLst>
          </p:cNvPr>
          <p:cNvSpPr/>
          <p:nvPr/>
        </p:nvSpPr>
        <p:spPr>
          <a:xfrm>
            <a:off x="0" y="771525"/>
            <a:ext cx="4064400"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Google Shape;1311;p10">
            <a:extLst>
              <a:ext uri="{FF2B5EF4-FFF2-40B4-BE49-F238E27FC236}">
                <a16:creationId xmlns:a16="http://schemas.microsoft.com/office/drawing/2014/main" id="{0DB25BE6-6224-2F11-426F-39AD16B33097}"/>
              </a:ext>
            </a:extLst>
          </p:cNvPr>
          <p:cNvSpPr/>
          <p:nvPr/>
        </p:nvSpPr>
        <p:spPr>
          <a:xfrm>
            <a:off x="4776369"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Rectangle 10">
            <a:extLst>
              <a:ext uri="{FF2B5EF4-FFF2-40B4-BE49-F238E27FC236}">
                <a16:creationId xmlns:a16="http://schemas.microsoft.com/office/drawing/2014/main" id="{DCEC1321-8DE5-76F4-4692-22524CDE8329}"/>
              </a:ext>
            </a:extLst>
          </p:cNvPr>
          <p:cNvSpPr/>
          <p:nvPr/>
        </p:nvSpPr>
        <p:spPr>
          <a:xfrm>
            <a:off x="1" y="772523"/>
            <a:ext cx="4061052" cy="128186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Google Shape;1311;p10">
            <a:extLst>
              <a:ext uri="{FF2B5EF4-FFF2-40B4-BE49-F238E27FC236}">
                <a16:creationId xmlns:a16="http://schemas.microsoft.com/office/drawing/2014/main" id="{BEB2E0E4-2CEC-35FA-1424-7C24CE971729}"/>
              </a:ext>
            </a:extLst>
          </p:cNvPr>
          <p:cNvSpPr/>
          <p:nvPr/>
        </p:nvSpPr>
        <p:spPr>
          <a:xfrm>
            <a:off x="4776369"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4" name="Google Shape;1311;p10">
            <a:extLst>
              <a:ext uri="{FF2B5EF4-FFF2-40B4-BE49-F238E27FC236}">
                <a16:creationId xmlns:a16="http://schemas.microsoft.com/office/drawing/2014/main" id="{4421AB01-3312-F7BA-ADD3-E4935D3D8B28}"/>
              </a:ext>
            </a:extLst>
          </p:cNvPr>
          <p:cNvSpPr/>
          <p:nvPr/>
        </p:nvSpPr>
        <p:spPr>
          <a:xfrm>
            <a:off x="8376096"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 name="Google Shape;1311;p10">
            <a:extLst>
              <a:ext uri="{FF2B5EF4-FFF2-40B4-BE49-F238E27FC236}">
                <a16:creationId xmlns:a16="http://schemas.microsoft.com/office/drawing/2014/main" id="{9F369107-0643-FE28-7672-C5CE2338E1E5}"/>
              </a:ext>
            </a:extLst>
          </p:cNvPr>
          <p:cNvSpPr/>
          <p:nvPr/>
        </p:nvSpPr>
        <p:spPr>
          <a:xfrm>
            <a:off x="8376096"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 name="Espace réservé du texte 10">
            <a:extLst>
              <a:ext uri="{FF2B5EF4-FFF2-40B4-BE49-F238E27FC236}">
                <a16:creationId xmlns:a16="http://schemas.microsoft.com/office/drawing/2014/main" id="{8F5AB2D8-7FCA-6206-E183-7DC0E245AE53}"/>
              </a:ext>
            </a:extLst>
          </p:cNvPr>
          <p:cNvSpPr>
            <a:spLocks noGrp="1"/>
          </p:cNvSpPr>
          <p:nvPr>
            <p:ph type="body" sz="quarter" idx="15" hasCustomPrompt="1"/>
          </p:nvPr>
        </p:nvSpPr>
        <p:spPr>
          <a:xfrm>
            <a:off x="215894" y="1092519"/>
            <a:ext cx="640800" cy="641871"/>
          </a:xfrm>
          <a:prstGeom prst="flowChartConnector">
            <a:avLst/>
          </a:prstGeom>
          <a:solidFill>
            <a:schemeClr val="accent4"/>
          </a:solidFill>
        </p:spPr>
        <p:txBody>
          <a:bodyPr wrap="square" anchor="ctr">
            <a:noAutofit/>
          </a:bodyPr>
          <a:lstStyle>
            <a:lvl1pPr algn="ctr">
              <a:defRPr sz="2400"/>
            </a:lvl1pPr>
          </a:lstStyle>
          <a:p>
            <a:pPr lvl="0"/>
            <a:r>
              <a:rPr lang="fr-FR" dirty="0"/>
              <a:t>1</a:t>
            </a:r>
          </a:p>
        </p:txBody>
      </p:sp>
      <p:sp>
        <p:nvSpPr>
          <p:cNvPr id="21" name="Espace réservé du texte 20">
            <a:extLst>
              <a:ext uri="{FF2B5EF4-FFF2-40B4-BE49-F238E27FC236}">
                <a16:creationId xmlns:a16="http://schemas.microsoft.com/office/drawing/2014/main" id="{776BE55E-AEB4-A0C0-7ED1-01099C95CA6B}"/>
              </a:ext>
            </a:extLst>
          </p:cNvPr>
          <p:cNvSpPr>
            <a:spLocks noGrp="1"/>
          </p:cNvSpPr>
          <p:nvPr>
            <p:ph type="body" sz="quarter" idx="16" hasCustomPrompt="1"/>
          </p:nvPr>
        </p:nvSpPr>
        <p:spPr>
          <a:xfrm>
            <a:off x="320789" y="3502903"/>
            <a:ext cx="3419475" cy="1508105"/>
          </a:xfrm>
        </p:spPr>
        <p:txBody>
          <a:bodyPr wrap="square" anchor="ctr">
            <a:spAutoFit/>
          </a:bodyPr>
          <a:lstStyle>
            <a:lvl1pPr marL="285750" indent="-285750">
              <a:lnSpc>
                <a:spcPct val="100000"/>
              </a:lnSpc>
              <a:buFont typeface="Arial" panose="020B0604020202020204" pitchFamily="34" charset="0"/>
              <a:buChar cha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26" name="Espace réservé du texte 25">
            <a:extLst>
              <a:ext uri="{FF2B5EF4-FFF2-40B4-BE49-F238E27FC236}">
                <a16:creationId xmlns:a16="http://schemas.microsoft.com/office/drawing/2014/main" id="{BF35DEA9-889C-BEF7-C7E8-F9CA73485B84}"/>
              </a:ext>
            </a:extLst>
          </p:cNvPr>
          <p:cNvSpPr>
            <a:spLocks noGrp="1"/>
          </p:cNvSpPr>
          <p:nvPr>
            <p:ph type="body" sz="quarter" idx="17" hasCustomPrompt="1"/>
          </p:nvPr>
        </p:nvSpPr>
        <p:spPr>
          <a:xfrm>
            <a:off x="1077747" y="1313426"/>
            <a:ext cx="2664000" cy="200055"/>
          </a:xfrm>
        </p:spPr>
        <p:txBody>
          <a:bodyPr anchor="ctr"/>
          <a:lstStyle>
            <a:lvl1pPr>
              <a:defRPr sz="1300">
                <a:latin typeface="+mj-lt"/>
              </a:defRPr>
            </a:lvl1pPr>
          </a:lstStyle>
          <a:p>
            <a:pPr lvl="0"/>
            <a:r>
              <a:rPr lang="fr-FR" dirty="0"/>
              <a:t>Titre</a:t>
            </a:r>
          </a:p>
        </p:txBody>
      </p:sp>
      <p:sp>
        <p:nvSpPr>
          <p:cNvPr id="28" name="Espace réservé du texte 25">
            <a:extLst>
              <a:ext uri="{FF2B5EF4-FFF2-40B4-BE49-F238E27FC236}">
                <a16:creationId xmlns:a16="http://schemas.microsoft.com/office/drawing/2014/main" id="{370C96DC-7175-BEB0-160A-6BE4D1368372}"/>
              </a:ext>
            </a:extLst>
          </p:cNvPr>
          <p:cNvSpPr>
            <a:spLocks noGrp="1"/>
          </p:cNvSpPr>
          <p:nvPr>
            <p:ph type="body" sz="quarter" idx="18" hasCustomPrompt="1"/>
          </p:nvPr>
        </p:nvSpPr>
        <p:spPr>
          <a:xfrm>
            <a:off x="4776369"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9" name="Espace réservé du texte 25">
            <a:extLst>
              <a:ext uri="{FF2B5EF4-FFF2-40B4-BE49-F238E27FC236}">
                <a16:creationId xmlns:a16="http://schemas.microsoft.com/office/drawing/2014/main" id="{C791E88E-BF33-BEB0-E2A2-850D7C30503B}"/>
              </a:ext>
            </a:extLst>
          </p:cNvPr>
          <p:cNvSpPr>
            <a:spLocks noGrp="1"/>
          </p:cNvSpPr>
          <p:nvPr>
            <p:ph type="body" sz="quarter" idx="19" hasCustomPrompt="1"/>
          </p:nvPr>
        </p:nvSpPr>
        <p:spPr>
          <a:xfrm>
            <a:off x="8376096"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 name="Espace réservé du texte 7">
            <a:extLst>
              <a:ext uri="{FF2B5EF4-FFF2-40B4-BE49-F238E27FC236}">
                <a16:creationId xmlns:a16="http://schemas.microsoft.com/office/drawing/2014/main" id="{73DC26B1-DA3D-4C6C-6313-B1EE8BEC925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0963916-197D-7F7D-25D9-592F081A0B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cxnSp>
        <p:nvCxnSpPr>
          <p:cNvPr id="3" name="Connecteur droit 2">
            <a:extLst>
              <a:ext uri="{FF2B5EF4-FFF2-40B4-BE49-F238E27FC236}">
                <a16:creationId xmlns:a16="http://schemas.microsoft.com/office/drawing/2014/main" id="{49E8E840-3503-9AA2-9278-B7B4AF42D703}"/>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43061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exte + Images 7">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A944599E-FDBA-DEE3-EAD3-040D3B9833CE}"/>
              </a:ext>
            </a:extLst>
          </p:cNvPr>
          <p:cNvSpPr/>
          <p:nvPr/>
        </p:nvSpPr>
        <p:spPr>
          <a:xfrm>
            <a:off x="4058104" y="5009673"/>
            <a:ext cx="8133891" cy="1448726"/>
          </a:xfrm>
          <a:prstGeom prst="rect">
            <a:avLst/>
          </a:prstGeom>
          <a:solidFill>
            <a:srgbClr val="F7F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Rectangle 10">
            <a:extLst>
              <a:ext uri="{FF2B5EF4-FFF2-40B4-BE49-F238E27FC236}">
                <a16:creationId xmlns:a16="http://schemas.microsoft.com/office/drawing/2014/main" id="{ED22FC47-5653-CAB1-8F37-AE54858164E3}"/>
              </a:ext>
            </a:extLst>
          </p:cNvPr>
          <p:cNvSpPr/>
          <p:nvPr/>
        </p:nvSpPr>
        <p:spPr>
          <a:xfrm>
            <a:off x="1559" y="768499"/>
            <a:ext cx="4054641" cy="1346018"/>
          </a:xfrm>
          <a:prstGeom prst="rect">
            <a:avLst/>
          </a:prstGeom>
          <a:solidFill>
            <a:srgbClr val="69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2E22256-67F6-EDA1-5697-C57578D6FC7B}"/>
              </a:ext>
            </a:extLst>
          </p:cNvPr>
          <p:cNvCxnSpPr>
            <a:cxnSpLocks/>
          </p:cNvCxnSpPr>
          <p:nvPr/>
        </p:nvCxnSpPr>
        <p:spPr>
          <a:xfrm>
            <a:off x="4054641"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15FE8BD-7F0F-B55B-1F19-18BF22907627}"/>
              </a:ext>
            </a:extLst>
          </p:cNvPr>
          <p:cNvCxnSpPr>
            <a:cxnSpLocks/>
          </p:cNvCxnSpPr>
          <p:nvPr/>
        </p:nvCxnSpPr>
        <p:spPr>
          <a:xfrm flipH="1">
            <a:off x="4054641" y="5009673"/>
            <a:ext cx="81373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space réservé du contenu 25">
            <a:extLst>
              <a:ext uri="{FF2B5EF4-FFF2-40B4-BE49-F238E27FC236}">
                <a16:creationId xmlns:a16="http://schemas.microsoft.com/office/drawing/2014/main" id="{4133921D-7E7F-B6F8-E2A7-61C47A09F29B}"/>
              </a:ext>
            </a:extLst>
          </p:cNvPr>
          <p:cNvSpPr>
            <a:spLocks noGrp="1"/>
          </p:cNvSpPr>
          <p:nvPr>
            <p:ph sz="quarter" idx="15"/>
          </p:nvPr>
        </p:nvSpPr>
        <p:spPr>
          <a:xfrm>
            <a:off x="155039" y="1103108"/>
            <a:ext cx="680464" cy="676800"/>
          </a:xfrm>
          <a:prstGeom prst="ellipse">
            <a:avLst/>
          </a:prstGeom>
          <a:solidFill>
            <a:schemeClr val="accent4"/>
          </a:solidFill>
        </p:spPr>
        <p:txBody>
          <a:bodyPr anchor="ctr"/>
          <a:lstStyle>
            <a:lvl1pPr algn="ctr">
              <a:defRPr/>
            </a:lvl1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376D20BE-DED9-5D77-1EFC-17539368B8F9}"/>
              </a:ext>
            </a:extLst>
          </p:cNvPr>
          <p:cNvSpPr>
            <a:spLocks noGrp="1"/>
          </p:cNvSpPr>
          <p:nvPr>
            <p:ph type="body" sz="quarter" idx="17" hasCustomPrompt="1"/>
          </p:nvPr>
        </p:nvSpPr>
        <p:spPr>
          <a:xfrm>
            <a:off x="1077749" y="1072176"/>
            <a:ext cx="1868652" cy="738664"/>
          </a:xfrm>
        </p:spPr>
        <p:txBody>
          <a:bodyPr anchor="ctr">
            <a:spAutoFit/>
          </a:bodyPr>
          <a:lstStyle>
            <a:lvl1pPr>
              <a:defRPr sz="1600" cap="all" baseline="0">
                <a:latin typeface="+mj-lt"/>
              </a:defRPr>
            </a:lvl1pPr>
          </a:lstStyle>
          <a:p>
            <a:pPr lvl="0"/>
            <a:r>
              <a:rPr lang="fr-FR" dirty="0"/>
              <a:t>LOREM IPSUM DOLOR AMET SIT DES ELIT</a:t>
            </a:r>
          </a:p>
        </p:txBody>
      </p:sp>
      <p:sp>
        <p:nvSpPr>
          <p:cNvPr id="29" name="Espace réservé du texte 28">
            <a:extLst>
              <a:ext uri="{FF2B5EF4-FFF2-40B4-BE49-F238E27FC236}">
                <a16:creationId xmlns:a16="http://schemas.microsoft.com/office/drawing/2014/main" id="{B70ED24D-4678-BEF7-C708-C492C2834A54}"/>
              </a:ext>
            </a:extLst>
          </p:cNvPr>
          <p:cNvSpPr>
            <a:spLocks noGrp="1"/>
          </p:cNvSpPr>
          <p:nvPr>
            <p:ph type="body" sz="quarter" idx="18" hasCustomPrompt="1"/>
          </p:nvPr>
        </p:nvSpPr>
        <p:spPr>
          <a:xfrm>
            <a:off x="495271" y="2449270"/>
            <a:ext cx="3033608" cy="3677930"/>
          </a:xfrm>
        </p:spPr>
        <p:txBody>
          <a:bodyPr wrap="square" anchor="ctr">
            <a:spAutoFit/>
          </a:bodyPr>
          <a:lstStyle>
            <a:lvl1pPr marL="285750" indent="-285750">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a:p>
            <a:pPr lvl="0"/>
            <a:r>
              <a:rPr lang="fr-FR" dirty="0"/>
              <a:t>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a:p>
            <a:pPr lvl="0"/>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a:p>
            <a:pPr lvl="0"/>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31" name="Espace réservé du texte 25">
            <a:extLst>
              <a:ext uri="{FF2B5EF4-FFF2-40B4-BE49-F238E27FC236}">
                <a16:creationId xmlns:a16="http://schemas.microsoft.com/office/drawing/2014/main" id="{2A716490-6872-CF16-751A-ABDE58321B43}"/>
              </a:ext>
            </a:extLst>
          </p:cNvPr>
          <p:cNvSpPr>
            <a:spLocks noGrp="1"/>
          </p:cNvSpPr>
          <p:nvPr>
            <p:ph type="body" sz="quarter" idx="19" hasCustomPrompt="1"/>
          </p:nvPr>
        </p:nvSpPr>
        <p:spPr>
          <a:xfrm>
            <a:off x="4580404"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32" name="Espace réservé du texte 25">
            <a:extLst>
              <a:ext uri="{FF2B5EF4-FFF2-40B4-BE49-F238E27FC236}">
                <a16:creationId xmlns:a16="http://schemas.microsoft.com/office/drawing/2014/main" id="{7967BD2A-BC5C-C2AD-5D18-9CB454AFD829}"/>
              </a:ext>
            </a:extLst>
          </p:cNvPr>
          <p:cNvSpPr>
            <a:spLocks noGrp="1"/>
          </p:cNvSpPr>
          <p:nvPr>
            <p:ph type="body" sz="quarter" idx="20" hasCustomPrompt="1"/>
          </p:nvPr>
        </p:nvSpPr>
        <p:spPr>
          <a:xfrm>
            <a:off x="4580404"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4" name="Espace réservé du texte 25">
            <a:extLst>
              <a:ext uri="{FF2B5EF4-FFF2-40B4-BE49-F238E27FC236}">
                <a16:creationId xmlns:a16="http://schemas.microsoft.com/office/drawing/2014/main" id="{71A8ED20-65ED-A4D4-D4FF-5070CA5EEC2D}"/>
              </a:ext>
            </a:extLst>
          </p:cNvPr>
          <p:cNvSpPr>
            <a:spLocks noGrp="1"/>
          </p:cNvSpPr>
          <p:nvPr>
            <p:ph type="body" sz="quarter" idx="22" hasCustomPrompt="1"/>
          </p:nvPr>
        </p:nvSpPr>
        <p:spPr>
          <a:xfrm>
            <a:off x="8645620"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8" name="Espace réservé pour une image  37">
            <a:extLst>
              <a:ext uri="{FF2B5EF4-FFF2-40B4-BE49-F238E27FC236}">
                <a16:creationId xmlns:a16="http://schemas.microsoft.com/office/drawing/2014/main" id="{1649567D-8C1B-BDF3-BD22-282B258EF1AA}"/>
              </a:ext>
            </a:extLst>
          </p:cNvPr>
          <p:cNvSpPr>
            <a:spLocks noGrp="1"/>
          </p:cNvSpPr>
          <p:nvPr>
            <p:ph type="pic" sz="quarter" idx="23"/>
          </p:nvPr>
        </p:nvSpPr>
        <p:spPr>
          <a:xfrm>
            <a:off x="4579938" y="1367494"/>
            <a:ext cx="3051106" cy="3053540"/>
          </a:xfrm>
        </p:spPr>
        <p:txBody>
          <a:bodyPr/>
          <a:lstStyle/>
          <a:p>
            <a:r>
              <a:rPr lang="fr-FR"/>
              <a:t>Cliquez sur l'icône pour ajouter une image</a:t>
            </a:r>
          </a:p>
        </p:txBody>
      </p:sp>
      <p:sp>
        <p:nvSpPr>
          <p:cNvPr id="39" name="Espace réservé pour une image  37">
            <a:extLst>
              <a:ext uri="{FF2B5EF4-FFF2-40B4-BE49-F238E27FC236}">
                <a16:creationId xmlns:a16="http://schemas.microsoft.com/office/drawing/2014/main" id="{53B37F21-39C1-CEA3-790C-0295BA8E6B02}"/>
              </a:ext>
            </a:extLst>
          </p:cNvPr>
          <p:cNvSpPr>
            <a:spLocks noGrp="1"/>
          </p:cNvSpPr>
          <p:nvPr>
            <p:ph type="pic" sz="quarter" idx="24"/>
          </p:nvPr>
        </p:nvSpPr>
        <p:spPr>
          <a:xfrm>
            <a:off x="8645620" y="1367494"/>
            <a:ext cx="3051106" cy="3053540"/>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36439F9C-0910-FBA1-8A17-BECC8AC8494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6" name="Espace réservé du texte 25">
            <a:extLst>
              <a:ext uri="{FF2B5EF4-FFF2-40B4-BE49-F238E27FC236}">
                <a16:creationId xmlns:a16="http://schemas.microsoft.com/office/drawing/2014/main" id="{374BA1DA-4D5F-8D7F-C651-243D91A7BED0}"/>
              </a:ext>
            </a:extLst>
          </p:cNvPr>
          <p:cNvSpPr>
            <a:spLocks noGrp="1"/>
          </p:cNvSpPr>
          <p:nvPr>
            <p:ph type="body" sz="quarter" idx="25" hasCustomPrompt="1"/>
          </p:nvPr>
        </p:nvSpPr>
        <p:spPr>
          <a:xfrm>
            <a:off x="8645620"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8" name="Espace réservé du texte 9">
            <a:extLst>
              <a:ext uri="{FF2B5EF4-FFF2-40B4-BE49-F238E27FC236}">
                <a16:creationId xmlns:a16="http://schemas.microsoft.com/office/drawing/2014/main" id="{D2A4DD44-E37D-227A-F542-73478DC7ABC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6687115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exte + Image 8">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7" name="Espace réservé pour une image  16">
            <a:extLst>
              <a:ext uri="{FF2B5EF4-FFF2-40B4-BE49-F238E27FC236}">
                <a16:creationId xmlns:a16="http://schemas.microsoft.com/office/drawing/2014/main" id="{31421F3E-AD55-EEAF-7EBC-DED1157C6937}"/>
              </a:ext>
            </a:extLst>
          </p:cNvPr>
          <p:cNvSpPr>
            <a:spLocks noGrp="1"/>
          </p:cNvSpPr>
          <p:nvPr>
            <p:ph type="pic" sz="quarter" idx="16"/>
          </p:nvPr>
        </p:nvSpPr>
        <p:spPr>
          <a:xfrm>
            <a:off x="0" y="1420431"/>
            <a:ext cx="6114480" cy="4368803"/>
          </a:xfrm>
        </p:spPr>
        <p:txBody>
          <a:bodyPr/>
          <a:lstStyle/>
          <a:p>
            <a:r>
              <a:rPr lang="fr-FR"/>
              <a:t>Cliquez sur l'icône pour ajouter une image</a:t>
            </a:r>
          </a:p>
        </p:txBody>
      </p:sp>
      <p:sp>
        <p:nvSpPr>
          <p:cNvPr id="8" name="Rectangle 7">
            <a:extLst>
              <a:ext uri="{FF2B5EF4-FFF2-40B4-BE49-F238E27FC236}">
                <a16:creationId xmlns:a16="http://schemas.microsoft.com/office/drawing/2014/main" id="{B65770A2-48B2-A232-3175-26E15171A54A}"/>
              </a:ext>
            </a:extLst>
          </p:cNvPr>
          <p:cNvSpPr/>
          <p:nvPr/>
        </p:nvSpPr>
        <p:spPr>
          <a:xfrm>
            <a:off x="6096001" y="1420431"/>
            <a:ext cx="6095999" cy="43688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05A8A479-2386-0B58-CA8A-526327531AB6}"/>
              </a:ext>
            </a:extLst>
          </p:cNvPr>
          <p:cNvSpPr>
            <a:spLocks noGrp="1"/>
          </p:cNvSpPr>
          <p:nvPr>
            <p:ph type="body" sz="quarter" idx="15" hasCustomPrompt="1"/>
          </p:nvPr>
        </p:nvSpPr>
        <p:spPr>
          <a:xfrm>
            <a:off x="7034676" y="2738803"/>
            <a:ext cx="4218649" cy="1723549"/>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CB2480E8-05C8-31AF-02B2-54AB975B8F1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738CEDD3-ADA2-3F99-E50C-900DC13D4E3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5809901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Texte + Image 9">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AB478D4A-543C-C56A-FB49-A567C5F34428}"/>
              </a:ext>
            </a:extLst>
          </p:cNvPr>
          <p:cNvSpPr/>
          <p:nvPr/>
        </p:nvSpPr>
        <p:spPr>
          <a:xfrm>
            <a:off x="1006366" y="3774531"/>
            <a:ext cx="11185633" cy="2020675"/>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3">
            <a:extLst>
              <a:ext uri="{FF2B5EF4-FFF2-40B4-BE49-F238E27FC236}">
                <a16:creationId xmlns:a16="http://schemas.microsoft.com/office/drawing/2014/main" id="{0FE3231B-820F-E03D-FE03-EFE31E5391BD}"/>
              </a:ext>
            </a:extLst>
          </p:cNvPr>
          <p:cNvSpPr>
            <a:spLocks noGrp="1"/>
          </p:cNvSpPr>
          <p:nvPr>
            <p:ph type="body" sz="quarter" idx="15" hasCustomPrompt="1"/>
          </p:nvPr>
        </p:nvSpPr>
        <p:spPr>
          <a:xfrm>
            <a:off x="1988054" y="4353982"/>
            <a:ext cx="9222257" cy="861774"/>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a:t>
            </a:r>
            <a:r>
              <a:rPr lang="fr-FR" dirty="0"/>
              <a:t> </a:t>
            </a:r>
            <a:r>
              <a:rPr lang="fr-FR" dirty="0" err="1"/>
              <a:t>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3" name="Espace réservé pour une image  37">
            <a:extLst>
              <a:ext uri="{FF2B5EF4-FFF2-40B4-BE49-F238E27FC236}">
                <a16:creationId xmlns:a16="http://schemas.microsoft.com/office/drawing/2014/main" id="{9A7EF95D-70CD-BC46-F383-4707D7D29EC9}"/>
              </a:ext>
            </a:extLst>
          </p:cNvPr>
          <p:cNvSpPr>
            <a:spLocks noGrp="1"/>
          </p:cNvSpPr>
          <p:nvPr>
            <p:ph type="pic" sz="quarter" idx="23"/>
          </p:nvPr>
        </p:nvSpPr>
        <p:spPr>
          <a:xfrm>
            <a:off x="1" y="770028"/>
            <a:ext cx="6094048" cy="3000694"/>
          </a:xfrm>
        </p:spPr>
        <p:txBody>
          <a:bodyPr/>
          <a:lstStyle/>
          <a:p>
            <a:r>
              <a:rPr lang="fr-FR"/>
              <a:t>Cliquez sur l'icône pour ajouter une image</a:t>
            </a:r>
          </a:p>
        </p:txBody>
      </p:sp>
      <p:sp>
        <p:nvSpPr>
          <p:cNvPr id="15" name="Espace réservé pour une image  37">
            <a:extLst>
              <a:ext uri="{FF2B5EF4-FFF2-40B4-BE49-F238E27FC236}">
                <a16:creationId xmlns:a16="http://schemas.microsoft.com/office/drawing/2014/main" id="{45E944AD-3107-0E30-AF7B-7ECD9FBF2E13}"/>
              </a:ext>
            </a:extLst>
          </p:cNvPr>
          <p:cNvSpPr>
            <a:spLocks noGrp="1"/>
          </p:cNvSpPr>
          <p:nvPr>
            <p:ph type="pic" sz="quarter" idx="24"/>
          </p:nvPr>
        </p:nvSpPr>
        <p:spPr>
          <a:xfrm>
            <a:off x="6097954" y="770028"/>
            <a:ext cx="6094045" cy="3000694"/>
          </a:xfrm>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944A05AE-A045-82B3-A504-D126350AF5E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41E8CD5-3C27-521C-BEFB-8804043C22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66357868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exte + Image 10">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9" name="Espace réservé pour une image  8">
            <a:extLst>
              <a:ext uri="{FF2B5EF4-FFF2-40B4-BE49-F238E27FC236}">
                <a16:creationId xmlns:a16="http://schemas.microsoft.com/office/drawing/2014/main" id="{1B74FFFF-091C-E550-B11C-187829622861}"/>
              </a:ext>
            </a:extLst>
          </p:cNvPr>
          <p:cNvSpPr>
            <a:spLocks noGrp="1"/>
          </p:cNvSpPr>
          <p:nvPr>
            <p:ph type="pic" sz="quarter" idx="28"/>
          </p:nvPr>
        </p:nvSpPr>
        <p:spPr>
          <a:xfrm>
            <a:off x="668400" y="1476948"/>
            <a:ext cx="5283200" cy="2617531"/>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2" name="Espace réservé pour une image  8">
            <a:extLst>
              <a:ext uri="{FF2B5EF4-FFF2-40B4-BE49-F238E27FC236}">
                <a16:creationId xmlns:a16="http://schemas.microsoft.com/office/drawing/2014/main" id="{2F9E7A1F-BED0-CFD0-A4EA-1F717125DFD2}"/>
              </a:ext>
            </a:extLst>
          </p:cNvPr>
          <p:cNvSpPr>
            <a:spLocks noGrp="1"/>
          </p:cNvSpPr>
          <p:nvPr>
            <p:ph type="pic" sz="quarter" idx="29"/>
          </p:nvPr>
        </p:nvSpPr>
        <p:spPr>
          <a:xfrm>
            <a:off x="6240400" y="1476949"/>
            <a:ext cx="5283200" cy="261753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3" name="Espace réservé du texte 7">
            <a:extLst>
              <a:ext uri="{FF2B5EF4-FFF2-40B4-BE49-F238E27FC236}">
                <a16:creationId xmlns:a16="http://schemas.microsoft.com/office/drawing/2014/main" id="{E05FFEB1-22D8-5AAE-90FB-93299BF04C1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E4C4A4-98C0-46C3-121D-6516B08C8A5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53831576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exte + Image 1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71806937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exte + Image 1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67630863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exte + Image 1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Rectangle 2">
            <a:extLst>
              <a:ext uri="{FF2B5EF4-FFF2-40B4-BE49-F238E27FC236}">
                <a16:creationId xmlns:a16="http://schemas.microsoft.com/office/drawing/2014/main" id="{4BD87319-1291-5F37-1086-3E8991F7A227}"/>
              </a:ext>
            </a:extLst>
          </p:cNvPr>
          <p:cNvSpPr/>
          <p:nvPr userDrawn="1"/>
        </p:nvSpPr>
        <p:spPr>
          <a:xfrm>
            <a:off x="4067747" y="773954"/>
            <a:ext cx="8052071"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9" name="Rectangle 8">
            <a:extLst>
              <a:ext uri="{FF2B5EF4-FFF2-40B4-BE49-F238E27FC236}">
                <a16:creationId xmlns:a16="http://schemas.microsoft.com/office/drawing/2014/main" id="{A7396D71-BEF8-B39F-6CBB-422C6B5C6CA8}"/>
              </a:ext>
            </a:extLst>
          </p:cNvPr>
          <p:cNvSpPr/>
          <p:nvPr userDrawn="1"/>
        </p:nvSpPr>
        <p:spPr>
          <a:xfrm>
            <a:off x="1" y="772523"/>
            <a:ext cx="4061052" cy="2520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Espace réservé du texte 20">
            <a:extLst>
              <a:ext uri="{FF2B5EF4-FFF2-40B4-BE49-F238E27FC236}">
                <a16:creationId xmlns:a16="http://schemas.microsoft.com/office/drawing/2014/main" id="{383A0982-ED5B-16C7-7185-3B7168FC4AAC}"/>
              </a:ext>
            </a:extLst>
          </p:cNvPr>
          <p:cNvSpPr>
            <a:spLocks noGrp="1"/>
          </p:cNvSpPr>
          <p:nvPr>
            <p:ph type="body" sz="quarter" idx="16" hasCustomPrompt="1"/>
          </p:nvPr>
        </p:nvSpPr>
        <p:spPr>
          <a:xfrm>
            <a:off x="320789" y="4160864"/>
            <a:ext cx="3419475" cy="1292662"/>
          </a:xfrm>
        </p:spPr>
        <p:txBody>
          <a:bodyPr wrap="square" anchor="ctr">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1" name="Espace réservé du texte 25">
            <a:extLst>
              <a:ext uri="{FF2B5EF4-FFF2-40B4-BE49-F238E27FC236}">
                <a16:creationId xmlns:a16="http://schemas.microsoft.com/office/drawing/2014/main" id="{1CECD438-31C1-5457-ECDC-47FCE11E371D}"/>
              </a:ext>
            </a:extLst>
          </p:cNvPr>
          <p:cNvSpPr>
            <a:spLocks noGrp="1"/>
          </p:cNvSpPr>
          <p:nvPr>
            <p:ph type="body" sz="quarter" idx="17" hasCustomPrompt="1"/>
          </p:nvPr>
        </p:nvSpPr>
        <p:spPr>
          <a:xfrm>
            <a:off x="666917" y="1909412"/>
            <a:ext cx="3073347" cy="246221"/>
          </a:xfrm>
        </p:spPr>
        <p:txBody>
          <a:bodyPr anchor="ctr"/>
          <a:lstStyle>
            <a:lvl1pPr>
              <a:defRPr sz="1600">
                <a:latin typeface="+mj-lt"/>
              </a:defRPr>
            </a:lvl1pPr>
          </a:lstStyle>
          <a:p>
            <a:pPr lvl="0"/>
            <a:r>
              <a:rPr lang="fr-FR" dirty="0"/>
              <a:t>Titre</a:t>
            </a:r>
          </a:p>
        </p:txBody>
      </p:sp>
      <p:cxnSp>
        <p:nvCxnSpPr>
          <p:cNvPr id="12" name="Connecteur droit 11">
            <a:extLst>
              <a:ext uri="{FF2B5EF4-FFF2-40B4-BE49-F238E27FC236}">
                <a16:creationId xmlns:a16="http://schemas.microsoft.com/office/drawing/2014/main" id="{712B9B59-FB1F-1066-F363-AAFEDFCF5040}"/>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20">
            <a:extLst>
              <a:ext uri="{FF2B5EF4-FFF2-40B4-BE49-F238E27FC236}">
                <a16:creationId xmlns:a16="http://schemas.microsoft.com/office/drawing/2014/main" id="{AEC58DA7-A912-BC34-381E-721431DA6557}"/>
              </a:ext>
            </a:extLst>
          </p:cNvPr>
          <p:cNvSpPr>
            <a:spLocks noGrp="1"/>
          </p:cNvSpPr>
          <p:nvPr>
            <p:ph type="body" sz="quarter" idx="18" hasCustomPrompt="1"/>
          </p:nvPr>
        </p:nvSpPr>
        <p:spPr>
          <a:xfrm>
            <a:off x="4674307" y="3610624"/>
            <a:ext cx="6937517" cy="1938992"/>
          </a:xfrm>
        </p:spPr>
        <p:txBody>
          <a:bodyPr wrap="square" anchor="t">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4" name="Espace réservé pour une image  15">
            <a:extLst>
              <a:ext uri="{FF2B5EF4-FFF2-40B4-BE49-F238E27FC236}">
                <a16:creationId xmlns:a16="http://schemas.microsoft.com/office/drawing/2014/main" id="{91C6F5B3-4314-CAEA-F784-1295511ACE1C}"/>
              </a:ext>
            </a:extLst>
          </p:cNvPr>
          <p:cNvSpPr>
            <a:spLocks noGrp="1"/>
          </p:cNvSpPr>
          <p:nvPr>
            <p:ph type="pic" sz="quarter" idx="26"/>
          </p:nvPr>
        </p:nvSpPr>
        <p:spPr>
          <a:xfrm>
            <a:off x="5443053" y="1026908"/>
            <a:ext cx="5400024" cy="2220467"/>
          </a:xfrm>
          <a:effectLst>
            <a:outerShdw blurRad="299847" dist="129540" dir="2040000" algn="tl" rotWithShape="0">
              <a:prstClr val="black">
                <a:alpha val="12000"/>
              </a:prstClr>
            </a:outerShdw>
          </a:effectLst>
        </p:spPr>
        <p:txBody>
          <a:bodyPr/>
          <a:lstStyle/>
          <a:p>
            <a:r>
              <a:rPr lang="fr-FR" dirty="0"/>
              <a:t>Cliquez sur l'icône pour ajouter une image</a:t>
            </a:r>
          </a:p>
        </p:txBody>
      </p:sp>
    </p:spTree>
    <p:extLst>
      <p:ext uri="{BB962C8B-B14F-4D97-AF65-F5344CB8AC3E}">
        <p14:creationId xmlns:p14="http://schemas.microsoft.com/office/powerpoint/2010/main" val="156271264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Texte + Imag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8153396"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62AD40F4-E7C5-FFAB-44EB-5A04407FE03B}"/>
              </a:ext>
            </a:extLst>
          </p:cNvPr>
          <p:cNvCxnSpPr>
            <a:cxnSpLocks/>
          </p:cNvCxnSpPr>
          <p:nvPr/>
        </p:nvCxnSpPr>
        <p:spPr>
          <a:xfrm>
            <a:off x="8153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8153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36">
            <a:extLst>
              <a:ext uri="{FF2B5EF4-FFF2-40B4-BE49-F238E27FC236}">
                <a16:creationId xmlns:a16="http://schemas.microsoft.com/office/drawing/2014/main" id="{1BD25CAE-C66F-3386-974A-020BF137A6B8}"/>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41529E1A-DF22-AD20-0CD7-038817F1874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3" name="Espace réservé du texte 36">
            <a:extLst>
              <a:ext uri="{FF2B5EF4-FFF2-40B4-BE49-F238E27FC236}">
                <a16:creationId xmlns:a16="http://schemas.microsoft.com/office/drawing/2014/main" id="{5CABAE6C-0ABE-057D-A499-29AE10AE713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pour une image  15">
            <a:extLst>
              <a:ext uri="{FF2B5EF4-FFF2-40B4-BE49-F238E27FC236}">
                <a16:creationId xmlns:a16="http://schemas.microsoft.com/office/drawing/2014/main" id="{B9F3CA56-4CC2-7DEC-056B-B84459AC0CF7}"/>
              </a:ext>
            </a:extLst>
          </p:cNvPr>
          <p:cNvSpPr>
            <a:spLocks noGrp="1"/>
          </p:cNvSpPr>
          <p:nvPr>
            <p:ph type="pic" sz="quarter" idx="26"/>
          </p:nvPr>
        </p:nvSpPr>
        <p:spPr>
          <a:xfrm>
            <a:off x="1376686" y="1219200"/>
            <a:ext cx="5400024" cy="3295493"/>
          </a:xfrm>
          <a:effectLst>
            <a:outerShdw blurRad="299847" dist="129540" dir="2040000" algn="tl" rotWithShape="0">
              <a:prstClr val="black">
                <a:alpha val="12000"/>
              </a:prstClr>
            </a:outerShdw>
          </a:effectLst>
        </p:spPr>
        <p:txBody>
          <a:bodyPr/>
          <a:lstStyle/>
          <a:p>
            <a:r>
              <a:rPr lang="fr-FR"/>
              <a:t>Cliquez sur l'icône pour ajouter une image</a:t>
            </a:r>
          </a:p>
        </p:txBody>
      </p: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418134" y="5318180"/>
            <a:ext cx="7203731" cy="738664"/>
          </a:xfrm>
        </p:spPr>
        <p:txBody>
          <a:bodyPr wrap="square"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11" name="Espace réservé du texte 63">
            <a:extLst>
              <a:ext uri="{FF2B5EF4-FFF2-40B4-BE49-F238E27FC236}">
                <a16:creationId xmlns:a16="http://schemas.microsoft.com/office/drawing/2014/main" id="{65367098-8AC0-6B5F-FECC-65404B8F57E0}"/>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5" name="Espace réservé du texte 63">
            <a:extLst>
              <a:ext uri="{FF2B5EF4-FFF2-40B4-BE49-F238E27FC236}">
                <a16:creationId xmlns:a16="http://schemas.microsoft.com/office/drawing/2014/main" id="{7C9AEDBC-93FE-225B-D5FF-B9AEDB1382CD}"/>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7" name="Espace réservé du texte 63">
            <a:extLst>
              <a:ext uri="{FF2B5EF4-FFF2-40B4-BE49-F238E27FC236}">
                <a16:creationId xmlns:a16="http://schemas.microsoft.com/office/drawing/2014/main" id="{2C677A6B-88EC-320A-3C8A-DC739AD3DDFE}"/>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9" name="Espace réservé du texte 7">
            <a:extLst>
              <a:ext uri="{FF2B5EF4-FFF2-40B4-BE49-F238E27FC236}">
                <a16:creationId xmlns:a16="http://schemas.microsoft.com/office/drawing/2014/main" id="{7BF8E8F5-45AE-C9A0-2425-9ADA6E0C321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D80A7F3-A319-DECE-A6C2-4753E8B26B9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49232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8028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33C0506-93F9-584D-BD43-244819AD67A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09887600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exte + Image + Citation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pic>
        <p:nvPicPr>
          <p:cNvPr id="14" name="Image 13">
            <a:extLst>
              <a:ext uri="{FF2B5EF4-FFF2-40B4-BE49-F238E27FC236}">
                <a16:creationId xmlns:a16="http://schemas.microsoft.com/office/drawing/2014/main" id="{10F38132-76E1-5ACD-87CD-F6455BA0A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14" y="3917668"/>
            <a:ext cx="710169" cy="625912"/>
          </a:xfrm>
          <a:prstGeom prst="rect">
            <a:avLst/>
          </a:prstGeom>
        </p:spPr>
      </p:pic>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3"/>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a:t>Sed ut perspiciatis unde omnis iste natus error sit voluptatem accusantium doloremque laudantium</a:t>
            </a:r>
            <a:endParaRPr lang="fr-FR" dirty="0"/>
          </a:p>
        </p:txBody>
      </p:sp>
      <p:sp>
        <p:nvSpPr>
          <p:cNvPr id="6" name="Espace réservé du texte 9">
            <a:extLst>
              <a:ext uri="{FF2B5EF4-FFF2-40B4-BE49-F238E27FC236}">
                <a16:creationId xmlns:a16="http://schemas.microsoft.com/office/drawing/2014/main" id="{B1CC0D6E-E220-E0F8-1F93-191D012EAA3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30378366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exte + Graphe + Citation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708026"/>
            <a:ext cx="7804635" cy="1508105"/>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 </a:t>
            </a:r>
            <a:r>
              <a:rPr lang="fr-FR" dirty="0" err="1"/>
              <a:t>voluptatem</a:t>
            </a:r>
            <a:r>
              <a:rPr lang="fr-FR" dirty="0"/>
              <a:t> quia </a:t>
            </a:r>
            <a:r>
              <a:rPr lang="fr-FR" dirty="0" err="1"/>
              <a:t>voluptas</a:t>
            </a:r>
            <a:r>
              <a:rPr lang="fr-FR" dirty="0"/>
              <a:t> </a:t>
            </a:r>
            <a:r>
              <a:rPr lang="fr-FR" dirty="0" err="1"/>
              <a:t>sit</a:t>
            </a:r>
            <a:r>
              <a:rPr lang="fr-FR" dirty="0"/>
              <a:t> </a:t>
            </a:r>
            <a:r>
              <a:rPr lang="fr-FR" dirty="0" err="1"/>
              <a:t>aspernatur</a:t>
            </a:r>
            <a:r>
              <a:rPr lang="fr-FR" dirty="0"/>
              <a:t> </a:t>
            </a:r>
            <a:r>
              <a:rPr lang="fr-FR" dirty="0" err="1"/>
              <a:t>aut</a:t>
            </a:r>
            <a:r>
              <a:rPr lang="fr-FR" dirty="0"/>
              <a:t> </a:t>
            </a:r>
            <a:r>
              <a:rPr lang="fr-FR" dirty="0" err="1"/>
              <a:t>odit</a:t>
            </a:r>
            <a:r>
              <a:rPr lang="fr-FR" dirty="0"/>
              <a:t> </a:t>
            </a:r>
            <a:r>
              <a:rPr lang="fr-FR" dirty="0" err="1"/>
              <a:t>aut</a:t>
            </a:r>
            <a:r>
              <a:rPr lang="fr-FR" dirty="0"/>
              <a:t> </a:t>
            </a:r>
            <a:r>
              <a:rPr lang="fr-FR" dirty="0" err="1"/>
              <a:t>fugit</a:t>
            </a:r>
            <a:r>
              <a:rPr lang="fr-FR" dirty="0"/>
              <a:t>, </a:t>
            </a:r>
            <a:r>
              <a:rPr lang="fr-FR" dirty="0" err="1"/>
              <a:t>sed</a:t>
            </a:r>
            <a:r>
              <a:rPr lang="fr-FR" dirty="0"/>
              <a:t> quia </a:t>
            </a:r>
            <a:r>
              <a:rPr lang="fr-FR" dirty="0" err="1"/>
              <a:t>consequuntur</a:t>
            </a:r>
            <a:r>
              <a:rPr lang="fr-FR" dirty="0"/>
              <a:t> </a:t>
            </a:r>
            <a:r>
              <a:rPr lang="fr-FR" dirty="0" err="1"/>
              <a:t>magni</a:t>
            </a:r>
            <a:r>
              <a:rPr lang="fr-FR" dirty="0"/>
              <a:t> </a:t>
            </a:r>
            <a:r>
              <a:rPr lang="fr-FR" dirty="0" err="1"/>
              <a:t>dolores</a:t>
            </a:r>
            <a:r>
              <a:rPr lang="fr-FR" dirty="0"/>
              <a:t> </a:t>
            </a:r>
            <a:r>
              <a:rPr lang="fr-FR" dirty="0" err="1"/>
              <a:t>eos</a:t>
            </a:r>
            <a:r>
              <a:rPr lang="fr-FR" dirty="0"/>
              <a:t> qui </a:t>
            </a:r>
            <a:r>
              <a:rPr lang="fr-FR" dirty="0" err="1"/>
              <a:t>ratione</a:t>
            </a:r>
            <a:r>
              <a:rPr lang="fr-FR" dirty="0"/>
              <a:t> </a:t>
            </a:r>
            <a:r>
              <a:rPr lang="fr-FR" dirty="0" err="1"/>
              <a:t>voluptatem</a:t>
            </a:r>
            <a:r>
              <a:rPr lang="fr-FR" dirty="0"/>
              <a:t> </a:t>
            </a:r>
            <a:r>
              <a:rPr lang="fr-FR" dirty="0" err="1"/>
              <a:t>sequi</a:t>
            </a:r>
            <a:r>
              <a:rPr lang="fr-FR" dirty="0"/>
              <a:t> </a:t>
            </a:r>
            <a:r>
              <a:rPr lang="fr-FR" dirty="0" err="1"/>
              <a:t>nesciunt</a:t>
            </a:r>
            <a:r>
              <a:rPr lang="fr-FR" dirty="0"/>
              <a:t>.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ipsum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22" name="Espace réservé du texte 36">
            <a:extLst>
              <a:ext uri="{FF2B5EF4-FFF2-40B4-BE49-F238E27FC236}">
                <a16:creationId xmlns:a16="http://schemas.microsoft.com/office/drawing/2014/main" id="{62B6AC0D-C116-2ECB-FB66-78958AA26A89}"/>
              </a:ext>
            </a:extLst>
          </p:cNvPr>
          <p:cNvSpPr>
            <a:spLocks noGrp="1"/>
          </p:cNvSpPr>
          <p:nvPr>
            <p:ph type="body" sz="quarter" idx="23" hasCustomPrompt="1"/>
          </p:nvPr>
        </p:nvSpPr>
        <p:spPr>
          <a:xfrm>
            <a:off x="9124324" y="208333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4" name="Espace réservé du texte 36">
            <a:extLst>
              <a:ext uri="{FF2B5EF4-FFF2-40B4-BE49-F238E27FC236}">
                <a16:creationId xmlns:a16="http://schemas.microsoft.com/office/drawing/2014/main" id="{48A72DCA-E972-F33E-CD24-4A9E7B2299C3}"/>
              </a:ext>
            </a:extLst>
          </p:cNvPr>
          <p:cNvSpPr>
            <a:spLocks noGrp="1"/>
          </p:cNvSpPr>
          <p:nvPr>
            <p:ph type="body" sz="quarter" idx="25" hasCustomPrompt="1"/>
          </p:nvPr>
        </p:nvSpPr>
        <p:spPr>
          <a:xfrm>
            <a:off x="9124324" y="416242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5" name="Rectangle 24">
            <a:extLst>
              <a:ext uri="{FF2B5EF4-FFF2-40B4-BE49-F238E27FC236}">
                <a16:creationId xmlns:a16="http://schemas.microsoft.com/office/drawing/2014/main" id="{9B94A7C5-8D73-71B2-80DB-995DF0FB5F5B}"/>
              </a:ext>
            </a:extLst>
          </p:cNvPr>
          <p:cNvSpPr/>
          <p:nvPr/>
        </p:nvSpPr>
        <p:spPr>
          <a:xfrm>
            <a:off x="9118228" y="4164525"/>
            <a:ext cx="655799" cy="360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27" name="Rectangle 26">
            <a:extLst>
              <a:ext uri="{FF2B5EF4-FFF2-40B4-BE49-F238E27FC236}">
                <a16:creationId xmlns:a16="http://schemas.microsoft.com/office/drawing/2014/main" id="{ED6E3C57-FC7C-E3BB-3A50-81EB8986353D}"/>
              </a:ext>
            </a:extLst>
          </p:cNvPr>
          <p:cNvSpPr/>
          <p:nvPr/>
        </p:nvSpPr>
        <p:spPr>
          <a:xfrm>
            <a:off x="9118228" y="2084315"/>
            <a:ext cx="655799" cy="36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6" name="Espace réservé du texte 7">
            <a:extLst>
              <a:ext uri="{FF2B5EF4-FFF2-40B4-BE49-F238E27FC236}">
                <a16:creationId xmlns:a16="http://schemas.microsoft.com/office/drawing/2014/main" id="{C8234CC9-8A45-9001-BA62-9C4E1F119A5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contenu 9">
            <a:extLst>
              <a:ext uri="{FF2B5EF4-FFF2-40B4-BE49-F238E27FC236}">
                <a16:creationId xmlns:a16="http://schemas.microsoft.com/office/drawing/2014/main" id="{36E0017E-F390-336A-62F3-3DF1D92E4D27}"/>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75610B10-D28D-322F-9B0C-DF390272C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86700720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exte + Graphe + Puce + Citation">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pic>
        <p:nvPicPr>
          <p:cNvPr id="9" name="Image 8">
            <a:extLst>
              <a:ext uri="{FF2B5EF4-FFF2-40B4-BE49-F238E27FC236}">
                <a16:creationId xmlns:a16="http://schemas.microsoft.com/office/drawing/2014/main" id="{C472B630-B7FD-F516-7FFA-1BF5048F2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980" y="1060764"/>
            <a:ext cx="872159" cy="768683"/>
          </a:xfrm>
          <a:prstGeom prst="rect">
            <a:avLst/>
          </a:prstGeom>
        </p:spPr>
      </p:pic>
      <p:sp>
        <p:nvSpPr>
          <p:cNvPr id="14" name="Espace réservé du texte 10">
            <a:extLst>
              <a:ext uri="{FF2B5EF4-FFF2-40B4-BE49-F238E27FC236}">
                <a16:creationId xmlns:a16="http://schemas.microsoft.com/office/drawing/2014/main" id="{C0CD5E34-CD31-A460-BCCF-4DE993625D00}"/>
              </a:ext>
            </a:extLst>
          </p:cNvPr>
          <p:cNvSpPr>
            <a:spLocks noGrp="1" noChangeAspect="1"/>
          </p:cNvSpPr>
          <p:nvPr>
            <p:ph type="body" sz="quarter" idx="15" hasCustomPrompt="1"/>
          </p:nvPr>
        </p:nvSpPr>
        <p:spPr>
          <a:xfrm>
            <a:off x="7373960" y="3920399"/>
            <a:ext cx="2538000" cy="2538000"/>
          </a:xfrm>
          <a:prstGeom prst="star24">
            <a:avLst>
              <a:gd name="adj" fmla="val 46936"/>
            </a:avLst>
          </a:prstGeom>
          <a:solidFill>
            <a:schemeClr val="accent3"/>
          </a:solidFill>
        </p:spPr>
        <p:txBody>
          <a:bodyPr anchor="ctr">
            <a:noAutofit/>
          </a:bodyPr>
          <a:lstStyle>
            <a:lvl1pPr algn="ctr">
              <a:defRPr sz="1400" spc="300">
                <a:solidFill>
                  <a:schemeClr val="tx1"/>
                </a:solidFill>
                <a:latin typeface="+mj-lt"/>
              </a:defRPr>
            </a:lvl1pPr>
          </a:lstStyle>
          <a:p>
            <a:pPr lvl="0"/>
            <a:r>
              <a:rPr lang="fr-FR" dirty="0"/>
              <a:t>Idée forte</a:t>
            </a: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923469"/>
            <a:ext cx="6543613" cy="1077218"/>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18" name="Espace réservé du texte 17">
            <a:extLst>
              <a:ext uri="{FF2B5EF4-FFF2-40B4-BE49-F238E27FC236}">
                <a16:creationId xmlns:a16="http://schemas.microsoft.com/office/drawing/2014/main" id="{E2ABBA4D-3806-700F-A8D7-E1B9AAE2291B}"/>
              </a:ext>
            </a:extLst>
          </p:cNvPr>
          <p:cNvSpPr>
            <a:spLocks noGrp="1"/>
          </p:cNvSpPr>
          <p:nvPr>
            <p:ph type="body" sz="quarter" idx="28" hasCustomPrompt="1"/>
          </p:nvPr>
        </p:nvSpPr>
        <p:spPr>
          <a:xfrm>
            <a:off x="9278273" y="1675559"/>
            <a:ext cx="2278412" cy="307777"/>
          </a:xfrm>
        </p:spPr>
        <p:txBody>
          <a:bodyPr/>
          <a:lstStyle>
            <a:lvl1pPr>
              <a:defRPr sz="2000" i="1"/>
            </a:lvl1pPr>
          </a:lstStyle>
          <a:p>
            <a:pPr lvl="0"/>
            <a:r>
              <a:rPr lang="fr-FR" dirty="0"/>
              <a:t>Citation</a:t>
            </a:r>
          </a:p>
        </p:txBody>
      </p:sp>
      <p:sp>
        <p:nvSpPr>
          <p:cNvPr id="6" name="Espace réservé du texte 7">
            <a:extLst>
              <a:ext uri="{FF2B5EF4-FFF2-40B4-BE49-F238E27FC236}">
                <a16:creationId xmlns:a16="http://schemas.microsoft.com/office/drawing/2014/main" id="{9074A062-1FFF-150D-5DA7-3E61E5C8797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0" name="Espace réservé du contenu 9">
            <a:extLst>
              <a:ext uri="{FF2B5EF4-FFF2-40B4-BE49-F238E27FC236}">
                <a16:creationId xmlns:a16="http://schemas.microsoft.com/office/drawing/2014/main" id="{0E2FA479-02AE-7A78-2466-A56449762ABB}"/>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D39DDEA9-EED3-EAB1-6F54-508651B9FDC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3217328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exte + Image + Puc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4"/>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6" name="Espace réservé du texte 9">
            <a:extLst>
              <a:ext uri="{FF2B5EF4-FFF2-40B4-BE49-F238E27FC236}">
                <a16:creationId xmlns:a16="http://schemas.microsoft.com/office/drawing/2014/main" id="{8F24ABDA-E309-AD0B-2FB9-F2A84E7C5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5763565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exte + Puc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9560EF8C-2A68-E7EC-4B5E-38AA088B9FE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13" name="Connecteur droit 12">
            <a:extLst>
              <a:ext uri="{FF2B5EF4-FFF2-40B4-BE49-F238E27FC236}">
                <a16:creationId xmlns:a16="http://schemas.microsoft.com/office/drawing/2014/main" id="{C34D393D-7942-E03F-3791-B0D2108BB840}"/>
              </a:ext>
            </a:extLst>
          </p:cNvPr>
          <p:cNvCxnSpPr>
            <a:cxnSpLocks/>
          </p:cNvCxnSpPr>
          <p:nvPr/>
        </p:nvCxnSpPr>
        <p:spPr>
          <a:xfrm>
            <a:off x="6529570" y="1416176"/>
            <a:ext cx="0" cy="436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FF69217B-FA88-B202-4781-B2D5142B05BA}"/>
              </a:ext>
            </a:extLst>
          </p:cNvPr>
          <p:cNvSpPr>
            <a:spLocks noGrp="1" noChangeAspect="1"/>
          </p:cNvSpPr>
          <p:nvPr>
            <p:ph type="body" sz="quarter" idx="15" hasCustomPrompt="1"/>
          </p:nvPr>
        </p:nvSpPr>
        <p:spPr>
          <a:xfrm>
            <a:off x="5260570" y="3647457"/>
            <a:ext cx="2538000" cy="2538000"/>
          </a:xfrm>
          <a:prstGeom prst="star24">
            <a:avLst>
              <a:gd name="adj" fmla="val 46936"/>
            </a:avLst>
          </a:prstGeom>
          <a:solidFill>
            <a:schemeClr val="accent1"/>
          </a:solidFill>
        </p:spPr>
        <p:txBody>
          <a:bodyPr anchor="ctr">
            <a:noAutofit/>
          </a:bodyPr>
          <a:lstStyle>
            <a:lvl1pPr algn="ctr">
              <a:defRPr sz="1400" spc="300">
                <a:latin typeface="+mj-lt"/>
              </a:defRPr>
            </a:lvl1pPr>
          </a:lstStyle>
          <a:p>
            <a:pPr lvl="0"/>
            <a:r>
              <a:rPr lang="fr-FR" dirty="0"/>
              <a:t>Idée forte</a:t>
            </a:r>
          </a:p>
        </p:txBody>
      </p:sp>
      <p:sp>
        <p:nvSpPr>
          <p:cNvPr id="15" name="Espace réservé du texte 14">
            <a:extLst>
              <a:ext uri="{FF2B5EF4-FFF2-40B4-BE49-F238E27FC236}">
                <a16:creationId xmlns:a16="http://schemas.microsoft.com/office/drawing/2014/main" id="{2E88092A-DB26-A18E-2447-F2A2C2689AFA}"/>
              </a:ext>
            </a:extLst>
          </p:cNvPr>
          <p:cNvSpPr>
            <a:spLocks noGrp="1"/>
          </p:cNvSpPr>
          <p:nvPr>
            <p:ph type="body" sz="quarter" idx="16" hasCustomPrompt="1"/>
          </p:nvPr>
        </p:nvSpPr>
        <p:spPr>
          <a:xfrm>
            <a:off x="1610610" y="2307916"/>
            <a:ext cx="3885947" cy="2585323"/>
          </a:xfrm>
        </p:spPr>
        <p:txBody>
          <a:bodyPr wrap="square" anchor="ctr">
            <a:spAutoFit/>
          </a:bodyPr>
          <a:lstStyle>
            <a:lvl1pPr>
              <a:defRPr sz="2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p>
        </p:txBody>
      </p:sp>
      <p:sp>
        <p:nvSpPr>
          <p:cNvPr id="16" name="Espace réservé du texte 14">
            <a:extLst>
              <a:ext uri="{FF2B5EF4-FFF2-40B4-BE49-F238E27FC236}">
                <a16:creationId xmlns:a16="http://schemas.microsoft.com/office/drawing/2014/main" id="{F09FDA06-847A-7338-9C8D-79E69362C924}"/>
              </a:ext>
            </a:extLst>
          </p:cNvPr>
          <p:cNvSpPr>
            <a:spLocks noGrp="1"/>
          </p:cNvSpPr>
          <p:nvPr>
            <p:ph type="body" sz="quarter" idx="17" hasCustomPrompt="1"/>
          </p:nvPr>
        </p:nvSpPr>
        <p:spPr>
          <a:xfrm>
            <a:off x="7981684" y="2340577"/>
            <a:ext cx="3024000" cy="2520000"/>
          </a:xfrm>
        </p:spPr>
        <p:txBody>
          <a:bodyPr anchor="ctr">
            <a:noAutofit/>
          </a:bodyPr>
          <a:lstStyle>
            <a:lvl1pPr>
              <a:defRPr/>
            </a:lvl1pPr>
          </a:lstStyle>
          <a:p>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a:t>
            </a:r>
          </a:p>
        </p:txBody>
      </p:sp>
      <p:sp>
        <p:nvSpPr>
          <p:cNvPr id="6" name="Espace réservé du texte 7">
            <a:extLst>
              <a:ext uri="{FF2B5EF4-FFF2-40B4-BE49-F238E27FC236}">
                <a16:creationId xmlns:a16="http://schemas.microsoft.com/office/drawing/2014/main" id="{18C8E8F9-408E-D909-E344-0AFD131650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2A1C546C-51A0-0C02-2FB2-89D0FA69077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13609135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exte + Puc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7" name="Étoile : 16 branches 16">
            <a:extLst>
              <a:ext uri="{FF2B5EF4-FFF2-40B4-BE49-F238E27FC236}">
                <a16:creationId xmlns:a16="http://schemas.microsoft.com/office/drawing/2014/main" id="{B8A822EA-5249-7AEC-4D23-3462998B76E0}"/>
              </a:ext>
            </a:extLst>
          </p:cNvPr>
          <p:cNvSpPr/>
          <p:nvPr/>
        </p:nvSpPr>
        <p:spPr>
          <a:xfrm>
            <a:off x="289197" y="1811321"/>
            <a:ext cx="3608405" cy="3608405"/>
          </a:xfrm>
          <a:prstGeom prst="star16">
            <a:avLst>
              <a:gd name="adj" fmla="val 39348"/>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12" name="Espace réservé du texte 11">
            <a:extLst>
              <a:ext uri="{FF2B5EF4-FFF2-40B4-BE49-F238E27FC236}">
                <a16:creationId xmlns:a16="http://schemas.microsoft.com/office/drawing/2014/main" id="{67CDDC19-9807-9205-9325-54156321E721}"/>
              </a:ext>
            </a:extLst>
          </p:cNvPr>
          <p:cNvSpPr>
            <a:spLocks noGrp="1"/>
          </p:cNvSpPr>
          <p:nvPr>
            <p:ph type="body" sz="quarter" idx="17" hasCustomPrompt="1"/>
          </p:nvPr>
        </p:nvSpPr>
        <p:spPr>
          <a:xfrm>
            <a:off x="741517" y="3492414"/>
            <a:ext cx="2703767" cy="246221"/>
          </a:xfrm>
        </p:spPr>
        <p:txBody>
          <a:bodyPr anchor="ctr"/>
          <a:lstStyle>
            <a:lvl1pPr algn="ctr">
              <a:defRPr spc="300">
                <a:latin typeface="+mj-lt"/>
              </a:defRPr>
            </a:lvl1pPr>
          </a:lstStyle>
          <a:p>
            <a:pPr lvl="0"/>
            <a:r>
              <a:rPr lang="fr-FR" dirty="0"/>
              <a:t>Idée forte</a:t>
            </a: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EC32067E-3C46-905A-7D19-65CC2EEB7F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86462EB5-1E9D-4A1B-8C01-5C7A701C0F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3875951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Texte + Puc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Étoile : 24 branches 8">
            <a:extLst>
              <a:ext uri="{FF2B5EF4-FFF2-40B4-BE49-F238E27FC236}">
                <a16:creationId xmlns:a16="http://schemas.microsoft.com/office/drawing/2014/main" id="{D494B895-7892-B0BF-1B44-B7E78049DFD4}"/>
              </a:ext>
            </a:extLst>
          </p:cNvPr>
          <p:cNvSpPr/>
          <p:nvPr/>
        </p:nvSpPr>
        <p:spPr>
          <a:xfrm>
            <a:off x="459545" y="1981668"/>
            <a:ext cx="3267709" cy="3267709"/>
          </a:xfrm>
          <a:prstGeom prst="star24">
            <a:avLst>
              <a:gd name="adj" fmla="val 47146"/>
            </a:avLst>
          </a:prstGeom>
          <a:solidFill>
            <a:schemeClr val="accent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solidFill>
                <a:schemeClr val="tx1"/>
              </a:solidFill>
            </a:endParaRP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529E68EE-CE7D-176A-F12D-0850B957FE2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11">
            <a:extLst>
              <a:ext uri="{FF2B5EF4-FFF2-40B4-BE49-F238E27FC236}">
                <a16:creationId xmlns:a16="http://schemas.microsoft.com/office/drawing/2014/main" id="{FD45EA7A-A68B-7A7E-8760-DDF9714387DE}"/>
              </a:ext>
            </a:extLst>
          </p:cNvPr>
          <p:cNvSpPr>
            <a:spLocks noGrp="1"/>
          </p:cNvSpPr>
          <p:nvPr>
            <p:ph type="body" sz="quarter" idx="17" hasCustomPrompt="1"/>
          </p:nvPr>
        </p:nvSpPr>
        <p:spPr>
          <a:xfrm>
            <a:off x="741517" y="3492415"/>
            <a:ext cx="2703767" cy="246221"/>
          </a:xfrm>
        </p:spPr>
        <p:txBody>
          <a:bodyPr anchor="ctr"/>
          <a:lstStyle>
            <a:lvl1pPr algn="ctr">
              <a:defRPr spc="300">
                <a:latin typeface="+mj-lt"/>
              </a:defRPr>
            </a:lvl1pPr>
          </a:lstStyle>
          <a:p>
            <a:pPr lvl="0"/>
            <a:r>
              <a:rPr lang="fr-FR" dirty="0"/>
              <a:t>Idée forte</a:t>
            </a:r>
          </a:p>
        </p:txBody>
      </p:sp>
      <p:sp>
        <p:nvSpPr>
          <p:cNvPr id="8" name="Espace réservé du texte 9">
            <a:extLst>
              <a:ext uri="{FF2B5EF4-FFF2-40B4-BE49-F238E27FC236}">
                <a16:creationId xmlns:a16="http://schemas.microsoft.com/office/drawing/2014/main" id="{07597466-DF05-45DB-032F-3777334B9E6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567627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exte + Puc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E4733C8-E6CB-66F6-853A-9251E29BDD0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Espace réservé du texte 11">
            <a:extLst>
              <a:ext uri="{FF2B5EF4-FFF2-40B4-BE49-F238E27FC236}">
                <a16:creationId xmlns:a16="http://schemas.microsoft.com/office/drawing/2014/main" id="{4B674613-8640-3C49-71B5-CED5597C7629}"/>
              </a:ext>
            </a:extLst>
          </p:cNvPr>
          <p:cNvSpPr>
            <a:spLocks noGrp="1" noChangeAspect="1"/>
          </p:cNvSpPr>
          <p:nvPr>
            <p:ph type="body" sz="quarter" idx="15" hasCustomPrompt="1"/>
          </p:nvPr>
        </p:nvSpPr>
        <p:spPr>
          <a:xfrm>
            <a:off x="8691044" y="1958977"/>
            <a:ext cx="3283200" cy="3283200"/>
          </a:xfrm>
          <a:prstGeom prst="star12">
            <a:avLst>
              <a:gd name="adj" fmla="val 33974"/>
            </a:avLst>
          </a:prstGeom>
          <a:solidFill>
            <a:schemeClr val="accent1"/>
          </a:solidFill>
        </p:spPr>
        <p:txBody>
          <a:bodyPr lIns="0" anchor="ctr" anchorCtr="1">
            <a:noAutofit/>
          </a:bodyPr>
          <a:lstStyle>
            <a:lvl1pPr algn="ctr">
              <a:defRPr sz="1400"/>
            </a:lvl1pPr>
          </a:lstStyle>
          <a:p>
            <a:pPr lvl="0"/>
            <a:r>
              <a:rPr lang="fr-FR" dirty="0"/>
              <a:t>SED UT PERS</a:t>
            </a:r>
          </a:p>
          <a:p>
            <a:pPr lvl="0"/>
            <a:r>
              <a:rPr lang="fr-FR" dirty="0"/>
              <a:t>PICIATIS UNDE OMNIS MEIS QUI VIVENDO</a:t>
            </a:r>
          </a:p>
        </p:txBody>
      </p:sp>
      <p:sp>
        <p:nvSpPr>
          <p:cNvPr id="8" name="Espace réservé du texte 7">
            <a:extLst>
              <a:ext uri="{FF2B5EF4-FFF2-40B4-BE49-F238E27FC236}">
                <a16:creationId xmlns:a16="http://schemas.microsoft.com/office/drawing/2014/main" id="{CE23ED64-CD32-E741-D8FD-290D288392BB}"/>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
            <a:extLst>
              <a:ext uri="{FF2B5EF4-FFF2-40B4-BE49-F238E27FC236}">
                <a16:creationId xmlns:a16="http://schemas.microsoft.com/office/drawing/2014/main" id="{9E917266-EEB1-6173-67BF-D441F90C96C5}"/>
              </a:ext>
            </a:extLst>
          </p:cNvPr>
          <p:cNvSpPr>
            <a:spLocks noGrp="1"/>
          </p:cNvSpPr>
          <p:nvPr>
            <p:ph type="body" sz="quarter" idx="16" hasCustomPrompt="1"/>
          </p:nvPr>
        </p:nvSpPr>
        <p:spPr>
          <a:xfrm>
            <a:off x="1772690" y="1884839"/>
            <a:ext cx="6616932" cy="3447098"/>
          </a:xfrm>
        </p:spPr>
        <p:txBody>
          <a:bodyPr anchor="ct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meis</a:t>
            </a:r>
            <a:r>
              <a:rPr lang="fr-FR" dirty="0"/>
              <a:t> </a:t>
            </a:r>
            <a:r>
              <a:rPr lang="fr-FR" dirty="0" err="1"/>
              <a:t>eripuit</a:t>
            </a:r>
            <a:r>
              <a:rPr lang="fr-FR" dirty="0"/>
              <a:t> ex qui, cum </a:t>
            </a:r>
            <a:r>
              <a:rPr lang="fr-FR" dirty="0" err="1"/>
              <a:t>vivendo</a:t>
            </a:r>
            <a:r>
              <a:rPr lang="fr-FR" dirty="0"/>
              <a:t> </a:t>
            </a:r>
            <a:r>
              <a:rPr lang="fr-FR" dirty="0" err="1"/>
              <a:t>evertitur</a:t>
            </a:r>
            <a:r>
              <a:rPr lang="fr-FR" dirty="0"/>
              <a:t> </a:t>
            </a:r>
            <a:r>
              <a:rPr lang="fr-FR" dirty="0" err="1"/>
              <a:t>referrentur</a:t>
            </a:r>
            <a:r>
              <a:rPr lang="fr-FR" dirty="0"/>
              <a:t> </a:t>
            </a:r>
            <a:r>
              <a:rPr lang="fr-FR" dirty="0" err="1"/>
              <a:t>ei</a:t>
            </a:r>
            <a:r>
              <a:rPr lang="fr-FR" dirty="0"/>
              <a:t>. Nec </a:t>
            </a:r>
            <a:r>
              <a:rPr lang="fr-FR" dirty="0" err="1"/>
              <a:t>graeco</a:t>
            </a:r>
            <a:r>
              <a:rPr lang="fr-FR" dirty="0"/>
              <a:t> </a:t>
            </a:r>
            <a:r>
              <a:rPr lang="fr-FR" dirty="0" err="1"/>
              <a:t>utamur</a:t>
            </a:r>
            <a:r>
              <a:rPr lang="fr-FR" dirty="0"/>
              <a:t> et, mel </a:t>
            </a:r>
            <a:r>
              <a:rPr lang="fr-FR" dirty="0" err="1"/>
              <a:t>fierent</a:t>
            </a:r>
            <a:r>
              <a:rPr lang="fr-FR" dirty="0"/>
              <a:t> </a:t>
            </a:r>
            <a:r>
              <a:rPr lang="fr-FR" dirty="0" err="1"/>
              <a:t>constituam</a:t>
            </a:r>
            <a:r>
              <a:rPr lang="fr-FR" dirty="0"/>
              <a:t> an, vis ex </a:t>
            </a:r>
            <a:r>
              <a:rPr lang="fr-FR" dirty="0" err="1"/>
              <a:t>mundi</a:t>
            </a:r>
            <a:r>
              <a:rPr lang="fr-FR" dirty="0"/>
              <a:t> </a:t>
            </a:r>
            <a:r>
              <a:rPr lang="fr-FR" dirty="0" err="1"/>
              <a:t>dolorum</a:t>
            </a:r>
            <a:r>
              <a:rPr lang="fr-FR" dirty="0"/>
              <a:t>. Sed </a:t>
            </a:r>
            <a:r>
              <a:rPr lang="fr-FR" dirty="0" err="1"/>
              <a:t>possim</a:t>
            </a:r>
            <a:r>
              <a:rPr lang="fr-FR" dirty="0"/>
              <a:t> </a:t>
            </a:r>
            <a:r>
              <a:rPr lang="fr-FR" dirty="0" err="1"/>
              <a:t>tincidunt</a:t>
            </a:r>
            <a:r>
              <a:rPr lang="fr-FR" dirty="0"/>
              <a:t> </a:t>
            </a:r>
            <a:r>
              <a:rPr lang="fr-FR" dirty="0" err="1"/>
              <a:t>constituam</a:t>
            </a:r>
            <a:r>
              <a:rPr lang="fr-FR" dirty="0"/>
              <a:t> id, </a:t>
            </a:r>
            <a:r>
              <a:rPr lang="fr-FR" dirty="0" err="1"/>
              <a:t>sea</a:t>
            </a:r>
            <a:r>
              <a:rPr lang="fr-FR" dirty="0"/>
              <a:t> </a:t>
            </a:r>
            <a:r>
              <a:rPr lang="fr-FR" dirty="0" err="1"/>
              <a:t>decore</a:t>
            </a:r>
            <a:r>
              <a:rPr lang="fr-FR" dirty="0"/>
              <a:t> </a:t>
            </a:r>
            <a:r>
              <a:rPr lang="fr-FR" dirty="0" err="1"/>
              <a:t>accommodare</a:t>
            </a:r>
            <a:r>
              <a:rPr lang="fr-FR" dirty="0"/>
              <a:t> id.</a:t>
            </a:r>
          </a:p>
        </p:txBody>
      </p:sp>
      <p:sp>
        <p:nvSpPr>
          <p:cNvPr id="6" name="Espace réservé du texte 9">
            <a:extLst>
              <a:ext uri="{FF2B5EF4-FFF2-40B4-BE49-F238E27FC236}">
                <a16:creationId xmlns:a16="http://schemas.microsoft.com/office/drawing/2014/main" id="{6C332CC2-6760-B577-7F33-16A36906BA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9389697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exte + image + Puce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4AAD9A5-726B-65D6-A0FC-9CCC3D94A3AB}"/>
              </a:ext>
            </a:extLst>
          </p:cNvPr>
          <p:cNvSpPr/>
          <p:nvPr/>
        </p:nvSpPr>
        <p:spPr>
          <a:xfrm>
            <a:off x="934744" y="1426403"/>
            <a:ext cx="5161256"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9" name="Connecteur droit 8">
            <a:extLst>
              <a:ext uri="{FF2B5EF4-FFF2-40B4-BE49-F238E27FC236}">
                <a16:creationId xmlns:a16="http://schemas.microsoft.com/office/drawing/2014/main" id="{E2A3EF37-1D39-91E9-4296-109023E87F0C}"/>
              </a:ext>
            </a:extLst>
          </p:cNvPr>
          <p:cNvCxnSpPr>
            <a:cxnSpLocks/>
          </p:cNvCxnSpPr>
          <p:nvPr/>
        </p:nvCxnSpPr>
        <p:spPr>
          <a:xfrm flipH="1">
            <a:off x="934743" y="3601278"/>
            <a:ext cx="516125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37">
            <a:extLst>
              <a:ext uri="{FF2B5EF4-FFF2-40B4-BE49-F238E27FC236}">
                <a16:creationId xmlns:a16="http://schemas.microsoft.com/office/drawing/2014/main" id="{AA32CDF9-A561-276E-D82E-CF4C256332E6}"/>
              </a:ext>
            </a:extLst>
          </p:cNvPr>
          <p:cNvSpPr>
            <a:spLocks noGrp="1"/>
          </p:cNvSpPr>
          <p:nvPr>
            <p:ph type="pic" sz="quarter" idx="24"/>
          </p:nvPr>
        </p:nvSpPr>
        <p:spPr>
          <a:xfrm>
            <a:off x="6089715" y="770027"/>
            <a:ext cx="5454841" cy="5691733"/>
          </a:xfr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02DF6215-C200-E55E-3FD6-D52FFB36F59D}"/>
              </a:ext>
            </a:extLst>
          </p:cNvPr>
          <p:cNvSpPr>
            <a:spLocks noGrp="1"/>
          </p:cNvSpPr>
          <p:nvPr>
            <p:ph type="body" sz="quarter" idx="25" hasCustomPrompt="1"/>
          </p:nvPr>
        </p:nvSpPr>
        <p:spPr>
          <a:xfrm>
            <a:off x="1796110" y="2236842"/>
            <a:ext cx="3438525" cy="553998"/>
          </a:xfrm>
        </p:spPr>
        <p:txBody>
          <a:bodyPr anchor="ctr">
            <a:spAutoFit/>
          </a:bodyPr>
          <a:lstStyle>
            <a:lvl1pPr>
              <a:defRPr sz="3600" cap="all" baseline="0">
                <a:latin typeface="+mj-lt"/>
              </a:defRPr>
            </a:lvl1pPr>
          </a:lstStyle>
          <a:p>
            <a:pPr lvl="0"/>
            <a:r>
              <a:rPr lang="fr-FR" dirty="0"/>
              <a:t>LOREM IPSUM</a:t>
            </a:r>
          </a:p>
        </p:txBody>
      </p:sp>
      <p:sp>
        <p:nvSpPr>
          <p:cNvPr id="18" name="Espace réservé du texte 16">
            <a:extLst>
              <a:ext uri="{FF2B5EF4-FFF2-40B4-BE49-F238E27FC236}">
                <a16:creationId xmlns:a16="http://schemas.microsoft.com/office/drawing/2014/main" id="{6F00796C-B3F5-DE6B-DE7E-71AB8A44C955}"/>
              </a:ext>
            </a:extLst>
          </p:cNvPr>
          <p:cNvSpPr>
            <a:spLocks noGrp="1"/>
          </p:cNvSpPr>
          <p:nvPr>
            <p:ph type="body" sz="quarter" idx="26" hasCustomPrompt="1"/>
          </p:nvPr>
        </p:nvSpPr>
        <p:spPr>
          <a:xfrm>
            <a:off x="1796110" y="4082690"/>
            <a:ext cx="3438525" cy="1231106"/>
          </a:xfrm>
        </p:spPr>
        <p:txBody>
          <a:bodyPr anchor="ctr">
            <a:spAutoFit/>
          </a:bodyPr>
          <a:lstStyle>
            <a:lvl1pPr>
              <a:defRPr sz="20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0">
            <a:extLst>
              <a:ext uri="{FF2B5EF4-FFF2-40B4-BE49-F238E27FC236}">
                <a16:creationId xmlns:a16="http://schemas.microsoft.com/office/drawing/2014/main" id="{1115D5CB-5B0F-7D5F-C3A9-30DD5C465A4D}"/>
              </a:ext>
            </a:extLst>
          </p:cNvPr>
          <p:cNvSpPr>
            <a:spLocks noGrp="1" noChangeAspect="1"/>
          </p:cNvSpPr>
          <p:nvPr>
            <p:ph type="body" sz="quarter" idx="15" hasCustomPrompt="1"/>
          </p:nvPr>
        </p:nvSpPr>
        <p:spPr>
          <a:xfrm>
            <a:off x="5234635" y="3118776"/>
            <a:ext cx="3038400" cy="3038400"/>
          </a:xfrm>
          <a:prstGeom prst="star24">
            <a:avLst>
              <a:gd name="adj" fmla="val 46936"/>
            </a:avLst>
          </a:prstGeom>
          <a:solidFill>
            <a:schemeClr val="accent3"/>
          </a:solidFill>
        </p:spPr>
        <p:txBody>
          <a:bodyPr anchor="ctr">
            <a:noAutofit/>
          </a:bodyPr>
          <a:lstStyle>
            <a:lvl1pPr algn="ctr">
              <a:defRPr sz="1400" spc="3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73B5EC00-8900-A7E1-0CA1-939B1947DA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481DA0F-B8A7-58C3-1DA5-EAAE853FCBA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5655853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Pilier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F064D247-9373-1F5B-169A-8F027533CF64}"/>
              </a:ext>
            </a:extLst>
          </p:cNvPr>
          <p:cNvSpPr/>
          <p:nvPr/>
        </p:nvSpPr>
        <p:spPr>
          <a:xfrm>
            <a:off x="0" y="765841"/>
            <a:ext cx="8388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1" y="1338241"/>
            <a:ext cx="8388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B9EF8BD-3903-E4C6-289F-7B2F0B363276}"/>
              </a:ext>
            </a:extLst>
          </p:cNvPr>
          <p:cNvCxnSpPr>
            <a:cxnSpLocks/>
          </p:cNvCxnSpPr>
          <p:nvPr/>
        </p:nvCxnSpPr>
        <p:spPr>
          <a:xfrm>
            <a:off x="8372155" y="765841"/>
            <a:ext cx="0" cy="569880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9" name="Espace réservé pour une image  18">
            <a:extLst>
              <a:ext uri="{FF2B5EF4-FFF2-40B4-BE49-F238E27FC236}">
                <a16:creationId xmlns:a16="http://schemas.microsoft.com/office/drawing/2014/main" id="{A1148096-9E03-0A8D-9267-9B1D7D6DAA50}"/>
              </a:ext>
            </a:extLst>
          </p:cNvPr>
          <p:cNvSpPr>
            <a:spLocks noGrp="1"/>
          </p:cNvSpPr>
          <p:nvPr>
            <p:ph type="pic" sz="quarter" idx="15"/>
          </p:nvPr>
        </p:nvSpPr>
        <p:spPr>
          <a:xfrm>
            <a:off x="8376000" y="765840"/>
            <a:ext cx="3816000" cy="5698800"/>
          </a:xfrm>
        </p:spPr>
        <p:txBody>
          <a:bodyPr/>
          <a:lstStyle/>
          <a:p>
            <a:r>
              <a:rPr lang="fr-FR"/>
              <a:t>Cliquez sur l'icône pour ajouter une image</a:t>
            </a:r>
          </a:p>
        </p:txBody>
      </p:sp>
      <p:sp>
        <p:nvSpPr>
          <p:cNvPr id="22" name="Espace réservé du texte 21">
            <a:extLst>
              <a:ext uri="{FF2B5EF4-FFF2-40B4-BE49-F238E27FC236}">
                <a16:creationId xmlns:a16="http://schemas.microsoft.com/office/drawing/2014/main" id="{54E9EF90-5005-A7DE-DDA6-8E7196850A39}"/>
              </a:ext>
            </a:extLst>
          </p:cNvPr>
          <p:cNvSpPr>
            <a:spLocks noGrp="1"/>
          </p:cNvSpPr>
          <p:nvPr>
            <p:ph type="body" sz="quarter" idx="16" hasCustomPrompt="1"/>
          </p:nvPr>
        </p:nvSpPr>
        <p:spPr>
          <a:xfrm>
            <a:off x="2185828" y="939530"/>
            <a:ext cx="4000500" cy="276999"/>
          </a:xfrm>
        </p:spPr>
        <p:txBody>
          <a:bodyPr anchor="ctr"/>
          <a:lstStyle>
            <a:lvl1pPr algn="ctr">
              <a:defRPr sz="1800" cap="all" spc="300" baseline="0">
                <a:latin typeface="+mj-lt"/>
              </a:defRPr>
            </a:lvl1pPr>
          </a:lstStyle>
          <a:p>
            <a:pPr lvl="0"/>
            <a:r>
              <a:rPr lang="fr-FR" dirty="0"/>
              <a:t>PILIER STRATÉGIQUE</a:t>
            </a:r>
          </a:p>
        </p:txBody>
      </p:sp>
      <p:sp>
        <p:nvSpPr>
          <p:cNvPr id="2" name="Espace réservé du texte 7">
            <a:extLst>
              <a:ext uri="{FF2B5EF4-FFF2-40B4-BE49-F238E27FC236}">
                <a16:creationId xmlns:a16="http://schemas.microsoft.com/office/drawing/2014/main" id="{23FCEDAD-43CC-6B2D-D843-6E979F1686A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10" name="Espace réservé du texte 11">
            <a:extLst>
              <a:ext uri="{FF2B5EF4-FFF2-40B4-BE49-F238E27FC236}">
                <a16:creationId xmlns:a16="http://schemas.microsoft.com/office/drawing/2014/main" id="{6EE74146-8697-12B1-EC55-144258574732}"/>
              </a:ext>
            </a:extLst>
          </p:cNvPr>
          <p:cNvSpPr>
            <a:spLocks noGrp="1"/>
          </p:cNvSpPr>
          <p:nvPr>
            <p:ph type="body" sz="quarter" idx="19" hasCustomPrompt="1"/>
          </p:nvPr>
        </p:nvSpPr>
        <p:spPr>
          <a:xfrm>
            <a:off x="419160" y="3201673"/>
            <a:ext cx="7505625" cy="846386"/>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100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a:p>
            <a:pPr lvl="2"/>
            <a:r>
              <a:rPr lang="fr-FR" dirty="0"/>
              <a:t>Lorem ipsum</a:t>
            </a:r>
          </a:p>
        </p:txBody>
      </p:sp>
      <p:sp>
        <p:nvSpPr>
          <p:cNvPr id="8" name="Espace réservé du texte 9">
            <a:extLst>
              <a:ext uri="{FF2B5EF4-FFF2-40B4-BE49-F238E27FC236}">
                <a16:creationId xmlns:a16="http://schemas.microsoft.com/office/drawing/2014/main" id="{A093C036-EA33-9BE1-7890-FE2C3CC82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240406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5">
            <a:extLst>
              <a:ext uri="{FF2B5EF4-FFF2-40B4-BE49-F238E27FC236}">
                <a16:creationId xmlns:a16="http://schemas.microsoft.com/office/drawing/2014/main" id="{B26595E4-1F7B-D827-DA95-D0E0F1667049}"/>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9" name="Espace réservé du texte 8">
            <a:extLst>
              <a:ext uri="{FF2B5EF4-FFF2-40B4-BE49-F238E27FC236}">
                <a16:creationId xmlns:a16="http://schemas.microsoft.com/office/drawing/2014/main" id="{B11BC8B4-9D99-195E-452C-30CAC9E456FC}"/>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8BEE5AC5-521D-E449-EF27-AC99EDD9FC0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089827F4-4FF9-C2C4-105C-583A4BEC6E1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9110369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Pilier 2">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639A8A-18BE-2935-0140-AB6FA98732B8}"/>
              </a:ext>
            </a:extLst>
          </p:cNvPr>
          <p:cNvSpPr/>
          <p:nvPr/>
        </p:nvSpPr>
        <p:spPr>
          <a:xfrm>
            <a:off x="0" y="1120139"/>
            <a:ext cx="3084163" cy="5341925"/>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Rectangle 11">
            <a:extLst>
              <a:ext uri="{FF2B5EF4-FFF2-40B4-BE49-F238E27FC236}">
                <a16:creationId xmlns:a16="http://schemas.microsoft.com/office/drawing/2014/main" id="{A24E348D-7EB2-D090-0C58-8EC3D43CF878}"/>
              </a:ext>
            </a:extLst>
          </p:cNvPr>
          <p:cNvSpPr/>
          <p:nvPr/>
        </p:nvSpPr>
        <p:spPr>
          <a:xfrm>
            <a:off x="0" y="765841"/>
            <a:ext cx="12192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0" y="1340054"/>
            <a:ext cx="12192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D96422BF-3B8A-49F9-238A-D568D0DD0FD1}"/>
              </a:ext>
            </a:extLst>
          </p:cNvPr>
          <p:cNvCxnSpPr>
            <a:cxnSpLocks/>
          </p:cNvCxnSpPr>
          <p:nvPr/>
        </p:nvCxnSpPr>
        <p:spPr>
          <a:xfrm>
            <a:off x="308416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C93CF096-4C84-9AD9-B154-84092B8A34ED}"/>
              </a:ext>
            </a:extLst>
          </p:cNvPr>
          <p:cNvCxnSpPr>
            <a:cxnSpLocks/>
          </p:cNvCxnSpPr>
          <p:nvPr/>
        </p:nvCxnSpPr>
        <p:spPr>
          <a:xfrm>
            <a:off x="1022600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9C2EE727-BAFB-B11C-E228-207E0979CE2F}"/>
              </a:ext>
            </a:extLst>
          </p:cNvPr>
          <p:cNvSpPr>
            <a:spLocks noGrp="1"/>
          </p:cNvSpPr>
          <p:nvPr>
            <p:ph type="body" sz="quarter" idx="16" hasCustomPrompt="1"/>
          </p:nvPr>
        </p:nvSpPr>
        <p:spPr>
          <a:xfrm>
            <a:off x="403922" y="939530"/>
            <a:ext cx="2243075" cy="276999"/>
          </a:xfrm>
        </p:spPr>
        <p:txBody>
          <a:bodyPr anchor="ctr"/>
          <a:lstStyle>
            <a:lvl1pPr algn="ctr">
              <a:defRPr sz="1800" cap="all" spc="300" baseline="0">
                <a:latin typeface="+mj-lt"/>
              </a:defRPr>
            </a:lvl1pPr>
          </a:lstStyle>
          <a:p>
            <a:pPr lvl="0"/>
            <a:r>
              <a:rPr lang="fr-FR" dirty="0"/>
              <a:t>ENGAGEMENTS</a:t>
            </a:r>
          </a:p>
        </p:txBody>
      </p:sp>
      <p:sp>
        <p:nvSpPr>
          <p:cNvPr id="15" name="Espace réservé du texte 21">
            <a:extLst>
              <a:ext uri="{FF2B5EF4-FFF2-40B4-BE49-F238E27FC236}">
                <a16:creationId xmlns:a16="http://schemas.microsoft.com/office/drawing/2014/main" id="{09B362AB-5966-5A9E-91E3-840D219DDEBC}"/>
              </a:ext>
            </a:extLst>
          </p:cNvPr>
          <p:cNvSpPr>
            <a:spLocks noGrp="1"/>
          </p:cNvSpPr>
          <p:nvPr>
            <p:ph type="body" sz="quarter" idx="17" hasCustomPrompt="1"/>
          </p:nvPr>
        </p:nvSpPr>
        <p:spPr>
          <a:xfrm>
            <a:off x="5533546" y="933861"/>
            <a:ext cx="2243075" cy="276999"/>
          </a:xfrm>
        </p:spPr>
        <p:txBody>
          <a:bodyPr anchor="ctr"/>
          <a:lstStyle>
            <a:lvl1pPr algn="ctr">
              <a:defRPr sz="1800" cap="all" spc="300" baseline="0">
                <a:latin typeface="+mj-lt"/>
              </a:defRPr>
            </a:lvl1pPr>
          </a:lstStyle>
          <a:p>
            <a:pPr lvl="0"/>
            <a:r>
              <a:rPr lang="fr-FR" dirty="0"/>
              <a:t>ACTION</a:t>
            </a:r>
          </a:p>
        </p:txBody>
      </p:sp>
      <p:sp>
        <p:nvSpPr>
          <p:cNvPr id="16" name="Espace réservé du texte 21">
            <a:extLst>
              <a:ext uri="{FF2B5EF4-FFF2-40B4-BE49-F238E27FC236}">
                <a16:creationId xmlns:a16="http://schemas.microsoft.com/office/drawing/2014/main" id="{1AC3AC62-F1F3-508C-8432-54BE6AD842BE}"/>
              </a:ext>
            </a:extLst>
          </p:cNvPr>
          <p:cNvSpPr>
            <a:spLocks noGrp="1"/>
          </p:cNvSpPr>
          <p:nvPr>
            <p:ph type="body" sz="quarter" idx="18" hasCustomPrompt="1"/>
          </p:nvPr>
        </p:nvSpPr>
        <p:spPr>
          <a:xfrm>
            <a:off x="10480675" y="928192"/>
            <a:ext cx="1456654" cy="276999"/>
          </a:xfrm>
        </p:spPr>
        <p:txBody>
          <a:bodyPr anchor="ctr"/>
          <a:lstStyle>
            <a:lvl1pPr algn="ctr">
              <a:defRPr sz="1800" cap="all" spc="300" baseline="0">
                <a:latin typeface="+mj-lt"/>
              </a:defRPr>
            </a:lvl1pPr>
          </a:lstStyle>
          <a:p>
            <a:pPr lvl="0"/>
            <a:r>
              <a:rPr lang="fr-FR" dirty="0"/>
              <a:t>B CORP</a:t>
            </a:r>
          </a:p>
        </p:txBody>
      </p:sp>
      <p:sp>
        <p:nvSpPr>
          <p:cNvPr id="20" name="Espace réservé du texte 11">
            <a:extLst>
              <a:ext uri="{FF2B5EF4-FFF2-40B4-BE49-F238E27FC236}">
                <a16:creationId xmlns:a16="http://schemas.microsoft.com/office/drawing/2014/main" id="{10575E65-782D-CD49-E91F-BD1E1CDB9CEB}"/>
              </a:ext>
            </a:extLst>
          </p:cNvPr>
          <p:cNvSpPr>
            <a:spLocks noGrp="1"/>
          </p:cNvSpPr>
          <p:nvPr>
            <p:ph type="body" sz="quarter" idx="19" hasCustomPrompt="1"/>
          </p:nvPr>
        </p:nvSpPr>
        <p:spPr>
          <a:xfrm>
            <a:off x="3629967" y="3411236"/>
            <a:ext cx="6050230" cy="677108"/>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75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p:txBody>
      </p:sp>
      <p:sp>
        <p:nvSpPr>
          <p:cNvPr id="21" name="Étoile : 16 branches 20">
            <a:extLst>
              <a:ext uri="{FF2B5EF4-FFF2-40B4-BE49-F238E27FC236}">
                <a16:creationId xmlns:a16="http://schemas.microsoft.com/office/drawing/2014/main" id="{3888C5AD-DF07-D014-7D86-46F0996A65A8}"/>
              </a:ext>
            </a:extLst>
          </p:cNvPr>
          <p:cNvSpPr/>
          <p:nvPr/>
        </p:nvSpPr>
        <p:spPr>
          <a:xfrm>
            <a:off x="27214" y="2138411"/>
            <a:ext cx="2949921" cy="2949921"/>
          </a:xfrm>
          <a:prstGeom prst="star16">
            <a:avLst>
              <a:gd name="adj" fmla="val 3934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7" name="Espace réservé du texte 7">
            <a:extLst>
              <a:ext uri="{FF2B5EF4-FFF2-40B4-BE49-F238E27FC236}">
                <a16:creationId xmlns:a16="http://schemas.microsoft.com/office/drawing/2014/main" id="{A286E9C1-4A68-0BEF-8ACC-A1B774835B9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8" name="Espace réservé du texte 11">
            <a:extLst>
              <a:ext uri="{FF2B5EF4-FFF2-40B4-BE49-F238E27FC236}">
                <a16:creationId xmlns:a16="http://schemas.microsoft.com/office/drawing/2014/main" id="{6220C482-9A5F-4852-2CA4-C8E2814D1A05}"/>
              </a:ext>
            </a:extLst>
          </p:cNvPr>
          <p:cNvSpPr>
            <a:spLocks noGrp="1"/>
          </p:cNvSpPr>
          <p:nvPr>
            <p:ph type="body" sz="quarter" idx="20" hasCustomPrompt="1"/>
          </p:nvPr>
        </p:nvSpPr>
        <p:spPr>
          <a:xfrm>
            <a:off x="222277" y="3411236"/>
            <a:ext cx="2559793" cy="430887"/>
          </a:xfrm>
        </p:spPr>
        <p:txBody>
          <a:bodyPr anchor="ctr"/>
          <a:lstStyle>
            <a:lvl1pPr algn="ctr">
              <a:defRPr sz="1400" spc="300">
                <a:latin typeface="+mj-lt"/>
              </a:defRPr>
            </a:lvl1pPr>
          </a:lstStyle>
          <a:p>
            <a:pPr lvl="0"/>
            <a:r>
              <a:rPr lang="fr-FR" dirty="0"/>
              <a:t>1. </a:t>
            </a:r>
          </a:p>
          <a:p>
            <a:pPr lvl="0"/>
            <a:r>
              <a:rPr lang="fr-FR" dirty="0"/>
              <a:t>PILIER #1</a:t>
            </a:r>
          </a:p>
        </p:txBody>
      </p:sp>
      <p:sp>
        <p:nvSpPr>
          <p:cNvPr id="10" name="Espace réservé du texte 9">
            <a:extLst>
              <a:ext uri="{FF2B5EF4-FFF2-40B4-BE49-F238E27FC236}">
                <a16:creationId xmlns:a16="http://schemas.microsoft.com/office/drawing/2014/main" id="{83F805AC-4332-AE8E-D7E9-BA0AFE82AD4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2828649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Piliers x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59395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259364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66320" y="4337885"/>
            <a:ext cx="2437049" cy="92333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84284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640319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640288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677555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765208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 name="Espace réservé du texte 7">
            <a:extLst>
              <a:ext uri="{FF2B5EF4-FFF2-40B4-BE49-F238E27FC236}">
                <a16:creationId xmlns:a16="http://schemas.microsoft.com/office/drawing/2014/main" id="{D74FF718-3D14-4C05-6498-A5D744F3F8C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44C46487-330D-4C03-C75A-1D991A0420D4}"/>
              </a:ext>
            </a:extLst>
          </p:cNvPr>
          <p:cNvSpPr>
            <a:spLocks noGrp="1"/>
          </p:cNvSpPr>
          <p:nvPr>
            <p:ph type="body" sz="quarter" idx="47" hasCustomPrompt="1"/>
          </p:nvPr>
        </p:nvSpPr>
        <p:spPr>
          <a:xfrm rot="16200000">
            <a:off x="418484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8AD6C683-DD22-F935-D258-C195D98F9151}"/>
              </a:ext>
            </a:extLst>
          </p:cNvPr>
          <p:cNvSpPr>
            <a:spLocks noGrp="1"/>
          </p:cNvSpPr>
          <p:nvPr>
            <p:ph type="body" sz="quarter" idx="48" hasCustomPrompt="1"/>
          </p:nvPr>
        </p:nvSpPr>
        <p:spPr>
          <a:xfrm rot="16200000">
            <a:off x="418484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7EABEAE1-38BB-57D7-AC34-27663BDFA0FC}"/>
              </a:ext>
            </a:extLst>
          </p:cNvPr>
          <p:cNvSpPr>
            <a:spLocks noGrp="1"/>
          </p:cNvSpPr>
          <p:nvPr>
            <p:ph type="body" sz="quarter" idx="49" hasCustomPrompt="1"/>
          </p:nvPr>
        </p:nvSpPr>
        <p:spPr>
          <a:xfrm rot="16200000">
            <a:off x="7994080" y="2959017"/>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D00F6477-A77E-A0FF-56C3-F1166352CF65}"/>
              </a:ext>
            </a:extLst>
          </p:cNvPr>
          <p:cNvSpPr>
            <a:spLocks noGrp="1"/>
          </p:cNvSpPr>
          <p:nvPr>
            <p:ph type="body" sz="quarter" idx="50" hasCustomPrompt="1"/>
          </p:nvPr>
        </p:nvSpPr>
        <p:spPr>
          <a:xfrm rot="16200000">
            <a:off x="7994080" y="419209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E3F5DBD-D65B-326D-41C1-839DE39568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29366547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Piliers x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70388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451343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451312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488579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576232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7" name="Rectangle 26">
            <a:extLst>
              <a:ext uri="{FF2B5EF4-FFF2-40B4-BE49-F238E27FC236}">
                <a16:creationId xmlns:a16="http://schemas.microsoft.com/office/drawing/2014/main" id="{23E33C36-70CA-F6BD-B02B-6C3159250A25}"/>
              </a:ext>
            </a:extLst>
          </p:cNvPr>
          <p:cNvSpPr/>
          <p:nvPr/>
        </p:nvSpPr>
        <p:spPr>
          <a:xfrm>
            <a:off x="8322666"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space réservé pour une image  14">
            <a:extLst>
              <a:ext uri="{FF2B5EF4-FFF2-40B4-BE49-F238E27FC236}">
                <a16:creationId xmlns:a16="http://schemas.microsoft.com/office/drawing/2014/main" id="{D2DF5288-ADB8-ED36-821E-3AA2D2245328}"/>
              </a:ext>
            </a:extLst>
          </p:cNvPr>
          <p:cNvSpPr>
            <a:spLocks noGrp="1"/>
          </p:cNvSpPr>
          <p:nvPr>
            <p:ph type="pic" sz="quarter" idx="21"/>
          </p:nvPr>
        </p:nvSpPr>
        <p:spPr>
          <a:xfrm>
            <a:off x="8322356" y="1294716"/>
            <a:ext cx="3182400" cy="2304000"/>
          </a:xfrm>
          <a:prstGeom prst="rect">
            <a:avLst/>
          </a:prstGeom>
        </p:spPr>
        <p:txBody>
          <a:bodyPr/>
          <a:lstStyle/>
          <a:p>
            <a:r>
              <a:rPr lang="fr-FR"/>
              <a:t>Cliquez sur l'icône pour ajouter une image</a:t>
            </a:r>
          </a:p>
        </p:txBody>
      </p:sp>
      <p:sp>
        <p:nvSpPr>
          <p:cNvPr id="31" name="Espace réservé du texte 16">
            <a:extLst>
              <a:ext uri="{FF2B5EF4-FFF2-40B4-BE49-F238E27FC236}">
                <a16:creationId xmlns:a16="http://schemas.microsoft.com/office/drawing/2014/main" id="{4F9E715F-2902-AE3D-B63D-3DE17FDA1474}"/>
              </a:ext>
            </a:extLst>
          </p:cNvPr>
          <p:cNvSpPr>
            <a:spLocks noGrp="1"/>
          </p:cNvSpPr>
          <p:nvPr>
            <p:ph type="body" sz="quarter" idx="22" hasCustomPrompt="1"/>
          </p:nvPr>
        </p:nvSpPr>
        <p:spPr>
          <a:xfrm>
            <a:off x="8695032"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2" name="Espace réservé du texte 18">
            <a:extLst>
              <a:ext uri="{FF2B5EF4-FFF2-40B4-BE49-F238E27FC236}">
                <a16:creationId xmlns:a16="http://schemas.microsoft.com/office/drawing/2014/main" id="{DA7F530D-15C7-E119-F38E-028517FDEEE3}"/>
              </a:ext>
            </a:extLst>
          </p:cNvPr>
          <p:cNvSpPr>
            <a:spLocks noGrp="1"/>
          </p:cNvSpPr>
          <p:nvPr>
            <p:ph type="body" sz="quarter" idx="23" hasCustomPrompt="1"/>
          </p:nvPr>
        </p:nvSpPr>
        <p:spPr>
          <a:xfrm>
            <a:off x="9571556" y="3263143"/>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 name="Espace réservé du texte 7">
            <a:extLst>
              <a:ext uri="{FF2B5EF4-FFF2-40B4-BE49-F238E27FC236}">
                <a16:creationId xmlns:a16="http://schemas.microsoft.com/office/drawing/2014/main" id="{4F65CEAD-2EE1-B8AF-3248-5BC9918D4B2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A38A1DD9-659A-A1AD-396A-6735B2A94B1F}"/>
              </a:ext>
            </a:extLst>
          </p:cNvPr>
          <p:cNvSpPr>
            <a:spLocks noGrp="1"/>
          </p:cNvSpPr>
          <p:nvPr>
            <p:ph type="body" sz="quarter" idx="47" hasCustomPrompt="1"/>
          </p:nvPr>
        </p:nvSpPr>
        <p:spPr>
          <a:xfrm rot="16200000">
            <a:off x="229508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E72C8046-A498-C997-E3DF-E6F91FAD07CB}"/>
              </a:ext>
            </a:extLst>
          </p:cNvPr>
          <p:cNvSpPr>
            <a:spLocks noGrp="1"/>
          </p:cNvSpPr>
          <p:nvPr>
            <p:ph type="body" sz="quarter" idx="48" hasCustomPrompt="1"/>
          </p:nvPr>
        </p:nvSpPr>
        <p:spPr>
          <a:xfrm rot="16200000">
            <a:off x="229508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4ADD98D3-F3AD-E63C-7AAB-7BC06782FDAC}"/>
              </a:ext>
            </a:extLst>
          </p:cNvPr>
          <p:cNvSpPr>
            <a:spLocks noGrp="1"/>
          </p:cNvSpPr>
          <p:nvPr>
            <p:ph type="body" sz="quarter" idx="49" hasCustomPrompt="1"/>
          </p:nvPr>
        </p:nvSpPr>
        <p:spPr>
          <a:xfrm rot="16200000">
            <a:off x="6104320" y="2960800"/>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1CDE0ECC-E7CE-6E73-778D-544606214DEF}"/>
              </a:ext>
            </a:extLst>
          </p:cNvPr>
          <p:cNvSpPr>
            <a:spLocks noGrp="1"/>
          </p:cNvSpPr>
          <p:nvPr>
            <p:ph type="body" sz="quarter" idx="50" hasCustomPrompt="1"/>
          </p:nvPr>
        </p:nvSpPr>
        <p:spPr>
          <a:xfrm rot="16200000">
            <a:off x="6104320" y="419387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A88D12A6-25CA-4087-A2C0-C81161E0C000}"/>
              </a:ext>
            </a:extLst>
          </p:cNvPr>
          <p:cNvSpPr>
            <a:spLocks noGrp="1"/>
          </p:cNvSpPr>
          <p:nvPr>
            <p:ph type="body" sz="quarter" idx="51" hasCustomPrompt="1"/>
          </p:nvPr>
        </p:nvSpPr>
        <p:spPr>
          <a:xfrm rot="16200000">
            <a:off x="9913556" y="296258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6" name="Espace réservé du texte 63">
            <a:extLst>
              <a:ext uri="{FF2B5EF4-FFF2-40B4-BE49-F238E27FC236}">
                <a16:creationId xmlns:a16="http://schemas.microsoft.com/office/drawing/2014/main" id="{E9EC36E1-303A-397C-C25A-5EF9975D281D}"/>
              </a:ext>
            </a:extLst>
          </p:cNvPr>
          <p:cNvSpPr>
            <a:spLocks noGrp="1"/>
          </p:cNvSpPr>
          <p:nvPr>
            <p:ph type="body" sz="quarter" idx="52" hasCustomPrompt="1"/>
          </p:nvPr>
        </p:nvSpPr>
        <p:spPr>
          <a:xfrm rot="16200000">
            <a:off x="9913556" y="4195656"/>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1C372E3A-C6F5-90EB-B6EE-CA1E9E976D8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755410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1080238"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35" name="Rectangle 34">
            <a:extLst>
              <a:ext uri="{FF2B5EF4-FFF2-40B4-BE49-F238E27FC236}">
                <a16:creationId xmlns:a16="http://schemas.microsoft.com/office/drawing/2014/main" id="{46B1E094-58CA-5B1B-35CD-C97216B345F8}"/>
              </a:ext>
            </a:extLst>
          </p:cNvPr>
          <p:cNvSpPr/>
          <p:nvPr/>
        </p:nvSpPr>
        <p:spPr>
          <a:xfrm>
            <a:off x="4505991"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4878357"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5754881"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4882035"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1" name="Rectangle 40">
            <a:extLst>
              <a:ext uri="{FF2B5EF4-FFF2-40B4-BE49-F238E27FC236}">
                <a16:creationId xmlns:a16="http://schemas.microsoft.com/office/drawing/2014/main" id="{B90DDDD3-282A-D361-5D6A-C16AA8608494}"/>
              </a:ext>
            </a:extLst>
          </p:cNvPr>
          <p:cNvSpPr/>
          <p:nvPr/>
        </p:nvSpPr>
        <p:spPr>
          <a:xfrm>
            <a:off x="8319218"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texte 16">
            <a:extLst>
              <a:ext uri="{FF2B5EF4-FFF2-40B4-BE49-F238E27FC236}">
                <a16:creationId xmlns:a16="http://schemas.microsoft.com/office/drawing/2014/main" id="{C095CDD8-F67F-DBB2-67B5-E745BFB1F19C}"/>
              </a:ext>
            </a:extLst>
          </p:cNvPr>
          <p:cNvSpPr>
            <a:spLocks noGrp="1"/>
          </p:cNvSpPr>
          <p:nvPr>
            <p:ph type="body" sz="quarter" idx="28" hasCustomPrompt="1"/>
          </p:nvPr>
        </p:nvSpPr>
        <p:spPr>
          <a:xfrm>
            <a:off x="8691584"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3" name="Espace réservé du texte 18">
            <a:extLst>
              <a:ext uri="{FF2B5EF4-FFF2-40B4-BE49-F238E27FC236}">
                <a16:creationId xmlns:a16="http://schemas.microsoft.com/office/drawing/2014/main" id="{BC5B4100-4A53-88E4-7056-90921BECEE10}"/>
              </a:ext>
            </a:extLst>
          </p:cNvPr>
          <p:cNvSpPr>
            <a:spLocks noGrp="1"/>
          </p:cNvSpPr>
          <p:nvPr>
            <p:ph type="body" sz="quarter" idx="29" hasCustomPrompt="1"/>
          </p:nvPr>
        </p:nvSpPr>
        <p:spPr>
          <a:xfrm>
            <a:off x="9568108"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46" name="Espace réservé du texte 19">
            <a:extLst>
              <a:ext uri="{FF2B5EF4-FFF2-40B4-BE49-F238E27FC236}">
                <a16:creationId xmlns:a16="http://schemas.microsoft.com/office/drawing/2014/main" id="{A4D1F3F7-08D6-7893-90CD-D053D63FF1E7}"/>
              </a:ext>
            </a:extLst>
          </p:cNvPr>
          <p:cNvSpPr>
            <a:spLocks noGrp="1"/>
          </p:cNvSpPr>
          <p:nvPr>
            <p:ph type="body" sz="quarter" idx="30" hasCustomPrompt="1"/>
          </p:nvPr>
        </p:nvSpPr>
        <p:spPr>
          <a:xfrm>
            <a:off x="8695262"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2295084"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2295084"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6096881"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6096881"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1" name="Espace réservé du texte 63">
            <a:extLst>
              <a:ext uri="{FF2B5EF4-FFF2-40B4-BE49-F238E27FC236}">
                <a16:creationId xmlns:a16="http://schemas.microsoft.com/office/drawing/2014/main" id="{CAC82A06-2353-466C-E95D-D4AED8EFEDC2}"/>
              </a:ext>
            </a:extLst>
          </p:cNvPr>
          <p:cNvSpPr>
            <a:spLocks noGrp="1"/>
          </p:cNvSpPr>
          <p:nvPr>
            <p:ph type="body" sz="quarter" idx="51" hasCustomPrompt="1"/>
          </p:nvPr>
        </p:nvSpPr>
        <p:spPr>
          <a:xfrm rot="16200000">
            <a:off x="9910108"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8B49B47E-62CD-B009-89E7-3F6AA3E553E8}"/>
              </a:ext>
            </a:extLst>
          </p:cNvPr>
          <p:cNvSpPr>
            <a:spLocks noGrp="1"/>
          </p:cNvSpPr>
          <p:nvPr>
            <p:ph type="body" sz="quarter" idx="52" hasCustomPrompt="1"/>
          </p:nvPr>
        </p:nvSpPr>
        <p:spPr>
          <a:xfrm rot="16200000">
            <a:off x="9910108"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6950584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Piliers x 4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912129" y="2271350"/>
            <a:ext cx="2073979" cy="92333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607118"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998461"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10" name="Rectangle 9">
            <a:extLst>
              <a:ext uri="{FF2B5EF4-FFF2-40B4-BE49-F238E27FC236}">
                <a16:creationId xmlns:a16="http://schemas.microsoft.com/office/drawing/2014/main" id="{F386A4F2-784B-6670-3D35-B79A15E44FEE}"/>
              </a:ext>
            </a:extLst>
          </p:cNvPr>
          <p:cNvSpPr/>
          <p:nvPr/>
        </p:nvSpPr>
        <p:spPr>
          <a:xfrm>
            <a:off x="3468782"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6">
            <a:extLst>
              <a:ext uri="{FF2B5EF4-FFF2-40B4-BE49-F238E27FC236}">
                <a16:creationId xmlns:a16="http://schemas.microsoft.com/office/drawing/2014/main" id="{F37019F0-AD64-480D-C7EF-00535E8702A8}"/>
              </a:ext>
            </a:extLst>
          </p:cNvPr>
          <p:cNvSpPr>
            <a:spLocks noGrp="1"/>
          </p:cNvSpPr>
          <p:nvPr>
            <p:ph type="body" sz="quarter" idx="25" hasCustomPrompt="1"/>
          </p:nvPr>
        </p:nvSpPr>
        <p:spPr>
          <a:xfrm>
            <a:off x="3676717"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3" name="Espace réservé du texte 18">
            <a:extLst>
              <a:ext uri="{FF2B5EF4-FFF2-40B4-BE49-F238E27FC236}">
                <a16:creationId xmlns:a16="http://schemas.microsoft.com/office/drawing/2014/main" id="{DD7DB3B7-74CC-11B9-69B6-CD5CD2E4BFB9}"/>
              </a:ext>
            </a:extLst>
          </p:cNvPr>
          <p:cNvSpPr>
            <a:spLocks noGrp="1"/>
          </p:cNvSpPr>
          <p:nvPr>
            <p:ph type="body" sz="quarter" idx="26" hasCustomPrompt="1"/>
          </p:nvPr>
        </p:nvSpPr>
        <p:spPr>
          <a:xfrm>
            <a:off x="4371706"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18" name="Espace réservé du texte 19">
            <a:extLst>
              <a:ext uri="{FF2B5EF4-FFF2-40B4-BE49-F238E27FC236}">
                <a16:creationId xmlns:a16="http://schemas.microsoft.com/office/drawing/2014/main" id="{CC98F96F-CFEF-ADBF-E119-89AC85879AD6}"/>
              </a:ext>
            </a:extLst>
          </p:cNvPr>
          <p:cNvSpPr>
            <a:spLocks noGrp="1"/>
          </p:cNvSpPr>
          <p:nvPr>
            <p:ph type="body" sz="quarter" idx="27" hasCustomPrompt="1"/>
          </p:nvPr>
        </p:nvSpPr>
        <p:spPr>
          <a:xfrm>
            <a:off x="3763049"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1" name="Rectangle 20">
            <a:extLst>
              <a:ext uri="{FF2B5EF4-FFF2-40B4-BE49-F238E27FC236}">
                <a16:creationId xmlns:a16="http://schemas.microsoft.com/office/drawing/2014/main" id="{60BC43B0-A6DA-0A75-F5F5-353A45E10035}"/>
              </a:ext>
            </a:extLst>
          </p:cNvPr>
          <p:cNvSpPr/>
          <p:nvPr/>
        </p:nvSpPr>
        <p:spPr>
          <a:xfrm>
            <a:off x="6233370"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16">
            <a:extLst>
              <a:ext uri="{FF2B5EF4-FFF2-40B4-BE49-F238E27FC236}">
                <a16:creationId xmlns:a16="http://schemas.microsoft.com/office/drawing/2014/main" id="{51BF09F5-86A5-82EF-0281-836E6670343E}"/>
              </a:ext>
            </a:extLst>
          </p:cNvPr>
          <p:cNvSpPr>
            <a:spLocks noGrp="1"/>
          </p:cNvSpPr>
          <p:nvPr>
            <p:ph type="body" sz="quarter" idx="28" hasCustomPrompt="1"/>
          </p:nvPr>
        </p:nvSpPr>
        <p:spPr>
          <a:xfrm>
            <a:off x="6441305"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3" name="Espace réservé du texte 18">
            <a:extLst>
              <a:ext uri="{FF2B5EF4-FFF2-40B4-BE49-F238E27FC236}">
                <a16:creationId xmlns:a16="http://schemas.microsoft.com/office/drawing/2014/main" id="{1134D4B4-B93D-F063-AD83-27261349229C}"/>
              </a:ext>
            </a:extLst>
          </p:cNvPr>
          <p:cNvSpPr>
            <a:spLocks noGrp="1"/>
          </p:cNvSpPr>
          <p:nvPr>
            <p:ph type="body" sz="quarter" idx="29" hasCustomPrompt="1"/>
          </p:nvPr>
        </p:nvSpPr>
        <p:spPr>
          <a:xfrm>
            <a:off x="7136294"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6" name="Espace réservé du texte 19">
            <a:extLst>
              <a:ext uri="{FF2B5EF4-FFF2-40B4-BE49-F238E27FC236}">
                <a16:creationId xmlns:a16="http://schemas.microsoft.com/office/drawing/2014/main" id="{CF8D7362-57E9-4708-BA89-0091A5537ECB}"/>
              </a:ext>
            </a:extLst>
          </p:cNvPr>
          <p:cNvSpPr>
            <a:spLocks noGrp="1"/>
          </p:cNvSpPr>
          <p:nvPr>
            <p:ph type="body" sz="quarter" idx="30" hasCustomPrompt="1"/>
          </p:nvPr>
        </p:nvSpPr>
        <p:spPr>
          <a:xfrm>
            <a:off x="6527637"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7" name="Rectangle 26">
            <a:extLst>
              <a:ext uri="{FF2B5EF4-FFF2-40B4-BE49-F238E27FC236}">
                <a16:creationId xmlns:a16="http://schemas.microsoft.com/office/drawing/2014/main" id="{5EE74F65-090E-EC9A-CA3E-2B1588483CEE}"/>
              </a:ext>
            </a:extLst>
          </p:cNvPr>
          <p:cNvSpPr/>
          <p:nvPr/>
        </p:nvSpPr>
        <p:spPr>
          <a:xfrm>
            <a:off x="8997957"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texte 16">
            <a:extLst>
              <a:ext uri="{FF2B5EF4-FFF2-40B4-BE49-F238E27FC236}">
                <a16:creationId xmlns:a16="http://schemas.microsoft.com/office/drawing/2014/main" id="{54D23B02-D71B-004A-F6D4-DC1FBEE2DE11}"/>
              </a:ext>
            </a:extLst>
          </p:cNvPr>
          <p:cNvSpPr>
            <a:spLocks noGrp="1"/>
          </p:cNvSpPr>
          <p:nvPr>
            <p:ph type="body" sz="quarter" idx="31" hasCustomPrompt="1"/>
          </p:nvPr>
        </p:nvSpPr>
        <p:spPr>
          <a:xfrm>
            <a:off x="9205892"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9" name="Espace réservé du texte 18">
            <a:extLst>
              <a:ext uri="{FF2B5EF4-FFF2-40B4-BE49-F238E27FC236}">
                <a16:creationId xmlns:a16="http://schemas.microsoft.com/office/drawing/2014/main" id="{D574EF35-3F41-11AD-E5C7-4C31788A972C}"/>
              </a:ext>
            </a:extLst>
          </p:cNvPr>
          <p:cNvSpPr>
            <a:spLocks noGrp="1"/>
          </p:cNvSpPr>
          <p:nvPr>
            <p:ph type="body" sz="quarter" idx="32" hasCustomPrompt="1"/>
          </p:nvPr>
        </p:nvSpPr>
        <p:spPr>
          <a:xfrm>
            <a:off x="9900881" y="1186891"/>
            <a:ext cx="684000" cy="684000"/>
          </a:xfrm>
          <a:prstGeom prst="flowChartConnector">
            <a:avLst/>
          </a:prstGeom>
          <a:solidFill>
            <a:schemeClr val="accent5"/>
          </a:solidFill>
        </p:spPr>
        <p:txBody>
          <a:bodyPr tIns="72000" anchor="ctr">
            <a:noAutofit/>
          </a:bodyPr>
          <a:lstStyle>
            <a:lvl1pPr algn="ctr">
              <a:defRPr sz="2800">
                <a:solidFill>
                  <a:schemeClr val="bg1"/>
                </a:solidFill>
              </a:defRPr>
            </a:lvl1pPr>
          </a:lstStyle>
          <a:p>
            <a:pPr lvl="0"/>
            <a:r>
              <a:rPr lang="fr-FR" dirty="0"/>
              <a:t>4</a:t>
            </a:r>
          </a:p>
        </p:txBody>
      </p:sp>
      <p:sp>
        <p:nvSpPr>
          <p:cNvPr id="32" name="Espace réservé du texte 19">
            <a:extLst>
              <a:ext uri="{FF2B5EF4-FFF2-40B4-BE49-F238E27FC236}">
                <a16:creationId xmlns:a16="http://schemas.microsoft.com/office/drawing/2014/main" id="{138388F0-5226-4E08-BFD4-241F5E1BAAED}"/>
              </a:ext>
            </a:extLst>
          </p:cNvPr>
          <p:cNvSpPr>
            <a:spLocks noGrp="1"/>
          </p:cNvSpPr>
          <p:nvPr>
            <p:ph type="body" sz="quarter" idx="33" hasCustomPrompt="1"/>
          </p:nvPr>
        </p:nvSpPr>
        <p:spPr>
          <a:xfrm>
            <a:off x="9292224"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 name="Espace réservé du texte 7">
            <a:extLst>
              <a:ext uri="{FF2B5EF4-FFF2-40B4-BE49-F238E27FC236}">
                <a16:creationId xmlns:a16="http://schemas.microsoft.com/office/drawing/2014/main" id="{AA8A0549-FF87-B3A2-5DDD-0060E74CC4B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2CAC1FED-376D-7895-8876-4CBE2EBAE989}"/>
              </a:ext>
            </a:extLst>
          </p:cNvPr>
          <p:cNvSpPr>
            <a:spLocks noGrp="1"/>
          </p:cNvSpPr>
          <p:nvPr>
            <p:ph type="body" sz="quarter" idx="47" hasCustomPrompt="1"/>
          </p:nvPr>
        </p:nvSpPr>
        <p:spPr>
          <a:xfrm rot="16200000">
            <a:off x="1949118"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CC2CF20F-36DF-72D7-BD01-DB5E2A4DA05D}"/>
              </a:ext>
            </a:extLst>
          </p:cNvPr>
          <p:cNvSpPr>
            <a:spLocks noGrp="1"/>
          </p:cNvSpPr>
          <p:nvPr>
            <p:ph type="body" sz="quarter" idx="48" hasCustomPrompt="1"/>
          </p:nvPr>
        </p:nvSpPr>
        <p:spPr>
          <a:xfrm rot="16200000">
            <a:off x="1949118"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3" name="Espace réservé du texte 63">
            <a:extLst>
              <a:ext uri="{FF2B5EF4-FFF2-40B4-BE49-F238E27FC236}">
                <a16:creationId xmlns:a16="http://schemas.microsoft.com/office/drawing/2014/main" id="{F4C5EED8-35EE-4DF8-2844-35E9FEF20B23}"/>
              </a:ext>
            </a:extLst>
          </p:cNvPr>
          <p:cNvSpPr>
            <a:spLocks noGrp="1"/>
          </p:cNvSpPr>
          <p:nvPr>
            <p:ph type="body" sz="quarter" idx="49" hasCustomPrompt="1"/>
          </p:nvPr>
        </p:nvSpPr>
        <p:spPr>
          <a:xfrm rot="16200000">
            <a:off x="4713706"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4" name="Espace réservé du texte 63">
            <a:extLst>
              <a:ext uri="{FF2B5EF4-FFF2-40B4-BE49-F238E27FC236}">
                <a16:creationId xmlns:a16="http://schemas.microsoft.com/office/drawing/2014/main" id="{77BB7FBC-782D-D053-4C8E-254224E0F04D}"/>
              </a:ext>
            </a:extLst>
          </p:cNvPr>
          <p:cNvSpPr>
            <a:spLocks noGrp="1"/>
          </p:cNvSpPr>
          <p:nvPr>
            <p:ph type="body" sz="quarter" idx="50" hasCustomPrompt="1"/>
          </p:nvPr>
        </p:nvSpPr>
        <p:spPr>
          <a:xfrm rot="16200000">
            <a:off x="4713706"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5" name="Espace réservé du texte 63">
            <a:extLst>
              <a:ext uri="{FF2B5EF4-FFF2-40B4-BE49-F238E27FC236}">
                <a16:creationId xmlns:a16="http://schemas.microsoft.com/office/drawing/2014/main" id="{BB5897D4-1E92-9C3F-800A-ED3878D55083}"/>
              </a:ext>
            </a:extLst>
          </p:cNvPr>
          <p:cNvSpPr>
            <a:spLocks noGrp="1"/>
          </p:cNvSpPr>
          <p:nvPr>
            <p:ph type="body" sz="quarter" idx="51" hasCustomPrompt="1"/>
          </p:nvPr>
        </p:nvSpPr>
        <p:spPr>
          <a:xfrm rot="16200000">
            <a:off x="7478294"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6" name="Espace réservé du texte 63">
            <a:extLst>
              <a:ext uri="{FF2B5EF4-FFF2-40B4-BE49-F238E27FC236}">
                <a16:creationId xmlns:a16="http://schemas.microsoft.com/office/drawing/2014/main" id="{370DA7E4-6566-FD89-FA58-B2BEBF705F7C}"/>
              </a:ext>
            </a:extLst>
          </p:cNvPr>
          <p:cNvSpPr>
            <a:spLocks noGrp="1"/>
          </p:cNvSpPr>
          <p:nvPr>
            <p:ph type="body" sz="quarter" idx="52" hasCustomPrompt="1"/>
          </p:nvPr>
        </p:nvSpPr>
        <p:spPr>
          <a:xfrm rot="16200000">
            <a:off x="7478294"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7" name="Espace réservé du texte 63">
            <a:extLst>
              <a:ext uri="{FF2B5EF4-FFF2-40B4-BE49-F238E27FC236}">
                <a16:creationId xmlns:a16="http://schemas.microsoft.com/office/drawing/2014/main" id="{7DCC96DA-0484-D5CD-73E6-5CF279233D30}"/>
              </a:ext>
            </a:extLst>
          </p:cNvPr>
          <p:cNvSpPr>
            <a:spLocks noGrp="1"/>
          </p:cNvSpPr>
          <p:nvPr>
            <p:ph type="body" sz="quarter" idx="53" hasCustomPrompt="1"/>
          </p:nvPr>
        </p:nvSpPr>
        <p:spPr>
          <a:xfrm rot="16200000">
            <a:off x="10242881"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8" name="Espace réservé du texte 63">
            <a:extLst>
              <a:ext uri="{FF2B5EF4-FFF2-40B4-BE49-F238E27FC236}">
                <a16:creationId xmlns:a16="http://schemas.microsoft.com/office/drawing/2014/main" id="{5DA8AE81-E4EF-2114-1DCD-F97B38C7A01D}"/>
              </a:ext>
            </a:extLst>
          </p:cNvPr>
          <p:cNvSpPr>
            <a:spLocks noGrp="1"/>
          </p:cNvSpPr>
          <p:nvPr>
            <p:ph type="body" sz="quarter" idx="54" hasCustomPrompt="1"/>
          </p:nvPr>
        </p:nvSpPr>
        <p:spPr>
          <a:xfrm rot="16200000">
            <a:off x="10242881"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F1C61C9-00D0-DA76-ACE3-D13990197EE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6969923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Piliers x 3 Ligne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7A4EAFD1-D508-6F4A-C682-4FAB5EB05659}"/>
              </a:ext>
            </a:extLst>
          </p:cNvPr>
          <p:cNvSpPr/>
          <p:nvPr/>
        </p:nvSpPr>
        <p:spPr>
          <a:xfrm>
            <a:off x="-1" y="771525"/>
            <a:ext cx="46476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37" name="Espace réservé du texte 5">
            <a:extLst>
              <a:ext uri="{FF2B5EF4-FFF2-40B4-BE49-F238E27FC236}">
                <a16:creationId xmlns:a16="http://schemas.microsoft.com/office/drawing/2014/main" id="{B75C9B98-B0FA-E76C-7E41-DF85F900F050}"/>
              </a:ext>
            </a:extLst>
          </p:cNvPr>
          <p:cNvSpPr>
            <a:spLocks noGrp="1"/>
          </p:cNvSpPr>
          <p:nvPr>
            <p:ph type="body" sz="quarter" idx="17" hasCustomPrompt="1"/>
          </p:nvPr>
        </p:nvSpPr>
        <p:spPr>
          <a:xfrm>
            <a:off x="5265892" y="3224660"/>
            <a:ext cx="2413967" cy="720000"/>
          </a:xfrm>
          <a:solidFill>
            <a:schemeClr val="accent1"/>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38" name="Espace réservé du texte 18">
            <a:extLst>
              <a:ext uri="{FF2B5EF4-FFF2-40B4-BE49-F238E27FC236}">
                <a16:creationId xmlns:a16="http://schemas.microsoft.com/office/drawing/2014/main" id="{DD6AFD49-A39F-B3D7-F4F7-78AADA9D360D}"/>
              </a:ext>
            </a:extLst>
          </p:cNvPr>
          <p:cNvSpPr>
            <a:spLocks noGrp="1"/>
          </p:cNvSpPr>
          <p:nvPr>
            <p:ph type="body" sz="quarter" idx="29" hasCustomPrompt="1"/>
          </p:nvPr>
        </p:nvSpPr>
        <p:spPr>
          <a:xfrm>
            <a:off x="4183869" y="3144452"/>
            <a:ext cx="880417" cy="880417"/>
          </a:xfrm>
          <a:prstGeom prst="flowChartConnector">
            <a:avLst/>
          </a:prstGeom>
          <a:solidFill>
            <a:schemeClr val="accent1"/>
          </a:solidFill>
        </p:spPr>
        <p:txBody>
          <a:bodyPr tIns="108000" anchor="ctr">
            <a:noAutofit/>
          </a:bodyPr>
          <a:lstStyle>
            <a:lvl1pPr algn="ctr">
              <a:defRPr sz="3800">
                <a:solidFill>
                  <a:schemeClr val="tx2"/>
                </a:solidFill>
              </a:defRPr>
            </a:lvl1pPr>
          </a:lstStyle>
          <a:p>
            <a:pPr lvl="0"/>
            <a:r>
              <a:rPr lang="fr-FR" dirty="0"/>
              <a:t>2</a:t>
            </a:r>
          </a:p>
        </p:txBody>
      </p:sp>
      <p:sp>
        <p:nvSpPr>
          <p:cNvPr id="40" name="Espace réservé du texte 39">
            <a:extLst>
              <a:ext uri="{FF2B5EF4-FFF2-40B4-BE49-F238E27FC236}">
                <a16:creationId xmlns:a16="http://schemas.microsoft.com/office/drawing/2014/main" id="{14762B71-75E5-FB0A-B1C3-FF21EA5CDDF0}"/>
              </a:ext>
            </a:extLst>
          </p:cNvPr>
          <p:cNvSpPr>
            <a:spLocks noGrp="1"/>
          </p:cNvSpPr>
          <p:nvPr>
            <p:ph type="body" sz="quarter" idx="30" hasCustomPrompt="1"/>
          </p:nvPr>
        </p:nvSpPr>
        <p:spPr>
          <a:xfrm>
            <a:off x="7881465" y="3215328"/>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2" name="Espace réservé du texte 16">
            <a:extLst>
              <a:ext uri="{FF2B5EF4-FFF2-40B4-BE49-F238E27FC236}">
                <a16:creationId xmlns:a16="http://schemas.microsoft.com/office/drawing/2014/main" id="{DDCEA8BB-4036-E50C-364C-97C8646E476D}"/>
              </a:ext>
            </a:extLst>
          </p:cNvPr>
          <p:cNvSpPr>
            <a:spLocks noGrp="1"/>
          </p:cNvSpPr>
          <p:nvPr>
            <p:ph type="body" sz="quarter" idx="16" hasCustomPrompt="1"/>
          </p:nvPr>
        </p:nvSpPr>
        <p:spPr>
          <a:xfrm>
            <a:off x="752246" y="1951672"/>
            <a:ext cx="3021683" cy="1477328"/>
          </a:xfrm>
          <a:prstGeom prst="rect">
            <a:avLst/>
          </a:prstGeom>
        </p:spPr>
        <p:txBody>
          <a:bodyPr anchor="b">
            <a:spAutoFit/>
          </a:bodyPr>
          <a:lstStyle>
            <a:lvl1pPr algn="l">
              <a:defRPr sz="3200">
                <a:latin typeface="+mj-lt"/>
              </a:defRPr>
            </a:lvl1pPr>
          </a:lstStyle>
          <a:p>
            <a:pPr lvl="0"/>
            <a:r>
              <a:rPr lang="fr-FR" dirty="0"/>
              <a:t>Sed ut </a:t>
            </a:r>
            <a:r>
              <a:rPr lang="fr-FR" dirty="0" err="1"/>
              <a:t>perspi</a:t>
            </a:r>
            <a:r>
              <a:rPr lang="fr-FR" dirty="0"/>
              <a:t> </a:t>
            </a:r>
            <a:r>
              <a:rPr lang="fr-FR" dirty="0" err="1"/>
              <a:t>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43" name="Espace réservé du texte 19">
            <a:extLst>
              <a:ext uri="{FF2B5EF4-FFF2-40B4-BE49-F238E27FC236}">
                <a16:creationId xmlns:a16="http://schemas.microsoft.com/office/drawing/2014/main" id="{D5DED32A-6972-0BA2-C3A5-8D558D374568}"/>
              </a:ext>
            </a:extLst>
          </p:cNvPr>
          <p:cNvSpPr>
            <a:spLocks noGrp="1"/>
          </p:cNvSpPr>
          <p:nvPr>
            <p:ph type="body" sz="quarter" idx="24" hasCustomPrompt="1"/>
          </p:nvPr>
        </p:nvSpPr>
        <p:spPr>
          <a:xfrm>
            <a:off x="752246" y="3758724"/>
            <a:ext cx="3021683" cy="923330"/>
          </a:xfrm>
          <a:prstGeom prst="rect">
            <a:avLst/>
          </a:prstGeom>
        </p:spPr>
        <p:txBody>
          <a:bodyPr wrap="square" lIns="0" tIns="0" rIns="0" bIns="0" anchor="t">
            <a:spAutoFit/>
          </a:bodyPr>
          <a:lstStyle>
            <a:lvl1pPr>
              <a:defRPr sz="12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4" name="Espace réservé du texte 5">
            <a:extLst>
              <a:ext uri="{FF2B5EF4-FFF2-40B4-BE49-F238E27FC236}">
                <a16:creationId xmlns:a16="http://schemas.microsoft.com/office/drawing/2014/main" id="{9245C5DA-FDD8-6354-5673-734C20F029E8}"/>
              </a:ext>
            </a:extLst>
          </p:cNvPr>
          <p:cNvSpPr>
            <a:spLocks noGrp="1"/>
          </p:cNvSpPr>
          <p:nvPr>
            <p:ph type="body" sz="quarter" idx="31" hasCustomPrompt="1"/>
          </p:nvPr>
        </p:nvSpPr>
        <p:spPr>
          <a:xfrm>
            <a:off x="5265892" y="1570306"/>
            <a:ext cx="2413967" cy="720000"/>
          </a:xfrm>
          <a:solidFill>
            <a:schemeClr val="accent2"/>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5" name="Espace réservé du texte 18">
            <a:extLst>
              <a:ext uri="{FF2B5EF4-FFF2-40B4-BE49-F238E27FC236}">
                <a16:creationId xmlns:a16="http://schemas.microsoft.com/office/drawing/2014/main" id="{8CA2162C-39F2-51B6-38C0-A68D7B57A89A}"/>
              </a:ext>
            </a:extLst>
          </p:cNvPr>
          <p:cNvSpPr>
            <a:spLocks noGrp="1"/>
          </p:cNvSpPr>
          <p:nvPr>
            <p:ph type="body" sz="quarter" idx="32" hasCustomPrompt="1"/>
          </p:nvPr>
        </p:nvSpPr>
        <p:spPr>
          <a:xfrm>
            <a:off x="4183869" y="1490098"/>
            <a:ext cx="880417" cy="880417"/>
          </a:xfrm>
          <a:prstGeom prst="flowChartConnector">
            <a:avLst/>
          </a:prstGeom>
          <a:solidFill>
            <a:schemeClr val="accent2"/>
          </a:solidFill>
        </p:spPr>
        <p:txBody>
          <a:bodyPr tIns="108000" anchor="ctr">
            <a:noAutofit/>
          </a:bodyPr>
          <a:lstStyle>
            <a:lvl1pPr algn="ctr">
              <a:defRPr sz="3800">
                <a:solidFill>
                  <a:schemeClr val="tx2"/>
                </a:solidFill>
              </a:defRPr>
            </a:lvl1pPr>
          </a:lstStyle>
          <a:p>
            <a:pPr lvl="0"/>
            <a:r>
              <a:rPr lang="fr-FR" dirty="0"/>
              <a:t>1</a:t>
            </a:r>
          </a:p>
        </p:txBody>
      </p:sp>
      <p:sp>
        <p:nvSpPr>
          <p:cNvPr id="46" name="Espace réservé du texte 39">
            <a:extLst>
              <a:ext uri="{FF2B5EF4-FFF2-40B4-BE49-F238E27FC236}">
                <a16:creationId xmlns:a16="http://schemas.microsoft.com/office/drawing/2014/main" id="{2ED34898-247B-07EF-D17A-7237A5E6E649}"/>
              </a:ext>
            </a:extLst>
          </p:cNvPr>
          <p:cNvSpPr>
            <a:spLocks noGrp="1"/>
          </p:cNvSpPr>
          <p:nvPr>
            <p:ph type="body" sz="quarter" idx="33" hasCustomPrompt="1"/>
          </p:nvPr>
        </p:nvSpPr>
        <p:spPr>
          <a:xfrm>
            <a:off x="7881465" y="1560974"/>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7" name="Espace réservé du texte 5">
            <a:extLst>
              <a:ext uri="{FF2B5EF4-FFF2-40B4-BE49-F238E27FC236}">
                <a16:creationId xmlns:a16="http://schemas.microsoft.com/office/drawing/2014/main" id="{5BE33590-7641-2792-32DE-D1A74B229C80}"/>
              </a:ext>
            </a:extLst>
          </p:cNvPr>
          <p:cNvSpPr>
            <a:spLocks noGrp="1"/>
          </p:cNvSpPr>
          <p:nvPr>
            <p:ph type="body" sz="quarter" idx="34" hasCustomPrompt="1"/>
          </p:nvPr>
        </p:nvSpPr>
        <p:spPr>
          <a:xfrm>
            <a:off x="5265892" y="4879013"/>
            <a:ext cx="2413967" cy="720000"/>
          </a:xfrm>
          <a:solidFill>
            <a:schemeClr val="accent3"/>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8" name="Espace réservé du texte 18">
            <a:extLst>
              <a:ext uri="{FF2B5EF4-FFF2-40B4-BE49-F238E27FC236}">
                <a16:creationId xmlns:a16="http://schemas.microsoft.com/office/drawing/2014/main" id="{A96188ED-2FBC-6D5F-4DB0-38F27DEC11EC}"/>
              </a:ext>
            </a:extLst>
          </p:cNvPr>
          <p:cNvSpPr>
            <a:spLocks noGrp="1"/>
          </p:cNvSpPr>
          <p:nvPr>
            <p:ph type="body" sz="quarter" idx="35" hasCustomPrompt="1"/>
          </p:nvPr>
        </p:nvSpPr>
        <p:spPr>
          <a:xfrm>
            <a:off x="4183869" y="4798805"/>
            <a:ext cx="880417" cy="880417"/>
          </a:xfrm>
          <a:prstGeom prst="flowChartConnector">
            <a:avLst/>
          </a:prstGeom>
          <a:solidFill>
            <a:schemeClr val="accent3"/>
          </a:solidFill>
        </p:spPr>
        <p:txBody>
          <a:bodyPr tIns="108000" anchor="ctr">
            <a:noAutofit/>
          </a:bodyPr>
          <a:lstStyle>
            <a:lvl1pPr algn="ctr">
              <a:defRPr sz="3800">
                <a:solidFill>
                  <a:schemeClr val="tx2"/>
                </a:solidFill>
              </a:defRPr>
            </a:lvl1pPr>
          </a:lstStyle>
          <a:p>
            <a:pPr lvl="0"/>
            <a:r>
              <a:rPr lang="fr-FR" dirty="0"/>
              <a:t>3</a:t>
            </a:r>
          </a:p>
        </p:txBody>
      </p:sp>
      <p:sp>
        <p:nvSpPr>
          <p:cNvPr id="49" name="Espace réservé du texte 39">
            <a:extLst>
              <a:ext uri="{FF2B5EF4-FFF2-40B4-BE49-F238E27FC236}">
                <a16:creationId xmlns:a16="http://schemas.microsoft.com/office/drawing/2014/main" id="{9C39BDDC-92C6-327A-A719-4AD48F024B92}"/>
              </a:ext>
            </a:extLst>
          </p:cNvPr>
          <p:cNvSpPr>
            <a:spLocks noGrp="1"/>
          </p:cNvSpPr>
          <p:nvPr>
            <p:ph type="body" sz="quarter" idx="36" hasCustomPrompt="1"/>
          </p:nvPr>
        </p:nvSpPr>
        <p:spPr>
          <a:xfrm>
            <a:off x="7881465" y="4869681"/>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8" name="Espace réservé du texte 7">
            <a:extLst>
              <a:ext uri="{FF2B5EF4-FFF2-40B4-BE49-F238E27FC236}">
                <a16:creationId xmlns:a16="http://schemas.microsoft.com/office/drawing/2014/main" id="{217C2EF5-BA0C-D5DD-6503-23C433A75C3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98F92A1-011C-4B5F-FB8B-D24093CE4C2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349490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iliers x 3 Diagramm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Métropole de Lyon I Diagnostic du métabolisme de l'agglomération lyonnaise</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AutoShape 6">
            <a:extLst>
              <a:ext uri="{FF2B5EF4-FFF2-40B4-BE49-F238E27FC236}">
                <a16:creationId xmlns:a16="http://schemas.microsoft.com/office/drawing/2014/main" id="{DA54C2B2-90EA-D9C1-951A-4EB8087DE4D5}"/>
              </a:ext>
            </a:extLst>
          </p:cNvPr>
          <p:cNvSpPr>
            <a:spLocks/>
          </p:cNvSpPr>
          <p:nvPr/>
        </p:nvSpPr>
        <p:spPr bwMode="auto">
          <a:xfrm>
            <a:off x="1521162"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FCC42B">
              <a:alpha val="88000"/>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4800">
              <a:solidFill>
                <a:srgbClr val="FFFFFF"/>
              </a:solidFill>
              <a:latin typeface="Open Sans" charset="0"/>
              <a:cs typeface="Open Sans" charset="0"/>
              <a:sym typeface="Open Sans" charset="0"/>
            </a:endParaRPr>
          </a:p>
        </p:txBody>
      </p:sp>
      <p:sp>
        <p:nvSpPr>
          <p:cNvPr id="12" name="AutoShape 7">
            <a:extLst>
              <a:ext uri="{FF2B5EF4-FFF2-40B4-BE49-F238E27FC236}">
                <a16:creationId xmlns:a16="http://schemas.microsoft.com/office/drawing/2014/main" id="{6673C825-5AC6-87FA-3B7C-F6E12714C1A3}"/>
              </a:ext>
            </a:extLst>
          </p:cNvPr>
          <p:cNvSpPr>
            <a:spLocks/>
          </p:cNvSpPr>
          <p:nvPr/>
        </p:nvSpPr>
        <p:spPr bwMode="auto">
          <a:xfrm>
            <a:off x="3784648"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chemeClr val="accent2">
              <a:alpha val="66000"/>
            </a:scheme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3" name="AutoShape 7">
            <a:extLst>
              <a:ext uri="{FF2B5EF4-FFF2-40B4-BE49-F238E27FC236}">
                <a16:creationId xmlns:a16="http://schemas.microsoft.com/office/drawing/2014/main" id="{E2EB6DB0-A837-8109-68B1-2A2A962D77AF}"/>
              </a:ext>
            </a:extLst>
          </p:cNvPr>
          <p:cNvSpPr>
            <a:spLocks/>
          </p:cNvSpPr>
          <p:nvPr/>
        </p:nvSpPr>
        <p:spPr bwMode="auto">
          <a:xfrm>
            <a:off x="2651307" y="2981859"/>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B588">
              <a:alpha val="66817"/>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5" name="Espace réservé du texte 14">
            <a:extLst>
              <a:ext uri="{FF2B5EF4-FFF2-40B4-BE49-F238E27FC236}">
                <a16:creationId xmlns:a16="http://schemas.microsoft.com/office/drawing/2014/main" id="{1A8DFD28-605A-F85B-71AB-6B41A62329AC}"/>
              </a:ext>
            </a:extLst>
          </p:cNvPr>
          <p:cNvSpPr>
            <a:spLocks noGrp="1"/>
          </p:cNvSpPr>
          <p:nvPr>
            <p:ph type="body" sz="quarter" idx="25" hasCustomPrompt="1"/>
          </p:nvPr>
        </p:nvSpPr>
        <p:spPr>
          <a:xfrm>
            <a:off x="3257082" y="4375378"/>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16" name="Espace réservé du texte 14">
            <a:extLst>
              <a:ext uri="{FF2B5EF4-FFF2-40B4-BE49-F238E27FC236}">
                <a16:creationId xmlns:a16="http://schemas.microsoft.com/office/drawing/2014/main" id="{BA373362-EB39-C3E9-5C5A-F76EA6C2F3DE}"/>
              </a:ext>
            </a:extLst>
          </p:cNvPr>
          <p:cNvSpPr>
            <a:spLocks noGrp="1"/>
          </p:cNvSpPr>
          <p:nvPr>
            <p:ph type="body" sz="quarter" idx="26" hasCustomPrompt="1"/>
          </p:nvPr>
        </p:nvSpPr>
        <p:spPr>
          <a:xfrm>
            <a:off x="3257082" y="4893546"/>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4">
            <a:extLst>
              <a:ext uri="{FF2B5EF4-FFF2-40B4-BE49-F238E27FC236}">
                <a16:creationId xmlns:a16="http://schemas.microsoft.com/office/drawing/2014/main" id="{D2C0D14E-BE28-A4D9-B2BF-29566E6F2331}"/>
              </a:ext>
            </a:extLst>
          </p:cNvPr>
          <p:cNvSpPr>
            <a:spLocks noGrp="1"/>
          </p:cNvSpPr>
          <p:nvPr>
            <p:ph type="body" sz="quarter" idx="27" hasCustomPrompt="1"/>
          </p:nvPr>
        </p:nvSpPr>
        <p:spPr>
          <a:xfrm>
            <a:off x="4758006" y="2042615"/>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0" name="Espace réservé du texte 14">
            <a:extLst>
              <a:ext uri="{FF2B5EF4-FFF2-40B4-BE49-F238E27FC236}">
                <a16:creationId xmlns:a16="http://schemas.microsoft.com/office/drawing/2014/main" id="{0846BAED-7927-B172-3F42-F1D989AA8117}"/>
              </a:ext>
            </a:extLst>
          </p:cNvPr>
          <p:cNvSpPr>
            <a:spLocks noGrp="1"/>
          </p:cNvSpPr>
          <p:nvPr>
            <p:ph type="body" sz="quarter" idx="28" hasCustomPrompt="1"/>
          </p:nvPr>
        </p:nvSpPr>
        <p:spPr>
          <a:xfrm>
            <a:off x="4758006"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4">
            <a:extLst>
              <a:ext uri="{FF2B5EF4-FFF2-40B4-BE49-F238E27FC236}">
                <a16:creationId xmlns:a16="http://schemas.microsoft.com/office/drawing/2014/main" id="{067C57A0-BCF2-592C-A64B-3396293E0293}"/>
              </a:ext>
            </a:extLst>
          </p:cNvPr>
          <p:cNvSpPr>
            <a:spLocks noGrp="1"/>
          </p:cNvSpPr>
          <p:nvPr>
            <p:ph type="body" sz="quarter" idx="29" hasCustomPrompt="1"/>
          </p:nvPr>
        </p:nvSpPr>
        <p:spPr>
          <a:xfrm>
            <a:off x="1757757" y="2042616"/>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3" name="Espace réservé du texte 14">
            <a:extLst>
              <a:ext uri="{FF2B5EF4-FFF2-40B4-BE49-F238E27FC236}">
                <a16:creationId xmlns:a16="http://schemas.microsoft.com/office/drawing/2014/main" id="{C3128BEC-F8F5-6D5D-0FBF-41BDC8348924}"/>
              </a:ext>
            </a:extLst>
          </p:cNvPr>
          <p:cNvSpPr>
            <a:spLocks noGrp="1"/>
          </p:cNvSpPr>
          <p:nvPr>
            <p:ph type="body" sz="quarter" idx="30" hasCustomPrompt="1"/>
          </p:nvPr>
        </p:nvSpPr>
        <p:spPr>
          <a:xfrm>
            <a:off x="1757757"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4EEFA6CD-198F-A168-8726-496F9032816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C0FDE97-740E-27E2-0E07-0D4052EC1CF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0" name="Espace réservé du texte 5">
            <a:extLst>
              <a:ext uri="{FF2B5EF4-FFF2-40B4-BE49-F238E27FC236}">
                <a16:creationId xmlns:a16="http://schemas.microsoft.com/office/drawing/2014/main" id="{133F3A0F-7248-10E9-80D3-2125439D83BF}"/>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14" name="Espace réservé du texte 8">
            <a:extLst>
              <a:ext uri="{FF2B5EF4-FFF2-40B4-BE49-F238E27FC236}">
                <a16:creationId xmlns:a16="http://schemas.microsoft.com/office/drawing/2014/main" id="{12F7B321-EA66-25C3-5BC5-7BE0729AB1E3}"/>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Tree>
    <p:extLst>
      <p:ext uri="{BB962C8B-B14F-4D97-AF65-F5344CB8AC3E}">
        <p14:creationId xmlns:p14="http://schemas.microsoft.com/office/powerpoint/2010/main" val="1050492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2. Texte 0">
  <p:cSld name="2. Texte 0">
    <p:spTree>
      <p:nvGrpSpPr>
        <p:cNvPr id="1" name="Shape 1135"/>
        <p:cNvGrpSpPr/>
        <p:nvPr/>
      </p:nvGrpSpPr>
      <p:grpSpPr>
        <a:xfrm>
          <a:off x="0" y="0"/>
          <a:ext cx="0" cy="0"/>
          <a:chOff x="0" y="0"/>
          <a:chExt cx="0" cy="0"/>
        </a:xfrm>
      </p:grpSpPr>
      <p:sp>
        <p:nvSpPr>
          <p:cNvPr id="1136" name="Google Shape;1136;p70"/>
          <p:cNvSpPr txBox="1">
            <a:spLocks noGrp="1"/>
          </p:cNvSpPr>
          <p:nvPr>
            <p:ph type="sldNum" idx="12"/>
          </p:nvPr>
        </p:nvSpPr>
        <p:spPr>
          <a:xfrm>
            <a:off x="11611824" y="6590991"/>
            <a:ext cx="508000" cy="153888"/>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fr-FR" smtClean="0"/>
              <a:pPr/>
              <a:t>‹N°›</a:t>
            </a:fld>
            <a:endParaRPr lang="fr-FR"/>
          </a:p>
        </p:txBody>
      </p:sp>
      <p:sp>
        <p:nvSpPr>
          <p:cNvPr id="1137" name="Google Shape;1137;p70"/>
          <p:cNvSpPr/>
          <p:nvPr/>
        </p:nvSpPr>
        <p:spPr>
          <a:xfrm>
            <a:off x="817200" y="0"/>
            <a:ext cx="82000" cy="7604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467">
              <a:solidFill>
                <a:schemeClr val="accent2"/>
              </a:solidFill>
              <a:latin typeface="Montserrat Light"/>
              <a:ea typeface="Montserrat Light"/>
              <a:cs typeface="Montserrat Light"/>
              <a:sym typeface="Montserrat Light"/>
            </a:endParaRPr>
          </a:p>
        </p:txBody>
      </p:sp>
      <p:cxnSp>
        <p:nvCxnSpPr>
          <p:cNvPr id="1138" name="Google Shape;1138;p70"/>
          <p:cNvCxnSpPr/>
          <p:nvPr/>
        </p:nvCxnSpPr>
        <p:spPr>
          <a:xfrm rot="10800000">
            <a:off x="0" y="759655"/>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139" name="Google Shape;1139;p70"/>
          <p:cNvSpPr txBox="1">
            <a:spLocks noGrp="1"/>
          </p:cNvSpPr>
          <p:nvPr>
            <p:ph type="title" hasCustomPrompt="1"/>
          </p:nvPr>
        </p:nvSpPr>
        <p:spPr>
          <a:xfrm>
            <a:off x="0" y="-10325"/>
            <a:ext cx="817200" cy="758000"/>
          </a:xfrm>
          <a:prstGeom prst="rect">
            <a:avLst/>
          </a:prstGeom>
        </p:spPr>
        <p:txBody>
          <a:bodyPr spcFirstLastPara="1" wrap="square" lIns="27000" tIns="68575" rIns="0" bIns="40500" anchor="ctr" anchorCtr="0">
            <a:noAutofit/>
          </a:bodyPr>
          <a:lstStyle>
            <a:lvl1pPr lvl="0"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1pPr>
            <a:lvl2pPr lvl="1"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2pPr>
            <a:lvl3pPr lvl="2"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3pPr>
            <a:lvl4pPr lvl="3"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4pPr>
            <a:lvl5pPr lvl="4"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5pPr>
            <a:lvl6pPr lvl="5"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6pPr>
            <a:lvl7pPr lvl="6"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7pPr>
            <a:lvl8pPr lvl="7"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8pPr>
            <a:lvl9pPr lvl="8"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9pPr>
          </a:lstStyle>
          <a:p>
            <a:r>
              <a:t>xx%</a:t>
            </a:r>
          </a:p>
        </p:txBody>
      </p:sp>
      <p:sp>
        <p:nvSpPr>
          <p:cNvPr id="1140" name="Google Shape;1140;p70"/>
          <p:cNvSpPr txBox="1">
            <a:spLocks noGrp="1"/>
          </p:cNvSpPr>
          <p:nvPr>
            <p:ph type="body" idx="1"/>
          </p:nvPr>
        </p:nvSpPr>
        <p:spPr>
          <a:xfrm>
            <a:off x="817200" y="0"/>
            <a:ext cx="11374800" cy="758000"/>
          </a:xfrm>
          <a:prstGeom prst="rect">
            <a:avLst/>
          </a:prstGeom>
          <a:noFill/>
          <a:ln>
            <a:noFill/>
          </a:ln>
        </p:spPr>
        <p:txBody>
          <a:bodyPr spcFirstLastPara="1" wrap="square" lIns="270000" tIns="0" rIns="270000" bIns="0" anchor="ctr" anchorCtr="0">
            <a:noAutofit/>
          </a:bodyPr>
          <a:lstStyle>
            <a:lvl1pPr marL="609585" lvl="0" indent="-423323" rtl="0">
              <a:lnSpc>
                <a:spcPct val="100000"/>
              </a:lnSpc>
              <a:spcBef>
                <a:spcPts val="0"/>
              </a:spcBef>
              <a:spcAft>
                <a:spcPts val="0"/>
              </a:spcAft>
              <a:buClr>
                <a:schemeClr val="lt1"/>
              </a:buClr>
              <a:buSzPts val="1400"/>
              <a:buChar char="●"/>
              <a:defRPr sz="1867">
                <a:latin typeface="Montserrat Black"/>
                <a:ea typeface="Montserrat Black"/>
                <a:cs typeface="Montserrat Black"/>
                <a:sym typeface="Montserrat Black"/>
              </a:defRPr>
            </a:lvl1pPr>
            <a:lvl2pPr marL="1219170" lvl="1" indent="-313259" algn="l" rtl="0">
              <a:lnSpc>
                <a:spcPct val="100000"/>
              </a:lnSpc>
              <a:spcBef>
                <a:spcPts val="0"/>
              </a:spcBef>
              <a:spcAft>
                <a:spcPts val="0"/>
              </a:spcAft>
              <a:buClr>
                <a:schemeClr val="lt1"/>
              </a:buClr>
              <a:buSzPts val="100"/>
              <a:buFont typeface="Montserrat Light"/>
              <a:buChar char="○"/>
              <a:defRPr sz="133"/>
            </a:lvl2pPr>
            <a:lvl3pPr marL="1828754" lvl="2" indent="-313259" algn="l" rtl="0">
              <a:lnSpc>
                <a:spcPct val="100000"/>
              </a:lnSpc>
              <a:spcBef>
                <a:spcPts val="0"/>
              </a:spcBef>
              <a:spcAft>
                <a:spcPts val="0"/>
              </a:spcAft>
              <a:buClr>
                <a:schemeClr val="lt1"/>
              </a:buClr>
              <a:buSzPts val="100"/>
              <a:buChar char="■"/>
              <a:defRPr sz="133">
                <a:solidFill>
                  <a:schemeClr val="lt1"/>
                </a:solidFill>
              </a:defRPr>
            </a:lvl3pPr>
            <a:lvl4pPr marL="2438339" lvl="3" indent="-313259" algn="l" rtl="0">
              <a:lnSpc>
                <a:spcPct val="100000"/>
              </a:lnSpc>
              <a:spcBef>
                <a:spcPts val="0"/>
              </a:spcBef>
              <a:spcAft>
                <a:spcPts val="0"/>
              </a:spcAft>
              <a:buClr>
                <a:schemeClr val="dk1"/>
              </a:buClr>
              <a:buSzPts val="100"/>
              <a:buChar char="●"/>
              <a:defRPr sz="133"/>
            </a:lvl4pPr>
            <a:lvl5pPr marL="3047924" lvl="4" indent="-313259" algn="l" rtl="0">
              <a:lnSpc>
                <a:spcPct val="100000"/>
              </a:lnSpc>
              <a:spcBef>
                <a:spcPts val="0"/>
              </a:spcBef>
              <a:spcAft>
                <a:spcPts val="0"/>
              </a:spcAft>
              <a:buClr>
                <a:schemeClr val="dk1"/>
              </a:buClr>
              <a:buSzPts val="100"/>
              <a:buChar char="○"/>
              <a:defRPr sz="133"/>
            </a:lvl5pPr>
            <a:lvl6pPr marL="3657509" lvl="5" indent="-313259" algn="l" rtl="0">
              <a:lnSpc>
                <a:spcPct val="90000"/>
              </a:lnSpc>
              <a:spcBef>
                <a:spcPts val="533"/>
              </a:spcBef>
              <a:spcAft>
                <a:spcPts val="0"/>
              </a:spcAft>
              <a:buClr>
                <a:schemeClr val="dk1"/>
              </a:buClr>
              <a:buSzPts val="100"/>
              <a:buChar char="■"/>
              <a:defRPr/>
            </a:lvl6pPr>
            <a:lvl7pPr marL="4267093" lvl="6" indent="-313259" algn="l" rtl="0">
              <a:lnSpc>
                <a:spcPct val="90000"/>
              </a:lnSpc>
              <a:spcBef>
                <a:spcPts val="533"/>
              </a:spcBef>
              <a:spcAft>
                <a:spcPts val="0"/>
              </a:spcAft>
              <a:buClr>
                <a:schemeClr val="dk1"/>
              </a:buClr>
              <a:buSzPts val="100"/>
              <a:buChar char="●"/>
              <a:defRPr/>
            </a:lvl7pPr>
            <a:lvl8pPr marL="4876678" lvl="7" indent="-313259" algn="l" rtl="0">
              <a:lnSpc>
                <a:spcPct val="90000"/>
              </a:lnSpc>
              <a:spcBef>
                <a:spcPts val="533"/>
              </a:spcBef>
              <a:spcAft>
                <a:spcPts val="0"/>
              </a:spcAft>
              <a:buClr>
                <a:schemeClr val="dk1"/>
              </a:buClr>
              <a:buSzPts val="100"/>
              <a:buChar char="○"/>
              <a:defRPr/>
            </a:lvl8pPr>
            <a:lvl9pPr marL="5486263" lvl="8" indent="-313259" algn="l" rtl="0">
              <a:lnSpc>
                <a:spcPct val="90000"/>
              </a:lnSpc>
              <a:spcBef>
                <a:spcPts val="533"/>
              </a:spcBef>
              <a:spcAft>
                <a:spcPts val="0"/>
              </a:spcAft>
              <a:buClr>
                <a:schemeClr val="dk1"/>
              </a:buClr>
              <a:buSzPts val="100"/>
              <a:buChar char="■"/>
              <a:defRPr/>
            </a:lvl9pPr>
          </a:lstStyle>
          <a:p>
            <a:endParaRPr/>
          </a:p>
        </p:txBody>
      </p:sp>
    </p:spTree>
    <p:extLst>
      <p:ext uri="{BB962C8B-B14F-4D97-AF65-F5344CB8AC3E}">
        <p14:creationId xmlns:p14="http://schemas.microsoft.com/office/powerpoint/2010/main" val="593159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5">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userDrawn="1"/>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8CDD0D64-9F61-526D-DC26-134F88A92C42}"/>
              </a:ext>
            </a:extLst>
          </p:cNvPr>
          <p:cNvSpPr>
            <a:spLocks noGrp="1"/>
          </p:cNvSpPr>
          <p:nvPr>
            <p:ph type="pic" sz="quarter" idx="15"/>
          </p:nvPr>
        </p:nvSpPr>
        <p:spPr>
          <a:xfrm>
            <a:off x="8585835" y="779145"/>
            <a:ext cx="3606165" cy="5680800"/>
          </a:xfrm>
        </p:spPr>
        <p:txBody>
          <a:bodyPr/>
          <a:lstStyle/>
          <a:p>
            <a:r>
              <a:rPr lang="fr-FR" dirty="0"/>
              <a:t>Cliquez sur l'icône pour ajouter une image</a:t>
            </a:r>
          </a:p>
        </p:txBody>
      </p:sp>
      <p:sp>
        <p:nvSpPr>
          <p:cNvPr id="7" name="Espace réservé du texte 7">
            <a:extLst>
              <a:ext uri="{FF2B5EF4-FFF2-40B4-BE49-F238E27FC236}">
                <a16:creationId xmlns:a16="http://schemas.microsoft.com/office/drawing/2014/main" id="{C8A33435-DAA9-B641-B1C6-7A8729273A6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31D86336-4169-9EEA-76BB-EB8BC517773A}"/>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12D89DD1-3412-0CE0-4DB5-E3D8D2CED70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443475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e 6">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pour une image  5">
            <a:extLst>
              <a:ext uri="{FF2B5EF4-FFF2-40B4-BE49-F238E27FC236}">
                <a16:creationId xmlns:a16="http://schemas.microsoft.com/office/drawing/2014/main" id="{2B505B3D-C067-8234-42E4-A8C03685E46F}"/>
              </a:ext>
            </a:extLst>
          </p:cNvPr>
          <p:cNvSpPr>
            <a:spLocks noGrp="1"/>
          </p:cNvSpPr>
          <p:nvPr>
            <p:ph type="pic" sz="quarter" idx="15"/>
          </p:nvPr>
        </p:nvSpPr>
        <p:spPr>
          <a:xfrm>
            <a:off x="0" y="771524"/>
            <a:ext cx="3754800" cy="5687999"/>
          </a:xfrm>
        </p:spPr>
        <p:txBody>
          <a:bodyPr/>
          <a:lstStyle/>
          <a:p>
            <a:r>
              <a:rPr lang="fr-FR"/>
              <a:t>Cliquez sur l'icône pour ajouter une image</a:t>
            </a:r>
          </a:p>
        </p:txBody>
      </p:sp>
      <p:sp>
        <p:nvSpPr>
          <p:cNvPr id="7" name="Espace réservé du texte 17">
            <a:extLst>
              <a:ext uri="{FF2B5EF4-FFF2-40B4-BE49-F238E27FC236}">
                <a16:creationId xmlns:a16="http://schemas.microsoft.com/office/drawing/2014/main" id="{AF195326-A650-7AF4-BAEE-528B2D3EFB36}"/>
              </a:ext>
            </a:extLst>
          </p:cNvPr>
          <p:cNvSpPr>
            <a:spLocks noGrp="1"/>
          </p:cNvSpPr>
          <p:nvPr>
            <p:ph type="body" sz="quarter" idx="27" hasCustomPrompt="1"/>
          </p:nvPr>
        </p:nvSpPr>
        <p:spPr>
          <a:xfrm>
            <a:off x="4178360" y="1799645"/>
            <a:ext cx="7563600" cy="3447098"/>
          </a:xfrm>
        </p:spPr>
        <p:txBody>
          <a:bodyPr wrap="square" numCol="2" spcCol="468000" anchor="ctr">
            <a:spAutoFit/>
          </a:bodyPr>
          <a:lstStyle>
            <a:lvl1pPr marL="285750" indent="-285750">
              <a:spcBef>
                <a:spcPts val="0"/>
              </a:spcBef>
              <a:buFont typeface="Arial" panose="020B0604020202020204" pitchFamily="34" charset="0"/>
              <a:buChar char="•"/>
              <a:defRPr sz="16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a:p>
            <a:pPr lvl="0"/>
            <a:endParaRPr lang="fr-FR" dirty="0"/>
          </a:p>
        </p:txBody>
      </p:sp>
      <p:sp>
        <p:nvSpPr>
          <p:cNvPr id="2" name="Espace réservé du texte 7">
            <a:extLst>
              <a:ext uri="{FF2B5EF4-FFF2-40B4-BE49-F238E27FC236}">
                <a16:creationId xmlns:a16="http://schemas.microsoft.com/office/drawing/2014/main" id="{B60C3A53-E60C-3FBA-513E-4715DFD30F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733C0B6-A022-C4CA-79FD-4CF0D0C9095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83364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77A96-827F-16F8-33F0-094AF9A3C829}"/>
              </a:ext>
            </a:extLst>
          </p:cNvPr>
          <p:cNvSpPr/>
          <p:nvPr userDrawn="1"/>
        </p:nvSpPr>
        <p:spPr>
          <a:xfrm>
            <a:off x="0" y="0"/>
            <a:ext cx="12192000" cy="9233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1" name="Espace réservé du texte 10">
            <a:extLst>
              <a:ext uri="{FF2B5EF4-FFF2-40B4-BE49-F238E27FC236}">
                <a16:creationId xmlns:a16="http://schemas.microsoft.com/office/drawing/2014/main" id="{C490E604-9889-2E1A-C81A-0E87DAE706E2}"/>
              </a:ext>
            </a:extLst>
          </p:cNvPr>
          <p:cNvSpPr>
            <a:spLocks noGrp="1"/>
          </p:cNvSpPr>
          <p:nvPr>
            <p:ph type="body" sz="quarter" idx="14" hasCustomPrompt="1"/>
          </p:nvPr>
        </p:nvSpPr>
        <p:spPr>
          <a:xfrm>
            <a:off x="4951785" y="1686025"/>
            <a:ext cx="607322" cy="923330"/>
          </a:xfrm>
        </p:spPr>
        <p:txBody>
          <a:bodyPr wrap="square" anchor="ctr">
            <a:spAutoFit/>
          </a:bodyPr>
          <a:lstStyle>
            <a:lvl1pPr algn="ctr">
              <a:defRPr sz="6000">
                <a:solidFill>
                  <a:schemeClr val="accent2"/>
                </a:solidFill>
              </a:defRPr>
            </a:lvl1pPr>
          </a:lstStyle>
          <a:p>
            <a:pPr lvl="0"/>
            <a:r>
              <a:rPr lang="fr-FR" dirty="0"/>
              <a:t>1</a:t>
            </a:r>
          </a:p>
        </p:txBody>
      </p:sp>
      <p:sp>
        <p:nvSpPr>
          <p:cNvPr id="4" name="Espace réservé du pied de page 3">
            <a:extLst>
              <a:ext uri="{FF2B5EF4-FFF2-40B4-BE49-F238E27FC236}">
                <a16:creationId xmlns:a16="http://schemas.microsoft.com/office/drawing/2014/main" id="{8777F8B4-946A-776A-EC72-4445B081F58E}"/>
              </a:ext>
            </a:extLst>
          </p:cNvPr>
          <p:cNvSpPr>
            <a:spLocks noGrp="1"/>
          </p:cNvSpPr>
          <p:nvPr>
            <p:ph type="ftr" sz="quarter" idx="11"/>
          </p:nvPr>
        </p:nvSpPr>
        <p:spPr/>
        <p:txBody>
          <a:bodyPr/>
          <a:lstStyle>
            <a:lvl1pPr>
              <a:defRPr/>
            </a:lvl1p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3E40593-1973-F941-8B2B-6BDA742DD862}"/>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6" name="Connecteur droit 5">
            <a:extLst>
              <a:ext uri="{FF2B5EF4-FFF2-40B4-BE49-F238E27FC236}">
                <a16:creationId xmlns:a16="http://schemas.microsoft.com/office/drawing/2014/main" id="{41BE9613-FDF4-D7E6-5046-5B4246E0752D}"/>
              </a:ext>
            </a:extLst>
          </p:cNvPr>
          <p:cNvCxnSpPr>
            <a:cxnSpLocks/>
          </p:cNvCxnSpPr>
          <p:nvPr/>
        </p:nvCxnSpPr>
        <p:spPr>
          <a:xfrm>
            <a:off x="4065540" y="2014"/>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6">
            <a:extLst>
              <a:ext uri="{FF2B5EF4-FFF2-40B4-BE49-F238E27FC236}">
                <a16:creationId xmlns:a16="http://schemas.microsoft.com/office/drawing/2014/main" id="{AB3D501D-F1DA-66FD-1B39-0972A8D5A4F6}"/>
              </a:ext>
            </a:extLst>
          </p:cNvPr>
          <p:cNvSpPr>
            <a:spLocks noGrp="1"/>
          </p:cNvSpPr>
          <p:nvPr>
            <p:ph type="pic" sz="quarter" idx="13"/>
          </p:nvPr>
        </p:nvSpPr>
        <p:spPr>
          <a:xfrm>
            <a:off x="1" y="0"/>
            <a:ext cx="4057200" cy="6461954"/>
          </a:xfrm>
        </p:spPr>
        <p:txBody>
          <a:bodyPr/>
          <a:lstStyle/>
          <a:p>
            <a:r>
              <a:rPr lang="fr-FR"/>
              <a:t>Cliquez sur l'icône pour ajouter une image</a:t>
            </a:r>
            <a:endParaRPr lang="fr-FR" dirty="0"/>
          </a:p>
        </p:txBody>
      </p:sp>
      <p:sp>
        <p:nvSpPr>
          <p:cNvPr id="13" name="Espace réservé du texte 12">
            <a:extLst>
              <a:ext uri="{FF2B5EF4-FFF2-40B4-BE49-F238E27FC236}">
                <a16:creationId xmlns:a16="http://schemas.microsoft.com/office/drawing/2014/main" id="{9B7B6775-164E-91CA-7E94-86E5C22E9787}"/>
              </a:ext>
            </a:extLst>
          </p:cNvPr>
          <p:cNvSpPr>
            <a:spLocks noGrp="1"/>
          </p:cNvSpPr>
          <p:nvPr>
            <p:ph type="body" sz="quarter" idx="15" hasCustomPrompt="1"/>
          </p:nvPr>
        </p:nvSpPr>
        <p:spPr>
          <a:xfrm>
            <a:off x="5559107" y="2024580"/>
            <a:ext cx="2236249" cy="246221"/>
          </a:xfrm>
        </p:spPr>
        <p:txBody>
          <a:bodyPr anchor="ctr"/>
          <a:lstStyle>
            <a:lvl1pPr>
              <a:defRPr>
                <a:latin typeface="+mj-lt"/>
              </a:defRPr>
            </a:lvl1pPr>
          </a:lstStyle>
          <a:p>
            <a:pPr lvl="0"/>
            <a:r>
              <a:rPr lang="fr-FR" dirty="0"/>
              <a:t>Lorem ipsum</a:t>
            </a:r>
          </a:p>
        </p:txBody>
      </p:sp>
      <p:sp>
        <p:nvSpPr>
          <p:cNvPr id="14" name="Espace réservé du texte 10">
            <a:extLst>
              <a:ext uri="{FF2B5EF4-FFF2-40B4-BE49-F238E27FC236}">
                <a16:creationId xmlns:a16="http://schemas.microsoft.com/office/drawing/2014/main" id="{FA15DF1A-E3D5-1E1C-B2BF-5BEBF8BB4C7A}"/>
              </a:ext>
            </a:extLst>
          </p:cNvPr>
          <p:cNvSpPr>
            <a:spLocks noGrp="1"/>
          </p:cNvSpPr>
          <p:nvPr>
            <p:ph type="body" sz="quarter" idx="16" hasCustomPrompt="1"/>
          </p:nvPr>
        </p:nvSpPr>
        <p:spPr>
          <a:xfrm>
            <a:off x="4951785" y="3348240"/>
            <a:ext cx="607322" cy="923330"/>
          </a:xfrm>
        </p:spPr>
        <p:txBody>
          <a:bodyPr wrap="square">
            <a:spAutoFit/>
          </a:bodyPr>
          <a:lstStyle>
            <a:lvl1pPr algn="ctr">
              <a:defRPr sz="6000">
                <a:solidFill>
                  <a:schemeClr val="accent3"/>
                </a:solidFill>
              </a:defRPr>
            </a:lvl1pPr>
          </a:lstStyle>
          <a:p>
            <a:pPr lvl="0"/>
            <a:r>
              <a:rPr lang="fr-FR" dirty="0"/>
              <a:t>2</a:t>
            </a:r>
          </a:p>
        </p:txBody>
      </p:sp>
      <p:sp>
        <p:nvSpPr>
          <p:cNvPr id="15" name="Espace réservé du texte 12">
            <a:extLst>
              <a:ext uri="{FF2B5EF4-FFF2-40B4-BE49-F238E27FC236}">
                <a16:creationId xmlns:a16="http://schemas.microsoft.com/office/drawing/2014/main" id="{3E4BB633-C500-E0DD-4F41-755FC6F06B91}"/>
              </a:ext>
            </a:extLst>
          </p:cNvPr>
          <p:cNvSpPr>
            <a:spLocks noGrp="1"/>
          </p:cNvSpPr>
          <p:nvPr>
            <p:ph type="body" sz="quarter" idx="17" hasCustomPrompt="1"/>
          </p:nvPr>
        </p:nvSpPr>
        <p:spPr>
          <a:xfrm>
            <a:off x="5559107" y="3686795"/>
            <a:ext cx="2236249" cy="246221"/>
          </a:xfrm>
        </p:spPr>
        <p:txBody>
          <a:bodyPr anchor="ctr"/>
          <a:lstStyle>
            <a:lvl1pPr>
              <a:defRPr>
                <a:latin typeface="+mj-lt"/>
              </a:defRPr>
            </a:lvl1pPr>
          </a:lstStyle>
          <a:p>
            <a:pPr lvl="0"/>
            <a:r>
              <a:rPr lang="fr-FR" dirty="0"/>
              <a:t>Lorem ipsum</a:t>
            </a:r>
          </a:p>
        </p:txBody>
      </p:sp>
      <p:sp>
        <p:nvSpPr>
          <p:cNvPr id="16" name="Espace réservé du texte 10">
            <a:extLst>
              <a:ext uri="{FF2B5EF4-FFF2-40B4-BE49-F238E27FC236}">
                <a16:creationId xmlns:a16="http://schemas.microsoft.com/office/drawing/2014/main" id="{740731B3-E43A-29E9-AB6F-E567B253B042}"/>
              </a:ext>
            </a:extLst>
          </p:cNvPr>
          <p:cNvSpPr>
            <a:spLocks noGrp="1"/>
          </p:cNvSpPr>
          <p:nvPr>
            <p:ph type="body" sz="quarter" idx="18" hasCustomPrompt="1"/>
          </p:nvPr>
        </p:nvSpPr>
        <p:spPr>
          <a:xfrm>
            <a:off x="4951785" y="5010455"/>
            <a:ext cx="607322" cy="923330"/>
          </a:xfrm>
        </p:spPr>
        <p:txBody>
          <a:bodyPr wrap="square">
            <a:spAutoFit/>
          </a:bodyPr>
          <a:lstStyle>
            <a:lvl1pPr algn="ctr">
              <a:defRPr sz="6000">
                <a:solidFill>
                  <a:schemeClr val="accent1"/>
                </a:solidFill>
              </a:defRPr>
            </a:lvl1pPr>
          </a:lstStyle>
          <a:p>
            <a:pPr lvl="0"/>
            <a:r>
              <a:rPr lang="fr-FR" dirty="0"/>
              <a:t>3</a:t>
            </a:r>
          </a:p>
        </p:txBody>
      </p:sp>
      <p:sp>
        <p:nvSpPr>
          <p:cNvPr id="17" name="Espace réservé du texte 12">
            <a:extLst>
              <a:ext uri="{FF2B5EF4-FFF2-40B4-BE49-F238E27FC236}">
                <a16:creationId xmlns:a16="http://schemas.microsoft.com/office/drawing/2014/main" id="{FFEEE693-1599-7139-962F-168A2B9B1FB7}"/>
              </a:ext>
            </a:extLst>
          </p:cNvPr>
          <p:cNvSpPr>
            <a:spLocks noGrp="1"/>
          </p:cNvSpPr>
          <p:nvPr>
            <p:ph type="body" sz="quarter" idx="19" hasCustomPrompt="1"/>
          </p:nvPr>
        </p:nvSpPr>
        <p:spPr>
          <a:xfrm>
            <a:off x="5559107" y="5349010"/>
            <a:ext cx="2236249" cy="246221"/>
          </a:xfrm>
        </p:spPr>
        <p:txBody>
          <a:bodyPr anchor="ctr"/>
          <a:lstStyle>
            <a:lvl1pPr>
              <a:defRPr>
                <a:latin typeface="+mj-lt"/>
              </a:defRPr>
            </a:lvl1pPr>
          </a:lstStyle>
          <a:p>
            <a:pPr lvl="0"/>
            <a:r>
              <a:rPr lang="fr-FR" dirty="0"/>
              <a:t>Lorem ipsum</a:t>
            </a:r>
          </a:p>
        </p:txBody>
      </p:sp>
      <p:sp>
        <p:nvSpPr>
          <p:cNvPr id="18" name="Espace réservé du texte 10">
            <a:extLst>
              <a:ext uri="{FF2B5EF4-FFF2-40B4-BE49-F238E27FC236}">
                <a16:creationId xmlns:a16="http://schemas.microsoft.com/office/drawing/2014/main" id="{08B55D5F-EF14-D547-4657-BAF20A816419}"/>
              </a:ext>
            </a:extLst>
          </p:cNvPr>
          <p:cNvSpPr>
            <a:spLocks noGrp="1"/>
          </p:cNvSpPr>
          <p:nvPr>
            <p:ph type="body" sz="quarter" idx="20" hasCustomPrompt="1"/>
          </p:nvPr>
        </p:nvSpPr>
        <p:spPr>
          <a:xfrm>
            <a:off x="8970477" y="1686025"/>
            <a:ext cx="607322" cy="923330"/>
          </a:xfrm>
        </p:spPr>
        <p:txBody>
          <a:bodyPr wrap="square">
            <a:spAutoFit/>
          </a:bodyPr>
          <a:lstStyle>
            <a:lvl1pPr algn="ctr">
              <a:defRPr sz="6000">
                <a:solidFill>
                  <a:schemeClr val="accent3"/>
                </a:solidFill>
              </a:defRPr>
            </a:lvl1pPr>
          </a:lstStyle>
          <a:p>
            <a:pPr lvl="0"/>
            <a:r>
              <a:rPr lang="fr-FR" dirty="0"/>
              <a:t>4</a:t>
            </a:r>
          </a:p>
        </p:txBody>
      </p:sp>
      <p:sp>
        <p:nvSpPr>
          <p:cNvPr id="19" name="Espace réservé du texte 12">
            <a:extLst>
              <a:ext uri="{FF2B5EF4-FFF2-40B4-BE49-F238E27FC236}">
                <a16:creationId xmlns:a16="http://schemas.microsoft.com/office/drawing/2014/main" id="{694B2065-49C3-9365-BFB5-211613239D0E}"/>
              </a:ext>
            </a:extLst>
          </p:cNvPr>
          <p:cNvSpPr>
            <a:spLocks noGrp="1"/>
          </p:cNvSpPr>
          <p:nvPr>
            <p:ph type="body" sz="quarter" idx="21" hasCustomPrompt="1"/>
          </p:nvPr>
        </p:nvSpPr>
        <p:spPr>
          <a:xfrm>
            <a:off x="9577799" y="2024580"/>
            <a:ext cx="2236249" cy="246221"/>
          </a:xfrm>
        </p:spPr>
        <p:txBody>
          <a:bodyPr anchor="ctr"/>
          <a:lstStyle>
            <a:lvl1pPr>
              <a:defRPr>
                <a:latin typeface="+mj-lt"/>
              </a:defRPr>
            </a:lvl1pPr>
          </a:lstStyle>
          <a:p>
            <a:pPr lvl="0"/>
            <a:r>
              <a:rPr lang="fr-FR" dirty="0"/>
              <a:t>Lorem ipsum</a:t>
            </a:r>
          </a:p>
        </p:txBody>
      </p:sp>
      <p:sp>
        <p:nvSpPr>
          <p:cNvPr id="20" name="Espace réservé du texte 10">
            <a:extLst>
              <a:ext uri="{FF2B5EF4-FFF2-40B4-BE49-F238E27FC236}">
                <a16:creationId xmlns:a16="http://schemas.microsoft.com/office/drawing/2014/main" id="{B90D1B5F-4C73-C162-01E2-388546BAB256}"/>
              </a:ext>
            </a:extLst>
          </p:cNvPr>
          <p:cNvSpPr>
            <a:spLocks noGrp="1"/>
          </p:cNvSpPr>
          <p:nvPr>
            <p:ph type="body" sz="quarter" idx="22" hasCustomPrompt="1"/>
          </p:nvPr>
        </p:nvSpPr>
        <p:spPr>
          <a:xfrm>
            <a:off x="8970477" y="3348240"/>
            <a:ext cx="607322" cy="923330"/>
          </a:xfrm>
        </p:spPr>
        <p:txBody>
          <a:bodyPr wrap="square">
            <a:spAutoFit/>
          </a:bodyPr>
          <a:lstStyle>
            <a:lvl1pPr algn="ctr">
              <a:defRPr sz="6000">
                <a:solidFill>
                  <a:schemeClr val="accent1"/>
                </a:solidFill>
              </a:defRPr>
            </a:lvl1pPr>
          </a:lstStyle>
          <a:p>
            <a:pPr lvl="0"/>
            <a:r>
              <a:rPr lang="fr-FR" dirty="0"/>
              <a:t>5</a:t>
            </a:r>
          </a:p>
        </p:txBody>
      </p:sp>
      <p:sp>
        <p:nvSpPr>
          <p:cNvPr id="21" name="Espace réservé du texte 12">
            <a:extLst>
              <a:ext uri="{FF2B5EF4-FFF2-40B4-BE49-F238E27FC236}">
                <a16:creationId xmlns:a16="http://schemas.microsoft.com/office/drawing/2014/main" id="{7EAA2358-74C7-EF6B-C045-E28EED2E0275}"/>
              </a:ext>
            </a:extLst>
          </p:cNvPr>
          <p:cNvSpPr>
            <a:spLocks noGrp="1"/>
          </p:cNvSpPr>
          <p:nvPr>
            <p:ph type="body" sz="quarter" idx="23" hasCustomPrompt="1"/>
          </p:nvPr>
        </p:nvSpPr>
        <p:spPr>
          <a:xfrm>
            <a:off x="9577799" y="3686795"/>
            <a:ext cx="2236249" cy="246221"/>
          </a:xfrm>
        </p:spPr>
        <p:txBody>
          <a:bodyPr anchor="ctr"/>
          <a:lstStyle>
            <a:lvl1pPr>
              <a:defRPr>
                <a:latin typeface="+mj-lt"/>
              </a:defRPr>
            </a:lvl1pPr>
          </a:lstStyle>
          <a:p>
            <a:pPr lvl="0"/>
            <a:r>
              <a:rPr lang="fr-FR" dirty="0"/>
              <a:t>Lorem ipsum</a:t>
            </a:r>
          </a:p>
        </p:txBody>
      </p:sp>
      <p:sp>
        <p:nvSpPr>
          <p:cNvPr id="22" name="Espace réservé du texte 10">
            <a:extLst>
              <a:ext uri="{FF2B5EF4-FFF2-40B4-BE49-F238E27FC236}">
                <a16:creationId xmlns:a16="http://schemas.microsoft.com/office/drawing/2014/main" id="{E8483EC5-2885-3529-A812-CDE6BB34C67C}"/>
              </a:ext>
            </a:extLst>
          </p:cNvPr>
          <p:cNvSpPr>
            <a:spLocks noGrp="1"/>
          </p:cNvSpPr>
          <p:nvPr>
            <p:ph type="body" sz="quarter" idx="24" hasCustomPrompt="1"/>
          </p:nvPr>
        </p:nvSpPr>
        <p:spPr>
          <a:xfrm>
            <a:off x="8970477" y="5010455"/>
            <a:ext cx="607322" cy="923330"/>
          </a:xfrm>
        </p:spPr>
        <p:txBody>
          <a:bodyPr wrap="square">
            <a:spAutoFit/>
          </a:bodyPr>
          <a:lstStyle>
            <a:lvl1pPr algn="ctr">
              <a:defRPr sz="6000">
                <a:solidFill>
                  <a:schemeClr val="accent2"/>
                </a:solidFill>
              </a:defRPr>
            </a:lvl1pPr>
          </a:lstStyle>
          <a:p>
            <a:pPr lvl="0"/>
            <a:r>
              <a:rPr lang="fr-FR" dirty="0"/>
              <a:t>6</a:t>
            </a:r>
          </a:p>
        </p:txBody>
      </p:sp>
      <p:sp>
        <p:nvSpPr>
          <p:cNvPr id="23" name="Espace réservé du texte 12">
            <a:extLst>
              <a:ext uri="{FF2B5EF4-FFF2-40B4-BE49-F238E27FC236}">
                <a16:creationId xmlns:a16="http://schemas.microsoft.com/office/drawing/2014/main" id="{48F3C2CE-4DD9-3556-F5FF-1EAC254A26E2}"/>
              </a:ext>
            </a:extLst>
          </p:cNvPr>
          <p:cNvSpPr>
            <a:spLocks noGrp="1"/>
          </p:cNvSpPr>
          <p:nvPr>
            <p:ph type="body" sz="quarter" idx="25" hasCustomPrompt="1"/>
          </p:nvPr>
        </p:nvSpPr>
        <p:spPr>
          <a:xfrm>
            <a:off x="9577799" y="5349010"/>
            <a:ext cx="2236249" cy="246221"/>
          </a:xfrm>
        </p:spPr>
        <p:txBody>
          <a:bodyPr anchor="ctr"/>
          <a:lstStyle>
            <a:lvl1pPr>
              <a:defRPr>
                <a:latin typeface="+mj-lt"/>
              </a:defRPr>
            </a:lvl1pPr>
          </a:lstStyle>
          <a:p>
            <a:pPr lvl="0"/>
            <a:r>
              <a:rPr lang="fr-FR" dirty="0"/>
              <a:t>Lorem ipsum</a:t>
            </a:r>
          </a:p>
        </p:txBody>
      </p:sp>
      <p:sp>
        <p:nvSpPr>
          <p:cNvPr id="8" name="Espace réservé du texte 7">
            <a:extLst>
              <a:ext uri="{FF2B5EF4-FFF2-40B4-BE49-F238E27FC236}">
                <a16:creationId xmlns:a16="http://schemas.microsoft.com/office/drawing/2014/main" id="{E9A161D8-BF42-8B53-84E6-E446C19BF79C}"/>
              </a:ext>
            </a:extLst>
          </p:cNvPr>
          <p:cNvSpPr>
            <a:spLocks noGrp="1"/>
          </p:cNvSpPr>
          <p:nvPr>
            <p:ph type="body" sz="quarter" idx="26" hasCustomPrompt="1"/>
          </p:nvPr>
        </p:nvSpPr>
        <p:spPr>
          <a:xfrm>
            <a:off x="4951412" y="670252"/>
            <a:ext cx="6862631" cy="430887"/>
          </a:xfrm>
        </p:spPr>
        <p:txBody>
          <a:bodyPr anchor="ctr"/>
          <a:lstStyle>
            <a:lvl1pPr>
              <a:defRPr sz="2800" cap="all" baseline="0">
                <a:latin typeface="+mj-lt"/>
              </a:defRPr>
            </a:lvl1pPr>
          </a:lstStyle>
          <a:p>
            <a:pPr lvl="0"/>
            <a:r>
              <a:rPr lang="fr-FR" dirty="0"/>
              <a:t>SOMMAIRE</a:t>
            </a:r>
          </a:p>
        </p:txBody>
      </p:sp>
    </p:spTree>
    <p:extLst>
      <p:ext uri="{BB962C8B-B14F-4D97-AF65-F5344CB8AC3E}">
        <p14:creationId xmlns:p14="http://schemas.microsoft.com/office/powerpoint/2010/main" val="1849828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4669E073-BA70-F22B-6D62-3E0B33EBAF3A}"/>
              </a:ext>
            </a:extLst>
          </p:cNvPr>
          <p:cNvCxnSpPr>
            <a:cxnSpLocks/>
          </p:cNvCxnSpPr>
          <p:nvPr/>
        </p:nvCxnSpPr>
        <p:spPr>
          <a:xfrm>
            <a:off x="8579036"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5B78C3-D286-EA1C-77E8-5909E1099F6E}"/>
              </a:ext>
            </a:extLst>
          </p:cNvPr>
          <p:cNvSpPr/>
          <p:nvPr/>
        </p:nvSpPr>
        <p:spPr>
          <a:xfrm>
            <a:off x="8582846" y="767273"/>
            <a:ext cx="3612963"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3" name="Espace réservé du texte 12">
            <a:extLst>
              <a:ext uri="{FF2B5EF4-FFF2-40B4-BE49-F238E27FC236}">
                <a16:creationId xmlns:a16="http://schemas.microsoft.com/office/drawing/2014/main" id="{7CA47C2D-A8FA-6D3C-1D74-6B02202DC07C}"/>
              </a:ext>
            </a:extLst>
          </p:cNvPr>
          <p:cNvSpPr>
            <a:spLocks noGrp="1"/>
          </p:cNvSpPr>
          <p:nvPr>
            <p:ph type="body" sz="quarter" idx="15" hasCustomPrompt="1"/>
          </p:nvPr>
        </p:nvSpPr>
        <p:spPr>
          <a:xfrm>
            <a:off x="8910571" y="3241473"/>
            <a:ext cx="2957512" cy="369332"/>
          </a:xfrm>
        </p:spPr>
        <p:txBody>
          <a:bodyPr anchor="ctr"/>
          <a:lstStyle>
            <a:lvl1pPr>
              <a:defRPr sz="2400"/>
            </a:lvl1pPr>
          </a:lstStyle>
          <a:p>
            <a:pPr lvl="0"/>
            <a:r>
              <a:rPr lang="fr-FR" dirty="0"/>
              <a:t>« Citation »</a:t>
            </a:r>
          </a:p>
        </p:txBody>
      </p:sp>
      <p:sp>
        <p:nvSpPr>
          <p:cNvPr id="9" name="Espace réservé du texte 7">
            <a:extLst>
              <a:ext uri="{FF2B5EF4-FFF2-40B4-BE49-F238E27FC236}">
                <a16:creationId xmlns:a16="http://schemas.microsoft.com/office/drawing/2014/main" id="{1DD7C037-945D-32F1-8470-C38DD0EC741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10">
            <a:extLst>
              <a:ext uri="{FF2B5EF4-FFF2-40B4-BE49-F238E27FC236}">
                <a16:creationId xmlns:a16="http://schemas.microsoft.com/office/drawing/2014/main" id="{8122CF6C-033E-2C14-DE68-73BE311550C6}"/>
              </a:ext>
            </a:extLst>
          </p:cNvPr>
          <p:cNvSpPr>
            <a:spLocks noGrp="1"/>
          </p:cNvSpPr>
          <p:nvPr>
            <p:ph type="body" sz="quarter" idx="17" hasCustomPrompt="1"/>
          </p:nvPr>
        </p:nvSpPr>
        <p:spPr>
          <a:xfrm>
            <a:off x="1503903" y="2691544"/>
            <a:ext cx="5790978" cy="1846659"/>
          </a:xfrm>
        </p:spPr>
        <p:txBody>
          <a:bodyPr anchor="ctr"/>
          <a:lstStyle>
            <a:lvl1pPr>
              <a:defRPr sz="2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2" name="Espace réservé du texte 9">
            <a:extLst>
              <a:ext uri="{FF2B5EF4-FFF2-40B4-BE49-F238E27FC236}">
                <a16:creationId xmlns:a16="http://schemas.microsoft.com/office/drawing/2014/main" id="{3A5C2480-EA19-C5F4-38F6-DCB3061692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918663749"/>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e + Citation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77357-2D07-4372-3FD3-1226C678EA67}"/>
              </a:ext>
            </a:extLst>
          </p:cNvPr>
          <p:cNvSpPr/>
          <p:nvPr/>
        </p:nvSpPr>
        <p:spPr>
          <a:xfrm>
            <a:off x="-1" y="771525"/>
            <a:ext cx="4064400" cy="44208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Espace réservé du texte 6">
            <a:extLst>
              <a:ext uri="{FF2B5EF4-FFF2-40B4-BE49-F238E27FC236}">
                <a16:creationId xmlns:a16="http://schemas.microsoft.com/office/drawing/2014/main" id="{691016E5-3876-4607-2409-DEDFBB6EC5B9}"/>
              </a:ext>
            </a:extLst>
          </p:cNvPr>
          <p:cNvSpPr>
            <a:spLocks noGrp="1"/>
          </p:cNvSpPr>
          <p:nvPr>
            <p:ph type="body" sz="quarter" idx="15" hasCustomPrompt="1"/>
          </p:nvPr>
        </p:nvSpPr>
        <p:spPr>
          <a:xfrm>
            <a:off x="-1" y="771525"/>
            <a:ext cx="4064400" cy="973253"/>
          </a:xfrm>
          <a:solidFill>
            <a:schemeClr val="accent2"/>
          </a:solidFill>
          <a:ln>
            <a:noFill/>
          </a:ln>
          <a:effectLst>
            <a:outerShdw dist="6350" dir="5400000" algn="ctr" rotWithShape="0">
              <a:schemeClr val="tx1"/>
            </a:outerShdw>
          </a:effectLst>
        </p:spPr>
        <p:txBody>
          <a:bodyPr wrap="square" lIns="360000" tIns="360000" rIns="360000" bIns="360000">
            <a:spAutoFit/>
          </a:bodyPr>
          <a:lstStyle>
            <a:lvl1pPr marL="342900" indent="-342900">
              <a:buFont typeface="+mj-lt"/>
              <a:buAutoNum type="arabicParenR"/>
              <a:defRPr sz="1600">
                <a:latin typeface="+mj-lt"/>
              </a:defRPr>
            </a:lvl1pPr>
          </a:lstStyle>
          <a:p>
            <a:pPr lvl="0"/>
            <a:r>
              <a:rPr lang="fr-FR" dirty="0"/>
              <a:t>TITRE</a:t>
            </a:r>
          </a:p>
        </p:txBody>
      </p:sp>
      <p:sp>
        <p:nvSpPr>
          <p:cNvPr id="6" name="Espace réservé du texte 8">
            <a:extLst>
              <a:ext uri="{FF2B5EF4-FFF2-40B4-BE49-F238E27FC236}">
                <a16:creationId xmlns:a16="http://schemas.microsoft.com/office/drawing/2014/main" id="{BDC782E7-DAB2-54FB-060E-481C819A931B}"/>
              </a:ext>
            </a:extLst>
          </p:cNvPr>
          <p:cNvSpPr>
            <a:spLocks noGrp="1"/>
          </p:cNvSpPr>
          <p:nvPr>
            <p:ph type="body" sz="quarter" idx="16" hasCustomPrompt="1"/>
          </p:nvPr>
        </p:nvSpPr>
        <p:spPr>
          <a:xfrm>
            <a:off x="361040" y="1969804"/>
            <a:ext cx="3284368" cy="3016210"/>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ipsum. </a:t>
            </a:r>
          </a:p>
        </p:txBody>
      </p:sp>
      <p:cxnSp>
        <p:nvCxnSpPr>
          <p:cNvPr id="7" name="Connecteur droit 6">
            <a:extLst>
              <a:ext uri="{FF2B5EF4-FFF2-40B4-BE49-F238E27FC236}">
                <a16:creationId xmlns:a16="http://schemas.microsoft.com/office/drawing/2014/main" id="{34E2DDF5-D0B1-A4F4-442D-B005C2C10182}"/>
              </a:ext>
            </a:extLst>
          </p:cNvPr>
          <p:cNvCxnSpPr>
            <a:cxnSpLocks/>
          </p:cNvCxnSpPr>
          <p:nvPr/>
        </p:nvCxnSpPr>
        <p:spPr>
          <a:xfrm>
            <a:off x="406554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10F1237-4FC3-249D-DC11-E88B1C167CA4}"/>
              </a:ext>
            </a:extLst>
          </p:cNvPr>
          <p:cNvCxnSpPr>
            <a:cxnSpLocks/>
          </p:cNvCxnSpPr>
          <p:nvPr/>
        </p:nvCxnSpPr>
        <p:spPr>
          <a:xfrm flipH="1">
            <a:off x="1" y="5178578"/>
            <a:ext cx="406553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A6EB033D-F53F-9D6D-4709-7E8222514378}"/>
              </a:ext>
            </a:extLst>
          </p:cNvPr>
          <p:cNvSpPr>
            <a:spLocks noGrp="1"/>
          </p:cNvSpPr>
          <p:nvPr>
            <p:ph type="body" sz="quarter" idx="17" hasCustomPrompt="1"/>
          </p:nvPr>
        </p:nvSpPr>
        <p:spPr>
          <a:xfrm>
            <a:off x="246000" y="5929984"/>
            <a:ext cx="1018918" cy="226591"/>
          </a:xfrm>
          <a:solidFill>
            <a:schemeClr val="bg1"/>
          </a:solidFill>
          <a:effectLst>
            <a:outerShdw dist="114300" dir="16200000" sx="66000" sy="66000" rotWithShape="0">
              <a:schemeClr val="accent2"/>
            </a:outerShdw>
          </a:effectLst>
        </p:spPr>
        <p:txBody>
          <a:bodyPr vert="horz" wrap="square" lIns="36000" tIns="36000" rIns="36000" bIns="36000" rtlCol="0">
            <a:spAutoFit/>
          </a:bodyPr>
          <a:lstStyle>
            <a:lvl1pPr algn="ctr">
              <a:defRPr lang="fr-FR" sz="1000" dirty="0"/>
            </a:lvl1pPr>
          </a:lstStyle>
          <a:p>
            <a:pPr lvl="0" algn="ctr"/>
            <a:r>
              <a:rPr lang="fr-FR" dirty="0"/>
              <a:t>CATÉGORIES 1</a:t>
            </a:r>
          </a:p>
        </p:txBody>
      </p:sp>
      <p:sp>
        <p:nvSpPr>
          <p:cNvPr id="14" name="Espace réservé du texte 12">
            <a:extLst>
              <a:ext uri="{FF2B5EF4-FFF2-40B4-BE49-F238E27FC236}">
                <a16:creationId xmlns:a16="http://schemas.microsoft.com/office/drawing/2014/main" id="{EF965EBC-D9B2-4D70-4D51-C60ACE283D71}"/>
              </a:ext>
            </a:extLst>
          </p:cNvPr>
          <p:cNvSpPr>
            <a:spLocks noGrp="1"/>
          </p:cNvSpPr>
          <p:nvPr>
            <p:ph type="body" sz="quarter" idx="18" hasCustomPrompt="1"/>
          </p:nvPr>
        </p:nvSpPr>
        <p:spPr>
          <a:xfrm>
            <a:off x="1523026" y="5929984"/>
            <a:ext cx="1018918" cy="226591"/>
          </a:xfrm>
          <a:solidFill>
            <a:schemeClr val="bg1"/>
          </a:solidFill>
          <a:effectLst>
            <a:outerShdw dist="114300" dir="16200000" sx="66000" sy="66000" rotWithShape="0">
              <a:schemeClr val="accent1"/>
            </a:outerShdw>
          </a:effectLst>
        </p:spPr>
        <p:txBody>
          <a:bodyPr wrap="square" lIns="36000" tIns="36000" rIns="36000" bIns="36000">
            <a:spAutoFit/>
          </a:bodyPr>
          <a:lstStyle>
            <a:lvl1pPr algn="ctr">
              <a:defRPr sz="1000"/>
            </a:lvl1pPr>
          </a:lstStyle>
          <a:p>
            <a:pPr lvl="0"/>
            <a:r>
              <a:rPr lang="fr-FR" dirty="0"/>
              <a:t>CATÉGORIES 2</a:t>
            </a:r>
          </a:p>
        </p:txBody>
      </p:sp>
      <p:sp>
        <p:nvSpPr>
          <p:cNvPr id="15" name="Espace réservé du texte 12">
            <a:extLst>
              <a:ext uri="{FF2B5EF4-FFF2-40B4-BE49-F238E27FC236}">
                <a16:creationId xmlns:a16="http://schemas.microsoft.com/office/drawing/2014/main" id="{F4EA610B-DA4A-9CF2-B4B1-8302988086C2}"/>
              </a:ext>
            </a:extLst>
          </p:cNvPr>
          <p:cNvSpPr>
            <a:spLocks noGrp="1"/>
          </p:cNvSpPr>
          <p:nvPr>
            <p:ph type="body" sz="quarter" idx="19" hasCustomPrompt="1"/>
          </p:nvPr>
        </p:nvSpPr>
        <p:spPr>
          <a:xfrm>
            <a:off x="2800052" y="5925240"/>
            <a:ext cx="1018918" cy="226591"/>
          </a:xfrm>
          <a:solidFill>
            <a:schemeClr val="bg1"/>
          </a:solidFill>
          <a:effectLst>
            <a:outerShdw dist="114300" dir="16200000" sx="66000" sy="66000" rotWithShape="0">
              <a:schemeClr val="accent3"/>
            </a:outerShdw>
          </a:effectLst>
        </p:spPr>
        <p:txBody>
          <a:bodyPr vert="horz" wrap="square" lIns="36000" tIns="36000" rIns="36000" bIns="36000" rtlCol="0">
            <a:spAutoFit/>
          </a:bodyPr>
          <a:lstStyle>
            <a:lvl1pPr algn="ctr">
              <a:defRPr lang="fr-FR" sz="1000" dirty="0"/>
            </a:lvl1pPr>
          </a:lstStyle>
          <a:p>
            <a:pPr lvl="0" algn="ctr"/>
            <a:r>
              <a:rPr lang="fr-FR" dirty="0"/>
              <a:t>CATÉGORIES 3</a:t>
            </a:r>
          </a:p>
        </p:txBody>
      </p:sp>
      <p:sp>
        <p:nvSpPr>
          <p:cNvPr id="37" name="Espace réservé du texte 36">
            <a:extLst>
              <a:ext uri="{FF2B5EF4-FFF2-40B4-BE49-F238E27FC236}">
                <a16:creationId xmlns:a16="http://schemas.microsoft.com/office/drawing/2014/main" id="{DEE8143B-848A-78CA-590A-59AE8B360CB9}"/>
              </a:ext>
            </a:extLst>
          </p:cNvPr>
          <p:cNvSpPr>
            <a:spLocks noGrp="1"/>
          </p:cNvSpPr>
          <p:nvPr>
            <p:ph type="body" sz="quarter" idx="20" hasCustomPrompt="1"/>
          </p:nvPr>
        </p:nvSpPr>
        <p:spPr>
          <a:xfrm>
            <a:off x="4503000"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8" name="Espace réservé du texte 36">
            <a:extLst>
              <a:ext uri="{FF2B5EF4-FFF2-40B4-BE49-F238E27FC236}">
                <a16:creationId xmlns:a16="http://schemas.microsoft.com/office/drawing/2014/main" id="{4CB54BA0-A54F-EE3E-F906-E34C04BF4837}"/>
              </a:ext>
            </a:extLst>
          </p:cNvPr>
          <p:cNvSpPr>
            <a:spLocks noGrp="1"/>
          </p:cNvSpPr>
          <p:nvPr>
            <p:ph type="body" sz="quarter" idx="21" hasCustomPrompt="1"/>
          </p:nvPr>
        </p:nvSpPr>
        <p:spPr>
          <a:xfrm>
            <a:off x="4503000"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39" name="Espace réservé du texte 36">
            <a:extLst>
              <a:ext uri="{FF2B5EF4-FFF2-40B4-BE49-F238E27FC236}">
                <a16:creationId xmlns:a16="http://schemas.microsoft.com/office/drawing/2014/main" id="{D55E4B18-0228-A954-2301-AA4DF6A4E7EA}"/>
              </a:ext>
            </a:extLst>
          </p:cNvPr>
          <p:cNvSpPr>
            <a:spLocks noGrp="1"/>
          </p:cNvSpPr>
          <p:nvPr>
            <p:ph type="body" sz="quarter" idx="22" hasCustomPrompt="1"/>
          </p:nvPr>
        </p:nvSpPr>
        <p:spPr>
          <a:xfrm>
            <a:off x="4503000"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81FB5918-849A-725E-9B1B-EA54E1BD64EA}"/>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du texte 36">
            <a:extLst>
              <a:ext uri="{FF2B5EF4-FFF2-40B4-BE49-F238E27FC236}">
                <a16:creationId xmlns:a16="http://schemas.microsoft.com/office/drawing/2014/main" id="{AB735C73-89F9-9CCB-AB37-BAB0852ABF3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7" name="Espace réservé du texte 36">
            <a:extLst>
              <a:ext uri="{FF2B5EF4-FFF2-40B4-BE49-F238E27FC236}">
                <a16:creationId xmlns:a16="http://schemas.microsoft.com/office/drawing/2014/main" id="{7D40ACA8-DE98-7FBA-5E54-2AB99288FE9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8" name="Espace réservé du texte 7">
            <a:extLst>
              <a:ext uri="{FF2B5EF4-FFF2-40B4-BE49-F238E27FC236}">
                <a16:creationId xmlns:a16="http://schemas.microsoft.com/office/drawing/2014/main" id="{68CEB713-8954-04A0-F209-398AA9AE76F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63">
            <a:extLst>
              <a:ext uri="{FF2B5EF4-FFF2-40B4-BE49-F238E27FC236}">
                <a16:creationId xmlns:a16="http://schemas.microsoft.com/office/drawing/2014/main" id="{F1254BB8-0DF6-2636-B5A7-AC1DFCC913C7}"/>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0" name="Espace réservé du texte 63">
            <a:extLst>
              <a:ext uri="{FF2B5EF4-FFF2-40B4-BE49-F238E27FC236}">
                <a16:creationId xmlns:a16="http://schemas.microsoft.com/office/drawing/2014/main" id="{C8217315-D9E2-1E41-649A-C6B73C4877FA}"/>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7" name="Espace réservé du texte 63">
            <a:extLst>
              <a:ext uri="{FF2B5EF4-FFF2-40B4-BE49-F238E27FC236}">
                <a16:creationId xmlns:a16="http://schemas.microsoft.com/office/drawing/2014/main" id="{6415F214-0B13-3586-D0D5-EBDF01D82DFD}"/>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8" name="Espace réservé du texte 63">
            <a:extLst>
              <a:ext uri="{FF2B5EF4-FFF2-40B4-BE49-F238E27FC236}">
                <a16:creationId xmlns:a16="http://schemas.microsoft.com/office/drawing/2014/main" id="{7703B233-1597-8157-9EF7-DF96CFA14AC0}"/>
              </a:ext>
            </a:extLst>
          </p:cNvPr>
          <p:cNvSpPr>
            <a:spLocks noGrp="1"/>
          </p:cNvSpPr>
          <p:nvPr>
            <p:ph type="body" sz="quarter" idx="50" hasCustomPrompt="1"/>
          </p:nvPr>
        </p:nvSpPr>
        <p:spPr>
          <a:xfrm rot="16200000">
            <a:off x="4825858"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9" name="Espace réservé du texte 63">
            <a:extLst>
              <a:ext uri="{FF2B5EF4-FFF2-40B4-BE49-F238E27FC236}">
                <a16:creationId xmlns:a16="http://schemas.microsoft.com/office/drawing/2014/main" id="{CF384261-135E-98C1-938A-BF83C3C40590}"/>
              </a:ext>
            </a:extLst>
          </p:cNvPr>
          <p:cNvSpPr>
            <a:spLocks noGrp="1"/>
          </p:cNvSpPr>
          <p:nvPr>
            <p:ph type="body" sz="quarter" idx="51" hasCustomPrompt="1"/>
          </p:nvPr>
        </p:nvSpPr>
        <p:spPr>
          <a:xfrm rot="16200000">
            <a:off x="4825858"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30" name="Espace réservé du texte 63">
            <a:extLst>
              <a:ext uri="{FF2B5EF4-FFF2-40B4-BE49-F238E27FC236}">
                <a16:creationId xmlns:a16="http://schemas.microsoft.com/office/drawing/2014/main" id="{D1096DDD-7895-4E7A-35D2-7EA120771452}"/>
              </a:ext>
            </a:extLst>
          </p:cNvPr>
          <p:cNvSpPr>
            <a:spLocks noGrp="1"/>
          </p:cNvSpPr>
          <p:nvPr>
            <p:ph type="body" sz="quarter" idx="52" hasCustomPrompt="1"/>
          </p:nvPr>
        </p:nvSpPr>
        <p:spPr>
          <a:xfrm rot="16200000">
            <a:off x="4825858"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22" name="Espace réservé du texte 9">
            <a:extLst>
              <a:ext uri="{FF2B5EF4-FFF2-40B4-BE49-F238E27FC236}">
                <a16:creationId xmlns:a16="http://schemas.microsoft.com/office/drawing/2014/main" id="{7E7C1100-96D2-24CE-26B9-DAE41C8137E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ZoneTexte 2">
            <a:extLst>
              <a:ext uri="{FF2B5EF4-FFF2-40B4-BE49-F238E27FC236}">
                <a16:creationId xmlns:a16="http://schemas.microsoft.com/office/drawing/2014/main" id="{F3D44AE4-9BE4-8E48-757E-744287960580}"/>
              </a:ext>
            </a:extLst>
          </p:cNvPr>
          <p:cNvSpPr txBox="1"/>
          <p:nvPr userDrawn="1"/>
        </p:nvSpPr>
        <p:spPr>
          <a:xfrm flipH="1">
            <a:off x="410702" y="5520719"/>
            <a:ext cx="3203575" cy="261610"/>
          </a:xfrm>
          <a:prstGeom prst="rect">
            <a:avLst/>
          </a:prstGeom>
          <a:noFill/>
        </p:spPr>
        <p:txBody>
          <a:bodyPr wrap="square" rtlCol="0">
            <a:spAutoFit/>
          </a:bodyPr>
          <a:lstStyle/>
          <a:p>
            <a:r>
              <a:rPr lang="fr-FR" sz="1100" b="1" dirty="0">
                <a:latin typeface="Avenir Next" panose="020B0503020202020204" pitchFamily="34" charset="0"/>
              </a:rPr>
              <a:t>LÉGENDE</a:t>
            </a:r>
          </a:p>
        </p:txBody>
      </p:sp>
    </p:spTree>
    <p:extLst>
      <p:ext uri="{BB962C8B-B14F-4D97-AF65-F5344CB8AC3E}">
        <p14:creationId xmlns:p14="http://schemas.microsoft.com/office/powerpoint/2010/main" val="2834945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e + Graphiqu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Espace réservé du contenu 6">
            <a:extLst>
              <a:ext uri="{FF2B5EF4-FFF2-40B4-BE49-F238E27FC236}">
                <a16:creationId xmlns:a16="http://schemas.microsoft.com/office/drawing/2014/main" id="{7E831166-7339-637F-8A65-B99447ED85AE}"/>
              </a:ext>
            </a:extLst>
          </p:cNvPr>
          <p:cNvSpPr>
            <a:spLocks noGrp="1"/>
          </p:cNvSpPr>
          <p:nvPr>
            <p:ph sz="quarter" idx="15"/>
          </p:nvPr>
        </p:nvSpPr>
        <p:spPr>
          <a:xfrm>
            <a:off x="814800" y="1911707"/>
            <a:ext cx="5281200" cy="342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8">
            <a:extLst>
              <a:ext uri="{FF2B5EF4-FFF2-40B4-BE49-F238E27FC236}">
                <a16:creationId xmlns:a16="http://schemas.microsoft.com/office/drawing/2014/main" id="{03C93F94-66DB-583D-B307-8BE954A581F5}"/>
              </a:ext>
            </a:extLst>
          </p:cNvPr>
          <p:cNvSpPr/>
          <p:nvPr/>
        </p:nvSpPr>
        <p:spPr>
          <a:xfrm>
            <a:off x="7443600" y="767273"/>
            <a:ext cx="4748400" cy="56952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9057CACC-939F-E37D-6A47-3F775DF6D11E}"/>
              </a:ext>
            </a:extLst>
          </p:cNvPr>
          <p:cNvSpPr>
            <a:spLocks noGrp="1"/>
          </p:cNvSpPr>
          <p:nvPr>
            <p:ph type="body" sz="quarter" idx="16" hasCustomPrompt="1"/>
          </p:nvPr>
        </p:nvSpPr>
        <p:spPr>
          <a:xfrm>
            <a:off x="7894638" y="1578593"/>
            <a:ext cx="3850322" cy="4093428"/>
          </a:xfrm>
        </p:spPr>
        <p:txBody>
          <a:bodyPr wrap="square" anchor="ctr">
            <a:spAutoFit/>
          </a:bodyPr>
          <a:lstStyle>
            <a:lvl1pPr>
              <a:lnSpc>
                <a:spcPct val="100000"/>
              </a:lnSpc>
              <a:defRPr sz="1400"/>
            </a:lvl1pPr>
            <a:lvl2pPr marL="0" indent="-285750">
              <a:lnSpc>
                <a:spcPct val="100000"/>
              </a:lnSpc>
              <a:buFont typeface="Arial" panose="020B0604020202020204" pitchFamily="34" charset="0"/>
              <a:buChar char="•"/>
              <a:defRPr sz="1400"/>
            </a:lvl2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 </a:t>
            </a:r>
            <a:r>
              <a:rPr lang="fr-FR" dirty="0" err="1"/>
              <a:t>Aliquam</a:t>
            </a:r>
            <a:r>
              <a:rPr lang="fr-FR" dirty="0"/>
              <a:t> ex </a:t>
            </a:r>
            <a:r>
              <a:rPr lang="fr-FR" dirty="0" err="1"/>
              <a:t>nibh</a:t>
            </a:r>
            <a:r>
              <a:rPr lang="fr-FR" dirty="0"/>
              <a:t>, </a:t>
            </a:r>
            <a:r>
              <a:rPr lang="fr-FR" dirty="0" err="1"/>
              <a:t>interdum</a:t>
            </a:r>
            <a:r>
              <a:rPr lang="fr-FR" dirty="0"/>
              <a:t> </a:t>
            </a:r>
            <a:r>
              <a:rPr lang="fr-FR" dirty="0" err="1"/>
              <a:t>vel</a:t>
            </a:r>
            <a:r>
              <a:rPr lang="fr-FR" dirty="0"/>
              <a:t> </a:t>
            </a:r>
            <a:r>
              <a:rPr lang="fr-FR" dirty="0" err="1"/>
              <a:t>felis</a:t>
            </a:r>
            <a:r>
              <a:rPr lang="fr-FR" dirty="0"/>
              <a:t> </a:t>
            </a:r>
            <a:r>
              <a:rPr lang="fr-FR" dirty="0" err="1"/>
              <a:t>ac</a:t>
            </a:r>
            <a:r>
              <a:rPr lang="fr-FR" dirty="0"/>
              <a:t>, </a:t>
            </a:r>
            <a:r>
              <a:rPr lang="fr-FR" dirty="0" err="1"/>
              <a:t>pharetra</a:t>
            </a:r>
            <a:r>
              <a:rPr lang="fr-FR" dirty="0"/>
              <a:t> </a:t>
            </a:r>
            <a:r>
              <a:rPr lang="fr-FR" dirty="0" err="1"/>
              <a:t>ultricies</a:t>
            </a:r>
            <a:r>
              <a:rPr lang="fr-FR" dirty="0"/>
              <a:t> magna. </a:t>
            </a:r>
            <a:r>
              <a:rPr lang="fr-FR" dirty="0" err="1"/>
              <a:t>Donec</a:t>
            </a:r>
            <a:r>
              <a:rPr lang="fr-FR" dirty="0"/>
              <a:t> </a:t>
            </a:r>
            <a:r>
              <a:rPr lang="fr-FR" dirty="0" err="1"/>
              <a:t>ac</a:t>
            </a:r>
            <a:r>
              <a:rPr lang="fr-FR" dirty="0"/>
              <a:t> bibendum magna. </a:t>
            </a:r>
            <a:r>
              <a:rPr lang="fr-FR" dirty="0" err="1"/>
              <a:t>Proin</a:t>
            </a:r>
            <a:r>
              <a:rPr lang="fr-FR" dirty="0"/>
              <a:t> </a:t>
            </a:r>
            <a:r>
              <a:rPr lang="fr-FR" dirty="0" err="1"/>
              <a:t>suscipit</a:t>
            </a:r>
            <a:r>
              <a:rPr lang="fr-FR" dirty="0"/>
              <a:t> porta </a:t>
            </a:r>
            <a:r>
              <a:rPr lang="fr-FR" dirty="0" err="1"/>
              <a:t>finibus</a:t>
            </a:r>
            <a:r>
              <a:rPr lang="fr-FR" dirty="0"/>
              <a:t>. </a:t>
            </a:r>
            <a:r>
              <a:rPr lang="fr-FR" dirty="0" err="1"/>
              <a:t>Fusce</a:t>
            </a:r>
            <a:r>
              <a:rPr lang="fr-FR" dirty="0"/>
              <a:t> </a:t>
            </a:r>
            <a:r>
              <a:rPr lang="fr-FR" dirty="0" err="1"/>
              <a:t>ultrices</a:t>
            </a:r>
            <a:r>
              <a:rPr lang="fr-FR" dirty="0"/>
              <a:t> </a:t>
            </a:r>
            <a:r>
              <a:rPr lang="fr-FR" dirty="0" err="1"/>
              <a:t>vestibulum</a:t>
            </a:r>
            <a:r>
              <a:rPr lang="fr-FR" dirty="0"/>
              <a:t> ex, ut </a:t>
            </a:r>
            <a:r>
              <a:rPr lang="fr-FR" dirty="0" err="1"/>
              <a:t>accumsan</a:t>
            </a:r>
            <a:r>
              <a:rPr lang="fr-FR" dirty="0"/>
              <a:t> </a:t>
            </a:r>
            <a:r>
              <a:rPr lang="fr-FR" dirty="0" err="1"/>
              <a:t>nisi</a:t>
            </a:r>
            <a:r>
              <a:rPr lang="fr-FR" dirty="0"/>
              <a:t>. </a:t>
            </a:r>
            <a:r>
              <a:rPr lang="fr-FR" dirty="0" err="1"/>
              <a:t>Fusce</a:t>
            </a:r>
            <a:r>
              <a:rPr lang="fr-FR" dirty="0"/>
              <a:t> </a:t>
            </a:r>
            <a:r>
              <a:rPr lang="fr-FR" dirty="0" err="1"/>
              <a:t>mauris</a:t>
            </a:r>
            <a:r>
              <a:rPr lang="fr-FR" dirty="0"/>
              <a:t> </a:t>
            </a:r>
            <a:r>
              <a:rPr lang="fr-FR" dirty="0" err="1"/>
              <a:t>nibh</a:t>
            </a:r>
            <a:r>
              <a:rPr lang="fr-FR" dirty="0"/>
              <a:t>, commodo </a:t>
            </a:r>
            <a:r>
              <a:rPr lang="fr-FR" dirty="0" err="1"/>
              <a:t>ac</a:t>
            </a:r>
            <a:r>
              <a:rPr lang="fr-FR" dirty="0"/>
              <a:t> est in, </a:t>
            </a:r>
            <a:r>
              <a:rPr lang="fr-FR" dirty="0" err="1"/>
              <a:t>vulputate</a:t>
            </a:r>
            <a:r>
              <a:rPr lang="fr-FR" dirty="0"/>
              <a:t> </a:t>
            </a:r>
            <a:r>
              <a:rPr lang="fr-FR" dirty="0" err="1"/>
              <a:t>pharetra</a:t>
            </a:r>
            <a:r>
              <a:rPr lang="fr-FR" dirty="0"/>
              <a:t> </a:t>
            </a:r>
            <a:r>
              <a:rPr lang="fr-FR" dirty="0" err="1"/>
              <a:t>lacus</a:t>
            </a:r>
            <a:r>
              <a:rPr lang="fr-FR" dirty="0"/>
              <a:t>. Morbi at </a:t>
            </a:r>
            <a:r>
              <a:rPr lang="fr-FR" dirty="0" err="1"/>
              <a:t>viverra</a:t>
            </a:r>
            <a:r>
              <a:rPr lang="fr-FR" dirty="0"/>
              <a:t> nunc, in </a:t>
            </a:r>
            <a:r>
              <a:rPr lang="fr-FR" dirty="0" err="1"/>
              <a:t>euismod</a:t>
            </a:r>
            <a:r>
              <a:rPr lang="fr-FR" dirty="0"/>
              <a:t> sem. </a:t>
            </a:r>
            <a:r>
              <a:rPr lang="fr-FR" dirty="0" err="1"/>
              <a:t>Nulla</a:t>
            </a:r>
            <a:r>
              <a:rPr lang="fr-FR" dirty="0"/>
              <a:t> </a:t>
            </a:r>
            <a:r>
              <a:rPr lang="fr-FR" dirty="0" err="1"/>
              <a:t>malesuada</a:t>
            </a:r>
            <a:r>
              <a:rPr lang="fr-FR" dirty="0"/>
              <a:t>, </a:t>
            </a:r>
            <a:r>
              <a:rPr lang="fr-FR" dirty="0" err="1"/>
              <a:t>metus</a:t>
            </a:r>
            <a:r>
              <a:rPr lang="fr-FR" dirty="0"/>
              <a:t> </a:t>
            </a:r>
            <a:r>
              <a:rPr lang="fr-FR" dirty="0" err="1"/>
              <a:t>ac</a:t>
            </a:r>
            <a:r>
              <a:rPr lang="fr-FR" dirty="0"/>
              <a:t> </a:t>
            </a:r>
            <a:r>
              <a:rPr lang="fr-FR" dirty="0" err="1"/>
              <a:t>consectetur</a:t>
            </a:r>
            <a:r>
              <a:rPr lang="fr-FR" dirty="0"/>
              <a:t> </a:t>
            </a:r>
            <a:r>
              <a:rPr lang="fr-FR" dirty="0" err="1"/>
              <a:t>euismod</a:t>
            </a:r>
            <a:r>
              <a:rPr lang="fr-FR" dirty="0"/>
              <a:t>, </a:t>
            </a:r>
            <a:r>
              <a:rPr lang="fr-FR" dirty="0" err="1"/>
              <a:t>orci</a:t>
            </a:r>
            <a:r>
              <a:rPr lang="fr-FR" dirty="0"/>
              <a:t> ante </a:t>
            </a:r>
            <a:r>
              <a:rPr lang="fr-FR" dirty="0" err="1"/>
              <a:t>rutrum</a:t>
            </a:r>
            <a:r>
              <a:rPr lang="fr-FR" dirty="0"/>
              <a:t> </a:t>
            </a:r>
            <a:r>
              <a:rPr lang="fr-FR" dirty="0" err="1"/>
              <a:t>nibh</a:t>
            </a:r>
            <a:r>
              <a:rPr lang="fr-FR" dirty="0"/>
              <a:t>, </a:t>
            </a:r>
            <a:r>
              <a:rPr lang="fr-FR" dirty="0" err="1"/>
              <a:t>quis</a:t>
            </a:r>
            <a:r>
              <a:rPr lang="fr-FR" dirty="0"/>
              <a:t> </a:t>
            </a:r>
            <a:r>
              <a:rPr lang="fr-FR" dirty="0" err="1"/>
              <a:t>condimentum</a:t>
            </a:r>
            <a:r>
              <a:rPr lang="fr-FR" dirty="0"/>
              <a:t> </a:t>
            </a:r>
            <a:r>
              <a:rPr lang="fr-FR" dirty="0" err="1"/>
              <a:t>lectus</a:t>
            </a:r>
            <a:r>
              <a:rPr lang="fr-FR" dirty="0"/>
              <a:t> </a:t>
            </a:r>
            <a:r>
              <a:rPr lang="fr-FR" dirty="0" err="1"/>
              <a:t>neque</a:t>
            </a:r>
            <a:r>
              <a:rPr lang="fr-FR" dirty="0"/>
              <a:t> </a:t>
            </a:r>
            <a:r>
              <a:rPr lang="fr-FR" dirty="0" err="1"/>
              <a:t>gravida</a:t>
            </a:r>
            <a:r>
              <a:rPr lang="fr-FR" dirty="0"/>
              <a:t> ipsum. </a:t>
            </a:r>
          </a:p>
        </p:txBody>
      </p:sp>
      <p:sp>
        <p:nvSpPr>
          <p:cNvPr id="2" name="Espace réservé du texte 7">
            <a:extLst>
              <a:ext uri="{FF2B5EF4-FFF2-40B4-BE49-F238E27FC236}">
                <a16:creationId xmlns:a16="http://schemas.microsoft.com/office/drawing/2014/main" id="{FEF3E8E8-9083-ECF5-8EA2-37FF3809EA0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59F6FEF-F5DB-D75D-A1E7-11D48EF3BFB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42932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e + Images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2" name="Espace réservé du texte 20">
            <a:extLst>
              <a:ext uri="{FF2B5EF4-FFF2-40B4-BE49-F238E27FC236}">
                <a16:creationId xmlns:a16="http://schemas.microsoft.com/office/drawing/2014/main" id="{884944D4-F014-0893-13BC-B53264C19D96}"/>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3" name="Espace réservé du texte 20">
            <a:extLst>
              <a:ext uri="{FF2B5EF4-FFF2-40B4-BE49-F238E27FC236}">
                <a16:creationId xmlns:a16="http://schemas.microsoft.com/office/drawing/2014/main" id="{F444AF8C-3294-122D-2864-3E9A3E1F7DCC}"/>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pour une image  8">
            <a:extLst>
              <a:ext uri="{FF2B5EF4-FFF2-40B4-BE49-F238E27FC236}">
                <a16:creationId xmlns:a16="http://schemas.microsoft.com/office/drawing/2014/main" id="{5CEE114D-A9BE-542D-383D-FDDB4F7295B8}"/>
              </a:ext>
            </a:extLst>
          </p:cNvPr>
          <p:cNvSpPr>
            <a:spLocks noGrp="1"/>
          </p:cNvSpPr>
          <p:nvPr>
            <p:ph type="pic" sz="quarter" idx="28"/>
          </p:nvPr>
        </p:nvSpPr>
        <p:spPr>
          <a:xfrm>
            <a:off x="5698777" y="943537"/>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8" name="Espace réservé pour une image  8">
            <a:extLst>
              <a:ext uri="{FF2B5EF4-FFF2-40B4-BE49-F238E27FC236}">
                <a16:creationId xmlns:a16="http://schemas.microsoft.com/office/drawing/2014/main" id="{F7A2EF0C-A320-D0C3-EDFB-9EC711461BAA}"/>
              </a:ext>
            </a:extLst>
          </p:cNvPr>
          <p:cNvSpPr>
            <a:spLocks noGrp="1"/>
          </p:cNvSpPr>
          <p:nvPr>
            <p:ph type="pic" sz="quarter" idx="29"/>
          </p:nvPr>
        </p:nvSpPr>
        <p:spPr>
          <a:xfrm>
            <a:off x="5698777" y="3787909"/>
            <a:ext cx="5439600" cy="203988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9" name="Espace réservé du texte 9">
            <a:extLst>
              <a:ext uri="{FF2B5EF4-FFF2-40B4-BE49-F238E27FC236}">
                <a16:creationId xmlns:a16="http://schemas.microsoft.com/office/drawing/2014/main" id="{9DCE572D-6685-C653-0124-85D27D27CFD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412937230"/>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e + Image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7131F4-D046-CAEB-9385-C69EC6A8DD89}"/>
              </a:ext>
            </a:extLst>
          </p:cNvPr>
          <p:cNvSpPr/>
          <p:nvPr/>
        </p:nvSpPr>
        <p:spPr>
          <a:xfrm>
            <a:off x="4645153" y="771525"/>
            <a:ext cx="7546848"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12" name="Connecteur droit 11">
            <a:extLst>
              <a:ext uri="{FF2B5EF4-FFF2-40B4-BE49-F238E27FC236}">
                <a16:creationId xmlns:a16="http://schemas.microsoft.com/office/drawing/2014/main" id="{F72F34C2-C801-CD49-82DD-403793419FC3}"/>
              </a:ext>
            </a:extLst>
          </p:cNvPr>
          <p:cNvCxnSpPr>
            <a:cxnSpLocks/>
          </p:cNvCxnSpPr>
          <p:nvPr/>
        </p:nvCxnSpPr>
        <p:spPr>
          <a:xfrm flipH="1">
            <a:off x="4645152" y="3622442"/>
            <a:ext cx="754684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20">
            <a:extLst>
              <a:ext uri="{FF2B5EF4-FFF2-40B4-BE49-F238E27FC236}">
                <a16:creationId xmlns:a16="http://schemas.microsoft.com/office/drawing/2014/main" id="{5784056E-AC42-E345-64CD-7F80EB36BB22}"/>
              </a:ext>
            </a:extLst>
          </p:cNvPr>
          <p:cNvSpPr>
            <a:spLocks noGrp="1"/>
          </p:cNvSpPr>
          <p:nvPr>
            <p:ph type="body" sz="quarter" idx="17" hasCustomPrompt="1"/>
          </p:nvPr>
        </p:nvSpPr>
        <p:spPr>
          <a:xfrm>
            <a:off x="419162" y="2753751"/>
            <a:ext cx="3756598" cy="1723549"/>
          </a:xfrm>
        </p:spPr>
        <p:txBody>
          <a:bodyPr anchor="ctr"/>
          <a:lstStyle>
            <a:lvl1pPr marL="285750" indent="-285750">
              <a:lnSpc>
                <a:spcPct val="100000"/>
              </a:lnSpc>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2" name="Espace réservé du texte 7">
            <a:extLst>
              <a:ext uri="{FF2B5EF4-FFF2-40B4-BE49-F238E27FC236}">
                <a16:creationId xmlns:a16="http://schemas.microsoft.com/office/drawing/2014/main" id="{24F3F1B6-23BF-58E9-7EFB-1000E47B220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20">
            <a:extLst>
              <a:ext uri="{FF2B5EF4-FFF2-40B4-BE49-F238E27FC236}">
                <a16:creationId xmlns:a16="http://schemas.microsoft.com/office/drawing/2014/main" id="{7E716761-3B0E-BE9D-3F55-16D2369F82E7}"/>
              </a:ext>
            </a:extLst>
          </p:cNvPr>
          <p:cNvSpPr>
            <a:spLocks noGrp="1"/>
          </p:cNvSpPr>
          <p:nvPr>
            <p:ph type="body" sz="quarter" idx="18" hasCustomPrompt="1"/>
          </p:nvPr>
        </p:nvSpPr>
        <p:spPr>
          <a:xfrm>
            <a:off x="5698776" y="3180852"/>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8" name="Espace réservé du texte 20">
            <a:extLst>
              <a:ext uri="{FF2B5EF4-FFF2-40B4-BE49-F238E27FC236}">
                <a16:creationId xmlns:a16="http://schemas.microsoft.com/office/drawing/2014/main" id="{D38016CA-2267-6CAB-62BE-BB3D3F2360F5}"/>
              </a:ext>
            </a:extLst>
          </p:cNvPr>
          <p:cNvSpPr>
            <a:spLocks noGrp="1"/>
          </p:cNvSpPr>
          <p:nvPr>
            <p:ph type="body" sz="quarter" idx="19" hasCustomPrompt="1"/>
          </p:nvPr>
        </p:nvSpPr>
        <p:spPr>
          <a:xfrm>
            <a:off x="5698776" y="6024995"/>
            <a:ext cx="5439600" cy="169277"/>
          </a:xfrm>
        </p:spPr>
        <p:txBody>
          <a:bodyPr anchor="ctr"/>
          <a:lstStyle>
            <a:lvl1pPr marL="0" indent="0" algn="l">
              <a:lnSpc>
                <a:spcPct val="100000"/>
              </a:lnSpc>
              <a:buFont typeface="Arial" panose="020B0604020202020204" pitchFamily="34" charset="0"/>
              <a:buNone/>
              <a:defRPr sz="1100"/>
            </a:lvl1pPr>
          </a:lstStyle>
          <a:p>
            <a:pPr lvl="0"/>
            <a:r>
              <a:rPr lang="fr-FR" dirty="0"/>
              <a:t>Courte description</a:t>
            </a:r>
          </a:p>
        </p:txBody>
      </p:sp>
      <p:sp>
        <p:nvSpPr>
          <p:cNvPr id="7" name="Espace réservé du texte 9">
            <a:extLst>
              <a:ext uri="{FF2B5EF4-FFF2-40B4-BE49-F238E27FC236}">
                <a16:creationId xmlns:a16="http://schemas.microsoft.com/office/drawing/2014/main" id="{A0299ABD-4A43-66E3-E1FD-C9AAB4F7D1C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615289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e + Images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CF571508-BF8D-3995-9B5F-3DE1951E7145}"/>
              </a:ext>
            </a:extLst>
          </p:cNvPr>
          <p:cNvCxnSpPr>
            <a:cxnSpLocks/>
          </p:cNvCxnSpPr>
          <p:nvPr/>
        </p:nvCxnSpPr>
        <p:spPr>
          <a:xfrm>
            <a:off x="4797469"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6A54C5C-F991-CAE6-905B-5626145A8862}"/>
              </a:ext>
            </a:extLst>
          </p:cNvPr>
          <p:cNvSpPr/>
          <p:nvPr/>
        </p:nvSpPr>
        <p:spPr>
          <a:xfrm>
            <a:off x="4807628" y="3627120"/>
            <a:ext cx="7384370" cy="2832404"/>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7">
            <a:extLst>
              <a:ext uri="{FF2B5EF4-FFF2-40B4-BE49-F238E27FC236}">
                <a16:creationId xmlns:a16="http://schemas.microsoft.com/office/drawing/2014/main" id="{AD069770-82B4-5A8E-53A2-D87A0021DA35}"/>
              </a:ext>
            </a:extLst>
          </p:cNvPr>
          <p:cNvSpPr>
            <a:spLocks noGrp="1"/>
          </p:cNvSpPr>
          <p:nvPr>
            <p:ph type="body" sz="quarter" idx="15" hasCustomPrompt="1"/>
          </p:nvPr>
        </p:nvSpPr>
        <p:spPr>
          <a:xfrm>
            <a:off x="7623750" y="4797100"/>
            <a:ext cx="2134235" cy="492443"/>
          </a:xfrm>
        </p:spPr>
        <p:txBody>
          <a:bodyPr>
            <a:spAutoFit/>
          </a:bodyPr>
          <a:lstStyle>
            <a:lvl1pPr>
              <a:defRPr/>
            </a:lvl1pPr>
          </a:lstStyle>
          <a:p>
            <a:pPr lvl="0"/>
            <a:r>
              <a:rPr lang="fr-FR" dirty="0"/>
              <a:t>Insérer une image ou un graphique</a:t>
            </a:r>
          </a:p>
        </p:txBody>
      </p:sp>
      <p:sp>
        <p:nvSpPr>
          <p:cNvPr id="15" name="Espace réservé du texte 17">
            <a:extLst>
              <a:ext uri="{FF2B5EF4-FFF2-40B4-BE49-F238E27FC236}">
                <a16:creationId xmlns:a16="http://schemas.microsoft.com/office/drawing/2014/main" id="{C310CA7F-960D-C9D2-2BF1-AE52419924AD}"/>
              </a:ext>
            </a:extLst>
          </p:cNvPr>
          <p:cNvSpPr>
            <a:spLocks noGrp="1"/>
          </p:cNvSpPr>
          <p:nvPr>
            <p:ph type="body" sz="quarter" idx="16" hasCustomPrompt="1"/>
          </p:nvPr>
        </p:nvSpPr>
        <p:spPr>
          <a:xfrm>
            <a:off x="7623750" y="1899678"/>
            <a:ext cx="2134235" cy="492443"/>
          </a:xfrm>
        </p:spPr>
        <p:txBody>
          <a:bodyPr>
            <a:spAutoFit/>
          </a:bodyPr>
          <a:lstStyle>
            <a:lvl1pPr>
              <a:defRPr/>
            </a:lvl1pPr>
          </a:lstStyle>
          <a:p>
            <a:pPr lvl="0"/>
            <a:r>
              <a:rPr lang="fr-FR" dirty="0"/>
              <a:t>Insérer une image ou un graphique</a:t>
            </a:r>
          </a:p>
        </p:txBody>
      </p:sp>
      <p:sp>
        <p:nvSpPr>
          <p:cNvPr id="16" name="Espace réservé du texte 15">
            <a:extLst>
              <a:ext uri="{FF2B5EF4-FFF2-40B4-BE49-F238E27FC236}">
                <a16:creationId xmlns:a16="http://schemas.microsoft.com/office/drawing/2014/main" id="{D2BA093D-D657-F33E-7ECA-DEBCF069FCD0}"/>
              </a:ext>
            </a:extLst>
          </p:cNvPr>
          <p:cNvSpPr>
            <a:spLocks noGrp="1"/>
          </p:cNvSpPr>
          <p:nvPr>
            <p:ph type="body" sz="quarter" idx="17" hasCustomPrompt="1"/>
          </p:nvPr>
        </p:nvSpPr>
        <p:spPr>
          <a:xfrm>
            <a:off x="419167" y="1530777"/>
            <a:ext cx="3949627" cy="1477328"/>
          </a:xfrm>
        </p:spPr>
        <p:txBody>
          <a:bodyPr wrap="square" anchor="ctr">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7" name="Espace réservé du texte 15">
            <a:extLst>
              <a:ext uri="{FF2B5EF4-FFF2-40B4-BE49-F238E27FC236}">
                <a16:creationId xmlns:a16="http://schemas.microsoft.com/office/drawing/2014/main" id="{C275C45C-93FA-80B5-61E7-C9FE323A15CE}"/>
              </a:ext>
            </a:extLst>
          </p:cNvPr>
          <p:cNvSpPr>
            <a:spLocks noGrp="1"/>
          </p:cNvSpPr>
          <p:nvPr>
            <p:ph type="body" sz="quarter" idx="18" hasCustomPrompt="1"/>
          </p:nvPr>
        </p:nvSpPr>
        <p:spPr>
          <a:xfrm>
            <a:off x="419167" y="4181547"/>
            <a:ext cx="3949625" cy="1723549"/>
          </a:xfrm>
        </p:spPr>
        <p:txBody>
          <a:bodyPr wrap="square"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2" name="Espace réservé du texte 7">
            <a:extLst>
              <a:ext uri="{FF2B5EF4-FFF2-40B4-BE49-F238E27FC236}">
                <a16:creationId xmlns:a16="http://schemas.microsoft.com/office/drawing/2014/main" id="{9CA0FEAC-6F03-6E90-58FE-812D03D9CD7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4E439464-C34E-C0EB-4175-87DDAAAF359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137229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 + Imag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A9B1A3D7-C53C-B4E3-ED2C-F78B3BBE1FF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7EC71966-BFAE-6954-6C02-156DE7F45E2F}"/>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4" name="Espace réservé du texte 6">
            <a:extLst>
              <a:ext uri="{FF2B5EF4-FFF2-40B4-BE49-F238E27FC236}">
                <a16:creationId xmlns:a16="http://schemas.microsoft.com/office/drawing/2014/main" id="{27EC0AD2-8AB8-B101-5326-1E4AE6AEE93A}"/>
              </a:ext>
            </a:extLst>
          </p:cNvPr>
          <p:cNvSpPr>
            <a:spLocks noGrp="1"/>
          </p:cNvSpPr>
          <p:nvPr>
            <p:ph type="body" sz="quarter" idx="16" hasCustomPrompt="1"/>
          </p:nvPr>
        </p:nvSpPr>
        <p:spPr>
          <a:xfrm>
            <a:off x="1008000" y="1951672"/>
            <a:ext cx="3950400" cy="1477328"/>
          </a:xfrm>
        </p:spPr>
        <p:txBody>
          <a:bodyPr anchor="b">
            <a:spAutoFit/>
          </a:bodyP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5" name="Espace réservé du texte 6">
            <a:extLst>
              <a:ext uri="{FF2B5EF4-FFF2-40B4-BE49-F238E27FC236}">
                <a16:creationId xmlns:a16="http://schemas.microsoft.com/office/drawing/2014/main" id="{3AD18545-5719-8B00-CBD6-E0F2D79A7E0A}"/>
              </a:ext>
            </a:extLst>
          </p:cNvPr>
          <p:cNvSpPr>
            <a:spLocks noGrp="1"/>
          </p:cNvSpPr>
          <p:nvPr>
            <p:ph type="body" sz="quarter" idx="17" hasCustomPrompt="1"/>
          </p:nvPr>
        </p:nvSpPr>
        <p:spPr>
          <a:xfrm>
            <a:off x="1020000" y="3854671"/>
            <a:ext cx="3950400" cy="1723549"/>
          </a:xfrm>
        </p:spPr>
        <p:txBody>
          <a:bodyPr wrap="square">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3" name="Espace réservé pour une image  2">
            <a:extLst>
              <a:ext uri="{FF2B5EF4-FFF2-40B4-BE49-F238E27FC236}">
                <a16:creationId xmlns:a16="http://schemas.microsoft.com/office/drawing/2014/main" id="{421EDF8B-759A-BC87-490E-B36F6C59FBE8}"/>
              </a:ext>
            </a:extLst>
          </p:cNvPr>
          <p:cNvSpPr>
            <a:spLocks noGrp="1"/>
          </p:cNvSpPr>
          <p:nvPr>
            <p:ph type="pic" sz="quarter" idx="18"/>
          </p:nvPr>
        </p:nvSpPr>
        <p:spPr>
          <a:xfrm>
            <a:off x="6992288" y="1324829"/>
            <a:ext cx="5199712" cy="4639078"/>
          </a:xfrm>
          <a:custGeom>
            <a:avLst/>
            <a:gdLst>
              <a:gd name="connsiteX0" fmla="*/ 0 w 2833511"/>
              <a:gd name="connsiteY0" fmla="*/ 0 h 4639056"/>
              <a:gd name="connsiteX1" fmla="*/ 2833511 w 2833511"/>
              <a:gd name="connsiteY1" fmla="*/ 0 h 4639056"/>
              <a:gd name="connsiteX2" fmla="*/ 2833511 w 2833511"/>
              <a:gd name="connsiteY2" fmla="*/ 4639056 h 4639056"/>
              <a:gd name="connsiteX3" fmla="*/ 0 w 2833511"/>
              <a:gd name="connsiteY3" fmla="*/ 4639056 h 4639056"/>
              <a:gd name="connsiteX4" fmla="*/ 0 w 2833511"/>
              <a:gd name="connsiteY4" fmla="*/ 0 h 4639056"/>
              <a:gd name="connsiteX0" fmla="*/ 1470064 w 4303575"/>
              <a:gd name="connsiteY0" fmla="*/ 0 h 4639056"/>
              <a:gd name="connsiteX1" fmla="*/ 4303575 w 4303575"/>
              <a:gd name="connsiteY1" fmla="*/ 0 h 4639056"/>
              <a:gd name="connsiteX2" fmla="*/ 4303575 w 4303575"/>
              <a:gd name="connsiteY2" fmla="*/ 4639056 h 4639056"/>
              <a:gd name="connsiteX3" fmla="*/ 1470064 w 4303575"/>
              <a:gd name="connsiteY3" fmla="*/ 4639056 h 4639056"/>
              <a:gd name="connsiteX4" fmla="*/ 1470064 w 4303575"/>
              <a:gd name="connsiteY4" fmla="*/ 0 h 4639056"/>
              <a:gd name="connsiteX0" fmla="*/ 2334915 w 5168426"/>
              <a:gd name="connsiteY0" fmla="*/ 0 h 4639056"/>
              <a:gd name="connsiteX1" fmla="*/ 5168426 w 5168426"/>
              <a:gd name="connsiteY1" fmla="*/ 0 h 4639056"/>
              <a:gd name="connsiteX2" fmla="*/ 5168426 w 5168426"/>
              <a:gd name="connsiteY2" fmla="*/ 4639056 h 4639056"/>
              <a:gd name="connsiteX3" fmla="*/ 2334915 w 5168426"/>
              <a:gd name="connsiteY3" fmla="*/ 4639056 h 4639056"/>
              <a:gd name="connsiteX4" fmla="*/ 2334915 w 5168426"/>
              <a:gd name="connsiteY4" fmla="*/ 0 h 4639056"/>
              <a:gd name="connsiteX0" fmla="*/ 2378708 w 5212219"/>
              <a:gd name="connsiteY0" fmla="*/ 0 h 4639056"/>
              <a:gd name="connsiteX1" fmla="*/ 5212219 w 5212219"/>
              <a:gd name="connsiteY1" fmla="*/ 0 h 4639056"/>
              <a:gd name="connsiteX2" fmla="*/ 5212219 w 5212219"/>
              <a:gd name="connsiteY2" fmla="*/ 4639056 h 4639056"/>
              <a:gd name="connsiteX3" fmla="*/ 2378708 w 5212219"/>
              <a:gd name="connsiteY3" fmla="*/ 4639056 h 4639056"/>
              <a:gd name="connsiteX4" fmla="*/ 2378708 w 5212219"/>
              <a:gd name="connsiteY4" fmla="*/ 0 h 4639056"/>
              <a:gd name="connsiteX0" fmla="*/ 2370602 w 5204113"/>
              <a:gd name="connsiteY0" fmla="*/ 0 h 4639079"/>
              <a:gd name="connsiteX1" fmla="*/ 5204113 w 5204113"/>
              <a:gd name="connsiteY1" fmla="*/ 0 h 4639079"/>
              <a:gd name="connsiteX2" fmla="*/ 5204113 w 5204113"/>
              <a:gd name="connsiteY2" fmla="*/ 4639056 h 4639079"/>
              <a:gd name="connsiteX3" fmla="*/ 2370602 w 5204113"/>
              <a:gd name="connsiteY3" fmla="*/ 4639056 h 4639079"/>
              <a:gd name="connsiteX4" fmla="*/ 2370602 w 5204113"/>
              <a:gd name="connsiteY4" fmla="*/ 0 h 4639079"/>
              <a:gd name="connsiteX0" fmla="*/ 2366201 w 5199712"/>
              <a:gd name="connsiteY0" fmla="*/ 0 h 4639078"/>
              <a:gd name="connsiteX1" fmla="*/ 5199712 w 5199712"/>
              <a:gd name="connsiteY1" fmla="*/ 0 h 4639078"/>
              <a:gd name="connsiteX2" fmla="*/ 5199712 w 5199712"/>
              <a:gd name="connsiteY2" fmla="*/ 4639056 h 4639078"/>
              <a:gd name="connsiteX3" fmla="*/ 2366201 w 5199712"/>
              <a:gd name="connsiteY3" fmla="*/ 4639056 h 4639078"/>
              <a:gd name="connsiteX4" fmla="*/ 2366201 w 5199712"/>
              <a:gd name="connsiteY4" fmla="*/ 0 h 463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712" h="4639078">
                <a:moveTo>
                  <a:pt x="2366201" y="0"/>
                </a:moveTo>
                <a:lnTo>
                  <a:pt x="5199712" y="0"/>
                </a:lnTo>
                <a:lnTo>
                  <a:pt x="5199712" y="4639056"/>
                </a:lnTo>
                <a:lnTo>
                  <a:pt x="2366201" y="4639056"/>
                </a:lnTo>
                <a:cubicBezTo>
                  <a:pt x="-523756" y="4650570"/>
                  <a:pt x="-1043044" y="304574"/>
                  <a:pt x="2366201" y="0"/>
                </a:cubicBezTo>
                <a:close/>
              </a:path>
            </a:pathLst>
          </a:custGeom>
        </p:spPr>
        <p:txBody>
          <a:bodyPr/>
          <a:lstStyle/>
          <a:p>
            <a:endParaRPr lang="fr-FR"/>
          </a:p>
        </p:txBody>
      </p:sp>
    </p:spTree>
    <p:extLst>
      <p:ext uri="{BB962C8B-B14F-4D97-AF65-F5344CB8AC3E}">
        <p14:creationId xmlns:p14="http://schemas.microsoft.com/office/powerpoint/2010/main" val="578800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e + Imag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3831218" cy="568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6" name="Connecteur droit 5">
            <a:extLst>
              <a:ext uri="{FF2B5EF4-FFF2-40B4-BE49-F238E27FC236}">
                <a16:creationId xmlns:a16="http://schemas.microsoft.com/office/drawing/2014/main" id="{5F052071-1DCF-BE46-1D13-F1E1D26CA41A}"/>
              </a:ext>
            </a:extLst>
          </p:cNvPr>
          <p:cNvCxnSpPr>
            <a:cxnSpLocks/>
          </p:cNvCxnSpPr>
          <p:nvPr/>
        </p:nvCxnSpPr>
        <p:spPr>
          <a:xfrm>
            <a:off x="383122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624B7E74-D172-B04F-1974-72A6D1E496CD}"/>
              </a:ext>
            </a:extLst>
          </p:cNvPr>
          <p:cNvSpPr>
            <a:spLocks noGrp="1"/>
          </p:cNvSpPr>
          <p:nvPr>
            <p:ph type="body" sz="quarter" idx="15" hasCustomPrompt="1"/>
          </p:nvPr>
        </p:nvSpPr>
        <p:spPr>
          <a:xfrm>
            <a:off x="419100" y="2322864"/>
            <a:ext cx="2933700" cy="2585323"/>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 le texte</a:t>
            </a:r>
          </a:p>
        </p:txBody>
      </p:sp>
      <p:sp>
        <p:nvSpPr>
          <p:cNvPr id="2" name="Espace réservé du texte 7">
            <a:extLst>
              <a:ext uri="{FF2B5EF4-FFF2-40B4-BE49-F238E27FC236}">
                <a16:creationId xmlns:a16="http://schemas.microsoft.com/office/drawing/2014/main" id="{D23B4C13-2992-9A2A-2938-D9F8BF5CAEE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contenu 9">
            <a:extLst>
              <a:ext uri="{FF2B5EF4-FFF2-40B4-BE49-F238E27FC236}">
                <a16:creationId xmlns:a16="http://schemas.microsoft.com/office/drawing/2014/main" id="{DB314102-A5CE-29B1-6E5B-92E79BCB0C3F}"/>
              </a:ext>
            </a:extLst>
          </p:cNvPr>
          <p:cNvSpPr>
            <a:spLocks noGrp="1"/>
          </p:cNvSpPr>
          <p:nvPr>
            <p:ph sz="quarter" idx="29"/>
          </p:nvPr>
        </p:nvSpPr>
        <p:spPr>
          <a:xfrm>
            <a:off x="4568802" y="1225642"/>
            <a:ext cx="6954798" cy="47797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61030A75-5CE0-EAF3-D3D1-992DDDAB5E8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437507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e + Image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F0CB3C1-6698-4BFC-295D-F8C9F01D60CB}"/>
              </a:ext>
            </a:extLst>
          </p:cNvPr>
          <p:cNvSpPr/>
          <p:nvPr/>
        </p:nvSpPr>
        <p:spPr>
          <a:xfrm>
            <a:off x="0" y="771525"/>
            <a:ext cx="4064400"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Google Shape;1311;p10">
            <a:extLst>
              <a:ext uri="{FF2B5EF4-FFF2-40B4-BE49-F238E27FC236}">
                <a16:creationId xmlns:a16="http://schemas.microsoft.com/office/drawing/2014/main" id="{0DB25BE6-6224-2F11-426F-39AD16B33097}"/>
              </a:ext>
            </a:extLst>
          </p:cNvPr>
          <p:cNvSpPr/>
          <p:nvPr/>
        </p:nvSpPr>
        <p:spPr>
          <a:xfrm>
            <a:off x="4776369"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Rectangle 10">
            <a:extLst>
              <a:ext uri="{FF2B5EF4-FFF2-40B4-BE49-F238E27FC236}">
                <a16:creationId xmlns:a16="http://schemas.microsoft.com/office/drawing/2014/main" id="{DCEC1321-8DE5-76F4-4692-22524CDE8329}"/>
              </a:ext>
            </a:extLst>
          </p:cNvPr>
          <p:cNvSpPr/>
          <p:nvPr/>
        </p:nvSpPr>
        <p:spPr>
          <a:xfrm>
            <a:off x="1" y="772523"/>
            <a:ext cx="4061052" cy="1281864"/>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Google Shape;1311;p10">
            <a:extLst>
              <a:ext uri="{FF2B5EF4-FFF2-40B4-BE49-F238E27FC236}">
                <a16:creationId xmlns:a16="http://schemas.microsoft.com/office/drawing/2014/main" id="{BEB2E0E4-2CEC-35FA-1424-7C24CE971729}"/>
              </a:ext>
            </a:extLst>
          </p:cNvPr>
          <p:cNvSpPr/>
          <p:nvPr/>
        </p:nvSpPr>
        <p:spPr>
          <a:xfrm>
            <a:off x="4776369"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4" name="Google Shape;1311;p10">
            <a:extLst>
              <a:ext uri="{FF2B5EF4-FFF2-40B4-BE49-F238E27FC236}">
                <a16:creationId xmlns:a16="http://schemas.microsoft.com/office/drawing/2014/main" id="{4421AB01-3312-F7BA-ADD3-E4935D3D8B28}"/>
              </a:ext>
            </a:extLst>
          </p:cNvPr>
          <p:cNvSpPr/>
          <p:nvPr/>
        </p:nvSpPr>
        <p:spPr>
          <a:xfrm>
            <a:off x="8376096" y="5370847"/>
            <a:ext cx="3352800" cy="916670"/>
          </a:xfrm>
          <a:prstGeom prst="rect">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 name="Google Shape;1311;p10">
            <a:extLst>
              <a:ext uri="{FF2B5EF4-FFF2-40B4-BE49-F238E27FC236}">
                <a16:creationId xmlns:a16="http://schemas.microsoft.com/office/drawing/2014/main" id="{9F369107-0643-FE28-7672-C5CE2338E1E5}"/>
              </a:ext>
            </a:extLst>
          </p:cNvPr>
          <p:cNvSpPr/>
          <p:nvPr/>
        </p:nvSpPr>
        <p:spPr>
          <a:xfrm>
            <a:off x="8376096" y="1048512"/>
            <a:ext cx="3352800" cy="4336180"/>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 name="Espace réservé du texte 10">
            <a:extLst>
              <a:ext uri="{FF2B5EF4-FFF2-40B4-BE49-F238E27FC236}">
                <a16:creationId xmlns:a16="http://schemas.microsoft.com/office/drawing/2014/main" id="{8F5AB2D8-7FCA-6206-E183-7DC0E245AE53}"/>
              </a:ext>
            </a:extLst>
          </p:cNvPr>
          <p:cNvSpPr>
            <a:spLocks noGrp="1"/>
          </p:cNvSpPr>
          <p:nvPr>
            <p:ph type="body" sz="quarter" idx="15" hasCustomPrompt="1"/>
          </p:nvPr>
        </p:nvSpPr>
        <p:spPr>
          <a:xfrm>
            <a:off x="215894" y="1092519"/>
            <a:ext cx="640800" cy="641871"/>
          </a:xfrm>
          <a:prstGeom prst="flowChartConnector">
            <a:avLst/>
          </a:prstGeom>
          <a:solidFill>
            <a:schemeClr val="accent4"/>
          </a:solidFill>
        </p:spPr>
        <p:txBody>
          <a:bodyPr wrap="square" anchor="ctr">
            <a:noAutofit/>
          </a:bodyPr>
          <a:lstStyle>
            <a:lvl1pPr algn="ctr">
              <a:defRPr sz="2400"/>
            </a:lvl1pPr>
          </a:lstStyle>
          <a:p>
            <a:pPr lvl="0"/>
            <a:r>
              <a:rPr lang="fr-FR" dirty="0"/>
              <a:t>1</a:t>
            </a:r>
          </a:p>
        </p:txBody>
      </p:sp>
      <p:sp>
        <p:nvSpPr>
          <p:cNvPr id="21" name="Espace réservé du texte 20">
            <a:extLst>
              <a:ext uri="{FF2B5EF4-FFF2-40B4-BE49-F238E27FC236}">
                <a16:creationId xmlns:a16="http://schemas.microsoft.com/office/drawing/2014/main" id="{776BE55E-AEB4-A0C0-7ED1-01099C95CA6B}"/>
              </a:ext>
            </a:extLst>
          </p:cNvPr>
          <p:cNvSpPr>
            <a:spLocks noGrp="1"/>
          </p:cNvSpPr>
          <p:nvPr>
            <p:ph type="body" sz="quarter" idx="16" hasCustomPrompt="1"/>
          </p:nvPr>
        </p:nvSpPr>
        <p:spPr>
          <a:xfrm>
            <a:off x="320789" y="3502903"/>
            <a:ext cx="3419475" cy="1508105"/>
          </a:xfrm>
        </p:spPr>
        <p:txBody>
          <a:bodyPr wrap="square" anchor="ctr">
            <a:spAutoFit/>
          </a:bodyPr>
          <a:lstStyle>
            <a:lvl1pPr marL="285750" indent="-285750">
              <a:lnSpc>
                <a:spcPct val="100000"/>
              </a:lnSpc>
              <a:buFont typeface="Arial" panose="020B0604020202020204" pitchFamily="34" charset="0"/>
              <a:buChar cha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26" name="Espace réservé du texte 25">
            <a:extLst>
              <a:ext uri="{FF2B5EF4-FFF2-40B4-BE49-F238E27FC236}">
                <a16:creationId xmlns:a16="http://schemas.microsoft.com/office/drawing/2014/main" id="{BF35DEA9-889C-BEF7-C7E8-F9CA73485B84}"/>
              </a:ext>
            </a:extLst>
          </p:cNvPr>
          <p:cNvSpPr>
            <a:spLocks noGrp="1"/>
          </p:cNvSpPr>
          <p:nvPr>
            <p:ph type="body" sz="quarter" idx="17" hasCustomPrompt="1"/>
          </p:nvPr>
        </p:nvSpPr>
        <p:spPr>
          <a:xfrm>
            <a:off x="1077747" y="1313426"/>
            <a:ext cx="2664000" cy="200055"/>
          </a:xfrm>
        </p:spPr>
        <p:txBody>
          <a:bodyPr anchor="ctr"/>
          <a:lstStyle>
            <a:lvl1pPr>
              <a:defRPr sz="1300">
                <a:latin typeface="+mj-lt"/>
              </a:defRPr>
            </a:lvl1pPr>
          </a:lstStyle>
          <a:p>
            <a:pPr lvl="0"/>
            <a:r>
              <a:rPr lang="fr-FR" dirty="0"/>
              <a:t>Titre</a:t>
            </a:r>
          </a:p>
        </p:txBody>
      </p:sp>
      <p:sp>
        <p:nvSpPr>
          <p:cNvPr id="28" name="Espace réservé du texte 25">
            <a:extLst>
              <a:ext uri="{FF2B5EF4-FFF2-40B4-BE49-F238E27FC236}">
                <a16:creationId xmlns:a16="http://schemas.microsoft.com/office/drawing/2014/main" id="{370C96DC-7175-BEB0-160A-6BE4D1368372}"/>
              </a:ext>
            </a:extLst>
          </p:cNvPr>
          <p:cNvSpPr>
            <a:spLocks noGrp="1"/>
          </p:cNvSpPr>
          <p:nvPr>
            <p:ph type="body" sz="quarter" idx="18" hasCustomPrompt="1"/>
          </p:nvPr>
        </p:nvSpPr>
        <p:spPr>
          <a:xfrm>
            <a:off x="4776369"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9" name="Espace réservé du texte 25">
            <a:extLst>
              <a:ext uri="{FF2B5EF4-FFF2-40B4-BE49-F238E27FC236}">
                <a16:creationId xmlns:a16="http://schemas.microsoft.com/office/drawing/2014/main" id="{C791E88E-BF33-BEB0-E2A2-850D7C30503B}"/>
              </a:ext>
            </a:extLst>
          </p:cNvPr>
          <p:cNvSpPr>
            <a:spLocks noGrp="1"/>
          </p:cNvSpPr>
          <p:nvPr>
            <p:ph type="body" sz="quarter" idx="19" hasCustomPrompt="1"/>
          </p:nvPr>
        </p:nvSpPr>
        <p:spPr>
          <a:xfrm>
            <a:off x="8376096" y="5533943"/>
            <a:ext cx="3352800" cy="551090"/>
          </a:xfrm>
        </p:spPr>
        <p:txBody>
          <a:bodyPr lIns="90000" tIns="90000" rIns="90000" bIns="90000" anchor="ctr"/>
          <a:lstStyle>
            <a:lvl1pPr>
              <a:defRPr sz="1200" i="1">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endParaRPr lang="fr-FR" dirty="0"/>
          </a:p>
        </p:txBody>
      </p:sp>
      <p:sp>
        <p:nvSpPr>
          <p:cNvPr id="2" name="Espace réservé du texte 7">
            <a:extLst>
              <a:ext uri="{FF2B5EF4-FFF2-40B4-BE49-F238E27FC236}">
                <a16:creationId xmlns:a16="http://schemas.microsoft.com/office/drawing/2014/main" id="{73DC26B1-DA3D-4C6C-6313-B1EE8BEC925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10963916-197D-7F7D-25D9-592F081A0B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cxnSp>
        <p:nvCxnSpPr>
          <p:cNvPr id="3" name="Connecteur droit 2">
            <a:extLst>
              <a:ext uri="{FF2B5EF4-FFF2-40B4-BE49-F238E27FC236}">
                <a16:creationId xmlns:a16="http://schemas.microsoft.com/office/drawing/2014/main" id="{49E8E840-3503-9AA2-9278-B7B4AF42D703}"/>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395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Images 7">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A944599E-FDBA-DEE3-EAD3-040D3B9833CE}"/>
              </a:ext>
            </a:extLst>
          </p:cNvPr>
          <p:cNvSpPr/>
          <p:nvPr/>
        </p:nvSpPr>
        <p:spPr>
          <a:xfrm>
            <a:off x="4058104" y="5009673"/>
            <a:ext cx="8133891" cy="1448726"/>
          </a:xfrm>
          <a:prstGeom prst="rect">
            <a:avLst/>
          </a:prstGeom>
          <a:solidFill>
            <a:srgbClr val="F7F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Rectangle 10">
            <a:extLst>
              <a:ext uri="{FF2B5EF4-FFF2-40B4-BE49-F238E27FC236}">
                <a16:creationId xmlns:a16="http://schemas.microsoft.com/office/drawing/2014/main" id="{ED22FC47-5653-CAB1-8F37-AE54858164E3}"/>
              </a:ext>
            </a:extLst>
          </p:cNvPr>
          <p:cNvSpPr/>
          <p:nvPr/>
        </p:nvSpPr>
        <p:spPr>
          <a:xfrm>
            <a:off x="1559" y="768499"/>
            <a:ext cx="4054641" cy="1346018"/>
          </a:xfrm>
          <a:prstGeom prst="rect">
            <a:avLst/>
          </a:prstGeom>
          <a:solidFill>
            <a:srgbClr val="69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2E22256-67F6-EDA1-5697-C57578D6FC7B}"/>
              </a:ext>
            </a:extLst>
          </p:cNvPr>
          <p:cNvCxnSpPr>
            <a:cxnSpLocks/>
          </p:cNvCxnSpPr>
          <p:nvPr/>
        </p:nvCxnSpPr>
        <p:spPr>
          <a:xfrm>
            <a:off x="4054641"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15FE8BD-7F0F-B55B-1F19-18BF22907627}"/>
              </a:ext>
            </a:extLst>
          </p:cNvPr>
          <p:cNvCxnSpPr>
            <a:cxnSpLocks/>
          </p:cNvCxnSpPr>
          <p:nvPr/>
        </p:nvCxnSpPr>
        <p:spPr>
          <a:xfrm flipH="1">
            <a:off x="4054641" y="5009673"/>
            <a:ext cx="81373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space réservé du contenu 25">
            <a:extLst>
              <a:ext uri="{FF2B5EF4-FFF2-40B4-BE49-F238E27FC236}">
                <a16:creationId xmlns:a16="http://schemas.microsoft.com/office/drawing/2014/main" id="{4133921D-7E7F-B6F8-E2A7-61C47A09F29B}"/>
              </a:ext>
            </a:extLst>
          </p:cNvPr>
          <p:cNvSpPr>
            <a:spLocks noGrp="1"/>
          </p:cNvSpPr>
          <p:nvPr>
            <p:ph sz="quarter" idx="15"/>
          </p:nvPr>
        </p:nvSpPr>
        <p:spPr>
          <a:xfrm>
            <a:off x="155039" y="1103108"/>
            <a:ext cx="680464" cy="676800"/>
          </a:xfrm>
          <a:prstGeom prst="ellipse">
            <a:avLst/>
          </a:prstGeom>
          <a:solidFill>
            <a:schemeClr val="accent4"/>
          </a:solidFill>
        </p:spPr>
        <p:txBody>
          <a:bodyPr anchor="ctr"/>
          <a:lstStyle>
            <a:lvl1pPr algn="ctr">
              <a:defRPr/>
            </a:lvl1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376D20BE-DED9-5D77-1EFC-17539368B8F9}"/>
              </a:ext>
            </a:extLst>
          </p:cNvPr>
          <p:cNvSpPr>
            <a:spLocks noGrp="1"/>
          </p:cNvSpPr>
          <p:nvPr>
            <p:ph type="body" sz="quarter" idx="17" hasCustomPrompt="1"/>
          </p:nvPr>
        </p:nvSpPr>
        <p:spPr>
          <a:xfrm>
            <a:off x="1077749" y="1072176"/>
            <a:ext cx="1868652" cy="738664"/>
          </a:xfrm>
        </p:spPr>
        <p:txBody>
          <a:bodyPr anchor="ctr">
            <a:spAutoFit/>
          </a:bodyPr>
          <a:lstStyle>
            <a:lvl1pPr>
              <a:defRPr sz="1600" cap="all" baseline="0">
                <a:latin typeface="+mj-lt"/>
              </a:defRPr>
            </a:lvl1pPr>
          </a:lstStyle>
          <a:p>
            <a:pPr lvl="0"/>
            <a:r>
              <a:rPr lang="fr-FR" dirty="0"/>
              <a:t>LOREM IPSUM DOLOR AMET SIT DES ELIT</a:t>
            </a:r>
          </a:p>
        </p:txBody>
      </p:sp>
      <p:sp>
        <p:nvSpPr>
          <p:cNvPr id="29" name="Espace réservé du texte 28">
            <a:extLst>
              <a:ext uri="{FF2B5EF4-FFF2-40B4-BE49-F238E27FC236}">
                <a16:creationId xmlns:a16="http://schemas.microsoft.com/office/drawing/2014/main" id="{B70ED24D-4678-BEF7-C708-C492C2834A54}"/>
              </a:ext>
            </a:extLst>
          </p:cNvPr>
          <p:cNvSpPr>
            <a:spLocks noGrp="1"/>
          </p:cNvSpPr>
          <p:nvPr>
            <p:ph type="body" sz="quarter" idx="18" hasCustomPrompt="1"/>
          </p:nvPr>
        </p:nvSpPr>
        <p:spPr>
          <a:xfrm>
            <a:off x="495271" y="2449270"/>
            <a:ext cx="3033608" cy="3677930"/>
          </a:xfrm>
        </p:spPr>
        <p:txBody>
          <a:bodyPr wrap="square" anchor="ctr">
            <a:spAutoFit/>
          </a:bodyPr>
          <a:lstStyle>
            <a:lvl1pPr marL="285750" indent="-285750">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a:p>
            <a:pPr lvl="0"/>
            <a:r>
              <a:rPr lang="fr-FR" dirty="0"/>
              <a:t>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a:p>
            <a:pPr lvl="0"/>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p>
          <a:p>
            <a:pPr lvl="0"/>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31" name="Espace réservé du texte 25">
            <a:extLst>
              <a:ext uri="{FF2B5EF4-FFF2-40B4-BE49-F238E27FC236}">
                <a16:creationId xmlns:a16="http://schemas.microsoft.com/office/drawing/2014/main" id="{2A716490-6872-CF16-751A-ABDE58321B43}"/>
              </a:ext>
            </a:extLst>
          </p:cNvPr>
          <p:cNvSpPr>
            <a:spLocks noGrp="1"/>
          </p:cNvSpPr>
          <p:nvPr>
            <p:ph type="body" sz="quarter" idx="19" hasCustomPrompt="1"/>
          </p:nvPr>
        </p:nvSpPr>
        <p:spPr>
          <a:xfrm>
            <a:off x="4580404"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32" name="Espace réservé du texte 25">
            <a:extLst>
              <a:ext uri="{FF2B5EF4-FFF2-40B4-BE49-F238E27FC236}">
                <a16:creationId xmlns:a16="http://schemas.microsoft.com/office/drawing/2014/main" id="{7967BD2A-BC5C-C2AD-5D18-9CB454AFD829}"/>
              </a:ext>
            </a:extLst>
          </p:cNvPr>
          <p:cNvSpPr>
            <a:spLocks noGrp="1"/>
          </p:cNvSpPr>
          <p:nvPr>
            <p:ph type="body" sz="quarter" idx="20" hasCustomPrompt="1"/>
          </p:nvPr>
        </p:nvSpPr>
        <p:spPr>
          <a:xfrm>
            <a:off x="4580404"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4" name="Espace réservé du texte 25">
            <a:extLst>
              <a:ext uri="{FF2B5EF4-FFF2-40B4-BE49-F238E27FC236}">
                <a16:creationId xmlns:a16="http://schemas.microsoft.com/office/drawing/2014/main" id="{71A8ED20-65ED-A4D4-D4FF-5070CA5EEC2D}"/>
              </a:ext>
            </a:extLst>
          </p:cNvPr>
          <p:cNvSpPr>
            <a:spLocks noGrp="1"/>
          </p:cNvSpPr>
          <p:nvPr>
            <p:ph type="body" sz="quarter" idx="22" hasCustomPrompt="1"/>
          </p:nvPr>
        </p:nvSpPr>
        <p:spPr>
          <a:xfrm>
            <a:off x="8645620" y="5441957"/>
            <a:ext cx="1868652" cy="677108"/>
          </a:xfrm>
        </p:spPr>
        <p:txBody>
          <a:bodyPr anchor="t">
            <a:spAutoFit/>
          </a:bodyPr>
          <a:lstStyle>
            <a:lvl1pPr marL="171450" indent="-171450">
              <a:spcBef>
                <a:spcPts val="0"/>
              </a:spcBef>
              <a:buFont typeface="Arial" panose="020B0604020202020204" pitchFamily="34" charset="0"/>
              <a:buChar char="•"/>
              <a:defRPr sz="1100">
                <a:latin typeface="+mn-lt"/>
              </a:defRPr>
            </a:lvl1pPr>
          </a:lstStyle>
          <a:p>
            <a:pPr lvl="0"/>
            <a:r>
              <a:rPr lang="da-DK" dirty="0"/>
              <a:t>Lorem ipsum dolor sit amet</a:t>
            </a:r>
            <a:r>
              <a:rPr lang="fr-FR" dirty="0"/>
              <a:t> </a:t>
            </a:r>
          </a:p>
          <a:p>
            <a:pPr lvl="0"/>
            <a:r>
              <a:rPr lang="da-DK" dirty="0"/>
              <a:t>Lorem ipsum dolor sit amet</a:t>
            </a:r>
            <a:endParaRPr lang="fr-FR" dirty="0"/>
          </a:p>
        </p:txBody>
      </p:sp>
      <p:sp>
        <p:nvSpPr>
          <p:cNvPr id="38" name="Espace réservé pour une image  37">
            <a:extLst>
              <a:ext uri="{FF2B5EF4-FFF2-40B4-BE49-F238E27FC236}">
                <a16:creationId xmlns:a16="http://schemas.microsoft.com/office/drawing/2014/main" id="{1649567D-8C1B-BDF3-BD22-282B258EF1AA}"/>
              </a:ext>
            </a:extLst>
          </p:cNvPr>
          <p:cNvSpPr>
            <a:spLocks noGrp="1"/>
          </p:cNvSpPr>
          <p:nvPr>
            <p:ph type="pic" sz="quarter" idx="23"/>
          </p:nvPr>
        </p:nvSpPr>
        <p:spPr>
          <a:xfrm>
            <a:off x="4579938" y="1367494"/>
            <a:ext cx="3051106" cy="3053540"/>
          </a:xfrm>
        </p:spPr>
        <p:txBody>
          <a:bodyPr/>
          <a:lstStyle/>
          <a:p>
            <a:r>
              <a:rPr lang="fr-FR"/>
              <a:t>Cliquez sur l'icône pour ajouter une image</a:t>
            </a:r>
          </a:p>
        </p:txBody>
      </p:sp>
      <p:sp>
        <p:nvSpPr>
          <p:cNvPr id="39" name="Espace réservé pour une image  37">
            <a:extLst>
              <a:ext uri="{FF2B5EF4-FFF2-40B4-BE49-F238E27FC236}">
                <a16:creationId xmlns:a16="http://schemas.microsoft.com/office/drawing/2014/main" id="{53B37F21-39C1-CEA3-790C-0295BA8E6B02}"/>
              </a:ext>
            </a:extLst>
          </p:cNvPr>
          <p:cNvSpPr>
            <a:spLocks noGrp="1"/>
          </p:cNvSpPr>
          <p:nvPr>
            <p:ph type="pic" sz="quarter" idx="24"/>
          </p:nvPr>
        </p:nvSpPr>
        <p:spPr>
          <a:xfrm>
            <a:off x="8645620" y="1367494"/>
            <a:ext cx="3051106" cy="3053540"/>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36439F9C-0910-FBA1-8A17-BECC8AC8494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BENCHMARK</a:t>
            </a:r>
          </a:p>
          <a:p>
            <a:pPr lvl="1"/>
            <a:r>
              <a:rPr lang="fr-FR" dirty="0"/>
              <a:t>Changer style du sous titre avec « augmenter le niveau de liste » </a:t>
            </a:r>
          </a:p>
        </p:txBody>
      </p:sp>
      <p:sp>
        <p:nvSpPr>
          <p:cNvPr id="6" name="Espace réservé du texte 25">
            <a:extLst>
              <a:ext uri="{FF2B5EF4-FFF2-40B4-BE49-F238E27FC236}">
                <a16:creationId xmlns:a16="http://schemas.microsoft.com/office/drawing/2014/main" id="{374BA1DA-4D5F-8D7F-C651-243D91A7BED0}"/>
              </a:ext>
            </a:extLst>
          </p:cNvPr>
          <p:cNvSpPr>
            <a:spLocks noGrp="1"/>
          </p:cNvSpPr>
          <p:nvPr>
            <p:ph type="body" sz="quarter" idx="25" hasCustomPrompt="1"/>
          </p:nvPr>
        </p:nvSpPr>
        <p:spPr>
          <a:xfrm>
            <a:off x="8645620" y="5181265"/>
            <a:ext cx="1868652" cy="169277"/>
          </a:xfrm>
        </p:spPr>
        <p:txBody>
          <a:bodyPr anchor="b">
            <a:spAutoFit/>
          </a:bodyPr>
          <a:lstStyle>
            <a:lvl1pPr>
              <a:defRPr sz="11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endParaRPr lang="fr-FR" dirty="0"/>
          </a:p>
        </p:txBody>
      </p:sp>
      <p:sp>
        <p:nvSpPr>
          <p:cNvPr id="8" name="Espace réservé du texte 9">
            <a:extLst>
              <a:ext uri="{FF2B5EF4-FFF2-40B4-BE49-F238E27FC236}">
                <a16:creationId xmlns:a16="http://schemas.microsoft.com/office/drawing/2014/main" id="{D2A4DD44-E37D-227A-F542-73478DC7ABC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25118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CD88-B888-C48A-4E8C-864783484B75}"/>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5" name="Espace réservé du texte 17">
            <a:extLst>
              <a:ext uri="{FF2B5EF4-FFF2-40B4-BE49-F238E27FC236}">
                <a16:creationId xmlns:a16="http://schemas.microsoft.com/office/drawing/2014/main" id="{E96DB7BC-40AA-0052-FD82-2DF8F6F7A90F}"/>
              </a:ext>
            </a:extLst>
          </p:cNvPr>
          <p:cNvSpPr>
            <a:spLocks noGrp="1"/>
          </p:cNvSpPr>
          <p:nvPr>
            <p:ph type="body" sz="quarter" idx="24" hasCustomPrompt="1"/>
          </p:nvPr>
        </p:nvSpPr>
        <p:spPr>
          <a:xfrm>
            <a:off x="4565737" y="3838319"/>
            <a:ext cx="7046087" cy="430887"/>
          </a:xfrm>
        </p:spPr>
        <p:txBody>
          <a:bodyPr wrap="square" anchor="ctr">
            <a:spAutoFit/>
          </a:bodyPr>
          <a:lstStyle>
            <a:lvl1pPr marL="342900" indent="-342900">
              <a:buFont typeface="+mj-lt"/>
              <a:buAutoNum type="arabicPeriod" startAt="3"/>
              <a:defRPr sz="1400" cap="all" spc="300" baseline="0">
                <a:solidFill>
                  <a:schemeClr val="accent3"/>
                </a:solidFill>
                <a:latin typeface="+mj-lt"/>
              </a:defRPr>
            </a:lvl1pPr>
            <a:lvl2pPr marL="0">
              <a:defRPr/>
            </a:lvl2pPr>
          </a:lstStyle>
          <a:p>
            <a:pPr lvl="0"/>
            <a:r>
              <a:rPr lang="fr-FR" dirty="0"/>
              <a:t>Objectif #3</a:t>
            </a:r>
          </a:p>
          <a:p>
            <a:pPr lvl="1"/>
            <a:r>
              <a:rPr lang="fr-FR" dirty="0"/>
              <a:t>Insérer le texte (augmentation de texte niveau 1)</a:t>
            </a:r>
          </a:p>
        </p:txBody>
      </p:sp>
      <p:sp>
        <p:nvSpPr>
          <p:cNvPr id="17" name="Espace réservé du texte 17">
            <a:extLst>
              <a:ext uri="{FF2B5EF4-FFF2-40B4-BE49-F238E27FC236}">
                <a16:creationId xmlns:a16="http://schemas.microsoft.com/office/drawing/2014/main" id="{220BD74F-15AE-3A75-21F1-819C0EEB1C30}"/>
              </a:ext>
            </a:extLst>
          </p:cNvPr>
          <p:cNvSpPr>
            <a:spLocks noGrp="1"/>
          </p:cNvSpPr>
          <p:nvPr>
            <p:ph type="body" sz="quarter" idx="25" hasCustomPrompt="1"/>
          </p:nvPr>
        </p:nvSpPr>
        <p:spPr>
          <a:xfrm>
            <a:off x="4565737" y="5374069"/>
            <a:ext cx="7046087" cy="430887"/>
          </a:xfrm>
        </p:spPr>
        <p:txBody>
          <a:bodyPr wrap="square" anchor="ctr">
            <a:spAutoFit/>
          </a:bodyPr>
          <a:lstStyle>
            <a:lvl1pPr marL="342900" indent="-342900">
              <a:buFont typeface="+mj-lt"/>
              <a:buAutoNum type="arabicPeriod" startAt="4"/>
              <a:defRPr sz="1400" cap="all" spc="300" baseline="0">
                <a:solidFill>
                  <a:schemeClr val="accent3"/>
                </a:solidFill>
                <a:latin typeface="+mj-lt"/>
              </a:defRPr>
            </a:lvl1pPr>
            <a:lvl2pPr marL="0">
              <a:defRPr/>
            </a:lvl2pPr>
          </a:lstStyle>
          <a:p>
            <a:pPr lvl="0"/>
            <a:r>
              <a:rPr lang="fr-FR" dirty="0"/>
              <a:t>Objectif #4</a:t>
            </a:r>
          </a:p>
          <a:p>
            <a:pPr lvl="1"/>
            <a:r>
              <a:rPr lang="fr-FR" dirty="0"/>
              <a:t>Insérer le texte (augmentation de texte niveau 1)</a:t>
            </a:r>
          </a:p>
        </p:txBody>
      </p:sp>
      <p:sp>
        <p:nvSpPr>
          <p:cNvPr id="12" name="Espace réservé du texte 17">
            <a:extLst>
              <a:ext uri="{FF2B5EF4-FFF2-40B4-BE49-F238E27FC236}">
                <a16:creationId xmlns:a16="http://schemas.microsoft.com/office/drawing/2014/main" id="{739163D4-6392-A645-0DAA-51D40D5B0111}"/>
              </a:ext>
            </a:extLst>
          </p:cNvPr>
          <p:cNvSpPr>
            <a:spLocks noGrp="1"/>
          </p:cNvSpPr>
          <p:nvPr>
            <p:ph type="body" sz="quarter" idx="23" hasCustomPrompt="1"/>
          </p:nvPr>
        </p:nvSpPr>
        <p:spPr>
          <a:xfrm>
            <a:off x="4565737" y="2302568"/>
            <a:ext cx="7046087" cy="430887"/>
          </a:xfrm>
        </p:spPr>
        <p:txBody>
          <a:bodyPr wrap="square" anchor="ctr">
            <a:spAutoFit/>
          </a:bodyPr>
          <a:lstStyle>
            <a:lvl1pPr marL="342900" indent="-342900">
              <a:buFont typeface="+mj-lt"/>
              <a:buAutoNum type="arabicPeriod" startAt="2"/>
              <a:defRPr sz="1400" cap="all" spc="300" baseline="0">
                <a:solidFill>
                  <a:schemeClr val="accent3"/>
                </a:solidFill>
                <a:latin typeface="+mj-lt"/>
              </a:defRPr>
            </a:lvl1pPr>
            <a:lvl2pPr marL="0">
              <a:defRPr/>
            </a:lvl2pPr>
          </a:lstStyle>
          <a:p>
            <a:pPr lvl="0"/>
            <a:r>
              <a:rPr lang="fr-FR" dirty="0"/>
              <a:t>Objectif #2</a:t>
            </a:r>
          </a:p>
          <a:p>
            <a:pPr lvl="1"/>
            <a:r>
              <a:rPr lang="fr-FR" dirty="0"/>
              <a:t>Insérer le texte (augmentation de texte niveau 1)</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0" y="0"/>
            <a:ext cx="4065524" cy="3744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ORDRE DU JOUR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7" y="766817"/>
            <a:ext cx="7046087" cy="430887"/>
          </a:xfrm>
        </p:spPr>
        <p:txBody>
          <a:bodyPr wrap="square" anchor="ctr">
            <a:spAutoFit/>
          </a:bodyPr>
          <a:lstStyle>
            <a:lvl1pPr marL="342900" indent="-342900">
              <a:buFont typeface="+mj-lt"/>
              <a:buAutoNum type="arabicPeriod"/>
              <a:defRPr sz="1400" cap="all" spc="300" baseline="0">
                <a:solidFill>
                  <a:schemeClr val="accent3"/>
                </a:solidFill>
                <a:latin typeface="+mj-lt"/>
              </a:defRPr>
            </a:lvl1pPr>
            <a:lvl2pPr marL="0">
              <a:defRPr/>
            </a:lvl2pPr>
          </a:lstStyle>
          <a:p>
            <a:pPr lvl="0"/>
            <a:r>
              <a:rPr lang="fr-FR" dirty="0"/>
              <a:t>Objectif #1</a:t>
            </a:r>
          </a:p>
          <a:p>
            <a:pPr lvl="1"/>
            <a:r>
              <a:rPr lang="fr-FR" dirty="0"/>
              <a:t>Insérer le texte (augmentation de texte niveau 1)</a:t>
            </a:r>
          </a:p>
        </p:txBody>
      </p:sp>
      <p:sp>
        <p:nvSpPr>
          <p:cNvPr id="22" name="Espace réservé du texte 63">
            <a:extLst>
              <a:ext uri="{FF2B5EF4-FFF2-40B4-BE49-F238E27FC236}">
                <a16:creationId xmlns:a16="http://schemas.microsoft.com/office/drawing/2014/main" id="{7613B00F-25F5-BA8F-FE55-E7FAF962212A}"/>
              </a:ext>
            </a:extLst>
          </p:cNvPr>
          <p:cNvSpPr>
            <a:spLocks noGrp="1"/>
          </p:cNvSpPr>
          <p:nvPr>
            <p:ph type="body" sz="quarter" idx="48" hasCustomPrompt="1"/>
          </p:nvPr>
        </p:nvSpPr>
        <p:spPr>
          <a:xfrm>
            <a:off x="4565737" y="3285887"/>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3" name="Espace réservé du texte 63">
            <a:extLst>
              <a:ext uri="{FF2B5EF4-FFF2-40B4-BE49-F238E27FC236}">
                <a16:creationId xmlns:a16="http://schemas.microsoft.com/office/drawing/2014/main" id="{B8D83940-ED97-3302-B09B-AF10DA46364C}"/>
              </a:ext>
            </a:extLst>
          </p:cNvPr>
          <p:cNvSpPr>
            <a:spLocks noGrp="1"/>
          </p:cNvSpPr>
          <p:nvPr>
            <p:ph type="body" sz="quarter" idx="49" hasCustomPrompt="1"/>
          </p:nvPr>
        </p:nvSpPr>
        <p:spPr>
          <a:xfrm>
            <a:off x="4565737" y="482163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4" name="Espace réservé du texte 63">
            <a:extLst>
              <a:ext uri="{FF2B5EF4-FFF2-40B4-BE49-F238E27FC236}">
                <a16:creationId xmlns:a16="http://schemas.microsoft.com/office/drawing/2014/main" id="{E25A11A9-8978-92C0-1C2A-66F642A9D1FD}"/>
              </a:ext>
            </a:extLst>
          </p:cNvPr>
          <p:cNvSpPr>
            <a:spLocks noGrp="1"/>
          </p:cNvSpPr>
          <p:nvPr>
            <p:ph type="body" sz="quarter" idx="47" hasCustomPrompt="1"/>
          </p:nvPr>
        </p:nvSpPr>
        <p:spPr>
          <a:xfrm>
            <a:off x="4587968" y="1750136"/>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2363066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e + Image 8">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7" name="Espace réservé pour une image  16">
            <a:extLst>
              <a:ext uri="{FF2B5EF4-FFF2-40B4-BE49-F238E27FC236}">
                <a16:creationId xmlns:a16="http://schemas.microsoft.com/office/drawing/2014/main" id="{31421F3E-AD55-EEAF-7EBC-DED1157C6937}"/>
              </a:ext>
            </a:extLst>
          </p:cNvPr>
          <p:cNvSpPr>
            <a:spLocks noGrp="1"/>
          </p:cNvSpPr>
          <p:nvPr>
            <p:ph type="pic" sz="quarter" idx="16"/>
          </p:nvPr>
        </p:nvSpPr>
        <p:spPr>
          <a:xfrm>
            <a:off x="0" y="1420431"/>
            <a:ext cx="6114480" cy="4368803"/>
          </a:xfrm>
        </p:spPr>
        <p:txBody>
          <a:bodyPr/>
          <a:lstStyle/>
          <a:p>
            <a:r>
              <a:rPr lang="fr-FR"/>
              <a:t>Cliquez sur l'icône pour ajouter une image</a:t>
            </a:r>
          </a:p>
        </p:txBody>
      </p:sp>
      <p:sp>
        <p:nvSpPr>
          <p:cNvPr id="8" name="Rectangle 7">
            <a:extLst>
              <a:ext uri="{FF2B5EF4-FFF2-40B4-BE49-F238E27FC236}">
                <a16:creationId xmlns:a16="http://schemas.microsoft.com/office/drawing/2014/main" id="{B65770A2-48B2-A232-3175-26E15171A54A}"/>
              </a:ext>
            </a:extLst>
          </p:cNvPr>
          <p:cNvSpPr/>
          <p:nvPr/>
        </p:nvSpPr>
        <p:spPr>
          <a:xfrm>
            <a:off x="6096001" y="1420431"/>
            <a:ext cx="6095999" cy="43688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05A8A479-2386-0B58-CA8A-526327531AB6}"/>
              </a:ext>
            </a:extLst>
          </p:cNvPr>
          <p:cNvSpPr>
            <a:spLocks noGrp="1"/>
          </p:cNvSpPr>
          <p:nvPr>
            <p:ph type="body" sz="quarter" idx="15" hasCustomPrompt="1"/>
          </p:nvPr>
        </p:nvSpPr>
        <p:spPr>
          <a:xfrm>
            <a:off x="7034676" y="2738803"/>
            <a:ext cx="4218649" cy="1723549"/>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CB2480E8-05C8-31AF-02B2-54AB975B8F1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738CEDD3-ADA2-3F99-E50C-900DC13D4E3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28382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e + Image 9">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AB478D4A-543C-C56A-FB49-A567C5F34428}"/>
              </a:ext>
            </a:extLst>
          </p:cNvPr>
          <p:cNvSpPr/>
          <p:nvPr/>
        </p:nvSpPr>
        <p:spPr>
          <a:xfrm>
            <a:off x="1006366" y="3774531"/>
            <a:ext cx="11185633" cy="2020675"/>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1" name="Espace réservé du texte 13">
            <a:extLst>
              <a:ext uri="{FF2B5EF4-FFF2-40B4-BE49-F238E27FC236}">
                <a16:creationId xmlns:a16="http://schemas.microsoft.com/office/drawing/2014/main" id="{0FE3231B-820F-E03D-FE03-EFE31E5391BD}"/>
              </a:ext>
            </a:extLst>
          </p:cNvPr>
          <p:cNvSpPr>
            <a:spLocks noGrp="1"/>
          </p:cNvSpPr>
          <p:nvPr>
            <p:ph type="body" sz="quarter" idx="15" hasCustomPrompt="1"/>
          </p:nvPr>
        </p:nvSpPr>
        <p:spPr>
          <a:xfrm>
            <a:off x="1988054" y="4353982"/>
            <a:ext cx="9222257" cy="861774"/>
          </a:xfrm>
        </p:spPr>
        <p:txBody>
          <a:bodyPr wrap="square" anchor="ctr">
            <a:spAutoFit/>
          </a:bodyPr>
          <a:lstStyle>
            <a:lvl1pPr>
              <a:defRPr sz="28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a:t>
            </a:r>
            <a:r>
              <a:rPr lang="fr-FR" dirty="0"/>
              <a:t> </a:t>
            </a:r>
            <a:r>
              <a:rPr lang="fr-FR" dirty="0" err="1"/>
              <a:t>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3" name="Espace réservé pour une image  37">
            <a:extLst>
              <a:ext uri="{FF2B5EF4-FFF2-40B4-BE49-F238E27FC236}">
                <a16:creationId xmlns:a16="http://schemas.microsoft.com/office/drawing/2014/main" id="{9A7EF95D-70CD-BC46-F383-4707D7D29EC9}"/>
              </a:ext>
            </a:extLst>
          </p:cNvPr>
          <p:cNvSpPr>
            <a:spLocks noGrp="1"/>
          </p:cNvSpPr>
          <p:nvPr>
            <p:ph type="pic" sz="quarter" idx="23"/>
          </p:nvPr>
        </p:nvSpPr>
        <p:spPr>
          <a:xfrm>
            <a:off x="1" y="770028"/>
            <a:ext cx="6094048" cy="3000694"/>
          </a:xfrm>
        </p:spPr>
        <p:txBody>
          <a:bodyPr/>
          <a:lstStyle/>
          <a:p>
            <a:r>
              <a:rPr lang="fr-FR"/>
              <a:t>Cliquez sur l'icône pour ajouter une image</a:t>
            </a:r>
          </a:p>
        </p:txBody>
      </p:sp>
      <p:sp>
        <p:nvSpPr>
          <p:cNvPr id="15" name="Espace réservé pour une image  37">
            <a:extLst>
              <a:ext uri="{FF2B5EF4-FFF2-40B4-BE49-F238E27FC236}">
                <a16:creationId xmlns:a16="http://schemas.microsoft.com/office/drawing/2014/main" id="{45E944AD-3107-0E30-AF7B-7ECD9FBF2E13}"/>
              </a:ext>
            </a:extLst>
          </p:cNvPr>
          <p:cNvSpPr>
            <a:spLocks noGrp="1"/>
          </p:cNvSpPr>
          <p:nvPr>
            <p:ph type="pic" sz="quarter" idx="24"/>
          </p:nvPr>
        </p:nvSpPr>
        <p:spPr>
          <a:xfrm>
            <a:off x="6097954" y="770028"/>
            <a:ext cx="6094045" cy="3000694"/>
          </a:xfrm>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944A05AE-A045-82B3-A504-D126350AF5E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41E8CD5-3C27-521C-BEFB-8804043C22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721678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e + Image 10">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9" name="Espace réservé pour une image  8">
            <a:extLst>
              <a:ext uri="{FF2B5EF4-FFF2-40B4-BE49-F238E27FC236}">
                <a16:creationId xmlns:a16="http://schemas.microsoft.com/office/drawing/2014/main" id="{1B74FFFF-091C-E550-B11C-187829622861}"/>
              </a:ext>
            </a:extLst>
          </p:cNvPr>
          <p:cNvSpPr>
            <a:spLocks noGrp="1"/>
          </p:cNvSpPr>
          <p:nvPr>
            <p:ph type="pic" sz="quarter" idx="28"/>
          </p:nvPr>
        </p:nvSpPr>
        <p:spPr>
          <a:xfrm>
            <a:off x="668400" y="1476948"/>
            <a:ext cx="5283200" cy="2617531"/>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2" name="Espace réservé pour une image  8">
            <a:extLst>
              <a:ext uri="{FF2B5EF4-FFF2-40B4-BE49-F238E27FC236}">
                <a16:creationId xmlns:a16="http://schemas.microsoft.com/office/drawing/2014/main" id="{2F9E7A1F-BED0-CFD0-A4EA-1F717125DFD2}"/>
              </a:ext>
            </a:extLst>
          </p:cNvPr>
          <p:cNvSpPr>
            <a:spLocks noGrp="1"/>
          </p:cNvSpPr>
          <p:nvPr>
            <p:ph type="pic" sz="quarter" idx="29"/>
          </p:nvPr>
        </p:nvSpPr>
        <p:spPr>
          <a:xfrm>
            <a:off x="6240400" y="1476949"/>
            <a:ext cx="5283200" cy="2617530"/>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a:lvl1pPr>
          </a:lstStyle>
          <a:p>
            <a:pPr lvl="0"/>
            <a:r>
              <a:rPr lang="fr-FR"/>
              <a:t>Cliquez sur l'icône pour ajouter une image</a:t>
            </a:r>
          </a:p>
        </p:txBody>
      </p:sp>
      <p:sp>
        <p:nvSpPr>
          <p:cNvPr id="13" name="Espace réservé du texte 7">
            <a:extLst>
              <a:ext uri="{FF2B5EF4-FFF2-40B4-BE49-F238E27FC236}">
                <a16:creationId xmlns:a16="http://schemas.microsoft.com/office/drawing/2014/main" id="{E05FFEB1-22D8-5AAE-90FB-93299BF04C19}"/>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E4C4A4-98C0-46C3-121D-6516B08C8A5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94200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e + Image 1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534947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e + Image 1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12192000" cy="15358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1219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1882200" y="5076056"/>
            <a:ext cx="8427600" cy="1231106"/>
          </a:xfrm>
        </p:spPr>
        <p:txBody>
          <a:bodyPr wrap="square" numCol="2" spcCol="468000"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a:t>
            </a: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36880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Image 1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6" name="Espace réservé du texte 7">
            <a:extLst>
              <a:ext uri="{FF2B5EF4-FFF2-40B4-BE49-F238E27FC236}">
                <a16:creationId xmlns:a16="http://schemas.microsoft.com/office/drawing/2014/main" id="{3D1C8073-5505-E75C-727E-1E8CAC3ED027}"/>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D94DB197-E7A2-7A8C-7847-64C30EED43C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3" name="Rectangle 2">
            <a:extLst>
              <a:ext uri="{FF2B5EF4-FFF2-40B4-BE49-F238E27FC236}">
                <a16:creationId xmlns:a16="http://schemas.microsoft.com/office/drawing/2014/main" id="{4BD87319-1291-5F37-1086-3E8991F7A227}"/>
              </a:ext>
            </a:extLst>
          </p:cNvPr>
          <p:cNvSpPr/>
          <p:nvPr userDrawn="1"/>
        </p:nvSpPr>
        <p:spPr>
          <a:xfrm>
            <a:off x="4067747" y="773954"/>
            <a:ext cx="8052071" cy="568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9" name="Rectangle 8">
            <a:extLst>
              <a:ext uri="{FF2B5EF4-FFF2-40B4-BE49-F238E27FC236}">
                <a16:creationId xmlns:a16="http://schemas.microsoft.com/office/drawing/2014/main" id="{A7396D71-BEF8-B39F-6CBB-422C6B5C6CA8}"/>
              </a:ext>
            </a:extLst>
          </p:cNvPr>
          <p:cNvSpPr/>
          <p:nvPr userDrawn="1"/>
        </p:nvSpPr>
        <p:spPr>
          <a:xfrm>
            <a:off x="1" y="772523"/>
            <a:ext cx="4061052" cy="2520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Espace réservé du texte 20">
            <a:extLst>
              <a:ext uri="{FF2B5EF4-FFF2-40B4-BE49-F238E27FC236}">
                <a16:creationId xmlns:a16="http://schemas.microsoft.com/office/drawing/2014/main" id="{383A0982-ED5B-16C7-7185-3B7168FC4AAC}"/>
              </a:ext>
            </a:extLst>
          </p:cNvPr>
          <p:cNvSpPr>
            <a:spLocks noGrp="1"/>
          </p:cNvSpPr>
          <p:nvPr>
            <p:ph type="body" sz="quarter" idx="16" hasCustomPrompt="1"/>
          </p:nvPr>
        </p:nvSpPr>
        <p:spPr>
          <a:xfrm>
            <a:off x="320789" y="4160864"/>
            <a:ext cx="3419475" cy="1292662"/>
          </a:xfrm>
        </p:spPr>
        <p:txBody>
          <a:bodyPr wrap="square" anchor="ctr">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1" name="Espace réservé du texte 25">
            <a:extLst>
              <a:ext uri="{FF2B5EF4-FFF2-40B4-BE49-F238E27FC236}">
                <a16:creationId xmlns:a16="http://schemas.microsoft.com/office/drawing/2014/main" id="{1CECD438-31C1-5457-ECDC-47FCE11E371D}"/>
              </a:ext>
            </a:extLst>
          </p:cNvPr>
          <p:cNvSpPr>
            <a:spLocks noGrp="1"/>
          </p:cNvSpPr>
          <p:nvPr>
            <p:ph type="body" sz="quarter" idx="17" hasCustomPrompt="1"/>
          </p:nvPr>
        </p:nvSpPr>
        <p:spPr>
          <a:xfrm>
            <a:off x="666917" y="1909412"/>
            <a:ext cx="3073347" cy="246221"/>
          </a:xfrm>
        </p:spPr>
        <p:txBody>
          <a:bodyPr anchor="ctr"/>
          <a:lstStyle>
            <a:lvl1pPr>
              <a:defRPr sz="1600">
                <a:latin typeface="+mj-lt"/>
              </a:defRPr>
            </a:lvl1pPr>
          </a:lstStyle>
          <a:p>
            <a:pPr lvl="0"/>
            <a:r>
              <a:rPr lang="fr-FR" dirty="0"/>
              <a:t>Titre</a:t>
            </a:r>
          </a:p>
        </p:txBody>
      </p:sp>
      <p:cxnSp>
        <p:nvCxnSpPr>
          <p:cNvPr id="12" name="Connecteur droit 11">
            <a:extLst>
              <a:ext uri="{FF2B5EF4-FFF2-40B4-BE49-F238E27FC236}">
                <a16:creationId xmlns:a16="http://schemas.microsoft.com/office/drawing/2014/main" id="{712B9B59-FB1F-1066-F363-AAFEDFCF5040}"/>
              </a:ext>
            </a:extLst>
          </p:cNvPr>
          <p:cNvCxnSpPr>
            <a:cxnSpLocks/>
          </p:cNvCxnSpPr>
          <p:nvPr userDrawn="1"/>
        </p:nvCxnSpPr>
        <p:spPr>
          <a:xfrm>
            <a:off x="4064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20">
            <a:extLst>
              <a:ext uri="{FF2B5EF4-FFF2-40B4-BE49-F238E27FC236}">
                <a16:creationId xmlns:a16="http://schemas.microsoft.com/office/drawing/2014/main" id="{AEC58DA7-A912-BC34-381E-721431DA6557}"/>
              </a:ext>
            </a:extLst>
          </p:cNvPr>
          <p:cNvSpPr>
            <a:spLocks noGrp="1"/>
          </p:cNvSpPr>
          <p:nvPr>
            <p:ph type="body" sz="quarter" idx="18" hasCustomPrompt="1"/>
          </p:nvPr>
        </p:nvSpPr>
        <p:spPr>
          <a:xfrm>
            <a:off x="4674307" y="3610624"/>
            <a:ext cx="6937517" cy="1938992"/>
          </a:xfrm>
        </p:spPr>
        <p:txBody>
          <a:bodyPr wrap="square" anchor="t">
            <a:spAutoFit/>
          </a:bodyPr>
          <a:lstStyle>
            <a:lvl1pPr marL="0" indent="0">
              <a:lnSpc>
                <a:spcPct val="100000"/>
              </a:lnSpc>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a:t>
            </a:r>
          </a:p>
        </p:txBody>
      </p:sp>
      <p:sp>
        <p:nvSpPr>
          <p:cNvPr id="14" name="Espace réservé pour une image  15">
            <a:extLst>
              <a:ext uri="{FF2B5EF4-FFF2-40B4-BE49-F238E27FC236}">
                <a16:creationId xmlns:a16="http://schemas.microsoft.com/office/drawing/2014/main" id="{91C6F5B3-4314-CAEA-F784-1295511ACE1C}"/>
              </a:ext>
            </a:extLst>
          </p:cNvPr>
          <p:cNvSpPr>
            <a:spLocks noGrp="1"/>
          </p:cNvSpPr>
          <p:nvPr>
            <p:ph type="pic" sz="quarter" idx="26"/>
          </p:nvPr>
        </p:nvSpPr>
        <p:spPr>
          <a:xfrm>
            <a:off x="5443053" y="1026908"/>
            <a:ext cx="5400024" cy="2220467"/>
          </a:xfrm>
          <a:effectLst>
            <a:outerShdw blurRad="299847" dist="129540" dir="2040000" algn="tl" rotWithShape="0">
              <a:prstClr val="black">
                <a:alpha val="12000"/>
              </a:prstClr>
            </a:outerShdw>
          </a:effectLst>
        </p:spPr>
        <p:txBody>
          <a:bodyPr/>
          <a:lstStyle/>
          <a:p>
            <a:r>
              <a:rPr lang="fr-FR" dirty="0"/>
              <a:t>Cliquez sur l'icône pour ajouter une image</a:t>
            </a:r>
          </a:p>
        </p:txBody>
      </p:sp>
    </p:spTree>
    <p:extLst>
      <p:ext uri="{BB962C8B-B14F-4D97-AF65-F5344CB8AC3E}">
        <p14:creationId xmlns:p14="http://schemas.microsoft.com/office/powerpoint/2010/main" val="2174327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e + Image + Cita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35BD9ED6-6224-E51B-40C0-F07D93ED0897}"/>
              </a:ext>
            </a:extLst>
          </p:cNvPr>
          <p:cNvSpPr/>
          <p:nvPr/>
        </p:nvSpPr>
        <p:spPr>
          <a:xfrm>
            <a:off x="0" y="4923692"/>
            <a:ext cx="8153396" cy="15358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62AD40F4-E7C5-FFAB-44EB-5A04407FE03B}"/>
              </a:ext>
            </a:extLst>
          </p:cNvPr>
          <p:cNvCxnSpPr>
            <a:cxnSpLocks/>
          </p:cNvCxnSpPr>
          <p:nvPr/>
        </p:nvCxnSpPr>
        <p:spPr>
          <a:xfrm>
            <a:off x="8153400"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37431C9-E958-3936-E7BF-E3E51FC07520}"/>
              </a:ext>
            </a:extLst>
          </p:cNvPr>
          <p:cNvCxnSpPr>
            <a:cxnSpLocks/>
          </p:cNvCxnSpPr>
          <p:nvPr/>
        </p:nvCxnSpPr>
        <p:spPr>
          <a:xfrm flipH="1">
            <a:off x="0" y="4923692"/>
            <a:ext cx="8153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36">
            <a:extLst>
              <a:ext uri="{FF2B5EF4-FFF2-40B4-BE49-F238E27FC236}">
                <a16:creationId xmlns:a16="http://schemas.microsoft.com/office/drawing/2014/main" id="{1BD25CAE-C66F-3386-974A-020BF137A6B8}"/>
              </a:ext>
            </a:extLst>
          </p:cNvPr>
          <p:cNvSpPr>
            <a:spLocks noGrp="1"/>
          </p:cNvSpPr>
          <p:nvPr>
            <p:ph type="body" sz="quarter" idx="23" hasCustomPrompt="1"/>
          </p:nvPr>
        </p:nvSpPr>
        <p:spPr>
          <a:xfrm>
            <a:off x="8587866" y="1349910"/>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2" name="Espace réservé du texte 36">
            <a:extLst>
              <a:ext uri="{FF2B5EF4-FFF2-40B4-BE49-F238E27FC236}">
                <a16:creationId xmlns:a16="http://schemas.microsoft.com/office/drawing/2014/main" id="{41529E1A-DF22-AD20-0CD7-038817F18740}"/>
              </a:ext>
            </a:extLst>
          </p:cNvPr>
          <p:cNvSpPr>
            <a:spLocks noGrp="1"/>
          </p:cNvSpPr>
          <p:nvPr>
            <p:ph type="body" sz="quarter" idx="24" hasCustomPrompt="1"/>
          </p:nvPr>
        </p:nvSpPr>
        <p:spPr>
          <a:xfrm>
            <a:off x="8587866" y="2965697"/>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3" name="Espace réservé du texte 36">
            <a:extLst>
              <a:ext uri="{FF2B5EF4-FFF2-40B4-BE49-F238E27FC236}">
                <a16:creationId xmlns:a16="http://schemas.microsoft.com/office/drawing/2014/main" id="{5CABAE6C-0ABE-057D-A499-29AE10AE7132}"/>
              </a:ext>
            </a:extLst>
          </p:cNvPr>
          <p:cNvSpPr>
            <a:spLocks noGrp="1"/>
          </p:cNvSpPr>
          <p:nvPr>
            <p:ph type="body" sz="quarter" idx="25" hasCustomPrompt="1"/>
          </p:nvPr>
        </p:nvSpPr>
        <p:spPr>
          <a:xfrm>
            <a:off x="8587866" y="4581484"/>
            <a:ext cx="3186000" cy="131760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16" name="Espace réservé pour une image  15">
            <a:extLst>
              <a:ext uri="{FF2B5EF4-FFF2-40B4-BE49-F238E27FC236}">
                <a16:creationId xmlns:a16="http://schemas.microsoft.com/office/drawing/2014/main" id="{B9F3CA56-4CC2-7DEC-056B-B84459AC0CF7}"/>
              </a:ext>
            </a:extLst>
          </p:cNvPr>
          <p:cNvSpPr>
            <a:spLocks noGrp="1"/>
          </p:cNvSpPr>
          <p:nvPr>
            <p:ph type="pic" sz="quarter" idx="26"/>
          </p:nvPr>
        </p:nvSpPr>
        <p:spPr>
          <a:xfrm>
            <a:off x="1376686" y="1219200"/>
            <a:ext cx="5400024" cy="3295493"/>
          </a:xfrm>
          <a:effectLst>
            <a:outerShdw blurRad="299847" dist="129540" dir="2040000" algn="tl" rotWithShape="0">
              <a:prstClr val="black">
                <a:alpha val="12000"/>
              </a:prstClr>
            </a:outerShdw>
          </a:effectLst>
        </p:spPr>
        <p:txBody>
          <a:bodyPr/>
          <a:lstStyle/>
          <a:p>
            <a:r>
              <a:rPr lang="fr-FR"/>
              <a:t>Cliquez sur l'icône pour ajouter une image</a:t>
            </a:r>
          </a:p>
        </p:txBody>
      </p:sp>
      <p:sp>
        <p:nvSpPr>
          <p:cNvPr id="18" name="Espace réservé du texte 17">
            <a:extLst>
              <a:ext uri="{FF2B5EF4-FFF2-40B4-BE49-F238E27FC236}">
                <a16:creationId xmlns:a16="http://schemas.microsoft.com/office/drawing/2014/main" id="{C5D94DB2-CEDE-73BC-2B8E-73F660CF5E3A}"/>
              </a:ext>
            </a:extLst>
          </p:cNvPr>
          <p:cNvSpPr>
            <a:spLocks noGrp="1"/>
          </p:cNvSpPr>
          <p:nvPr>
            <p:ph type="body" sz="quarter" idx="27" hasCustomPrompt="1"/>
          </p:nvPr>
        </p:nvSpPr>
        <p:spPr>
          <a:xfrm>
            <a:off x="418134" y="5318180"/>
            <a:ext cx="7203731" cy="738664"/>
          </a:xfrm>
        </p:spPr>
        <p:txBody>
          <a:bodyPr wrap="square" anchor="ctr">
            <a:spAutoFit/>
          </a:bodyPr>
          <a:lstStyle>
            <a:lvl1pPr>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a:t>
            </a:r>
          </a:p>
        </p:txBody>
      </p:sp>
      <p:sp>
        <p:nvSpPr>
          <p:cNvPr id="11" name="Espace réservé du texte 63">
            <a:extLst>
              <a:ext uri="{FF2B5EF4-FFF2-40B4-BE49-F238E27FC236}">
                <a16:creationId xmlns:a16="http://schemas.microsoft.com/office/drawing/2014/main" id="{65367098-8AC0-6B5F-FECC-65404B8F57E0}"/>
              </a:ext>
            </a:extLst>
          </p:cNvPr>
          <p:cNvSpPr>
            <a:spLocks noGrp="1"/>
          </p:cNvSpPr>
          <p:nvPr>
            <p:ph type="body" sz="quarter" idx="47" hasCustomPrompt="1"/>
          </p:nvPr>
        </p:nvSpPr>
        <p:spPr>
          <a:xfrm rot="16200000">
            <a:off x="8911866" y="1025910"/>
            <a:ext cx="36000" cy="684000"/>
          </a:xfrm>
          <a:solidFill>
            <a:schemeClr val="accent2"/>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5" name="Espace réservé du texte 63">
            <a:extLst>
              <a:ext uri="{FF2B5EF4-FFF2-40B4-BE49-F238E27FC236}">
                <a16:creationId xmlns:a16="http://schemas.microsoft.com/office/drawing/2014/main" id="{7C9AEDBC-93FE-225B-D5FF-B9AEDB1382CD}"/>
              </a:ext>
            </a:extLst>
          </p:cNvPr>
          <p:cNvSpPr>
            <a:spLocks noGrp="1"/>
          </p:cNvSpPr>
          <p:nvPr>
            <p:ph type="body" sz="quarter" idx="48" hasCustomPrompt="1"/>
          </p:nvPr>
        </p:nvSpPr>
        <p:spPr>
          <a:xfrm rot="16200000">
            <a:off x="8911866" y="2641697"/>
            <a:ext cx="36000" cy="684000"/>
          </a:xfrm>
          <a:solidFill>
            <a:schemeClr val="accent1"/>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7" name="Espace réservé du texte 63">
            <a:extLst>
              <a:ext uri="{FF2B5EF4-FFF2-40B4-BE49-F238E27FC236}">
                <a16:creationId xmlns:a16="http://schemas.microsoft.com/office/drawing/2014/main" id="{2C677A6B-88EC-320A-3C8A-DC739AD3DDFE}"/>
              </a:ext>
            </a:extLst>
          </p:cNvPr>
          <p:cNvSpPr>
            <a:spLocks noGrp="1"/>
          </p:cNvSpPr>
          <p:nvPr>
            <p:ph type="body" sz="quarter" idx="49" hasCustomPrompt="1"/>
          </p:nvPr>
        </p:nvSpPr>
        <p:spPr>
          <a:xfrm rot="16200000">
            <a:off x="8911866" y="4257484"/>
            <a:ext cx="36000" cy="684000"/>
          </a:xfrm>
          <a:solidFill>
            <a:schemeClr val="accent3"/>
          </a:solidFill>
          <a:ln w="3175">
            <a:noFill/>
          </a:ln>
        </p:spPr>
        <p:txBody>
          <a:bodyPr>
            <a:noAutofit/>
          </a:bodyPr>
          <a:lstStyle>
            <a:lvl1pPr>
              <a:defRPr sz="100">
                <a:solidFill>
                  <a:schemeClr val="bg1">
                    <a:alpha val="0"/>
                  </a:schemeClr>
                </a:solidFill>
              </a:defRPr>
            </a:lvl1pPr>
          </a:lstStyle>
          <a:p>
            <a:pPr lvl="0"/>
            <a:r>
              <a:rPr lang="fr-FR" dirty="0"/>
              <a:t>a</a:t>
            </a:r>
          </a:p>
        </p:txBody>
      </p:sp>
      <p:sp>
        <p:nvSpPr>
          <p:cNvPr id="19" name="Espace réservé du texte 7">
            <a:extLst>
              <a:ext uri="{FF2B5EF4-FFF2-40B4-BE49-F238E27FC236}">
                <a16:creationId xmlns:a16="http://schemas.microsoft.com/office/drawing/2014/main" id="{7BF8E8F5-45AE-C9A0-2425-9ADA6E0C321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3D80A7F3-A319-DECE-A6C2-4753E8B26B9C}"/>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13597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e + Image + Citation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pic>
        <p:nvPicPr>
          <p:cNvPr id="14" name="Image 13">
            <a:extLst>
              <a:ext uri="{FF2B5EF4-FFF2-40B4-BE49-F238E27FC236}">
                <a16:creationId xmlns:a16="http://schemas.microsoft.com/office/drawing/2014/main" id="{10F38132-76E1-5ACD-87CD-F6455BA0A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14" y="3917668"/>
            <a:ext cx="710169" cy="625912"/>
          </a:xfrm>
          <a:prstGeom prst="rect">
            <a:avLst/>
          </a:prstGeom>
        </p:spPr>
      </p:pic>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3"/>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a:t>Sed ut perspiciatis unde omnis iste natus error sit voluptatem accusantium doloremque laudantium</a:t>
            </a:r>
            <a:endParaRPr lang="fr-FR" dirty="0"/>
          </a:p>
        </p:txBody>
      </p:sp>
      <p:sp>
        <p:nvSpPr>
          <p:cNvPr id="6" name="Espace réservé du texte 9">
            <a:extLst>
              <a:ext uri="{FF2B5EF4-FFF2-40B4-BE49-F238E27FC236}">
                <a16:creationId xmlns:a16="http://schemas.microsoft.com/office/drawing/2014/main" id="{B1CC0D6E-E220-E0F8-1F93-191D012EAA3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656274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e + Graphe + Citation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708026"/>
            <a:ext cx="7804635" cy="1508105"/>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r>
              <a:rPr lang="fr-FR" dirty="0"/>
              <a:t> </a:t>
            </a:r>
            <a:r>
              <a:rPr lang="fr-FR" dirty="0" err="1"/>
              <a:t>voluptatem</a:t>
            </a:r>
            <a:r>
              <a:rPr lang="fr-FR" dirty="0"/>
              <a:t> quia </a:t>
            </a:r>
            <a:r>
              <a:rPr lang="fr-FR" dirty="0" err="1"/>
              <a:t>voluptas</a:t>
            </a:r>
            <a:r>
              <a:rPr lang="fr-FR" dirty="0"/>
              <a:t> </a:t>
            </a:r>
            <a:r>
              <a:rPr lang="fr-FR" dirty="0" err="1"/>
              <a:t>sit</a:t>
            </a:r>
            <a:r>
              <a:rPr lang="fr-FR" dirty="0"/>
              <a:t> </a:t>
            </a:r>
            <a:r>
              <a:rPr lang="fr-FR" dirty="0" err="1"/>
              <a:t>aspernatur</a:t>
            </a:r>
            <a:r>
              <a:rPr lang="fr-FR" dirty="0"/>
              <a:t> </a:t>
            </a:r>
            <a:r>
              <a:rPr lang="fr-FR" dirty="0" err="1"/>
              <a:t>aut</a:t>
            </a:r>
            <a:r>
              <a:rPr lang="fr-FR" dirty="0"/>
              <a:t> </a:t>
            </a:r>
            <a:r>
              <a:rPr lang="fr-FR" dirty="0" err="1"/>
              <a:t>odit</a:t>
            </a:r>
            <a:r>
              <a:rPr lang="fr-FR" dirty="0"/>
              <a:t> </a:t>
            </a:r>
            <a:r>
              <a:rPr lang="fr-FR" dirty="0" err="1"/>
              <a:t>aut</a:t>
            </a:r>
            <a:r>
              <a:rPr lang="fr-FR" dirty="0"/>
              <a:t> </a:t>
            </a:r>
            <a:r>
              <a:rPr lang="fr-FR" dirty="0" err="1"/>
              <a:t>fugit</a:t>
            </a:r>
            <a:r>
              <a:rPr lang="fr-FR" dirty="0"/>
              <a:t>, </a:t>
            </a:r>
            <a:r>
              <a:rPr lang="fr-FR" dirty="0" err="1"/>
              <a:t>sed</a:t>
            </a:r>
            <a:r>
              <a:rPr lang="fr-FR" dirty="0"/>
              <a:t> quia </a:t>
            </a:r>
            <a:r>
              <a:rPr lang="fr-FR" dirty="0" err="1"/>
              <a:t>consequuntur</a:t>
            </a:r>
            <a:r>
              <a:rPr lang="fr-FR" dirty="0"/>
              <a:t> </a:t>
            </a:r>
            <a:r>
              <a:rPr lang="fr-FR" dirty="0" err="1"/>
              <a:t>magni</a:t>
            </a:r>
            <a:r>
              <a:rPr lang="fr-FR" dirty="0"/>
              <a:t> </a:t>
            </a:r>
            <a:r>
              <a:rPr lang="fr-FR" dirty="0" err="1"/>
              <a:t>dolores</a:t>
            </a:r>
            <a:r>
              <a:rPr lang="fr-FR" dirty="0"/>
              <a:t> </a:t>
            </a:r>
            <a:r>
              <a:rPr lang="fr-FR" dirty="0" err="1"/>
              <a:t>eos</a:t>
            </a:r>
            <a:r>
              <a:rPr lang="fr-FR" dirty="0"/>
              <a:t> qui </a:t>
            </a:r>
            <a:r>
              <a:rPr lang="fr-FR" dirty="0" err="1"/>
              <a:t>ratione</a:t>
            </a:r>
            <a:r>
              <a:rPr lang="fr-FR" dirty="0"/>
              <a:t> </a:t>
            </a:r>
            <a:r>
              <a:rPr lang="fr-FR" dirty="0" err="1"/>
              <a:t>voluptatem</a:t>
            </a:r>
            <a:r>
              <a:rPr lang="fr-FR" dirty="0"/>
              <a:t> </a:t>
            </a:r>
            <a:r>
              <a:rPr lang="fr-FR" dirty="0" err="1"/>
              <a:t>sequi</a:t>
            </a:r>
            <a:r>
              <a:rPr lang="fr-FR" dirty="0"/>
              <a:t> </a:t>
            </a:r>
            <a:r>
              <a:rPr lang="fr-FR" dirty="0" err="1"/>
              <a:t>nesciunt</a:t>
            </a:r>
            <a:r>
              <a:rPr lang="fr-FR" dirty="0"/>
              <a:t>.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ipsum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22" name="Espace réservé du texte 36">
            <a:extLst>
              <a:ext uri="{FF2B5EF4-FFF2-40B4-BE49-F238E27FC236}">
                <a16:creationId xmlns:a16="http://schemas.microsoft.com/office/drawing/2014/main" id="{62B6AC0D-C116-2ECB-FB66-78958AA26A89}"/>
              </a:ext>
            </a:extLst>
          </p:cNvPr>
          <p:cNvSpPr>
            <a:spLocks noGrp="1"/>
          </p:cNvSpPr>
          <p:nvPr>
            <p:ph type="body" sz="quarter" idx="23" hasCustomPrompt="1"/>
          </p:nvPr>
        </p:nvSpPr>
        <p:spPr>
          <a:xfrm>
            <a:off x="9124324" y="208333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4" name="Espace réservé du texte 36">
            <a:extLst>
              <a:ext uri="{FF2B5EF4-FFF2-40B4-BE49-F238E27FC236}">
                <a16:creationId xmlns:a16="http://schemas.microsoft.com/office/drawing/2014/main" id="{48A72DCA-E972-F33E-CD24-4A9E7B2299C3}"/>
              </a:ext>
            </a:extLst>
          </p:cNvPr>
          <p:cNvSpPr>
            <a:spLocks noGrp="1"/>
          </p:cNvSpPr>
          <p:nvPr>
            <p:ph type="body" sz="quarter" idx="25" hasCustomPrompt="1"/>
          </p:nvPr>
        </p:nvSpPr>
        <p:spPr>
          <a:xfrm>
            <a:off x="9124324" y="4162425"/>
            <a:ext cx="2678000" cy="1036760"/>
          </a:xfrm>
          <a:solidFill>
            <a:schemeClr val="bg1"/>
          </a:solidFill>
          <a:effectLst>
            <a:outerShdw blurRad="299847" dist="129540" dir="2040000" algn="ctr" rotWithShape="0">
              <a:schemeClr val="tx1">
                <a:alpha val="12000"/>
              </a:schemeClr>
            </a:outerShdw>
          </a:effectLst>
        </p:spPr>
        <p:txBody>
          <a:bodyPr lIns="180000" tIns="72000" rIns="180000" bIns="72000" anchor="ctr">
            <a:normAutofit/>
          </a:bodyPr>
          <a:lstStyle>
            <a:lvl1pPr>
              <a:defRPr sz="1400" i="1"/>
            </a:lvl1pPr>
          </a:lstStyle>
          <a:p>
            <a:pPr lvl="0"/>
            <a:r>
              <a:rPr lang="fr-FR" dirty="0"/>
              <a:t>Citation</a:t>
            </a:r>
          </a:p>
        </p:txBody>
      </p:sp>
      <p:sp>
        <p:nvSpPr>
          <p:cNvPr id="25" name="Rectangle 24">
            <a:extLst>
              <a:ext uri="{FF2B5EF4-FFF2-40B4-BE49-F238E27FC236}">
                <a16:creationId xmlns:a16="http://schemas.microsoft.com/office/drawing/2014/main" id="{9B94A7C5-8D73-71B2-80DB-995DF0FB5F5B}"/>
              </a:ext>
            </a:extLst>
          </p:cNvPr>
          <p:cNvSpPr/>
          <p:nvPr/>
        </p:nvSpPr>
        <p:spPr>
          <a:xfrm>
            <a:off x="9118228" y="4164525"/>
            <a:ext cx="655799" cy="360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27" name="Rectangle 26">
            <a:extLst>
              <a:ext uri="{FF2B5EF4-FFF2-40B4-BE49-F238E27FC236}">
                <a16:creationId xmlns:a16="http://schemas.microsoft.com/office/drawing/2014/main" id="{ED6E3C57-FC7C-E3BB-3A50-81EB8986353D}"/>
              </a:ext>
            </a:extLst>
          </p:cNvPr>
          <p:cNvSpPr/>
          <p:nvPr/>
        </p:nvSpPr>
        <p:spPr>
          <a:xfrm>
            <a:off x="9118228" y="2084315"/>
            <a:ext cx="655799" cy="36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6" name="Espace réservé du texte 7">
            <a:extLst>
              <a:ext uri="{FF2B5EF4-FFF2-40B4-BE49-F238E27FC236}">
                <a16:creationId xmlns:a16="http://schemas.microsoft.com/office/drawing/2014/main" id="{C8234CC9-8A45-9001-BA62-9C4E1F119A5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contenu 9">
            <a:extLst>
              <a:ext uri="{FF2B5EF4-FFF2-40B4-BE49-F238E27FC236}">
                <a16:creationId xmlns:a16="http://schemas.microsoft.com/office/drawing/2014/main" id="{36E0017E-F390-336A-62F3-3DF1D92E4D27}"/>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75610B10-D28D-322F-9B0C-DF390272C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315417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e + Graphe + Puce + Citation">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CB17FFCF-3965-8790-2FF2-C9A0B1916C96}"/>
              </a:ext>
            </a:extLst>
          </p:cNvPr>
          <p:cNvSpPr/>
          <p:nvPr/>
        </p:nvSpPr>
        <p:spPr>
          <a:xfrm>
            <a:off x="0" y="4465760"/>
            <a:ext cx="8642959" cy="1992639"/>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7" name="Rectangle 6">
            <a:extLst>
              <a:ext uri="{FF2B5EF4-FFF2-40B4-BE49-F238E27FC236}">
                <a16:creationId xmlns:a16="http://schemas.microsoft.com/office/drawing/2014/main" id="{9BEE7CD7-D94A-79EF-06EA-7020D4429D51}"/>
              </a:ext>
            </a:extLst>
          </p:cNvPr>
          <p:cNvSpPr/>
          <p:nvPr/>
        </p:nvSpPr>
        <p:spPr>
          <a:xfrm>
            <a:off x="8642960" y="773942"/>
            <a:ext cx="3549039" cy="5684458"/>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pic>
        <p:nvPicPr>
          <p:cNvPr id="9" name="Image 8">
            <a:extLst>
              <a:ext uri="{FF2B5EF4-FFF2-40B4-BE49-F238E27FC236}">
                <a16:creationId xmlns:a16="http://schemas.microsoft.com/office/drawing/2014/main" id="{C472B630-B7FD-F516-7FFA-1BF5048F2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980" y="1060764"/>
            <a:ext cx="872159" cy="768683"/>
          </a:xfrm>
          <a:prstGeom prst="rect">
            <a:avLst/>
          </a:prstGeom>
        </p:spPr>
      </p:pic>
      <p:sp>
        <p:nvSpPr>
          <p:cNvPr id="14" name="Espace réservé du texte 10">
            <a:extLst>
              <a:ext uri="{FF2B5EF4-FFF2-40B4-BE49-F238E27FC236}">
                <a16:creationId xmlns:a16="http://schemas.microsoft.com/office/drawing/2014/main" id="{C0CD5E34-CD31-A460-BCCF-4DE993625D00}"/>
              </a:ext>
            </a:extLst>
          </p:cNvPr>
          <p:cNvSpPr>
            <a:spLocks noGrp="1" noChangeAspect="1"/>
          </p:cNvSpPr>
          <p:nvPr>
            <p:ph type="body" sz="quarter" idx="15" hasCustomPrompt="1"/>
          </p:nvPr>
        </p:nvSpPr>
        <p:spPr>
          <a:xfrm>
            <a:off x="7373960" y="3920399"/>
            <a:ext cx="2538000" cy="2538000"/>
          </a:xfrm>
          <a:prstGeom prst="star24">
            <a:avLst>
              <a:gd name="adj" fmla="val 46936"/>
            </a:avLst>
          </a:prstGeom>
          <a:solidFill>
            <a:schemeClr val="accent3"/>
          </a:solidFill>
        </p:spPr>
        <p:txBody>
          <a:bodyPr anchor="ctr">
            <a:noAutofit/>
          </a:bodyPr>
          <a:lstStyle>
            <a:lvl1pPr algn="ctr">
              <a:defRPr sz="1400" spc="300">
                <a:solidFill>
                  <a:schemeClr val="tx1"/>
                </a:solidFill>
                <a:latin typeface="+mj-lt"/>
              </a:defRPr>
            </a:lvl1pPr>
          </a:lstStyle>
          <a:p>
            <a:pPr lvl="0"/>
            <a:r>
              <a:rPr lang="fr-FR" dirty="0"/>
              <a:t>Idée forte</a:t>
            </a:r>
          </a:p>
        </p:txBody>
      </p:sp>
      <p:sp>
        <p:nvSpPr>
          <p:cNvPr id="16" name="Espace réservé du texte 17">
            <a:extLst>
              <a:ext uri="{FF2B5EF4-FFF2-40B4-BE49-F238E27FC236}">
                <a16:creationId xmlns:a16="http://schemas.microsoft.com/office/drawing/2014/main" id="{E258C026-32EA-DC81-7D58-EB5BF70BCCB0}"/>
              </a:ext>
            </a:extLst>
          </p:cNvPr>
          <p:cNvSpPr>
            <a:spLocks noGrp="1"/>
          </p:cNvSpPr>
          <p:nvPr>
            <p:ph type="body" sz="quarter" idx="27" hasCustomPrompt="1"/>
          </p:nvPr>
        </p:nvSpPr>
        <p:spPr>
          <a:xfrm>
            <a:off x="419162" y="4923469"/>
            <a:ext cx="6543613" cy="1077218"/>
          </a:xfrm>
        </p:spPr>
        <p:txBody>
          <a:bodyPr wrap="square" numCol="2" spcCol="468000" anchor="ctr">
            <a:spAutoFit/>
          </a:bodyPr>
          <a:lstStyle>
            <a:lvl1pPr marL="0" indent="0">
              <a:spcBef>
                <a:spcPts val="0"/>
              </a:spcBef>
              <a:buFont typeface="Arial" panose="020B0604020202020204" pitchFamily="34" charset="0"/>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a:t>
            </a:r>
          </a:p>
        </p:txBody>
      </p:sp>
      <p:sp>
        <p:nvSpPr>
          <p:cNvPr id="18" name="Espace réservé du texte 17">
            <a:extLst>
              <a:ext uri="{FF2B5EF4-FFF2-40B4-BE49-F238E27FC236}">
                <a16:creationId xmlns:a16="http://schemas.microsoft.com/office/drawing/2014/main" id="{E2ABBA4D-3806-700F-A8D7-E1B9AAE2291B}"/>
              </a:ext>
            </a:extLst>
          </p:cNvPr>
          <p:cNvSpPr>
            <a:spLocks noGrp="1"/>
          </p:cNvSpPr>
          <p:nvPr>
            <p:ph type="body" sz="quarter" idx="28" hasCustomPrompt="1"/>
          </p:nvPr>
        </p:nvSpPr>
        <p:spPr>
          <a:xfrm>
            <a:off x="9278273" y="1675559"/>
            <a:ext cx="2278412" cy="307777"/>
          </a:xfrm>
        </p:spPr>
        <p:txBody>
          <a:bodyPr/>
          <a:lstStyle>
            <a:lvl1pPr>
              <a:defRPr sz="2000" i="1"/>
            </a:lvl1pPr>
          </a:lstStyle>
          <a:p>
            <a:pPr lvl="0"/>
            <a:r>
              <a:rPr lang="fr-FR" dirty="0"/>
              <a:t>Citation</a:t>
            </a:r>
          </a:p>
        </p:txBody>
      </p:sp>
      <p:sp>
        <p:nvSpPr>
          <p:cNvPr id="6" name="Espace réservé du texte 7">
            <a:extLst>
              <a:ext uri="{FF2B5EF4-FFF2-40B4-BE49-F238E27FC236}">
                <a16:creationId xmlns:a16="http://schemas.microsoft.com/office/drawing/2014/main" id="{9074A062-1FFF-150D-5DA7-3E61E5C8797D}"/>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0" name="Espace réservé du contenu 9">
            <a:extLst>
              <a:ext uri="{FF2B5EF4-FFF2-40B4-BE49-F238E27FC236}">
                <a16:creationId xmlns:a16="http://schemas.microsoft.com/office/drawing/2014/main" id="{0E2FA479-02AE-7A78-2466-A56449762ABB}"/>
              </a:ext>
            </a:extLst>
          </p:cNvPr>
          <p:cNvSpPr>
            <a:spLocks noGrp="1"/>
          </p:cNvSpPr>
          <p:nvPr>
            <p:ph sz="quarter" idx="29"/>
          </p:nvPr>
        </p:nvSpPr>
        <p:spPr>
          <a:xfrm>
            <a:off x="844080" y="1225642"/>
            <a:ext cx="6954798" cy="2772666"/>
          </a:xfrm>
          <a:solidFill>
            <a:schemeClr val="bg1"/>
          </a:solidFill>
          <a:effectLst>
            <a:outerShdw blurRad="299847" dist="129540" dir="2040000" algn="ctr" rotWithShape="0">
              <a:schemeClr val="tx1">
                <a:alpha val="20000"/>
              </a:schemeClr>
            </a:outerShdw>
          </a:effectLst>
        </p:spPr>
        <p:txBody>
          <a:bodyPr vert="horz" lIns="180000" tIns="72000" rIns="180000" bIns="72000" rtlCol="0" anchor="ctr">
            <a:normAutofit/>
          </a:bodyPr>
          <a:lstStyle>
            <a:lvl1pPr>
              <a:defRPr lang="fr-FR" sz="1400" i="1" dirty="0" smtClean="0"/>
            </a:lvl1pPr>
            <a:lvl2pPr>
              <a:defRPr lang="fr-FR" dirty="0" smtClean="0"/>
            </a:lvl2pPr>
            <a:lvl3pPr>
              <a:defRPr lang="fr-FR" dirty="0" smtClean="0"/>
            </a:lvl3pPr>
            <a:lvl4pPr>
              <a:defRPr lang="fr-FR" dirty="0" smtClean="0"/>
            </a:lvl4pPr>
            <a:lvl5pP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9">
            <a:extLst>
              <a:ext uri="{FF2B5EF4-FFF2-40B4-BE49-F238E27FC236}">
                <a16:creationId xmlns:a16="http://schemas.microsoft.com/office/drawing/2014/main" id="{D39DDEA9-EED3-EAB1-6F54-508651B9FDC8}"/>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13546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de parti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B582F3-A6DF-D585-3149-AA3305B4541E}"/>
              </a:ext>
            </a:extLst>
          </p:cNvPr>
          <p:cNvSpPr/>
          <p:nvPr userDrawn="1"/>
        </p:nvSpPr>
        <p:spPr>
          <a:xfrm>
            <a:off x="0" y="0"/>
            <a:ext cx="12192000" cy="321183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4" name="Espace réservé du pied de page 3">
            <a:extLst>
              <a:ext uri="{FF2B5EF4-FFF2-40B4-BE49-F238E27FC236}">
                <a16:creationId xmlns:a16="http://schemas.microsoft.com/office/drawing/2014/main" id="{2288B1D9-CA36-6EDE-C0CB-A4ADB8896B3F}"/>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94D42136-7B3E-D3F0-5B93-78CAFAE507A4}"/>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5E57B9C6-4867-DABF-1222-ABAA5A80FC9D}"/>
              </a:ext>
            </a:extLst>
          </p:cNvPr>
          <p:cNvSpPr/>
          <p:nvPr/>
        </p:nvSpPr>
        <p:spPr>
          <a:xfrm>
            <a:off x="410703" y="403412"/>
            <a:ext cx="11362196" cy="3292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7">
            <a:extLst>
              <a:ext uri="{FF2B5EF4-FFF2-40B4-BE49-F238E27FC236}">
                <a16:creationId xmlns:a16="http://schemas.microsoft.com/office/drawing/2014/main" id="{C6B6DCE7-56AC-5C20-D222-B6A61A6777D9}"/>
              </a:ext>
            </a:extLst>
          </p:cNvPr>
          <p:cNvSpPr>
            <a:spLocks noGrp="1"/>
          </p:cNvSpPr>
          <p:nvPr>
            <p:ph type="body" sz="quarter" idx="13" hasCustomPrompt="1"/>
          </p:nvPr>
        </p:nvSpPr>
        <p:spPr>
          <a:xfrm>
            <a:off x="3692939" y="1741779"/>
            <a:ext cx="5384800" cy="615553"/>
          </a:xfrm>
        </p:spPr>
        <p:txBody>
          <a:bodyPr anchor="ctr"/>
          <a:lstStyle>
            <a:lvl1pPr>
              <a:defRPr sz="4000">
                <a:latin typeface="+mj-lt"/>
              </a:defRPr>
            </a:lvl1pPr>
          </a:lstStyle>
          <a:p>
            <a:pPr lvl="0"/>
            <a:r>
              <a:rPr lang="fr-FR" dirty="0"/>
              <a:t>Titre</a:t>
            </a:r>
          </a:p>
        </p:txBody>
      </p:sp>
      <p:sp>
        <p:nvSpPr>
          <p:cNvPr id="9" name="Espace réservé du texte 7">
            <a:extLst>
              <a:ext uri="{FF2B5EF4-FFF2-40B4-BE49-F238E27FC236}">
                <a16:creationId xmlns:a16="http://schemas.microsoft.com/office/drawing/2014/main" id="{0070FE65-D23F-DA48-AE2B-A3E53B1907AB}"/>
              </a:ext>
            </a:extLst>
          </p:cNvPr>
          <p:cNvSpPr>
            <a:spLocks noGrp="1"/>
          </p:cNvSpPr>
          <p:nvPr>
            <p:ph type="body" sz="quarter" idx="14" hasCustomPrompt="1"/>
          </p:nvPr>
        </p:nvSpPr>
        <p:spPr>
          <a:xfrm>
            <a:off x="3692939" y="4907141"/>
            <a:ext cx="5384800" cy="492443"/>
          </a:xfrm>
        </p:spPr>
        <p:txBody>
          <a:bodyPr anchor="ctr"/>
          <a:lstStyle>
            <a:lvl1pPr>
              <a:defRPr sz="3200">
                <a:latin typeface="+mn-lt"/>
              </a:defRPr>
            </a:lvl1pPr>
          </a:lstStyle>
          <a:p>
            <a:pPr lvl="0"/>
            <a:r>
              <a:rPr lang="fr-FR" dirty="0"/>
              <a:t>Sous-titre</a:t>
            </a:r>
          </a:p>
        </p:txBody>
      </p:sp>
      <p:sp>
        <p:nvSpPr>
          <p:cNvPr id="13" name="Espace réservé du texte 12">
            <a:extLst>
              <a:ext uri="{FF2B5EF4-FFF2-40B4-BE49-F238E27FC236}">
                <a16:creationId xmlns:a16="http://schemas.microsoft.com/office/drawing/2014/main" id="{AB1FA35E-92C0-C580-1D4F-F31B49C5C333}"/>
              </a:ext>
            </a:extLst>
          </p:cNvPr>
          <p:cNvSpPr>
            <a:spLocks noGrp="1"/>
          </p:cNvSpPr>
          <p:nvPr>
            <p:ph type="body" sz="quarter" idx="15" hasCustomPrompt="1"/>
          </p:nvPr>
        </p:nvSpPr>
        <p:spPr>
          <a:xfrm>
            <a:off x="2548015" y="1258947"/>
            <a:ext cx="744220" cy="1538883"/>
          </a:xfrm>
        </p:spPr>
        <p:txBody>
          <a:bodyPr anchor="ctr"/>
          <a:lstStyle>
            <a:lvl1pPr algn="ctr">
              <a:defRPr sz="10000" b="1">
                <a:latin typeface="+mn-lt"/>
              </a:defRPr>
            </a:lvl1pPr>
          </a:lstStyle>
          <a:p>
            <a:pPr lvl="0"/>
            <a:r>
              <a:rPr lang="fr-FR" dirty="0"/>
              <a:t>1</a:t>
            </a:r>
          </a:p>
        </p:txBody>
      </p:sp>
    </p:spTree>
    <p:extLst>
      <p:ext uri="{BB962C8B-B14F-4D97-AF65-F5344CB8AC3E}">
        <p14:creationId xmlns:p14="http://schemas.microsoft.com/office/powerpoint/2010/main" val="33756891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e + Image + Puc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74D4E5C-11EE-93C7-D89A-B034533F9CD1}"/>
              </a:ext>
            </a:extLst>
          </p:cNvPr>
          <p:cNvSpPr/>
          <p:nvPr/>
        </p:nvSpPr>
        <p:spPr>
          <a:xfrm>
            <a:off x="0" y="3793688"/>
            <a:ext cx="3163330" cy="2664711"/>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0" name="Rectangle 9">
            <a:extLst>
              <a:ext uri="{FF2B5EF4-FFF2-40B4-BE49-F238E27FC236}">
                <a16:creationId xmlns:a16="http://schemas.microsoft.com/office/drawing/2014/main" id="{9209919E-0885-8277-F8CB-52C2D44E1462}"/>
              </a:ext>
            </a:extLst>
          </p:cNvPr>
          <p:cNvSpPr/>
          <p:nvPr/>
        </p:nvSpPr>
        <p:spPr>
          <a:xfrm>
            <a:off x="3165232" y="3799164"/>
            <a:ext cx="9026768" cy="2664711"/>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20" name="Étoile : 16 branches 19">
            <a:extLst>
              <a:ext uri="{FF2B5EF4-FFF2-40B4-BE49-F238E27FC236}">
                <a16:creationId xmlns:a16="http://schemas.microsoft.com/office/drawing/2014/main" id="{E88D5C94-B21A-77B0-D295-5A81FAFA87A9}"/>
              </a:ext>
            </a:extLst>
          </p:cNvPr>
          <p:cNvSpPr/>
          <p:nvPr/>
        </p:nvSpPr>
        <p:spPr>
          <a:xfrm>
            <a:off x="342242" y="3886620"/>
            <a:ext cx="2478847" cy="2478847"/>
          </a:xfrm>
          <a:prstGeom prst="star16">
            <a:avLst>
              <a:gd name="adj" fmla="val 393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22" name="Espace réservé pour une image  37">
            <a:extLst>
              <a:ext uri="{FF2B5EF4-FFF2-40B4-BE49-F238E27FC236}">
                <a16:creationId xmlns:a16="http://schemas.microsoft.com/office/drawing/2014/main" id="{29DB8FB8-3C7B-BAC6-1F6D-FE02529E2AD2}"/>
              </a:ext>
            </a:extLst>
          </p:cNvPr>
          <p:cNvSpPr>
            <a:spLocks noGrp="1"/>
          </p:cNvSpPr>
          <p:nvPr>
            <p:ph type="pic" sz="quarter" idx="23"/>
          </p:nvPr>
        </p:nvSpPr>
        <p:spPr>
          <a:xfrm>
            <a:off x="1" y="773837"/>
            <a:ext cx="7825126" cy="3019851"/>
          </a:xfrm>
        </p:spPr>
        <p:txBody>
          <a:bodyPr/>
          <a:lstStyle/>
          <a:p>
            <a:r>
              <a:rPr lang="fr-FR"/>
              <a:t>Cliquez sur l'icône pour ajouter une image</a:t>
            </a:r>
          </a:p>
        </p:txBody>
      </p:sp>
      <p:sp>
        <p:nvSpPr>
          <p:cNvPr id="23" name="Espace réservé pour une image  37">
            <a:extLst>
              <a:ext uri="{FF2B5EF4-FFF2-40B4-BE49-F238E27FC236}">
                <a16:creationId xmlns:a16="http://schemas.microsoft.com/office/drawing/2014/main" id="{B0C08311-FE0B-58E8-C338-CBABD0FDAAF6}"/>
              </a:ext>
            </a:extLst>
          </p:cNvPr>
          <p:cNvSpPr>
            <a:spLocks noGrp="1"/>
          </p:cNvSpPr>
          <p:nvPr>
            <p:ph type="pic" sz="quarter" idx="24"/>
          </p:nvPr>
        </p:nvSpPr>
        <p:spPr>
          <a:xfrm>
            <a:off x="7825127" y="773837"/>
            <a:ext cx="4366872" cy="3019851"/>
          </a:xfrm>
        </p:spPr>
        <p:txBody>
          <a:bodyPr/>
          <a:lstStyle/>
          <a:p>
            <a:r>
              <a:rPr lang="fr-FR"/>
              <a:t>Cliquez sur l'icône pour ajouter une image</a:t>
            </a:r>
          </a:p>
        </p:txBody>
      </p:sp>
      <p:sp>
        <p:nvSpPr>
          <p:cNvPr id="2" name="Espace réservé du texte 7">
            <a:extLst>
              <a:ext uri="{FF2B5EF4-FFF2-40B4-BE49-F238E27FC236}">
                <a16:creationId xmlns:a16="http://schemas.microsoft.com/office/drawing/2014/main" id="{E6D9FA75-5FBF-1FB7-629C-37F361F9D98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2" name="Espace réservé du texte 11">
            <a:extLst>
              <a:ext uri="{FF2B5EF4-FFF2-40B4-BE49-F238E27FC236}">
                <a16:creationId xmlns:a16="http://schemas.microsoft.com/office/drawing/2014/main" id="{038AFDAD-8BCC-EFCA-A1FD-6DA9A2AF9456}"/>
              </a:ext>
            </a:extLst>
          </p:cNvPr>
          <p:cNvSpPr>
            <a:spLocks noGrp="1"/>
          </p:cNvSpPr>
          <p:nvPr>
            <p:ph type="body" sz="quarter" idx="25" hasCustomPrompt="1"/>
          </p:nvPr>
        </p:nvSpPr>
        <p:spPr>
          <a:xfrm>
            <a:off x="643483" y="4972154"/>
            <a:ext cx="1876363" cy="307777"/>
          </a:xfrm>
        </p:spPr>
        <p:txBody>
          <a:bodyPr anchor="ctr"/>
          <a:lstStyle>
            <a:lvl1pPr algn="ctr">
              <a:defRPr sz="2000" i="1">
                <a:latin typeface="+mj-lt"/>
              </a:defRPr>
            </a:lvl1pPr>
          </a:lstStyle>
          <a:p>
            <a:pPr lvl="0"/>
            <a:r>
              <a:rPr lang="fr-FR" dirty="0"/>
              <a:t>Citation</a:t>
            </a:r>
          </a:p>
        </p:txBody>
      </p:sp>
      <p:sp>
        <p:nvSpPr>
          <p:cNvPr id="13" name="Espace réservé du texte 11">
            <a:extLst>
              <a:ext uri="{FF2B5EF4-FFF2-40B4-BE49-F238E27FC236}">
                <a16:creationId xmlns:a16="http://schemas.microsoft.com/office/drawing/2014/main" id="{EB93D10E-1DF6-32B8-2961-7AF0E9A05EDD}"/>
              </a:ext>
            </a:extLst>
          </p:cNvPr>
          <p:cNvSpPr>
            <a:spLocks noGrp="1"/>
          </p:cNvSpPr>
          <p:nvPr>
            <p:ph type="body" sz="quarter" idx="26" hasCustomPrompt="1"/>
          </p:nvPr>
        </p:nvSpPr>
        <p:spPr>
          <a:xfrm>
            <a:off x="3862613" y="4387380"/>
            <a:ext cx="7632003" cy="1477328"/>
          </a:xfrm>
        </p:spPr>
        <p:txBody>
          <a:bodyPr anchor="ctr"/>
          <a:lstStyle>
            <a:lvl1pPr algn="ctr">
              <a:defRPr sz="3200" b="1" i="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6" name="Espace réservé du texte 9">
            <a:extLst>
              <a:ext uri="{FF2B5EF4-FFF2-40B4-BE49-F238E27FC236}">
                <a16:creationId xmlns:a16="http://schemas.microsoft.com/office/drawing/2014/main" id="{8F24ABDA-E309-AD0B-2FB9-F2A84E7C526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424382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e + Puc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9560EF8C-2A68-E7EC-4B5E-38AA088B9FE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13" name="Connecteur droit 12">
            <a:extLst>
              <a:ext uri="{FF2B5EF4-FFF2-40B4-BE49-F238E27FC236}">
                <a16:creationId xmlns:a16="http://schemas.microsoft.com/office/drawing/2014/main" id="{C34D393D-7942-E03F-3791-B0D2108BB840}"/>
              </a:ext>
            </a:extLst>
          </p:cNvPr>
          <p:cNvCxnSpPr>
            <a:cxnSpLocks/>
          </p:cNvCxnSpPr>
          <p:nvPr/>
        </p:nvCxnSpPr>
        <p:spPr>
          <a:xfrm>
            <a:off x="6529570" y="1416176"/>
            <a:ext cx="0" cy="436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FF69217B-FA88-B202-4781-B2D5142B05BA}"/>
              </a:ext>
            </a:extLst>
          </p:cNvPr>
          <p:cNvSpPr>
            <a:spLocks noGrp="1" noChangeAspect="1"/>
          </p:cNvSpPr>
          <p:nvPr>
            <p:ph type="body" sz="quarter" idx="15" hasCustomPrompt="1"/>
          </p:nvPr>
        </p:nvSpPr>
        <p:spPr>
          <a:xfrm>
            <a:off x="5260570" y="3647457"/>
            <a:ext cx="2538000" cy="2538000"/>
          </a:xfrm>
          <a:prstGeom prst="star24">
            <a:avLst>
              <a:gd name="adj" fmla="val 46936"/>
            </a:avLst>
          </a:prstGeom>
          <a:solidFill>
            <a:schemeClr val="accent1"/>
          </a:solidFill>
        </p:spPr>
        <p:txBody>
          <a:bodyPr anchor="ctr">
            <a:noAutofit/>
          </a:bodyPr>
          <a:lstStyle>
            <a:lvl1pPr algn="ctr">
              <a:defRPr sz="1400" spc="300">
                <a:latin typeface="+mj-lt"/>
              </a:defRPr>
            </a:lvl1pPr>
          </a:lstStyle>
          <a:p>
            <a:pPr lvl="0"/>
            <a:r>
              <a:rPr lang="fr-FR" dirty="0"/>
              <a:t>Idée forte</a:t>
            </a:r>
          </a:p>
        </p:txBody>
      </p:sp>
      <p:sp>
        <p:nvSpPr>
          <p:cNvPr id="15" name="Espace réservé du texte 14">
            <a:extLst>
              <a:ext uri="{FF2B5EF4-FFF2-40B4-BE49-F238E27FC236}">
                <a16:creationId xmlns:a16="http://schemas.microsoft.com/office/drawing/2014/main" id="{2E88092A-DB26-A18E-2447-F2A2C2689AFA}"/>
              </a:ext>
            </a:extLst>
          </p:cNvPr>
          <p:cNvSpPr>
            <a:spLocks noGrp="1"/>
          </p:cNvSpPr>
          <p:nvPr>
            <p:ph type="body" sz="quarter" idx="16" hasCustomPrompt="1"/>
          </p:nvPr>
        </p:nvSpPr>
        <p:spPr>
          <a:xfrm>
            <a:off x="1610610" y="2307916"/>
            <a:ext cx="3885947" cy="2585323"/>
          </a:xfrm>
        </p:spPr>
        <p:txBody>
          <a:bodyPr wrap="square" anchor="ctr">
            <a:spAutoFit/>
          </a:bodyPr>
          <a:lstStyle>
            <a:lvl1pPr>
              <a:defRPr sz="2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p>
        </p:txBody>
      </p:sp>
      <p:sp>
        <p:nvSpPr>
          <p:cNvPr id="16" name="Espace réservé du texte 14">
            <a:extLst>
              <a:ext uri="{FF2B5EF4-FFF2-40B4-BE49-F238E27FC236}">
                <a16:creationId xmlns:a16="http://schemas.microsoft.com/office/drawing/2014/main" id="{F09FDA06-847A-7338-9C8D-79E69362C924}"/>
              </a:ext>
            </a:extLst>
          </p:cNvPr>
          <p:cNvSpPr>
            <a:spLocks noGrp="1"/>
          </p:cNvSpPr>
          <p:nvPr>
            <p:ph type="body" sz="quarter" idx="17" hasCustomPrompt="1"/>
          </p:nvPr>
        </p:nvSpPr>
        <p:spPr>
          <a:xfrm>
            <a:off x="7981684" y="2340577"/>
            <a:ext cx="3024000" cy="2520000"/>
          </a:xfrm>
        </p:spPr>
        <p:txBody>
          <a:bodyPr anchor="ctr">
            <a:noAutofit/>
          </a:bodyPr>
          <a:lstStyle>
            <a:lvl1pPr>
              <a:defRPr/>
            </a:lvl1pPr>
          </a:lstStyle>
          <a:p>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a:t>
            </a:r>
          </a:p>
        </p:txBody>
      </p:sp>
      <p:sp>
        <p:nvSpPr>
          <p:cNvPr id="6" name="Espace réservé du texte 7">
            <a:extLst>
              <a:ext uri="{FF2B5EF4-FFF2-40B4-BE49-F238E27FC236}">
                <a16:creationId xmlns:a16="http://schemas.microsoft.com/office/drawing/2014/main" id="{18C8E8F9-408E-D909-E344-0AFD131650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8" name="Espace réservé du texte 9">
            <a:extLst>
              <a:ext uri="{FF2B5EF4-FFF2-40B4-BE49-F238E27FC236}">
                <a16:creationId xmlns:a16="http://schemas.microsoft.com/office/drawing/2014/main" id="{2A1C546C-51A0-0C02-2FB2-89D0FA69077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637567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e + Puc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17" name="Étoile : 16 branches 16">
            <a:extLst>
              <a:ext uri="{FF2B5EF4-FFF2-40B4-BE49-F238E27FC236}">
                <a16:creationId xmlns:a16="http://schemas.microsoft.com/office/drawing/2014/main" id="{B8A822EA-5249-7AEC-4D23-3462998B76E0}"/>
              </a:ext>
            </a:extLst>
          </p:cNvPr>
          <p:cNvSpPr/>
          <p:nvPr/>
        </p:nvSpPr>
        <p:spPr>
          <a:xfrm>
            <a:off x="289197" y="1811321"/>
            <a:ext cx="3608405" cy="3608405"/>
          </a:xfrm>
          <a:prstGeom prst="star16">
            <a:avLst>
              <a:gd name="adj" fmla="val 39348"/>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12" name="Espace réservé du texte 11">
            <a:extLst>
              <a:ext uri="{FF2B5EF4-FFF2-40B4-BE49-F238E27FC236}">
                <a16:creationId xmlns:a16="http://schemas.microsoft.com/office/drawing/2014/main" id="{67CDDC19-9807-9205-9325-54156321E721}"/>
              </a:ext>
            </a:extLst>
          </p:cNvPr>
          <p:cNvSpPr>
            <a:spLocks noGrp="1"/>
          </p:cNvSpPr>
          <p:nvPr>
            <p:ph type="body" sz="quarter" idx="17" hasCustomPrompt="1"/>
          </p:nvPr>
        </p:nvSpPr>
        <p:spPr>
          <a:xfrm>
            <a:off x="741517" y="3492414"/>
            <a:ext cx="2703767" cy="246221"/>
          </a:xfrm>
        </p:spPr>
        <p:txBody>
          <a:bodyPr anchor="ctr"/>
          <a:lstStyle>
            <a:lvl1pPr algn="ctr">
              <a:defRPr spc="300">
                <a:latin typeface="+mj-lt"/>
              </a:defRPr>
            </a:lvl1pPr>
          </a:lstStyle>
          <a:p>
            <a:pPr lvl="0"/>
            <a:r>
              <a:rPr lang="fr-FR" dirty="0"/>
              <a:t>Idée forte</a:t>
            </a: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EC32067E-3C46-905A-7D19-65CC2EEB7F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9">
            <a:extLst>
              <a:ext uri="{FF2B5EF4-FFF2-40B4-BE49-F238E27FC236}">
                <a16:creationId xmlns:a16="http://schemas.microsoft.com/office/drawing/2014/main" id="{86462EB5-1E9D-4A1B-8C01-5C7A701C0FD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468750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e + Puc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89891-03AD-EAE7-436C-CC14722211FE}"/>
              </a:ext>
            </a:extLst>
          </p:cNvPr>
          <p:cNvSpPr/>
          <p:nvPr/>
        </p:nvSpPr>
        <p:spPr>
          <a:xfrm>
            <a:off x="0" y="771525"/>
            <a:ext cx="4186800" cy="568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Étoile : 24 branches 8">
            <a:extLst>
              <a:ext uri="{FF2B5EF4-FFF2-40B4-BE49-F238E27FC236}">
                <a16:creationId xmlns:a16="http://schemas.microsoft.com/office/drawing/2014/main" id="{D494B895-7892-B0BF-1B44-B7E78049DFD4}"/>
              </a:ext>
            </a:extLst>
          </p:cNvPr>
          <p:cNvSpPr/>
          <p:nvPr/>
        </p:nvSpPr>
        <p:spPr>
          <a:xfrm>
            <a:off x="459545" y="1981668"/>
            <a:ext cx="3267709" cy="3267709"/>
          </a:xfrm>
          <a:prstGeom prst="star24">
            <a:avLst>
              <a:gd name="adj" fmla="val 47146"/>
            </a:avLst>
          </a:prstGeom>
          <a:solidFill>
            <a:schemeClr val="accent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solidFill>
                <a:schemeClr val="tx1"/>
              </a:solidFill>
            </a:endParaRPr>
          </a:p>
        </p:txBody>
      </p:sp>
      <p:sp>
        <p:nvSpPr>
          <p:cNvPr id="15" name="Espace réservé du texte 11">
            <a:extLst>
              <a:ext uri="{FF2B5EF4-FFF2-40B4-BE49-F238E27FC236}">
                <a16:creationId xmlns:a16="http://schemas.microsoft.com/office/drawing/2014/main" id="{A026DD5F-0C7D-F05A-6027-F09C3B6DC329}"/>
              </a:ext>
            </a:extLst>
          </p:cNvPr>
          <p:cNvSpPr>
            <a:spLocks noGrp="1"/>
          </p:cNvSpPr>
          <p:nvPr>
            <p:ph type="body" sz="quarter" idx="18" hasCustomPrompt="1"/>
          </p:nvPr>
        </p:nvSpPr>
        <p:spPr>
          <a:xfrm>
            <a:off x="5428800" y="3292360"/>
            <a:ext cx="6094800" cy="646331"/>
          </a:xfrm>
        </p:spPr>
        <p:txBody>
          <a:bodyPr anchor="ctr"/>
          <a:lstStyle>
            <a:lvl1pPr marL="342900" indent="-288000" algn="l">
              <a:buFont typeface="+mj-lt"/>
              <a:buAutoNum type="arabicPeriod"/>
              <a:defRPr sz="1400" spc="0">
                <a:latin typeface="+mj-lt"/>
              </a:defRPr>
            </a:lvl1pPr>
            <a:lvl2pPr marL="720000" indent="-285750" algn="l">
              <a:buFont typeface="Arial" panose="020B0604020202020204" pitchFamily="34" charset="0"/>
              <a:buChar char="•"/>
              <a:defRPr/>
            </a:lvl2pPr>
          </a:lstStyle>
          <a:p>
            <a:pPr lvl="0"/>
            <a:r>
              <a:rPr lang="fr-FR" dirty="0"/>
              <a:t>Titre</a:t>
            </a:r>
          </a:p>
          <a:p>
            <a:pPr lvl="1"/>
            <a:r>
              <a:rPr lang="fr-FR" dirty="0"/>
              <a:t>Contenu</a:t>
            </a:r>
          </a:p>
          <a:p>
            <a:pPr lvl="1"/>
            <a:r>
              <a:rPr lang="fr-FR" dirty="0"/>
              <a:t>Contenu</a:t>
            </a:r>
          </a:p>
        </p:txBody>
      </p:sp>
      <p:sp>
        <p:nvSpPr>
          <p:cNvPr id="2" name="Espace réservé du texte 7">
            <a:extLst>
              <a:ext uri="{FF2B5EF4-FFF2-40B4-BE49-F238E27FC236}">
                <a16:creationId xmlns:a16="http://schemas.microsoft.com/office/drawing/2014/main" id="{529E68EE-CE7D-176A-F12D-0850B957FE2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11">
            <a:extLst>
              <a:ext uri="{FF2B5EF4-FFF2-40B4-BE49-F238E27FC236}">
                <a16:creationId xmlns:a16="http://schemas.microsoft.com/office/drawing/2014/main" id="{FD45EA7A-A68B-7A7E-8760-DDF9714387DE}"/>
              </a:ext>
            </a:extLst>
          </p:cNvPr>
          <p:cNvSpPr>
            <a:spLocks noGrp="1"/>
          </p:cNvSpPr>
          <p:nvPr>
            <p:ph type="body" sz="quarter" idx="17" hasCustomPrompt="1"/>
          </p:nvPr>
        </p:nvSpPr>
        <p:spPr>
          <a:xfrm>
            <a:off x="741517" y="3492415"/>
            <a:ext cx="2703767" cy="246221"/>
          </a:xfrm>
        </p:spPr>
        <p:txBody>
          <a:bodyPr anchor="ctr"/>
          <a:lstStyle>
            <a:lvl1pPr algn="ctr">
              <a:defRPr spc="300">
                <a:latin typeface="+mj-lt"/>
              </a:defRPr>
            </a:lvl1pPr>
          </a:lstStyle>
          <a:p>
            <a:pPr lvl="0"/>
            <a:r>
              <a:rPr lang="fr-FR" dirty="0"/>
              <a:t>Idée forte</a:t>
            </a:r>
          </a:p>
        </p:txBody>
      </p:sp>
      <p:sp>
        <p:nvSpPr>
          <p:cNvPr id="8" name="Espace réservé du texte 9">
            <a:extLst>
              <a:ext uri="{FF2B5EF4-FFF2-40B4-BE49-F238E27FC236}">
                <a16:creationId xmlns:a16="http://schemas.microsoft.com/office/drawing/2014/main" id="{07597466-DF05-45DB-032F-3777334B9E6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4730841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e + Puc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FE4733C8-E6CB-66F6-853A-9251E29BDD03}"/>
              </a:ext>
            </a:extLst>
          </p:cNvPr>
          <p:cNvSpPr/>
          <p:nvPr/>
        </p:nvSpPr>
        <p:spPr>
          <a:xfrm>
            <a:off x="816011" y="1416176"/>
            <a:ext cx="11375989"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Espace réservé du texte 11">
            <a:extLst>
              <a:ext uri="{FF2B5EF4-FFF2-40B4-BE49-F238E27FC236}">
                <a16:creationId xmlns:a16="http://schemas.microsoft.com/office/drawing/2014/main" id="{4B674613-8640-3C49-71B5-CED5597C7629}"/>
              </a:ext>
            </a:extLst>
          </p:cNvPr>
          <p:cNvSpPr>
            <a:spLocks noGrp="1" noChangeAspect="1"/>
          </p:cNvSpPr>
          <p:nvPr>
            <p:ph type="body" sz="quarter" idx="15" hasCustomPrompt="1"/>
          </p:nvPr>
        </p:nvSpPr>
        <p:spPr>
          <a:xfrm>
            <a:off x="8691044" y="1958977"/>
            <a:ext cx="3283200" cy="3283200"/>
          </a:xfrm>
          <a:prstGeom prst="star12">
            <a:avLst>
              <a:gd name="adj" fmla="val 33974"/>
            </a:avLst>
          </a:prstGeom>
          <a:solidFill>
            <a:schemeClr val="accent1"/>
          </a:solidFill>
        </p:spPr>
        <p:txBody>
          <a:bodyPr lIns="0" anchor="ctr" anchorCtr="1">
            <a:noAutofit/>
          </a:bodyPr>
          <a:lstStyle>
            <a:lvl1pPr algn="ctr">
              <a:defRPr sz="1400"/>
            </a:lvl1pPr>
          </a:lstStyle>
          <a:p>
            <a:pPr lvl="0"/>
            <a:r>
              <a:rPr lang="fr-FR" dirty="0"/>
              <a:t>SED UT PERS</a:t>
            </a:r>
          </a:p>
          <a:p>
            <a:pPr lvl="0"/>
            <a:r>
              <a:rPr lang="fr-FR" dirty="0"/>
              <a:t>PICIATIS UNDE OMNIS MEIS QUI VIVENDO</a:t>
            </a:r>
          </a:p>
        </p:txBody>
      </p:sp>
      <p:sp>
        <p:nvSpPr>
          <p:cNvPr id="8" name="Espace réservé du texte 7">
            <a:extLst>
              <a:ext uri="{FF2B5EF4-FFF2-40B4-BE49-F238E27FC236}">
                <a16:creationId xmlns:a16="http://schemas.microsoft.com/office/drawing/2014/main" id="{CE23ED64-CD32-E741-D8FD-290D288392BB}"/>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
            <a:extLst>
              <a:ext uri="{FF2B5EF4-FFF2-40B4-BE49-F238E27FC236}">
                <a16:creationId xmlns:a16="http://schemas.microsoft.com/office/drawing/2014/main" id="{9E917266-EEB1-6173-67BF-D441F90C96C5}"/>
              </a:ext>
            </a:extLst>
          </p:cNvPr>
          <p:cNvSpPr>
            <a:spLocks noGrp="1"/>
          </p:cNvSpPr>
          <p:nvPr>
            <p:ph type="body" sz="quarter" idx="16" hasCustomPrompt="1"/>
          </p:nvPr>
        </p:nvSpPr>
        <p:spPr>
          <a:xfrm>
            <a:off x="1772690" y="1884839"/>
            <a:ext cx="6616932" cy="3447098"/>
          </a:xfrm>
        </p:spPr>
        <p:txBody>
          <a:bodyPr anchor="ctr"/>
          <a:lstStyle>
            <a:lvl1pPr>
              <a:defRPr sz="3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meis</a:t>
            </a:r>
            <a:r>
              <a:rPr lang="fr-FR" dirty="0"/>
              <a:t> </a:t>
            </a:r>
            <a:r>
              <a:rPr lang="fr-FR" dirty="0" err="1"/>
              <a:t>eripuit</a:t>
            </a:r>
            <a:r>
              <a:rPr lang="fr-FR" dirty="0"/>
              <a:t> ex qui, cum </a:t>
            </a:r>
            <a:r>
              <a:rPr lang="fr-FR" dirty="0" err="1"/>
              <a:t>vivendo</a:t>
            </a:r>
            <a:r>
              <a:rPr lang="fr-FR" dirty="0"/>
              <a:t> </a:t>
            </a:r>
            <a:r>
              <a:rPr lang="fr-FR" dirty="0" err="1"/>
              <a:t>evertitur</a:t>
            </a:r>
            <a:r>
              <a:rPr lang="fr-FR" dirty="0"/>
              <a:t> </a:t>
            </a:r>
            <a:r>
              <a:rPr lang="fr-FR" dirty="0" err="1"/>
              <a:t>referrentur</a:t>
            </a:r>
            <a:r>
              <a:rPr lang="fr-FR" dirty="0"/>
              <a:t> </a:t>
            </a:r>
            <a:r>
              <a:rPr lang="fr-FR" dirty="0" err="1"/>
              <a:t>ei</a:t>
            </a:r>
            <a:r>
              <a:rPr lang="fr-FR" dirty="0"/>
              <a:t>. Nec </a:t>
            </a:r>
            <a:r>
              <a:rPr lang="fr-FR" dirty="0" err="1"/>
              <a:t>graeco</a:t>
            </a:r>
            <a:r>
              <a:rPr lang="fr-FR" dirty="0"/>
              <a:t> </a:t>
            </a:r>
            <a:r>
              <a:rPr lang="fr-FR" dirty="0" err="1"/>
              <a:t>utamur</a:t>
            </a:r>
            <a:r>
              <a:rPr lang="fr-FR" dirty="0"/>
              <a:t> et, mel </a:t>
            </a:r>
            <a:r>
              <a:rPr lang="fr-FR" dirty="0" err="1"/>
              <a:t>fierent</a:t>
            </a:r>
            <a:r>
              <a:rPr lang="fr-FR" dirty="0"/>
              <a:t> </a:t>
            </a:r>
            <a:r>
              <a:rPr lang="fr-FR" dirty="0" err="1"/>
              <a:t>constituam</a:t>
            </a:r>
            <a:r>
              <a:rPr lang="fr-FR" dirty="0"/>
              <a:t> an, vis ex </a:t>
            </a:r>
            <a:r>
              <a:rPr lang="fr-FR" dirty="0" err="1"/>
              <a:t>mundi</a:t>
            </a:r>
            <a:r>
              <a:rPr lang="fr-FR" dirty="0"/>
              <a:t> </a:t>
            </a:r>
            <a:r>
              <a:rPr lang="fr-FR" dirty="0" err="1"/>
              <a:t>dolorum</a:t>
            </a:r>
            <a:r>
              <a:rPr lang="fr-FR" dirty="0"/>
              <a:t>. Sed </a:t>
            </a:r>
            <a:r>
              <a:rPr lang="fr-FR" dirty="0" err="1"/>
              <a:t>possim</a:t>
            </a:r>
            <a:r>
              <a:rPr lang="fr-FR" dirty="0"/>
              <a:t> </a:t>
            </a:r>
            <a:r>
              <a:rPr lang="fr-FR" dirty="0" err="1"/>
              <a:t>tincidunt</a:t>
            </a:r>
            <a:r>
              <a:rPr lang="fr-FR" dirty="0"/>
              <a:t> </a:t>
            </a:r>
            <a:r>
              <a:rPr lang="fr-FR" dirty="0" err="1"/>
              <a:t>constituam</a:t>
            </a:r>
            <a:r>
              <a:rPr lang="fr-FR" dirty="0"/>
              <a:t> id, </a:t>
            </a:r>
            <a:r>
              <a:rPr lang="fr-FR" dirty="0" err="1"/>
              <a:t>sea</a:t>
            </a:r>
            <a:r>
              <a:rPr lang="fr-FR" dirty="0"/>
              <a:t> </a:t>
            </a:r>
            <a:r>
              <a:rPr lang="fr-FR" dirty="0" err="1"/>
              <a:t>decore</a:t>
            </a:r>
            <a:r>
              <a:rPr lang="fr-FR" dirty="0"/>
              <a:t> </a:t>
            </a:r>
            <a:r>
              <a:rPr lang="fr-FR" dirty="0" err="1"/>
              <a:t>accommodare</a:t>
            </a:r>
            <a:r>
              <a:rPr lang="fr-FR" dirty="0"/>
              <a:t> id.</a:t>
            </a:r>
          </a:p>
        </p:txBody>
      </p:sp>
      <p:sp>
        <p:nvSpPr>
          <p:cNvPr id="6" name="Espace réservé du texte 9">
            <a:extLst>
              <a:ext uri="{FF2B5EF4-FFF2-40B4-BE49-F238E27FC236}">
                <a16:creationId xmlns:a16="http://schemas.microsoft.com/office/drawing/2014/main" id="{6C332CC2-6760-B577-7F33-16A36906BA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579591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e + image + Puce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8" name="Rectangle 7">
            <a:extLst>
              <a:ext uri="{FF2B5EF4-FFF2-40B4-BE49-F238E27FC236}">
                <a16:creationId xmlns:a16="http://schemas.microsoft.com/office/drawing/2014/main" id="{74AAD9A5-726B-65D6-A0FC-9CCC3D94A3AB}"/>
              </a:ext>
            </a:extLst>
          </p:cNvPr>
          <p:cNvSpPr/>
          <p:nvPr/>
        </p:nvSpPr>
        <p:spPr>
          <a:xfrm>
            <a:off x="934744" y="1426403"/>
            <a:ext cx="5161256" cy="436880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cxnSp>
        <p:nvCxnSpPr>
          <p:cNvPr id="9" name="Connecteur droit 8">
            <a:extLst>
              <a:ext uri="{FF2B5EF4-FFF2-40B4-BE49-F238E27FC236}">
                <a16:creationId xmlns:a16="http://schemas.microsoft.com/office/drawing/2014/main" id="{E2A3EF37-1D39-91E9-4296-109023E87F0C}"/>
              </a:ext>
            </a:extLst>
          </p:cNvPr>
          <p:cNvCxnSpPr>
            <a:cxnSpLocks/>
          </p:cNvCxnSpPr>
          <p:nvPr/>
        </p:nvCxnSpPr>
        <p:spPr>
          <a:xfrm flipH="1">
            <a:off x="934743" y="3601278"/>
            <a:ext cx="516125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37">
            <a:extLst>
              <a:ext uri="{FF2B5EF4-FFF2-40B4-BE49-F238E27FC236}">
                <a16:creationId xmlns:a16="http://schemas.microsoft.com/office/drawing/2014/main" id="{AA32CDF9-A561-276E-D82E-CF4C256332E6}"/>
              </a:ext>
            </a:extLst>
          </p:cNvPr>
          <p:cNvSpPr>
            <a:spLocks noGrp="1"/>
          </p:cNvSpPr>
          <p:nvPr>
            <p:ph type="pic" sz="quarter" idx="24"/>
          </p:nvPr>
        </p:nvSpPr>
        <p:spPr>
          <a:xfrm>
            <a:off x="6089715" y="770027"/>
            <a:ext cx="5454841" cy="5691733"/>
          </a:xfr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02DF6215-C200-E55E-3FD6-D52FFB36F59D}"/>
              </a:ext>
            </a:extLst>
          </p:cNvPr>
          <p:cNvSpPr>
            <a:spLocks noGrp="1"/>
          </p:cNvSpPr>
          <p:nvPr>
            <p:ph type="body" sz="quarter" idx="25" hasCustomPrompt="1"/>
          </p:nvPr>
        </p:nvSpPr>
        <p:spPr>
          <a:xfrm>
            <a:off x="1796110" y="2236842"/>
            <a:ext cx="3438525" cy="553998"/>
          </a:xfrm>
        </p:spPr>
        <p:txBody>
          <a:bodyPr anchor="ctr">
            <a:spAutoFit/>
          </a:bodyPr>
          <a:lstStyle>
            <a:lvl1pPr>
              <a:defRPr sz="3600" cap="all" baseline="0">
                <a:latin typeface="+mj-lt"/>
              </a:defRPr>
            </a:lvl1pPr>
          </a:lstStyle>
          <a:p>
            <a:pPr lvl="0"/>
            <a:r>
              <a:rPr lang="fr-FR" dirty="0"/>
              <a:t>LOREM IPSUM</a:t>
            </a:r>
          </a:p>
        </p:txBody>
      </p:sp>
      <p:sp>
        <p:nvSpPr>
          <p:cNvPr id="18" name="Espace réservé du texte 16">
            <a:extLst>
              <a:ext uri="{FF2B5EF4-FFF2-40B4-BE49-F238E27FC236}">
                <a16:creationId xmlns:a16="http://schemas.microsoft.com/office/drawing/2014/main" id="{6F00796C-B3F5-DE6B-DE7E-71AB8A44C955}"/>
              </a:ext>
            </a:extLst>
          </p:cNvPr>
          <p:cNvSpPr>
            <a:spLocks noGrp="1"/>
          </p:cNvSpPr>
          <p:nvPr>
            <p:ph type="body" sz="quarter" idx="26" hasCustomPrompt="1"/>
          </p:nvPr>
        </p:nvSpPr>
        <p:spPr>
          <a:xfrm>
            <a:off x="1796110" y="4082690"/>
            <a:ext cx="3438525" cy="1231106"/>
          </a:xfrm>
        </p:spPr>
        <p:txBody>
          <a:bodyPr anchor="ctr">
            <a:spAutoFit/>
          </a:bodyPr>
          <a:lstStyle>
            <a:lvl1pPr>
              <a:defRPr sz="20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0">
            <a:extLst>
              <a:ext uri="{FF2B5EF4-FFF2-40B4-BE49-F238E27FC236}">
                <a16:creationId xmlns:a16="http://schemas.microsoft.com/office/drawing/2014/main" id="{1115D5CB-5B0F-7D5F-C3A9-30DD5C465A4D}"/>
              </a:ext>
            </a:extLst>
          </p:cNvPr>
          <p:cNvSpPr>
            <a:spLocks noGrp="1" noChangeAspect="1"/>
          </p:cNvSpPr>
          <p:nvPr>
            <p:ph type="body" sz="quarter" idx="15" hasCustomPrompt="1"/>
          </p:nvPr>
        </p:nvSpPr>
        <p:spPr>
          <a:xfrm>
            <a:off x="5234635" y="3118776"/>
            <a:ext cx="3038400" cy="3038400"/>
          </a:xfrm>
          <a:prstGeom prst="star24">
            <a:avLst>
              <a:gd name="adj" fmla="val 46936"/>
            </a:avLst>
          </a:prstGeom>
          <a:solidFill>
            <a:schemeClr val="accent3"/>
          </a:solidFill>
        </p:spPr>
        <p:txBody>
          <a:bodyPr anchor="ctr">
            <a:noAutofit/>
          </a:bodyPr>
          <a:lstStyle>
            <a:lvl1pPr algn="ctr">
              <a:defRPr sz="1400" spc="3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73B5EC00-8900-A7E1-0CA1-939B1947DAF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2481DA0F-B8A7-58C3-1DA5-EAAE853FCBA1}"/>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9085087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lier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7" name="Rectangle 6">
            <a:extLst>
              <a:ext uri="{FF2B5EF4-FFF2-40B4-BE49-F238E27FC236}">
                <a16:creationId xmlns:a16="http://schemas.microsoft.com/office/drawing/2014/main" id="{F064D247-9373-1F5B-169A-8F027533CF64}"/>
              </a:ext>
            </a:extLst>
          </p:cNvPr>
          <p:cNvSpPr/>
          <p:nvPr/>
        </p:nvSpPr>
        <p:spPr>
          <a:xfrm>
            <a:off x="0" y="765841"/>
            <a:ext cx="8388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1" y="1338241"/>
            <a:ext cx="8388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B9EF8BD-3903-E4C6-289F-7B2F0B363276}"/>
              </a:ext>
            </a:extLst>
          </p:cNvPr>
          <p:cNvCxnSpPr>
            <a:cxnSpLocks/>
          </p:cNvCxnSpPr>
          <p:nvPr/>
        </p:nvCxnSpPr>
        <p:spPr>
          <a:xfrm>
            <a:off x="8372155" y="765841"/>
            <a:ext cx="0" cy="569880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9" name="Espace réservé pour une image  18">
            <a:extLst>
              <a:ext uri="{FF2B5EF4-FFF2-40B4-BE49-F238E27FC236}">
                <a16:creationId xmlns:a16="http://schemas.microsoft.com/office/drawing/2014/main" id="{A1148096-9E03-0A8D-9267-9B1D7D6DAA50}"/>
              </a:ext>
            </a:extLst>
          </p:cNvPr>
          <p:cNvSpPr>
            <a:spLocks noGrp="1"/>
          </p:cNvSpPr>
          <p:nvPr>
            <p:ph type="pic" sz="quarter" idx="15"/>
          </p:nvPr>
        </p:nvSpPr>
        <p:spPr>
          <a:xfrm>
            <a:off x="8376000" y="765840"/>
            <a:ext cx="3816000" cy="5698800"/>
          </a:xfrm>
        </p:spPr>
        <p:txBody>
          <a:bodyPr/>
          <a:lstStyle/>
          <a:p>
            <a:r>
              <a:rPr lang="fr-FR"/>
              <a:t>Cliquez sur l'icône pour ajouter une image</a:t>
            </a:r>
          </a:p>
        </p:txBody>
      </p:sp>
      <p:sp>
        <p:nvSpPr>
          <p:cNvPr id="22" name="Espace réservé du texte 21">
            <a:extLst>
              <a:ext uri="{FF2B5EF4-FFF2-40B4-BE49-F238E27FC236}">
                <a16:creationId xmlns:a16="http://schemas.microsoft.com/office/drawing/2014/main" id="{54E9EF90-5005-A7DE-DDA6-8E7196850A39}"/>
              </a:ext>
            </a:extLst>
          </p:cNvPr>
          <p:cNvSpPr>
            <a:spLocks noGrp="1"/>
          </p:cNvSpPr>
          <p:nvPr>
            <p:ph type="body" sz="quarter" idx="16" hasCustomPrompt="1"/>
          </p:nvPr>
        </p:nvSpPr>
        <p:spPr>
          <a:xfrm>
            <a:off x="2185828" y="939530"/>
            <a:ext cx="4000500" cy="276999"/>
          </a:xfrm>
        </p:spPr>
        <p:txBody>
          <a:bodyPr anchor="ctr"/>
          <a:lstStyle>
            <a:lvl1pPr algn="ctr">
              <a:defRPr sz="1800" cap="all" spc="300" baseline="0">
                <a:latin typeface="+mj-lt"/>
              </a:defRPr>
            </a:lvl1pPr>
          </a:lstStyle>
          <a:p>
            <a:pPr lvl="0"/>
            <a:r>
              <a:rPr lang="fr-FR" dirty="0"/>
              <a:t>PILIER STRATÉGIQUE</a:t>
            </a:r>
          </a:p>
        </p:txBody>
      </p:sp>
      <p:sp>
        <p:nvSpPr>
          <p:cNvPr id="2" name="Espace réservé du texte 7">
            <a:extLst>
              <a:ext uri="{FF2B5EF4-FFF2-40B4-BE49-F238E27FC236}">
                <a16:creationId xmlns:a16="http://schemas.microsoft.com/office/drawing/2014/main" id="{23FCEDAD-43CC-6B2D-D843-6E979F1686A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10" name="Espace réservé du texte 11">
            <a:extLst>
              <a:ext uri="{FF2B5EF4-FFF2-40B4-BE49-F238E27FC236}">
                <a16:creationId xmlns:a16="http://schemas.microsoft.com/office/drawing/2014/main" id="{6EE74146-8697-12B1-EC55-144258574732}"/>
              </a:ext>
            </a:extLst>
          </p:cNvPr>
          <p:cNvSpPr>
            <a:spLocks noGrp="1"/>
          </p:cNvSpPr>
          <p:nvPr>
            <p:ph type="body" sz="quarter" idx="19" hasCustomPrompt="1"/>
          </p:nvPr>
        </p:nvSpPr>
        <p:spPr>
          <a:xfrm>
            <a:off x="419160" y="3201673"/>
            <a:ext cx="7505625" cy="846386"/>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100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a:p>
            <a:pPr lvl="2"/>
            <a:r>
              <a:rPr lang="fr-FR" dirty="0"/>
              <a:t>Lorem ipsum</a:t>
            </a:r>
          </a:p>
        </p:txBody>
      </p:sp>
      <p:sp>
        <p:nvSpPr>
          <p:cNvPr id="8" name="Espace réservé du texte 9">
            <a:extLst>
              <a:ext uri="{FF2B5EF4-FFF2-40B4-BE49-F238E27FC236}">
                <a16:creationId xmlns:a16="http://schemas.microsoft.com/office/drawing/2014/main" id="{A093C036-EA33-9BE1-7890-FE2C3CC82DA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88336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lier 2">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639A8A-18BE-2935-0140-AB6FA98732B8}"/>
              </a:ext>
            </a:extLst>
          </p:cNvPr>
          <p:cNvSpPr/>
          <p:nvPr/>
        </p:nvSpPr>
        <p:spPr>
          <a:xfrm>
            <a:off x="0" y="1120139"/>
            <a:ext cx="3084163" cy="5341925"/>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12" name="Rectangle 11">
            <a:extLst>
              <a:ext uri="{FF2B5EF4-FFF2-40B4-BE49-F238E27FC236}">
                <a16:creationId xmlns:a16="http://schemas.microsoft.com/office/drawing/2014/main" id="{A24E348D-7EB2-D090-0C58-8EC3D43CF878}"/>
              </a:ext>
            </a:extLst>
          </p:cNvPr>
          <p:cNvSpPr/>
          <p:nvPr/>
        </p:nvSpPr>
        <p:spPr>
          <a:xfrm>
            <a:off x="0" y="765841"/>
            <a:ext cx="12192000" cy="5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90F4D369-8C2C-072D-2316-A372CC529F33}"/>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EEF57D96-FC5C-1308-6F3C-404D6BB537A2}"/>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DD11B095-CF6D-8642-0286-31ED1049ECB9}"/>
              </a:ext>
            </a:extLst>
          </p:cNvPr>
          <p:cNvCxnSpPr>
            <a:cxnSpLocks/>
          </p:cNvCxnSpPr>
          <p:nvPr/>
        </p:nvCxnSpPr>
        <p:spPr>
          <a:xfrm>
            <a:off x="0" y="1340054"/>
            <a:ext cx="12192000" cy="0"/>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D96422BF-3B8A-49F9-238A-D568D0DD0FD1}"/>
              </a:ext>
            </a:extLst>
          </p:cNvPr>
          <p:cNvCxnSpPr>
            <a:cxnSpLocks/>
          </p:cNvCxnSpPr>
          <p:nvPr/>
        </p:nvCxnSpPr>
        <p:spPr>
          <a:xfrm>
            <a:off x="308416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C93CF096-4C84-9AD9-B154-84092B8A34ED}"/>
              </a:ext>
            </a:extLst>
          </p:cNvPr>
          <p:cNvCxnSpPr>
            <a:cxnSpLocks/>
          </p:cNvCxnSpPr>
          <p:nvPr/>
        </p:nvCxnSpPr>
        <p:spPr>
          <a:xfrm>
            <a:off x="10226003" y="765390"/>
            <a:ext cx="0" cy="5695964"/>
          </a:xfrm>
          <a:prstGeom prst="line">
            <a:avLst/>
          </a:prstGeom>
          <a:ln>
            <a:solidFill>
              <a:srgbClr val="111426"/>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9C2EE727-BAFB-B11C-E228-207E0979CE2F}"/>
              </a:ext>
            </a:extLst>
          </p:cNvPr>
          <p:cNvSpPr>
            <a:spLocks noGrp="1"/>
          </p:cNvSpPr>
          <p:nvPr>
            <p:ph type="body" sz="quarter" idx="16" hasCustomPrompt="1"/>
          </p:nvPr>
        </p:nvSpPr>
        <p:spPr>
          <a:xfrm>
            <a:off x="403922" y="939530"/>
            <a:ext cx="2243075" cy="276999"/>
          </a:xfrm>
        </p:spPr>
        <p:txBody>
          <a:bodyPr anchor="ctr"/>
          <a:lstStyle>
            <a:lvl1pPr algn="ctr">
              <a:defRPr sz="1800" cap="all" spc="300" baseline="0">
                <a:latin typeface="+mj-lt"/>
              </a:defRPr>
            </a:lvl1pPr>
          </a:lstStyle>
          <a:p>
            <a:pPr lvl="0"/>
            <a:r>
              <a:rPr lang="fr-FR" dirty="0"/>
              <a:t>ENGAGEMENTS</a:t>
            </a:r>
          </a:p>
        </p:txBody>
      </p:sp>
      <p:sp>
        <p:nvSpPr>
          <p:cNvPr id="15" name="Espace réservé du texte 21">
            <a:extLst>
              <a:ext uri="{FF2B5EF4-FFF2-40B4-BE49-F238E27FC236}">
                <a16:creationId xmlns:a16="http://schemas.microsoft.com/office/drawing/2014/main" id="{09B362AB-5966-5A9E-91E3-840D219DDEBC}"/>
              </a:ext>
            </a:extLst>
          </p:cNvPr>
          <p:cNvSpPr>
            <a:spLocks noGrp="1"/>
          </p:cNvSpPr>
          <p:nvPr>
            <p:ph type="body" sz="quarter" idx="17" hasCustomPrompt="1"/>
          </p:nvPr>
        </p:nvSpPr>
        <p:spPr>
          <a:xfrm>
            <a:off x="5533546" y="933861"/>
            <a:ext cx="2243075" cy="276999"/>
          </a:xfrm>
        </p:spPr>
        <p:txBody>
          <a:bodyPr anchor="ctr"/>
          <a:lstStyle>
            <a:lvl1pPr algn="ctr">
              <a:defRPr sz="1800" cap="all" spc="300" baseline="0">
                <a:latin typeface="+mj-lt"/>
              </a:defRPr>
            </a:lvl1pPr>
          </a:lstStyle>
          <a:p>
            <a:pPr lvl="0"/>
            <a:r>
              <a:rPr lang="fr-FR" dirty="0"/>
              <a:t>ACTION</a:t>
            </a:r>
          </a:p>
        </p:txBody>
      </p:sp>
      <p:sp>
        <p:nvSpPr>
          <p:cNvPr id="16" name="Espace réservé du texte 21">
            <a:extLst>
              <a:ext uri="{FF2B5EF4-FFF2-40B4-BE49-F238E27FC236}">
                <a16:creationId xmlns:a16="http://schemas.microsoft.com/office/drawing/2014/main" id="{1AC3AC62-F1F3-508C-8432-54BE6AD842BE}"/>
              </a:ext>
            </a:extLst>
          </p:cNvPr>
          <p:cNvSpPr>
            <a:spLocks noGrp="1"/>
          </p:cNvSpPr>
          <p:nvPr>
            <p:ph type="body" sz="quarter" idx="18" hasCustomPrompt="1"/>
          </p:nvPr>
        </p:nvSpPr>
        <p:spPr>
          <a:xfrm>
            <a:off x="10480675" y="928192"/>
            <a:ext cx="1456654" cy="276999"/>
          </a:xfrm>
        </p:spPr>
        <p:txBody>
          <a:bodyPr anchor="ctr"/>
          <a:lstStyle>
            <a:lvl1pPr algn="ctr">
              <a:defRPr sz="1800" cap="all" spc="300" baseline="0">
                <a:latin typeface="+mj-lt"/>
              </a:defRPr>
            </a:lvl1pPr>
          </a:lstStyle>
          <a:p>
            <a:pPr lvl="0"/>
            <a:r>
              <a:rPr lang="fr-FR" dirty="0"/>
              <a:t>B CORP</a:t>
            </a:r>
          </a:p>
        </p:txBody>
      </p:sp>
      <p:sp>
        <p:nvSpPr>
          <p:cNvPr id="20" name="Espace réservé du texte 11">
            <a:extLst>
              <a:ext uri="{FF2B5EF4-FFF2-40B4-BE49-F238E27FC236}">
                <a16:creationId xmlns:a16="http://schemas.microsoft.com/office/drawing/2014/main" id="{10575E65-782D-CD49-E91F-BD1E1CDB9CEB}"/>
              </a:ext>
            </a:extLst>
          </p:cNvPr>
          <p:cNvSpPr>
            <a:spLocks noGrp="1"/>
          </p:cNvSpPr>
          <p:nvPr>
            <p:ph type="body" sz="quarter" idx="19" hasCustomPrompt="1"/>
          </p:nvPr>
        </p:nvSpPr>
        <p:spPr>
          <a:xfrm>
            <a:off x="3629967" y="3411236"/>
            <a:ext cx="6050230" cy="677108"/>
          </a:xfrm>
        </p:spPr>
        <p:txBody>
          <a:bodyPr anchor="ctr"/>
          <a:lstStyle>
            <a:lvl1pPr marL="288000" indent="-288000" algn="l">
              <a:buFont typeface="+mj-lt"/>
              <a:buAutoNum type="arabicPeriod"/>
              <a:defRPr sz="1100" spc="0">
                <a:latin typeface="+mj-lt"/>
              </a:defRPr>
            </a:lvl1pPr>
            <a:lvl2pPr marL="86400" indent="0" algn="l">
              <a:buSzPct val="100000"/>
              <a:buFont typeface="Arial" panose="020B0604020202020204" pitchFamily="34" charset="0"/>
              <a:buNone/>
              <a:defRPr sz="1100">
                <a:solidFill>
                  <a:schemeClr val="tx1"/>
                </a:solidFill>
                <a:latin typeface="+mn-lt"/>
              </a:defRPr>
            </a:lvl2pPr>
            <a:lvl3pPr marL="648000" indent="-201600">
              <a:buSzPct val="75000"/>
              <a:buFont typeface="Arial" panose="020B0604020202020204" pitchFamily="34" charset="0"/>
              <a:buChar char="•"/>
              <a:defRPr sz="1050"/>
            </a:lvl3pPr>
          </a:lstStyle>
          <a:p>
            <a:pPr lvl="0"/>
            <a:r>
              <a:rPr lang="fr-FR" dirty="0"/>
              <a:t>Action #1</a:t>
            </a:r>
          </a:p>
          <a:p>
            <a:pPr lvl="1"/>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r>
              <a:rPr lang="fr-FR" dirty="0"/>
              <a:t> </a:t>
            </a:r>
            <a:r>
              <a:rPr lang="fr-FR" dirty="0" err="1"/>
              <a:t>beatae</a:t>
            </a:r>
            <a:r>
              <a:rPr lang="fr-FR" dirty="0"/>
              <a:t> vitae dicta </a:t>
            </a:r>
            <a:r>
              <a:rPr lang="fr-FR" dirty="0" err="1"/>
              <a:t>sunt</a:t>
            </a:r>
            <a:r>
              <a:rPr lang="fr-FR" dirty="0"/>
              <a:t> </a:t>
            </a:r>
            <a:r>
              <a:rPr lang="fr-FR" dirty="0" err="1"/>
              <a:t>explicabo</a:t>
            </a:r>
            <a:r>
              <a:rPr lang="fr-FR" dirty="0"/>
              <a:t>. Nemo </a:t>
            </a:r>
            <a:r>
              <a:rPr lang="fr-FR" dirty="0" err="1"/>
              <a:t>enim</a:t>
            </a:r>
            <a:r>
              <a:rPr lang="fr-FR" dirty="0"/>
              <a:t> </a:t>
            </a:r>
            <a:r>
              <a:rPr lang="fr-FR" dirty="0" err="1"/>
              <a:t>ipsam</a:t>
            </a:r>
            <a:endParaRPr lang="fr-FR" dirty="0"/>
          </a:p>
        </p:txBody>
      </p:sp>
      <p:sp>
        <p:nvSpPr>
          <p:cNvPr id="21" name="Étoile : 16 branches 20">
            <a:extLst>
              <a:ext uri="{FF2B5EF4-FFF2-40B4-BE49-F238E27FC236}">
                <a16:creationId xmlns:a16="http://schemas.microsoft.com/office/drawing/2014/main" id="{3888C5AD-DF07-D014-7D86-46F0996A65A8}"/>
              </a:ext>
            </a:extLst>
          </p:cNvPr>
          <p:cNvSpPr/>
          <p:nvPr/>
        </p:nvSpPr>
        <p:spPr>
          <a:xfrm>
            <a:off x="27214" y="2138411"/>
            <a:ext cx="2949921" cy="2949921"/>
          </a:xfrm>
          <a:prstGeom prst="star16">
            <a:avLst>
              <a:gd name="adj" fmla="val 3934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400"/>
          </a:p>
        </p:txBody>
      </p:sp>
      <p:sp>
        <p:nvSpPr>
          <p:cNvPr id="7" name="Espace réservé du texte 7">
            <a:extLst>
              <a:ext uri="{FF2B5EF4-FFF2-40B4-BE49-F238E27FC236}">
                <a16:creationId xmlns:a16="http://schemas.microsoft.com/office/drawing/2014/main" id="{A286E9C1-4A68-0BEF-8ACC-A1B774835B9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Pilier stratégique</a:t>
            </a:r>
          </a:p>
          <a:p>
            <a:pPr lvl="1"/>
            <a:r>
              <a:rPr lang="fr-FR" dirty="0"/>
              <a:t>Changer style du sous titre avec « augmenter le niveau de liste » </a:t>
            </a:r>
          </a:p>
        </p:txBody>
      </p:sp>
      <p:sp>
        <p:nvSpPr>
          <p:cNvPr id="8" name="Espace réservé du texte 11">
            <a:extLst>
              <a:ext uri="{FF2B5EF4-FFF2-40B4-BE49-F238E27FC236}">
                <a16:creationId xmlns:a16="http://schemas.microsoft.com/office/drawing/2014/main" id="{6220C482-9A5F-4852-2CA4-C8E2814D1A05}"/>
              </a:ext>
            </a:extLst>
          </p:cNvPr>
          <p:cNvSpPr>
            <a:spLocks noGrp="1"/>
          </p:cNvSpPr>
          <p:nvPr>
            <p:ph type="body" sz="quarter" idx="20" hasCustomPrompt="1"/>
          </p:nvPr>
        </p:nvSpPr>
        <p:spPr>
          <a:xfrm>
            <a:off x="222277" y="3411236"/>
            <a:ext cx="2559793" cy="430887"/>
          </a:xfrm>
        </p:spPr>
        <p:txBody>
          <a:bodyPr anchor="ctr"/>
          <a:lstStyle>
            <a:lvl1pPr algn="ctr">
              <a:defRPr sz="1400" spc="300">
                <a:latin typeface="+mj-lt"/>
              </a:defRPr>
            </a:lvl1pPr>
          </a:lstStyle>
          <a:p>
            <a:pPr lvl="0"/>
            <a:r>
              <a:rPr lang="fr-FR" dirty="0"/>
              <a:t>1. </a:t>
            </a:r>
          </a:p>
          <a:p>
            <a:pPr lvl="0"/>
            <a:r>
              <a:rPr lang="fr-FR" dirty="0"/>
              <a:t>PILIER #1</a:t>
            </a:r>
          </a:p>
        </p:txBody>
      </p:sp>
      <p:sp>
        <p:nvSpPr>
          <p:cNvPr id="10" name="Espace réservé du texte 9">
            <a:extLst>
              <a:ext uri="{FF2B5EF4-FFF2-40B4-BE49-F238E27FC236}">
                <a16:creationId xmlns:a16="http://schemas.microsoft.com/office/drawing/2014/main" id="{83F805AC-4332-AE8E-D7E9-BA0AFE82AD43}"/>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7172200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liers x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259395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259364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2966320" y="4337885"/>
            <a:ext cx="2437049" cy="92333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384284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640319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640288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677555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765208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 name="Espace réservé du texte 7">
            <a:extLst>
              <a:ext uri="{FF2B5EF4-FFF2-40B4-BE49-F238E27FC236}">
                <a16:creationId xmlns:a16="http://schemas.microsoft.com/office/drawing/2014/main" id="{D74FF718-3D14-4C05-6498-A5D744F3F8C1}"/>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44C46487-330D-4C03-C75A-1D991A0420D4}"/>
              </a:ext>
            </a:extLst>
          </p:cNvPr>
          <p:cNvSpPr>
            <a:spLocks noGrp="1"/>
          </p:cNvSpPr>
          <p:nvPr>
            <p:ph type="body" sz="quarter" idx="47" hasCustomPrompt="1"/>
          </p:nvPr>
        </p:nvSpPr>
        <p:spPr>
          <a:xfrm rot="16200000">
            <a:off x="418484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8AD6C683-DD22-F935-D258-C195D98F9151}"/>
              </a:ext>
            </a:extLst>
          </p:cNvPr>
          <p:cNvSpPr>
            <a:spLocks noGrp="1"/>
          </p:cNvSpPr>
          <p:nvPr>
            <p:ph type="body" sz="quarter" idx="48" hasCustomPrompt="1"/>
          </p:nvPr>
        </p:nvSpPr>
        <p:spPr>
          <a:xfrm rot="16200000">
            <a:off x="418484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7EABEAE1-38BB-57D7-AC34-27663BDFA0FC}"/>
              </a:ext>
            </a:extLst>
          </p:cNvPr>
          <p:cNvSpPr>
            <a:spLocks noGrp="1"/>
          </p:cNvSpPr>
          <p:nvPr>
            <p:ph type="body" sz="quarter" idx="49" hasCustomPrompt="1"/>
          </p:nvPr>
        </p:nvSpPr>
        <p:spPr>
          <a:xfrm rot="16200000">
            <a:off x="7994080" y="2959017"/>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D00F6477-A77E-A0FF-56C3-F1166352CF65}"/>
              </a:ext>
            </a:extLst>
          </p:cNvPr>
          <p:cNvSpPr>
            <a:spLocks noGrp="1"/>
          </p:cNvSpPr>
          <p:nvPr>
            <p:ph type="body" sz="quarter" idx="50" hasCustomPrompt="1"/>
          </p:nvPr>
        </p:nvSpPr>
        <p:spPr>
          <a:xfrm rot="16200000">
            <a:off x="7994080" y="4192091"/>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E3F5DBD-D65B-326D-41C1-839DE39568F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214301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liers x 3">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39D2141C-BB6F-C17D-5224-7B352A288F8C}"/>
              </a:ext>
            </a:extLst>
          </p:cNvPr>
          <p:cNvSpPr>
            <a:spLocks noGrp="1"/>
          </p:cNvSpPr>
          <p:nvPr>
            <p:ph type="pic" sz="quarter" idx="15"/>
          </p:nvPr>
        </p:nvSpPr>
        <p:spPr>
          <a:xfrm>
            <a:off x="703884" y="1294716"/>
            <a:ext cx="3182400" cy="2304000"/>
          </a:xfrm>
          <a:prstGeom prst="rect">
            <a:avLst/>
          </a:prstGeom>
        </p:spPr>
        <p:txBody>
          <a:bodyPr/>
          <a:lstStyle/>
          <a:p>
            <a:r>
              <a:rPr lang="fr-FR"/>
              <a:t>Cliquez sur l'icône pour ajouter une image</a:t>
            </a: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3263143"/>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1" name="Rectangle 20">
            <a:extLst>
              <a:ext uri="{FF2B5EF4-FFF2-40B4-BE49-F238E27FC236}">
                <a16:creationId xmlns:a16="http://schemas.microsoft.com/office/drawing/2014/main" id="{9FB2A6DB-69A7-2CEF-A6BC-289AF8B63854}"/>
              </a:ext>
            </a:extLst>
          </p:cNvPr>
          <p:cNvSpPr/>
          <p:nvPr/>
        </p:nvSpPr>
        <p:spPr>
          <a:xfrm>
            <a:off x="4513430"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pour une image  14">
            <a:extLst>
              <a:ext uri="{FF2B5EF4-FFF2-40B4-BE49-F238E27FC236}">
                <a16:creationId xmlns:a16="http://schemas.microsoft.com/office/drawing/2014/main" id="{18E5A0FC-D649-EA00-F09F-0BD89F04AE87}"/>
              </a:ext>
            </a:extLst>
          </p:cNvPr>
          <p:cNvSpPr>
            <a:spLocks noGrp="1"/>
          </p:cNvSpPr>
          <p:nvPr>
            <p:ph type="pic" sz="quarter" idx="18"/>
          </p:nvPr>
        </p:nvSpPr>
        <p:spPr>
          <a:xfrm>
            <a:off x="4513120" y="1294716"/>
            <a:ext cx="3182400" cy="2304000"/>
          </a:xfrm>
          <a:prstGeom prst="rect">
            <a:avLst/>
          </a:prstGeom>
        </p:spPr>
        <p:txBody>
          <a:bodyPr/>
          <a:lstStyle/>
          <a:p>
            <a:r>
              <a:rPr lang="fr-FR"/>
              <a:t>Cliquez sur l'icône pour ajouter une image</a:t>
            </a:r>
          </a:p>
        </p:txBody>
      </p:sp>
      <p:sp>
        <p:nvSpPr>
          <p:cNvPr id="25" name="Espace réservé du texte 16">
            <a:extLst>
              <a:ext uri="{FF2B5EF4-FFF2-40B4-BE49-F238E27FC236}">
                <a16:creationId xmlns:a16="http://schemas.microsoft.com/office/drawing/2014/main" id="{05684E5C-874D-5826-8850-F2F7E73D57E8}"/>
              </a:ext>
            </a:extLst>
          </p:cNvPr>
          <p:cNvSpPr>
            <a:spLocks noGrp="1"/>
          </p:cNvSpPr>
          <p:nvPr>
            <p:ph type="body" sz="quarter" idx="19" hasCustomPrompt="1"/>
          </p:nvPr>
        </p:nvSpPr>
        <p:spPr>
          <a:xfrm>
            <a:off x="4885796"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26" name="Espace réservé du texte 18">
            <a:extLst>
              <a:ext uri="{FF2B5EF4-FFF2-40B4-BE49-F238E27FC236}">
                <a16:creationId xmlns:a16="http://schemas.microsoft.com/office/drawing/2014/main" id="{6AB72C91-DA82-81B3-DABA-89A65B49495A}"/>
              </a:ext>
            </a:extLst>
          </p:cNvPr>
          <p:cNvSpPr>
            <a:spLocks noGrp="1"/>
          </p:cNvSpPr>
          <p:nvPr>
            <p:ph type="body" sz="quarter" idx="20" hasCustomPrompt="1"/>
          </p:nvPr>
        </p:nvSpPr>
        <p:spPr>
          <a:xfrm>
            <a:off x="5762320" y="3263143"/>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27" name="Rectangle 26">
            <a:extLst>
              <a:ext uri="{FF2B5EF4-FFF2-40B4-BE49-F238E27FC236}">
                <a16:creationId xmlns:a16="http://schemas.microsoft.com/office/drawing/2014/main" id="{23E33C36-70CA-F6BD-B02B-6C3159250A25}"/>
              </a:ext>
            </a:extLst>
          </p:cNvPr>
          <p:cNvSpPr/>
          <p:nvPr/>
        </p:nvSpPr>
        <p:spPr>
          <a:xfrm>
            <a:off x="8322666" y="3601720"/>
            <a:ext cx="3181781" cy="23040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space réservé pour une image  14">
            <a:extLst>
              <a:ext uri="{FF2B5EF4-FFF2-40B4-BE49-F238E27FC236}">
                <a16:creationId xmlns:a16="http://schemas.microsoft.com/office/drawing/2014/main" id="{D2DF5288-ADB8-ED36-821E-3AA2D2245328}"/>
              </a:ext>
            </a:extLst>
          </p:cNvPr>
          <p:cNvSpPr>
            <a:spLocks noGrp="1"/>
          </p:cNvSpPr>
          <p:nvPr>
            <p:ph type="pic" sz="quarter" idx="21"/>
          </p:nvPr>
        </p:nvSpPr>
        <p:spPr>
          <a:xfrm>
            <a:off x="8322356" y="1294716"/>
            <a:ext cx="3182400" cy="2304000"/>
          </a:xfrm>
          <a:prstGeom prst="rect">
            <a:avLst/>
          </a:prstGeom>
        </p:spPr>
        <p:txBody>
          <a:bodyPr/>
          <a:lstStyle/>
          <a:p>
            <a:r>
              <a:rPr lang="fr-FR"/>
              <a:t>Cliquez sur l'icône pour ajouter une image</a:t>
            </a:r>
          </a:p>
        </p:txBody>
      </p:sp>
      <p:sp>
        <p:nvSpPr>
          <p:cNvPr id="31" name="Espace réservé du texte 16">
            <a:extLst>
              <a:ext uri="{FF2B5EF4-FFF2-40B4-BE49-F238E27FC236}">
                <a16:creationId xmlns:a16="http://schemas.microsoft.com/office/drawing/2014/main" id="{4F9E715F-2902-AE3D-B63D-3DE17FDA1474}"/>
              </a:ext>
            </a:extLst>
          </p:cNvPr>
          <p:cNvSpPr>
            <a:spLocks noGrp="1"/>
          </p:cNvSpPr>
          <p:nvPr>
            <p:ph type="body" sz="quarter" idx="22" hasCustomPrompt="1"/>
          </p:nvPr>
        </p:nvSpPr>
        <p:spPr>
          <a:xfrm>
            <a:off x="8695032" y="4337885"/>
            <a:ext cx="2437049" cy="914400"/>
          </a:xfrm>
          <a:prstGeom prst="rect">
            <a:avLst/>
          </a:prstGeom>
        </p:spPr>
        <p:txBody>
          <a:bodyPr lIns="0" tIns="0" rIns="0" bIns="0"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2" name="Espace réservé du texte 18">
            <a:extLst>
              <a:ext uri="{FF2B5EF4-FFF2-40B4-BE49-F238E27FC236}">
                <a16:creationId xmlns:a16="http://schemas.microsoft.com/office/drawing/2014/main" id="{DA7F530D-15C7-E119-F38E-028517FDEEE3}"/>
              </a:ext>
            </a:extLst>
          </p:cNvPr>
          <p:cNvSpPr>
            <a:spLocks noGrp="1"/>
          </p:cNvSpPr>
          <p:nvPr>
            <p:ph type="body" sz="quarter" idx="23" hasCustomPrompt="1"/>
          </p:nvPr>
        </p:nvSpPr>
        <p:spPr>
          <a:xfrm>
            <a:off x="9571556" y="3263143"/>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 name="Espace réservé du texte 7">
            <a:extLst>
              <a:ext uri="{FF2B5EF4-FFF2-40B4-BE49-F238E27FC236}">
                <a16:creationId xmlns:a16="http://schemas.microsoft.com/office/drawing/2014/main" id="{4F65CEAD-2EE1-B8AF-3248-5BC9918D4B2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A38A1DD9-659A-A1AD-396A-6735B2A94B1F}"/>
              </a:ext>
            </a:extLst>
          </p:cNvPr>
          <p:cNvSpPr>
            <a:spLocks noGrp="1"/>
          </p:cNvSpPr>
          <p:nvPr>
            <p:ph type="body" sz="quarter" idx="47" hasCustomPrompt="1"/>
          </p:nvPr>
        </p:nvSpPr>
        <p:spPr>
          <a:xfrm rot="16200000">
            <a:off x="2295084" y="295901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E72C8046-A498-C997-E3DF-E6F91FAD07CB}"/>
              </a:ext>
            </a:extLst>
          </p:cNvPr>
          <p:cNvSpPr>
            <a:spLocks noGrp="1"/>
          </p:cNvSpPr>
          <p:nvPr>
            <p:ph type="body" sz="quarter" idx="48" hasCustomPrompt="1"/>
          </p:nvPr>
        </p:nvSpPr>
        <p:spPr>
          <a:xfrm rot="16200000">
            <a:off x="2295084" y="419209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0" name="Espace réservé du texte 63">
            <a:extLst>
              <a:ext uri="{FF2B5EF4-FFF2-40B4-BE49-F238E27FC236}">
                <a16:creationId xmlns:a16="http://schemas.microsoft.com/office/drawing/2014/main" id="{4ADD98D3-F3AD-E63C-7AAB-7BC06782FDAC}"/>
              </a:ext>
            </a:extLst>
          </p:cNvPr>
          <p:cNvSpPr>
            <a:spLocks noGrp="1"/>
          </p:cNvSpPr>
          <p:nvPr>
            <p:ph type="body" sz="quarter" idx="49" hasCustomPrompt="1"/>
          </p:nvPr>
        </p:nvSpPr>
        <p:spPr>
          <a:xfrm rot="16200000">
            <a:off x="6104320" y="2960800"/>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1CDE0ECC-E7CE-6E73-778D-544606214DEF}"/>
              </a:ext>
            </a:extLst>
          </p:cNvPr>
          <p:cNvSpPr>
            <a:spLocks noGrp="1"/>
          </p:cNvSpPr>
          <p:nvPr>
            <p:ph type="body" sz="quarter" idx="50" hasCustomPrompt="1"/>
          </p:nvPr>
        </p:nvSpPr>
        <p:spPr>
          <a:xfrm rot="16200000">
            <a:off x="6104320" y="419387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A88D12A6-25CA-4087-A2C0-C81161E0C000}"/>
              </a:ext>
            </a:extLst>
          </p:cNvPr>
          <p:cNvSpPr>
            <a:spLocks noGrp="1"/>
          </p:cNvSpPr>
          <p:nvPr>
            <p:ph type="body" sz="quarter" idx="51" hasCustomPrompt="1"/>
          </p:nvPr>
        </p:nvSpPr>
        <p:spPr>
          <a:xfrm rot="16200000">
            <a:off x="9913556" y="2962582"/>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6" name="Espace réservé du texte 63">
            <a:extLst>
              <a:ext uri="{FF2B5EF4-FFF2-40B4-BE49-F238E27FC236}">
                <a16:creationId xmlns:a16="http://schemas.microsoft.com/office/drawing/2014/main" id="{E9EC36E1-303A-397C-C25A-5EF9975D281D}"/>
              </a:ext>
            </a:extLst>
          </p:cNvPr>
          <p:cNvSpPr>
            <a:spLocks noGrp="1"/>
          </p:cNvSpPr>
          <p:nvPr>
            <p:ph type="body" sz="quarter" idx="52" hasCustomPrompt="1"/>
          </p:nvPr>
        </p:nvSpPr>
        <p:spPr>
          <a:xfrm rot="16200000">
            <a:off x="9913556" y="4195656"/>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1C372E3A-C6F5-90EB-B6EE-CA1E9E976D8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113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parti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3BACD-007F-580F-3EAA-144EEF8DB21E}"/>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Espace réservé pour une image  8">
            <a:extLst>
              <a:ext uri="{FF2B5EF4-FFF2-40B4-BE49-F238E27FC236}">
                <a16:creationId xmlns:a16="http://schemas.microsoft.com/office/drawing/2014/main" id="{6D3D30DC-8C97-8D72-8254-AE95AE5E5810}"/>
              </a:ext>
            </a:extLst>
          </p:cNvPr>
          <p:cNvSpPr>
            <a:spLocks noGrp="1"/>
          </p:cNvSpPr>
          <p:nvPr>
            <p:ph type="pic" sz="quarter" idx="13"/>
          </p:nvPr>
        </p:nvSpPr>
        <p:spPr>
          <a:xfrm>
            <a:off x="0" y="909672"/>
            <a:ext cx="5175125" cy="4639056"/>
          </a:xfrm>
          <a:prstGeom prst="flowChartDelay">
            <a:avLst/>
          </a:prstGeo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547631FA-9808-36AC-EB7F-F0FA622B265D}"/>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87AB72E-3833-5C32-F031-70559543A769}"/>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CBD2F86C-7ADC-B631-8B34-807AA24565A1}"/>
              </a:ext>
            </a:extLst>
          </p:cNvPr>
          <p:cNvSpPr/>
          <p:nvPr/>
        </p:nvSpPr>
        <p:spPr>
          <a:xfrm>
            <a:off x="9960864" y="0"/>
            <a:ext cx="2231136" cy="64584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E096E7B3-BCE8-6224-A843-3B713C0B5261}"/>
              </a:ext>
            </a:extLst>
          </p:cNvPr>
          <p:cNvSpPr>
            <a:spLocks noGrp="1"/>
          </p:cNvSpPr>
          <p:nvPr>
            <p:ph type="body" sz="quarter" idx="14" hasCustomPrompt="1"/>
          </p:nvPr>
        </p:nvSpPr>
        <p:spPr>
          <a:xfrm>
            <a:off x="6254664" y="2124617"/>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5" name="Espace réservé du texte 13">
            <a:extLst>
              <a:ext uri="{FF2B5EF4-FFF2-40B4-BE49-F238E27FC236}">
                <a16:creationId xmlns:a16="http://schemas.microsoft.com/office/drawing/2014/main" id="{B767C1F6-C989-401D-9D14-CE6B5CC65962}"/>
              </a:ext>
            </a:extLst>
          </p:cNvPr>
          <p:cNvSpPr>
            <a:spLocks noGrp="1"/>
          </p:cNvSpPr>
          <p:nvPr>
            <p:ph type="body" sz="quarter" idx="15" hasCustomPrompt="1"/>
          </p:nvPr>
        </p:nvSpPr>
        <p:spPr>
          <a:xfrm>
            <a:off x="6254664" y="3502278"/>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6" name="Espace réservé du texte 13">
            <a:extLst>
              <a:ext uri="{FF2B5EF4-FFF2-40B4-BE49-F238E27FC236}">
                <a16:creationId xmlns:a16="http://schemas.microsoft.com/office/drawing/2014/main" id="{C8C43874-94BA-4FAF-371E-B27F7A827C19}"/>
              </a:ext>
            </a:extLst>
          </p:cNvPr>
          <p:cNvSpPr>
            <a:spLocks noGrp="1"/>
          </p:cNvSpPr>
          <p:nvPr>
            <p:ph type="body" sz="quarter" idx="16" hasCustomPrompt="1"/>
          </p:nvPr>
        </p:nvSpPr>
        <p:spPr>
          <a:xfrm>
            <a:off x="6254664" y="4608079"/>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Tree>
    <p:extLst>
      <p:ext uri="{BB962C8B-B14F-4D97-AF65-F5344CB8AC3E}">
        <p14:creationId xmlns:p14="http://schemas.microsoft.com/office/powerpoint/2010/main" val="7330622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liers x 3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1076560"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953084"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1080238"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35" name="Rectangle 34">
            <a:extLst>
              <a:ext uri="{FF2B5EF4-FFF2-40B4-BE49-F238E27FC236}">
                <a16:creationId xmlns:a16="http://schemas.microsoft.com/office/drawing/2014/main" id="{46B1E094-58CA-5B1B-35CD-C97216B345F8}"/>
              </a:ext>
            </a:extLst>
          </p:cNvPr>
          <p:cNvSpPr/>
          <p:nvPr/>
        </p:nvSpPr>
        <p:spPr>
          <a:xfrm>
            <a:off x="4505991"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6">
            <a:extLst>
              <a:ext uri="{FF2B5EF4-FFF2-40B4-BE49-F238E27FC236}">
                <a16:creationId xmlns:a16="http://schemas.microsoft.com/office/drawing/2014/main" id="{30A53984-9330-6BF1-D08D-14D26E80B36D}"/>
              </a:ext>
            </a:extLst>
          </p:cNvPr>
          <p:cNvSpPr>
            <a:spLocks noGrp="1"/>
          </p:cNvSpPr>
          <p:nvPr>
            <p:ph type="body" sz="quarter" idx="25" hasCustomPrompt="1"/>
          </p:nvPr>
        </p:nvSpPr>
        <p:spPr>
          <a:xfrm>
            <a:off x="4878357"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37" name="Espace réservé du texte 18">
            <a:extLst>
              <a:ext uri="{FF2B5EF4-FFF2-40B4-BE49-F238E27FC236}">
                <a16:creationId xmlns:a16="http://schemas.microsoft.com/office/drawing/2014/main" id="{29BA7978-2F9B-15AC-4D7E-1BCF67F0C22D}"/>
              </a:ext>
            </a:extLst>
          </p:cNvPr>
          <p:cNvSpPr>
            <a:spLocks noGrp="1"/>
          </p:cNvSpPr>
          <p:nvPr>
            <p:ph type="body" sz="quarter" idx="26" hasCustomPrompt="1"/>
          </p:nvPr>
        </p:nvSpPr>
        <p:spPr>
          <a:xfrm>
            <a:off x="5754881"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40" name="Espace réservé du texte 19">
            <a:extLst>
              <a:ext uri="{FF2B5EF4-FFF2-40B4-BE49-F238E27FC236}">
                <a16:creationId xmlns:a16="http://schemas.microsoft.com/office/drawing/2014/main" id="{A43655C9-2995-314A-5195-81565B90B6A8}"/>
              </a:ext>
            </a:extLst>
          </p:cNvPr>
          <p:cNvSpPr>
            <a:spLocks noGrp="1"/>
          </p:cNvSpPr>
          <p:nvPr>
            <p:ph type="body" sz="quarter" idx="27" hasCustomPrompt="1"/>
          </p:nvPr>
        </p:nvSpPr>
        <p:spPr>
          <a:xfrm>
            <a:off x="4882035"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1" name="Rectangle 40">
            <a:extLst>
              <a:ext uri="{FF2B5EF4-FFF2-40B4-BE49-F238E27FC236}">
                <a16:creationId xmlns:a16="http://schemas.microsoft.com/office/drawing/2014/main" id="{B90DDDD3-282A-D361-5D6A-C16AA8608494}"/>
              </a:ext>
            </a:extLst>
          </p:cNvPr>
          <p:cNvSpPr/>
          <p:nvPr/>
        </p:nvSpPr>
        <p:spPr>
          <a:xfrm>
            <a:off x="8319218" y="1535184"/>
            <a:ext cx="3181781"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texte 16">
            <a:extLst>
              <a:ext uri="{FF2B5EF4-FFF2-40B4-BE49-F238E27FC236}">
                <a16:creationId xmlns:a16="http://schemas.microsoft.com/office/drawing/2014/main" id="{C095CDD8-F67F-DBB2-67B5-E745BFB1F19C}"/>
              </a:ext>
            </a:extLst>
          </p:cNvPr>
          <p:cNvSpPr>
            <a:spLocks noGrp="1"/>
          </p:cNvSpPr>
          <p:nvPr>
            <p:ph type="body" sz="quarter" idx="28" hasCustomPrompt="1"/>
          </p:nvPr>
        </p:nvSpPr>
        <p:spPr>
          <a:xfrm>
            <a:off x="8691584" y="2271350"/>
            <a:ext cx="243704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43" name="Espace réservé du texte 18">
            <a:extLst>
              <a:ext uri="{FF2B5EF4-FFF2-40B4-BE49-F238E27FC236}">
                <a16:creationId xmlns:a16="http://schemas.microsoft.com/office/drawing/2014/main" id="{BC5B4100-4A53-88E4-7056-90921BECEE10}"/>
              </a:ext>
            </a:extLst>
          </p:cNvPr>
          <p:cNvSpPr>
            <a:spLocks noGrp="1"/>
          </p:cNvSpPr>
          <p:nvPr>
            <p:ph type="body" sz="quarter" idx="29" hasCustomPrompt="1"/>
          </p:nvPr>
        </p:nvSpPr>
        <p:spPr>
          <a:xfrm>
            <a:off x="9568108"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46" name="Espace réservé du texte 19">
            <a:extLst>
              <a:ext uri="{FF2B5EF4-FFF2-40B4-BE49-F238E27FC236}">
                <a16:creationId xmlns:a16="http://schemas.microsoft.com/office/drawing/2014/main" id="{A4D1F3F7-08D6-7893-90CD-D053D63FF1E7}"/>
              </a:ext>
            </a:extLst>
          </p:cNvPr>
          <p:cNvSpPr>
            <a:spLocks noGrp="1"/>
          </p:cNvSpPr>
          <p:nvPr>
            <p:ph type="body" sz="quarter" idx="30" hasCustomPrompt="1"/>
          </p:nvPr>
        </p:nvSpPr>
        <p:spPr>
          <a:xfrm>
            <a:off x="8695262" y="3655002"/>
            <a:ext cx="2429692" cy="1508105"/>
          </a:xfrm>
          <a:prstGeom prst="rect">
            <a:avLst/>
          </a:prstGeom>
        </p:spPr>
        <p:txBody>
          <a:bodyPr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2" name="Espace réservé du texte 7">
            <a:extLst>
              <a:ext uri="{FF2B5EF4-FFF2-40B4-BE49-F238E27FC236}">
                <a16:creationId xmlns:a16="http://schemas.microsoft.com/office/drawing/2014/main" id="{83AB4717-DFA0-0163-AF01-B7191DD5E2A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63">
            <a:extLst>
              <a:ext uri="{FF2B5EF4-FFF2-40B4-BE49-F238E27FC236}">
                <a16:creationId xmlns:a16="http://schemas.microsoft.com/office/drawing/2014/main" id="{D78B432C-C20A-AB21-4533-DF1CE5A6FB84}"/>
              </a:ext>
            </a:extLst>
          </p:cNvPr>
          <p:cNvSpPr>
            <a:spLocks noGrp="1"/>
          </p:cNvSpPr>
          <p:nvPr>
            <p:ph type="body" sz="quarter" idx="47" hasCustomPrompt="1"/>
          </p:nvPr>
        </p:nvSpPr>
        <p:spPr>
          <a:xfrm rot="16200000">
            <a:off x="2295084"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4" name="Espace réservé du texte 63">
            <a:extLst>
              <a:ext uri="{FF2B5EF4-FFF2-40B4-BE49-F238E27FC236}">
                <a16:creationId xmlns:a16="http://schemas.microsoft.com/office/drawing/2014/main" id="{4D793FC5-83AB-0B2E-673D-9467168EFE3B}"/>
              </a:ext>
            </a:extLst>
          </p:cNvPr>
          <p:cNvSpPr>
            <a:spLocks noGrp="1"/>
          </p:cNvSpPr>
          <p:nvPr>
            <p:ph type="body" sz="quarter" idx="48" hasCustomPrompt="1"/>
          </p:nvPr>
        </p:nvSpPr>
        <p:spPr>
          <a:xfrm rot="16200000">
            <a:off x="2295084"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5" name="Espace réservé du texte 63">
            <a:extLst>
              <a:ext uri="{FF2B5EF4-FFF2-40B4-BE49-F238E27FC236}">
                <a16:creationId xmlns:a16="http://schemas.microsoft.com/office/drawing/2014/main" id="{A4226F90-FBFA-02B7-B546-6B6F4B874124}"/>
              </a:ext>
            </a:extLst>
          </p:cNvPr>
          <p:cNvSpPr>
            <a:spLocks noGrp="1"/>
          </p:cNvSpPr>
          <p:nvPr>
            <p:ph type="body" sz="quarter" idx="49" hasCustomPrompt="1"/>
          </p:nvPr>
        </p:nvSpPr>
        <p:spPr>
          <a:xfrm rot="16200000">
            <a:off x="6096881"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18" name="Espace réservé du texte 63">
            <a:extLst>
              <a:ext uri="{FF2B5EF4-FFF2-40B4-BE49-F238E27FC236}">
                <a16:creationId xmlns:a16="http://schemas.microsoft.com/office/drawing/2014/main" id="{3A1C113E-203F-3D6E-6E9B-EA5254570093}"/>
              </a:ext>
            </a:extLst>
          </p:cNvPr>
          <p:cNvSpPr>
            <a:spLocks noGrp="1"/>
          </p:cNvSpPr>
          <p:nvPr>
            <p:ph type="body" sz="quarter" idx="50" hasCustomPrompt="1"/>
          </p:nvPr>
        </p:nvSpPr>
        <p:spPr>
          <a:xfrm rot="16200000">
            <a:off x="6096881"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1" name="Espace réservé du texte 63">
            <a:extLst>
              <a:ext uri="{FF2B5EF4-FFF2-40B4-BE49-F238E27FC236}">
                <a16:creationId xmlns:a16="http://schemas.microsoft.com/office/drawing/2014/main" id="{CAC82A06-2353-466C-E95D-D4AED8EFEDC2}"/>
              </a:ext>
            </a:extLst>
          </p:cNvPr>
          <p:cNvSpPr>
            <a:spLocks noGrp="1"/>
          </p:cNvSpPr>
          <p:nvPr>
            <p:ph type="body" sz="quarter" idx="51" hasCustomPrompt="1"/>
          </p:nvPr>
        </p:nvSpPr>
        <p:spPr>
          <a:xfrm rot="16200000">
            <a:off x="9910108" y="892484"/>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8B49B47E-62CD-B009-89E7-3F6AA3E553E8}"/>
              </a:ext>
            </a:extLst>
          </p:cNvPr>
          <p:cNvSpPr>
            <a:spLocks noGrp="1"/>
          </p:cNvSpPr>
          <p:nvPr>
            <p:ph type="body" sz="quarter" idx="52" hasCustomPrompt="1"/>
          </p:nvPr>
        </p:nvSpPr>
        <p:spPr>
          <a:xfrm rot="16200000">
            <a:off x="9910108" y="2125558"/>
            <a:ext cx="0" cy="2437049"/>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273F8718-848E-3580-1A0C-3521DDD61A1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06215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liers x 4 +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828A5E8-3F8E-942A-7B1C-877B32DC4ADD}"/>
              </a:ext>
            </a:extLst>
          </p:cNvPr>
          <p:cNvSpPr/>
          <p:nvPr/>
        </p:nvSpPr>
        <p:spPr>
          <a:xfrm>
            <a:off x="704194"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7A438914-4F90-6B2E-1ECE-C4CE3277AFF3}"/>
              </a:ext>
            </a:extLst>
          </p:cNvPr>
          <p:cNvSpPr>
            <a:spLocks noGrp="1"/>
          </p:cNvSpPr>
          <p:nvPr>
            <p:ph type="body" sz="quarter" idx="16" hasCustomPrompt="1"/>
          </p:nvPr>
        </p:nvSpPr>
        <p:spPr>
          <a:xfrm>
            <a:off x="912129" y="2271350"/>
            <a:ext cx="2073979" cy="92333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9" name="Espace réservé du texte 18">
            <a:extLst>
              <a:ext uri="{FF2B5EF4-FFF2-40B4-BE49-F238E27FC236}">
                <a16:creationId xmlns:a16="http://schemas.microsoft.com/office/drawing/2014/main" id="{39709A06-9567-6AC1-5091-063E158E6609}"/>
              </a:ext>
            </a:extLst>
          </p:cNvPr>
          <p:cNvSpPr>
            <a:spLocks noGrp="1"/>
          </p:cNvSpPr>
          <p:nvPr>
            <p:ph type="body" sz="quarter" idx="17" hasCustomPrompt="1"/>
          </p:nvPr>
        </p:nvSpPr>
        <p:spPr>
          <a:xfrm>
            <a:off x="1607118" y="1186891"/>
            <a:ext cx="684000" cy="684000"/>
          </a:xfrm>
          <a:prstGeom prst="flowChartConnector">
            <a:avLst/>
          </a:prstGeom>
          <a:solidFill>
            <a:schemeClr val="accent2"/>
          </a:solidFill>
        </p:spPr>
        <p:txBody>
          <a:bodyPr tIns="72000" anchor="ctr">
            <a:noAutofit/>
          </a:bodyPr>
          <a:lstStyle>
            <a:lvl1pPr algn="ctr">
              <a:defRPr sz="2800">
                <a:solidFill>
                  <a:schemeClr val="bg1"/>
                </a:solidFill>
              </a:defRPr>
            </a:lvl1pPr>
          </a:lstStyle>
          <a:p>
            <a:pPr lvl="0"/>
            <a:r>
              <a:rPr lang="fr-FR" dirty="0"/>
              <a:t>1</a:t>
            </a:r>
          </a:p>
        </p:txBody>
      </p:sp>
      <p:sp>
        <p:nvSpPr>
          <p:cNvPr id="20" name="Espace réservé du texte 19">
            <a:extLst>
              <a:ext uri="{FF2B5EF4-FFF2-40B4-BE49-F238E27FC236}">
                <a16:creationId xmlns:a16="http://schemas.microsoft.com/office/drawing/2014/main" id="{F991A1F7-65C0-A416-6C44-AAFEE7B87F02}"/>
              </a:ext>
            </a:extLst>
          </p:cNvPr>
          <p:cNvSpPr>
            <a:spLocks noGrp="1"/>
          </p:cNvSpPr>
          <p:nvPr>
            <p:ph type="body" sz="quarter" idx="24" hasCustomPrompt="1"/>
          </p:nvPr>
        </p:nvSpPr>
        <p:spPr>
          <a:xfrm>
            <a:off x="998461"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10" name="Rectangle 9">
            <a:extLst>
              <a:ext uri="{FF2B5EF4-FFF2-40B4-BE49-F238E27FC236}">
                <a16:creationId xmlns:a16="http://schemas.microsoft.com/office/drawing/2014/main" id="{F386A4F2-784B-6670-3D35-B79A15E44FEE}"/>
              </a:ext>
            </a:extLst>
          </p:cNvPr>
          <p:cNvSpPr/>
          <p:nvPr/>
        </p:nvSpPr>
        <p:spPr>
          <a:xfrm>
            <a:off x="3468782"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6">
            <a:extLst>
              <a:ext uri="{FF2B5EF4-FFF2-40B4-BE49-F238E27FC236}">
                <a16:creationId xmlns:a16="http://schemas.microsoft.com/office/drawing/2014/main" id="{F37019F0-AD64-480D-C7EF-00535E8702A8}"/>
              </a:ext>
            </a:extLst>
          </p:cNvPr>
          <p:cNvSpPr>
            <a:spLocks noGrp="1"/>
          </p:cNvSpPr>
          <p:nvPr>
            <p:ph type="body" sz="quarter" idx="25" hasCustomPrompt="1"/>
          </p:nvPr>
        </p:nvSpPr>
        <p:spPr>
          <a:xfrm>
            <a:off x="3676717"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3" name="Espace réservé du texte 18">
            <a:extLst>
              <a:ext uri="{FF2B5EF4-FFF2-40B4-BE49-F238E27FC236}">
                <a16:creationId xmlns:a16="http://schemas.microsoft.com/office/drawing/2014/main" id="{DD7DB3B7-74CC-11B9-69B6-CD5CD2E4BFB9}"/>
              </a:ext>
            </a:extLst>
          </p:cNvPr>
          <p:cNvSpPr>
            <a:spLocks noGrp="1"/>
          </p:cNvSpPr>
          <p:nvPr>
            <p:ph type="body" sz="quarter" idx="26" hasCustomPrompt="1"/>
          </p:nvPr>
        </p:nvSpPr>
        <p:spPr>
          <a:xfrm>
            <a:off x="4371706" y="1186891"/>
            <a:ext cx="684000" cy="684000"/>
          </a:xfrm>
          <a:prstGeom prst="flowChartConnector">
            <a:avLst/>
          </a:prstGeom>
          <a:solidFill>
            <a:schemeClr val="accent1"/>
          </a:solidFill>
        </p:spPr>
        <p:txBody>
          <a:bodyPr tIns="72000" anchor="ctr">
            <a:noAutofit/>
          </a:bodyPr>
          <a:lstStyle>
            <a:lvl1pPr algn="ctr">
              <a:defRPr sz="2800">
                <a:solidFill>
                  <a:schemeClr val="bg1"/>
                </a:solidFill>
              </a:defRPr>
            </a:lvl1pPr>
          </a:lstStyle>
          <a:p>
            <a:pPr lvl="0"/>
            <a:r>
              <a:rPr lang="fr-FR" dirty="0"/>
              <a:t>2</a:t>
            </a:r>
          </a:p>
        </p:txBody>
      </p:sp>
      <p:sp>
        <p:nvSpPr>
          <p:cNvPr id="18" name="Espace réservé du texte 19">
            <a:extLst>
              <a:ext uri="{FF2B5EF4-FFF2-40B4-BE49-F238E27FC236}">
                <a16:creationId xmlns:a16="http://schemas.microsoft.com/office/drawing/2014/main" id="{CC98F96F-CFEF-ADBF-E119-89AC85879AD6}"/>
              </a:ext>
            </a:extLst>
          </p:cNvPr>
          <p:cNvSpPr>
            <a:spLocks noGrp="1"/>
          </p:cNvSpPr>
          <p:nvPr>
            <p:ph type="body" sz="quarter" idx="27" hasCustomPrompt="1"/>
          </p:nvPr>
        </p:nvSpPr>
        <p:spPr>
          <a:xfrm>
            <a:off x="3763049"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1" name="Rectangle 20">
            <a:extLst>
              <a:ext uri="{FF2B5EF4-FFF2-40B4-BE49-F238E27FC236}">
                <a16:creationId xmlns:a16="http://schemas.microsoft.com/office/drawing/2014/main" id="{60BC43B0-A6DA-0A75-F5F5-353A45E10035}"/>
              </a:ext>
            </a:extLst>
          </p:cNvPr>
          <p:cNvSpPr/>
          <p:nvPr/>
        </p:nvSpPr>
        <p:spPr>
          <a:xfrm>
            <a:off x="6233370"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16">
            <a:extLst>
              <a:ext uri="{FF2B5EF4-FFF2-40B4-BE49-F238E27FC236}">
                <a16:creationId xmlns:a16="http://schemas.microsoft.com/office/drawing/2014/main" id="{51BF09F5-86A5-82EF-0281-836E6670343E}"/>
              </a:ext>
            </a:extLst>
          </p:cNvPr>
          <p:cNvSpPr>
            <a:spLocks noGrp="1"/>
          </p:cNvSpPr>
          <p:nvPr>
            <p:ph type="body" sz="quarter" idx="28" hasCustomPrompt="1"/>
          </p:nvPr>
        </p:nvSpPr>
        <p:spPr>
          <a:xfrm>
            <a:off x="6441305"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3" name="Espace réservé du texte 18">
            <a:extLst>
              <a:ext uri="{FF2B5EF4-FFF2-40B4-BE49-F238E27FC236}">
                <a16:creationId xmlns:a16="http://schemas.microsoft.com/office/drawing/2014/main" id="{1134D4B4-B93D-F063-AD83-27261349229C}"/>
              </a:ext>
            </a:extLst>
          </p:cNvPr>
          <p:cNvSpPr>
            <a:spLocks noGrp="1"/>
          </p:cNvSpPr>
          <p:nvPr>
            <p:ph type="body" sz="quarter" idx="29" hasCustomPrompt="1"/>
          </p:nvPr>
        </p:nvSpPr>
        <p:spPr>
          <a:xfrm>
            <a:off x="7136294" y="1186891"/>
            <a:ext cx="684000" cy="684000"/>
          </a:xfrm>
          <a:prstGeom prst="flowChartConnector">
            <a:avLst/>
          </a:prstGeom>
          <a:solidFill>
            <a:schemeClr val="accent3"/>
          </a:solidFill>
        </p:spPr>
        <p:txBody>
          <a:bodyPr tIns="72000" anchor="ctr">
            <a:noAutofit/>
          </a:bodyPr>
          <a:lstStyle>
            <a:lvl1pPr algn="ctr">
              <a:defRPr sz="2800">
                <a:solidFill>
                  <a:schemeClr val="bg1"/>
                </a:solidFill>
              </a:defRPr>
            </a:lvl1pPr>
          </a:lstStyle>
          <a:p>
            <a:pPr lvl="0"/>
            <a:r>
              <a:rPr lang="fr-FR" dirty="0"/>
              <a:t>3</a:t>
            </a:r>
          </a:p>
        </p:txBody>
      </p:sp>
      <p:sp>
        <p:nvSpPr>
          <p:cNvPr id="26" name="Espace réservé du texte 19">
            <a:extLst>
              <a:ext uri="{FF2B5EF4-FFF2-40B4-BE49-F238E27FC236}">
                <a16:creationId xmlns:a16="http://schemas.microsoft.com/office/drawing/2014/main" id="{CF8D7362-57E9-4708-BA89-0091A5537ECB}"/>
              </a:ext>
            </a:extLst>
          </p:cNvPr>
          <p:cNvSpPr>
            <a:spLocks noGrp="1"/>
          </p:cNvSpPr>
          <p:nvPr>
            <p:ph type="body" sz="quarter" idx="30" hasCustomPrompt="1"/>
          </p:nvPr>
        </p:nvSpPr>
        <p:spPr>
          <a:xfrm>
            <a:off x="6527637"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7" name="Rectangle 26">
            <a:extLst>
              <a:ext uri="{FF2B5EF4-FFF2-40B4-BE49-F238E27FC236}">
                <a16:creationId xmlns:a16="http://schemas.microsoft.com/office/drawing/2014/main" id="{5EE74F65-090E-EC9A-CA3E-2B1588483CEE}"/>
              </a:ext>
            </a:extLst>
          </p:cNvPr>
          <p:cNvSpPr/>
          <p:nvPr/>
        </p:nvSpPr>
        <p:spPr>
          <a:xfrm>
            <a:off x="8997957" y="1535184"/>
            <a:ext cx="2489849" cy="4370536"/>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texte 16">
            <a:extLst>
              <a:ext uri="{FF2B5EF4-FFF2-40B4-BE49-F238E27FC236}">
                <a16:creationId xmlns:a16="http://schemas.microsoft.com/office/drawing/2014/main" id="{54D23B02-D71B-004A-F6D4-DC1FBEE2DE11}"/>
              </a:ext>
            </a:extLst>
          </p:cNvPr>
          <p:cNvSpPr>
            <a:spLocks noGrp="1"/>
          </p:cNvSpPr>
          <p:nvPr>
            <p:ph type="body" sz="quarter" idx="31" hasCustomPrompt="1"/>
          </p:nvPr>
        </p:nvSpPr>
        <p:spPr>
          <a:xfrm>
            <a:off x="9205892" y="2271350"/>
            <a:ext cx="2073979" cy="914400"/>
          </a:xfrm>
          <a:prstGeom prst="rect">
            <a:avLst/>
          </a:prstGeom>
        </p:spPr>
        <p:txBody>
          <a:bodyPr anchor="ctr"/>
          <a:lstStyle>
            <a:lvl1pPr algn="ctr">
              <a:defRPr sz="2000">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9" name="Espace réservé du texte 18">
            <a:extLst>
              <a:ext uri="{FF2B5EF4-FFF2-40B4-BE49-F238E27FC236}">
                <a16:creationId xmlns:a16="http://schemas.microsoft.com/office/drawing/2014/main" id="{D574EF35-3F41-11AD-E5C7-4C31788A972C}"/>
              </a:ext>
            </a:extLst>
          </p:cNvPr>
          <p:cNvSpPr>
            <a:spLocks noGrp="1"/>
          </p:cNvSpPr>
          <p:nvPr>
            <p:ph type="body" sz="quarter" idx="32" hasCustomPrompt="1"/>
          </p:nvPr>
        </p:nvSpPr>
        <p:spPr>
          <a:xfrm>
            <a:off x="9900881" y="1186891"/>
            <a:ext cx="684000" cy="684000"/>
          </a:xfrm>
          <a:prstGeom prst="flowChartConnector">
            <a:avLst/>
          </a:prstGeom>
          <a:solidFill>
            <a:schemeClr val="accent5"/>
          </a:solidFill>
        </p:spPr>
        <p:txBody>
          <a:bodyPr tIns="72000" anchor="ctr">
            <a:noAutofit/>
          </a:bodyPr>
          <a:lstStyle>
            <a:lvl1pPr algn="ctr">
              <a:defRPr sz="2800">
                <a:solidFill>
                  <a:schemeClr val="bg1"/>
                </a:solidFill>
              </a:defRPr>
            </a:lvl1pPr>
          </a:lstStyle>
          <a:p>
            <a:pPr lvl="0"/>
            <a:r>
              <a:rPr lang="fr-FR" dirty="0"/>
              <a:t>4</a:t>
            </a:r>
          </a:p>
        </p:txBody>
      </p:sp>
      <p:sp>
        <p:nvSpPr>
          <p:cNvPr id="32" name="Espace réservé du texte 19">
            <a:extLst>
              <a:ext uri="{FF2B5EF4-FFF2-40B4-BE49-F238E27FC236}">
                <a16:creationId xmlns:a16="http://schemas.microsoft.com/office/drawing/2014/main" id="{138388F0-5226-4E08-BFD4-241F5E1BAAED}"/>
              </a:ext>
            </a:extLst>
          </p:cNvPr>
          <p:cNvSpPr>
            <a:spLocks noGrp="1"/>
          </p:cNvSpPr>
          <p:nvPr>
            <p:ph type="body" sz="quarter" idx="33" hasCustomPrompt="1"/>
          </p:nvPr>
        </p:nvSpPr>
        <p:spPr>
          <a:xfrm>
            <a:off x="9292224" y="3655002"/>
            <a:ext cx="1901314" cy="1938992"/>
          </a:xfrm>
          <a:prstGeom prst="rect">
            <a:avLst/>
          </a:prstGeom>
        </p:spPr>
        <p:txBody>
          <a:bodyPr wrap="square" lIns="0" tIns="0" rIns="0" bIns="0" anchor="t">
            <a:spAutoFit/>
          </a:bodyPr>
          <a:lstStyle>
            <a:lvl1pPr>
              <a:defRPr sz="14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a:t>
            </a:r>
          </a:p>
        </p:txBody>
      </p:sp>
      <p:sp>
        <p:nvSpPr>
          <p:cNvPr id="2" name="Espace réservé du texte 7">
            <a:extLst>
              <a:ext uri="{FF2B5EF4-FFF2-40B4-BE49-F238E27FC236}">
                <a16:creationId xmlns:a16="http://schemas.microsoft.com/office/drawing/2014/main" id="{AA8A0549-FF87-B3A2-5DDD-0060E74CC4B6}"/>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2CAC1FED-376D-7895-8876-4CBE2EBAE989}"/>
              </a:ext>
            </a:extLst>
          </p:cNvPr>
          <p:cNvSpPr>
            <a:spLocks noGrp="1"/>
          </p:cNvSpPr>
          <p:nvPr>
            <p:ph type="body" sz="quarter" idx="47" hasCustomPrompt="1"/>
          </p:nvPr>
        </p:nvSpPr>
        <p:spPr>
          <a:xfrm rot="16200000">
            <a:off x="1949118"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CC2CF20F-36DF-72D7-BD01-DB5E2A4DA05D}"/>
              </a:ext>
            </a:extLst>
          </p:cNvPr>
          <p:cNvSpPr>
            <a:spLocks noGrp="1"/>
          </p:cNvSpPr>
          <p:nvPr>
            <p:ph type="body" sz="quarter" idx="48" hasCustomPrompt="1"/>
          </p:nvPr>
        </p:nvSpPr>
        <p:spPr>
          <a:xfrm rot="16200000">
            <a:off x="1949118"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3" name="Espace réservé du texte 63">
            <a:extLst>
              <a:ext uri="{FF2B5EF4-FFF2-40B4-BE49-F238E27FC236}">
                <a16:creationId xmlns:a16="http://schemas.microsoft.com/office/drawing/2014/main" id="{F4C5EED8-35EE-4DF8-2844-35E9FEF20B23}"/>
              </a:ext>
            </a:extLst>
          </p:cNvPr>
          <p:cNvSpPr>
            <a:spLocks noGrp="1"/>
          </p:cNvSpPr>
          <p:nvPr>
            <p:ph type="body" sz="quarter" idx="49" hasCustomPrompt="1"/>
          </p:nvPr>
        </p:nvSpPr>
        <p:spPr>
          <a:xfrm rot="16200000">
            <a:off x="4713706"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4" name="Espace réservé du texte 63">
            <a:extLst>
              <a:ext uri="{FF2B5EF4-FFF2-40B4-BE49-F238E27FC236}">
                <a16:creationId xmlns:a16="http://schemas.microsoft.com/office/drawing/2014/main" id="{77BB7FBC-782D-D053-4C8E-254224E0F04D}"/>
              </a:ext>
            </a:extLst>
          </p:cNvPr>
          <p:cNvSpPr>
            <a:spLocks noGrp="1"/>
          </p:cNvSpPr>
          <p:nvPr>
            <p:ph type="body" sz="quarter" idx="50" hasCustomPrompt="1"/>
          </p:nvPr>
        </p:nvSpPr>
        <p:spPr>
          <a:xfrm rot="16200000">
            <a:off x="4713706"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5" name="Espace réservé du texte 63">
            <a:extLst>
              <a:ext uri="{FF2B5EF4-FFF2-40B4-BE49-F238E27FC236}">
                <a16:creationId xmlns:a16="http://schemas.microsoft.com/office/drawing/2014/main" id="{BB5897D4-1E92-9C3F-800A-ED3878D55083}"/>
              </a:ext>
            </a:extLst>
          </p:cNvPr>
          <p:cNvSpPr>
            <a:spLocks noGrp="1"/>
          </p:cNvSpPr>
          <p:nvPr>
            <p:ph type="body" sz="quarter" idx="51" hasCustomPrompt="1"/>
          </p:nvPr>
        </p:nvSpPr>
        <p:spPr>
          <a:xfrm rot="16200000">
            <a:off x="7478294"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6" name="Espace réservé du texte 63">
            <a:extLst>
              <a:ext uri="{FF2B5EF4-FFF2-40B4-BE49-F238E27FC236}">
                <a16:creationId xmlns:a16="http://schemas.microsoft.com/office/drawing/2014/main" id="{370DA7E4-6566-FD89-FA58-B2BEBF705F7C}"/>
              </a:ext>
            </a:extLst>
          </p:cNvPr>
          <p:cNvSpPr>
            <a:spLocks noGrp="1"/>
          </p:cNvSpPr>
          <p:nvPr>
            <p:ph type="body" sz="quarter" idx="52" hasCustomPrompt="1"/>
          </p:nvPr>
        </p:nvSpPr>
        <p:spPr>
          <a:xfrm rot="16200000">
            <a:off x="7478294"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7" name="Espace réservé du texte 63">
            <a:extLst>
              <a:ext uri="{FF2B5EF4-FFF2-40B4-BE49-F238E27FC236}">
                <a16:creationId xmlns:a16="http://schemas.microsoft.com/office/drawing/2014/main" id="{7DCC96DA-0484-D5CD-73E6-5CF279233D30}"/>
              </a:ext>
            </a:extLst>
          </p:cNvPr>
          <p:cNvSpPr>
            <a:spLocks noGrp="1"/>
          </p:cNvSpPr>
          <p:nvPr>
            <p:ph type="body" sz="quarter" idx="53" hasCustomPrompt="1"/>
          </p:nvPr>
        </p:nvSpPr>
        <p:spPr>
          <a:xfrm rot="16200000">
            <a:off x="10242881" y="1159708"/>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38" name="Espace réservé du texte 63">
            <a:extLst>
              <a:ext uri="{FF2B5EF4-FFF2-40B4-BE49-F238E27FC236}">
                <a16:creationId xmlns:a16="http://schemas.microsoft.com/office/drawing/2014/main" id="{5DA8AE81-E4EF-2114-1DCD-F97B38C7A01D}"/>
              </a:ext>
            </a:extLst>
          </p:cNvPr>
          <p:cNvSpPr>
            <a:spLocks noGrp="1"/>
          </p:cNvSpPr>
          <p:nvPr>
            <p:ph type="body" sz="quarter" idx="54" hasCustomPrompt="1"/>
          </p:nvPr>
        </p:nvSpPr>
        <p:spPr>
          <a:xfrm rot="16200000">
            <a:off x="10242881" y="2392782"/>
            <a:ext cx="0" cy="1908000"/>
          </a:xfrm>
          <a:noFill/>
          <a:ln w="3175">
            <a:solidFill>
              <a:srgbClr val="D6D6D6"/>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0F1C61C9-00D0-DA76-ACE3-D13990197EEE}"/>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142304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liers x 3 Ligne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7A4EAFD1-D508-6F4A-C682-4FAB5EB05659}"/>
              </a:ext>
            </a:extLst>
          </p:cNvPr>
          <p:cNvSpPr/>
          <p:nvPr/>
        </p:nvSpPr>
        <p:spPr>
          <a:xfrm>
            <a:off x="-1" y="771525"/>
            <a:ext cx="46476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37" name="Espace réservé du texte 5">
            <a:extLst>
              <a:ext uri="{FF2B5EF4-FFF2-40B4-BE49-F238E27FC236}">
                <a16:creationId xmlns:a16="http://schemas.microsoft.com/office/drawing/2014/main" id="{B75C9B98-B0FA-E76C-7E41-DF85F900F050}"/>
              </a:ext>
            </a:extLst>
          </p:cNvPr>
          <p:cNvSpPr>
            <a:spLocks noGrp="1"/>
          </p:cNvSpPr>
          <p:nvPr>
            <p:ph type="body" sz="quarter" idx="17" hasCustomPrompt="1"/>
          </p:nvPr>
        </p:nvSpPr>
        <p:spPr>
          <a:xfrm>
            <a:off x="5265892" y="3224660"/>
            <a:ext cx="2413967" cy="720000"/>
          </a:xfrm>
          <a:solidFill>
            <a:schemeClr val="accent1"/>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38" name="Espace réservé du texte 18">
            <a:extLst>
              <a:ext uri="{FF2B5EF4-FFF2-40B4-BE49-F238E27FC236}">
                <a16:creationId xmlns:a16="http://schemas.microsoft.com/office/drawing/2014/main" id="{DD6AFD49-A39F-B3D7-F4F7-78AADA9D360D}"/>
              </a:ext>
            </a:extLst>
          </p:cNvPr>
          <p:cNvSpPr>
            <a:spLocks noGrp="1"/>
          </p:cNvSpPr>
          <p:nvPr>
            <p:ph type="body" sz="quarter" idx="29" hasCustomPrompt="1"/>
          </p:nvPr>
        </p:nvSpPr>
        <p:spPr>
          <a:xfrm>
            <a:off x="4183869" y="3144452"/>
            <a:ext cx="880417" cy="880417"/>
          </a:xfrm>
          <a:prstGeom prst="flowChartConnector">
            <a:avLst/>
          </a:prstGeom>
          <a:solidFill>
            <a:schemeClr val="accent1"/>
          </a:solidFill>
        </p:spPr>
        <p:txBody>
          <a:bodyPr tIns="108000" anchor="ctr">
            <a:noAutofit/>
          </a:bodyPr>
          <a:lstStyle>
            <a:lvl1pPr algn="ctr">
              <a:defRPr sz="3800">
                <a:solidFill>
                  <a:schemeClr val="tx2"/>
                </a:solidFill>
              </a:defRPr>
            </a:lvl1pPr>
          </a:lstStyle>
          <a:p>
            <a:pPr lvl="0"/>
            <a:r>
              <a:rPr lang="fr-FR" dirty="0"/>
              <a:t>2</a:t>
            </a:r>
          </a:p>
        </p:txBody>
      </p:sp>
      <p:sp>
        <p:nvSpPr>
          <p:cNvPr id="40" name="Espace réservé du texte 39">
            <a:extLst>
              <a:ext uri="{FF2B5EF4-FFF2-40B4-BE49-F238E27FC236}">
                <a16:creationId xmlns:a16="http://schemas.microsoft.com/office/drawing/2014/main" id="{14762B71-75E5-FB0A-B1C3-FF21EA5CDDF0}"/>
              </a:ext>
            </a:extLst>
          </p:cNvPr>
          <p:cNvSpPr>
            <a:spLocks noGrp="1"/>
          </p:cNvSpPr>
          <p:nvPr>
            <p:ph type="body" sz="quarter" idx="30" hasCustomPrompt="1"/>
          </p:nvPr>
        </p:nvSpPr>
        <p:spPr>
          <a:xfrm>
            <a:off x="7881465" y="3215328"/>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2" name="Espace réservé du texte 16">
            <a:extLst>
              <a:ext uri="{FF2B5EF4-FFF2-40B4-BE49-F238E27FC236}">
                <a16:creationId xmlns:a16="http://schemas.microsoft.com/office/drawing/2014/main" id="{DDCEA8BB-4036-E50C-364C-97C8646E476D}"/>
              </a:ext>
            </a:extLst>
          </p:cNvPr>
          <p:cNvSpPr>
            <a:spLocks noGrp="1"/>
          </p:cNvSpPr>
          <p:nvPr>
            <p:ph type="body" sz="quarter" idx="16" hasCustomPrompt="1"/>
          </p:nvPr>
        </p:nvSpPr>
        <p:spPr>
          <a:xfrm>
            <a:off x="752246" y="1951672"/>
            <a:ext cx="3021683" cy="1477328"/>
          </a:xfrm>
          <a:prstGeom prst="rect">
            <a:avLst/>
          </a:prstGeom>
        </p:spPr>
        <p:txBody>
          <a:bodyPr anchor="b">
            <a:spAutoFit/>
          </a:bodyPr>
          <a:lstStyle>
            <a:lvl1pPr algn="l">
              <a:defRPr sz="3200">
                <a:latin typeface="+mj-lt"/>
              </a:defRPr>
            </a:lvl1pPr>
          </a:lstStyle>
          <a:p>
            <a:pPr lvl="0"/>
            <a:r>
              <a:rPr lang="fr-FR" dirty="0"/>
              <a:t>Sed ut </a:t>
            </a:r>
            <a:r>
              <a:rPr lang="fr-FR" dirty="0" err="1"/>
              <a:t>perspi</a:t>
            </a:r>
            <a:r>
              <a:rPr lang="fr-FR" dirty="0"/>
              <a:t> </a:t>
            </a:r>
            <a:r>
              <a:rPr lang="fr-FR" dirty="0" err="1"/>
              <a:t>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43" name="Espace réservé du texte 19">
            <a:extLst>
              <a:ext uri="{FF2B5EF4-FFF2-40B4-BE49-F238E27FC236}">
                <a16:creationId xmlns:a16="http://schemas.microsoft.com/office/drawing/2014/main" id="{D5DED32A-6972-0BA2-C3A5-8D558D374568}"/>
              </a:ext>
            </a:extLst>
          </p:cNvPr>
          <p:cNvSpPr>
            <a:spLocks noGrp="1"/>
          </p:cNvSpPr>
          <p:nvPr>
            <p:ph type="body" sz="quarter" idx="24" hasCustomPrompt="1"/>
          </p:nvPr>
        </p:nvSpPr>
        <p:spPr>
          <a:xfrm>
            <a:off x="752246" y="3758724"/>
            <a:ext cx="3021683" cy="923330"/>
          </a:xfrm>
          <a:prstGeom prst="rect">
            <a:avLst/>
          </a:prstGeom>
        </p:spPr>
        <p:txBody>
          <a:bodyPr wrap="square" lIns="0" tIns="0" rIns="0" bIns="0" anchor="t">
            <a:spAutoFit/>
          </a:bodyPr>
          <a:lstStyle>
            <a:lvl1pPr>
              <a:defRPr sz="1200">
                <a:solidFill>
                  <a:schemeClr val="tx1"/>
                </a:solidFill>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4" name="Espace réservé du texte 5">
            <a:extLst>
              <a:ext uri="{FF2B5EF4-FFF2-40B4-BE49-F238E27FC236}">
                <a16:creationId xmlns:a16="http://schemas.microsoft.com/office/drawing/2014/main" id="{9245C5DA-FDD8-6354-5673-734C20F029E8}"/>
              </a:ext>
            </a:extLst>
          </p:cNvPr>
          <p:cNvSpPr>
            <a:spLocks noGrp="1"/>
          </p:cNvSpPr>
          <p:nvPr>
            <p:ph type="body" sz="quarter" idx="31" hasCustomPrompt="1"/>
          </p:nvPr>
        </p:nvSpPr>
        <p:spPr>
          <a:xfrm>
            <a:off x="5265892" y="1570306"/>
            <a:ext cx="2413967" cy="720000"/>
          </a:xfrm>
          <a:solidFill>
            <a:schemeClr val="accent2"/>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5" name="Espace réservé du texte 18">
            <a:extLst>
              <a:ext uri="{FF2B5EF4-FFF2-40B4-BE49-F238E27FC236}">
                <a16:creationId xmlns:a16="http://schemas.microsoft.com/office/drawing/2014/main" id="{8CA2162C-39F2-51B6-38C0-A68D7B57A89A}"/>
              </a:ext>
            </a:extLst>
          </p:cNvPr>
          <p:cNvSpPr>
            <a:spLocks noGrp="1"/>
          </p:cNvSpPr>
          <p:nvPr>
            <p:ph type="body" sz="quarter" idx="32" hasCustomPrompt="1"/>
          </p:nvPr>
        </p:nvSpPr>
        <p:spPr>
          <a:xfrm>
            <a:off x="4183869" y="1490098"/>
            <a:ext cx="880417" cy="880417"/>
          </a:xfrm>
          <a:prstGeom prst="flowChartConnector">
            <a:avLst/>
          </a:prstGeom>
          <a:solidFill>
            <a:schemeClr val="accent2"/>
          </a:solidFill>
        </p:spPr>
        <p:txBody>
          <a:bodyPr tIns="108000" anchor="ctr">
            <a:noAutofit/>
          </a:bodyPr>
          <a:lstStyle>
            <a:lvl1pPr algn="ctr">
              <a:defRPr sz="3800">
                <a:solidFill>
                  <a:schemeClr val="tx2"/>
                </a:solidFill>
              </a:defRPr>
            </a:lvl1pPr>
          </a:lstStyle>
          <a:p>
            <a:pPr lvl="0"/>
            <a:r>
              <a:rPr lang="fr-FR" dirty="0"/>
              <a:t>1</a:t>
            </a:r>
          </a:p>
        </p:txBody>
      </p:sp>
      <p:sp>
        <p:nvSpPr>
          <p:cNvPr id="46" name="Espace réservé du texte 39">
            <a:extLst>
              <a:ext uri="{FF2B5EF4-FFF2-40B4-BE49-F238E27FC236}">
                <a16:creationId xmlns:a16="http://schemas.microsoft.com/office/drawing/2014/main" id="{2ED34898-247B-07EF-D17A-7237A5E6E649}"/>
              </a:ext>
            </a:extLst>
          </p:cNvPr>
          <p:cNvSpPr>
            <a:spLocks noGrp="1"/>
          </p:cNvSpPr>
          <p:nvPr>
            <p:ph type="body" sz="quarter" idx="33" hasCustomPrompt="1"/>
          </p:nvPr>
        </p:nvSpPr>
        <p:spPr>
          <a:xfrm>
            <a:off x="7881465" y="1560974"/>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47" name="Espace réservé du texte 5">
            <a:extLst>
              <a:ext uri="{FF2B5EF4-FFF2-40B4-BE49-F238E27FC236}">
                <a16:creationId xmlns:a16="http://schemas.microsoft.com/office/drawing/2014/main" id="{5BE33590-7641-2792-32DE-D1A74B229C80}"/>
              </a:ext>
            </a:extLst>
          </p:cNvPr>
          <p:cNvSpPr>
            <a:spLocks noGrp="1"/>
          </p:cNvSpPr>
          <p:nvPr>
            <p:ph type="body" sz="quarter" idx="34" hasCustomPrompt="1"/>
          </p:nvPr>
        </p:nvSpPr>
        <p:spPr>
          <a:xfrm>
            <a:off x="5265892" y="4879013"/>
            <a:ext cx="2413967" cy="720000"/>
          </a:xfrm>
          <a:solidFill>
            <a:schemeClr val="accent3"/>
          </a:solidFill>
        </p:spPr>
        <p:txBody>
          <a:bodyPr wrap="square" lIns="72000" tIns="72000" rIns="72000" bIns="72000" anchor="ctr">
            <a:noAutofit/>
          </a:bodyPr>
          <a:lstStyle>
            <a:lvl1pPr marL="0" indent="0">
              <a:buFont typeface="Avenir Black" panose="020B0803020203020204" pitchFamily="34" charset="-78"/>
              <a:buNone/>
              <a:defRPr sz="1100">
                <a:latin typeface="+mn-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endParaRPr lang="fr-FR" dirty="0"/>
          </a:p>
        </p:txBody>
      </p:sp>
      <p:sp>
        <p:nvSpPr>
          <p:cNvPr id="48" name="Espace réservé du texte 18">
            <a:extLst>
              <a:ext uri="{FF2B5EF4-FFF2-40B4-BE49-F238E27FC236}">
                <a16:creationId xmlns:a16="http://schemas.microsoft.com/office/drawing/2014/main" id="{A96188ED-2FBC-6D5F-4DB0-38F27DEC11EC}"/>
              </a:ext>
            </a:extLst>
          </p:cNvPr>
          <p:cNvSpPr>
            <a:spLocks noGrp="1"/>
          </p:cNvSpPr>
          <p:nvPr>
            <p:ph type="body" sz="quarter" idx="35" hasCustomPrompt="1"/>
          </p:nvPr>
        </p:nvSpPr>
        <p:spPr>
          <a:xfrm>
            <a:off x="4183869" y="4798805"/>
            <a:ext cx="880417" cy="880417"/>
          </a:xfrm>
          <a:prstGeom prst="flowChartConnector">
            <a:avLst/>
          </a:prstGeom>
          <a:solidFill>
            <a:schemeClr val="accent3"/>
          </a:solidFill>
        </p:spPr>
        <p:txBody>
          <a:bodyPr tIns="108000" anchor="ctr">
            <a:noAutofit/>
          </a:bodyPr>
          <a:lstStyle>
            <a:lvl1pPr algn="ctr">
              <a:defRPr sz="3800">
                <a:solidFill>
                  <a:schemeClr val="tx2"/>
                </a:solidFill>
              </a:defRPr>
            </a:lvl1pPr>
          </a:lstStyle>
          <a:p>
            <a:pPr lvl="0"/>
            <a:r>
              <a:rPr lang="fr-FR" dirty="0"/>
              <a:t>3</a:t>
            </a:r>
          </a:p>
        </p:txBody>
      </p:sp>
      <p:sp>
        <p:nvSpPr>
          <p:cNvPr id="49" name="Espace réservé du texte 39">
            <a:extLst>
              <a:ext uri="{FF2B5EF4-FFF2-40B4-BE49-F238E27FC236}">
                <a16:creationId xmlns:a16="http://schemas.microsoft.com/office/drawing/2014/main" id="{9C39BDDC-92C6-327A-A719-4AD48F024B92}"/>
              </a:ext>
            </a:extLst>
          </p:cNvPr>
          <p:cNvSpPr>
            <a:spLocks noGrp="1"/>
          </p:cNvSpPr>
          <p:nvPr>
            <p:ph type="body" sz="quarter" idx="36" hasCustomPrompt="1"/>
          </p:nvPr>
        </p:nvSpPr>
        <p:spPr>
          <a:xfrm>
            <a:off x="7881465" y="4869681"/>
            <a:ext cx="4065808" cy="738664"/>
          </a:xfrm>
        </p:spPr>
        <p:txBody>
          <a:bodyPr wrap="square" anchor="ctr">
            <a:spAutoFit/>
          </a:bodyPr>
          <a:lstStyle>
            <a:lvl1pPr marL="171450" indent="-171450">
              <a:spcBef>
                <a:spcPts val="0"/>
              </a:spcBef>
              <a:buFont typeface="Arial" panose="020B0604020202020204" pitchFamily="34" charset="0"/>
              <a:buChar cha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r>
              <a:rPr lang="fr-FR" dirty="0"/>
              <a:t>, </a:t>
            </a:r>
            <a:r>
              <a:rPr lang="fr-FR" dirty="0" err="1"/>
              <a:t>totam</a:t>
            </a:r>
            <a:r>
              <a:rPr lang="fr-FR" dirty="0"/>
              <a:t> rem </a:t>
            </a:r>
            <a:r>
              <a:rPr lang="fr-FR" dirty="0" err="1"/>
              <a:t>aperiam</a:t>
            </a:r>
            <a:r>
              <a:rPr lang="fr-FR" dirty="0"/>
              <a:t>, </a:t>
            </a:r>
            <a:r>
              <a:rPr lang="fr-FR" dirty="0" err="1"/>
              <a:t>eaque</a:t>
            </a:r>
            <a:r>
              <a:rPr lang="fr-FR" dirty="0"/>
              <a:t> </a:t>
            </a:r>
            <a:r>
              <a:rPr lang="fr-FR" dirty="0" err="1"/>
              <a:t>ipsa</a:t>
            </a:r>
            <a:r>
              <a:rPr lang="fr-FR" dirty="0"/>
              <a:t> </a:t>
            </a:r>
            <a:r>
              <a:rPr lang="fr-FR" dirty="0" err="1"/>
              <a:t>quae</a:t>
            </a:r>
            <a:r>
              <a:rPr lang="fr-FR" dirty="0"/>
              <a:t> ab </a:t>
            </a:r>
            <a:r>
              <a:rPr lang="fr-FR" dirty="0" err="1"/>
              <a:t>illo</a:t>
            </a:r>
            <a:r>
              <a:rPr lang="fr-FR" dirty="0"/>
              <a:t> </a:t>
            </a:r>
            <a:r>
              <a:rPr lang="fr-FR" dirty="0" err="1"/>
              <a:t>inventore</a:t>
            </a:r>
            <a:r>
              <a:rPr lang="fr-FR" dirty="0"/>
              <a:t> </a:t>
            </a:r>
            <a:r>
              <a:rPr lang="fr-FR" dirty="0" err="1"/>
              <a:t>veritatis</a:t>
            </a:r>
            <a:r>
              <a:rPr lang="fr-FR" dirty="0"/>
              <a:t> et quasi </a:t>
            </a:r>
            <a:r>
              <a:rPr lang="fr-FR" dirty="0" err="1"/>
              <a:t>architecto</a:t>
            </a:r>
            <a:endParaRPr lang="fr-FR" dirty="0"/>
          </a:p>
        </p:txBody>
      </p:sp>
      <p:sp>
        <p:nvSpPr>
          <p:cNvPr id="8" name="Espace réservé du texte 7">
            <a:extLst>
              <a:ext uri="{FF2B5EF4-FFF2-40B4-BE49-F238E27FC236}">
                <a16:creationId xmlns:a16="http://schemas.microsoft.com/office/drawing/2014/main" id="{217C2EF5-BA0C-D5DD-6503-23C433A75C33}"/>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98F92A1-011C-4B5F-FB8B-D24093CE4C2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861278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liers x 3 Diagramm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1" name="AutoShape 6">
            <a:extLst>
              <a:ext uri="{FF2B5EF4-FFF2-40B4-BE49-F238E27FC236}">
                <a16:creationId xmlns:a16="http://schemas.microsoft.com/office/drawing/2014/main" id="{DA54C2B2-90EA-D9C1-951A-4EB8087DE4D5}"/>
              </a:ext>
            </a:extLst>
          </p:cNvPr>
          <p:cNvSpPr>
            <a:spLocks/>
          </p:cNvSpPr>
          <p:nvPr/>
        </p:nvSpPr>
        <p:spPr bwMode="auto">
          <a:xfrm>
            <a:off x="1521162"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FCC42B">
              <a:alpha val="88000"/>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4800">
              <a:solidFill>
                <a:srgbClr val="FFFFFF"/>
              </a:solidFill>
              <a:latin typeface="Open Sans" charset="0"/>
              <a:cs typeface="Open Sans" charset="0"/>
              <a:sym typeface="Open Sans" charset="0"/>
            </a:endParaRPr>
          </a:p>
        </p:txBody>
      </p:sp>
      <p:sp>
        <p:nvSpPr>
          <p:cNvPr id="12" name="AutoShape 7">
            <a:extLst>
              <a:ext uri="{FF2B5EF4-FFF2-40B4-BE49-F238E27FC236}">
                <a16:creationId xmlns:a16="http://schemas.microsoft.com/office/drawing/2014/main" id="{6673C825-5AC6-87FA-3B7C-F6E12714C1A3}"/>
              </a:ext>
            </a:extLst>
          </p:cNvPr>
          <p:cNvSpPr>
            <a:spLocks/>
          </p:cNvSpPr>
          <p:nvPr/>
        </p:nvSpPr>
        <p:spPr bwMode="auto">
          <a:xfrm>
            <a:off x="3784648" y="1191696"/>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chemeClr val="accent2">
              <a:alpha val="66000"/>
            </a:scheme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3" name="AutoShape 7">
            <a:extLst>
              <a:ext uri="{FF2B5EF4-FFF2-40B4-BE49-F238E27FC236}">
                <a16:creationId xmlns:a16="http://schemas.microsoft.com/office/drawing/2014/main" id="{E2EB6DB0-A837-8109-68B1-2A2A962D77AF}"/>
              </a:ext>
            </a:extLst>
          </p:cNvPr>
          <p:cNvSpPr>
            <a:spLocks/>
          </p:cNvSpPr>
          <p:nvPr/>
        </p:nvSpPr>
        <p:spPr bwMode="auto">
          <a:xfrm>
            <a:off x="2651307" y="2981859"/>
            <a:ext cx="3137551" cy="31423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B588">
              <a:alpha val="66817"/>
            </a:srgbClr>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
        <p:nvSpPr>
          <p:cNvPr id="15" name="Espace réservé du texte 14">
            <a:extLst>
              <a:ext uri="{FF2B5EF4-FFF2-40B4-BE49-F238E27FC236}">
                <a16:creationId xmlns:a16="http://schemas.microsoft.com/office/drawing/2014/main" id="{1A8DFD28-605A-F85B-71AB-6B41A62329AC}"/>
              </a:ext>
            </a:extLst>
          </p:cNvPr>
          <p:cNvSpPr>
            <a:spLocks noGrp="1"/>
          </p:cNvSpPr>
          <p:nvPr>
            <p:ph type="body" sz="quarter" idx="25" hasCustomPrompt="1"/>
          </p:nvPr>
        </p:nvSpPr>
        <p:spPr>
          <a:xfrm>
            <a:off x="3257082" y="4375378"/>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16" name="Espace réservé du texte 14">
            <a:extLst>
              <a:ext uri="{FF2B5EF4-FFF2-40B4-BE49-F238E27FC236}">
                <a16:creationId xmlns:a16="http://schemas.microsoft.com/office/drawing/2014/main" id="{BA373362-EB39-C3E9-5C5A-F76EA6C2F3DE}"/>
              </a:ext>
            </a:extLst>
          </p:cNvPr>
          <p:cNvSpPr>
            <a:spLocks noGrp="1"/>
          </p:cNvSpPr>
          <p:nvPr>
            <p:ph type="body" sz="quarter" idx="26" hasCustomPrompt="1"/>
          </p:nvPr>
        </p:nvSpPr>
        <p:spPr>
          <a:xfrm>
            <a:off x="3257082" y="4893546"/>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9" name="Espace réservé du texte 14">
            <a:extLst>
              <a:ext uri="{FF2B5EF4-FFF2-40B4-BE49-F238E27FC236}">
                <a16:creationId xmlns:a16="http://schemas.microsoft.com/office/drawing/2014/main" id="{D2C0D14E-BE28-A4D9-B2BF-29566E6F2331}"/>
              </a:ext>
            </a:extLst>
          </p:cNvPr>
          <p:cNvSpPr>
            <a:spLocks noGrp="1"/>
          </p:cNvSpPr>
          <p:nvPr>
            <p:ph type="body" sz="quarter" idx="27" hasCustomPrompt="1"/>
          </p:nvPr>
        </p:nvSpPr>
        <p:spPr>
          <a:xfrm>
            <a:off x="4758006" y="2042615"/>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0" name="Espace réservé du texte 14">
            <a:extLst>
              <a:ext uri="{FF2B5EF4-FFF2-40B4-BE49-F238E27FC236}">
                <a16:creationId xmlns:a16="http://schemas.microsoft.com/office/drawing/2014/main" id="{0846BAED-7927-B172-3F42-F1D989AA8117}"/>
              </a:ext>
            </a:extLst>
          </p:cNvPr>
          <p:cNvSpPr>
            <a:spLocks noGrp="1"/>
          </p:cNvSpPr>
          <p:nvPr>
            <p:ph type="body" sz="quarter" idx="28" hasCustomPrompt="1"/>
          </p:nvPr>
        </p:nvSpPr>
        <p:spPr>
          <a:xfrm>
            <a:off x="4758006"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4">
            <a:extLst>
              <a:ext uri="{FF2B5EF4-FFF2-40B4-BE49-F238E27FC236}">
                <a16:creationId xmlns:a16="http://schemas.microsoft.com/office/drawing/2014/main" id="{067C57A0-BCF2-592C-A64B-3396293E0293}"/>
              </a:ext>
            </a:extLst>
          </p:cNvPr>
          <p:cNvSpPr>
            <a:spLocks noGrp="1"/>
          </p:cNvSpPr>
          <p:nvPr>
            <p:ph type="body" sz="quarter" idx="29" hasCustomPrompt="1"/>
          </p:nvPr>
        </p:nvSpPr>
        <p:spPr>
          <a:xfrm>
            <a:off x="1757757" y="2042616"/>
            <a:ext cx="1926000" cy="492443"/>
          </a:xfrm>
        </p:spPr>
        <p:txBody>
          <a:bodyPr anchor="b"/>
          <a:lstStyle>
            <a:lvl1pPr algn="ctr">
              <a:defRPr>
                <a:latin typeface="+mj-lt"/>
              </a:defRPr>
            </a:lvl1pPr>
          </a:lstStyle>
          <a:p>
            <a:pPr lvl="0"/>
            <a:r>
              <a:rPr lang="fr-FR" dirty="0"/>
              <a:t>Sed ut </a:t>
            </a:r>
            <a:r>
              <a:rPr lang="fr-FR" dirty="0" err="1"/>
              <a:t>perspiciatis</a:t>
            </a:r>
            <a:r>
              <a:rPr lang="fr-FR" dirty="0"/>
              <a:t> </a:t>
            </a:r>
            <a:r>
              <a:rPr lang="fr-FR" dirty="0" err="1"/>
              <a:t>unde</a:t>
            </a:r>
            <a:r>
              <a:rPr lang="fr-FR" dirty="0"/>
              <a:t> </a:t>
            </a:r>
            <a:r>
              <a:rPr lang="fr-FR" dirty="0" err="1"/>
              <a:t>omnis</a:t>
            </a:r>
            <a:endParaRPr lang="fr-FR" dirty="0"/>
          </a:p>
        </p:txBody>
      </p:sp>
      <p:sp>
        <p:nvSpPr>
          <p:cNvPr id="23" name="Espace réservé du texte 14">
            <a:extLst>
              <a:ext uri="{FF2B5EF4-FFF2-40B4-BE49-F238E27FC236}">
                <a16:creationId xmlns:a16="http://schemas.microsoft.com/office/drawing/2014/main" id="{C3128BEC-F8F5-6D5D-0FBF-41BDC8348924}"/>
              </a:ext>
            </a:extLst>
          </p:cNvPr>
          <p:cNvSpPr>
            <a:spLocks noGrp="1"/>
          </p:cNvSpPr>
          <p:nvPr>
            <p:ph type="body" sz="quarter" idx="30" hasCustomPrompt="1"/>
          </p:nvPr>
        </p:nvSpPr>
        <p:spPr>
          <a:xfrm>
            <a:off x="1757757" y="2560783"/>
            <a:ext cx="1926000" cy="677108"/>
          </a:xfrm>
        </p:spPr>
        <p:txBody>
          <a:bodyPr/>
          <a:lstStyle>
            <a:lvl1pPr algn="ctr">
              <a:defRPr sz="11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4EEFA6CD-198F-A168-8726-496F90328164}"/>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C0FDE97-740E-27E2-0E07-0D4052EC1CF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10" name="Espace réservé du texte 5">
            <a:extLst>
              <a:ext uri="{FF2B5EF4-FFF2-40B4-BE49-F238E27FC236}">
                <a16:creationId xmlns:a16="http://schemas.microsoft.com/office/drawing/2014/main" id="{133F3A0F-7248-10E9-80D3-2125439D83BF}"/>
              </a:ext>
            </a:extLst>
          </p:cNvPr>
          <p:cNvSpPr>
            <a:spLocks noGrp="1"/>
          </p:cNvSpPr>
          <p:nvPr>
            <p:ph type="body" sz="quarter" idx="15" hasCustomPrompt="1"/>
          </p:nvPr>
        </p:nvSpPr>
        <p:spPr>
          <a:xfrm>
            <a:off x="8460000" y="1501200"/>
            <a:ext cx="3297600" cy="1477328"/>
          </a:xfrm>
        </p:spPr>
        <p:txBody>
          <a:bodyPr wrap="square" anchor="ctr">
            <a:spAutoFit/>
          </a:bodyPr>
          <a:lstStyle>
            <a:lvl1pPr>
              <a:defRPr sz="3200">
                <a:latin typeface="+mj-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14" name="Espace réservé du texte 8">
            <a:extLst>
              <a:ext uri="{FF2B5EF4-FFF2-40B4-BE49-F238E27FC236}">
                <a16:creationId xmlns:a16="http://schemas.microsoft.com/office/drawing/2014/main" id="{12F7B321-EA66-25C3-5BC5-7BE0729AB1E3}"/>
              </a:ext>
            </a:extLst>
          </p:cNvPr>
          <p:cNvSpPr>
            <a:spLocks noGrp="1"/>
          </p:cNvSpPr>
          <p:nvPr>
            <p:ph type="body" sz="quarter" idx="16" hasCustomPrompt="1"/>
          </p:nvPr>
        </p:nvSpPr>
        <p:spPr>
          <a:xfrm>
            <a:off x="8460000" y="3567780"/>
            <a:ext cx="3297600" cy="1938992"/>
          </a:xfrm>
        </p:spPr>
        <p:txBody>
          <a:bodyPr anchor="ct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Tree>
    <p:extLst>
      <p:ext uri="{BB962C8B-B14F-4D97-AF65-F5344CB8AC3E}">
        <p14:creationId xmlns:p14="http://schemas.microsoft.com/office/powerpoint/2010/main" val="3662773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 Texte 0">
  <p:cSld name="2. Texte 0">
    <p:spTree>
      <p:nvGrpSpPr>
        <p:cNvPr id="1" name="Shape 1135"/>
        <p:cNvGrpSpPr/>
        <p:nvPr/>
      </p:nvGrpSpPr>
      <p:grpSpPr>
        <a:xfrm>
          <a:off x="0" y="0"/>
          <a:ext cx="0" cy="0"/>
          <a:chOff x="0" y="0"/>
          <a:chExt cx="0" cy="0"/>
        </a:xfrm>
      </p:grpSpPr>
      <p:sp>
        <p:nvSpPr>
          <p:cNvPr id="1136" name="Google Shape;1136;p70"/>
          <p:cNvSpPr txBox="1">
            <a:spLocks noGrp="1"/>
          </p:cNvSpPr>
          <p:nvPr>
            <p:ph type="sldNum" idx="12"/>
          </p:nvPr>
        </p:nvSpPr>
        <p:spPr>
          <a:xfrm>
            <a:off x="11611824" y="6590991"/>
            <a:ext cx="508000" cy="153888"/>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fr-FR" smtClean="0"/>
              <a:pPr/>
              <a:t>‹N°›</a:t>
            </a:fld>
            <a:endParaRPr lang="fr-FR"/>
          </a:p>
        </p:txBody>
      </p:sp>
      <p:sp>
        <p:nvSpPr>
          <p:cNvPr id="1137" name="Google Shape;1137;p70"/>
          <p:cNvSpPr/>
          <p:nvPr/>
        </p:nvSpPr>
        <p:spPr>
          <a:xfrm>
            <a:off x="817200" y="0"/>
            <a:ext cx="82000" cy="7604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467">
              <a:solidFill>
                <a:schemeClr val="accent2"/>
              </a:solidFill>
              <a:latin typeface="Montserrat Light"/>
              <a:ea typeface="Montserrat Light"/>
              <a:cs typeface="Montserrat Light"/>
              <a:sym typeface="Montserrat Light"/>
            </a:endParaRPr>
          </a:p>
        </p:txBody>
      </p:sp>
      <p:cxnSp>
        <p:nvCxnSpPr>
          <p:cNvPr id="1138" name="Google Shape;1138;p70"/>
          <p:cNvCxnSpPr/>
          <p:nvPr/>
        </p:nvCxnSpPr>
        <p:spPr>
          <a:xfrm rot="10800000">
            <a:off x="0" y="759655"/>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139" name="Google Shape;1139;p70"/>
          <p:cNvSpPr txBox="1">
            <a:spLocks noGrp="1"/>
          </p:cNvSpPr>
          <p:nvPr>
            <p:ph type="title" hasCustomPrompt="1"/>
          </p:nvPr>
        </p:nvSpPr>
        <p:spPr>
          <a:xfrm>
            <a:off x="0" y="-10325"/>
            <a:ext cx="817200" cy="758000"/>
          </a:xfrm>
          <a:prstGeom prst="rect">
            <a:avLst/>
          </a:prstGeom>
        </p:spPr>
        <p:txBody>
          <a:bodyPr spcFirstLastPara="1" wrap="square" lIns="27000" tIns="68575" rIns="0" bIns="40500" anchor="ctr" anchorCtr="0">
            <a:noAutofit/>
          </a:bodyPr>
          <a:lstStyle>
            <a:lvl1pPr lvl="0"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1pPr>
            <a:lvl2pPr lvl="1"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2pPr>
            <a:lvl3pPr lvl="2"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3pPr>
            <a:lvl4pPr lvl="3"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4pPr>
            <a:lvl5pPr lvl="4"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5pPr>
            <a:lvl6pPr lvl="5"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6pPr>
            <a:lvl7pPr lvl="6"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7pPr>
            <a:lvl8pPr lvl="7"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8pPr>
            <a:lvl9pPr lvl="8" algn="ctr" rtl="0">
              <a:spcBef>
                <a:spcPts val="0"/>
              </a:spcBef>
              <a:spcAft>
                <a:spcPts val="0"/>
              </a:spcAft>
              <a:buClr>
                <a:schemeClr val="accent2"/>
              </a:buClr>
              <a:buSzPts val="2800"/>
              <a:buFont typeface="Montserrat Light"/>
              <a:buNone/>
              <a:defRPr sz="3733">
                <a:solidFill>
                  <a:schemeClr val="accent2"/>
                </a:solidFill>
                <a:latin typeface="Montserrat Light"/>
                <a:ea typeface="Montserrat Light"/>
                <a:cs typeface="Montserrat Light"/>
                <a:sym typeface="Montserrat Light"/>
              </a:defRPr>
            </a:lvl9pPr>
          </a:lstStyle>
          <a:p>
            <a:r>
              <a:t>xx%</a:t>
            </a:r>
          </a:p>
        </p:txBody>
      </p:sp>
      <p:sp>
        <p:nvSpPr>
          <p:cNvPr id="1140" name="Google Shape;1140;p70"/>
          <p:cNvSpPr txBox="1">
            <a:spLocks noGrp="1"/>
          </p:cNvSpPr>
          <p:nvPr>
            <p:ph type="body" idx="1"/>
          </p:nvPr>
        </p:nvSpPr>
        <p:spPr>
          <a:xfrm>
            <a:off x="817200" y="0"/>
            <a:ext cx="11374800" cy="758000"/>
          </a:xfrm>
          <a:prstGeom prst="rect">
            <a:avLst/>
          </a:prstGeom>
          <a:noFill/>
          <a:ln>
            <a:noFill/>
          </a:ln>
        </p:spPr>
        <p:txBody>
          <a:bodyPr spcFirstLastPara="1" wrap="square" lIns="270000" tIns="0" rIns="270000" bIns="0" anchor="ctr" anchorCtr="0">
            <a:noAutofit/>
          </a:bodyPr>
          <a:lstStyle>
            <a:lvl1pPr marL="609585" lvl="0" indent="-423323" rtl="0">
              <a:lnSpc>
                <a:spcPct val="100000"/>
              </a:lnSpc>
              <a:spcBef>
                <a:spcPts val="0"/>
              </a:spcBef>
              <a:spcAft>
                <a:spcPts val="0"/>
              </a:spcAft>
              <a:buClr>
                <a:schemeClr val="lt1"/>
              </a:buClr>
              <a:buSzPts val="1400"/>
              <a:buChar char="●"/>
              <a:defRPr sz="1867">
                <a:latin typeface="Montserrat Black"/>
                <a:ea typeface="Montserrat Black"/>
                <a:cs typeface="Montserrat Black"/>
                <a:sym typeface="Montserrat Black"/>
              </a:defRPr>
            </a:lvl1pPr>
            <a:lvl2pPr marL="1219170" lvl="1" indent="-313259" algn="l" rtl="0">
              <a:lnSpc>
                <a:spcPct val="100000"/>
              </a:lnSpc>
              <a:spcBef>
                <a:spcPts val="0"/>
              </a:spcBef>
              <a:spcAft>
                <a:spcPts val="0"/>
              </a:spcAft>
              <a:buClr>
                <a:schemeClr val="lt1"/>
              </a:buClr>
              <a:buSzPts val="100"/>
              <a:buFont typeface="Montserrat Light"/>
              <a:buChar char="○"/>
              <a:defRPr sz="133"/>
            </a:lvl2pPr>
            <a:lvl3pPr marL="1828754" lvl="2" indent="-313259" algn="l" rtl="0">
              <a:lnSpc>
                <a:spcPct val="100000"/>
              </a:lnSpc>
              <a:spcBef>
                <a:spcPts val="0"/>
              </a:spcBef>
              <a:spcAft>
                <a:spcPts val="0"/>
              </a:spcAft>
              <a:buClr>
                <a:schemeClr val="lt1"/>
              </a:buClr>
              <a:buSzPts val="100"/>
              <a:buChar char="■"/>
              <a:defRPr sz="133">
                <a:solidFill>
                  <a:schemeClr val="lt1"/>
                </a:solidFill>
              </a:defRPr>
            </a:lvl3pPr>
            <a:lvl4pPr marL="2438339" lvl="3" indent="-313259" algn="l" rtl="0">
              <a:lnSpc>
                <a:spcPct val="100000"/>
              </a:lnSpc>
              <a:spcBef>
                <a:spcPts val="0"/>
              </a:spcBef>
              <a:spcAft>
                <a:spcPts val="0"/>
              </a:spcAft>
              <a:buClr>
                <a:schemeClr val="dk1"/>
              </a:buClr>
              <a:buSzPts val="100"/>
              <a:buChar char="●"/>
              <a:defRPr sz="133"/>
            </a:lvl4pPr>
            <a:lvl5pPr marL="3047924" lvl="4" indent="-313259" algn="l" rtl="0">
              <a:lnSpc>
                <a:spcPct val="100000"/>
              </a:lnSpc>
              <a:spcBef>
                <a:spcPts val="0"/>
              </a:spcBef>
              <a:spcAft>
                <a:spcPts val="0"/>
              </a:spcAft>
              <a:buClr>
                <a:schemeClr val="dk1"/>
              </a:buClr>
              <a:buSzPts val="100"/>
              <a:buChar char="○"/>
              <a:defRPr sz="133"/>
            </a:lvl5pPr>
            <a:lvl6pPr marL="3657509" lvl="5" indent="-313259" algn="l" rtl="0">
              <a:lnSpc>
                <a:spcPct val="90000"/>
              </a:lnSpc>
              <a:spcBef>
                <a:spcPts val="533"/>
              </a:spcBef>
              <a:spcAft>
                <a:spcPts val="0"/>
              </a:spcAft>
              <a:buClr>
                <a:schemeClr val="dk1"/>
              </a:buClr>
              <a:buSzPts val="100"/>
              <a:buChar char="■"/>
              <a:defRPr/>
            </a:lvl6pPr>
            <a:lvl7pPr marL="4267093" lvl="6" indent="-313259" algn="l" rtl="0">
              <a:lnSpc>
                <a:spcPct val="90000"/>
              </a:lnSpc>
              <a:spcBef>
                <a:spcPts val="533"/>
              </a:spcBef>
              <a:spcAft>
                <a:spcPts val="0"/>
              </a:spcAft>
              <a:buClr>
                <a:schemeClr val="dk1"/>
              </a:buClr>
              <a:buSzPts val="100"/>
              <a:buChar char="●"/>
              <a:defRPr/>
            </a:lvl7pPr>
            <a:lvl8pPr marL="4876678" lvl="7" indent="-313259" algn="l" rtl="0">
              <a:lnSpc>
                <a:spcPct val="90000"/>
              </a:lnSpc>
              <a:spcBef>
                <a:spcPts val="533"/>
              </a:spcBef>
              <a:spcAft>
                <a:spcPts val="0"/>
              </a:spcAft>
              <a:buClr>
                <a:schemeClr val="dk1"/>
              </a:buClr>
              <a:buSzPts val="100"/>
              <a:buChar char="○"/>
              <a:defRPr/>
            </a:lvl8pPr>
            <a:lvl9pPr marL="5486263" lvl="8" indent="-313259" algn="l" rtl="0">
              <a:lnSpc>
                <a:spcPct val="90000"/>
              </a:lnSpc>
              <a:spcBef>
                <a:spcPts val="533"/>
              </a:spcBef>
              <a:spcAft>
                <a:spcPts val="0"/>
              </a:spcAft>
              <a:buClr>
                <a:schemeClr val="dk1"/>
              </a:buClr>
              <a:buSzPts val="100"/>
              <a:buChar char="■"/>
              <a:defRPr/>
            </a:lvl9pPr>
          </a:lstStyle>
          <a:p>
            <a:endParaRPr/>
          </a:p>
        </p:txBody>
      </p:sp>
    </p:spTree>
    <p:extLst>
      <p:ext uri="{BB962C8B-B14F-4D97-AF65-F5344CB8AC3E}">
        <p14:creationId xmlns:p14="http://schemas.microsoft.com/office/powerpoint/2010/main" val="4095664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re Présenta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0E2F6-DC7D-3296-7F2B-05DE5E18E187}"/>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2064713"/>
            <a:ext cx="2841980" cy="486762"/>
          </a:xfrm>
          <a:prstGeom prst="rect">
            <a:avLst/>
          </a:prstGeom>
        </p:spPr>
      </p:pic>
      <p:grpSp>
        <p:nvGrpSpPr>
          <p:cNvPr id="12" name="Groupe 11">
            <a:extLst>
              <a:ext uri="{FF2B5EF4-FFF2-40B4-BE49-F238E27FC236}">
                <a16:creationId xmlns:a16="http://schemas.microsoft.com/office/drawing/2014/main" id="{9B3A1AE7-BE00-FA52-3F8A-3743B36FF1EB}"/>
              </a:ext>
            </a:extLst>
          </p:cNvPr>
          <p:cNvGrpSpPr/>
          <p:nvPr/>
        </p:nvGrpSpPr>
        <p:grpSpPr>
          <a:xfrm>
            <a:off x="1927409" y="3315127"/>
            <a:ext cx="204015" cy="280964"/>
            <a:chOff x="4561489" y="2493767"/>
            <a:chExt cx="204015" cy="280964"/>
          </a:xfrm>
        </p:grpSpPr>
        <p:cxnSp>
          <p:nvCxnSpPr>
            <p:cNvPr id="13" name="Connecteur droit 12">
              <a:extLst>
                <a:ext uri="{FF2B5EF4-FFF2-40B4-BE49-F238E27FC236}">
                  <a16:creationId xmlns:a16="http://schemas.microsoft.com/office/drawing/2014/main" id="{252D7B30-069C-1F9D-E677-B21CAA1D61EF}"/>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ED67C92-1FBD-ABD6-8EA4-2BC263697A96}"/>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1" name="Espace réservé pour une image  20">
            <a:extLst>
              <a:ext uri="{FF2B5EF4-FFF2-40B4-BE49-F238E27FC236}">
                <a16:creationId xmlns:a16="http://schemas.microsoft.com/office/drawing/2014/main" id="{8B5EBA44-6B2B-F5F3-A2B0-59450EF9DB42}"/>
              </a:ext>
            </a:extLst>
          </p:cNvPr>
          <p:cNvSpPr>
            <a:spLocks noGrp="1"/>
          </p:cNvSpPr>
          <p:nvPr>
            <p:ph type="pic" sz="quarter" idx="15"/>
          </p:nvPr>
        </p:nvSpPr>
        <p:spPr>
          <a:xfrm>
            <a:off x="1436709" y="4079240"/>
            <a:ext cx="1188000" cy="1188000"/>
          </a:xfrm>
        </p:spPr>
        <p:txBody>
          <a:bodyPr/>
          <a:lstStyle/>
          <a:p>
            <a:r>
              <a:rPr lang="fr-FR"/>
              <a:t>Cliquez sur l'icône pour ajouter une image</a:t>
            </a:r>
            <a:endParaRPr lang="fr-FR" dirty="0"/>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650690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D5023-93D4-E6CC-9F61-E11AC9510E93}"/>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Rectangle 8">
            <a:extLst>
              <a:ext uri="{FF2B5EF4-FFF2-40B4-BE49-F238E27FC236}">
                <a16:creationId xmlns:a16="http://schemas.microsoft.com/office/drawing/2014/main" id="{6FD88E11-1327-5900-496A-49C8031EF65D}"/>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87F3DE9A-ACA8-6975-A463-FDBF52C4BD28}"/>
              </a:ext>
            </a:extLst>
          </p:cNvPr>
          <p:cNvCxnSpPr/>
          <p:nvPr/>
        </p:nvCxnSpPr>
        <p:spPr>
          <a:xfrm>
            <a:off x="4061417"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98C1798-EBF4-4766-8DB6-196B2FC9E30E}"/>
              </a:ext>
            </a:extLst>
          </p:cNvPr>
          <p:cNvCxnSpPr>
            <a:cxnSpLocks/>
          </p:cNvCxnSpPr>
          <p:nvPr/>
        </p:nvCxnSpPr>
        <p:spPr>
          <a:xfrm flipH="1">
            <a:off x="0" y="6314601"/>
            <a:ext cx="40614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9423EA-322F-95B1-5367-BD9185C58F7B}"/>
              </a:ext>
            </a:extLst>
          </p:cNvPr>
          <p:cNvSpPr/>
          <p:nvPr/>
        </p:nvSpPr>
        <p:spPr>
          <a:xfrm>
            <a:off x="-1" y="6318000"/>
            <a:ext cx="108000" cy="540000"/>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pic>
        <p:nvPicPr>
          <p:cNvPr id="11" name="Image 10">
            <a:extLst>
              <a:ext uri="{FF2B5EF4-FFF2-40B4-BE49-F238E27FC236}">
                <a16:creationId xmlns:a16="http://schemas.microsoft.com/office/drawing/2014/main" id="{8EAE711D-E78D-7B84-ED66-94AC35C17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37" y="3189382"/>
            <a:ext cx="2841980" cy="486762"/>
          </a:xfrm>
          <a:prstGeom prst="rect">
            <a:avLst/>
          </a:prstGeom>
        </p:spPr>
      </p:pic>
      <p:sp>
        <p:nvSpPr>
          <p:cNvPr id="17" name="Espace réservé pour une image  16">
            <a:extLst>
              <a:ext uri="{FF2B5EF4-FFF2-40B4-BE49-F238E27FC236}">
                <a16:creationId xmlns:a16="http://schemas.microsoft.com/office/drawing/2014/main" id="{E602EE45-D178-516F-3150-89D2E9AD9330}"/>
              </a:ext>
            </a:extLst>
          </p:cNvPr>
          <p:cNvSpPr>
            <a:spLocks noGrp="1"/>
          </p:cNvSpPr>
          <p:nvPr>
            <p:ph type="pic" sz="quarter" idx="13"/>
          </p:nvPr>
        </p:nvSpPr>
        <p:spPr>
          <a:xfrm>
            <a:off x="4084800" y="0"/>
            <a:ext cx="8107200" cy="3429000"/>
          </a:xfrm>
        </p:spPr>
        <p:txBody>
          <a:bodyPr/>
          <a:lstStyle/>
          <a:p>
            <a:r>
              <a:rPr lang="fr-FR"/>
              <a:t>Cliquez sur l'icône pour ajouter une image</a:t>
            </a:r>
            <a:endParaRPr lang="fr-FR" dirty="0"/>
          </a:p>
        </p:txBody>
      </p:sp>
      <p:sp>
        <p:nvSpPr>
          <p:cNvPr id="19" name="Espace réservé du texte 18">
            <a:extLst>
              <a:ext uri="{FF2B5EF4-FFF2-40B4-BE49-F238E27FC236}">
                <a16:creationId xmlns:a16="http://schemas.microsoft.com/office/drawing/2014/main" id="{6E851981-616D-A417-A216-59F86D0D09F3}"/>
              </a:ext>
            </a:extLst>
          </p:cNvPr>
          <p:cNvSpPr>
            <a:spLocks noGrp="1"/>
          </p:cNvSpPr>
          <p:nvPr>
            <p:ph type="body" sz="quarter" idx="14" hasCustomPrompt="1"/>
          </p:nvPr>
        </p:nvSpPr>
        <p:spPr>
          <a:xfrm>
            <a:off x="107999" y="6501069"/>
            <a:ext cx="3930036" cy="200055"/>
          </a:xfrm>
        </p:spPr>
        <p:txBody>
          <a:bodyPr anchor="ctr">
            <a:spAutoFit/>
          </a:bodyPr>
          <a:lstStyle>
            <a:lvl1pPr algn="ctr">
              <a:defRPr sz="1300" spc="300"/>
            </a:lvl1pPr>
          </a:lstStyle>
          <a:p>
            <a:pPr lvl="0"/>
            <a:r>
              <a:rPr lang="fr-FR" dirty="0"/>
              <a:t>DATE</a:t>
            </a:r>
          </a:p>
        </p:txBody>
      </p:sp>
      <p:sp>
        <p:nvSpPr>
          <p:cNvPr id="24" name="Espace réservé du texte 23">
            <a:extLst>
              <a:ext uri="{FF2B5EF4-FFF2-40B4-BE49-F238E27FC236}">
                <a16:creationId xmlns:a16="http://schemas.microsoft.com/office/drawing/2014/main" id="{03C714DD-01EA-5AC7-4B9D-9D96E928DEB1}"/>
              </a:ext>
            </a:extLst>
          </p:cNvPr>
          <p:cNvSpPr>
            <a:spLocks noGrp="1"/>
          </p:cNvSpPr>
          <p:nvPr>
            <p:ph type="body" sz="quarter" idx="16" hasCustomPrompt="1"/>
          </p:nvPr>
        </p:nvSpPr>
        <p:spPr>
          <a:xfrm>
            <a:off x="4721708" y="3676144"/>
            <a:ext cx="6880041" cy="1477328"/>
          </a:xfrm>
        </p:spPr>
        <p:txBody>
          <a:bodyPr/>
          <a:lstStyle>
            <a:lvl1pPr>
              <a:defRPr sz="3200" cap="all" spc="300" baseline="0"/>
            </a:lvl1pPr>
          </a:lstStyle>
          <a:p>
            <a:pPr lvl="0"/>
            <a:r>
              <a:rPr lang="da-DK" dirty="0"/>
              <a:t>TITRE </a:t>
            </a:r>
          </a:p>
          <a:p>
            <a:pPr lvl="0"/>
            <a:r>
              <a:rPr lang="da-DK" dirty="0"/>
              <a:t>DE LA </a:t>
            </a:r>
          </a:p>
          <a:p>
            <a:pPr lvl="0"/>
            <a:r>
              <a:rPr lang="da-DK" dirty="0"/>
              <a:t>PRÉSENTATION</a:t>
            </a:r>
          </a:p>
        </p:txBody>
      </p:sp>
      <p:sp>
        <p:nvSpPr>
          <p:cNvPr id="26" name="Espace réservé du texte 25">
            <a:extLst>
              <a:ext uri="{FF2B5EF4-FFF2-40B4-BE49-F238E27FC236}">
                <a16:creationId xmlns:a16="http://schemas.microsoft.com/office/drawing/2014/main" id="{19767850-434A-0001-C37E-4256990521EC}"/>
              </a:ext>
            </a:extLst>
          </p:cNvPr>
          <p:cNvSpPr>
            <a:spLocks noGrp="1"/>
          </p:cNvSpPr>
          <p:nvPr>
            <p:ph type="body" sz="quarter" idx="17" hasCustomPrompt="1"/>
          </p:nvPr>
        </p:nvSpPr>
        <p:spPr>
          <a:xfrm>
            <a:off x="4721708" y="5476875"/>
            <a:ext cx="6880041" cy="430887"/>
          </a:xfrm>
        </p:spPr>
        <p:txBody>
          <a:bodyPr>
            <a:spAutoFit/>
          </a:bodyPr>
          <a:lstStyle>
            <a:lvl1pPr>
              <a:defRPr sz="2800" cap="all" normalizeH="0" baseline="0">
                <a:latin typeface="+mj-lt"/>
              </a:defRPr>
            </a:lvl1pPr>
          </a:lstStyle>
          <a:p>
            <a:pPr lvl="0"/>
            <a:r>
              <a:rPr lang="fr-FR" dirty="0"/>
              <a:t>NOM DU CLIENT</a:t>
            </a:r>
          </a:p>
        </p:txBody>
      </p:sp>
    </p:spTree>
    <p:extLst>
      <p:ext uri="{BB962C8B-B14F-4D97-AF65-F5344CB8AC3E}">
        <p14:creationId xmlns:p14="http://schemas.microsoft.com/office/powerpoint/2010/main" val="552557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re Présentation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DCC26-90C3-8AD5-BBD5-CE0D0CA0D308}"/>
              </a:ext>
            </a:extLst>
          </p:cNvPr>
          <p:cNvSpPr/>
          <p:nvPr userDrawn="1"/>
        </p:nvSpPr>
        <p:spPr>
          <a:xfrm>
            <a:off x="0" y="0"/>
            <a:ext cx="12192000" cy="6858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7" name="Rectangle 16">
            <a:extLst>
              <a:ext uri="{FF2B5EF4-FFF2-40B4-BE49-F238E27FC236}">
                <a16:creationId xmlns:a16="http://schemas.microsoft.com/office/drawing/2014/main" id="{7AA27181-E4AA-DD87-B4F7-F528F2AD92C0}"/>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cxnSp>
        <p:nvCxnSpPr>
          <p:cNvPr id="7" name="Connecteur droit 6">
            <a:extLst>
              <a:ext uri="{FF2B5EF4-FFF2-40B4-BE49-F238E27FC236}">
                <a16:creationId xmlns:a16="http://schemas.microsoft.com/office/drawing/2014/main" id="{908D1050-9CEE-146E-55B5-1EB30075D229}"/>
              </a:ext>
            </a:extLst>
          </p:cNvPr>
          <p:cNvCxnSpPr>
            <a:cxnSpLocks/>
          </p:cNvCxnSpPr>
          <p:nvPr/>
        </p:nvCxnSpPr>
        <p:spPr>
          <a:xfrm>
            <a:off x="4079002" y="5587310"/>
            <a:ext cx="0" cy="12706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E6BC47D-AA6C-6952-C660-2E2ED6A4E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025" y="6089873"/>
            <a:ext cx="1996974" cy="342033"/>
          </a:xfrm>
          <a:prstGeom prst="rect">
            <a:avLst/>
          </a:prstGeom>
        </p:spPr>
      </p:pic>
      <p:grpSp>
        <p:nvGrpSpPr>
          <p:cNvPr id="9" name="Groupe 8">
            <a:extLst>
              <a:ext uri="{FF2B5EF4-FFF2-40B4-BE49-F238E27FC236}">
                <a16:creationId xmlns:a16="http://schemas.microsoft.com/office/drawing/2014/main" id="{73EF28D5-71AC-B560-C04C-149A5DA4C7AF}"/>
              </a:ext>
            </a:extLst>
          </p:cNvPr>
          <p:cNvGrpSpPr/>
          <p:nvPr/>
        </p:nvGrpSpPr>
        <p:grpSpPr>
          <a:xfrm>
            <a:off x="8464480" y="6089873"/>
            <a:ext cx="204015" cy="280964"/>
            <a:chOff x="4561489" y="2493767"/>
            <a:chExt cx="204015" cy="280964"/>
          </a:xfrm>
        </p:grpSpPr>
        <p:cxnSp>
          <p:nvCxnSpPr>
            <p:cNvPr id="10" name="Connecteur droit 9">
              <a:extLst>
                <a:ext uri="{FF2B5EF4-FFF2-40B4-BE49-F238E27FC236}">
                  <a16:creationId xmlns:a16="http://schemas.microsoft.com/office/drawing/2014/main" id="{7D8D4BB0-533D-FCBC-98BD-9810D97A72D0}"/>
                </a:ext>
              </a:extLst>
            </p:cNvPr>
            <p:cNvCxnSpPr>
              <a:cxnSpLocks/>
            </p:cNvCxnSpPr>
            <p:nvPr/>
          </p:nvCxnSpPr>
          <p:spPr>
            <a:xfrm flipH="1">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0D904CB-B66A-3550-0F84-367F2EB26323}"/>
                </a:ext>
              </a:extLst>
            </p:cNvPr>
            <p:cNvCxnSpPr>
              <a:cxnSpLocks/>
            </p:cNvCxnSpPr>
            <p:nvPr/>
          </p:nvCxnSpPr>
          <p:spPr>
            <a:xfrm>
              <a:off x="4561489" y="2493767"/>
              <a:ext cx="204015" cy="2809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C3A49677-6971-CAA2-1843-EA7A3CCD38E5}"/>
              </a:ext>
            </a:extLst>
          </p:cNvPr>
          <p:cNvCxnSpPr>
            <a:cxnSpLocks/>
          </p:cNvCxnSpPr>
          <p:nvPr/>
        </p:nvCxnSpPr>
        <p:spPr>
          <a:xfrm flipH="1">
            <a:off x="1" y="5587310"/>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B61AD3-A82D-63A4-830E-819B74E715B3}"/>
              </a:ext>
            </a:extLst>
          </p:cNvPr>
          <p:cNvSpPr/>
          <p:nvPr/>
        </p:nvSpPr>
        <p:spPr>
          <a:xfrm>
            <a:off x="-1" y="5590800"/>
            <a:ext cx="108000" cy="1267200"/>
          </a:xfrm>
          <a:prstGeom prst="rect">
            <a:avLst/>
          </a:prstGeom>
          <a:solidFill>
            <a:schemeClr val="accent3"/>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14" name="Espace réservé pour une image  20">
            <a:extLst>
              <a:ext uri="{FF2B5EF4-FFF2-40B4-BE49-F238E27FC236}">
                <a16:creationId xmlns:a16="http://schemas.microsoft.com/office/drawing/2014/main" id="{78D87037-2DF8-9E77-0775-D9B0F7C58449}"/>
              </a:ext>
            </a:extLst>
          </p:cNvPr>
          <p:cNvSpPr>
            <a:spLocks noGrp="1"/>
          </p:cNvSpPr>
          <p:nvPr>
            <p:ph type="pic" sz="quarter" idx="15" hasCustomPrompt="1"/>
          </p:nvPr>
        </p:nvSpPr>
        <p:spPr>
          <a:xfrm>
            <a:off x="9617805" y="5829920"/>
            <a:ext cx="1620000" cy="800869"/>
          </a:xfrm>
        </p:spPr>
        <p:txBody>
          <a:bodyPr>
            <a:noAutofit/>
          </a:bodyPr>
          <a:lstStyle>
            <a:lvl1pPr>
              <a:defRPr/>
            </a:lvl1pPr>
          </a:lstStyle>
          <a:p>
            <a:r>
              <a:rPr lang="fr-FR" dirty="0"/>
              <a:t>insérer image</a:t>
            </a:r>
          </a:p>
        </p:txBody>
      </p:sp>
      <p:sp>
        <p:nvSpPr>
          <p:cNvPr id="15" name="Espace réservé du texte 23">
            <a:extLst>
              <a:ext uri="{FF2B5EF4-FFF2-40B4-BE49-F238E27FC236}">
                <a16:creationId xmlns:a16="http://schemas.microsoft.com/office/drawing/2014/main" id="{AC2B6042-1E62-2DEB-B8B3-CEFD8213A6C9}"/>
              </a:ext>
            </a:extLst>
          </p:cNvPr>
          <p:cNvSpPr>
            <a:spLocks noGrp="1"/>
          </p:cNvSpPr>
          <p:nvPr>
            <p:ph type="body" sz="quarter" idx="16" hasCustomPrompt="1"/>
          </p:nvPr>
        </p:nvSpPr>
        <p:spPr>
          <a:xfrm>
            <a:off x="638981" y="1049372"/>
            <a:ext cx="4552779" cy="2708434"/>
          </a:xfrm>
        </p:spPr>
        <p:txBody>
          <a:bodyPr/>
          <a:lstStyle>
            <a:lvl1pPr>
              <a:defRPr sz="4400" cap="all" spc="300" baseline="0"/>
            </a:lvl1pPr>
          </a:lstStyle>
          <a:p>
            <a:pPr lvl="0"/>
            <a:r>
              <a:rPr lang="fr-FR" dirty="0"/>
              <a:t>TITRE</a:t>
            </a:r>
          </a:p>
          <a:p>
            <a:pPr lvl="0"/>
            <a:r>
              <a:rPr lang="fr-FR" dirty="0"/>
              <a:t>DE </a:t>
            </a:r>
          </a:p>
          <a:p>
            <a:pPr lvl="0"/>
            <a:r>
              <a:rPr lang="fr-FR" dirty="0"/>
              <a:t>LA </a:t>
            </a:r>
          </a:p>
          <a:p>
            <a:pPr lvl="0"/>
            <a:r>
              <a:rPr lang="fr-FR" dirty="0"/>
              <a:t>PRÉSENTATION</a:t>
            </a:r>
          </a:p>
        </p:txBody>
      </p:sp>
      <p:sp>
        <p:nvSpPr>
          <p:cNvPr id="16" name="Espace réservé du texte 25">
            <a:extLst>
              <a:ext uri="{FF2B5EF4-FFF2-40B4-BE49-F238E27FC236}">
                <a16:creationId xmlns:a16="http://schemas.microsoft.com/office/drawing/2014/main" id="{66204EAD-13CA-ECD2-8323-0B7F1EC1D220}"/>
              </a:ext>
            </a:extLst>
          </p:cNvPr>
          <p:cNvSpPr>
            <a:spLocks noGrp="1"/>
          </p:cNvSpPr>
          <p:nvPr>
            <p:ph type="body" sz="quarter" idx="17" hasCustomPrompt="1"/>
          </p:nvPr>
        </p:nvSpPr>
        <p:spPr>
          <a:xfrm>
            <a:off x="638981" y="4469613"/>
            <a:ext cx="4552779" cy="492443"/>
          </a:xfrm>
        </p:spPr>
        <p:txBody>
          <a:bodyPr wrap="square">
            <a:spAutoFit/>
          </a:bodyPr>
          <a:lstStyle>
            <a:lvl1pPr>
              <a:defRPr sz="3200" cap="all" baseline="0">
                <a:latin typeface="+mj-lt"/>
              </a:defRPr>
            </a:lvl1pPr>
          </a:lstStyle>
          <a:p>
            <a:pPr lvl="0"/>
            <a:r>
              <a:rPr lang="fr-FR" dirty="0"/>
              <a:t>CLIENT</a:t>
            </a:r>
          </a:p>
        </p:txBody>
      </p:sp>
      <p:sp>
        <p:nvSpPr>
          <p:cNvPr id="20" name="Espace réservé pour une image  16">
            <a:extLst>
              <a:ext uri="{FF2B5EF4-FFF2-40B4-BE49-F238E27FC236}">
                <a16:creationId xmlns:a16="http://schemas.microsoft.com/office/drawing/2014/main" id="{AF5FFF75-EF6C-C262-50CA-11B9F311E6C5}"/>
              </a:ext>
            </a:extLst>
          </p:cNvPr>
          <p:cNvSpPr>
            <a:spLocks noGrp="1"/>
          </p:cNvSpPr>
          <p:nvPr>
            <p:ph type="pic" sz="quarter" idx="13"/>
          </p:nvPr>
        </p:nvSpPr>
        <p:spPr>
          <a:xfrm>
            <a:off x="5732239" y="0"/>
            <a:ext cx="6459761" cy="5583820"/>
          </a:xfrm>
        </p:spPr>
        <p:txBody>
          <a:bodyPr/>
          <a:lstStyle/>
          <a:p>
            <a:r>
              <a:rPr lang="fr-FR"/>
              <a:t>Cliquez sur l'icône pour ajouter une image</a:t>
            </a:r>
            <a:endParaRPr lang="fr-FR" dirty="0"/>
          </a:p>
        </p:txBody>
      </p:sp>
      <p:sp>
        <p:nvSpPr>
          <p:cNvPr id="21" name="Espace réservé du texte 18">
            <a:extLst>
              <a:ext uri="{FF2B5EF4-FFF2-40B4-BE49-F238E27FC236}">
                <a16:creationId xmlns:a16="http://schemas.microsoft.com/office/drawing/2014/main" id="{63023B38-9DDC-DD9F-6BCF-39AF21B97F1E}"/>
              </a:ext>
            </a:extLst>
          </p:cNvPr>
          <p:cNvSpPr>
            <a:spLocks noGrp="1"/>
          </p:cNvSpPr>
          <p:nvPr>
            <p:ph type="body" sz="quarter" idx="14" hasCustomPrompt="1"/>
          </p:nvPr>
        </p:nvSpPr>
        <p:spPr>
          <a:xfrm>
            <a:off x="107999" y="6130326"/>
            <a:ext cx="3930036" cy="200055"/>
          </a:xfrm>
        </p:spPr>
        <p:txBody>
          <a:bodyPr anchor="ctr">
            <a:spAutoFit/>
          </a:bodyPr>
          <a:lstStyle>
            <a:lvl1pPr algn="ctr">
              <a:defRPr sz="1300" spc="300"/>
            </a:lvl1pPr>
          </a:lstStyle>
          <a:p>
            <a:pPr lvl="0"/>
            <a:r>
              <a:rPr lang="fr-FR" dirty="0"/>
              <a:t>DATE</a:t>
            </a:r>
          </a:p>
        </p:txBody>
      </p:sp>
    </p:spTree>
    <p:extLst>
      <p:ext uri="{BB962C8B-B14F-4D97-AF65-F5344CB8AC3E}">
        <p14:creationId xmlns:p14="http://schemas.microsoft.com/office/powerpoint/2010/main" val="17897930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77A96-827F-16F8-33F0-094AF9A3C829}"/>
              </a:ext>
            </a:extLst>
          </p:cNvPr>
          <p:cNvSpPr/>
          <p:nvPr userDrawn="1"/>
        </p:nvSpPr>
        <p:spPr>
          <a:xfrm>
            <a:off x="0" y="0"/>
            <a:ext cx="12192000" cy="9233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1" name="Espace réservé du texte 10">
            <a:extLst>
              <a:ext uri="{FF2B5EF4-FFF2-40B4-BE49-F238E27FC236}">
                <a16:creationId xmlns:a16="http://schemas.microsoft.com/office/drawing/2014/main" id="{C490E604-9889-2E1A-C81A-0E87DAE706E2}"/>
              </a:ext>
            </a:extLst>
          </p:cNvPr>
          <p:cNvSpPr>
            <a:spLocks noGrp="1"/>
          </p:cNvSpPr>
          <p:nvPr>
            <p:ph type="body" sz="quarter" idx="14" hasCustomPrompt="1"/>
          </p:nvPr>
        </p:nvSpPr>
        <p:spPr>
          <a:xfrm>
            <a:off x="4951785" y="1686025"/>
            <a:ext cx="607322" cy="923330"/>
          </a:xfrm>
        </p:spPr>
        <p:txBody>
          <a:bodyPr wrap="square" anchor="ctr">
            <a:spAutoFit/>
          </a:bodyPr>
          <a:lstStyle>
            <a:lvl1pPr algn="ctr">
              <a:defRPr sz="6000">
                <a:solidFill>
                  <a:schemeClr val="accent2"/>
                </a:solidFill>
              </a:defRPr>
            </a:lvl1pPr>
          </a:lstStyle>
          <a:p>
            <a:pPr lvl="0"/>
            <a:r>
              <a:rPr lang="fr-FR" dirty="0"/>
              <a:t>1</a:t>
            </a:r>
          </a:p>
        </p:txBody>
      </p:sp>
      <p:sp>
        <p:nvSpPr>
          <p:cNvPr id="4" name="Espace réservé du pied de page 3">
            <a:extLst>
              <a:ext uri="{FF2B5EF4-FFF2-40B4-BE49-F238E27FC236}">
                <a16:creationId xmlns:a16="http://schemas.microsoft.com/office/drawing/2014/main" id="{8777F8B4-946A-776A-EC72-4445B081F58E}"/>
              </a:ext>
            </a:extLst>
          </p:cNvPr>
          <p:cNvSpPr>
            <a:spLocks noGrp="1"/>
          </p:cNvSpPr>
          <p:nvPr>
            <p:ph type="ftr" sz="quarter" idx="11"/>
          </p:nvPr>
        </p:nvSpPr>
        <p:spPr/>
        <p:txBody>
          <a:bodyPr/>
          <a:lstStyle>
            <a:lvl1pPr>
              <a:defRPr/>
            </a:lvl1p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3E40593-1973-F941-8B2B-6BDA742DD862}"/>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6" name="Connecteur droit 5">
            <a:extLst>
              <a:ext uri="{FF2B5EF4-FFF2-40B4-BE49-F238E27FC236}">
                <a16:creationId xmlns:a16="http://schemas.microsoft.com/office/drawing/2014/main" id="{41BE9613-FDF4-D7E6-5046-5B4246E0752D}"/>
              </a:ext>
            </a:extLst>
          </p:cNvPr>
          <p:cNvCxnSpPr>
            <a:cxnSpLocks/>
          </p:cNvCxnSpPr>
          <p:nvPr/>
        </p:nvCxnSpPr>
        <p:spPr>
          <a:xfrm>
            <a:off x="4065540" y="2014"/>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6">
            <a:extLst>
              <a:ext uri="{FF2B5EF4-FFF2-40B4-BE49-F238E27FC236}">
                <a16:creationId xmlns:a16="http://schemas.microsoft.com/office/drawing/2014/main" id="{AB3D501D-F1DA-66FD-1B39-0972A8D5A4F6}"/>
              </a:ext>
            </a:extLst>
          </p:cNvPr>
          <p:cNvSpPr>
            <a:spLocks noGrp="1"/>
          </p:cNvSpPr>
          <p:nvPr>
            <p:ph type="pic" sz="quarter" idx="13"/>
          </p:nvPr>
        </p:nvSpPr>
        <p:spPr>
          <a:xfrm>
            <a:off x="1" y="0"/>
            <a:ext cx="4057200" cy="6461954"/>
          </a:xfrm>
        </p:spPr>
        <p:txBody>
          <a:bodyPr/>
          <a:lstStyle/>
          <a:p>
            <a:r>
              <a:rPr lang="fr-FR"/>
              <a:t>Cliquez sur l'icône pour ajouter une image</a:t>
            </a:r>
            <a:endParaRPr lang="fr-FR" dirty="0"/>
          </a:p>
        </p:txBody>
      </p:sp>
      <p:sp>
        <p:nvSpPr>
          <p:cNvPr id="13" name="Espace réservé du texte 12">
            <a:extLst>
              <a:ext uri="{FF2B5EF4-FFF2-40B4-BE49-F238E27FC236}">
                <a16:creationId xmlns:a16="http://schemas.microsoft.com/office/drawing/2014/main" id="{9B7B6775-164E-91CA-7E94-86E5C22E9787}"/>
              </a:ext>
            </a:extLst>
          </p:cNvPr>
          <p:cNvSpPr>
            <a:spLocks noGrp="1"/>
          </p:cNvSpPr>
          <p:nvPr>
            <p:ph type="body" sz="quarter" idx="15" hasCustomPrompt="1"/>
          </p:nvPr>
        </p:nvSpPr>
        <p:spPr>
          <a:xfrm>
            <a:off x="5559107" y="2024580"/>
            <a:ext cx="2236249" cy="246221"/>
          </a:xfrm>
        </p:spPr>
        <p:txBody>
          <a:bodyPr anchor="ctr"/>
          <a:lstStyle>
            <a:lvl1pPr>
              <a:defRPr>
                <a:latin typeface="+mj-lt"/>
              </a:defRPr>
            </a:lvl1pPr>
          </a:lstStyle>
          <a:p>
            <a:pPr lvl="0"/>
            <a:r>
              <a:rPr lang="fr-FR" dirty="0"/>
              <a:t>Lorem ipsum</a:t>
            </a:r>
          </a:p>
        </p:txBody>
      </p:sp>
      <p:sp>
        <p:nvSpPr>
          <p:cNvPr id="14" name="Espace réservé du texte 10">
            <a:extLst>
              <a:ext uri="{FF2B5EF4-FFF2-40B4-BE49-F238E27FC236}">
                <a16:creationId xmlns:a16="http://schemas.microsoft.com/office/drawing/2014/main" id="{FA15DF1A-E3D5-1E1C-B2BF-5BEBF8BB4C7A}"/>
              </a:ext>
            </a:extLst>
          </p:cNvPr>
          <p:cNvSpPr>
            <a:spLocks noGrp="1"/>
          </p:cNvSpPr>
          <p:nvPr>
            <p:ph type="body" sz="quarter" idx="16" hasCustomPrompt="1"/>
          </p:nvPr>
        </p:nvSpPr>
        <p:spPr>
          <a:xfrm>
            <a:off x="4951785" y="3348240"/>
            <a:ext cx="607322" cy="923330"/>
          </a:xfrm>
        </p:spPr>
        <p:txBody>
          <a:bodyPr wrap="square">
            <a:spAutoFit/>
          </a:bodyPr>
          <a:lstStyle>
            <a:lvl1pPr algn="ctr">
              <a:defRPr sz="6000">
                <a:solidFill>
                  <a:schemeClr val="accent3"/>
                </a:solidFill>
              </a:defRPr>
            </a:lvl1pPr>
          </a:lstStyle>
          <a:p>
            <a:pPr lvl="0"/>
            <a:r>
              <a:rPr lang="fr-FR" dirty="0"/>
              <a:t>2</a:t>
            </a:r>
          </a:p>
        </p:txBody>
      </p:sp>
      <p:sp>
        <p:nvSpPr>
          <p:cNvPr id="15" name="Espace réservé du texte 12">
            <a:extLst>
              <a:ext uri="{FF2B5EF4-FFF2-40B4-BE49-F238E27FC236}">
                <a16:creationId xmlns:a16="http://schemas.microsoft.com/office/drawing/2014/main" id="{3E4BB633-C500-E0DD-4F41-755FC6F06B91}"/>
              </a:ext>
            </a:extLst>
          </p:cNvPr>
          <p:cNvSpPr>
            <a:spLocks noGrp="1"/>
          </p:cNvSpPr>
          <p:nvPr>
            <p:ph type="body" sz="quarter" idx="17" hasCustomPrompt="1"/>
          </p:nvPr>
        </p:nvSpPr>
        <p:spPr>
          <a:xfrm>
            <a:off x="5559107" y="3686795"/>
            <a:ext cx="2236249" cy="246221"/>
          </a:xfrm>
        </p:spPr>
        <p:txBody>
          <a:bodyPr anchor="ctr"/>
          <a:lstStyle>
            <a:lvl1pPr>
              <a:defRPr>
                <a:latin typeface="+mj-lt"/>
              </a:defRPr>
            </a:lvl1pPr>
          </a:lstStyle>
          <a:p>
            <a:pPr lvl="0"/>
            <a:r>
              <a:rPr lang="fr-FR" dirty="0"/>
              <a:t>Lorem ipsum</a:t>
            </a:r>
          </a:p>
        </p:txBody>
      </p:sp>
      <p:sp>
        <p:nvSpPr>
          <p:cNvPr id="16" name="Espace réservé du texte 10">
            <a:extLst>
              <a:ext uri="{FF2B5EF4-FFF2-40B4-BE49-F238E27FC236}">
                <a16:creationId xmlns:a16="http://schemas.microsoft.com/office/drawing/2014/main" id="{740731B3-E43A-29E9-AB6F-E567B253B042}"/>
              </a:ext>
            </a:extLst>
          </p:cNvPr>
          <p:cNvSpPr>
            <a:spLocks noGrp="1"/>
          </p:cNvSpPr>
          <p:nvPr>
            <p:ph type="body" sz="quarter" idx="18" hasCustomPrompt="1"/>
          </p:nvPr>
        </p:nvSpPr>
        <p:spPr>
          <a:xfrm>
            <a:off x="4951785" y="5010455"/>
            <a:ext cx="607322" cy="923330"/>
          </a:xfrm>
        </p:spPr>
        <p:txBody>
          <a:bodyPr wrap="square">
            <a:spAutoFit/>
          </a:bodyPr>
          <a:lstStyle>
            <a:lvl1pPr algn="ctr">
              <a:defRPr sz="6000">
                <a:solidFill>
                  <a:schemeClr val="accent1"/>
                </a:solidFill>
              </a:defRPr>
            </a:lvl1pPr>
          </a:lstStyle>
          <a:p>
            <a:pPr lvl="0"/>
            <a:r>
              <a:rPr lang="fr-FR" dirty="0"/>
              <a:t>3</a:t>
            </a:r>
          </a:p>
        </p:txBody>
      </p:sp>
      <p:sp>
        <p:nvSpPr>
          <p:cNvPr id="17" name="Espace réservé du texte 12">
            <a:extLst>
              <a:ext uri="{FF2B5EF4-FFF2-40B4-BE49-F238E27FC236}">
                <a16:creationId xmlns:a16="http://schemas.microsoft.com/office/drawing/2014/main" id="{FFEEE693-1599-7139-962F-168A2B9B1FB7}"/>
              </a:ext>
            </a:extLst>
          </p:cNvPr>
          <p:cNvSpPr>
            <a:spLocks noGrp="1"/>
          </p:cNvSpPr>
          <p:nvPr>
            <p:ph type="body" sz="quarter" idx="19" hasCustomPrompt="1"/>
          </p:nvPr>
        </p:nvSpPr>
        <p:spPr>
          <a:xfrm>
            <a:off x="5559107" y="5349010"/>
            <a:ext cx="2236249" cy="246221"/>
          </a:xfrm>
        </p:spPr>
        <p:txBody>
          <a:bodyPr anchor="ctr"/>
          <a:lstStyle>
            <a:lvl1pPr>
              <a:defRPr>
                <a:latin typeface="+mj-lt"/>
              </a:defRPr>
            </a:lvl1pPr>
          </a:lstStyle>
          <a:p>
            <a:pPr lvl="0"/>
            <a:r>
              <a:rPr lang="fr-FR" dirty="0"/>
              <a:t>Lorem ipsum</a:t>
            </a:r>
          </a:p>
        </p:txBody>
      </p:sp>
      <p:sp>
        <p:nvSpPr>
          <p:cNvPr id="18" name="Espace réservé du texte 10">
            <a:extLst>
              <a:ext uri="{FF2B5EF4-FFF2-40B4-BE49-F238E27FC236}">
                <a16:creationId xmlns:a16="http://schemas.microsoft.com/office/drawing/2014/main" id="{08B55D5F-EF14-D547-4657-BAF20A816419}"/>
              </a:ext>
            </a:extLst>
          </p:cNvPr>
          <p:cNvSpPr>
            <a:spLocks noGrp="1"/>
          </p:cNvSpPr>
          <p:nvPr>
            <p:ph type="body" sz="quarter" idx="20" hasCustomPrompt="1"/>
          </p:nvPr>
        </p:nvSpPr>
        <p:spPr>
          <a:xfrm>
            <a:off x="8970477" y="1686025"/>
            <a:ext cx="607322" cy="923330"/>
          </a:xfrm>
        </p:spPr>
        <p:txBody>
          <a:bodyPr wrap="square">
            <a:spAutoFit/>
          </a:bodyPr>
          <a:lstStyle>
            <a:lvl1pPr algn="ctr">
              <a:defRPr sz="6000">
                <a:solidFill>
                  <a:schemeClr val="accent3"/>
                </a:solidFill>
              </a:defRPr>
            </a:lvl1pPr>
          </a:lstStyle>
          <a:p>
            <a:pPr lvl="0"/>
            <a:r>
              <a:rPr lang="fr-FR" dirty="0"/>
              <a:t>4</a:t>
            </a:r>
          </a:p>
        </p:txBody>
      </p:sp>
      <p:sp>
        <p:nvSpPr>
          <p:cNvPr id="19" name="Espace réservé du texte 12">
            <a:extLst>
              <a:ext uri="{FF2B5EF4-FFF2-40B4-BE49-F238E27FC236}">
                <a16:creationId xmlns:a16="http://schemas.microsoft.com/office/drawing/2014/main" id="{694B2065-49C3-9365-BFB5-211613239D0E}"/>
              </a:ext>
            </a:extLst>
          </p:cNvPr>
          <p:cNvSpPr>
            <a:spLocks noGrp="1"/>
          </p:cNvSpPr>
          <p:nvPr>
            <p:ph type="body" sz="quarter" idx="21" hasCustomPrompt="1"/>
          </p:nvPr>
        </p:nvSpPr>
        <p:spPr>
          <a:xfrm>
            <a:off x="9577799" y="2024580"/>
            <a:ext cx="2236249" cy="246221"/>
          </a:xfrm>
        </p:spPr>
        <p:txBody>
          <a:bodyPr anchor="ctr"/>
          <a:lstStyle>
            <a:lvl1pPr>
              <a:defRPr>
                <a:latin typeface="+mj-lt"/>
              </a:defRPr>
            </a:lvl1pPr>
          </a:lstStyle>
          <a:p>
            <a:pPr lvl="0"/>
            <a:r>
              <a:rPr lang="fr-FR" dirty="0"/>
              <a:t>Lorem ipsum</a:t>
            </a:r>
          </a:p>
        </p:txBody>
      </p:sp>
      <p:sp>
        <p:nvSpPr>
          <p:cNvPr id="20" name="Espace réservé du texte 10">
            <a:extLst>
              <a:ext uri="{FF2B5EF4-FFF2-40B4-BE49-F238E27FC236}">
                <a16:creationId xmlns:a16="http://schemas.microsoft.com/office/drawing/2014/main" id="{B90D1B5F-4C73-C162-01E2-388546BAB256}"/>
              </a:ext>
            </a:extLst>
          </p:cNvPr>
          <p:cNvSpPr>
            <a:spLocks noGrp="1"/>
          </p:cNvSpPr>
          <p:nvPr>
            <p:ph type="body" sz="quarter" idx="22" hasCustomPrompt="1"/>
          </p:nvPr>
        </p:nvSpPr>
        <p:spPr>
          <a:xfrm>
            <a:off x="8970477" y="3348240"/>
            <a:ext cx="607322" cy="923330"/>
          </a:xfrm>
        </p:spPr>
        <p:txBody>
          <a:bodyPr wrap="square">
            <a:spAutoFit/>
          </a:bodyPr>
          <a:lstStyle>
            <a:lvl1pPr algn="ctr">
              <a:defRPr sz="6000">
                <a:solidFill>
                  <a:schemeClr val="accent1"/>
                </a:solidFill>
              </a:defRPr>
            </a:lvl1pPr>
          </a:lstStyle>
          <a:p>
            <a:pPr lvl="0"/>
            <a:r>
              <a:rPr lang="fr-FR" dirty="0"/>
              <a:t>5</a:t>
            </a:r>
          </a:p>
        </p:txBody>
      </p:sp>
      <p:sp>
        <p:nvSpPr>
          <p:cNvPr id="21" name="Espace réservé du texte 12">
            <a:extLst>
              <a:ext uri="{FF2B5EF4-FFF2-40B4-BE49-F238E27FC236}">
                <a16:creationId xmlns:a16="http://schemas.microsoft.com/office/drawing/2014/main" id="{7EAA2358-74C7-EF6B-C045-E28EED2E0275}"/>
              </a:ext>
            </a:extLst>
          </p:cNvPr>
          <p:cNvSpPr>
            <a:spLocks noGrp="1"/>
          </p:cNvSpPr>
          <p:nvPr>
            <p:ph type="body" sz="quarter" idx="23" hasCustomPrompt="1"/>
          </p:nvPr>
        </p:nvSpPr>
        <p:spPr>
          <a:xfrm>
            <a:off x="9577799" y="3686795"/>
            <a:ext cx="2236249" cy="246221"/>
          </a:xfrm>
        </p:spPr>
        <p:txBody>
          <a:bodyPr anchor="ctr"/>
          <a:lstStyle>
            <a:lvl1pPr>
              <a:defRPr>
                <a:latin typeface="+mj-lt"/>
              </a:defRPr>
            </a:lvl1pPr>
          </a:lstStyle>
          <a:p>
            <a:pPr lvl="0"/>
            <a:r>
              <a:rPr lang="fr-FR" dirty="0"/>
              <a:t>Lorem ipsum</a:t>
            </a:r>
          </a:p>
        </p:txBody>
      </p:sp>
      <p:sp>
        <p:nvSpPr>
          <p:cNvPr id="22" name="Espace réservé du texte 10">
            <a:extLst>
              <a:ext uri="{FF2B5EF4-FFF2-40B4-BE49-F238E27FC236}">
                <a16:creationId xmlns:a16="http://schemas.microsoft.com/office/drawing/2014/main" id="{E8483EC5-2885-3529-A812-CDE6BB34C67C}"/>
              </a:ext>
            </a:extLst>
          </p:cNvPr>
          <p:cNvSpPr>
            <a:spLocks noGrp="1"/>
          </p:cNvSpPr>
          <p:nvPr>
            <p:ph type="body" sz="quarter" idx="24" hasCustomPrompt="1"/>
          </p:nvPr>
        </p:nvSpPr>
        <p:spPr>
          <a:xfrm>
            <a:off x="8970477" y="5010455"/>
            <a:ext cx="607322" cy="923330"/>
          </a:xfrm>
        </p:spPr>
        <p:txBody>
          <a:bodyPr wrap="square">
            <a:spAutoFit/>
          </a:bodyPr>
          <a:lstStyle>
            <a:lvl1pPr algn="ctr">
              <a:defRPr sz="6000">
                <a:solidFill>
                  <a:schemeClr val="accent2"/>
                </a:solidFill>
              </a:defRPr>
            </a:lvl1pPr>
          </a:lstStyle>
          <a:p>
            <a:pPr lvl="0"/>
            <a:r>
              <a:rPr lang="fr-FR" dirty="0"/>
              <a:t>6</a:t>
            </a:r>
          </a:p>
        </p:txBody>
      </p:sp>
      <p:sp>
        <p:nvSpPr>
          <p:cNvPr id="23" name="Espace réservé du texte 12">
            <a:extLst>
              <a:ext uri="{FF2B5EF4-FFF2-40B4-BE49-F238E27FC236}">
                <a16:creationId xmlns:a16="http://schemas.microsoft.com/office/drawing/2014/main" id="{48F3C2CE-4DD9-3556-F5FF-1EAC254A26E2}"/>
              </a:ext>
            </a:extLst>
          </p:cNvPr>
          <p:cNvSpPr>
            <a:spLocks noGrp="1"/>
          </p:cNvSpPr>
          <p:nvPr>
            <p:ph type="body" sz="quarter" idx="25" hasCustomPrompt="1"/>
          </p:nvPr>
        </p:nvSpPr>
        <p:spPr>
          <a:xfrm>
            <a:off x="9577799" y="5349010"/>
            <a:ext cx="2236249" cy="246221"/>
          </a:xfrm>
        </p:spPr>
        <p:txBody>
          <a:bodyPr anchor="ctr"/>
          <a:lstStyle>
            <a:lvl1pPr>
              <a:defRPr>
                <a:latin typeface="+mj-lt"/>
              </a:defRPr>
            </a:lvl1pPr>
          </a:lstStyle>
          <a:p>
            <a:pPr lvl="0"/>
            <a:r>
              <a:rPr lang="fr-FR" dirty="0"/>
              <a:t>Lorem ipsum</a:t>
            </a:r>
          </a:p>
        </p:txBody>
      </p:sp>
      <p:sp>
        <p:nvSpPr>
          <p:cNvPr id="8" name="Espace réservé du texte 7">
            <a:extLst>
              <a:ext uri="{FF2B5EF4-FFF2-40B4-BE49-F238E27FC236}">
                <a16:creationId xmlns:a16="http://schemas.microsoft.com/office/drawing/2014/main" id="{E9A161D8-BF42-8B53-84E6-E446C19BF79C}"/>
              </a:ext>
            </a:extLst>
          </p:cNvPr>
          <p:cNvSpPr>
            <a:spLocks noGrp="1"/>
          </p:cNvSpPr>
          <p:nvPr>
            <p:ph type="body" sz="quarter" idx="26" hasCustomPrompt="1"/>
          </p:nvPr>
        </p:nvSpPr>
        <p:spPr>
          <a:xfrm>
            <a:off x="4951412" y="670252"/>
            <a:ext cx="6862631" cy="430887"/>
          </a:xfrm>
        </p:spPr>
        <p:txBody>
          <a:bodyPr anchor="ctr"/>
          <a:lstStyle>
            <a:lvl1pPr>
              <a:defRPr sz="2800" cap="all" baseline="0">
                <a:latin typeface="+mj-lt"/>
              </a:defRPr>
            </a:lvl1pPr>
          </a:lstStyle>
          <a:p>
            <a:pPr lvl="0"/>
            <a:r>
              <a:rPr lang="fr-FR" dirty="0"/>
              <a:t>SOMMAIRE</a:t>
            </a:r>
          </a:p>
        </p:txBody>
      </p:sp>
    </p:spTree>
    <p:extLst>
      <p:ext uri="{BB962C8B-B14F-4D97-AF65-F5344CB8AC3E}">
        <p14:creationId xmlns:p14="http://schemas.microsoft.com/office/powerpoint/2010/main" val="110692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CD88-B888-C48A-4E8C-864783484B75}"/>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15" name="Espace réservé du texte 17">
            <a:extLst>
              <a:ext uri="{FF2B5EF4-FFF2-40B4-BE49-F238E27FC236}">
                <a16:creationId xmlns:a16="http://schemas.microsoft.com/office/drawing/2014/main" id="{E96DB7BC-40AA-0052-FD82-2DF8F6F7A90F}"/>
              </a:ext>
            </a:extLst>
          </p:cNvPr>
          <p:cNvSpPr>
            <a:spLocks noGrp="1"/>
          </p:cNvSpPr>
          <p:nvPr>
            <p:ph type="body" sz="quarter" idx="24" hasCustomPrompt="1"/>
          </p:nvPr>
        </p:nvSpPr>
        <p:spPr>
          <a:xfrm>
            <a:off x="4565737" y="3838319"/>
            <a:ext cx="7046087" cy="430887"/>
          </a:xfrm>
        </p:spPr>
        <p:txBody>
          <a:bodyPr wrap="square" anchor="ctr">
            <a:spAutoFit/>
          </a:bodyPr>
          <a:lstStyle>
            <a:lvl1pPr marL="342900" indent="-342900">
              <a:buFont typeface="+mj-lt"/>
              <a:buAutoNum type="arabicPeriod" startAt="3"/>
              <a:defRPr sz="1400" cap="all" spc="300" baseline="0">
                <a:solidFill>
                  <a:schemeClr val="accent3"/>
                </a:solidFill>
                <a:latin typeface="+mj-lt"/>
              </a:defRPr>
            </a:lvl1pPr>
            <a:lvl2pPr marL="0">
              <a:defRPr/>
            </a:lvl2pPr>
          </a:lstStyle>
          <a:p>
            <a:pPr lvl="0"/>
            <a:r>
              <a:rPr lang="fr-FR" dirty="0"/>
              <a:t>Objectif #3</a:t>
            </a:r>
          </a:p>
          <a:p>
            <a:pPr lvl="1"/>
            <a:r>
              <a:rPr lang="fr-FR" dirty="0"/>
              <a:t>Insérer le texte (augmentation de texte niveau 1)</a:t>
            </a:r>
          </a:p>
        </p:txBody>
      </p:sp>
      <p:sp>
        <p:nvSpPr>
          <p:cNvPr id="17" name="Espace réservé du texte 17">
            <a:extLst>
              <a:ext uri="{FF2B5EF4-FFF2-40B4-BE49-F238E27FC236}">
                <a16:creationId xmlns:a16="http://schemas.microsoft.com/office/drawing/2014/main" id="{220BD74F-15AE-3A75-21F1-819C0EEB1C30}"/>
              </a:ext>
            </a:extLst>
          </p:cNvPr>
          <p:cNvSpPr>
            <a:spLocks noGrp="1"/>
          </p:cNvSpPr>
          <p:nvPr>
            <p:ph type="body" sz="quarter" idx="25" hasCustomPrompt="1"/>
          </p:nvPr>
        </p:nvSpPr>
        <p:spPr>
          <a:xfrm>
            <a:off x="4565737" y="5374069"/>
            <a:ext cx="7046087" cy="430887"/>
          </a:xfrm>
        </p:spPr>
        <p:txBody>
          <a:bodyPr wrap="square" anchor="ctr">
            <a:spAutoFit/>
          </a:bodyPr>
          <a:lstStyle>
            <a:lvl1pPr marL="342900" indent="-342900">
              <a:buFont typeface="+mj-lt"/>
              <a:buAutoNum type="arabicPeriod" startAt="4"/>
              <a:defRPr sz="1400" cap="all" spc="300" baseline="0">
                <a:solidFill>
                  <a:schemeClr val="accent3"/>
                </a:solidFill>
                <a:latin typeface="+mj-lt"/>
              </a:defRPr>
            </a:lvl1pPr>
            <a:lvl2pPr marL="0">
              <a:defRPr/>
            </a:lvl2pPr>
          </a:lstStyle>
          <a:p>
            <a:pPr lvl="0"/>
            <a:r>
              <a:rPr lang="fr-FR" dirty="0"/>
              <a:t>Objectif #4</a:t>
            </a:r>
          </a:p>
          <a:p>
            <a:pPr lvl="1"/>
            <a:r>
              <a:rPr lang="fr-FR" dirty="0"/>
              <a:t>Insérer le texte (augmentation de texte niveau 1)</a:t>
            </a:r>
          </a:p>
        </p:txBody>
      </p:sp>
      <p:sp>
        <p:nvSpPr>
          <p:cNvPr id="12" name="Espace réservé du texte 17">
            <a:extLst>
              <a:ext uri="{FF2B5EF4-FFF2-40B4-BE49-F238E27FC236}">
                <a16:creationId xmlns:a16="http://schemas.microsoft.com/office/drawing/2014/main" id="{739163D4-6392-A645-0DAA-51D40D5B0111}"/>
              </a:ext>
            </a:extLst>
          </p:cNvPr>
          <p:cNvSpPr>
            <a:spLocks noGrp="1"/>
          </p:cNvSpPr>
          <p:nvPr>
            <p:ph type="body" sz="quarter" idx="23" hasCustomPrompt="1"/>
          </p:nvPr>
        </p:nvSpPr>
        <p:spPr>
          <a:xfrm>
            <a:off x="4565737" y="2302568"/>
            <a:ext cx="7046087" cy="430887"/>
          </a:xfrm>
        </p:spPr>
        <p:txBody>
          <a:bodyPr wrap="square" anchor="ctr">
            <a:spAutoFit/>
          </a:bodyPr>
          <a:lstStyle>
            <a:lvl1pPr marL="342900" indent="-342900">
              <a:buFont typeface="+mj-lt"/>
              <a:buAutoNum type="arabicPeriod" startAt="2"/>
              <a:defRPr sz="1400" cap="all" spc="300" baseline="0">
                <a:solidFill>
                  <a:schemeClr val="accent3"/>
                </a:solidFill>
                <a:latin typeface="+mj-lt"/>
              </a:defRPr>
            </a:lvl1pPr>
            <a:lvl2pPr marL="0">
              <a:defRPr/>
            </a:lvl2pPr>
          </a:lstStyle>
          <a:p>
            <a:pPr lvl="0"/>
            <a:r>
              <a:rPr lang="fr-FR" dirty="0"/>
              <a:t>Objectif #2</a:t>
            </a:r>
          </a:p>
          <a:p>
            <a:pPr lvl="1"/>
            <a:r>
              <a:rPr lang="fr-FR" dirty="0"/>
              <a:t>Insérer le texte (augmentation de texte niveau 1)</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0" y="0"/>
            <a:ext cx="4065524" cy="3744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ORDRE DU JOUR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7" y="766817"/>
            <a:ext cx="7046087" cy="430887"/>
          </a:xfrm>
        </p:spPr>
        <p:txBody>
          <a:bodyPr wrap="square" anchor="ctr">
            <a:spAutoFit/>
          </a:bodyPr>
          <a:lstStyle>
            <a:lvl1pPr marL="342900" indent="-342900">
              <a:buFont typeface="+mj-lt"/>
              <a:buAutoNum type="arabicPeriod"/>
              <a:defRPr sz="1400" cap="all" spc="300" baseline="0">
                <a:solidFill>
                  <a:schemeClr val="accent3"/>
                </a:solidFill>
                <a:latin typeface="+mj-lt"/>
              </a:defRPr>
            </a:lvl1pPr>
            <a:lvl2pPr marL="0">
              <a:defRPr/>
            </a:lvl2pPr>
          </a:lstStyle>
          <a:p>
            <a:pPr lvl="0"/>
            <a:r>
              <a:rPr lang="fr-FR" dirty="0"/>
              <a:t>Objectif #1</a:t>
            </a:r>
          </a:p>
          <a:p>
            <a:pPr lvl="1"/>
            <a:r>
              <a:rPr lang="fr-FR" dirty="0"/>
              <a:t>Insérer le texte (augmentation de texte niveau 1)</a:t>
            </a:r>
          </a:p>
        </p:txBody>
      </p:sp>
      <p:sp>
        <p:nvSpPr>
          <p:cNvPr id="22" name="Espace réservé du texte 63">
            <a:extLst>
              <a:ext uri="{FF2B5EF4-FFF2-40B4-BE49-F238E27FC236}">
                <a16:creationId xmlns:a16="http://schemas.microsoft.com/office/drawing/2014/main" id="{7613B00F-25F5-BA8F-FE55-E7FAF962212A}"/>
              </a:ext>
            </a:extLst>
          </p:cNvPr>
          <p:cNvSpPr>
            <a:spLocks noGrp="1"/>
          </p:cNvSpPr>
          <p:nvPr>
            <p:ph type="body" sz="quarter" idx="48" hasCustomPrompt="1"/>
          </p:nvPr>
        </p:nvSpPr>
        <p:spPr>
          <a:xfrm>
            <a:off x="4565737" y="3285887"/>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3" name="Espace réservé du texte 63">
            <a:extLst>
              <a:ext uri="{FF2B5EF4-FFF2-40B4-BE49-F238E27FC236}">
                <a16:creationId xmlns:a16="http://schemas.microsoft.com/office/drawing/2014/main" id="{B8D83940-ED97-3302-B09B-AF10DA46364C}"/>
              </a:ext>
            </a:extLst>
          </p:cNvPr>
          <p:cNvSpPr>
            <a:spLocks noGrp="1"/>
          </p:cNvSpPr>
          <p:nvPr>
            <p:ph type="body" sz="quarter" idx="49" hasCustomPrompt="1"/>
          </p:nvPr>
        </p:nvSpPr>
        <p:spPr>
          <a:xfrm>
            <a:off x="4565737" y="482163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4" name="Espace réservé du texte 63">
            <a:extLst>
              <a:ext uri="{FF2B5EF4-FFF2-40B4-BE49-F238E27FC236}">
                <a16:creationId xmlns:a16="http://schemas.microsoft.com/office/drawing/2014/main" id="{E25A11A9-8978-92C0-1C2A-66F642A9D1FD}"/>
              </a:ext>
            </a:extLst>
          </p:cNvPr>
          <p:cNvSpPr>
            <a:spLocks noGrp="1"/>
          </p:cNvSpPr>
          <p:nvPr>
            <p:ph type="body" sz="quarter" idx="47" hasCustomPrompt="1"/>
          </p:nvPr>
        </p:nvSpPr>
        <p:spPr>
          <a:xfrm>
            <a:off x="4587968" y="1750136"/>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356506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parti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28361-B1AB-32FE-282D-A4787B40C554}"/>
              </a:ext>
            </a:extLst>
          </p:cNvPr>
          <p:cNvSpPr/>
          <p:nvPr userDrawn="1"/>
        </p:nvSpPr>
        <p:spPr>
          <a:xfrm>
            <a:off x="0" y="0"/>
            <a:ext cx="12192000" cy="39282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6" name="Rectangle 5">
            <a:extLst>
              <a:ext uri="{FF2B5EF4-FFF2-40B4-BE49-F238E27FC236}">
                <a16:creationId xmlns:a16="http://schemas.microsoft.com/office/drawing/2014/main" id="{4FA540DF-3995-6D15-8377-F9883DF9FE46}"/>
              </a:ext>
            </a:extLst>
          </p:cNvPr>
          <p:cNvSpPr/>
          <p:nvPr/>
        </p:nvSpPr>
        <p:spPr>
          <a:xfrm>
            <a:off x="4067748" y="0"/>
            <a:ext cx="8137749" cy="342899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2" name="Espace réservé du texte 13">
            <a:extLst>
              <a:ext uri="{FF2B5EF4-FFF2-40B4-BE49-F238E27FC236}">
                <a16:creationId xmlns:a16="http://schemas.microsoft.com/office/drawing/2014/main" id="{11B563CF-E131-EEC1-2F93-74E7E90EB618}"/>
              </a:ext>
            </a:extLst>
          </p:cNvPr>
          <p:cNvSpPr>
            <a:spLocks noGrp="1"/>
          </p:cNvSpPr>
          <p:nvPr>
            <p:ph type="body" sz="quarter" idx="14" hasCustomPrompt="1"/>
          </p:nvPr>
        </p:nvSpPr>
        <p:spPr>
          <a:xfrm>
            <a:off x="6254664" y="1462995"/>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3" name="Espace réservé du texte 13">
            <a:extLst>
              <a:ext uri="{FF2B5EF4-FFF2-40B4-BE49-F238E27FC236}">
                <a16:creationId xmlns:a16="http://schemas.microsoft.com/office/drawing/2014/main" id="{EA42E04F-EA2E-5293-60D5-B0E08DF29320}"/>
              </a:ext>
            </a:extLst>
          </p:cNvPr>
          <p:cNvSpPr>
            <a:spLocks noGrp="1"/>
          </p:cNvSpPr>
          <p:nvPr>
            <p:ph type="body" sz="quarter" idx="15" hasCustomPrompt="1"/>
          </p:nvPr>
        </p:nvSpPr>
        <p:spPr>
          <a:xfrm>
            <a:off x="6254664" y="4056693"/>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4" name="Espace réservé du texte 13">
            <a:extLst>
              <a:ext uri="{FF2B5EF4-FFF2-40B4-BE49-F238E27FC236}">
                <a16:creationId xmlns:a16="http://schemas.microsoft.com/office/drawing/2014/main" id="{BB5D5F1C-97F1-CEB3-92B6-FC231416BE58}"/>
              </a:ext>
            </a:extLst>
          </p:cNvPr>
          <p:cNvSpPr>
            <a:spLocks noGrp="1"/>
          </p:cNvSpPr>
          <p:nvPr>
            <p:ph type="body" sz="quarter" idx="16" hasCustomPrompt="1"/>
          </p:nvPr>
        </p:nvSpPr>
        <p:spPr>
          <a:xfrm>
            <a:off x="6254664" y="4881532"/>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
        <p:nvSpPr>
          <p:cNvPr id="4" name="Espace réservé du pied de page 3">
            <a:extLst>
              <a:ext uri="{FF2B5EF4-FFF2-40B4-BE49-F238E27FC236}">
                <a16:creationId xmlns:a16="http://schemas.microsoft.com/office/drawing/2014/main" id="{DF1EA945-0F06-F664-3554-31048001B33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C3C2866D-3DA2-FE2F-65DF-056988378A18}"/>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7" name="Connecteur droit 6">
            <a:extLst>
              <a:ext uri="{FF2B5EF4-FFF2-40B4-BE49-F238E27FC236}">
                <a16:creationId xmlns:a16="http://schemas.microsoft.com/office/drawing/2014/main" id="{E68431BF-C268-17D3-70A3-131F5B381590}"/>
              </a:ext>
            </a:extLst>
          </p:cNvPr>
          <p:cNvCxnSpPr>
            <a:cxnSpLocks/>
          </p:cNvCxnSpPr>
          <p:nvPr/>
        </p:nvCxnSpPr>
        <p:spPr>
          <a:xfrm>
            <a:off x="4054251" y="0"/>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16">
            <a:extLst>
              <a:ext uri="{FF2B5EF4-FFF2-40B4-BE49-F238E27FC236}">
                <a16:creationId xmlns:a16="http://schemas.microsoft.com/office/drawing/2014/main" id="{086B2176-413C-22D8-8A79-61CA0D0C2D83}"/>
              </a:ext>
            </a:extLst>
          </p:cNvPr>
          <p:cNvSpPr>
            <a:spLocks noGrp="1"/>
          </p:cNvSpPr>
          <p:nvPr>
            <p:ph type="pic" sz="quarter" idx="13"/>
          </p:nvPr>
        </p:nvSpPr>
        <p:spPr>
          <a:xfrm>
            <a:off x="0" y="0"/>
            <a:ext cx="4046471" cy="6461954"/>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1123797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re de parti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B582F3-A6DF-D585-3149-AA3305B4541E}"/>
              </a:ext>
            </a:extLst>
          </p:cNvPr>
          <p:cNvSpPr/>
          <p:nvPr userDrawn="1"/>
        </p:nvSpPr>
        <p:spPr>
          <a:xfrm>
            <a:off x="0" y="0"/>
            <a:ext cx="12192000" cy="321183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4" name="Espace réservé du pied de page 3">
            <a:extLst>
              <a:ext uri="{FF2B5EF4-FFF2-40B4-BE49-F238E27FC236}">
                <a16:creationId xmlns:a16="http://schemas.microsoft.com/office/drawing/2014/main" id="{2288B1D9-CA36-6EDE-C0CB-A4ADB8896B3F}"/>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94D42136-7B3E-D3F0-5B93-78CAFAE507A4}"/>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5E57B9C6-4867-DABF-1222-ABAA5A80FC9D}"/>
              </a:ext>
            </a:extLst>
          </p:cNvPr>
          <p:cNvSpPr/>
          <p:nvPr/>
        </p:nvSpPr>
        <p:spPr>
          <a:xfrm>
            <a:off x="410703" y="403412"/>
            <a:ext cx="11362196" cy="3292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7">
            <a:extLst>
              <a:ext uri="{FF2B5EF4-FFF2-40B4-BE49-F238E27FC236}">
                <a16:creationId xmlns:a16="http://schemas.microsoft.com/office/drawing/2014/main" id="{C6B6DCE7-56AC-5C20-D222-B6A61A6777D9}"/>
              </a:ext>
            </a:extLst>
          </p:cNvPr>
          <p:cNvSpPr>
            <a:spLocks noGrp="1"/>
          </p:cNvSpPr>
          <p:nvPr>
            <p:ph type="body" sz="quarter" idx="13" hasCustomPrompt="1"/>
          </p:nvPr>
        </p:nvSpPr>
        <p:spPr>
          <a:xfrm>
            <a:off x="3692939" y="1741779"/>
            <a:ext cx="5384800" cy="615553"/>
          </a:xfrm>
        </p:spPr>
        <p:txBody>
          <a:bodyPr anchor="ctr"/>
          <a:lstStyle>
            <a:lvl1pPr>
              <a:defRPr sz="4000">
                <a:latin typeface="+mj-lt"/>
              </a:defRPr>
            </a:lvl1pPr>
          </a:lstStyle>
          <a:p>
            <a:pPr lvl="0"/>
            <a:r>
              <a:rPr lang="fr-FR" dirty="0"/>
              <a:t>Titre</a:t>
            </a:r>
          </a:p>
        </p:txBody>
      </p:sp>
      <p:sp>
        <p:nvSpPr>
          <p:cNvPr id="9" name="Espace réservé du texte 7">
            <a:extLst>
              <a:ext uri="{FF2B5EF4-FFF2-40B4-BE49-F238E27FC236}">
                <a16:creationId xmlns:a16="http://schemas.microsoft.com/office/drawing/2014/main" id="{0070FE65-D23F-DA48-AE2B-A3E53B1907AB}"/>
              </a:ext>
            </a:extLst>
          </p:cNvPr>
          <p:cNvSpPr>
            <a:spLocks noGrp="1"/>
          </p:cNvSpPr>
          <p:nvPr>
            <p:ph type="body" sz="quarter" idx="14" hasCustomPrompt="1"/>
          </p:nvPr>
        </p:nvSpPr>
        <p:spPr>
          <a:xfrm>
            <a:off x="3692939" y="4907141"/>
            <a:ext cx="5384800" cy="492443"/>
          </a:xfrm>
        </p:spPr>
        <p:txBody>
          <a:bodyPr anchor="ctr"/>
          <a:lstStyle>
            <a:lvl1pPr>
              <a:defRPr sz="3200">
                <a:latin typeface="+mn-lt"/>
              </a:defRPr>
            </a:lvl1pPr>
          </a:lstStyle>
          <a:p>
            <a:pPr lvl="0"/>
            <a:r>
              <a:rPr lang="fr-FR" dirty="0"/>
              <a:t>Sous-titre</a:t>
            </a:r>
          </a:p>
        </p:txBody>
      </p:sp>
      <p:sp>
        <p:nvSpPr>
          <p:cNvPr id="13" name="Espace réservé du texte 12">
            <a:extLst>
              <a:ext uri="{FF2B5EF4-FFF2-40B4-BE49-F238E27FC236}">
                <a16:creationId xmlns:a16="http://schemas.microsoft.com/office/drawing/2014/main" id="{AB1FA35E-92C0-C580-1D4F-F31B49C5C333}"/>
              </a:ext>
            </a:extLst>
          </p:cNvPr>
          <p:cNvSpPr>
            <a:spLocks noGrp="1"/>
          </p:cNvSpPr>
          <p:nvPr>
            <p:ph type="body" sz="quarter" idx="15" hasCustomPrompt="1"/>
          </p:nvPr>
        </p:nvSpPr>
        <p:spPr>
          <a:xfrm>
            <a:off x="2548015" y="1258947"/>
            <a:ext cx="744220" cy="1538883"/>
          </a:xfrm>
        </p:spPr>
        <p:txBody>
          <a:bodyPr anchor="ctr"/>
          <a:lstStyle>
            <a:lvl1pPr algn="ctr">
              <a:defRPr sz="10000" b="1">
                <a:latin typeface="+mn-lt"/>
              </a:defRPr>
            </a:lvl1pPr>
          </a:lstStyle>
          <a:p>
            <a:pPr lvl="0"/>
            <a:r>
              <a:rPr lang="fr-FR" dirty="0"/>
              <a:t>1</a:t>
            </a:r>
          </a:p>
        </p:txBody>
      </p:sp>
    </p:spTree>
    <p:extLst>
      <p:ext uri="{BB962C8B-B14F-4D97-AF65-F5344CB8AC3E}">
        <p14:creationId xmlns:p14="http://schemas.microsoft.com/office/powerpoint/2010/main" val="2788599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re de parti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3BACD-007F-580F-3EAA-144EEF8DB21E}"/>
              </a:ext>
            </a:extLst>
          </p:cNvPr>
          <p:cNvSpPr/>
          <p:nvPr userDrawn="1"/>
        </p:nvSpPr>
        <p:spPr>
          <a:xfrm>
            <a:off x="0" y="0"/>
            <a:ext cx="12192000" cy="2177752"/>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9" name="Espace réservé pour une image  8">
            <a:extLst>
              <a:ext uri="{FF2B5EF4-FFF2-40B4-BE49-F238E27FC236}">
                <a16:creationId xmlns:a16="http://schemas.microsoft.com/office/drawing/2014/main" id="{6D3D30DC-8C97-8D72-8254-AE95AE5E5810}"/>
              </a:ext>
            </a:extLst>
          </p:cNvPr>
          <p:cNvSpPr>
            <a:spLocks noGrp="1"/>
          </p:cNvSpPr>
          <p:nvPr>
            <p:ph type="pic" sz="quarter" idx="13"/>
          </p:nvPr>
        </p:nvSpPr>
        <p:spPr>
          <a:xfrm>
            <a:off x="0" y="909672"/>
            <a:ext cx="5175125" cy="4639056"/>
          </a:xfrm>
          <a:prstGeom prst="flowChartDelay">
            <a:avLst/>
          </a:prstGeo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547631FA-9808-36AC-EB7F-F0FA622B265D}"/>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E87AB72E-3833-5C32-F031-70559543A769}"/>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CBD2F86C-7ADC-B631-8B34-807AA24565A1}"/>
              </a:ext>
            </a:extLst>
          </p:cNvPr>
          <p:cNvSpPr/>
          <p:nvPr/>
        </p:nvSpPr>
        <p:spPr>
          <a:xfrm>
            <a:off x="9960864" y="0"/>
            <a:ext cx="2231136" cy="64584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4" name="Espace réservé du texte 13">
            <a:extLst>
              <a:ext uri="{FF2B5EF4-FFF2-40B4-BE49-F238E27FC236}">
                <a16:creationId xmlns:a16="http://schemas.microsoft.com/office/drawing/2014/main" id="{E096E7B3-BCE8-6224-A843-3B713C0B5261}"/>
              </a:ext>
            </a:extLst>
          </p:cNvPr>
          <p:cNvSpPr>
            <a:spLocks noGrp="1"/>
          </p:cNvSpPr>
          <p:nvPr>
            <p:ph type="body" sz="quarter" idx="14" hasCustomPrompt="1"/>
          </p:nvPr>
        </p:nvSpPr>
        <p:spPr>
          <a:xfrm>
            <a:off x="6254664" y="2124617"/>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5" name="Espace réservé du texte 13">
            <a:extLst>
              <a:ext uri="{FF2B5EF4-FFF2-40B4-BE49-F238E27FC236}">
                <a16:creationId xmlns:a16="http://schemas.microsoft.com/office/drawing/2014/main" id="{B767C1F6-C989-401D-9D14-CE6B5CC65962}"/>
              </a:ext>
            </a:extLst>
          </p:cNvPr>
          <p:cNvSpPr>
            <a:spLocks noGrp="1"/>
          </p:cNvSpPr>
          <p:nvPr>
            <p:ph type="body" sz="quarter" idx="15" hasCustomPrompt="1"/>
          </p:nvPr>
        </p:nvSpPr>
        <p:spPr>
          <a:xfrm>
            <a:off x="6254664" y="3502278"/>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6" name="Espace réservé du texte 13">
            <a:extLst>
              <a:ext uri="{FF2B5EF4-FFF2-40B4-BE49-F238E27FC236}">
                <a16:creationId xmlns:a16="http://schemas.microsoft.com/office/drawing/2014/main" id="{C8C43874-94BA-4FAF-371E-B27F7A827C19}"/>
              </a:ext>
            </a:extLst>
          </p:cNvPr>
          <p:cNvSpPr>
            <a:spLocks noGrp="1"/>
          </p:cNvSpPr>
          <p:nvPr>
            <p:ph type="body" sz="quarter" idx="16" hasCustomPrompt="1"/>
          </p:nvPr>
        </p:nvSpPr>
        <p:spPr>
          <a:xfrm>
            <a:off x="6254664" y="4608079"/>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Tree>
    <p:extLst>
      <p:ext uri="{BB962C8B-B14F-4D97-AF65-F5344CB8AC3E}">
        <p14:creationId xmlns:p14="http://schemas.microsoft.com/office/powerpoint/2010/main" val="1800834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re de parti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28361-B1AB-32FE-282D-A4787B40C554}"/>
              </a:ext>
            </a:extLst>
          </p:cNvPr>
          <p:cNvSpPr/>
          <p:nvPr userDrawn="1"/>
        </p:nvSpPr>
        <p:spPr>
          <a:xfrm>
            <a:off x="0" y="0"/>
            <a:ext cx="12192000" cy="3928231"/>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6" name="Rectangle 5">
            <a:extLst>
              <a:ext uri="{FF2B5EF4-FFF2-40B4-BE49-F238E27FC236}">
                <a16:creationId xmlns:a16="http://schemas.microsoft.com/office/drawing/2014/main" id="{4FA540DF-3995-6D15-8377-F9883DF9FE46}"/>
              </a:ext>
            </a:extLst>
          </p:cNvPr>
          <p:cNvSpPr/>
          <p:nvPr/>
        </p:nvSpPr>
        <p:spPr>
          <a:xfrm>
            <a:off x="4067748" y="0"/>
            <a:ext cx="8137749" cy="342899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2" name="Espace réservé du texte 13">
            <a:extLst>
              <a:ext uri="{FF2B5EF4-FFF2-40B4-BE49-F238E27FC236}">
                <a16:creationId xmlns:a16="http://schemas.microsoft.com/office/drawing/2014/main" id="{11B563CF-E131-EEC1-2F93-74E7E90EB618}"/>
              </a:ext>
            </a:extLst>
          </p:cNvPr>
          <p:cNvSpPr>
            <a:spLocks noGrp="1"/>
          </p:cNvSpPr>
          <p:nvPr>
            <p:ph type="body" sz="quarter" idx="14" hasCustomPrompt="1"/>
          </p:nvPr>
        </p:nvSpPr>
        <p:spPr>
          <a:xfrm>
            <a:off x="6254664" y="1462995"/>
            <a:ext cx="5357160" cy="1231106"/>
          </a:xfrm>
        </p:spPr>
        <p:txBody>
          <a:bodyPr wrap="square" anchor="b">
            <a:spAutoFit/>
          </a:bodyPr>
          <a:lstStyle>
            <a:lvl1pPr marL="0" indent="0">
              <a:buFont typeface="+mj-lt"/>
              <a:buNone/>
              <a:defRPr sz="4000">
                <a:latin typeface="+mj-lt"/>
              </a:defRPr>
            </a:lvl1pPr>
          </a:lstStyle>
          <a:p>
            <a:pPr lvl="0"/>
            <a:r>
              <a:rPr lang="fr-FR" dirty="0"/>
              <a:t>1. Titre de la partie sur 3 lignes maximum</a:t>
            </a:r>
          </a:p>
        </p:txBody>
      </p:sp>
      <p:sp>
        <p:nvSpPr>
          <p:cNvPr id="13" name="Espace réservé du texte 13">
            <a:extLst>
              <a:ext uri="{FF2B5EF4-FFF2-40B4-BE49-F238E27FC236}">
                <a16:creationId xmlns:a16="http://schemas.microsoft.com/office/drawing/2014/main" id="{EA42E04F-EA2E-5293-60D5-B0E08DF29320}"/>
              </a:ext>
            </a:extLst>
          </p:cNvPr>
          <p:cNvSpPr>
            <a:spLocks noGrp="1"/>
          </p:cNvSpPr>
          <p:nvPr>
            <p:ph type="body" sz="quarter" idx="15" hasCustomPrompt="1"/>
          </p:nvPr>
        </p:nvSpPr>
        <p:spPr>
          <a:xfrm>
            <a:off x="6254664" y="4056693"/>
            <a:ext cx="5357160" cy="492443"/>
          </a:xfrm>
        </p:spPr>
        <p:txBody>
          <a:bodyPr wrap="square" anchor="t">
            <a:spAutoFit/>
          </a:bodyPr>
          <a:lstStyle>
            <a:lvl1pPr marL="0" indent="0">
              <a:buFont typeface="+mj-lt"/>
              <a:buNone/>
              <a:defRPr sz="3200">
                <a:latin typeface="+mn-lt"/>
              </a:defRPr>
            </a:lvl1pPr>
          </a:lstStyle>
          <a:p>
            <a:pPr lvl="0"/>
            <a:r>
              <a:rPr lang="fr-FR" dirty="0"/>
              <a:t>Sous-titre</a:t>
            </a:r>
          </a:p>
        </p:txBody>
      </p:sp>
      <p:sp>
        <p:nvSpPr>
          <p:cNvPr id="14" name="Espace réservé du texte 13">
            <a:extLst>
              <a:ext uri="{FF2B5EF4-FFF2-40B4-BE49-F238E27FC236}">
                <a16:creationId xmlns:a16="http://schemas.microsoft.com/office/drawing/2014/main" id="{BB5D5F1C-97F1-CEB3-92B6-FC231416BE58}"/>
              </a:ext>
            </a:extLst>
          </p:cNvPr>
          <p:cNvSpPr>
            <a:spLocks noGrp="1"/>
          </p:cNvSpPr>
          <p:nvPr>
            <p:ph type="body" sz="quarter" idx="16" hasCustomPrompt="1"/>
          </p:nvPr>
        </p:nvSpPr>
        <p:spPr>
          <a:xfrm>
            <a:off x="6254664" y="4881532"/>
            <a:ext cx="5357160" cy="307777"/>
          </a:xfrm>
        </p:spPr>
        <p:txBody>
          <a:bodyPr wrap="square" anchor="t">
            <a:spAutoFit/>
          </a:bodyPr>
          <a:lstStyle>
            <a:lvl1pPr marL="0" indent="0">
              <a:buFont typeface="+mj-lt"/>
              <a:buNone/>
              <a:defRPr sz="2000">
                <a:latin typeface="+mn-lt"/>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000" b="0" dirty="0">
                <a:latin typeface="Avenir Book" panose="02000503020000020003" pitchFamily="2" charset="0"/>
              </a:rPr>
              <a:t>Si besoin d’une courte description</a:t>
            </a:r>
          </a:p>
        </p:txBody>
      </p:sp>
      <p:sp>
        <p:nvSpPr>
          <p:cNvPr id="4" name="Espace réservé du pied de page 3">
            <a:extLst>
              <a:ext uri="{FF2B5EF4-FFF2-40B4-BE49-F238E27FC236}">
                <a16:creationId xmlns:a16="http://schemas.microsoft.com/office/drawing/2014/main" id="{DF1EA945-0F06-F664-3554-31048001B33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C3C2866D-3DA2-FE2F-65DF-056988378A18}"/>
              </a:ext>
            </a:extLst>
          </p:cNvPr>
          <p:cNvSpPr>
            <a:spLocks noGrp="1"/>
          </p:cNvSpPr>
          <p:nvPr>
            <p:ph type="sldNum" sz="quarter" idx="12"/>
          </p:nvPr>
        </p:nvSpPr>
        <p:spPr/>
        <p:txBody>
          <a:bodyPr/>
          <a:lstStyle/>
          <a:p>
            <a:fld id="{48F63A3B-78C7-47BE-AE5E-E10140E04643}" type="slidenum">
              <a:rPr lang="en-US" smtClean="0"/>
              <a:t>‹N°›</a:t>
            </a:fld>
            <a:endParaRPr lang="en-US" dirty="0"/>
          </a:p>
        </p:txBody>
      </p:sp>
      <p:cxnSp>
        <p:nvCxnSpPr>
          <p:cNvPr id="7" name="Connecteur droit 6">
            <a:extLst>
              <a:ext uri="{FF2B5EF4-FFF2-40B4-BE49-F238E27FC236}">
                <a16:creationId xmlns:a16="http://schemas.microsoft.com/office/drawing/2014/main" id="{E68431BF-C268-17D3-70A3-131F5B381590}"/>
              </a:ext>
            </a:extLst>
          </p:cNvPr>
          <p:cNvCxnSpPr>
            <a:cxnSpLocks/>
          </p:cNvCxnSpPr>
          <p:nvPr/>
        </p:nvCxnSpPr>
        <p:spPr>
          <a:xfrm>
            <a:off x="4054251" y="0"/>
            <a:ext cx="0" cy="64619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16">
            <a:extLst>
              <a:ext uri="{FF2B5EF4-FFF2-40B4-BE49-F238E27FC236}">
                <a16:creationId xmlns:a16="http://schemas.microsoft.com/office/drawing/2014/main" id="{086B2176-413C-22D8-8A79-61CA0D0C2D83}"/>
              </a:ext>
            </a:extLst>
          </p:cNvPr>
          <p:cNvSpPr>
            <a:spLocks noGrp="1"/>
          </p:cNvSpPr>
          <p:nvPr>
            <p:ph type="pic" sz="quarter" idx="13"/>
          </p:nvPr>
        </p:nvSpPr>
        <p:spPr>
          <a:xfrm>
            <a:off x="0" y="0"/>
            <a:ext cx="4046471" cy="6461954"/>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827658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re de parti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2FB6F17-4725-9C7A-1D63-6365203C479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B81D27D5-192B-CE51-BB05-B067BCF62183}"/>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289C9D67-FA93-AD21-E4EB-88DE6180CF2D}"/>
              </a:ext>
            </a:extLst>
          </p:cNvPr>
          <p:cNvSpPr/>
          <p:nvPr/>
        </p:nvSpPr>
        <p:spPr>
          <a:xfrm>
            <a:off x="0" y="0"/>
            <a:ext cx="6096000" cy="6459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8F77B453-27DD-6F56-885E-E0B9389F2546}"/>
              </a:ext>
            </a:extLst>
          </p:cNvPr>
          <p:cNvSpPr/>
          <p:nvPr/>
        </p:nvSpPr>
        <p:spPr>
          <a:xfrm>
            <a:off x="6096000" y="0"/>
            <a:ext cx="6096000" cy="645924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10">
            <a:extLst>
              <a:ext uri="{FF2B5EF4-FFF2-40B4-BE49-F238E27FC236}">
                <a16:creationId xmlns:a16="http://schemas.microsoft.com/office/drawing/2014/main" id="{A3B4EE40-C370-4DCD-CE89-2209F44FB5E2}"/>
              </a:ext>
            </a:extLst>
          </p:cNvPr>
          <p:cNvSpPr>
            <a:spLocks noGrp="1"/>
          </p:cNvSpPr>
          <p:nvPr>
            <p:ph type="body" sz="quarter" idx="13" hasCustomPrompt="1"/>
          </p:nvPr>
        </p:nvSpPr>
        <p:spPr>
          <a:xfrm>
            <a:off x="671513" y="2526210"/>
            <a:ext cx="671792" cy="1538883"/>
          </a:xfrm>
        </p:spPr>
        <p:txBody>
          <a:bodyPr wrap="square" anchor="ctr">
            <a:spAutoFit/>
          </a:bodyPr>
          <a:lstStyle>
            <a:lvl1pPr algn="ctr">
              <a:defRPr sz="10000"/>
            </a:lvl1pPr>
          </a:lstStyle>
          <a:p>
            <a:pPr lvl="0"/>
            <a:r>
              <a:rPr lang="fr-FR" dirty="0"/>
              <a:t>1</a:t>
            </a:r>
          </a:p>
        </p:txBody>
      </p:sp>
      <p:sp>
        <p:nvSpPr>
          <p:cNvPr id="12" name="Espace réservé du texte 13">
            <a:extLst>
              <a:ext uri="{FF2B5EF4-FFF2-40B4-BE49-F238E27FC236}">
                <a16:creationId xmlns:a16="http://schemas.microsoft.com/office/drawing/2014/main" id="{1AD71F20-D84E-88D7-167A-4BBEE69529BE}"/>
              </a:ext>
            </a:extLst>
          </p:cNvPr>
          <p:cNvSpPr>
            <a:spLocks noGrp="1"/>
          </p:cNvSpPr>
          <p:nvPr>
            <p:ph type="body" sz="quarter" idx="14" hasCustomPrompt="1"/>
          </p:nvPr>
        </p:nvSpPr>
        <p:spPr>
          <a:xfrm>
            <a:off x="1556566" y="2902148"/>
            <a:ext cx="4314172" cy="615553"/>
          </a:xfrm>
        </p:spPr>
        <p:txBody>
          <a:bodyPr wrap="square" anchor="ctr">
            <a:spAutoFit/>
          </a:bodyPr>
          <a:lstStyle>
            <a:lvl1pPr marL="0" indent="0">
              <a:buFont typeface="+mj-lt"/>
              <a:buNone/>
              <a:defRPr sz="4000">
                <a:latin typeface="+mj-lt"/>
              </a:defRPr>
            </a:lvl1pPr>
          </a:lstStyle>
          <a:p>
            <a:pPr lvl="0"/>
            <a:r>
              <a:rPr lang="fr-FR" dirty="0"/>
              <a:t>Titre de la partie</a:t>
            </a:r>
          </a:p>
        </p:txBody>
      </p:sp>
      <p:sp>
        <p:nvSpPr>
          <p:cNvPr id="14" name="Espace réservé du texte 13">
            <a:extLst>
              <a:ext uri="{FF2B5EF4-FFF2-40B4-BE49-F238E27FC236}">
                <a16:creationId xmlns:a16="http://schemas.microsoft.com/office/drawing/2014/main" id="{60AC6280-3637-9712-B3DE-21F924B069CC}"/>
              </a:ext>
            </a:extLst>
          </p:cNvPr>
          <p:cNvSpPr>
            <a:spLocks noGrp="1"/>
          </p:cNvSpPr>
          <p:nvPr>
            <p:ph type="body" sz="quarter" idx="15" hasCustomPrompt="1"/>
          </p:nvPr>
        </p:nvSpPr>
        <p:spPr>
          <a:xfrm>
            <a:off x="6638925" y="2653810"/>
            <a:ext cx="5076825" cy="1122230"/>
          </a:xfrm>
        </p:spPr>
        <p:txBody>
          <a:bodyPr anchor="ctr"/>
          <a:lstStyle>
            <a:lvl1pPr>
              <a:lnSpc>
                <a:spcPct val="150000"/>
              </a:lnSpc>
              <a:defRPr/>
            </a:lvl1pPr>
            <a:lvl2pPr marL="0">
              <a:lnSpc>
                <a:spcPct val="150000"/>
              </a:lnSpc>
              <a:defRPr sz="1800" spc="0">
                <a:solidFill>
                  <a:schemeClr val="accent2"/>
                </a:solidFill>
                <a:latin typeface="+mj-lt"/>
              </a:defRPr>
            </a:lvl2pPr>
          </a:lstStyle>
          <a:p>
            <a:pPr lvl="0"/>
            <a:r>
              <a:rPr lang="fr-FR" dirty="0"/>
              <a:t>1.1 Sous partie 1</a:t>
            </a:r>
          </a:p>
          <a:p>
            <a:pPr lvl="1"/>
            <a:r>
              <a:rPr lang="fr-FR" dirty="0"/>
              <a:t>1.2 Sous partie 2</a:t>
            </a:r>
          </a:p>
          <a:p>
            <a:pPr lvl="0"/>
            <a:r>
              <a:rPr lang="fr-FR" dirty="0"/>
              <a:t>1.3 Sous partie 3</a:t>
            </a:r>
          </a:p>
        </p:txBody>
      </p:sp>
    </p:spTree>
    <p:extLst>
      <p:ext uri="{BB962C8B-B14F-4D97-AF65-F5344CB8AC3E}">
        <p14:creationId xmlns:p14="http://schemas.microsoft.com/office/powerpoint/2010/main" val="374451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userDrawn="1"/>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566637" y="2670959"/>
            <a:ext cx="5400000" cy="215444"/>
          </a:xfrm>
        </p:spPr>
        <p:txBody>
          <a:bodyPr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566637" y="2914319"/>
            <a:ext cx="5400000" cy="215444"/>
          </a:xfrm>
        </p:spPr>
        <p:txBody>
          <a:bodyPr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566637" y="3157679"/>
            <a:ext cx="5400000" cy="215444"/>
          </a:xfrm>
        </p:spPr>
        <p:txBody>
          <a:bodyPr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566637" y="1602720"/>
            <a:ext cx="5400000" cy="215444"/>
          </a:xfrm>
        </p:spPr>
        <p:txBody>
          <a:bodyPr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566637" y="1846080"/>
            <a:ext cx="5400000" cy="215444"/>
          </a:xfrm>
        </p:spPr>
        <p:txBody>
          <a:bodyPr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566637" y="2089440"/>
            <a:ext cx="5400000" cy="215444"/>
          </a:xfrm>
        </p:spPr>
        <p:txBody>
          <a:bodyPr anchor="ctr">
            <a:spAutoFit/>
          </a:bodyPr>
          <a:lstStyle>
            <a:lvl1pPr>
              <a:defRPr sz="1400">
                <a:latin typeface="+mn-lt"/>
              </a:defRPr>
            </a:lvl1pPr>
          </a:lstStyle>
          <a:p>
            <a:pPr lvl="0"/>
            <a:r>
              <a:rPr lang="fr-FR" dirty="0"/>
              <a:t>nom@utopies.com</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566637" y="534481"/>
            <a:ext cx="5400000" cy="215444"/>
          </a:xfrm>
        </p:spPr>
        <p:txBody>
          <a:bodyPr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566637" y="777841"/>
            <a:ext cx="5400000" cy="215444"/>
          </a:xfrm>
        </p:spPr>
        <p:txBody>
          <a:bodyPr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566637" y="1021201"/>
            <a:ext cx="5400000" cy="215444"/>
          </a:xfrm>
        </p:spPr>
        <p:txBody>
          <a:bodyPr anchor="ctr">
            <a:spAutoFit/>
          </a:bodyPr>
          <a:lstStyle>
            <a:lvl1pPr>
              <a:defRPr sz="1400">
                <a:latin typeface="+mn-lt"/>
              </a:defRPr>
            </a:lvl1pPr>
          </a:lstStyle>
          <a:p>
            <a:pPr lvl="0"/>
            <a:r>
              <a:rPr lang="fr-FR" dirty="0"/>
              <a:t>nom@utopies.com</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41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clusion + Phot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593024-0EE1-491C-E2CA-1274BE63939F}"/>
              </a:ext>
            </a:extLst>
          </p:cNvPr>
          <p:cNvSpPr/>
          <p:nvPr/>
        </p:nvSpPr>
        <p:spPr>
          <a:xfrm>
            <a:off x="0" y="0"/>
            <a:ext cx="12191999" cy="6858000"/>
          </a:xfrm>
          <a:prstGeom prst="rect">
            <a:avLst/>
          </a:prstGeom>
          <a:solidFill>
            <a:schemeClr val="bg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p>
        </p:txBody>
      </p:sp>
      <p:sp>
        <p:nvSpPr>
          <p:cNvPr id="22" name="Espace réservé du texte 21">
            <a:extLst>
              <a:ext uri="{FF2B5EF4-FFF2-40B4-BE49-F238E27FC236}">
                <a16:creationId xmlns:a16="http://schemas.microsoft.com/office/drawing/2014/main" id="{900EB360-AEEC-121F-7667-90C334E056F3}"/>
              </a:ext>
            </a:extLst>
          </p:cNvPr>
          <p:cNvSpPr>
            <a:spLocks noGrp="1"/>
          </p:cNvSpPr>
          <p:nvPr>
            <p:ph type="body" sz="quarter" idx="17" hasCustomPrompt="1"/>
          </p:nvPr>
        </p:nvSpPr>
        <p:spPr>
          <a:xfrm>
            <a:off x="1580619" y="2670959"/>
            <a:ext cx="5400000" cy="215444"/>
          </a:xfrm>
        </p:spPr>
        <p:txBody>
          <a:bodyPr wrap="square" anchor="ctr">
            <a:spAutoFit/>
          </a:bodyPr>
          <a:lstStyle>
            <a:lvl1pPr>
              <a:defRPr sz="1400">
                <a:latin typeface="+mj-lt"/>
              </a:defRPr>
            </a:lvl1pPr>
          </a:lstStyle>
          <a:p>
            <a:pPr lvl="0"/>
            <a:r>
              <a:rPr lang="fr-FR" dirty="0"/>
              <a:t>Prénom NOM</a:t>
            </a:r>
          </a:p>
        </p:txBody>
      </p:sp>
      <p:sp>
        <p:nvSpPr>
          <p:cNvPr id="23" name="Espace réservé du texte 21">
            <a:extLst>
              <a:ext uri="{FF2B5EF4-FFF2-40B4-BE49-F238E27FC236}">
                <a16:creationId xmlns:a16="http://schemas.microsoft.com/office/drawing/2014/main" id="{993439A9-E484-45D2-720D-7A51A13123F6}"/>
              </a:ext>
            </a:extLst>
          </p:cNvPr>
          <p:cNvSpPr>
            <a:spLocks noGrp="1"/>
          </p:cNvSpPr>
          <p:nvPr>
            <p:ph type="body" sz="quarter" idx="18" hasCustomPrompt="1"/>
          </p:nvPr>
        </p:nvSpPr>
        <p:spPr>
          <a:xfrm>
            <a:off x="1580619" y="2914319"/>
            <a:ext cx="5400000" cy="215444"/>
          </a:xfrm>
        </p:spPr>
        <p:txBody>
          <a:bodyPr wrap="square" anchor="ctr">
            <a:spAutoFit/>
          </a:bodyPr>
          <a:lstStyle>
            <a:lvl1pPr>
              <a:defRPr sz="1400">
                <a:latin typeface="+mn-lt"/>
              </a:defRPr>
            </a:lvl1pPr>
          </a:lstStyle>
          <a:p>
            <a:pPr lvl="0"/>
            <a:r>
              <a:rPr lang="fr-FR" dirty="0"/>
              <a:t>Fonction </a:t>
            </a:r>
          </a:p>
        </p:txBody>
      </p:sp>
      <p:sp>
        <p:nvSpPr>
          <p:cNvPr id="24" name="Espace réservé du texte 21">
            <a:extLst>
              <a:ext uri="{FF2B5EF4-FFF2-40B4-BE49-F238E27FC236}">
                <a16:creationId xmlns:a16="http://schemas.microsoft.com/office/drawing/2014/main" id="{04FD997B-68E4-17E7-0223-2F4EA3620217}"/>
              </a:ext>
            </a:extLst>
          </p:cNvPr>
          <p:cNvSpPr>
            <a:spLocks noGrp="1"/>
          </p:cNvSpPr>
          <p:nvPr>
            <p:ph type="body" sz="quarter" idx="19" hasCustomPrompt="1"/>
          </p:nvPr>
        </p:nvSpPr>
        <p:spPr>
          <a:xfrm>
            <a:off x="1580619" y="3157679"/>
            <a:ext cx="5400000" cy="215444"/>
          </a:xfrm>
        </p:spPr>
        <p:txBody>
          <a:bodyPr wrap="square" anchor="ctr">
            <a:spAutoFit/>
          </a:bodyPr>
          <a:lstStyle>
            <a:lvl1pPr>
              <a:defRPr sz="1400">
                <a:latin typeface="+mn-lt"/>
              </a:defRPr>
            </a:lvl1pPr>
          </a:lstStyle>
          <a:p>
            <a:pPr lvl="0"/>
            <a:r>
              <a:rPr lang="fr-FR" dirty="0"/>
              <a:t>nom@utopies.com</a:t>
            </a:r>
          </a:p>
        </p:txBody>
      </p:sp>
      <p:pic>
        <p:nvPicPr>
          <p:cNvPr id="6" name="Image 5">
            <a:extLst>
              <a:ext uri="{FF2B5EF4-FFF2-40B4-BE49-F238E27FC236}">
                <a16:creationId xmlns:a16="http://schemas.microsoft.com/office/drawing/2014/main" id="{D27DB443-8BB6-A0BB-BBEA-C006BF281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865" y="5374967"/>
            <a:ext cx="761051" cy="1161025"/>
          </a:xfrm>
          <a:prstGeom prst="rect">
            <a:avLst/>
          </a:prstGeom>
        </p:spPr>
      </p:pic>
      <p:pic>
        <p:nvPicPr>
          <p:cNvPr id="7" name="Image 6">
            <a:extLst>
              <a:ext uri="{FF2B5EF4-FFF2-40B4-BE49-F238E27FC236}">
                <a16:creationId xmlns:a16="http://schemas.microsoft.com/office/drawing/2014/main" id="{7C575E42-AB62-D054-03DC-7032D4A7A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3" y="5417007"/>
            <a:ext cx="2106860" cy="360854"/>
          </a:xfrm>
          <a:prstGeom prst="rect">
            <a:avLst/>
          </a:prstGeom>
        </p:spPr>
      </p:pic>
      <p:sp>
        <p:nvSpPr>
          <p:cNvPr id="8" name="ZoneTexte 7">
            <a:extLst>
              <a:ext uri="{FF2B5EF4-FFF2-40B4-BE49-F238E27FC236}">
                <a16:creationId xmlns:a16="http://schemas.microsoft.com/office/drawing/2014/main" id="{EEE2FDF7-D78F-96A0-AEFF-03F210FB543F}"/>
              </a:ext>
            </a:extLst>
          </p:cNvPr>
          <p:cNvSpPr txBox="1"/>
          <p:nvPr/>
        </p:nvSpPr>
        <p:spPr>
          <a:xfrm>
            <a:off x="8382735" y="449081"/>
            <a:ext cx="3311404" cy="646331"/>
          </a:xfrm>
          <a:prstGeom prst="rect">
            <a:avLst/>
          </a:prstGeom>
          <a:noFill/>
        </p:spPr>
        <p:txBody>
          <a:bodyPr wrap="square" rtlCol="0">
            <a:spAutoFit/>
          </a:bodyPr>
          <a:lstStyle/>
          <a:p>
            <a:pPr algn="ctr"/>
            <a:r>
              <a:rPr lang="fr-FR" sz="3600" b="1" i="0" spc="300" dirty="0">
                <a:latin typeface="Avenir Black" panose="02000503020000020003" pitchFamily="2" charset="0"/>
              </a:rPr>
              <a:t>MERCI</a:t>
            </a:r>
          </a:p>
        </p:txBody>
      </p:sp>
      <p:sp>
        <p:nvSpPr>
          <p:cNvPr id="15" name="Espace réservé pour une image  14">
            <a:extLst>
              <a:ext uri="{FF2B5EF4-FFF2-40B4-BE49-F238E27FC236}">
                <a16:creationId xmlns:a16="http://schemas.microsoft.com/office/drawing/2014/main" id="{331C0641-F633-9382-B487-49B712CC77E8}"/>
              </a:ext>
            </a:extLst>
          </p:cNvPr>
          <p:cNvSpPr>
            <a:spLocks noGrp="1" noChangeAspect="1"/>
          </p:cNvSpPr>
          <p:nvPr>
            <p:ph type="pic" sz="quarter" idx="14" hasCustomPrompt="1"/>
          </p:nvPr>
        </p:nvSpPr>
        <p:spPr>
          <a:xfrm>
            <a:off x="610699" y="2641666"/>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13" name="Espace réservé pour une image  12">
            <a:extLst>
              <a:ext uri="{FF2B5EF4-FFF2-40B4-BE49-F238E27FC236}">
                <a16:creationId xmlns:a16="http://schemas.microsoft.com/office/drawing/2014/main" id="{1D7DFAAE-1F52-12CA-B0B8-EA590D1DE40F}"/>
              </a:ext>
            </a:extLst>
          </p:cNvPr>
          <p:cNvSpPr>
            <a:spLocks noGrp="1"/>
          </p:cNvSpPr>
          <p:nvPr>
            <p:ph type="pic" sz="quarter" idx="13"/>
          </p:nvPr>
        </p:nvSpPr>
        <p:spPr>
          <a:xfrm>
            <a:off x="8382735" y="1209790"/>
            <a:ext cx="3311116" cy="5170373"/>
          </a:xfrm>
        </p:spPr>
        <p:txBody>
          <a:bodyPr/>
          <a:lstStyle/>
          <a:p>
            <a:r>
              <a:rPr lang="fr-FR"/>
              <a:t>Cliquez sur l'icône pour ajouter une image</a:t>
            </a:r>
            <a:endParaRPr lang="fr-FR" dirty="0"/>
          </a:p>
        </p:txBody>
      </p:sp>
      <p:sp>
        <p:nvSpPr>
          <p:cNvPr id="20" name="ZoneTexte 19">
            <a:extLst>
              <a:ext uri="{FF2B5EF4-FFF2-40B4-BE49-F238E27FC236}">
                <a16:creationId xmlns:a16="http://schemas.microsoft.com/office/drawing/2014/main" id="{C5570003-896B-651C-3F4C-D8F803360B8C}"/>
              </a:ext>
            </a:extLst>
          </p:cNvPr>
          <p:cNvSpPr txBox="1"/>
          <p:nvPr/>
        </p:nvSpPr>
        <p:spPr>
          <a:xfrm>
            <a:off x="510578" y="5892621"/>
            <a:ext cx="2946389" cy="588623"/>
          </a:xfrm>
          <a:prstGeom prst="rect">
            <a:avLst/>
          </a:prstGeom>
          <a:noFill/>
        </p:spPr>
        <p:txBody>
          <a:bodyPr wrap="square" rtlCol="0">
            <a:spAutoFit/>
          </a:bodyPr>
          <a:lstStyle/>
          <a:p>
            <a:pPr>
              <a:defRPr/>
            </a:pPr>
            <a:r>
              <a:rPr lang="fr-FR" sz="1075" b="0" i="0" spc="300" dirty="0">
                <a:latin typeface="Avenir Book" panose="02000503020000020003" pitchFamily="2" charset="0"/>
              </a:rPr>
              <a:t>25 RUE TITON 75011 PARIS</a:t>
            </a:r>
          </a:p>
          <a:p>
            <a:pPr>
              <a:defRPr/>
            </a:pPr>
            <a:r>
              <a:rPr lang="fr-FR" sz="1075" b="0" i="0" spc="300" dirty="0">
                <a:latin typeface="Avenir Book" panose="02000503020000020003" pitchFamily="2" charset="0"/>
              </a:rPr>
              <a:t>TEL +33 (0)1 40 29 43 </a:t>
            </a:r>
            <a:r>
              <a:rPr lang="fr-FR" sz="1075" spc="300" dirty="0">
                <a:latin typeface="Avenir Book" panose="02000503020000020003" pitchFamily="2" charset="0"/>
              </a:rPr>
              <a:t>00</a:t>
            </a:r>
          </a:p>
          <a:p>
            <a:pPr>
              <a:defRPr/>
            </a:pPr>
            <a:r>
              <a:rPr lang="fr-FR" sz="1075" spc="300" dirty="0">
                <a:latin typeface="Avenir Book" panose="02000503020000020003" pitchFamily="2" charset="0"/>
              </a:rPr>
              <a:t>UTOPIES.COM</a:t>
            </a:r>
            <a:endParaRPr lang="fr-FR" sz="1075" b="0" i="0" spc="300" dirty="0">
              <a:solidFill>
                <a:schemeClr val="tx1"/>
              </a:solidFill>
              <a:latin typeface="Avenir Book" panose="02000503020000020003" pitchFamily="2" charset="0"/>
            </a:endParaRPr>
          </a:p>
        </p:txBody>
      </p:sp>
      <p:sp>
        <p:nvSpPr>
          <p:cNvPr id="25" name="Espace réservé du texte 21">
            <a:extLst>
              <a:ext uri="{FF2B5EF4-FFF2-40B4-BE49-F238E27FC236}">
                <a16:creationId xmlns:a16="http://schemas.microsoft.com/office/drawing/2014/main" id="{B6E68E87-A258-FF51-C0B4-3EE906A5AED5}"/>
              </a:ext>
            </a:extLst>
          </p:cNvPr>
          <p:cNvSpPr>
            <a:spLocks noGrp="1"/>
          </p:cNvSpPr>
          <p:nvPr>
            <p:ph type="body" sz="quarter" idx="20" hasCustomPrompt="1"/>
          </p:nvPr>
        </p:nvSpPr>
        <p:spPr>
          <a:xfrm>
            <a:off x="1580619" y="1602720"/>
            <a:ext cx="5400000" cy="215444"/>
          </a:xfrm>
        </p:spPr>
        <p:txBody>
          <a:bodyPr wrap="square" anchor="ctr">
            <a:spAutoFit/>
          </a:bodyPr>
          <a:lstStyle>
            <a:lvl1pPr>
              <a:defRPr sz="1400">
                <a:latin typeface="+mj-lt"/>
              </a:defRPr>
            </a:lvl1pPr>
          </a:lstStyle>
          <a:p>
            <a:pPr lvl="0"/>
            <a:r>
              <a:rPr lang="fr-FR" dirty="0"/>
              <a:t>Prénom NOM</a:t>
            </a:r>
          </a:p>
        </p:txBody>
      </p:sp>
      <p:sp>
        <p:nvSpPr>
          <p:cNvPr id="26" name="Espace réservé du texte 21">
            <a:extLst>
              <a:ext uri="{FF2B5EF4-FFF2-40B4-BE49-F238E27FC236}">
                <a16:creationId xmlns:a16="http://schemas.microsoft.com/office/drawing/2014/main" id="{35B72FC3-8BAD-C1B9-6CD7-EB66ABA77F65}"/>
              </a:ext>
            </a:extLst>
          </p:cNvPr>
          <p:cNvSpPr>
            <a:spLocks noGrp="1"/>
          </p:cNvSpPr>
          <p:nvPr>
            <p:ph type="body" sz="quarter" idx="21" hasCustomPrompt="1"/>
          </p:nvPr>
        </p:nvSpPr>
        <p:spPr>
          <a:xfrm>
            <a:off x="1580619" y="1846080"/>
            <a:ext cx="5400000" cy="215444"/>
          </a:xfrm>
        </p:spPr>
        <p:txBody>
          <a:bodyPr wrap="square" anchor="ctr">
            <a:spAutoFit/>
          </a:bodyPr>
          <a:lstStyle>
            <a:lvl1pPr>
              <a:defRPr sz="1400">
                <a:latin typeface="+mn-lt"/>
              </a:defRPr>
            </a:lvl1pPr>
          </a:lstStyle>
          <a:p>
            <a:pPr lvl="0"/>
            <a:r>
              <a:rPr lang="fr-FR" dirty="0"/>
              <a:t>Fonction </a:t>
            </a:r>
          </a:p>
        </p:txBody>
      </p:sp>
      <p:sp>
        <p:nvSpPr>
          <p:cNvPr id="27" name="Espace réservé du texte 21">
            <a:extLst>
              <a:ext uri="{FF2B5EF4-FFF2-40B4-BE49-F238E27FC236}">
                <a16:creationId xmlns:a16="http://schemas.microsoft.com/office/drawing/2014/main" id="{19F9EA78-60BD-7E42-CAEF-7F9C2FB5F668}"/>
              </a:ext>
            </a:extLst>
          </p:cNvPr>
          <p:cNvSpPr>
            <a:spLocks noGrp="1"/>
          </p:cNvSpPr>
          <p:nvPr>
            <p:ph type="body" sz="quarter" idx="22" hasCustomPrompt="1"/>
          </p:nvPr>
        </p:nvSpPr>
        <p:spPr>
          <a:xfrm>
            <a:off x="1580619" y="2089440"/>
            <a:ext cx="5400000" cy="215444"/>
          </a:xfrm>
        </p:spPr>
        <p:txBody>
          <a:bodyPr wrap="square" anchor="ctr">
            <a:spAutoFit/>
          </a:bodyPr>
          <a:lstStyle>
            <a:lvl1pPr>
              <a:defRPr sz="1400">
                <a:latin typeface="+mn-lt"/>
              </a:defRPr>
            </a:lvl1pPr>
          </a:lstStyle>
          <a:p>
            <a:pPr lvl="0"/>
            <a:r>
              <a:rPr lang="fr-FR" dirty="0"/>
              <a:t>nom@utopies.com</a:t>
            </a:r>
          </a:p>
        </p:txBody>
      </p:sp>
      <p:sp>
        <p:nvSpPr>
          <p:cNvPr id="28" name="Espace réservé pour une image  14">
            <a:extLst>
              <a:ext uri="{FF2B5EF4-FFF2-40B4-BE49-F238E27FC236}">
                <a16:creationId xmlns:a16="http://schemas.microsoft.com/office/drawing/2014/main" id="{02CBACFD-75AB-5BAD-3261-4C4EEB97549A}"/>
              </a:ext>
            </a:extLst>
          </p:cNvPr>
          <p:cNvSpPr>
            <a:spLocks noGrp="1" noChangeAspect="1"/>
          </p:cNvSpPr>
          <p:nvPr>
            <p:ph type="pic" sz="quarter" idx="23" hasCustomPrompt="1"/>
          </p:nvPr>
        </p:nvSpPr>
        <p:spPr>
          <a:xfrm>
            <a:off x="595213" y="1573427"/>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sp>
        <p:nvSpPr>
          <p:cNvPr id="29" name="Espace réservé du texte 21">
            <a:extLst>
              <a:ext uri="{FF2B5EF4-FFF2-40B4-BE49-F238E27FC236}">
                <a16:creationId xmlns:a16="http://schemas.microsoft.com/office/drawing/2014/main" id="{2E5996E3-256B-7CA6-F9A6-F9D053E3E926}"/>
              </a:ext>
            </a:extLst>
          </p:cNvPr>
          <p:cNvSpPr>
            <a:spLocks noGrp="1"/>
          </p:cNvSpPr>
          <p:nvPr>
            <p:ph type="body" sz="quarter" idx="24" hasCustomPrompt="1"/>
          </p:nvPr>
        </p:nvSpPr>
        <p:spPr>
          <a:xfrm>
            <a:off x="1580619" y="534481"/>
            <a:ext cx="5400000" cy="215444"/>
          </a:xfrm>
        </p:spPr>
        <p:txBody>
          <a:bodyPr wrap="square" anchor="ctr">
            <a:spAutoFit/>
          </a:bodyPr>
          <a:lstStyle>
            <a:lvl1pPr>
              <a:defRPr sz="1400">
                <a:latin typeface="+mj-lt"/>
              </a:defRPr>
            </a:lvl1pPr>
          </a:lstStyle>
          <a:p>
            <a:pPr lvl="0"/>
            <a:r>
              <a:rPr lang="fr-FR" dirty="0"/>
              <a:t>Prénom NOM</a:t>
            </a:r>
          </a:p>
        </p:txBody>
      </p:sp>
      <p:sp>
        <p:nvSpPr>
          <p:cNvPr id="30" name="Espace réservé du texte 21">
            <a:extLst>
              <a:ext uri="{FF2B5EF4-FFF2-40B4-BE49-F238E27FC236}">
                <a16:creationId xmlns:a16="http://schemas.microsoft.com/office/drawing/2014/main" id="{4D3B43ED-9F91-2374-2B3F-6DCD6124CA63}"/>
              </a:ext>
            </a:extLst>
          </p:cNvPr>
          <p:cNvSpPr>
            <a:spLocks noGrp="1"/>
          </p:cNvSpPr>
          <p:nvPr>
            <p:ph type="body" sz="quarter" idx="25" hasCustomPrompt="1"/>
          </p:nvPr>
        </p:nvSpPr>
        <p:spPr>
          <a:xfrm>
            <a:off x="1580619" y="777841"/>
            <a:ext cx="5400000" cy="215444"/>
          </a:xfrm>
        </p:spPr>
        <p:txBody>
          <a:bodyPr wrap="square" anchor="ctr">
            <a:spAutoFit/>
          </a:bodyPr>
          <a:lstStyle>
            <a:lvl1pPr>
              <a:defRPr sz="1400">
                <a:latin typeface="+mn-lt"/>
              </a:defRPr>
            </a:lvl1pPr>
          </a:lstStyle>
          <a:p>
            <a:pPr lvl="0"/>
            <a:r>
              <a:rPr lang="fr-FR" dirty="0"/>
              <a:t>Fonction </a:t>
            </a:r>
          </a:p>
        </p:txBody>
      </p:sp>
      <p:sp>
        <p:nvSpPr>
          <p:cNvPr id="31" name="Espace réservé du texte 21">
            <a:extLst>
              <a:ext uri="{FF2B5EF4-FFF2-40B4-BE49-F238E27FC236}">
                <a16:creationId xmlns:a16="http://schemas.microsoft.com/office/drawing/2014/main" id="{AC1A82E5-E14B-3027-A3F6-79BA1BE10D0E}"/>
              </a:ext>
            </a:extLst>
          </p:cNvPr>
          <p:cNvSpPr>
            <a:spLocks noGrp="1"/>
          </p:cNvSpPr>
          <p:nvPr>
            <p:ph type="body" sz="quarter" idx="26" hasCustomPrompt="1"/>
          </p:nvPr>
        </p:nvSpPr>
        <p:spPr>
          <a:xfrm>
            <a:off x="1580619" y="1021201"/>
            <a:ext cx="5400000" cy="215444"/>
          </a:xfrm>
        </p:spPr>
        <p:txBody>
          <a:bodyPr wrap="square" anchor="ctr">
            <a:spAutoFit/>
          </a:bodyPr>
          <a:lstStyle>
            <a:lvl1pPr>
              <a:defRPr sz="1400">
                <a:latin typeface="+mn-lt"/>
              </a:defRPr>
            </a:lvl1pPr>
          </a:lstStyle>
          <a:p>
            <a:pPr lvl="0"/>
            <a:r>
              <a:rPr lang="fr-FR" dirty="0"/>
              <a:t>nom@utopies.com</a:t>
            </a:r>
          </a:p>
        </p:txBody>
      </p:sp>
      <p:sp>
        <p:nvSpPr>
          <p:cNvPr id="32" name="Espace réservé pour une image  14">
            <a:extLst>
              <a:ext uri="{FF2B5EF4-FFF2-40B4-BE49-F238E27FC236}">
                <a16:creationId xmlns:a16="http://schemas.microsoft.com/office/drawing/2014/main" id="{0CBB8099-8BFF-6EA5-E8A9-58CD75BC23BB}"/>
              </a:ext>
            </a:extLst>
          </p:cNvPr>
          <p:cNvSpPr>
            <a:spLocks noGrp="1" noChangeAspect="1"/>
          </p:cNvSpPr>
          <p:nvPr>
            <p:ph type="pic" sz="quarter" idx="27" hasCustomPrompt="1"/>
          </p:nvPr>
        </p:nvSpPr>
        <p:spPr>
          <a:xfrm>
            <a:off x="579727" y="505188"/>
            <a:ext cx="757207" cy="756000"/>
          </a:xfrm>
          <a:prstGeom prst="flowChartConnector">
            <a:avLst/>
          </a:prstGeom>
        </p:spPr>
        <p:txBody>
          <a:bodyPr>
            <a:noAutofit/>
          </a:bodyPr>
          <a:lstStyle>
            <a:lvl1pPr>
              <a:defRPr sz="11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dirty="0"/>
              <a:t>Cliquer sur l’icône</a:t>
            </a:r>
          </a:p>
        </p:txBody>
      </p:sp>
      <p:cxnSp>
        <p:nvCxnSpPr>
          <p:cNvPr id="33" name="Connecteur droit 32">
            <a:extLst>
              <a:ext uri="{FF2B5EF4-FFF2-40B4-BE49-F238E27FC236}">
                <a16:creationId xmlns:a16="http://schemas.microsoft.com/office/drawing/2014/main" id="{F7B87A26-9BEB-D61D-870A-491951C38CAB}"/>
              </a:ext>
            </a:extLst>
          </p:cNvPr>
          <p:cNvCxnSpPr>
            <a:cxnSpLocks/>
          </p:cNvCxnSpPr>
          <p:nvPr/>
        </p:nvCxnSpPr>
        <p:spPr>
          <a:xfrm>
            <a:off x="7862511" y="0"/>
            <a:ext cx="0" cy="685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106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e + Chiffres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5946000" y="771525"/>
            <a:ext cx="6246000" cy="5688000"/>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6" name="Espace réservé du texte 15">
            <a:extLst>
              <a:ext uri="{FF2B5EF4-FFF2-40B4-BE49-F238E27FC236}">
                <a16:creationId xmlns:a16="http://schemas.microsoft.com/office/drawing/2014/main" id="{56420D76-8335-8FF5-2E41-38C59E651393}"/>
              </a:ext>
            </a:extLst>
          </p:cNvPr>
          <p:cNvSpPr>
            <a:spLocks noGrp="1"/>
          </p:cNvSpPr>
          <p:nvPr>
            <p:ph type="body" sz="quarter" idx="15" hasCustomPrompt="1"/>
          </p:nvPr>
        </p:nvSpPr>
        <p:spPr>
          <a:xfrm>
            <a:off x="1072328" y="2444115"/>
            <a:ext cx="3331678" cy="984885"/>
          </a:xfrm>
        </p:spPr>
        <p:txBody>
          <a:bodyPr anchor="b"/>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17" name="Espace réservé du texte 15">
            <a:extLst>
              <a:ext uri="{FF2B5EF4-FFF2-40B4-BE49-F238E27FC236}">
                <a16:creationId xmlns:a16="http://schemas.microsoft.com/office/drawing/2014/main" id="{CD62C235-4440-1205-1FA8-4DA291417E42}"/>
              </a:ext>
            </a:extLst>
          </p:cNvPr>
          <p:cNvSpPr>
            <a:spLocks noGrp="1"/>
          </p:cNvSpPr>
          <p:nvPr>
            <p:ph type="body" sz="quarter" idx="16" hasCustomPrompt="1"/>
          </p:nvPr>
        </p:nvSpPr>
        <p:spPr>
          <a:xfrm>
            <a:off x="1072328" y="3826096"/>
            <a:ext cx="3331678" cy="646331"/>
          </a:xfrm>
        </p:spPr>
        <p:txBody>
          <a:bodyPr anchor="t"/>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18" name="Espace réservé du texte 15">
            <a:extLst>
              <a:ext uri="{FF2B5EF4-FFF2-40B4-BE49-F238E27FC236}">
                <a16:creationId xmlns:a16="http://schemas.microsoft.com/office/drawing/2014/main" id="{5B9413C4-6BDE-27E3-FF56-974E607BE55B}"/>
              </a:ext>
            </a:extLst>
          </p:cNvPr>
          <p:cNvSpPr>
            <a:spLocks noGrp="1"/>
          </p:cNvSpPr>
          <p:nvPr>
            <p:ph type="body" sz="quarter" idx="17" hasCustomPrompt="1"/>
          </p:nvPr>
        </p:nvSpPr>
        <p:spPr>
          <a:xfrm>
            <a:off x="6206490" y="2163288"/>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19" name="Espace réservé du texte 15">
            <a:extLst>
              <a:ext uri="{FF2B5EF4-FFF2-40B4-BE49-F238E27FC236}">
                <a16:creationId xmlns:a16="http://schemas.microsoft.com/office/drawing/2014/main" id="{F9CCF07B-6055-1373-E8C0-ABE59E000763}"/>
              </a:ext>
            </a:extLst>
          </p:cNvPr>
          <p:cNvSpPr>
            <a:spLocks noGrp="1"/>
          </p:cNvSpPr>
          <p:nvPr>
            <p:ph type="body" sz="quarter" idx="18" hasCustomPrompt="1"/>
          </p:nvPr>
        </p:nvSpPr>
        <p:spPr>
          <a:xfrm>
            <a:off x="6206490" y="3845046"/>
            <a:ext cx="2700000" cy="1538883"/>
          </a:xfrm>
        </p:spPr>
        <p:txBody>
          <a:bodyPr wrap="square" anchor="ctr">
            <a:spAutoFit/>
          </a:bodyPr>
          <a:lstStyle>
            <a:lvl1pPr algn="r">
              <a:defRPr sz="10000">
                <a:solidFill>
                  <a:schemeClr val="accent3"/>
                </a:solidFill>
                <a:latin typeface="+mj-lt"/>
              </a:defRPr>
            </a:lvl1pPr>
          </a:lstStyle>
          <a:p>
            <a:pPr lvl="0"/>
            <a:r>
              <a:rPr lang="fr-FR" dirty="0"/>
              <a:t>00</a:t>
            </a:r>
          </a:p>
        </p:txBody>
      </p:sp>
      <p:sp>
        <p:nvSpPr>
          <p:cNvPr id="21" name="Espace réservé du texte 15">
            <a:extLst>
              <a:ext uri="{FF2B5EF4-FFF2-40B4-BE49-F238E27FC236}">
                <a16:creationId xmlns:a16="http://schemas.microsoft.com/office/drawing/2014/main" id="{A2652C7A-4D7C-29A1-43EF-25F3C035D7CA}"/>
              </a:ext>
            </a:extLst>
          </p:cNvPr>
          <p:cNvSpPr>
            <a:spLocks noGrp="1"/>
          </p:cNvSpPr>
          <p:nvPr>
            <p:ph type="body" sz="quarter" idx="19" hasCustomPrompt="1"/>
          </p:nvPr>
        </p:nvSpPr>
        <p:spPr>
          <a:xfrm>
            <a:off x="9230363" y="2394120"/>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2" name="Espace réservé du texte 15">
            <a:extLst>
              <a:ext uri="{FF2B5EF4-FFF2-40B4-BE49-F238E27FC236}">
                <a16:creationId xmlns:a16="http://schemas.microsoft.com/office/drawing/2014/main" id="{E05704F7-0098-BE4E-0205-DBECF56D5B40}"/>
              </a:ext>
            </a:extLst>
          </p:cNvPr>
          <p:cNvSpPr>
            <a:spLocks noGrp="1"/>
          </p:cNvSpPr>
          <p:nvPr>
            <p:ph type="body" sz="quarter" idx="20" hasCustomPrompt="1"/>
          </p:nvPr>
        </p:nvSpPr>
        <p:spPr>
          <a:xfrm>
            <a:off x="9230363" y="4065036"/>
            <a:ext cx="2309284" cy="861774"/>
          </a:xfrm>
        </p:spPr>
        <p:txBody>
          <a:bodyPr anchor="ct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doloremque</a:t>
            </a:r>
            <a:r>
              <a:rPr lang="fr-FR" dirty="0"/>
              <a:t> </a:t>
            </a:r>
            <a:r>
              <a:rPr lang="fr-FR" dirty="0" err="1"/>
              <a:t>laudantium</a:t>
            </a:r>
            <a:endParaRPr lang="fr-FR" dirty="0"/>
          </a:p>
        </p:txBody>
      </p:sp>
      <p:sp>
        <p:nvSpPr>
          <p:cNvPr id="2" name="Espace réservé du texte 7">
            <a:extLst>
              <a:ext uri="{FF2B5EF4-FFF2-40B4-BE49-F238E27FC236}">
                <a16:creationId xmlns:a16="http://schemas.microsoft.com/office/drawing/2014/main" id="{99C9DCA2-38B8-E2A3-72CA-B2759E91AD98}"/>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9B8C3DC-7FB4-00D6-4B0B-48A914075532}"/>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065892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e + Chiffres 2 ">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12192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5" name="Espace réservé du texte 14">
            <a:extLst>
              <a:ext uri="{FF2B5EF4-FFF2-40B4-BE49-F238E27FC236}">
                <a16:creationId xmlns:a16="http://schemas.microsoft.com/office/drawing/2014/main" id="{6DC955E2-EF39-0A8B-7438-981DA32A4650}"/>
              </a:ext>
            </a:extLst>
          </p:cNvPr>
          <p:cNvSpPr>
            <a:spLocks noGrp="1"/>
          </p:cNvSpPr>
          <p:nvPr>
            <p:ph type="body" sz="quarter" idx="15" hasCustomPrompt="1"/>
          </p:nvPr>
        </p:nvSpPr>
        <p:spPr>
          <a:xfrm>
            <a:off x="582786" y="1259474"/>
            <a:ext cx="6314851" cy="492443"/>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endParaRPr lang="fr-FR" dirty="0"/>
          </a:p>
        </p:txBody>
      </p:sp>
      <p:sp>
        <p:nvSpPr>
          <p:cNvPr id="20" name="Espace réservé du texte 15">
            <a:extLst>
              <a:ext uri="{FF2B5EF4-FFF2-40B4-BE49-F238E27FC236}">
                <a16:creationId xmlns:a16="http://schemas.microsoft.com/office/drawing/2014/main" id="{E2A5A672-0B77-F824-F7EC-3947FB617D59}"/>
              </a:ext>
            </a:extLst>
          </p:cNvPr>
          <p:cNvSpPr>
            <a:spLocks noGrp="1"/>
          </p:cNvSpPr>
          <p:nvPr>
            <p:ph type="body" sz="quarter" idx="17" hasCustomPrompt="1"/>
          </p:nvPr>
        </p:nvSpPr>
        <p:spPr>
          <a:xfrm>
            <a:off x="3879852"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3" name="Espace réservé du texte 15">
            <a:extLst>
              <a:ext uri="{FF2B5EF4-FFF2-40B4-BE49-F238E27FC236}">
                <a16:creationId xmlns:a16="http://schemas.microsoft.com/office/drawing/2014/main" id="{F67C02BE-E69D-A068-6D06-0FC534D0A502}"/>
              </a:ext>
            </a:extLst>
          </p:cNvPr>
          <p:cNvSpPr>
            <a:spLocks noGrp="1"/>
          </p:cNvSpPr>
          <p:nvPr>
            <p:ph type="body" sz="quarter" idx="19" hasCustomPrompt="1"/>
          </p:nvPr>
        </p:nvSpPr>
        <p:spPr>
          <a:xfrm>
            <a:off x="366082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6" name="Espace réservé du texte 15">
            <a:extLst>
              <a:ext uri="{FF2B5EF4-FFF2-40B4-BE49-F238E27FC236}">
                <a16:creationId xmlns:a16="http://schemas.microsoft.com/office/drawing/2014/main" id="{9B24A526-D653-0F06-7C72-C395B885B428}"/>
              </a:ext>
            </a:extLst>
          </p:cNvPr>
          <p:cNvSpPr>
            <a:spLocks noGrp="1"/>
          </p:cNvSpPr>
          <p:nvPr>
            <p:ph type="body" sz="quarter" idx="20" hasCustomPrompt="1"/>
          </p:nvPr>
        </p:nvSpPr>
        <p:spPr>
          <a:xfrm>
            <a:off x="688738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7" name="Espace réservé du texte 15">
            <a:extLst>
              <a:ext uri="{FF2B5EF4-FFF2-40B4-BE49-F238E27FC236}">
                <a16:creationId xmlns:a16="http://schemas.microsoft.com/office/drawing/2014/main" id="{E86B59B1-7D9A-D7E1-CA61-D416F477668B}"/>
              </a:ext>
            </a:extLst>
          </p:cNvPr>
          <p:cNvSpPr>
            <a:spLocks noGrp="1"/>
          </p:cNvSpPr>
          <p:nvPr>
            <p:ph type="body" sz="quarter" idx="21" hasCustomPrompt="1"/>
          </p:nvPr>
        </p:nvSpPr>
        <p:spPr>
          <a:xfrm>
            <a:off x="667124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8" name="Espace réservé du texte 15">
            <a:extLst>
              <a:ext uri="{FF2B5EF4-FFF2-40B4-BE49-F238E27FC236}">
                <a16:creationId xmlns:a16="http://schemas.microsoft.com/office/drawing/2014/main" id="{A6C2D8D7-B1A0-1933-6AE2-0E293A734C64}"/>
              </a:ext>
            </a:extLst>
          </p:cNvPr>
          <p:cNvSpPr>
            <a:spLocks noGrp="1"/>
          </p:cNvSpPr>
          <p:nvPr>
            <p:ph type="body" sz="quarter" idx="22" hasCustomPrompt="1"/>
          </p:nvPr>
        </p:nvSpPr>
        <p:spPr>
          <a:xfrm>
            <a:off x="9894913"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29" name="Espace réservé du texte 15">
            <a:extLst>
              <a:ext uri="{FF2B5EF4-FFF2-40B4-BE49-F238E27FC236}">
                <a16:creationId xmlns:a16="http://schemas.microsoft.com/office/drawing/2014/main" id="{4908928C-A02D-A74B-FC1C-6C5320DAD032}"/>
              </a:ext>
            </a:extLst>
          </p:cNvPr>
          <p:cNvSpPr>
            <a:spLocks noGrp="1"/>
          </p:cNvSpPr>
          <p:nvPr>
            <p:ph type="body" sz="quarter" idx="23" hasCustomPrompt="1"/>
          </p:nvPr>
        </p:nvSpPr>
        <p:spPr>
          <a:xfrm>
            <a:off x="9678773"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0" name="Espace réservé du texte 15">
            <a:extLst>
              <a:ext uri="{FF2B5EF4-FFF2-40B4-BE49-F238E27FC236}">
                <a16:creationId xmlns:a16="http://schemas.microsoft.com/office/drawing/2014/main" id="{227AD362-D964-9058-CE61-AD195DE40654}"/>
              </a:ext>
            </a:extLst>
          </p:cNvPr>
          <p:cNvSpPr>
            <a:spLocks noGrp="1"/>
          </p:cNvSpPr>
          <p:nvPr>
            <p:ph type="body" sz="quarter" idx="24" hasCustomPrompt="1"/>
          </p:nvPr>
        </p:nvSpPr>
        <p:spPr>
          <a:xfrm>
            <a:off x="872321" y="2779685"/>
            <a:ext cx="1444729" cy="923330"/>
          </a:xfrm>
        </p:spPr>
        <p:txBody>
          <a:bodyPr wrap="square" anchor="ctr">
            <a:spAutoFit/>
          </a:bodyPr>
          <a:lstStyle>
            <a:lvl1pPr algn="ctr">
              <a:defRPr sz="6000">
                <a:solidFill>
                  <a:schemeClr val="accent3"/>
                </a:solidFill>
                <a:latin typeface="+mj-lt"/>
              </a:defRPr>
            </a:lvl1pPr>
          </a:lstStyle>
          <a:p>
            <a:pPr lvl="0"/>
            <a:r>
              <a:rPr lang="fr-FR" dirty="0"/>
              <a:t>00</a:t>
            </a:r>
          </a:p>
        </p:txBody>
      </p:sp>
      <p:sp>
        <p:nvSpPr>
          <p:cNvPr id="31" name="Espace réservé du texte 15">
            <a:extLst>
              <a:ext uri="{FF2B5EF4-FFF2-40B4-BE49-F238E27FC236}">
                <a16:creationId xmlns:a16="http://schemas.microsoft.com/office/drawing/2014/main" id="{B43AFF30-1F4F-4174-018C-9EB32C59D3AF}"/>
              </a:ext>
            </a:extLst>
          </p:cNvPr>
          <p:cNvSpPr>
            <a:spLocks noGrp="1"/>
          </p:cNvSpPr>
          <p:nvPr>
            <p:ph type="body" sz="quarter" idx="25" hasCustomPrompt="1"/>
          </p:nvPr>
        </p:nvSpPr>
        <p:spPr>
          <a:xfrm>
            <a:off x="654347" y="3797642"/>
            <a:ext cx="1877007" cy="1077218"/>
          </a:xfrm>
        </p:spPr>
        <p:txBody>
          <a:bodyPr wrap="square" anchor="t">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 name="Espace réservé du texte 7">
            <a:extLst>
              <a:ext uri="{FF2B5EF4-FFF2-40B4-BE49-F238E27FC236}">
                <a16:creationId xmlns:a16="http://schemas.microsoft.com/office/drawing/2014/main" id="{DB1B711D-0088-DEF8-123D-DA897E26967A}"/>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7" name="Espace réservé du texte 63">
            <a:extLst>
              <a:ext uri="{FF2B5EF4-FFF2-40B4-BE49-F238E27FC236}">
                <a16:creationId xmlns:a16="http://schemas.microsoft.com/office/drawing/2014/main" id="{80D85E91-E563-8A4D-A2C0-2538EB593ADF}"/>
              </a:ext>
            </a:extLst>
          </p:cNvPr>
          <p:cNvSpPr>
            <a:spLocks noGrp="1"/>
          </p:cNvSpPr>
          <p:nvPr>
            <p:ph type="body" sz="quarter" idx="47" hasCustomPrompt="1"/>
          </p:nvPr>
        </p:nvSpPr>
        <p:spPr>
          <a:xfrm>
            <a:off x="3098451"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100A0290-6DE5-5B01-C065-A81BB2CDED77}"/>
              </a:ext>
            </a:extLst>
          </p:cNvPr>
          <p:cNvSpPr>
            <a:spLocks noGrp="1"/>
          </p:cNvSpPr>
          <p:nvPr>
            <p:ph type="body" sz="quarter" idx="48" hasCustomPrompt="1"/>
          </p:nvPr>
        </p:nvSpPr>
        <p:spPr>
          <a:xfrm>
            <a:off x="6105982"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1" name="Espace réservé du texte 63">
            <a:extLst>
              <a:ext uri="{FF2B5EF4-FFF2-40B4-BE49-F238E27FC236}">
                <a16:creationId xmlns:a16="http://schemas.microsoft.com/office/drawing/2014/main" id="{C133D45B-1F24-E4E2-E3F3-483B8312EF68}"/>
              </a:ext>
            </a:extLst>
          </p:cNvPr>
          <p:cNvSpPr>
            <a:spLocks noGrp="1"/>
          </p:cNvSpPr>
          <p:nvPr>
            <p:ph type="body" sz="quarter" idx="49" hasCustomPrompt="1"/>
          </p:nvPr>
        </p:nvSpPr>
        <p:spPr>
          <a:xfrm>
            <a:off x="9113513" y="2706286"/>
            <a:ext cx="0" cy="26136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 name="Espace réservé du texte 9">
            <a:extLst>
              <a:ext uri="{FF2B5EF4-FFF2-40B4-BE49-F238E27FC236}">
                <a16:creationId xmlns:a16="http://schemas.microsoft.com/office/drawing/2014/main" id="{399D31B5-E2DD-38B7-5CA0-71824F795C80}"/>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2550371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itation + Image + Chiffres 1">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pic>
        <p:nvPicPr>
          <p:cNvPr id="46" name="Image 45">
            <a:extLst>
              <a:ext uri="{FF2B5EF4-FFF2-40B4-BE49-F238E27FC236}">
                <a16:creationId xmlns:a16="http://schemas.microsoft.com/office/drawing/2014/main" id="{8351E77F-4B66-30BE-9D0B-60973CDA68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4717" y="1047934"/>
            <a:ext cx="872159" cy="768683"/>
          </a:xfrm>
          <a:prstGeom prst="rect">
            <a:avLst/>
          </a:prstGeom>
        </p:spPr>
      </p:pic>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307777"/>
          </a:xfrm>
        </p:spPr>
        <p:txBody>
          <a:bodyPr anchor="t"/>
          <a:lstStyle>
            <a:lvl1pPr>
              <a:defRPr sz="2000" i="1" u="none"/>
            </a:lvl1pPr>
          </a:lstStyle>
          <a:p>
            <a:pPr lvl="0"/>
            <a:r>
              <a:rPr lang="fr-FR" dirty="0"/>
              <a:t>Citation</a:t>
            </a:r>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39671069-5DF4-83D3-F609-2ABFF0FD65A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1866274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itation + Image + Chiffres 2">
    <p:spTree>
      <p:nvGrpSpPr>
        <p:cNvPr id="1" name=""/>
        <p:cNvGrpSpPr/>
        <p:nvPr/>
      </p:nvGrpSpPr>
      <p:grpSpPr>
        <a:xfrm>
          <a:off x="0" y="0"/>
          <a:ext cx="0" cy="0"/>
          <a:chOff x="0" y="0"/>
          <a:chExt cx="0" cy="0"/>
        </a:xfrm>
      </p:grpSpPr>
      <p:sp>
        <p:nvSpPr>
          <p:cNvPr id="6" name="Espace réservé du texte 63">
            <a:extLst>
              <a:ext uri="{FF2B5EF4-FFF2-40B4-BE49-F238E27FC236}">
                <a16:creationId xmlns:a16="http://schemas.microsoft.com/office/drawing/2014/main" id="{FD828E2D-8744-7F57-1634-A857B2F611A4}"/>
              </a:ext>
            </a:extLst>
          </p:cNvPr>
          <p:cNvSpPr>
            <a:spLocks noGrp="1"/>
          </p:cNvSpPr>
          <p:nvPr>
            <p:ph type="body" sz="quarter" idx="47" hasCustomPrompt="1"/>
          </p:nvPr>
        </p:nvSpPr>
        <p:spPr>
          <a:xfrm>
            <a:off x="3048000"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7" name="Espace réservé du texte 63">
            <a:extLst>
              <a:ext uri="{FF2B5EF4-FFF2-40B4-BE49-F238E27FC236}">
                <a16:creationId xmlns:a16="http://schemas.microsoft.com/office/drawing/2014/main" id="{82142ADA-DA01-C311-C724-86126E70546A}"/>
              </a:ext>
            </a:extLst>
          </p:cNvPr>
          <p:cNvSpPr>
            <a:spLocks noGrp="1"/>
          </p:cNvSpPr>
          <p:nvPr>
            <p:ph type="body" sz="quarter" idx="48" hasCustomPrompt="1"/>
          </p:nvPr>
        </p:nvSpPr>
        <p:spPr>
          <a:xfrm>
            <a:off x="6102096"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82BF667-E0AF-432B-EEFD-9D3446E2CC55}"/>
              </a:ext>
            </a:extLst>
          </p:cNvPr>
          <p:cNvSpPr>
            <a:spLocks noGrp="1"/>
          </p:cNvSpPr>
          <p:nvPr>
            <p:ph type="body" sz="quarter" idx="49" hasCustomPrompt="1"/>
          </p:nvPr>
        </p:nvSpPr>
        <p:spPr>
          <a:xfrm>
            <a:off x="9156192" y="4317730"/>
            <a:ext cx="0" cy="1591200"/>
          </a:xfrm>
          <a:noFill/>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Rectangle 7">
            <a:extLst>
              <a:ext uri="{FF2B5EF4-FFF2-40B4-BE49-F238E27FC236}">
                <a16:creationId xmlns:a16="http://schemas.microsoft.com/office/drawing/2014/main" id="{4C150E6B-92DA-641F-CDF3-DFB242282183}"/>
              </a:ext>
            </a:extLst>
          </p:cNvPr>
          <p:cNvSpPr/>
          <p:nvPr/>
        </p:nvSpPr>
        <p:spPr>
          <a:xfrm>
            <a:off x="0" y="771525"/>
            <a:ext cx="4150800" cy="283686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2" name="Rectangle 1">
            <a:extLst>
              <a:ext uri="{FF2B5EF4-FFF2-40B4-BE49-F238E27FC236}">
                <a16:creationId xmlns:a16="http://schemas.microsoft.com/office/drawing/2014/main" id="{0DB05BDE-7273-8B17-EF0A-DE5758417564}"/>
              </a:ext>
            </a:extLst>
          </p:cNvPr>
          <p:cNvSpPr/>
          <p:nvPr/>
        </p:nvSpPr>
        <p:spPr>
          <a:xfrm>
            <a:off x="4150800" y="771525"/>
            <a:ext cx="4878000" cy="283686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11" name="Espace réservé pour une image  10">
            <a:extLst>
              <a:ext uri="{FF2B5EF4-FFF2-40B4-BE49-F238E27FC236}">
                <a16:creationId xmlns:a16="http://schemas.microsoft.com/office/drawing/2014/main" id="{441B1A36-4ED4-0A91-46A0-37B534EB7CAE}"/>
              </a:ext>
            </a:extLst>
          </p:cNvPr>
          <p:cNvSpPr>
            <a:spLocks noGrp="1"/>
          </p:cNvSpPr>
          <p:nvPr>
            <p:ph type="pic" sz="quarter" idx="15"/>
          </p:nvPr>
        </p:nvSpPr>
        <p:spPr>
          <a:xfrm>
            <a:off x="9028800" y="771525"/>
            <a:ext cx="3163200" cy="2836863"/>
          </a:xfrm>
        </p:spPr>
        <p:txBody>
          <a:bodyPr/>
          <a:lstStyle/>
          <a:p>
            <a:r>
              <a:rPr lang="fr-FR"/>
              <a:t>Cliquez sur l'icône pour ajouter une image</a:t>
            </a:r>
            <a:endParaRPr lang="fr-FR" dirty="0"/>
          </a:p>
        </p:txBody>
      </p:sp>
      <p:sp>
        <p:nvSpPr>
          <p:cNvPr id="18" name="Espace réservé du texte 15">
            <a:extLst>
              <a:ext uri="{FF2B5EF4-FFF2-40B4-BE49-F238E27FC236}">
                <a16:creationId xmlns:a16="http://schemas.microsoft.com/office/drawing/2014/main" id="{1935E067-0915-2A6F-33C4-5541EEC97D22}"/>
              </a:ext>
            </a:extLst>
          </p:cNvPr>
          <p:cNvSpPr>
            <a:spLocks noGrp="1"/>
          </p:cNvSpPr>
          <p:nvPr>
            <p:ph type="body" sz="quarter" idx="17" hasCustomPrompt="1"/>
          </p:nvPr>
        </p:nvSpPr>
        <p:spPr>
          <a:xfrm>
            <a:off x="3658559" y="4413214"/>
            <a:ext cx="1399215" cy="923330"/>
          </a:xfrm>
        </p:spPr>
        <p:txBody>
          <a:bodyPr wrap="square" anchor="ctr">
            <a:spAutoFit/>
          </a:bodyPr>
          <a:lstStyle>
            <a:lvl1pPr algn="r">
              <a:defRPr sz="6000">
                <a:solidFill>
                  <a:schemeClr val="accent2"/>
                </a:solidFill>
                <a:latin typeface="+mj-lt"/>
              </a:defRPr>
            </a:lvl1pPr>
          </a:lstStyle>
          <a:p>
            <a:pPr lvl="0"/>
            <a:r>
              <a:rPr lang="fr-FR" dirty="0"/>
              <a:t>100</a:t>
            </a:r>
          </a:p>
        </p:txBody>
      </p:sp>
      <p:sp>
        <p:nvSpPr>
          <p:cNvPr id="19" name="Espace réservé du texte 15">
            <a:extLst>
              <a:ext uri="{FF2B5EF4-FFF2-40B4-BE49-F238E27FC236}">
                <a16:creationId xmlns:a16="http://schemas.microsoft.com/office/drawing/2014/main" id="{556FF5E4-AF46-59DE-EB46-DBFA14687BE6}"/>
              </a:ext>
            </a:extLst>
          </p:cNvPr>
          <p:cNvSpPr>
            <a:spLocks noGrp="1"/>
          </p:cNvSpPr>
          <p:nvPr>
            <p:ph type="body" sz="quarter" idx="19" hasCustomPrompt="1"/>
          </p:nvPr>
        </p:nvSpPr>
        <p:spPr>
          <a:xfrm>
            <a:off x="375367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1" name="Espace réservé du texte 15">
            <a:extLst>
              <a:ext uri="{FF2B5EF4-FFF2-40B4-BE49-F238E27FC236}">
                <a16:creationId xmlns:a16="http://schemas.microsoft.com/office/drawing/2014/main" id="{40620645-48B9-23EF-2F50-7F2C714647ED}"/>
              </a:ext>
            </a:extLst>
          </p:cNvPr>
          <p:cNvSpPr>
            <a:spLocks noGrp="1"/>
          </p:cNvSpPr>
          <p:nvPr>
            <p:ph type="body" sz="quarter" idx="20" hasCustomPrompt="1"/>
          </p:nvPr>
        </p:nvSpPr>
        <p:spPr>
          <a:xfrm>
            <a:off x="6586385" y="4413214"/>
            <a:ext cx="1399215" cy="923330"/>
          </a:xfrm>
        </p:spPr>
        <p:txBody>
          <a:bodyPr wrap="square" anchor="ctr">
            <a:spAutoFit/>
          </a:bodyPr>
          <a:lstStyle>
            <a:lvl1pPr algn="r">
              <a:defRPr sz="6000">
                <a:solidFill>
                  <a:schemeClr val="accent2"/>
                </a:solidFill>
                <a:latin typeface="+mj-lt"/>
              </a:defRPr>
            </a:lvl1pPr>
          </a:lstStyle>
          <a:p>
            <a:pPr lvl="0"/>
            <a:r>
              <a:rPr lang="fr-FR" dirty="0"/>
              <a:t>99</a:t>
            </a:r>
          </a:p>
        </p:txBody>
      </p:sp>
      <p:sp>
        <p:nvSpPr>
          <p:cNvPr id="22" name="Espace réservé du texte 15">
            <a:extLst>
              <a:ext uri="{FF2B5EF4-FFF2-40B4-BE49-F238E27FC236}">
                <a16:creationId xmlns:a16="http://schemas.microsoft.com/office/drawing/2014/main" id="{682477E9-E848-6CEA-876D-580A4B18EBBD}"/>
              </a:ext>
            </a:extLst>
          </p:cNvPr>
          <p:cNvSpPr>
            <a:spLocks noGrp="1"/>
          </p:cNvSpPr>
          <p:nvPr>
            <p:ph type="body" sz="quarter" idx="21" hasCustomPrompt="1"/>
          </p:nvPr>
        </p:nvSpPr>
        <p:spPr>
          <a:xfrm>
            <a:off x="6681497"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24" name="Espace réservé du texte 15">
            <a:extLst>
              <a:ext uri="{FF2B5EF4-FFF2-40B4-BE49-F238E27FC236}">
                <a16:creationId xmlns:a16="http://schemas.microsoft.com/office/drawing/2014/main" id="{BD8B5EEC-8674-F879-6285-D6C72F468ADA}"/>
              </a:ext>
            </a:extLst>
          </p:cNvPr>
          <p:cNvSpPr>
            <a:spLocks noGrp="1"/>
          </p:cNvSpPr>
          <p:nvPr>
            <p:ph type="body" sz="quarter" idx="22" hasCustomPrompt="1"/>
          </p:nvPr>
        </p:nvSpPr>
        <p:spPr>
          <a:xfrm>
            <a:off x="9514211" y="4413214"/>
            <a:ext cx="1399215" cy="923330"/>
          </a:xfrm>
        </p:spPr>
        <p:txBody>
          <a:bodyPr wrap="square" anchor="ctr">
            <a:spAutoFit/>
          </a:bodyPr>
          <a:lstStyle>
            <a:lvl1pPr algn="r">
              <a:defRPr sz="6000">
                <a:solidFill>
                  <a:schemeClr val="accent2"/>
                </a:solidFill>
                <a:latin typeface="+mj-lt"/>
              </a:defRPr>
            </a:lvl1pPr>
          </a:lstStyle>
          <a:p>
            <a:pPr lvl="0"/>
            <a:r>
              <a:rPr lang="fr-FR" dirty="0"/>
              <a:t>28</a:t>
            </a:r>
          </a:p>
        </p:txBody>
      </p:sp>
      <p:sp>
        <p:nvSpPr>
          <p:cNvPr id="25" name="Espace réservé du texte 15">
            <a:extLst>
              <a:ext uri="{FF2B5EF4-FFF2-40B4-BE49-F238E27FC236}">
                <a16:creationId xmlns:a16="http://schemas.microsoft.com/office/drawing/2014/main" id="{94D5029B-88E6-12DC-BD4E-A48997306482}"/>
              </a:ext>
            </a:extLst>
          </p:cNvPr>
          <p:cNvSpPr>
            <a:spLocks noGrp="1"/>
          </p:cNvSpPr>
          <p:nvPr>
            <p:ph type="body" sz="quarter" idx="23" hasCustomPrompt="1"/>
          </p:nvPr>
        </p:nvSpPr>
        <p:spPr>
          <a:xfrm>
            <a:off x="9609323"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2" name="Espace réservé du texte 15">
            <a:extLst>
              <a:ext uri="{FF2B5EF4-FFF2-40B4-BE49-F238E27FC236}">
                <a16:creationId xmlns:a16="http://schemas.microsoft.com/office/drawing/2014/main" id="{7F2657E3-F99C-6B39-F065-2D74AE5FD15E}"/>
              </a:ext>
            </a:extLst>
          </p:cNvPr>
          <p:cNvSpPr>
            <a:spLocks noGrp="1"/>
          </p:cNvSpPr>
          <p:nvPr>
            <p:ph type="body" sz="quarter" idx="24" hasCustomPrompt="1"/>
          </p:nvPr>
        </p:nvSpPr>
        <p:spPr>
          <a:xfrm>
            <a:off x="491619" y="4413214"/>
            <a:ext cx="1399215" cy="923330"/>
          </a:xfrm>
        </p:spPr>
        <p:txBody>
          <a:bodyPr wrap="square" anchor="ctr">
            <a:spAutoFit/>
          </a:bodyPr>
          <a:lstStyle>
            <a:lvl1pPr algn="r">
              <a:defRPr sz="6000">
                <a:solidFill>
                  <a:schemeClr val="accent2"/>
                </a:solidFill>
                <a:latin typeface="+mj-lt"/>
              </a:defRPr>
            </a:lvl1pPr>
          </a:lstStyle>
          <a:p>
            <a:pPr lvl="0"/>
            <a:r>
              <a:rPr lang="fr-FR" dirty="0"/>
              <a:t>39</a:t>
            </a:r>
          </a:p>
        </p:txBody>
      </p:sp>
      <p:sp>
        <p:nvSpPr>
          <p:cNvPr id="33" name="Espace réservé du texte 15">
            <a:extLst>
              <a:ext uri="{FF2B5EF4-FFF2-40B4-BE49-F238E27FC236}">
                <a16:creationId xmlns:a16="http://schemas.microsoft.com/office/drawing/2014/main" id="{80F967B1-2BC0-5D2F-56B8-22729B4D6FF4}"/>
              </a:ext>
            </a:extLst>
          </p:cNvPr>
          <p:cNvSpPr>
            <a:spLocks noGrp="1"/>
          </p:cNvSpPr>
          <p:nvPr>
            <p:ph type="body" sz="quarter" idx="25" hasCustomPrompt="1"/>
          </p:nvPr>
        </p:nvSpPr>
        <p:spPr>
          <a:xfrm>
            <a:off x="586731" y="5431171"/>
            <a:ext cx="1877007" cy="738664"/>
          </a:xfrm>
        </p:spPr>
        <p:txBody>
          <a:bodyPr wrap="square" anchor="t">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2" name="Espace réservé du texte 41">
            <a:extLst>
              <a:ext uri="{FF2B5EF4-FFF2-40B4-BE49-F238E27FC236}">
                <a16:creationId xmlns:a16="http://schemas.microsoft.com/office/drawing/2014/main" id="{92F8525E-1DB3-FFB3-AB86-045F17BB7F81}"/>
              </a:ext>
            </a:extLst>
          </p:cNvPr>
          <p:cNvSpPr>
            <a:spLocks noGrp="1"/>
          </p:cNvSpPr>
          <p:nvPr>
            <p:ph type="body" sz="quarter" idx="26" hasCustomPrompt="1"/>
          </p:nvPr>
        </p:nvSpPr>
        <p:spPr>
          <a:xfrm>
            <a:off x="1901435" y="4713049"/>
            <a:ext cx="382688" cy="461665"/>
          </a:xfrm>
        </p:spPr>
        <p:txBody>
          <a:bodyPr/>
          <a:lstStyle>
            <a:lvl1pPr>
              <a:defRPr sz="3000">
                <a:solidFill>
                  <a:schemeClr val="accent2"/>
                </a:solidFill>
              </a:defRPr>
            </a:lvl1pPr>
          </a:lstStyle>
          <a:p>
            <a:pPr lvl="0"/>
            <a:r>
              <a:rPr lang="fr-FR" dirty="0"/>
              <a:t>%</a:t>
            </a:r>
          </a:p>
        </p:txBody>
      </p:sp>
      <p:sp>
        <p:nvSpPr>
          <p:cNvPr id="43" name="Espace réservé du texte 41">
            <a:extLst>
              <a:ext uri="{FF2B5EF4-FFF2-40B4-BE49-F238E27FC236}">
                <a16:creationId xmlns:a16="http://schemas.microsoft.com/office/drawing/2014/main" id="{B9030B13-259E-B263-6686-783CFF0726F1}"/>
              </a:ext>
            </a:extLst>
          </p:cNvPr>
          <p:cNvSpPr>
            <a:spLocks noGrp="1"/>
          </p:cNvSpPr>
          <p:nvPr>
            <p:ph type="body" sz="quarter" idx="27" hasCustomPrompt="1"/>
          </p:nvPr>
        </p:nvSpPr>
        <p:spPr>
          <a:xfrm>
            <a:off x="5062630" y="4713049"/>
            <a:ext cx="382688" cy="461665"/>
          </a:xfrm>
        </p:spPr>
        <p:txBody>
          <a:bodyPr/>
          <a:lstStyle>
            <a:lvl1pPr>
              <a:defRPr sz="3000">
                <a:solidFill>
                  <a:schemeClr val="accent2"/>
                </a:solidFill>
              </a:defRPr>
            </a:lvl1pPr>
          </a:lstStyle>
          <a:p>
            <a:pPr lvl="0"/>
            <a:r>
              <a:rPr lang="fr-FR" dirty="0"/>
              <a:t>%</a:t>
            </a:r>
          </a:p>
        </p:txBody>
      </p:sp>
      <p:sp>
        <p:nvSpPr>
          <p:cNvPr id="44" name="Espace réservé du texte 41">
            <a:extLst>
              <a:ext uri="{FF2B5EF4-FFF2-40B4-BE49-F238E27FC236}">
                <a16:creationId xmlns:a16="http://schemas.microsoft.com/office/drawing/2014/main" id="{62DF01B5-1D23-CEB0-8851-A5AB238E3465}"/>
              </a:ext>
            </a:extLst>
          </p:cNvPr>
          <p:cNvSpPr>
            <a:spLocks noGrp="1"/>
          </p:cNvSpPr>
          <p:nvPr>
            <p:ph type="body" sz="quarter" idx="28" hasCustomPrompt="1"/>
          </p:nvPr>
        </p:nvSpPr>
        <p:spPr>
          <a:xfrm>
            <a:off x="7997435" y="4713049"/>
            <a:ext cx="382688" cy="461665"/>
          </a:xfrm>
        </p:spPr>
        <p:txBody>
          <a:bodyPr/>
          <a:lstStyle>
            <a:lvl1pPr>
              <a:defRPr sz="3000">
                <a:solidFill>
                  <a:schemeClr val="accent2"/>
                </a:solidFill>
              </a:defRPr>
            </a:lvl1pPr>
          </a:lstStyle>
          <a:p>
            <a:pPr lvl="0"/>
            <a:r>
              <a:rPr lang="fr-FR" dirty="0"/>
              <a:t>%</a:t>
            </a:r>
          </a:p>
        </p:txBody>
      </p:sp>
      <p:sp>
        <p:nvSpPr>
          <p:cNvPr id="45" name="Espace réservé du texte 41">
            <a:extLst>
              <a:ext uri="{FF2B5EF4-FFF2-40B4-BE49-F238E27FC236}">
                <a16:creationId xmlns:a16="http://schemas.microsoft.com/office/drawing/2014/main" id="{FF1439AE-87B1-DDDD-F75C-1A41213FC49F}"/>
              </a:ext>
            </a:extLst>
          </p:cNvPr>
          <p:cNvSpPr>
            <a:spLocks noGrp="1"/>
          </p:cNvSpPr>
          <p:nvPr>
            <p:ph type="body" sz="quarter" idx="29" hasCustomPrompt="1"/>
          </p:nvPr>
        </p:nvSpPr>
        <p:spPr>
          <a:xfrm>
            <a:off x="10922715" y="4713049"/>
            <a:ext cx="382688" cy="461665"/>
          </a:xfrm>
        </p:spPr>
        <p:txBody>
          <a:bodyPr/>
          <a:lstStyle>
            <a:lvl1pPr>
              <a:defRPr sz="3000">
                <a:solidFill>
                  <a:schemeClr val="accent2"/>
                </a:solidFill>
              </a:defRPr>
            </a:lvl1pPr>
          </a:lstStyle>
          <a:p>
            <a:pPr lvl="0"/>
            <a:r>
              <a:rPr lang="fr-FR" dirty="0"/>
              <a:t>%</a:t>
            </a:r>
          </a:p>
        </p:txBody>
      </p:sp>
      <p:sp>
        <p:nvSpPr>
          <p:cNvPr id="50" name="Espace réservé du texte 14">
            <a:extLst>
              <a:ext uri="{FF2B5EF4-FFF2-40B4-BE49-F238E27FC236}">
                <a16:creationId xmlns:a16="http://schemas.microsoft.com/office/drawing/2014/main" id="{FE6C2D9B-04BE-7FA6-8EB7-2A4E19E7AECC}"/>
              </a:ext>
            </a:extLst>
          </p:cNvPr>
          <p:cNvSpPr>
            <a:spLocks noGrp="1"/>
          </p:cNvSpPr>
          <p:nvPr>
            <p:ph type="body" sz="quarter" idx="30" hasCustomPrompt="1"/>
          </p:nvPr>
        </p:nvSpPr>
        <p:spPr>
          <a:xfrm>
            <a:off x="582787" y="1259474"/>
            <a:ext cx="2998614" cy="1969770"/>
          </a:xfrm>
        </p:spPr>
        <p:txBody>
          <a:bodyPr anchor="t"/>
          <a:lstStyle>
            <a:lvl1pPr>
              <a:defRPr sz="3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endParaRPr lang="fr-FR" dirty="0"/>
          </a:p>
        </p:txBody>
      </p:sp>
      <p:sp>
        <p:nvSpPr>
          <p:cNvPr id="51" name="Espace réservé du texte 14">
            <a:extLst>
              <a:ext uri="{FF2B5EF4-FFF2-40B4-BE49-F238E27FC236}">
                <a16:creationId xmlns:a16="http://schemas.microsoft.com/office/drawing/2014/main" id="{9E17F23C-647D-1924-A167-7B69CB73D62D}"/>
              </a:ext>
            </a:extLst>
          </p:cNvPr>
          <p:cNvSpPr>
            <a:spLocks noGrp="1"/>
          </p:cNvSpPr>
          <p:nvPr>
            <p:ph type="body" sz="quarter" idx="31" hasCustomPrompt="1"/>
          </p:nvPr>
        </p:nvSpPr>
        <p:spPr>
          <a:xfrm>
            <a:off x="5057774" y="1422183"/>
            <a:ext cx="2998614" cy="1231106"/>
          </a:xfrm>
        </p:spPr>
        <p:txBody>
          <a:bodyPr anchor="t"/>
          <a:lstStyle>
            <a:lvl1pPr>
              <a:defRPr sz="2000" i="1" u="none"/>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2" name="Espace réservé du texte 14">
            <a:extLst>
              <a:ext uri="{FF2B5EF4-FFF2-40B4-BE49-F238E27FC236}">
                <a16:creationId xmlns:a16="http://schemas.microsoft.com/office/drawing/2014/main" id="{664FF3FD-2634-F326-399C-4B4A9F7BFCE4}"/>
              </a:ext>
            </a:extLst>
          </p:cNvPr>
          <p:cNvSpPr>
            <a:spLocks noGrp="1"/>
          </p:cNvSpPr>
          <p:nvPr>
            <p:ph type="body" sz="quarter" idx="32" hasCustomPrompt="1"/>
          </p:nvPr>
        </p:nvSpPr>
        <p:spPr>
          <a:xfrm>
            <a:off x="5026042" y="2810969"/>
            <a:ext cx="2998614" cy="215444"/>
          </a:xfrm>
        </p:spPr>
        <p:txBody>
          <a:bodyPr anchor="ctr"/>
          <a:lstStyle>
            <a:lvl1pPr>
              <a:defRPr sz="1400" i="1" u="none"/>
            </a:lvl1pPr>
          </a:lstStyle>
          <a:p>
            <a:pPr lvl="0"/>
            <a:r>
              <a:rPr lang="fr-FR" dirty="0"/>
              <a:t>NOM Prénom</a:t>
            </a:r>
          </a:p>
        </p:txBody>
      </p:sp>
      <p:sp>
        <p:nvSpPr>
          <p:cNvPr id="53" name="Espace réservé du texte 14">
            <a:extLst>
              <a:ext uri="{FF2B5EF4-FFF2-40B4-BE49-F238E27FC236}">
                <a16:creationId xmlns:a16="http://schemas.microsoft.com/office/drawing/2014/main" id="{22FF66FD-7C9D-5A18-615E-C57B205A50D9}"/>
              </a:ext>
            </a:extLst>
          </p:cNvPr>
          <p:cNvSpPr>
            <a:spLocks noGrp="1"/>
          </p:cNvSpPr>
          <p:nvPr>
            <p:ph type="body" sz="quarter" idx="33" hasCustomPrompt="1"/>
          </p:nvPr>
        </p:nvSpPr>
        <p:spPr>
          <a:xfrm>
            <a:off x="5026042" y="3033156"/>
            <a:ext cx="2998614" cy="215444"/>
          </a:xfrm>
        </p:spPr>
        <p:txBody>
          <a:bodyPr anchor="ctr"/>
          <a:lstStyle>
            <a:lvl1pPr>
              <a:defRPr sz="1400" i="1" u="none"/>
            </a:lvl1pPr>
          </a:lstStyle>
          <a:p>
            <a:pPr lvl="0"/>
            <a:r>
              <a:rPr lang="fr-FR" dirty="0"/>
              <a:t>Titre</a:t>
            </a:r>
          </a:p>
        </p:txBody>
      </p:sp>
      <p:sp>
        <p:nvSpPr>
          <p:cNvPr id="9" name="Espace réservé du texte 7">
            <a:extLst>
              <a:ext uri="{FF2B5EF4-FFF2-40B4-BE49-F238E27FC236}">
                <a16:creationId xmlns:a16="http://schemas.microsoft.com/office/drawing/2014/main" id="{EB6456E0-2BC7-3B23-D86E-3EBCE8A99A3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13" name="Espace réservé du texte 9">
            <a:extLst>
              <a:ext uri="{FF2B5EF4-FFF2-40B4-BE49-F238E27FC236}">
                <a16:creationId xmlns:a16="http://schemas.microsoft.com/office/drawing/2014/main" id="{93E1ACB0-6325-ED22-4C38-60643F20375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83428222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parti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2FB6F17-4725-9C7A-1D63-6365203C4798}"/>
              </a:ext>
            </a:extLst>
          </p:cNvPr>
          <p:cNvSpPr>
            <a:spLocks noGrp="1"/>
          </p:cNvSpPr>
          <p:nvPr>
            <p:ph type="ftr" sz="quarter" idx="11"/>
          </p:nvPr>
        </p:nvSpPr>
        <p:spPr/>
        <p:txBody>
          <a:bodyPr/>
          <a:lstStyle/>
          <a:p>
            <a:r>
              <a:rPr lang="fr-FR"/>
              <a:t>CYCLE ANNUEL IHEDATE 2025 - Adapter les territoires à +4 degrés</a:t>
            </a:r>
            <a:endParaRPr lang="en-US" dirty="0"/>
          </a:p>
        </p:txBody>
      </p:sp>
      <p:sp>
        <p:nvSpPr>
          <p:cNvPr id="5" name="Espace réservé du numéro de diapositive 4">
            <a:extLst>
              <a:ext uri="{FF2B5EF4-FFF2-40B4-BE49-F238E27FC236}">
                <a16:creationId xmlns:a16="http://schemas.microsoft.com/office/drawing/2014/main" id="{B81D27D5-192B-CE51-BB05-B067BCF62183}"/>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6" name="Rectangle 5">
            <a:extLst>
              <a:ext uri="{FF2B5EF4-FFF2-40B4-BE49-F238E27FC236}">
                <a16:creationId xmlns:a16="http://schemas.microsoft.com/office/drawing/2014/main" id="{289C9D67-FA93-AD21-E4EB-88DE6180CF2D}"/>
              </a:ext>
            </a:extLst>
          </p:cNvPr>
          <p:cNvSpPr/>
          <p:nvPr/>
        </p:nvSpPr>
        <p:spPr>
          <a:xfrm>
            <a:off x="0" y="0"/>
            <a:ext cx="6096000" cy="6459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8F77B453-27DD-6F56-885E-E0B9389F2546}"/>
              </a:ext>
            </a:extLst>
          </p:cNvPr>
          <p:cNvSpPr/>
          <p:nvPr/>
        </p:nvSpPr>
        <p:spPr>
          <a:xfrm>
            <a:off x="6096000" y="0"/>
            <a:ext cx="6096000" cy="645924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10">
            <a:extLst>
              <a:ext uri="{FF2B5EF4-FFF2-40B4-BE49-F238E27FC236}">
                <a16:creationId xmlns:a16="http://schemas.microsoft.com/office/drawing/2014/main" id="{A3B4EE40-C370-4DCD-CE89-2209F44FB5E2}"/>
              </a:ext>
            </a:extLst>
          </p:cNvPr>
          <p:cNvSpPr>
            <a:spLocks noGrp="1"/>
          </p:cNvSpPr>
          <p:nvPr>
            <p:ph type="body" sz="quarter" idx="13" hasCustomPrompt="1"/>
          </p:nvPr>
        </p:nvSpPr>
        <p:spPr>
          <a:xfrm>
            <a:off x="671513" y="2526210"/>
            <a:ext cx="671792" cy="1538883"/>
          </a:xfrm>
        </p:spPr>
        <p:txBody>
          <a:bodyPr wrap="square" anchor="ctr">
            <a:spAutoFit/>
          </a:bodyPr>
          <a:lstStyle>
            <a:lvl1pPr algn="ctr">
              <a:defRPr sz="10000"/>
            </a:lvl1pPr>
          </a:lstStyle>
          <a:p>
            <a:pPr lvl="0"/>
            <a:r>
              <a:rPr lang="fr-FR" dirty="0"/>
              <a:t>1</a:t>
            </a:r>
          </a:p>
        </p:txBody>
      </p:sp>
      <p:sp>
        <p:nvSpPr>
          <p:cNvPr id="12" name="Espace réservé du texte 13">
            <a:extLst>
              <a:ext uri="{FF2B5EF4-FFF2-40B4-BE49-F238E27FC236}">
                <a16:creationId xmlns:a16="http://schemas.microsoft.com/office/drawing/2014/main" id="{1AD71F20-D84E-88D7-167A-4BBEE69529BE}"/>
              </a:ext>
            </a:extLst>
          </p:cNvPr>
          <p:cNvSpPr>
            <a:spLocks noGrp="1"/>
          </p:cNvSpPr>
          <p:nvPr>
            <p:ph type="body" sz="quarter" idx="14" hasCustomPrompt="1"/>
          </p:nvPr>
        </p:nvSpPr>
        <p:spPr>
          <a:xfrm>
            <a:off x="1556566" y="2902148"/>
            <a:ext cx="4314172" cy="615553"/>
          </a:xfrm>
        </p:spPr>
        <p:txBody>
          <a:bodyPr wrap="square" anchor="ctr">
            <a:spAutoFit/>
          </a:bodyPr>
          <a:lstStyle>
            <a:lvl1pPr marL="0" indent="0">
              <a:buFont typeface="+mj-lt"/>
              <a:buNone/>
              <a:defRPr sz="4000">
                <a:latin typeface="+mj-lt"/>
              </a:defRPr>
            </a:lvl1pPr>
          </a:lstStyle>
          <a:p>
            <a:pPr lvl="0"/>
            <a:r>
              <a:rPr lang="fr-FR" dirty="0"/>
              <a:t>Titre de la partie</a:t>
            </a:r>
          </a:p>
        </p:txBody>
      </p:sp>
      <p:sp>
        <p:nvSpPr>
          <p:cNvPr id="14" name="Espace réservé du texte 13">
            <a:extLst>
              <a:ext uri="{FF2B5EF4-FFF2-40B4-BE49-F238E27FC236}">
                <a16:creationId xmlns:a16="http://schemas.microsoft.com/office/drawing/2014/main" id="{60AC6280-3637-9712-B3DE-21F924B069CC}"/>
              </a:ext>
            </a:extLst>
          </p:cNvPr>
          <p:cNvSpPr>
            <a:spLocks noGrp="1"/>
          </p:cNvSpPr>
          <p:nvPr>
            <p:ph type="body" sz="quarter" idx="15" hasCustomPrompt="1"/>
          </p:nvPr>
        </p:nvSpPr>
        <p:spPr>
          <a:xfrm>
            <a:off x="6638925" y="2653810"/>
            <a:ext cx="5076825" cy="1122230"/>
          </a:xfrm>
        </p:spPr>
        <p:txBody>
          <a:bodyPr anchor="ctr"/>
          <a:lstStyle>
            <a:lvl1pPr>
              <a:lnSpc>
                <a:spcPct val="150000"/>
              </a:lnSpc>
              <a:defRPr/>
            </a:lvl1pPr>
            <a:lvl2pPr marL="0">
              <a:lnSpc>
                <a:spcPct val="150000"/>
              </a:lnSpc>
              <a:defRPr sz="1800" spc="0">
                <a:solidFill>
                  <a:schemeClr val="accent2"/>
                </a:solidFill>
                <a:latin typeface="+mj-lt"/>
              </a:defRPr>
            </a:lvl2pPr>
          </a:lstStyle>
          <a:p>
            <a:pPr lvl="0"/>
            <a:r>
              <a:rPr lang="fr-FR" dirty="0"/>
              <a:t>1.1 Sous partie 1</a:t>
            </a:r>
          </a:p>
          <a:p>
            <a:pPr lvl="1"/>
            <a:r>
              <a:rPr lang="fr-FR" dirty="0"/>
              <a:t>1.2 Sous partie 2</a:t>
            </a:r>
          </a:p>
          <a:p>
            <a:pPr lvl="0"/>
            <a:r>
              <a:rPr lang="fr-FR" dirty="0"/>
              <a:t>1.3 Sous partie 3</a:t>
            </a:r>
          </a:p>
        </p:txBody>
      </p:sp>
    </p:spTree>
    <p:extLst>
      <p:ext uri="{BB962C8B-B14F-4D97-AF65-F5344CB8AC3E}">
        <p14:creationId xmlns:p14="http://schemas.microsoft.com/office/powerpoint/2010/main" val="30225408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ourcentag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8" name="Espace réservé du texte 7">
            <a:extLst>
              <a:ext uri="{FF2B5EF4-FFF2-40B4-BE49-F238E27FC236}">
                <a16:creationId xmlns:a16="http://schemas.microsoft.com/office/drawing/2014/main" id="{92E647D6-7F5D-A849-9349-DB1C11B1E9E6}"/>
              </a:ext>
            </a:extLst>
          </p:cNvPr>
          <p:cNvSpPr>
            <a:spLocks noGrp="1"/>
          </p:cNvSpPr>
          <p:nvPr>
            <p:ph type="body" sz="quarter" idx="15" hasCustomPrompt="1"/>
          </p:nvPr>
        </p:nvSpPr>
        <p:spPr>
          <a:xfrm>
            <a:off x="582787" y="2444116"/>
            <a:ext cx="2944800" cy="984885"/>
          </a:xfrm>
        </p:spPr>
        <p:txBody>
          <a:bodyPr anchor="b">
            <a:spAutoFit/>
          </a:bodyPr>
          <a:lstStyle>
            <a:lvl1pPr>
              <a:defRPr sz="320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endParaRPr lang="fr-FR" dirty="0"/>
          </a:p>
        </p:txBody>
      </p:sp>
      <p:sp>
        <p:nvSpPr>
          <p:cNvPr id="11" name="Espace réservé du texte 7">
            <a:extLst>
              <a:ext uri="{FF2B5EF4-FFF2-40B4-BE49-F238E27FC236}">
                <a16:creationId xmlns:a16="http://schemas.microsoft.com/office/drawing/2014/main" id="{F35A2F6C-4969-3FC8-FD81-62B28DCA4D51}"/>
              </a:ext>
            </a:extLst>
          </p:cNvPr>
          <p:cNvSpPr>
            <a:spLocks noGrp="1"/>
          </p:cNvSpPr>
          <p:nvPr>
            <p:ph type="body" sz="quarter" idx="16" hasCustomPrompt="1"/>
          </p:nvPr>
        </p:nvSpPr>
        <p:spPr>
          <a:xfrm>
            <a:off x="581137" y="3834157"/>
            <a:ext cx="2944800" cy="646331"/>
          </a:xfrm>
        </p:spPr>
        <p:txBody>
          <a:bodyPr>
            <a:spAutoFit/>
          </a:bodyPr>
          <a:lstStyle>
            <a:lvl1pPr>
              <a:defRPr sz="14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4952002" y="3283804"/>
            <a:ext cx="2592325"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6898478" y="3283804"/>
            <a:ext cx="2592325"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8844954" y="3283804"/>
            <a:ext cx="2592325"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4952005" y="2016442"/>
            <a:ext cx="1980000" cy="184666"/>
          </a:xfrm>
        </p:spPr>
        <p:txBody>
          <a:bodyPr wrap="square" anchor="b">
            <a:spAutoFit/>
          </a:bodyPr>
          <a:lstStyle>
            <a:lvl1pPr>
              <a:defRPr sz="1200">
                <a:latin typeface="+mj-lt"/>
              </a:defRPr>
            </a:lvl1pPr>
          </a:lstStyle>
          <a:p>
            <a:pPr lvl="0"/>
            <a:r>
              <a:rPr lang="fr-FR" dirty="0"/>
              <a:t>Lorme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4952005" y="2204918"/>
            <a:ext cx="1980000" cy="369332"/>
          </a:xfrm>
        </p:spPr>
        <p:txBody>
          <a:bodyPr>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7199517" y="4779382"/>
            <a:ext cx="1980001" cy="184666"/>
          </a:xfrm>
        </p:spPr>
        <p:txBody>
          <a:bodyPr wrap="square" anchor="b">
            <a:spAutoFit/>
          </a:bodyPr>
          <a:lstStyle>
            <a:lvl1pPr>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7199517" y="4967858"/>
            <a:ext cx="1980001" cy="369332"/>
          </a:xfrm>
        </p:spPr>
        <p:txBody>
          <a:bodyPr wrap="square">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9447031" y="2016442"/>
            <a:ext cx="1980000" cy="184666"/>
          </a:xfrm>
        </p:spPr>
        <p:txBody>
          <a:bodyPr wrap="square" anchor="b">
            <a:spAutoFit/>
          </a:bodyPr>
          <a:lstStyle>
            <a:lvl1pPr>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447031" y="2204918"/>
            <a:ext cx="1980000" cy="369332"/>
          </a:xfrm>
        </p:spPr>
        <p:txBody>
          <a:bodyPr>
            <a:spAutoFit/>
          </a:bodyPr>
          <a:lstStyle>
            <a:lvl1pPr>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5813783"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8061296" y="3335951"/>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10308810" y="1855302"/>
            <a:ext cx="256443" cy="19800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BCD9773-BA93-F153-A689-0D1B8B5383F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D83B408C-A0B0-C33C-51C0-2190B9939839}"/>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8316124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51">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ourcentag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5" name="Espace réservé du texte 14">
            <a:extLst>
              <a:ext uri="{FF2B5EF4-FFF2-40B4-BE49-F238E27FC236}">
                <a16:creationId xmlns:a16="http://schemas.microsoft.com/office/drawing/2014/main" id="{15C059CA-F7DE-8CD8-0241-375A7829389F}"/>
              </a:ext>
            </a:extLst>
          </p:cNvPr>
          <p:cNvSpPr>
            <a:spLocks noGrp="1"/>
          </p:cNvSpPr>
          <p:nvPr>
            <p:ph type="body" sz="quarter" idx="17" hasCustomPrompt="1"/>
          </p:nvPr>
        </p:nvSpPr>
        <p:spPr>
          <a:xfrm>
            <a:off x="627255" y="3283804"/>
            <a:ext cx="4063146" cy="609658"/>
          </a:xfrm>
          <a:prstGeom prst="roundRect">
            <a:avLst>
              <a:gd name="adj" fmla="val 50000"/>
            </a:avLst>
          </a:prstGeom>
          <a:solidFill>
            <a:srgbClr val="69AAE4">
              <a:alpha val="80000"/>
            </a:srgbClr>
          </a:solidFill>
          <a:ln>
            <a:solidFill>
              <a:schemeClr val="accent2"/>
            </a:solidFill>
          </a:ln>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7" name="Espace réservé du texte 14">
            <a:extLst>
              <a:ext uri="{FF2B5EF4-FFF2-40B4-BE49-F238E27FC236}">
                <a16:creationId xmlns:a16="http://schemas.microsoft.com/office/drawing/2014/main" id="{560794E9-9D7D-B059-F353-DB4FF9FF5E1B}"/>
              </a:ext>
            </a:extLst>
          </p:cNvPr>
          <p:cNvSpPr>
            <a:spLocks noGrp="1"/>
          </p:cNvSpPr>
          <p:nvPr>
            <p:ph type="body" sz="quarter" idx="18" hasCustomPrompt="1"/>
          </p:nvPr>
        </p:nvSpPr>
        <p:spPr>
          <a:xfrm>
            <a:off x="4073679" y="3283804"/>
            <a:ext cx="4063146" cy="609658"/>
          </a:xfrm>
          <a:prstGeom prst="roundRect">
            <a:avLst>
              <a:gd name="adj" fmla="val 50000"/>
            </a:avLst>
          </a:prstGeom>
          <a:solidFill>
            <a:schemeClr val="accent1">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18" name="Espace réservé du texte 14">
            <a:extLst>
              <a:ext uri="{FF2B5EF4-FFF2-40B4-BE49-F238E27FC236}">
                <a16:creationId xmlns:a16="http://schemas.microsoft.com/office/drawing/2014/main" id="{F7AF35E2-10E1-7307-599B-F67D0EC8E13C}"/>
              </a:ext>
            </a:extLst>
          </p:cNvPr>
          <p:cNvSpPr>
            <a:spLocks noGrp="1"/>
          </p:cNvSpPr>
          <p:nvPr>
            <p:ph type="body" sz="quarter" idx="19" hasCustomPrompt="1"/>
          </p:nvPr>
        </p:nvSpPr>
        <p:spPr>
          <a:xfrm>
            <a:off x="7520103" y="3274819"/>
            <a:ext cx="4063146" cy="609658"/>
          </a:xfrm>
          <a:prstGeom prst="roundRect">
            <a:avLst>
              <a:gd name="adj" fmla="val 50000"/>
            </a:avLst>
          </a:prstGeom>
          <a:solidFill>
            <a:schemeClr val="accent3">
              <a:alpha val="80000"/>
            </a:schemeClr>
          </a:solidFill>
        </p:spPr>
        <p:txBody>
          <a:bodyPr wrap="square" tIns="144000" bIns="72000" anchor="ctr">
            <a:spAutoFit/>
          </a:bodyPr>
          <a:lstStyle>
            <a:lvl1pPr algn="ctr">
              <a:defRPr sz="1400">
                <a:solidFill>
                  <a:schemeClr val="bg1"/>
                </a:solidFill>
                <a:latin typeface="+mj-lt"/>
              </a:defRPr>
            </a:lvl1pPr>
          </a:lstStyle>
          <a:p>
            <a:pPr lvl="0"/>
            <a:r>
              <a:rPr lang="fr-FR" dirty="0"/>
              <a:t>00%</a:t>
            </a:r>
          </a:p>
        </p:txBody>
      </p:sp>
      <p:sp>
        <p:nvSpPr>
          <p:cNvPr id="24" name="Espace réservé du texte 23">
            <a:extLst>
              <a:ext uri="{FF2B5EF4-FFF2-40B4-BE49-F238E27FC236}">
                <a16:creationId xmlns:a16="http://schemas.microsoft.com/office/drawing/2014/main" id="{E71E23FF-9BD4-2933-42C8-375690D83AA7}"/>
              </a:ext>
            </a:extLst>
          </p:cNvPr>
          <p:cNvSpPr>
            <a:spLocks noGrp="1"/>
          </p:cNvSpPr>
          <p:nvPr>
            <p:ph type="body" sz="quarter" idx="20" hasCustomPrompt="1"/>
          </p:nvPr>
        </p:nvSpPr>
        <p:spPr>
          <a:xfrm>
            <a:off x="1112329" y="1984849"/>
            <a:ext cx="1440000" cy="184666"/>
          </a:xfrm>
        </p:spPr>
        <p:txBody>
          <a:bodyPr wrap="square" anchor="ctr">
            <a:spAutoFit/>
          </a:bodyPr>
          <a:lstStyle>
            <a:lvl1pPr algn="l">
              <a:defRPr sz="1200">
                <a:latin typeface="+mj-lt"/>
              </a:defRPr>
            </a:lvl1pPr>
          </a:lstStyle>
          <a:p>
            <a:pPr lvl="0"/>
            <a:r>
              <a:rPr lang="fr-FR" dirty="0"/>
              <a:t>Lorem ipsum</a:t>
            </a:r>
          </a:p>
        </p:txBody>
      </p:sp>
      <p:sp>
        <p:nvSpPr>
          <p:cNvPr id="25" name="Espace réservé du texte 23">
            <a:extLst>
              <a:ext uri="{FF2B5EF4-FFF2-40B4-BE49-F238E27FC236}">
                <a16:creationId xmlns:a16="http://schemas.microsoft.com/office/drawing/2014/main" id="{A01F73E2-CDF3-F6DE-C2AE-65B74749B9EE}"/>
              </a:ext>
            </a:extLst>
          </p:cNvPr>
          <p:cNvSpPr>
            <a:spLocks noGrp="1"/>
          </p:cNvSpPr>
          <p:nvPr>
            <p:ph type="body" sz="quarter" idx="21" hasCustomPrompt="1"/>
          </p:nvPr>
        </p:nvSpPr>
        <p:spPr>
          <a:xfrm>
            <a:off x="2696455" y="1615517"/>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0" name="Espace réservé du texte 23">
            <a:extLst>
              <a:ext uri="{FF2B5EF4-FFF2-40B4-BE49-F238E27FC236}">
                <a16:creationId xmlns:a16="http://schemas.microsoft.com/office/drawing/2014/main" id="{981B2F02-DE0F-BDF2-8024-718FDB754824}"/>
              </a:ext>
            </a:extLst>
          </p:cNvPr>
          <p:cNvSpPr>
            <a:spLocks noGrp="1"/>
          </p:cNvSpPr>
          <p:nvPr>
            <p:ph type="body" sz="quarter" idx="22" hasCustomPrompt="1"/>
          </p:nvPr>
        </p:nvSpPr>
        <p:spPr>
          <a:xfrm>
            <a:off x="4599463" y="4980329"/>
            <a:ext cx="1440000" cy="184666"/>
          </a:xfrm>
        </p:spPr>
        <p:txBody>
          <a:bodyPr wrap="square" anchor="ctr">
            <a:spAutoFit/>
          </a:bodyPr>
          <a:lstStyle>
            <a:lvl1pPr algn="l">
              <a:defRPr sz="1200">
                <a:latin typeface="+mj-lt"/>
              </a:defRPr>
            </a:lvl1pPr>
          </a:lstStyle>
          <a:p>
            <a:pPr lvl="0"/>
            <a:r>
              <a:rPr lang="fr-FR" dirty="0"/>
              <a:t>Lorem ipsum</a:t>
            </a:r>
          </a:p>
        </p:txBody>
      </p:sp>
      <p:sp>
        <p:nvSpPr>
          <p:cNvPr id="31" name="Espace réservé du texte 23">
            <a:extLst>
              <a:ext uri="{FF2B5EF4-FFF2-40B4-BE49-F238E27FC236}">
                <a16:creationId xmlns:a16="http://schemas.microsoft.com/office/drawing/2014/main" id="{F33A6765-9BDA-2972-2564-2DF8C6504C78}"/>
              </a:ext>
            </a:extLst>
          </p:cNvPr>
          <p:cNvSpPr>
            <a:spLocks noGrp="1"/>
          </p:cNvSpPr>
          <p:nvPr>
            <p:ph type="body" sz="quarter" idx="23" hasCustomPrompt="1"/>
          </p:nvPr>
        </p:nvSpPr>
        <p:spPr>
          <a:xfrm>
            <a:off x="6161383" y="4610997"/>
            <a:ext cx="1440000" cy="923330"/>
          </a:xfrm>
        </p:spPr>
        <p:txBody>
          <a:bodyPr wrap="square"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2" name="Espace réservé du texte 23">
            <a:extLst>
              <a:ext uri="{FF2B5EF4-FFF2-40B4-BE49-F238E27FC236}">
                <a16:creationId xmlns:a16="http://schemas.microsoft.com/office/drawing/2014/main" id="{AC515838-81A2-C28B-7FB7-8A02EB4B0EAB}"/>
              </a:ext>
            </a:extLst>
          </p:cNvPr>
          <p:cNvSpPr>
            <a:spLocks noGrp="1"/>
          </p:cNvSpPr>
          <p:nvPr>
            <p:ph type="body" sz="quarter" idx="24" hasCustomPrompt="1"/>
          </p:nvPr>
        </p:nvSpPr>
        <p:spPr>
          <a:xfrm>
            <a:off x="8055545" y="2013482"/>
            <a:ext cx="1440000" cy="184666"/>
          </a:xfrm>
        </p:spPr>
        <p:txBody>
          <a:bodyPr wrap="square" anchor="ctr">
            <a:spAutoFit/>
          </a:bodyPr>
          <a:lstStyle>
            <a:lvl1pPr algn="l">
              <a:defRPr sz="1200">
                <a:latin typeface="+mj-lt"/>
              </a:defRPr>
            </a:lvl1pPr>
          </a:lstStyle>
          <a:p>
            <a:pPr lvl="0"/>
            <a:r>
              <a:rPr lang="fr-FR" dirty="0"/>
              <a:t>Lorem ipsum</a:t>
            </a:r>
          </a:p>
        </p:txBody>
      </p:sp>
      <p:sp>
        <p:nvSpPr>
          <p:cNvPr id="33" name="Espace réservé du texte 23">
            <a:extLst>
              <a:ext uri="{FF2B5EF4-FFF2-40B4-BE49-F238E27FC236}">
                <a16:creationId xmlns:a16="http://schemas.microsoft.com/office/drawing/2014/main" id="{74F8EFF8-472D-1A86-90CA-60288F53ECB7}"/>
              </a:ext>
            </a:extLst>
          </p:cNvPr>
          <p:cNvSpPr>
            <a:spLocks noGrp="1"/>
          </p:cNvSpPr>
          <p:nvPr>
            <p:ph type="body" sz="quarter" idx="25" hasCustomPrompt="1"/>
          </p:nvPr>
        </p:nvSpPr>
        <p:spPr>
          <a:xfrm>
            <a:off x="9639671" y="1644150"/>
            <a:ext cx="1440000" cy="923330"/>
          </a:xfrm>
        </p:spPr>
        <p:txBody>
          <a:bodyPr anchor="ctr">
            <a:spAutoFit/>
          </a:bodyPr>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sed</a:t>
            </a:r>
            <a:r>
              <a:rPr lang="fr-FR" dirty="0"/>
              <a:t> ut </a:t>
            </a:r>
            <a:r>
              <a:rPr lang="fr-FR" dirty="0" err="1"/>
              <a:t>perspiciatis</a:t>
            </a:r>
            <a:r>
              <a:rPr lang="fr-FR" dirty="0"/>
              <a:t> </a:t>
            </a:r>
            <a:r>
              <a:rPr lang="fr-FR" dirty="0" err="1"/>
              <a:t>unde</a:t>
            </a:r>
            <a:r>
              <a:rPr lang="fr-FR" dirty="0"/>
              <a:t> </a:t>
            </a:r>
            <a:r>
              <a:rPr lang="fr-FR" dirty="0" err="1"/>
              <a:t>omnis</a:t>
            </a:r>
            <a:endParaRPr lang="fr-FR" dirty="0"/>
          </a:p>
        </p:txBody>
      </p:sp>
      <p:sp>
        <p:nvSpPr>
          <p:cNvPr id="35" name="Espace réservé du texte 34">
            <a:extLst>
              <a:ext uri="{FF2B5EF4-FFF2-40B4-BE49-F238E27FC236}">
                <a16:creationId xmlns:a16="http://schemas.microsoft.com/office/drawing/2014/main" id="{5C78D122-A9F8-A081-B5BF-9BADFAB2981A}"/>
              </a:ext>
            </a:extLst>
          </p:cNvPr>
          <p:cNvSpPr>
            <a:spLocks noGrp="1"/>
          </p:cNvSpPr>
          <p:nvPr>
            <p:ph type="body" sz="quarter" idx="26" hasCustomPrompt="1"/>
          </p:nvPr>
        </p:nvSpPr>
        <p:spPr>
          <a:xfrm rot="16200000">
            <a:off x="2530607"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7" name="Espace réservé du texte 34">
            <a:extLst>
              <a:ext uri="{FF2B5EF4-FFF2-40B4-BE49-F238E27FC236}">
                <a16:creationId xmlns:a16="http://schemas.microsoft.com/office/drawing/2014/main" id="{D3FAE4D7-7CA3-E6BC-7B16-5CDBA4FCAE2E}"/>
              </a:ext>
            </a:extLst>
          </p:cNvPr>
          <p:cNvSpPr>
            <a:spLocks noGrp="1"/>
          </p:cNvSpPr>
          <p:nvPr>
            <p:ph type="body" sz="quarter" idx="27" hasCustomPrompt="1"/>
          </p:nvPr>
        </p:nvSpPr>
        <p:spPr>
          <a:xfrm rot="5400000" flipV="1">
            <a:off x="5967779" y="2807035"/>
            <a:ext cx="256443" cy="303784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39" name="Espace réservé du texte 34">
            <a:extLst>
              <a:ext uri="{FF2B5EF4-FFF2-40B4-BE49-F238E27FC236}">
                <a16:creationId xmlns:a16="http://schemas.microsoft.com/office/drawing/2014/main" id="{66E90759-DD30-C94C-65CD-E89B82A9A9E3}"/>
              </a:ext>
            </a:extLst>
          </p:cNvPr>
          <p:cNvSpPr>
            <a:spLocks noGrp="1"/>
          </p:cNvSpPr>
          <p:nvPr>
            <p:ph type="body" sz="quarter" idx="28" hasCustomPrompt="1"/>
          </p:nvPr>
        </p:nvSpPr>
        <p:spPr>
          <a:xfrm rot="16200000">
            <a:off x="9423563" y="1326102"/>
            <a:ext cx="256443" cy="3038400"/>
          </a:xfrm>
          <a:prstGeom prst="rightBracket">
            <a:avLst/>
          </a:prstGeom>
          <a:ln>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97BAB3D1-6D5C-58E2-B3B0-094986AF256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A183E92C-64C4-86A1-C98D-C20C4A86DF7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00229801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aison des engagements">
    <p:spTree>
      <p:nvGrpSpPr>
        <p:cNvPr id="1" name=""/>
        <p:cNvGrpSpPr/>
        <p:nvPr/>
      </p:nvGrpSpPr>
      <p:grpSpPr>
        <a:xfrm>
          <a:off x="0" y="0"/>
          <a:ext cx="0" cy="0"/>
          <a:chOff x="0" y="0"/>
          <a:chExt cx="0" cy="0"/>
        </a:xfrm>
      </p:grpSpPr>
      <p:sp>
        <p:nvSpPr>
          <p:cNvPr id="3" name="Espace réservé du texte 18">
            <a:extLst>
              <a:ext uri="{FF2B5EF4-FFF2-40B4-BE49-F238E27FC236}">
                <a16:creationId xmlns:a16="http://schemas.microsoft.com/office/drawing/2014/main" id="{256316C5-6A8B-9308-2F43-62B64F6D8365}"/>
              </a:ext>
            </a:extLst>
          </p:cNvPr>
          <p:cNvSpPr>
            <a:spLocks noGrp="1"/>
          </p:cNvSpPr>
          <p:nvPr>
            <p:ph type="body" sz="quarter" idx="24" hasCustomPrompt="1"/>
          </p:nvPr>
        </p:nvSpPr>
        <p:spPr>
          <a:xfrm>
            <a:off x="167445" y="5469959"/>
            <a:ext cx="11867214" cy="648000"/>
          </a:xfrm>
          <a:prstGeom prst="rect">
            <a:avLst/>
          </a:prstGeom>
          <a:solidFill>
            <a:schemeClr val="accent4"/>
          </a:solidFill>
        </p:spPr>
        <p:txBody>
          <a:bodyPr lIns="180000" tIns="108000" rIns="144000" bIns="36000" anchor="t">
            <a:noAutofit/>
          </a:bodyPr>
          <a:lstStyle>
            <a:lvl1pPr marL="0" indent="0" algn="ctr">
              <a:lnSpc>
                <a:spcPct val="100000"/>
              </a:lnSpc>
              <a:spcBef>
                <a:spcPts val="0"/>
              </a:spcBef>
              <a:buFont typeface="+mj-lt"/>
              <a:buNone/>
              <a:defRPr lang="fr-FR" sz="1400" kern="1200" cap="all" baseline="0" dirty="0">
                <a:solidFill>
                  <a:schemeClr val="tx1"/>
                </a:solidFill>
                <a:latin typeface="+mj-lt"/>
                <a:ea typeface="+mn-ea"/>
                <a:cs typeface="+mn-cs"/>
              </a:defRPr>
            </a:lvl1pPr>
          </a:lstStyle>
          <a:p>
            <a:pPr lvl="0"/>
            <a:r>
              <a:rPr lang="fr-FR" sz="1400" kern="1200" cap="all" baseline="0" dirty="0">
                <a:solidFill>
                  <a:schemeClr val="tx1"/>
                </a:solidFill>
                <a:latin typeface="+mj-lt"/>
                <a:ea typeface="+mn-ea"/>
                <a:cs typeface="+mn-cs"/>
              </a:rPr>
              <a:t>Principes</a:t>
            </a:r>
          </a:p>
        </p:txBody>
      </p:sp>
      <p:sp>
        <p:nvSpPr>
          <p:cNvPr id="22" name="Espace réservé du texte 18">
            <a:extLst>
              <a:ext uri="{FF2B5EF4-FFF2-40B4-BE49-F238E27FC236}">
                <a16:creationId xmlns:a16="http://schemas.microsoft.com/office/drawing/2014/main" id="{8396C39D-0D02-479E-37EC-482D31AAC8AF}"/>
              </a:ext>
            </a:extLst>
          </p:cNvPr>
          <p:cNvSpPr>
            <a:spLocks noGrp="1"/>
          </p:cNvSpPr>
          <p:nvPr>
            <p:ph type="body" sz="quarter" idx="18" hasCustomPrompt="1"/>
          </p:nvPr>
        </p:nvSpPr>
        <p:spPr>
          <a:xfrm>
            <a:off x="167446" y="1113933"/>
            <a:ext cx="11857109" cy="734433"/>
          </a:xfrm>
          <a:prstGeom prst="trapezoid">
            <a:avLst>
              <a:gd name="adj" fmla="val 66687"/>
            </a:avLst>
          </a:prstGeom>
          <a:solidFill>
            <a:schemeClr val="accent4"/>
          </a:solidFill>
        </p:spPr>
        <p:txBody>
          <a:bodyPr lIns="180000" tIns="36000" rIns="144000" bIns="36000" anchor="ctr">
            <a:noAutofit/>
          </a:bodyPr>
          <a:lstStyle>
            <a:lvl1pPr marL="0" indent="0" algn="ctr">
              <a:buFont typeface="+mj-lt"/>
              <a:buNone/>
              <a:defRPr sz="1800" cap="all" spc="300" baseline="0">
                <a:latin typeface="+mj-lt"/>
              </a:defRPr>
            </a:lvl1pPr>
          </a:lstStyle>
          <a:p>
            <a:pPr lvl="0"/>
            <a:r>
              <a:rPr lang="fr-FR" dirty="0"/>
              <a:t>CLIENT</a:t>
            </a:r>
          </a:p>
          <a:p>
            <a:pPr lvl="0"/>
            <a:r>
              <a:rPr lang="fr-FR" dirty="0"/>
              <a:t>RAISON D’ÊTRE</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19" name="Espace réservé du texte 18">
            <a:extLst>
              <a:ext uri="{FF2B5EF4-FFF2-40B4-BE49-F238E27FC236}">
                <a16:creationId xmlns:a16="http://schemas.microsoft.com/office/drawing/2014/main" id="{9275CD87-B9BE-D881-ABA4-42A25F2D5A43}"/>
              </a:ext>
            </a:extLst>
          </p:cNvPr>
          <p:cNvSpPr>
            <a:spLocks noGrp="1"/>
          </p:cNvSpPr>
          <p:nvPr>
            <p:ph type="body" sz="quarter" idx="15" hasCustomPrompt="1"/>
          </p:nvPr>
        </p:nvSpPr>
        <p:spPr>
          <a:xfrm>
            <a:off x="167445" y="1919767"/>
            <a:ext cx="3907319" cy="556664"/>
          </a:xfrm>
          <a:prstGeom prst="rect">
            <a:avLst/>
          </a:prstGeom>
          <a:solidFill>
            <a:schemeClr val="accent2"/>
          </a:solidFill>
        </p:spPr>
        <p:txBody>
          <a:bodyPr lIns="144000" tIns="72000" rIns="144000" bIns="72000" anchor="ctr">
            <a:noAutofit/>
          </a:bodyPr>
          <a:lstStyle>
            <a:lvl1pPr marL="228600" indent="-228600">
              <a:buFont typeface="+mj-lt"/>
              <a:buAutoNum type="arabicPeriod"/>
              <a:defRPr sz="1100" cap="all" spc="300" baseline="0">
                <a:latin typeface="+mj-lt"/>
              </a:defRPr>
            </a:lvl1pPr>
          </a:lstStyle>
          <a:p>
            <a:pPr lvl="0"/>
            <a:r>
              <a:rPr lang="fr-FR" dirty="0"/>
              <a:t>PILIER #1</a:t>
            </a:r>
          </a:p>
        </p:txBody>
      </p:sp>
      <p:sp>
        <p:nvSpPr>
          <p:cNvPr id="20" name="Espace réservé du texte 18">
            <a:extLst>
              <a:ext uri="{FF2B5EF4-FFF2-40B4-BE49-F238E27FC236}">
                <a16:creationId xmlns:a16="http://schemas.microsoft.com/office/drawing/2014/main" id="{5B585A37-DC4D-6FD8-701B-6031C11E8945}"/>
              </a:ext>
            </a:extLst>
          </p:cNvPr>
          <p:cNvSpPr>
            <a:spLocks noGrp="1"/>
          </p:cNvSpPr>
          <p:nvPr>
            <p:ph type="body" sz="quarter" idx="16" hasCustomPrompt="1"/>
          </p:nvPr>
        </p:nvSpPr>
        <p:spPr>
          <a:xfrm>
            <a:off x="4142720" y="1919767"/>
            <a:ext cx="3907319" cy="556664"/>
          </a:xfrm>
          <a:prstGeom prst="rect">
            <a:avLst/>
          </a:prstGeom>
          <a:solidFill>
            <a:schemeClr val="accent1"/>
          </a:solidFill>
        </p:spPr>
        <p:txBody>
          <a:bodyPr lIns="144000" tIns="72000" rIns="144000" bIns="72000" anchor="ctr">
            <a:noAutofit/>
          </a:bodyPr>
          <a:lstStyle>
            <a:lvl1pPr marL="228600" indent="-228600">
              <a:buFont typeface="+mj-lt"/>
              <a:buAutoNum type="arabicPeriod" startAt="2"/>
              <a:defRPr sz="1100" cap="all" spc="300" baseline="0">
                <a:latin typeface="+mj-lt"/>
              </a:defRPr>
            </a:lvl1pPr>
          </a:lstStyle>
          <a:p>
            <a:pPr lvl="0"/>
            <a:r>
              <a:rPr lang="fr-FR" dirty="0"/>
              <a:t>PILIER #2</a:t>
            </a:r>
          </a:p>
        </p:txBody>
      </p:sp>
      <p:sp>
        <p:nvSpPr>
          <p:cNvPr id="21" name="Espace réservé du texte 18">
            <a:extLst>
              <a:ext uri="{FF2B5EF4-FFF2-40B4-BE49-F238E27FC236}">
                <a16:creationId xmlns:a16="http://schemas.microsoft.com/office/drawing/2014/main" id="{EECCE45F-1008-C2D9-00C2-8177257152EB}"/>
              </a:ext>
            </a:extLst>
          </p:cNvPr>
          <p:cNvSpPr>
            <a:spLocks noGrp="1"/>
          </p:cNvSpPr>
          <p:nvPr>
            <p:ph type="body" sz="quarter" idx="17" hasCustomPrompt="1"/>
          </p:nvPr>
        </p:nvSpPr>
        <p:spPr>
          <a:xfrm>
            <a:off x="8117995" y="1919767"/>
            <a:ext cx="3907319" cy="556664"/>
          </a:xfrm>
          <a:prstGeom prst="rect">
            <a:avLst/>
          </a:prstGeom>
          <a:solidFill>
            <a:schemeClr val="accent3"/>
          </a:solidFill>
        </p:spPr>
        <p:txBody>
          <a:bodyPr lIns="144000" tIns="72000" rIns="144000" bIns="72000" anchor="ctr">
            <a:noAutofit/>
          </a:bodyPr>
          <a:lstStyle>
            <a:lvl1pPr marL="228600" indent="-228600">
              <a:buFont typeface="+mj-lt"/>
              <a:buAutoNum type="arabicPeriod" startAt="3"/>
              <a:defRPr sz="1100" cap="all" spc="300" baseline="0">
                <a:latin typeface="+mj-lt"/>
              </a:defRPr>
            </a:lvl1pPr>
          </a:lstStyle>
          <a:p>
            <a:pPr lvl="0"/>
            <a:r>
              <a:rPr lang="fr-FR" dirty="0"/>
              <a:t>PILIER #3</a:t>
            </a:r>
          </a:p>
        </p:txBody>
      </p:sp>
      <p:sp>
        <p:nvSpPr>
          <p:cNvPr id="23" name="Espace réservé du texte 18">
            <a:extLst>
              <a:ext uri="{FF2B5EF4-FFF2-40B4-BE49-F238E27FC236}">
                <a16:creationId xmlns:a16="http://schemas.microsoft.com/office/drawing/2014/main" id="{4A9719F7-7915-932F-A773-5A9AE3BEC330}"/>
              </a:ext>
            </a:extLst>
          </p:cNvPr>
          <p:cNvSpPr>
            <a:spLocks noGrp="1"/>
          </p:cNvSpPr>
          <p:nvPr>
            <p:ph type="body" sz="quarter" idx="19" hasCustomPrompt="1"/>
          </p:nvPr>
        </p:nvSpPr>
        <p:spPr>
          <a:xfrm>
            <a:off x="167445"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a:p>
            <a:pPr lvl="0"/>
            <a:endParaRPr lang="fr-FR" dirty="0"/>
          </a:p>
        </p:txBody>
      </p:sp>
      <p:sp>
        <p:nvSpPr>
          <p:cNvPr id="26" name="Espace réservé du texte 18">
            <a:extLst>
              <a:ext uri="{FF2B5EF4-FFF2-40B4-BE49-F238E27FC236}">
                <a16:creationId xmlns:a16="http://schemas.microsoft.com/office/drawing/2014/main" id="{C47D75E7-D173-5A76-15E8-551E46CC8577}"/>
              </a:ext>
            </a:extLst>
          </p:cNvPr>
          <p:cNvSpPr>
            <a:spLocks noGrp="1"/>
          </p:cNvSpPr>
          <p:nvPr>
            <p:ph type="body" sz="quarter" idx="20" hasCustomPrompt="1"/>
          </p:nvPr>
        </p:nvSpPr>
        <p:spPr>
          <a:xfrm>
            <a:off x="4142341"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7" name="Espace réservé du texte 18">
            <a:extLst>
              <a:ext uri="{FF2B5EF4-FFF2-40B4-BE49-F238E27FC236}">
                <a16:creationId xmlns:a16="http://schemas.microsoft.com/office/drawing/2014/main" id="{470DCCD3-EEC9-DA46-38DF-3FB5AB482DD7}"/>
              </a:ext>
            </a:extLst>
          </p:cNvPr>
          <p:cNvSpPr>
            <a:spLocks noGrp="1"/>
          </p:cNvSpPr>
          <p:nvPr>
            <p:ph type="body" sz="quarter" idx="21" hasCustomPrompt="1"/>
          </p:nvPr>
        </p:nvSpPr>
        <p:spPr>
          <a:xfrm>
            <a:off x="8117237" y="2547830"/>
            <a:ext cx="3907319" cy="2790223"/>
          </a:xfrm>
          <a:prstGeom prst="rect">
            <a:avLst/>
          </a:prstGeom>
          <a:solidFill>
            <a:schemeClr val="accent4"/>
          </a:solidFill>
        </p:spPr>
        <p:txBody>
          <a:bodyPr lIns="180000" tIns="36000" rIns="144000" bIns="36000" anchor="ctr">
            <a:noAutofit/>
          </a:bodyPr>
          <a:lstStyle>
            <a:lvl1pPr marL="0" indent="-228600">
              <a:lnSpc>
                <a:spcPct val="100000"/>
              </a:lnSpc>
              <a:spcBef>
                <a:spcPts val="0"/>
              </a:spcBef>
              <a:buFont typeface="+mj-lt"/>
              <a:buAutoNum type="arabicPeriod"/>
              <a:defRPr sz="1400" spc="0">
                <a:latin typeface="+mn-lt"/>
              </a:defRPr>
            </a:lvl1pPr>
          </a:lstStyle>
          <a:p>
            <a:pPr lvl="0"/>
            <a:r>
              <a:rPr lang="fr-FR" dirty="0"/>
              <a:t>Action #1</a:t>
            </a:r>
          </a:p>
          <a:p>
            <a:pPr lvl="0"/>
            <a:r>
              <a:rPr lang="fr-FR" dirty="0"/>
              <a:t>Action #2</a:t>
            </a:r>
          </a:p>
          <a:p>
            <a:pPr lvl="0"/>
            <a:r>
              <a:rPr lang="fr-FR" dirty="0"/>
              <a:t>Action #3</a:t>
            </a:r>
          </a:p>
        </p:txBody>
      </p:sp>
      <p:sp>
        <p:nvSpPr>
          <p:cNvPr id="29" name="Espace réservé du texte 23">
            <a:extLst>
              <a:ext uri="{FF2B5EF4-FFF2-40B4-BE49-F238E27FC236}">
                <a16:creationId xmlns:a16="http://schemas.microsoft.com/office/drawing/2014/main" id="{2A651BCA-E799-2F4E-322D-0353CECE8587}"/>
              </a:ext>
            </a:extLst>
          </p:cNvPr>
          <p:cNvSpPr>
            <a:spLocks noGrp="1"/>
          </p:cNvSpPr>
          <p:nvPr>
            <p:ph type="body" sz="quarter" idx="23" hasCustomPrompt="1"/>
          </p:nvPr>
        </p:nvSpPr>
        <p:spPr>
          <a:xfrm>
            <a:off x="1164000" y="5822652"/>
            <a:ext cx="9864000" cy="215444"/>
          </a:xfrm>
          <a:noFill/>
        </p:spPr>
        <p:txBody>
          <a:bodyPr wrap="square" anchor="ctr">
            <a:spAutoFit/>
          </a:bodyPr>
          <a:lstStyle>
            <a:lvl1pPr algn="ctr">
              <a:defRPr sz="1400"/>
            </a:lvl1pPr>
          </a:lstStyle>
          <a:p>
            <a:pPr lvl="0"/>
            <a:r>
              <a:rPr lang="fr-FR" dirty="0"/>
              <a:t>Sed ut </a:t>
            </a:r>
            <a:r>
              <a:rPr lang="fr-FR" dirty="0" err="1"/>
              <a:t>perspiciatis</a:t>
            </a:r>
            <a:r>
              <a:rPr lang="fr-FR" dirty="0"/>
              <a:t> </a:t>
            </a:r>
            <a:r>
              <a:rPr lang="fr-FR" dirty="0" err="1"/>
              <a:t>unde</a:t>
            </a:r>
            <a:endParaRPr lang="fr-FR" dirty="0"/>
          </a:p>
        </p:txBody>
      </p:sp>
      <p:sp>
        <p:nvSpPr>
          <p:cNvPr id="2" name="Espace réservé du texte 7">
            <a:extLst>
              <a:ext uri="{FF2B5EF4-FFF2-40B4-BE49-F238E27FC236}">
                <a16:creationId xmlns:a16="http://schemas.microsoft.com/office/drawing/2014/main" id="{EA1FA0E7-570D-6466-5714-7E50D83A272F}"/>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La MAISON DES ENGAGEMENTS</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0EFEC77-8B9D-56CF-C5EE-3DB33861B6C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5669682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mply Compete Lead">
    <p:spTree>
      <p:nvGrpSpPr>
        <p:cNvPr id="1" name=""/>
        <p:cNvGrpSpPr/>
        <p:nvPr/>
      </p:nvGrpSpPr>
      <p:grpSpPr>
        <a:xfrm>
          <a:off x="0" y="0"/>
          <a:ext cx="0" cy="0"/>
          <a:chOff x="0" y="0"/>
          <a:chExt cx="0" cy="0"/>
        </a:xfrm>
      </p:grpSpPr>
      <p:sp>
        <p:nvSpPr>
          <p:cNvPr id="6" name="Espace réservé du texte 52">
            <a:extLst>
              <a:ext uri="{FF2B5EF4-FFF2-40B4-BE49-F238E27FC236}">
                <a16:creationId xmlns:a16="http://schemas.microsoft.com/office/drawing/2014/main" id="{3CA9CBB7-A24B-8344-DCEB-F02ED29EC16B}"/>
              </a:ext>
            </a:extLst>
          </p:cNvPr>
          <p:cNvSpPr>
            <a:spLocks noGrp="1"/>
          </p:cNvSpPr>
          <p:nvPr>
            <p:ph type="body" sz="quarter" idx="32" hasCustomPrompt="1"/>
          </p:nvPr>
        </p:nvSpPr>
        <p:spPr>
          <a:xfrm>
            <a:off x="806295"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6" name="Espace réservé pour une image  37">
            <a:extLst>
              <a:ext uri="{FF2B5EF4-FFF2-40B4-BE49-F238E27FC236}">
                <a16:creationId xmlns:a16="http://schemas.microsoft.com/office/drawing/2014/main" id="{066C02D5-9FF1-8A55-AFAC-7681E041E19D}"/>
              </a:ext>
            </a:extLst>
          </p:cNvPr>
          <p:cNvSpPr>
            <a:spLocks noGrp="1"/>
          </p:cNvSpPr>
          <p:nvPr>
            <p:ph type="pic" sz="quarter" idx="24"/>
          </p:nvPr>
        </p:nvSpPr>
        <p:spPr>
          <a:xfrm>
            <a:off x="8039829" y="770027"/>
            <a:ext cx="4159790" cy="3166296"/>
          </a:xfrm>
        </p:spPr>
        <p:txBody>
          <a:bodyPr/>
          <a:lstStyle/>
          <a:p>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dirty="0"/>
          </a:p>
        </p:txBody>
      </p:sp>
      <p:sp>
        <p:nvSpPr>
          <p:cNvPr id="2" name="Rectangle 1">
            <a:extLst>
              <a:ext uri="{FF2B5EF4-FFF2-40B4-BE49-F238E27FC236}">
                <a16:creationId xmlns:a16="http://schemas.microsoft.com/office/drawing/2014/main" id="{7AE70816-9855-F4E9-C0E5-9C4697CC2106}"/>
              </a:ext>
            </a:extLst>
          </p:cNvPr>
          <p:cNvSpPr/>
          <p:nvPr/>
        </p:nvSpPr>
        <p:spPr>
          <a:xfrm>
            <a:off x="8032209" y="3936323"/>
            <a:ext cx="4159788" cy="2529697"/>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40000"/>
                  <a:lumOff val="60000"/>
                </a:schemeClr>
              </a:solidFill>
            </a:endParaRPr>
          </a:p>
        </p:txBody>
      </p:sp>
      <p:sp>
        <p:nvSpPr>
          <p:cNvPr id="9" name="ZoneTexte 8">
            <a:extLst>
              <a:ext uri="{FF2B5EF4-FFF2-40B4-BE49-F238E27FC236}">
                <a16:creationId xmlns:a16="http://schemas.microsoft.com/office/drawing/2014/main" id="{A37AEDB8-5D99-FDDD-5959-B3ADE2B640C8}"/>
              </a:ext>
            </a:extLst>
          </p:cNvPr>
          <p:cNvSpPr txBox="1"/>
          <p:nvPr/>
        </p:nvSpPr>
        <p:spPr>
          <a:xfrm>
            <a:off x="702916" y="1371567"/>
            <a:ext cx="720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dirty="0" err="1">
                <a:solidFill>
                  <a:schemeClr val="tx1"/>
                </a:solidFill>
                <a:latin typeface="+mn-lt"/>
                <a:ea typeface="+mn-ea"/>
                <a:cs typeface="+mn-cs"/>
              </a:rPr>
              <a:t>Comply</a:t>
            </a:r>
            <a:endParaRPr lang="fr-FR" sz="1200" i="1" kern="1200" noProof="0" dirty="0">
              <a:solidFill>
                <a:schemeClr val="tx1"/>
              </a:solidFill>
              <a:latin typeface="+mn-lt"/>
              <a:ea typeface="+mn-ea"/>
              <a:cs typeface="+mn-cs"/>
            </a:endParaRPr>
          </a:p>
        </p:txBody>
      </p:sp>
      <p:sp>
        <p:nvSpPr>
          <p:cNvPr id="10" name="ZoneTexte 9">
            <a:extLst>
              <a:ext uri="{FF2B5EF4-FFF2-40B4-BE49-F238E27FC236}">
                <a16:creationId xmlns:a16="http://schemas.microsoft.com/office/drawing/2014/main" id="{015133D4-8D76-1424-D831-4A34721B944B}"/>
              </a:ext>
            </a:extLst>
          </p:cNvPr>
          <p:cNvSpPr txBox="1"/>
          <p:nvPr/>
        </p:nvSpPr>
        <p:spPr>
          <a:xfrm>
            <a:off x="4660914" y="1371567"/>
            <a:ext cx="540000" cy="262251"/>
          </a:xfrm>
          <a:prstGeom prst="rect">
            <a:avLst/>
          </a:prstGeom>
          <a:noFill/>
        </p:spPr>
        <p:txBody>
          <a:bodyPr wrap="square" rtlCol="0">
            <a:spAutoFit/>
          </a:bodyPr>
          <a:lstStyle/>
          <a:p>
            <a:pPr marL="0" marR="0" indent="0"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a:solidFill>
                  <a:schemeClr val="tx1"/>
                </a:solidFill>
                <a:latin typeface="+mn-lt"/>
                <a:ea typeface="+mn-ea"/>
                <a:cs typeface="+mn-cs"/>
              </a:rPr>
              <a:t>Lead</a:t>
            </a:r>
          </a:p>
        </p:txBody>
      </p:sp>
      <p:cxnSp>
        <p:nvCxnSpPr>
          <p:cNvPr id="12" name="Connecteur droit 11">
            <a:extLst>
              <a:ext uri="{FF2B5EF4-FFF2-40B4-BE49-F238E27FC236}">
                <a16:creationId xmlns:a16="http://schemas.microsoft.com/office/drawing/2014/main" id="{F2F4A357-9607-F998-3A9B-8A5719404713}"/>
              </a:ext>
            </a:extLst>
          </p:cNvPr>
          <p:cNvCxnSpPr>
            <a:cxnSpLocks/>
          </p:cNvCxnSpPr>
          <p:nvPr/>
        </p:nvCxnSpPr>
        <p:spPr>
          <a:xfrm>
            <a:off x="8033179" y="760095"/>
            <a:ext cx="0" cy="57061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751DFA95-D17B-B3D7-DABE-6AD1DDB4EA4D}"/>
              </a:ext>
            </a:extLst>
          </p:cNvPr>
          <p:cNvCxnSpPr>
            <a:cxnSpLocks/>
          </p:cNvCxnSpPr>
          <p:nvPr/>
        </p:nvCxnSpPr>
        <p:spPr>
          <a:xfrm flipH="1">
            <a:off x="1" y="1759994"/>
            <a:ext cx="803221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E1C238E-BA80-2A4D-A79A-C92133B6CFF2}"/>
              </a:ext>
            </a:extLst>
          </p:cNvPr>
          <p:cNvSpPr txBox="1"/>
          <p:nvPr/>
        </p:nvSpPr>
        <p:spPr>
          <a:xfrm>
            <a:off x="2547856" y="1371567"/>
            <a:ext cx="828000" cy="262251"/>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pPr>
            <a:r>
              <a:rPr lang="fr-FR" sz="1200" i="1" kern="1200" noProof="0" err="1">
                <a:solidFill>
                  <a:schemeClr val="tx1"/>
                </a:solidFill>
                <a:latin typeface="+mn-lt"/>
                <a:ea typeface="+mn-ea"/>
                <a:cs typeface="+mn-cs"/>
              </a:rPr>
              <a:t>Compete</a:t>
            </a:r>
            <a:endParaRPr lang="fr-FR" sz="1200" i="1" kern="1200" noProof="0">
              <a:solidFill>
                <a:schemeClr val="tx1"/>
              </a:solidFill>
              <a:latin typeface="+mn-lt"/>
              <a:ea typeface="+mn-ea"/>
              <a:cs typeface="+mn-cs"/>
            </a:endParaRPr>
          </a:p>
        </p:txBody>
      </p:sp>
      <p:sp>
        <p:nvSpPr>
          <p:cNvPr id="18" name="AutoShape 3">
            <a:extLst>
              <a:ext uri="{FF2B5EF4-FFF2-40B4-BE49-F238E27FC236}">
                <a16:creationId xmlns:a16="http://schemas.microsoft.com/office/drawing/2014/main" id="{D2122F00-1DC3-0536-4F4D-3560CBD65E1A}"/>
              </a:ext>
            </a:extLst>
          </p:cNvPr>
          <p:cNvSpPr>
            <a:spLocks noChangeAspect="1" noChangeArrowheads="1" noTextEdit="1"/>
          </p:cNvSpPr>
          <p:nvPr/>
        </p:nvSpPr>
        <p:spPr bwMode="auto">
          <a:xfrm>
            <a:off x="8529638" y="3429002"/>
            <a:ext cx="9890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Espace réservé du texte 32">
            <a:extLst>
              <a:ext uri="{FF2B5EF4-FFF2-40B4-BE49-F238E27FC236}">
                <a16:creationId xmlns:a16="http://schemas.microsoft.com/office/drawing/2014/main" id="{EE7994FD-8ED0-11AC-D748-34A7D5952586}"/>
              </a:ext>
            </a:extLst>
          </p:cNvPr>
          <p:cNvSpPr>
            <a:spLocks noGrp="1"/>
          </p:cNvSpPr>
          <p:nvPr>
            <p:ph type="body" sz="quarter" idx="25" hasCustomPrompt="1"/>
          </p:nvPr>
        </p:nvSpPr>
        <p:spPr>
          <a:xfrm>
            <a:off x="8236699" y="5208879"/>
            <a:ext cx="3731782" cy="307777"/>
          </a:xfrm>
        </p:spPr>
        <p:txBody>
          <a:bodyPr anchor="b">
            <a:spAutoFit/>
          </a:bodyPr>
          <a:lstStyle>
            <a:lvl1pPr>
              <a:defRPr sz="2000" i="1">
                <a:solidFill>
                  <a:schemeClr val="tx2"/>
                </a:solidFill>
              </a:defRPr>
            </a:lvl1pPr>
          </a:lstStyle>
          <a:p>
            <a:pPr lvl="0"/>
            <a:r>
              <a:rPr lang="fr-FR" dirty="0"/>
              <a:t>Citation</a:t>
            </a:r>
          </a:p>
        </p:txBody>
      </p:sp>
      <p:sp>
        <p:nvSpPr>
          <p:cNvPr id="34" name="Espace réservé du texte 32">
            <a:extLst>
              <a:ext uri="{FF2B5EF4-FFF2-40B4-BE49-F238E27FC236}">
                <a16:creationId xmlns:a16="http://schemas.microsoft.com/office/drawing/2014/main" id="{8967B2E6-E0BE-4B94-B7D4-89F439457404}"/>
              </a:ext>
            </a:extLst>
          </p:cNvPr>
          <p:cNvSpPr>
            <a:spLocks noGrp="1"/>
          </p:cNvSpPr>
          <p:nvPr>
            <p:ph type="body" sz="quarter" idx="26" hasCustomPrompt="1"/>
          </p:nvPr>
        </p:nvSpPr>
        <p:spPr>
          <a:xfrm>
            <a:off x="8236699" y="5547136"/>
            <a:ext cx="3731782" cy="430887"/>
          </a:xfrm>
        </p:spPr>
        <p:txBody>
          <a:bodyPr anchor="t">
            <a:spAutoFit/>
          </a:bodyPr>
          <a:lstStyle>
            <a:lvl1pPr>
              <a:defRPr sz="1400" i="1">
                <a:solidFill>
                  <a:schemeClr val="tx2"/>
                </a:solidFill>
              </a:defRPr>
            </a:lvl1pPr>
          </a:lstStyle>
          <a:p>
            <a:pPr lvl="0"/>
            <a:r>
              <a:rPr lang="fr-FR" dirty="0"/>
              <a:t>Nom Prénom</a:t>
            </a:r>
          </a:p>
          <a:p>
            <a:pPr lvl="0"/>
            <a:r>
              <a:rPr lang="fr-FR" dirty="0"/>
              <a:t>Titre</a:t>
            </a:r>
          </a:p>
        </p:txBody>
      </p:sp>
      <p:sp>
        <p:nvSpPr>
          <p:cNvPr id="35" name="Espace réservé du texte 32">
            <a:extLst>
              <a:ext uri="{FF2B5EF4-FFF2-40B4-BE49-F238E27FC236}">
                <a16:creationId xmlns:a16="http://schemas.microsoft.com/office/drawing/2014/main" id="{4055F7BE-65EE-F3D0-43E0-80DF7A47E490}"/>
              </a:ext>
            </a:extLst>
          </p:cNvPr>
          <p:cNvSpPr>
            <a:spLocks noGrp="1"/>
          </p:cNvSpPr>
          <p:nvPr>
            <p:ph type="body" sz="quarter" idx="27" hasCustomPrompt="1"/>
          </p:nvPr>
        </p:nvSpPr>
        <p:spPr>
          <a:xfrm>
            <a:off x="80629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ENGAGEMENTS CLÉS</a:t>
            </a:r>
          </a:p>
        </p:txBody>
      </p:sp>
      <p:sp>
        <p:nvSpPr>
          <p:cNvPr id="37" name="Espace réservé du texte 32">
            <a:extLst>
              <a:ext uri="{FF2B5EF4-FFF2-40B4-BE49-F238E27FC236}">
                <a16:creationId xmlns:a16="http://schemas.microsoft.com/office/drawing/2014/main" id="{2C4601E8-2D8B-90A7-F57C-C374147D0A07}"/>
              </a:ext>
            </a:extLst>
          </p:cNvPr>
          <p:cNvSpPr>
            <a:spLocks noGrp="1"/>
          </p:cNvSpPr>
          <p:nvPr>
            <p:ph type="body" sz="quarter" idx="29" hasCustomPrompt="1"/>
          </p:nvPr>
        </p:nvSpPr>
        <p:spPr>
          <a:xfrm>
            <a:off x="4340286" y="2622620"/>
            <a:ext cx="3204990" cy="276999"/>
          </a:xfrm>
        </p:spPr>
        <p:txBody>
          <a:bodyPr wrap="square" anchor="b">
            <a:spAutoFit/>
          </a:bodyPr>
          <a:lstStyle>
            <a:lvl1pPr>
              <a:defRPr sz="1800" i="0" cap="all" baseline="0">
                <a:solidFill>
                  <a:schemeClr val="tx1"/>
                </a:solidFill>
                <a:latin typeface="+mj-lt"/>
              </a:defRPr>
            </a:lvl1pPr>
          </a:lstStyle>
          <a:p>
            <a:pPr lvl="0"/>
            <a:r>
              <a:rPr lang="fr-FR" dirty="0"/>
              <a:t>ACTIONS EXISTANTES</a:t>
            </a:r>
          </a:p>
        </p:txBody>
      </p:sp>
      <p:sp>
        <p:nvSpPr>
          <p:cNvPr id="39" name="Rectangle 38">
            <a:extLst>
              <a:ext uri="{FF2B5EF4-FFF2-40B4-BE49-F238E27FC236}">
                <a16:creationId xmlns:a16="http://schemas.microsoft.com/office/drawing/2014/main" id="{BCBFDA7D-253C-6CAE-F4C2-99FD35AFDBA0}"/>
              </a:ext>
            </a:extLst>
          </p:cNvPr>
          <p:cNvSpPr/>
          <p:nvPr/>
        </p:nvSpPr>
        <p:spPr>
          <a:xfrm>
            <a:off x="806296" y="1244532"/>
            <a:ext cx="4311121" cy="72000"/>
          </a:xfrm>
          <a:prstGeom prst="rect">
            <a:avLst/>
          </a:prstGeom>
          <a:gradFill flip="none" rotWithShape="1">
            <a:gsLst>
              <a:gs pos="0">
                <a:schemeClr val="accent2"/>
              </a:gs>
              <a:gs pos="100000">
                <a:schemeClr val="accent3"/>
              </a:gs>
            </a:gsLst>
            <a:lin ang="0" scaled="1"/>
            <a:tileRect/>
          </a:gra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a:p>
        </p:txBody>
      </p:sp>
      <p:sp>
        <p:nvSpPr>
          <p:cNvPr id="41" name="Espace réservé du texte 40">
            <a:extLst>
              <a:ext uri="{FF2B5EF4-FFF2-40B4-BE49-F238E27FC236}">
                <a16:creationId xmlns:a16="http://schemas.microsoft.com/office/drawing/2014/main" id="{49BCEA5D-FDC7-D920-AF85-D69C66D8167A}"/>
              </a:ext>
            </a:extLst>
          </p:cNvPr>
          <p:cNvSpPr>
            <a:spLocks noGrp="1"/>
          </p:cNvSpPr>
          <p:nvPr>
            <p:ph type="body" sz="quarter" idx="31" hasCustomPrompt="1"/>
          </p:nvPr>
        </p:nvSpPr>
        <p:spPr>
          <a:xfrm rot="10800000">
            <a:off x="4159792" y="1128953"/>
            <a:ext cx="236948" cy="154091"/>
          </a:xfrm>
          <a:prstGeom prst="triangle">
            <a:avLst/>
          </a:prstGeom>
          <a:solidFill>
            <a:schemeClr val="tx1"/>
          </a:solidFill>
        </p:spPr>
        <p:txBody>
          <a:bodyPr>
            <a:noAutofit/>
          </a:bodyPr>
          <a:lstStyle>
            <a:lvl1pPr>
              <a:defRPr sz="100">
                <a:solidFill>
                  <a:schemeClr val="tx1"/>
                </a:solidFill>
              </a:defRPr>
            </a:lvl1pPr>
          </a:lstStyle>
          <a:p>
            <a:pPr lvl="0"/>
            <a:r>
              <a:rPr lang="fr-FR" dirty="0"/>
              <a:t>a</a:t>
            </a:r>
          </a:p>
        </p:txBody>
      </p:sp>
      <p:sp>
        <p:nvSpPr>
          <p:cNvPr id="8" name="Espace réservé du texte 7">
            <a:extLst>
              <a:ext uri="{FF2B5EF4-FFF2-40B4-BE49-F238E27FC236}">
                <a16:creationId xmlns:a16="http://schemas.microsoft.com/office/drawing/2014/main" id="{AA72D946-96A2-F500-57E6-082724134C90}"/>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COMPLY/COMPETE/LEAD</a:t>
            </a:r>
          </a:p>
          <a:p>
            <a:pPr lvl="1"/>
            <a:r>
              <a:rPr lang="fr-FR" dirty="0"/>
              <a:t>Changer style du sous titre avec « augmenter le niveau de liste » </a:t>
            </a:r>
          </a:p>
        </p:txBody>
      </p:sp>
      <p:sp>
        <p:nvSpPr>
          <p:cNvPr id="7" name="Espace réservé du texte 52">
            <a:extLst>
              <a:ext uri="{FF2B5EF4-FFF2-40B4-BE49-F238E27FC236}">
                <a16:creationId xmlns:a16="http://schemas.microsoft.com/office/drawing/2014/main" id="{E3F22224-91A6-B6D4-4644-C58F2D3FDBC5}"/>
              </a:ext>
            </a:extLst>
          </p:cNvPr>
          <p:cNvSpPr>
            <a:spLocks noGrp="1"/>
          </p:cNvSpPr>
          <p:nvPr>
            <p:ph type="body" sz="quarter" idx="33" hasCustomPrompt="1"/>
          </p:nvPr>
        </p:nvSpPr>
        <p:spPr>
          <a:xfrm>
            <a:off x="4340286" y="3030008"/>
            <a:ext cx="3204987" cy="1661993"/>
          </a:xfrm>
        </p:spPr>
        <p:txBody>
          <a:bodyPr/>
          <a:lstStyle>
            <a:lvl1pPr marL="284400" indent="-284400">
              <a:spcBef>
                <a:spcPts val="0"/>
              </a:spcBef>
              <a:buFont typeface="Arial" panose="020B0604020202020204" pitchFamily="34" charset="0"/>
              <a:buChar char="►"/>
              <a:defRPr sz="12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p:txBody>
      </p:sp>
      <p:sp>
        <p:nvSpPr>
          <p:cNvPr id="14" name="Espace réservé du texte 9">
            <a:extLst>
              <a:ext uri="{FF2B5EF4-FFF2-40B4-BE49-F238E27FC236}">
                <a16:creationId xmlns:a16="http://schemas.microsoft.com/office/drawing/2014/main" id="{B81FC6FA-ACA8-CDEA-B1A6-D54E8C4A6B7D}"/>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62687429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lanning Atelier">
    <p:spTree>
      <p:nvGrpSpPr>
        <p:cNvPr id="1" name=""/>
        <p:cNvGrpSpPr/>
        <p:nvPr/>
      </p:nvGrpSpPr>
      <p:grpSpPr>
        <a:xfrm>
          <a:off x="0" y="0"/>
          <a:ext cx="0" cy="0"/>
          <a:chOff x="0" y="0"/>
          <a:chExt cx="0" cy="0"/>
        </a:xfrm>
      </p:grpSpPr>
      <p:sp>
        <p:nvSpPr>
          <p:cNvPr id="17" name="Espace réservé du texte 63">
            <a:extLst>
              <a:ext uri="{FF2B5EF4-FFF2-40B4-BE49-F238E27FC236}">
                <a16:creationId xmlns:a16="http://schemas.microsoft.com/office/drawing/2014/main" id="{092686E1-5CE9-602E-32B8-DCA793144B03}"/>
              </a:ext>
            </a:extLst>
          </p:cNvPr>
          <p:cNvSpPr>
            <a:spLocks noGrp="1"/>
          </p:cNvSpPr>
          <p:nvPr>
            <p:ph type="body" sz="quarter" idx="48" hasCustomPrompt="1"/>
          </p:nvPr>
        </p:nvSpPr>
        <p:spPr>
          <a:xfrm>
            <a:off x="4565737" y="3589588"/>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2" name="Espace réservé du texte 63">
            <a:extLst>
              <a:ext uri="{FF2B5EF4-FFF2-40B4-BE49-F238E27FC236}">
                <a16:creationId xmlns:a16="http://schemas.microsoft.com/office/drawing/2014/main" id="{ABA7726F-979A-EDC6-35DF-3DF4EB2306BA}"/>
              </a:ext>
            </a:extLst>
          </p:cNvPr>
          <p:cNvSpPr>
            <a:spLocks noGrp="1"/>
          </p:cNvSpPr>
          <p:nvPr>
            <p:ph type="body" sz="quarter" idx="49" hasCustomPrompt="1"/>
          </p:nvPr>
        </p:nvSpPr>
        <p:spPr>
          <a:xfrm>
            <a:off x="4565737" y="5046121"/>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12" name="Espace réservé du texte 63">
            <a:extLst>
              <a:ext uri="{FF2B5EF4-FFF2-40B4-BE49-F238E27FC236}">
                <a16:creationId xmlns:a16="http://schemas.microsoft.com/office/drawing/2014/main" id="{ED4E9D9C-BCF6-384A-55B9-7674E65C07BC}"/>
              </a:ext>
            </a:extLst>
          </p:cNvPr>
          <p:cNvSpPr>
            <a:spLocks noGrp="1"/>
          </p:cNvSpPr>
          <p:nvPr>
            <p:ph type="body" sz="quarter" idx="47" hasCustomPrompt="1"/>
          </p:nvPr>
        </p:nvSpPr>
        <p:spPr>
          <a:xfrm>
            <a:off x="4587968" y="2133055"/>
            <a:ext cx="70560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0B51E846-B995-2E64-C150-F75663058D09}"/>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F3461BE0-41F6-409D-B533-E7119F29BEA8}"/>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9" name="Rectangle 8">
            <a:extLst>
              <a:ext uri="{FF2B5EF4-FFF2-40B4-BE49-F238E27FC236}">
                <a16:creationId xmlns:a16="http://schemas.microsoft.com/office/drawing/2014/main" id="{64D6D2D1-BDA9-2F8D-3B42-1FFDEBE22D28}"/>
              </a:ext>
            </a:extLst>
          </p:cNvPr>
          <p:cNvSpPr/>
          <p:nvPr/>
        </p:nvSpPr>
        <p:spPr>
          <a:xfrm>
            <a:off x="0" y="3722301"/>
            <a:ext cx="4068000" cy="2743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4F0"/>
              </a:solidFill>
            </a:endParaRPr>
          </a:p>
        </p:txBody>
      </p:sp>
      <p:cxnSp>
        <p:nvCxnSpPr>
          <p:cNvPr id="10" name="Connecteur droit 9">
            <a:extLst>
              <a:ext uri="{FF2B5EF4-FFF2-40B4-BE49-F238E27FC236}">
                <a16:creationId xmlns:a16="http://schemas.microsoft.com/office/drawing/2014/main" id="{2EAC6D3B-DEB6-D6A9-1385-76FFA0A8946B}"/>
              </a:ext>
            </a:extLst>
          </p:cNvPr>
          <p:cNvCxnSpPr>
            <a:cxnSpLocks/>
          </p:cNvCxnSpPr>
          <p:nvPr/>
        </p:nvCxnSpPr>
        <p:spPr>
          <a:xfrm flipH="1">
            <a:off x="1" y="4928269"/>
            <a:ext cx="4065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75693FA5-CAA2-8850-9CF9-139ABB585FBB}"/>
              </a:ext>
            </a:extLst>
          </p:cNvPr>
          <p:cNvSpPr>
            <a:spLocks noGrp="1"/>
          </p:cNvSpPr>
          <p:nvPr>
            <p:ph type="pic" sz="quarter" idx="13"/>
          </p:nvPr>
        </p:nvSpPr>
        <p:spPr>
          <a:xfrm>
            <a:off x="1" y="765816"/>
            <a:ext cx="4065524" cy="2952000"/>
          </a:xfrm>
        </p:spPr>
        <p:txBody>
          <a:bodyPr/>
          <a:lstStyle/>
          <a:p>
            <a:r>
              <a:rPr lang="fr-FR"/>
              <a:t>Cliquez sur l'icône pour ajouter une image</a:t>
            </a:r>
          </a:p>
        </p:txBody>
      </p:sp>
      <p:sp>
        <p:nvSpPr>
          <p:cNvPr id="14" name="Espace réservé du texte 25">
            <a:extLst>
              <a:ext uri="{FF2B5EF4-FFF2-40B4-BE49-F238E27FC236}">
                <a16:creationId xmlns:a16="http://schemas.microsoft.com/office/drawing/2014/main" id="{582B5C19-1EFA-7D9C-3DFF-28B5CEBCDA79}"/>
              </a:ext>
            </a:extLst>
          </p:cNvPr>
          <p:cNvSpPr>
            <a:spLocks noGrp="1"/>
          </p:cNvSpPr>
          <p:nvPr>
            <p:ph type="body" sz="quarter" idx="17" hasCustomPrompt="1"/>
          </p:nvPr>
        </p:nvSpPr>
        <p:spPr>
          <a:xfrm>
            <a:off x="619910" y="3987623"/>
            <a:ext cx="2698579" cy="738664"/>
          </a:xfrm>
        </p:spPr>
        <p:txBody>
          <a:bodyPr wrap="square">
            <a:spAutoFit/>
          </a:bodyPr>
          <a:lstStyle>
            <a:lvl1pPr>
              <a:defRPr sz="2400" cap="all" spc="300" baseline="0">
                <a:latin typeface="+mj-lt"/>
              </a:defRPr>
            </a:lvl1pPr>
          </a:lstStyle>
          <a:p>
            <a:pPr lvl="0"/>
            <a:r>
              <a:rPr lang="fr-FR" dirty="0"/>
              <a:t>PLANNING ATELIER</a:t>
            </a:r>
          </a:p>
        </p:txBody>
      </p:sp>
      <p:sp>
        <p:nvSpPr>
          <p:cNvPr id="16" name="Espace réservé du texte 15">
            <a:extLst>
              <a:ext uri="{FF2B5EF4-FFF2-40B4-BE49-F238E27FC236}">
                <a16:creationId xmlns:a16="http://schemas.microsoft.com/office/drawing/2014/main" id="{6211CD82-1DD9-BCD0-6D33-10C7D2744CB8}"/>
              </a:ext>
            </a:extLst>
          </p:cNvPr>
          <p:cNvSpPr>
            <a:spLocks noGrp="1"/>
          </p:cNvSpPr>
          <p:nvPr>
            <p:ph type="body" sz="quarter" idx="18" hasCustomPrompt="1"/>
          </p:nvPr>
        </p:nvSpPr>
        <p:spPr>
          <a:xfrm>
            <a:off x="619909" y="5589720"/>
            <a:ext cx="2698579" cy="184666"/>
          </a:xfrm>
        </p:spPr>
        <p:txBody>
          <a:bodyPr anchor="ctr"/>
          <a:lstStyle>
            <a:lvl1pPr>
              <a:defRPr sz="1200"/>
            </a:lvl1pPr>
          </a:lstStyle>
          <a:p>
            <a:pPr lvl="0"/>
            <a:r>
              <a:rPr lang="fr-FR" dirty="0"/>
              <a:t>Sous-titre</a:t>
            </a:r>
          </a:p>
        </p:txBody>
      </p:sp>
      <p:sp>
        <p:nvSpPr>
          <p:cNvPr id="18" name="Espace réservé du texte 17">
            <a:extLst>
              <a:ext uri="{FF2B5EF4-FFF2-40B4-BE49-F238E27FC236}">
                <a16:creationId xmlns:a16="http://schemas.microsoft.com/office/drawing/2014/main" id="{23522FDC-45DE-ACC5-4CAC-A2C28F4F5705}"/>
              </a:ext>
            </a:extLst>
          </p:cNvPr>
          <p:cNvSpPr>
            <a:spLocks noGrp="1"/>
          </p:cNvSpPr>
          <p:nvPr>
            <p:ph type="body" sz="quarter" idx="19" hasCustomPrompt="1"/>
          </p:nvPr>
        </p:nvSpPr>
        <p:spPr>
          <a:xfrm>
            <a:off x="4565736" y="1204734"/>
            <a:ext cx="7046087" cy="430887"/>
          </a:xfrm>
        </p:spPr>
        <p:txBody>
          <a:bodyPr wrap="square" anchor="ctr">
            <a:spAutoFit/>
          </a:bodyPr>
          <a:lstStyle>
            <a:lvl1pPr marL="342900" indent="-342900">
              <a:buFont typeface="+mj-lt"/>
              <a:buAutoNum type="arabicPeriod"/>
              <a:defRPr sz="1400" cap="all" spc="300" baseline="0">
                <a:solidFill>
                  <a:schemeClr val="accent2"/>
                </a:solidFill>
                <a:latin typeface="+mj-lt"/>
              </a:defRPr>
            </a:lvl1pPr>
            <a:lvl2pPr marL="0">
              <a:defRPr/>
            </a:lvl2pPr>
          </a:lstStyle>
          <a:p>
            <a:pPr lvl="0"/>
            <a:r>
              <a:rPr lang="fr-FR" dirty="0"/>
              <a:t>INTRODUCTION </a:t>
            </a:r>
            <a:r>
              <a:rPr lang="fr-FR" sz="1400" i="1" dirty="0">
                <a:solidFill>
                  <a:srgbClr val="69AAE4"/>
                </a:solidFill>
                <a:latin typeface="Avenir Light" panose="020B0402020203020204" pitchFamily="34" charset="77"/>
              </a:rPr>
              <a:t>(60 min) </a:t>
            </a:r>
            <a:endParaRPr lang="fr-FR" dirty="0"/>
          </a:p>
          <a:p>
            <a:pPr lvl="1"/>
            <a:r>
              <a:rPr lang="fr-FR" dirty="0"/>
              <a:t>Insérer le texte (augmentation de texte niveau 1)</a:t>
            </a:r>
          </a:p>
        </p:txBody>
      </p:sp>
      <p:sp>
        <p:nvSpPr>
          <p:cNvPr id="19" name="Espace réservé du texte 17">
            <a:extLst>
              <a:ext uri="{FF2B5EF4-FFF2-40B4-BE49-F238E27FC236}">
                <a16:creationId xmlns:a16="http://schemas.microsoft.com/office/drawing/2014/main" id="{A2E8F9C4-9E2F-243B-AF62-82E53DE8D0BD}"/>
              </a:ext>
            </a:extLst>
          </p:cNvPr>
          <p:cNvSpPr>
            <a:spLocks noGrp="1"/>
          </p:cNvSpPr>
          <p:nvPr>
            <p:ph type="body" sz="quarter" idx="20" hasCustomPrompt="1"/>
          </p:nvPr>
        </p:nvSpPr>
        <p:spPr>
          <a:xfrm>
            <a:off x="4565737" y="2630489"/>
            <a:ext cx="7046087" cy="461665"/>
          </a:xfrm>
        </p:spPr>
        <p:txBody>
          <a:bodyPr wrap="square" anchor="ctr">
            <a:spAutoFit/>
          </a:bodyPr>
          <a:lstStyle>
            <a:lvl1pPr marL="342900" indent="-342900">
              <a:buFont typeface="+mj-lt"/>
              <a:buAutoNum type="arabicPeriod" startAt="2"/>
              <a:defRPr sz="1400" cap="all" spc="300" baseline="0">
                <a:solidFill>
                  <a:schemeClr val="accent2"/>
                </a:solidFill>
                <a:latin typeface="+mj-lt"/>
              </a:defRPr>
            </a:lvl1pPr>
            <a:lvl2pPr marL="0" indent="0">
              <a:buFont typeface="+mj-lt"/>
              <a:buNone/>
              <a:defRPr/>
            </a:lvl2pPr>
          </a:lstStyle>
          <a:p>
            <a:r>
              <a:rPr lang="fr-FR" sz="1400" b="1" spc="300" dirty="0">
                <a:solidFill>
                  <a:srgbClr val="69AAE4"/>
                </a:solidFill>
                <a:latin typeface="Avenir Black" panose="02000503020000020003" pitchFamily="2" charset="0"/>
              </a:rPr>
              <a:t>SÉLECTION DES 2 PISTES DE RAISON D’ÊTRE </a:t>
            </a:r>
            <a:r>
              <a:rPr lang="fr-FR" sz="1600" i="1" dirty="0">
                <a:solidFill>
                  <a:srgbClr val="69AAE4"/>
                </a:solidFill>
                <a:latin typeface="Avenir Light" panose="020B0402020203020204" pitchFamily="34" charset="77"/>
              </a:rPr>
              <a:t>(30 min) </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0" name="Espace réservé du texte 17">
            <a:extLst>
              <a:ext uri="{FF2B5EF4-FFF2-40B4-BE49-F238E27FC236}">
                <a16:creationId xmlns:a16="http://schemas.microsoft.com/office/drawing/2014/main" id="{CADA6490-9199-1372-C637-44253A327977}"/>
              </a:ext>
            </a:extLst>
          </p:cNvPr>
          <p:cNvSpPr>
            <a:spLocks noGrp="1"/>
          </p:cNvSpPr>
          <p:nvPr>
            <p:ph type="body" sz="quarter" idx="21" hasCustomPrompt="1"/>
          </p:nvPr>
        </p:nvSpPr>
        <p:spPr>
          <a:xfrm>
            <a:off x="4565737" y="4087022"/>
            <a:ext cx="7046087" cy="461665"/>
          </a:xfrm>
        </p:spPr>
        <p:txBody>
          <a:bodyPr wrap="square" anchor="ctr">
            <a:spAutoFit/>
          </a:bodyPr>
          <a:lstStyle>
            <a:lvl1pPr marL="342900" indent="-342900">
              <a:buFont typeface="+mj-lt"/>
              <a:buAutoNum type="arabicPeriod" startAt="3"/>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DÉCLINAISON DES AXES PRIORITAIRES </a:t>
            </a:r>
            <a:r>
              <a:rPr lang="fr-FR" sz="1600" i="1" dirty="0">
                <a:solidFill>
                  <a:srgbClr val="69AAE4"/>
                </a:solidFill>
                <a:latin typeface="Avenir Light" panose="020B0402020203020204" pitchFamily="34" charset="77"/>
              </a:rPr>
              <a:t>(45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1" name="Espace réservé du texte 17">
            <a:extLst>
              <a:ext uri="{FF2B5EF4-FFF2-40B4-BE49-F238E27FC236}">
                <a16:creationId xmlns:a16="http://schemas.microsoft.com/office/drawing/2014/main" id="{770D79DE-656D-08B7-87F6-5A6C4E208962}"/>
              </a:ext>
            </a:extLst>
          </p:cNvPr>
          <p:cNvSpPr>
            <a:spLocks noGrp="1"/>
          </p:cNvSpPr>
          <p:nvPr>
            <p:ph type="body" sz="quarter" idx="22" hasCustomPrompt="1"/>
          </p:nvPr>
        </p:nvSpPr>
        <p:spPr>
          <a:xfrm>
            <a:off x="4565736" y="5543553"/>
            <a:ext cx="7046087" cy="461665"/>
          </a:xfrm>
        </p:spPr>
        <p:txBody>
          <a:bodyPr wrap="square" anchor="ctr">
            <a:spAutoFit/>
          </a:bodyPr>
          <a:lstStyle>
            <a:lvl1pPr marL="342900" indent="-342900">
              <a:buFont typeface="+mj-lt"/>
              <a:buAutoNum type="arabicPeriod" startAt="4"/>
              <a:defRPr sz="1400" cap="all" spc="300" baseline="0">
                <a:solidFill>
                  <a:schemeClr val="accent2"/>
                </a:solidFill>
                <a:latin typeface="+mj-lt"/>
              </a:defRPr>
            </a:lvl1pPr>
            <a:lvl2pPr marL="0">
              <a:defRPr/>
            </a:lvl2pPr>
          </a:lstStyle>
          <a:p>
            <a:r>
              <a:rPr lang="fr-FR" sz="1400" b="1" spc="300" dirty="0">
                <a:solidFill>
                  <a:srgbClr val="69AAE4"/>
                </a:solidFill>
                <a:latin typeface="Avenir Black" panose="02000503020000020003" pitchFamily="2" charset="0"/>
              </a:rPr>
              <a:t>RESTITUTION FINALE ET CONCLUSION </a:t>
            </a:r>
            <a:r>
              <a:rPr lang="fr-FR" sz="1400" i="1" spc="300" dirty="0">
                <a:solidFill>
                  <a:srgbClr val="69AAE4"/>
                </a:solidFill>
                <a:latin typeface="Avenir Light" panose="020B0402020203020204" pitchFamily="34" charset="77"/>
              </a:rPr>
              <a:t>(</a:t>
            </a:r>
            <a:r>
              <a:rPr lang="fr-FR" sz="1600" i="1" dirty="0">
                <a:solidFill>
                  <a:srgbClr val="69AAE4"/>
                </a:solidFill>
                <a:latin typeface="Avenir Light" panose="020B0402020203020204" pitchFamily="34" charset="77"/>
              </a:rPr>
              <a:t>15 min)</a:t>
            </a:r>
            <a:endParaRPr lang="fr-FR" sz="1600" b="1" dirty="0">
              <a:solidFill>
                <a:srgbClr val="69AAE4"/>
              </a:solidFill>
              <a:latin typeface="Avenir Black" panose="02000503020000020003" pitchFamily="2" charset="0"/>
            </a:endParaRP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C392863B-8222-74FB-2DE9-0EE44B849475}"/>
              </a:ext>
            </a:extLst>
          </p:cNvPr>
          <p:cNvSpPr>
            <a:spLocks noGrp="1"/>
          </p:cNvSpPr>
          <p:nvPr>
            <p:ph type="body" sz="quarter" idx="2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PLANNING 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956D6806-FF42-CFC7-4215-F64E8987CAEB}"/>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22708342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ntier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18" name="Espace réservé pour une image  37">
            <a:extLst>
              <a:ext uri="{FF2B5EF4-FFF2-40B4-BE49-F238E27FC236}">
                <a16:creationId xmlns:a16="http://schemas.microsoft.com/office/drawing/2014/main" id="{9479D910-29D7-2C6F-58FE-77F8C0B1380B}"/>
              </a:ext>
            </a:extLst>
          </p:cNvPr>
          <p:cNvSpPr>
            <a:spLocks noGrp="1"/>
          </p:cNvSpPr>
          <p:nvPr>
            <p:ph type="pic" sz="quarter" idx="24"/>
          </p:nvPr>
        </p:nvSpPr>
        <p:spPr>
          <a:xfrm>
            <a:off x="7728000" y="770027"/>
            <a:ext cx="4464000" cy="5691733"/>
          </a:xfrm>
        </p:spPr>
        <p:txBody>
          <a:bodyPr/>
          <a:lstStyle/>
          <a:p>
            <a:r>
              <a:rPr lang="fr-FR"/>
              <a:t>Cliquez sur l'icône pour ajouter une image</a:t>
            </a:r>
          </a:p>
        </p:txBody>
      </p:sp>
      <p:sp>
        <p:nvSpPr>
          <p:cNvPr id="25" name="Espace réservé du texte 17">
            <a:extLst>
              <a:ext uri="{FF2B5EF4-FFF2-40B4-BE49-F238E27FC236}">
                <a16:creationId xmlns:a16="http://schemas.microsoft.com/office/drawing/2014/main" id="{F6311D8C-63CC-8C1A-72D5-92B0EAF93BD7}"/>
              </a:ext>
            </a:extLst>
          </p:cNvPr>
          <p:cNvSpPr>
            <a:spLocks noGrp="1"/>
          </p:cNvSpPr>
          <p:nvPr>
            <p:ph type="body" sz="quarter" idx="19" hasCustomPrompt="1"/>
          </p:nvPr>
        </p:nvSpPr>
        <p:spPr>
          <a:xfrm>
            <a:off x="1008000" y="1235272"/>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#1</a:t>
            </a:r>
          </a:p>
          <a:p>
            <a:pPr lvl="1"/>
            <a:r>
              <a:rPr lang="fr-FR" dirty="0"/>
              <a:t>Insérer le texte (augmentation de texte niveau 1)</a:t>
            </a:r>
          </a:p>
        </p:txBody>
      </p:sp>
      <p:sp>
        <p:nvSpPr>
          <p:cNvPr id="27" name="Espace réservé du texte 17">
            <a:extLst>
              <a:ext uri="{FF2B5EF4-FFF2-40B4-BE49-F238E27FC236}">
                <a16:creationId xmlns:a16="http://schemas.microsoft.com/office/drawing/2014/main" id="{C94106D8-C36D-3FF6-E8EA-A78898076DEF}"/>
              </a:ext>
            </a:extLst>
          </p:cNvPr>
          <p:cNvSpPr>
            <a:spLocks noGrp="1"/>
          </p:cNvSpPr>
          <p:nvPr>
            <p:ph type="body" sz="quarter" idx="25" hasCustomPrompt="1"/>
          </p:nvPr>
        </p:nvSpPr>
        <p:spPr>
          <a:xfrm>
            <a:off x="1008000" y="2658205"/>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#2</a:t>
            </a:r>
          </a:p>
          <a:p>
            <a:pPr lvl="1"/>
            <a:r>
              <a:rPr lang="fr-FR" dirty="0"/>
              <a:t>Insérer le texte (augmentation de texte niveau 1)</a:t>
            </a:r>
          </a:p>
        </p:txBody>
      </p:sp>
      <p:sp>
        <p:nvSpPr>
          <p:cNvPr id="28" name="Espace réservé du texte 17">
            <a:extLst>
              <a:ext uri="{FF2B5EF4-FFF2-40B4-BE49-F238E27FC236}">
                <a16:creationId xmlns:a16="http://schemas.microsoft.com/office/drawing/2014/main" id="{C25D279A-8AB1-3098-0A9C-EFE1F79517B7}"/>
              </a:ext>
            </a:extLst>
          </p:cNvPr>
          <p:cNvSpPr>
            <a:spLocks noGrp="1"/>
          </p:cNvSpPr>
          <p:nvPr>
            <p:ph type="body" sz="quarter" idx="26" hasCustomPrompt="1"/>
          </p:nvPr>
        </p:nvSpPr>
        <p:spPr>
          <a:xfrm>
            <a:off x="1008000" y="4083819"/>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#3</a:t>
            </a:r>
          </a:p>
          <a:p>
            <a:pPr lvl="1"/>
            <a:r>
              <a:rPr lang="fr-FR" dirty="0"/>
              <a:t>Insérer le texte (augmentation de texte niveau 1)</a:t>
            </a:r>
          </a:p>
        </p:txBody>
      </p:sp>
      <p:sp>
        <p:nvSpPr>
          <p:cNvPr id="29" name="Espace réservé du texte 17">
            <a:extLst>
              <a:ext uri="{FF2B5EF4-FFF2-40B4-BE49-F238E27FC236}">
                <a16:creationId xmlns:a16="http://schemas.microsoft.com/office/drawing/2014/main" id="{C43F16F8-2FC9-180F-7952-E8C92A765D3C}"/>
              </a:ext>
            </a:extLst>
          </p:cNvPr>
          <p:cNvSpPr>
            <a:spLocks noGrp="1"/>
          </p:cNvSpPr>
          <p:nvPr>
            <p:ph type="body" sz="quarter" idx="27" hasCustomPrompt="1"/>
          </p:nvPr>
        </p:nvSpPr>
        <p:spPr>
          <a:xfrm>
            <a:off x="1008000" y="5506751"/>
            <a:ext cx="5536800" cy="492443"/>
          </a:xfrm>
        </p:spPr>
        <p:txBody>
          <a:bodyPr wrap="square" anchor="ctr">
            <a:spAutoFit/>
          </a:bodyPr>
          <a:lstStyle>
            <a:lvl1pPr marL="0" indent="0">
              <a:buFont typeface="+mj-lt"/>
              <a:buNone/>
              <a:defRPr sz="1600" cap="all" spc="300" baseline="0">
                <a:solidFill>
                  <a:schemeClr val="accent2"/>
                </a:solidFill>
                <a:latin typeface="+mj-lt"/>
              </a:defRPr>
            </a:lvl1pPr>
            <a:lvl2pPr marL="0">
              <a:defRPr sz="1600"/>
            </a:lvl2pPr>
          </a:lstStyle>
          <a:p>
            <a:pPr lvl="0"/>
            <a:r>
              <a:rPr lang="fr-FR" dirty="0"/>
              <a:t>CHANTIER 4</a:t>
            </a:r>
          </a:p>
          <a:p>
            <a:pPr lvl="1"/>
            <a:r>
              <a:rPr lang="fr-FR" dirty="0"/>
              <a:t>Insérer le texte (augmentation de texte niveau 1)</a:t>
            </a:r>
          </a:p>
        </p:txBody>
      </p:sp>
      <p:sp>
        <p:nvSpPr>
          <p:cNvPr id="2" name="Espace réservé du texte 7">
            <a:extLst>
              <a:ext uri="{FF2B5EF4-FFF2-40B4-BE49-F238E27FC236}">
                <a16:creationId xmlns:a16="http://schemas.microsoft.com/office/drawing/2014/main" id="{AB69F10E-6BB1-042C-CEAC-4D4E730B2E8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1C0E139A-0C2E-402C-69BA-1ED6853F01D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
        <p:nvSpPr>
          <p:cNvPr id="7" name="Espace réservé du texte 63">
            <a:extLst>
              <a:ext uri="{FF2B5EF4-FFF2-40B4-BE49-F238E27FC236}">
                <a16:creationId xmlns:a16="http://schemas.microsoft.com/office/drawing/2014/main" id="{5D3899E4-CD15-22A1-A635-0B8869B2E81E}"/>
              </a:ext>
            </a:extLst>
          </p:cNvPr>
          <p:cNvSpPr>
            <a:spLocks noGrp="1"/>
          </p:cNvSpPr>
          <p:nvPr>
            <p:ph type="body" sz="quarter" idx="47" hasCustomPrompt="1"/>
          </p:nvPr>
        </p:nvSpPr>
        <p:spPr>
          <a:xfrm>
            <a:off x="0" y="2192960"/>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8" name="Espace réservé du texte 63">
            <a:extLst>
              <a:ext uri="{FF2B5EF4-FFF2-40B4-BE49-F238E27FC236}">
                <a16:creationId xmlns:a16="http://schemas.microsoft.com/office/drawing/2014/main" id="{2F8BFA2E-52DC-6B43-5EA1-05B662FB9E66}"/>
              </a:ext>
            </a:extLst>
          </p:cNvPr>
          <p:cNvSpPr>
            <a:spLocks noGrp="1"/>
          </p:cNvSpPr>
          <p:nvPr>
            <p:ph type="body" sz="quarter" idx="48" hasCustomPrompt="1"/>
          </p:nvPr>
        </p:nvSpPr>
        <p:spPr>
          <a:xfrm>
            <a:off x="0" y="3615893"/>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9" name="Espace réservé du texte 63">
            <a:extLst>
              <a:ext uri="{FF2B5EF4-FFF2-40B4-BE49-F238E27FC236}">
                <a16:creationId xmlns:a16="http://schemas.microsoft.com/office/drawing/2014/main" id="{BCD89F7F-BBC8-7D8E-70B4-F9737D73FDAE}"/>
              </a:ext>
            </a:extLst>
          </p:cNvPr>
          <p:cNvSpPr>
            <a:spLocks noGrp="1"/>
          </p:cNvSpPr>
          <p:nvPr>
            <p:ph type="body" sz="quarter" idx="49" hasCustomPrompt="1"/>
          </p:nvPr>
        </p:nvSpPr>
        <p:spPr>
          <a:xfrm>
            <a:off x="0" y="5038826"/>
            <a:ext cx="7725600" cy="0"/>
          </a:xfrm>
          <a:ln w="3175">
            <a:solidFill>
              <a:schemeClr val="tx1"/>
            </a:solidFill>
          </a:ln>
        </p:spPr>
        <p:txBody>
          <a:bodyPr>
            <a:noAutofit/>
          </a:bodyPr>
          <a:lstStyle>
            <a:lvl1pPr>
              <a:defRPr sz="100">
                <a:solidFill>
                  <a:schemeClr val="bg1"/>
                </a:solidFill>
              </a:defRPr>
            </a:lvl1pPr>
          </a:lstStyle>
          <a:p>
            <a:pPr lvl="0"/>
            <a:r>
              <a:rPr lang="fr-FR" dirty="0"/>
              <a:t>a</a:t>
            </a:r>
          </a:p>
        </p:txBody>
      </p:sp>
    </p:spTree>
    <p:extLst>
      <p:ext uri="{BB962C8B-B14F-4D97-AF65-F5344CB8AC3E}">
        <p14:creationId xmlns:p14="http://schemas.microsoft.com/office/powerpoint/2010/main" val="261225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nimation Atelier">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E0CD2D20-10BD-6F73-714F-3671BED68EBB}"/>
              </a:ext>
            </a:extLst>
          </p:cNvPr>
          <p:cNvSpPr/>
          <p:nvPr/>
        </p:nvSpPr>
        <p:spPr>
          <a:xfrm>
            <a:off x="0" y="1930872"/>
            <a:ext cx="1666154" cy="45267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5E2AD86-8DB2-2824-DD8F-86A24C1536F8}"/>
              </a:ext>
            </a:extLst>
          </p:cNvPr>
          <p:cNvSpPr/>
          <p:nvPr/>
        </p:nvSpPr>
        <p:spPr>
          <a:xfrm>
            <a:off x="1666155" y="770288"/>
            <a:ext cx="2908032" cy="1147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1CB09A7-1E90-4E1C-9D6B-2B9FB60E2A6D}"/>
              </a:ext>
            </a:extLst>
          </p:cNvPr>
          <p:cNvSpPr/>
          <p:nvPr/>
        </p:nvSpPr>
        <p:spPr>
          <a:xfrm>
            <a:off x="0" y="770288"/>
            <a:ext cx="1666154" cy="11615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062C2BE8-99D6-3416-0E91-64994265096B}"/>
              </a:ext>
            </a:extLst>
          </p:cNvPr>
          <p:cNvCxnSpPr>
            <a:cxnSpLocks/>
          </p:cNvCxnSpPr>
          <p:nvPr/>
        </p:nvCxnSpPr>
        <p:spPr>
          <a:xfrm>
            <a:off x="1666155" y="762469"/>
            <a:ext cx="0" cy="5701192"/>
          </a:xfrm>
          <a:prstGeom prst="line">
            <a:avLst/>
          </a:prstGeom>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D2DE55BE-D0B1-6107-D033-F1EC698F85FD}"/>
              </a:ext>
            </a:extLst>
          </p:cNvPr>
          <p:cNvCxnSpPr>
            <a:cxnSpLocks/>
          </p:cNvCxnSpPr>
          <p:nvPr/>
        </p:nvCxnSpPr>
        <p:spPr>
          <a:xfrm>
            <a:off x="0" y="192233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5EB703DD-D067-CB4A-B611-C78A89880D9B}"/>
              </a:ext>
            </a:extLst>
          </p:cNvPr>
          <p:cNvCxnSpPr>
            <a:cxnSpLocks/>
          </p:cNvCxnSpPr>
          <p:nvPr/>
        </p:nvCxnSpPr>
        <p:spPr>
          <a:xfrm>
            <a:off x="0" y="439397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BD322E25-2467-2FD2-ED79-2B585CBFB295}"/>
              </a:ext>
            </a:extLst>
          </p:cNvPr>
          <p:cNvCxnSpPr>
            <a:cxnSpLocks/>
          </p:cNvCxnSpPr>
          <p:nvPr/>
        </p:nvCxnSpPr>
        <p:spPr>
          <a:xfrm>
            <a:off x="4574187" y="762469"/>
            <a:ext cx="0" cy="1159865"/>
          </a:xfrm>
          <a:prstGeom prst="line">
            <a:avLst/>
          </a:prstGeom>
        </p:spPr>
        <p:style>
          <a:lnRef idx="1">
            <a:schemeClr val="dk1"/>
          </a:lnRef>
          <a:fillRef idx="0">
            <a:schemeClr val="dk1"/>
          </a:fillRef>
          <a:effectRef idx="0">
            <a:schemeClr val="dk1"/>
          </a:effectRef>
          <a:fontRef idx="minor">
            <a:schemeClr val="tx1"/>
          </a:fontRef>
        </p:style>
      </p:cxnSp>
      <p:sp>
        <p:nvSpPr>
          <p:cNvPr id="14" name="Espace réservé du texte 27">
            <a:extLst>
              <a:ext uri="{FF2B5EF4-FFF2-40B4-BE49-F238E27FC236}">
                <a16:creationId xmlns:a16="http://schemas.microsoft.com/office/drawing/2014/main" id="{CC949B25-8B65-A51E-9B27-4690E2AF9387}"/>
              </a:ext>
            </a:extLst>
          </p:cNvPr>
          <p:cNvSpPr>
            <a:spLocks noGrp="1"/>
          </p:cNvSpPr>
          <p:nvPr>
            <p:ph type="body" sz="quarter" idx="23" hasCustomPrompt="1"/>
          </p:nvPr>
        </p:nvSpPr>
        <p:spPr>
          <a:xfrm>
            <a:off x="4402" y="1233179"/>
            <a:ext cx="1666153" cy="215444"/>
          </a:xfrm>
        </p:spPr>
        <p:txBody>
          <a:bodyPr wrap="square" anchor="ctr">
            <a:spAutoFit/>
          </a:bodyPr>
          <a:lstStyle>
            <a:lvl1pPr algn="ctr">
              <a:defRPr sz="1400" cap="all" spc="0" baseline="0">
                <a:latin typeface="+mj-lt"/>
              </a:defRPr>
            </a:lvl1pPr>
          </a:lstStyle>
          <a:p>
            <a:pPr lvl="0"/>
            <a:r>
              <a:rPr lang="fr-FR" dirty="0"/>
              <a:t>THÉMATIQUE</a:t>
            </a:r>
          </a:p>
        </p:txBody>
      </p:sp>
      <p:sp>
        <p:nvSpPr>
          <p:cNvPr id="16" name="Espace réservé du texte 27">
            <a:extLst>
              <a:ext uri="{FF2B5EF4-FFF2-40B4-BE49-F238E27FC236}">
                <a16:creationId xmlns:a16="http://schemas.microsoft.com/office/drawing/2014/main" id="{BF102728-D14E-3B60-384E-0E4F1F672E6D}"/>
              </a:ext>
            </a:extLst>
          </p:cNvPr>
          <p:cNvSpPr>
            <a:spLocks noGrp="1"/>
          </p:cNvSpPr>
          <p:nvPr>
            <p:ph type="body" sz="quarter" idx="24" hasCustomPrompt="1"/>
          </p:nvPr>
        </p:nvSpPr>
        <p:spPr>
          <a:xfrm>
            <a:off x="1674958" y="1233179"/>
            <a:ext cx="2899226" cy="215444"/>
          </a:xfrm>
        </p:spPr>
        <p:txBody>
          <a:bodyPr wrap="square" anchor="ctr">
            <a:spAutoFit/>
          </a:bodyPr>
          <a:lstStyle>
            <a:lvl1pPr algn="ctr">
              <a:defRPr sz="1400" cap="all" spc="300" baseline="0">
                <a:latin typeface="+mn-lt"/>
              </a:defRPr>
            </a:lvl1pPr>
          </a:lstStyle>
          <a:p>
            <a:pPr lvl="0"/>
            <a:r>
              <a:rPr lang="fr-FR" dirty="0"/>
              <a:t>PARTIES PRENANTES</a:t>
            </a:r>
          </a:p>
        </p:txBody>
      </p:sp>
      <p:sp>
        <p:nvSpPr>
          <p:cNvPr id="19" name="Espace réservé du texte 27">
            <a:extLst>
              <a:ext uri="{FF2B5EF4-FFF2-40B4-BE49-F238E27FC236}">
                <a16:creationId xmlns:a16="http://schemas.microsoft.com/office/drawing/2014/main" id="{5D618518-3755-1EC8-1613-E473BDD2F3E2}"/>
              </a:ext>
            </a:extLst>
          </p:cNvPr>
          <p:cNvSpPr>
            <a:spLocks noGrp="1"/>
          </p:cNvSpPr>
          <p:nvPr>
            <p:ph type="body" sz="quarter" idx="25" hasCustomPrompt="1"/>
          </p:nvPr>
        </p:nvSpPr>
        <p:spPr>
          <a:xfrm>
            <a:off x="4401" y="3050430"/>
            <a:ext cx="1666154" cy="215444"/>
          </a:xfrm>
        </p:spPr>
        <p:txBody>
          <a:bodyPr wrap="square" anchor="ctr">
            <a:spAutoFit/>
          </a:bodyPr>
          <a:lstStyle>
            <a:lvl1pPr algn="ctr">
              <a:defRPr sz="1400" cap="all" spc="300" baseline="0">
                <a:latin typeface="+mn-lt"/>
              </a:defRPr>
            </a:lvl1pPr>
          </a:lstStyle>
          <a:p>
            <a:pPr lvl="0"/>
            <a:r>
              <a:rPr lang="fr-FR" dirty="0"/>
              <a:t>ANIMATION</a:t>
            </a:r>
          </a:p>
        </p:txBody>
      </p:sp>
      <p:sp>
        <p:nvSpPr>
          <p:cNvPr id="20" name="Espace réservé du texte 27">
            <a:extLst>
              <a:ext uri="{FF2B5EF4-FFF2-40B4-BE49-F238E27FC236}">
                <a16:creationId xmlns:a16="http://schemas.microsoft.com/office/drawing/2014/main" id="{F5E3C057-22CA-BAC9-D05E-C68EBE88423A}"/>
              </a:ext>
            </a:extLst>
          </p:cNvPr>
          <p:cNvSpPr>
            <a:spLocks noGrp="1"/>
          </p:cNvSpPr>
          <p:nvPr>
            <p:ph type="body" sz="quarter" idx="26" hasCustomPrompt="1"/>
          </p:nvPr>
        </p:nvSpPr>
        <p:spPr>
          <a:xfrm>
            <a:off x="4401" y="5210358"/>
            <a:ext cx="1666154" cy="430887"/>
          </a:xfrm>
        </p:spPr>
        <p:txBody>
          <a:bodyPr wrap="square" anchor="ctr">
            <a:spAutoFit/>
          </a:bodyPr>
          <a:lstStyle>
            <a:lvl1pPr algn="ctr">
              <a:defRPr sz="1400" cap="all" spc="300" baseline="0">
                <a:latin typeface="+mn-lt"/>
              </a:defRPr>
            </a:lvl1pPr>
          </a:lstStyle>
          <a:p>
            <a:pPr lvl="0"/>
            <a:r>
              <a:rPr lang="fr-FR" dirty="0"/>
              <a:t>PROCHAINES ÉTAPES</a:t>
            </a:r>
          </a:p>
        </p:txBody>
      </p:sp>
      <p:sp>
        <p:nvSpPr>
          <p:cNvPr id="21" name="Espace réservé du texte 17">
            <a:extLst>
              <a:ext uri="{FF2B5EF4-FFF2-40B4-BE49-F238E27FC236}">
                <a16:creationId xmlns:a16="http://schemas.microsoft.com/office/drawing/2014/main" id="{3F809F35-5204-E750-0E85-22C288EC16D3}"/>
              </a:ext>
            </a:extLst>
          </p:cNvPr>
          <p:cNvSpPr>
            <a:spLocks noGrp="1"/>
          </p:cNvSpPr>
          <p:nvPr>
            <p:ph type="body" sz="quarter" idx="27" hasCustomPrompt="1"/>
          </p:nvPr>
        </p:nvSpPr>
        <p:spPr>
          <a:xfrm>
            <a:off x="1882200" y="4899848"/>
            <a:ext cx="8427600" cy="1077218"/>
          </a:xfrm>
        </p:spPr>
        <p:txBody>
          <a:bodyPr wrap="square" numCol="2" spcCol="468000" anchor="ctr">
            <a:spAutoFit/>
          </a:bodyPr>
          <a:lstStyle>
            <a:lvl1pPr marL="285750" indent="-285750" algn="l">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 </a:t>
            </a:r>
          </a:p>
        </p:txBody>
      </p:sp>
      <p:sp>
        <p:nvSpPr>
          <p:cNvPr id="22" name="Espace réservé du texte 52">
            <a:extLst>
              <a:ext uri="{FF2B5EF4-FFF2-40B4-BE49-F238E27FC236}">
                <a16:creationId xmlns:a16="http://schemas.microsoft.com/office/drawing/2014/main" id="{EF4E3E7E-BC76-D401-DDE1-469E9F495ED9}"/>
              </a:ext>
            </a:extLst>
          </p:cNvPr>
          <p:cNvSpPr>
            <a:spLocks noGrp="1"/>
          </p:cNvSpPr>
          <p:nvPr>
            <p:ph type="body" sz="quarter" idx="36" hasCustomPrompt="1"/>
          </p:nvPr>
        </p:nvSpPr>
        <p:spPr>
          <a:xfrm>
            <a:off x="1882199" y="2615223"/>
            <a:ext cx="8427599" cy="1077218"/>
          </a:xfrm>
        </p:spPr>
        <p:txBody>
          <a:bodyPr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 </a:t>
            </a:r>
            <a:r>
              <a:rPr lang="fr-FR" dirty="0" err="1"/>
              <a:t>Excepteur</a:t>
            </a:r>
            <a:r>
              <a:rPr lang="fr-FR" dirty="0"/>
              <a:t> </a:t>
            </a:r>
            <a:r>
              <a:rPr lang="fr-FR" dirty="0" err="1"/>
              <a:t>sint</a:t>
            </a:r>
            <a:r>
              <a:rPr lang="fr-FR" dirty="0"/>
              <a:t> </a:t>
            </a:r>
            <a:r>
              <a:rPr lang="fr-FR" dirty="0" err="1"/>
              <a:t>occaecat</a:t>
            </a:r>
            <a:r>
              <a:rPr lang="fr-FR" dirty="0"/>
              <a:t> </a:t>
            </a:r>
            <a:r>
              <a:rPr lang="fr-FR" dirty="0" err="1"/>
              <a:t>cupidatat</a:t>
            </a:r>
            <a:r>
              <a:rPr lang="fr-FR" dirty="0"/>
              <a:t> non </a:t>
            </a:r>
            <a:r>
              <a:rPr lang="fr-FR" dirty="0" err="1"/>
              <a:t>proident</a:t>
            </a:r>
            <a:r>
              <a:rPr lang="fr-FR" dirty="0"/>
              <a:t>, </a:t>
            </a:r>
            <a:r>
              <a:rPr lang="fr-FR" dirty="0" err="1"/>
              <a:t>sunt</a:t>
            </a:r>
            <a:r>
              <a:rPr lang="fr-FR" dirty="0"/>
              <a:t> in culpa qui officia </a:t>
            </a:r>
            <a:r>
              <a:rPr lang="fr-FR" dirty="0" err="1"/>
              <a:t>deserunt</a:t>
            </a:r>
            <a:r>
              <a:rPr lang="fr-FR" dirty="0"/>
              <a:t> mollit </a:t>
            </a:r>
            <a:r>
              <a:rPr lang="fr-FR" dirty="0" err="1"/>
              <a:t>anim</a:t>
            </a:r>
            <a:r>
              <a:rPr lang="fr-FR" dirty="0"/>
              <a:t> id est </a:t>
            </a:r>
            <a:r>
              <a:rPr lang="fr-FR" dirty="0" err="1"/>
              <a:t>laborum</a:t>
            </a:r>
            <a:r>
              <a:rPr lang="fr-FR" dirty="0"/>
              <a:t>.</a:t>
            </a:r>
          </a:p>
        </p:txBody>
      </p:sp>
      <p:sp>
        <p:nvSpPr>
          <p:cNvPr id="23" name="Espace réservé du texte 52">
            <a:extLst>
              <a:ext uri="{FF2B5EF4-FFF2-40B4-BE49-F238E27FC236}">
                <a16:creationId xmlns:a16="http://schemas.microsoft.com/office/drawing/2014/main" id="{3FAF6AA8-9DFD-13A4-2B24-11A8AD62494A}"/>
              </a:ext>
            </a:extLst>
          </p:cNvPr>
          <p:cNvSpPr>
            <a:spLocks noGrp="1"/>
          </p:cNvSpPr>
          <p:nvPr>
            <p:ph type="body" sz="quarter" idx="37" hasCustomPrompt="1"/>
          </p:nvPr>
        </p:nvSpPr>
        <p:spPr>
          <a:xfrm>
            <a:off x="4811586" y="1032959"/>
            <a:ext cx="7113712" cy="646331"/>
          </a:xfrm>
        </p:spPr>
        <p:txBody>
          <a:bodyPr wrap="square" anchor="ctr">
            <a:spAutoFit/>
          </a:bodyPr>
          <a:lstStyle>
            <a:lvl1pPr marL="0" indent="0" algn="l">
              <a:spcBef>
                <a:spcPts val="0"/>
              </a:spcBef>
              <a:buFont typeface="Avenir Book" panose="020B0503020203020204" pitchFamily="34" charset="-78"/>
              <a:buNone/>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
        <p:nvSpPr>
          <p:cNvPr id="15" name="Espace réservé du texte 7">
            <a:extLst>
              <a:ext uri="{FF2B5EF4-FFF2-40B4-BE49-F238E27FC236}">
                <a16:creationId xmlns:a16="http://schemas.microsoft.com/office/drawing/2014/main" id="{E95A6E38-A3FC-1791-9EC2-B3208F0ED34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ANIMATION D’ATELIER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E8A49895-3F8E-FE21-F73C-BE12E9E78D06}"/>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6747572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Fiche action 1">
    <p:spTree>
      <p:nvGrpSpPr>
        <p:cNvPr id="1" name=""/>
        <p:cNvGrpSpPr/>
        <p:nvPr/>
      </p:nvGrpSpPr>
      <p:grpSpPr>
        <a:xfrm>
          <a:off x="0" y="0"/>
          <a:ext cx="0" cy="0"/>
          <a:chOff x="0" y="0"/>
          <a:chExt cx="0" cy="0"/>
        </a:xfrm>
      </p:grpSpPr>
      <p:sp>
        <p:nvSpPr>
          <p:cNvPr id="46" name="Espace réservé pour une image  45">
            <a:extLst>
              <a:ext uri="{FF2B5EF4-FFF2-40B4-BE49-F238E27FC236}">
                <a16:creationId xmlns:a16="http://schemas.microsoft.com/office/drawing/2014/main" id="{AA235DC4-9CD4-9741-F8E1-EE575E9B4AE5}"/>
              </a:ext>
            </a:extLst>
          </p:cNvPr>
          <p:cNvSpPr>
            <a:spLocks noGrp="1"/>
          </p:cNvSpPr>
          <p:nvPr>
            <p:ph type="pic" sz="quarter" idx="24" hasCustomPrompt="1"/>
          </p:nvPr>
        </p:nvSpPr>
        <p:spPr>
          <a:xfrm>
            <a:off x="0" y="1427402"/>
            <a:ext cx="3448800" cy="2383200"/>
          </a:xfrm>
        </p:spPr>
        <p:txBody>
          <a:bodyPr>
            <a:noAutofit/>
          </a:bodyPr>
          <a:lstStyle/>
          <a:p>
            <a:r>
              <a:rPr lang="fr-FR"/>
              <a:t>-</a:t>
            </a:r>
          </a:p>
        </p:txBody>
      </p:sp>
      <p:sp>
        <p:nvSpPr>
          <p:cNvPr id="22" name="Rectangle 21">
            <a:extLst>
              <a:ext uri="{FF2B5EF4-FFF2-40B4-BE49-F238E27FC236}">
                <a16:creationId xmlns:a16="http://schemas.microsoft.com/office/drawing/2014/main" id="{B78216D6-88DE-18E9-98C5-400A57E48279}"/>
              </a:ext>
            </a:extLst>
          </p:cNvPr>
          <p:cNvSpPr/>
          <p:nvPr/>
        </p:nvSpPr>
        <p:spPr>
          <a:xfrm>
            <a:off x="0" y="4135338"/>
            <a:ext cx="12191997" cy="2321157"/>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40000"/>
                  <a:lumOff val="60000"/>
                </a:schemeClr>
              </a:solidFill>
            </a:endParaRP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sp>
        <p:nvSpPr>
          <p:cNvPr id="2" name="Rectangle 1">
            <a:extLst>
              <a:ext uri="{FF2B5EF4-FFF2-40B4-BE49-F238E27FC236}">
                <a16:creationId xmlns:a16="http://schemas.microsoft.com/office/drawing/2014/main" id="{0522867A-6A31-9D00-7954-054BF0D22BE7}"/>
              </a:ext>
            </a:extLst>
          </p:cNvPr>
          <p:cNvSpPr/>
          <p:nvPr/>
        </p:nvSpPr>
        <p:spPr>
          <a:xfrm>
            <a:off x="-2" y="3808764"/>
            <a:ext cx="12189049"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51EB908-DBA3-CA2C-97BB-F58785AB0208}"/>
              </a:ext>
            </a:extLst>
          </p:cNvPr>
          <p:cNvSpPr/>
          <p:nvPr/>
        </p:nvSpPr>
        <p:spPr>
          <a:xfrm>
            <a:off x="-1" y="760764"/>
            <a:ext cx="3449614" cy="666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2005BB5F-DFDE-6FEF-C14A-DDAED0944249}"/>
              </a:ext>
            </a:extLst>
          </p:cNvPr>
          <p:cNvCxnSpPr>
            <a:cxnSpLocks/>
          </p:cNvCxnSpPr>
          <p:nvPr/>
        </p:nvCxnSpPr>
        <p:spPr>
          <a:xfrm flipV="1">
            <a:off x="6096000" y="3827694"/>
            <a:ext cx="0" cy="2627980"/>
          </a:xfrm>
          <a:prstGeom prst="line">
            <a:avLst/>
          </a:prstGeom>
          <a:ln w="3175"/>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8BBF1237-D1D9-60F8-FF8E-6C8F4C01B69B}"/>
              </a:ext>
            </a:extLst>
          </p:cNvPr>
          <p:cNvCxnSpPr>
            <a:cxnSpLocks/>
          </p:cNvCxnSpPr>
          <p:nvPr/>
        </p:nvCxnSpPr>
        <p:spPr>
          <a:xfrm flipV="1">
            <a:off x="9144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A56D410C-6A85-1773-CBFE-C7E5F7C486FA}"/>
              </a:ext>
            </a:extLst>
          </p:cNvPr>
          <p:cNvCxnSpPr>
            <a:cxnSpLocks/>
          </p:cNvCxnSpPr>
          <p:nvPr/>
        </p:nvCxnSpPr>
        <p:spPr>
          <a:xfrm flipV="1">
            <a:off x="3048000" y="3808704"/>
            <a:ext cx="0" cy="2646970"/>
          </a:xfrm>
          <a:prstGeom prst="line">
            <a:avLst/>
          </a:prstGeom>
          <a:ln w="3175"/>
        </p:spPr>
        <p:style>
          <a:lnRef idx="1">
            <a:schemeClr val="dk1"/>
          </a:lnRef>
          <a:fillRef idx="0">
            <a:schemeClr val="dk1"/>
          </a:fillRef>
          <a:effectRef idx="0">
            <a:schemeClr val="dk1"/>
          </a:effectRef>
          <a:fontRef idx="minor">
            <a:schemeClr val="tx1"/>
          </a:fontRef>
        </p:style>
      </p:cxnSp>
      <p:sp>
        <p:nvSpPr>
          <p:cNvPr id="28" name="Espace réservé du texte 27">
            <a:extLst>
              <a:ext uri="{FF2B5EF4-FFF2-40B4-BE49-F238E27FC236}">
                <a16:creationId xmlns:a16="http://schemas.microsoft.com/office/drawing/2014/main" id="{B85C9CEA-F4C0-0BEE-5E68-DDACACB4B3BA}"/>
              </a:ext>
            </a:extLst>
          </p:cNvPr>
          <p:cNvSpPr>
            <a:spLocks noGrp="1"/>
          </p:cNvSpPr>
          <p:nvPr>
            <p:ph type="body" sz="quarter" idx="15" hasCustomPrompt="1"/>
          </p:nvPr>
        </p:nvSpPr>
        <p:spPr>
          <a:xfrm>
            <a:off x="401960" y="4043005"/>
            <a:ext cx="2216368" cy="184666"/>
          </a:xfrm>
        </p:spPr>
        <p:txBody>
          <a:bodyPr anchor="ctr"/>
          <a:lstStyle>
            <a:lvl1pPr>
              <a:defRPr sz="1200" cap="all" spc="300" baseline="0">
                <a:latin typeface="+mj-lt"/>
              </a:defRPr>
            </a:lvl1pPr>
          </a:lstStyle>
          <a:p>
            <a:pPr lvl="0"/>
            <a:r>
              <a:rPr lang="fr-FR" dirty="0"/>
              <a:t>OBJECTIFS</a:t>
            </a:r>
          </a:p>
        </p:txBody>
      </p:sp>
      <p:sp>
        <p:nvSpPr>
          <p:cNvPr id="29" name="Espace réservé du texte 27">
            <a:extLst>
              <a:ext uri="{FF2B5EF4-FFF2-40B4-BE49-F238E27FC236}">
                <a16:creationId xmlns:a16="http://schemas.microsoft.com/office/drawing/2014/main" id="{1A421A5A-DF49-6783-3A6D-838F76FF676F}"/>
              </a:ext>
            </a:extLst>
          </p:cNvPr>
          <p:cNvSpPr>
            <a:spLocks noGrp="1"/>
          </p:cNvSpPr>
          <p:nvPr>
            <p:ph type="body" sz="quarter" idx="16" hasCustomPrompt="1"/>
          </p:nvPr>
        </p:nvSpPr>
        <p:spPr>
          <a:xfrm>
            <a:off x="3440912" y="4032192"/>
            <a:ext cx="2216368" cy="184666"/>
          </a:xfrm>
        </p:spPr>
        <p:txBody>
          <a:bodyPr anchor="ctr"/>
          <a:lstStyle>
            <a:lvl1pPr>
              <a:defRPr sz="1200" cap="all" spc="300" baseline="0">
                <a:latin typeface="+mj-lt"/>
              </a:defRPr>
            </a:lvl1pPr>
          </a:lstStyle>
          <a:p>
            <a:pPr lvl="0"/>
            <a:r>
              <a:rPr lang="fr-FR" dirty="0"/>
              <a:t>CO-PILOTE</a:t>
            </a:r>
          </a:p>
        </p:txBody>
      </p:sp>
      <p:sp>
        <p:nvSpPr>
          <p:cNvPr id="34" name="Espace réservé du texte 27">
            <a:extLst>
              <a:ext uri="{FF2B5EF4-FFF2-40B4-BE49-F238E27FC236}">
                <a16:creationId xmlns:a16="http://schemas.microsoft.com/office/drawing/2014/main" id="{50379FD3-79AF-F7A1-6294-8D81334C3FC5}"/>
              </a:ext>
            </a:extLst>
          </p:cNvPr>
          <p:cNvSpPr>
            <a:spLocks noGrp="1"/>
          </p:cNvSpPr>
          <p:nvPr>
            <p:ph type="body" sz="quarter" idx="17" hasCustomPrompt="1"/>
          </p:nvPr>
        </p:nvSpPr>
        <p:spPr>
          <a:xfrm>
            <a:off x="6500912" y="4021379"/>
            <a:ext cx="2216368" cy="184666"/>
          </a:xfrm>
        </p:spPr>
        <p:txBody>
          <a:bodyPr anchor="ctr"/>
          <a:lstStyle>
            <a:lvl1pPr>
              <a:defRPr sz="1200" cap="all" spc="300" baseline="0">
                <a:latin typeface="+mj-lt"/>
              </a:defRPr>
            </a:lvl1pPr>
          </a:lstStyle>
          <a:p>
            <a:pPr lvl="0"/>
            <a:r>
              <a:rPr lang="fr-FR" dirty="0"/>
              <a:t>EXPÉRIMENTATION</a:t>
            </a:r>
          </a:p>
        </p:txBody>
      </p:sp>
      <p:sp>
        <p:nvSpPr>
          <p:cNvPr id="36" name="Espace réservé du texte 27">
            <a:extLst>
              <a:ext uri="{FF2B5EF4-FFF2-40B4-BE49-F238E27FC236}">
                <a16:creationId xmlns:a16="http://schemas.microsoft.com/office/drawing/2014/main" id="{CBB13EDE-0E85-14E3-E07F-8E8EE817932E}"/>
              </a:ext>
            </a:extLst>
          </p:cNvPr>
          <p:cNvSpPr>
            <a:spLocks noGrp="1"/>
          </p:cNvSpPr>
          <p:nvPr>
            <p:ph type="body" sz="quarter" idx="18" hasCustomPrompt="1"/>
          </p:nvPr>
        </p:nvSpPr>
        <p:spPr>
          <a:xfrm>
            <a:off x="9536911" y="4010566"/>
            <a:ext cx="2216368" cy="184666"/>
          </a:xfrm>
        </p:spPr>
        <p:txBody>
          <a:bodyPr anchor="ctr"/>
          <a:lstStyle>
            <a:lvl1pPr>
              <a:defRPr sz="1200" cap="all" spc="300" baseline="0">
                <a:latin typeface="+mj-lt"/>
              </a:defRPr>
            </a:lvl1pPr>
          </a:lstStyle>
          <a:p>
            <a:pPr lvl="0"/>
            <a:r>
              <a:rPr lang="fr-FR" dirty="0"/>
              <a:t>SUIVI</a:t>
            </a:r>
          </a:p>
        </p:txBody>
      </p:sp>
      <p:sp>
        <p:nvSpPr>
          <p:cNvPr id="44" name="Espace réservé du texte 27">
            <a:extLst>
              <a:ext uri="{FF2B5EF4-FFF2-40B4-BE49-F238E27FC236}">
                <a16:creationId xmlns:a16="http://schemas.microsoft.com/office/drawing/2014/main" id="{AD4F472B-39F6-43FD-BACD-43D89769371F}"/>
              </a:ext>
            </a:extLst>
          </p:cNvPr>
          <p:cNvSpPr>
            <a:spLocks noGrp="1"/>
          </p:cNvSpPr>
          <p:nvPr>
            <p:ph type="body" sz="quarter" idx="23" hasCustomPrompt="1"/>
          </p:nvPr>
        </p:nvSpPr>
        <p:spPr>
          <a:xfrm>
            <a:off x="1" y="970973"/>
            <a:ext cx="3449612" cy="246221"/>
          </a:xfrm>
        </p:spPr>
        <p:txBody>
          <a:bodyPr anchor="ctr">
            <a:spAutoFit/>
          </a:bodyPr>
          <a:lstStyle>
            <a:lvl1pPr algn="ctr">
              <a:defRPr sz="1600" cap="all" spc="300" baseline="0">
                <a:latin typeface="+mj-lt"/>
              </a:defRPr>
            </a:lvl1pPr>
          </a:lstStyle>
          <a:p>
            <a:pPr lvl="0"/>
            <a:r>
              <a:rPr lang="fr-FR" dirty="0"/>
              <a:t>THÉMATIQUE</a:t>
            </a:r>
          </a:p>
        </p:txBody>
      </p:sp>
      <p:sp>
        <p:nvSpPr>
          <p:cNvPr id="47" name="Espace réservé du texte 27">
            <a:extLst>
              <a:ext uri="{FF2B5EF4-FFF2-40B4-BE49-F238E27FC236}">
                <a16:creationId xmlns:a16="http://schemas.microsoft.com/office/drawing/2014/main" id="{B0C04CF2-B9AA-95F1-F0C2-9D945FF3F0DE}"/>
              </a:ext>
            </a:extLst>
          </p:cNvPr>
          <p:cNvSpPr>
            <a:spLocks noGrp="1"/>
          </p:cNvSpPr>
          <p:nvPr>
            <p:ph type="body" sz="quarter" idx="25" hasCustomPrompt="1"/>
          </p:nvPr>
        </p:nvSpPr>
        <p:spPr>
          <a:xfrm>
            <a:off x="5632243" y="974844"/>
            <a:ext cx="4383404" cy="184666"/>
          </a:xfrm>
        </p:spPr>
        <p:txBody>
          <a:bodyPr anchor="ctr">
            <a:spAutoFit/>
          </a:bodyPr>
          <a:lstStyle>
            <a:lvl1pPr algn="ctr">
              <a:defRPr sz="1200" cap="all" spc="300" baseline="0">
                <a:latin typeface="+mj-lt"/>
              </a:defRPr>
            </a:lvl1pPr>
          </a:lstStyle>
          <a:p>
            <a:pPr lvl="0"/>
            <a:r>
              <a:rPr lang="fr-FR" dirty="0"/>
              <a:t>CHANTIERS</a:t>
            </a:r>
          </a:p>
        </p:txBody>
      </p:sp>
      <p:sp>
        <p:nvSpPr>
          <p:cNvPr id="49" name="Espace réservé du texte 10">
            <a:extLst>
              <a:ext uri="{FF2B5EF4-FFF2-40B4-BE49-F238E27FC236}">
                <a16:creationId xmlns:a16="http://schemas.microsoft.com/office/drawing/2014/main" id="{D25538BC-6057-CBBF-3A28-51AC61E5FFE3}"/>
              </a:ext>
            </a:extLst>
          </p:cNvPr>
          <p:cNvSpPr>
            <a:spLocks noGrp="1"/>
          </p:cNvSpPr>
          <p:nvPr>
            <p:ph type="body" sz="quarter" idx="26" hasCustomPrompt="1"/>
          </p:nvPr>
        </p:nvSpPr>
        <p:spPr>
          <a:xfrm>
            <a:off x="3644718" y="1313332"/>
            <a:ext cx="607322" cy="923330"/>
          </a:xfrm>
        </p:spPr>
        <p:txBody>
          <a:bodyPr wrap="square">
            <a:spAutoFit/>
          </a:bodyPr>
          <a:lstStyle>
            <a:lvl1pPr algn="ctr">
              <a:defRPr sz="6000">
                <a:solidFill>
                  <a:schemeClr val="accent4"/>
                </a:solidFill>
                <a:latin typeface="+mj-lt"/>
              </a:defRPr>
            </a:lvl1pPr>
          </a:lstStyle>
          <a:p>
            <a:pPr lvl="0"/>
            <a:r>
              <a:rPr lang="fr-FR" dirty="0"/>
              <a:t>1</a:t>
            </a:r>
          </a:p>
        </p:txBody>
      </p:sp>
      <p:sp>
        <p:nvSpPr>
          <p:cNvPr id="50" name="Espace réservé du texte 10">
            <a:extLst>
              <a:ext uri="{FF2B5EF4-FFF2-40B4-BE49-F238E27FC236}">
                <a16:creationId xmlns:a16="http://schemas.microsoft.com/office/drawing/2014/main" id="{0D38754B-CCF4-574B-4281-9475572206B5}"/>
              </a:ext>
            </a:extLst>
          </p:cNvPr>
          <p:cNvSpPr>
            <a:spLocks noGrp="1"/>
          </p:cNvSpPr>
          <p:nvPr>
            <p:ph type="body" sz="quarter" idx="27" hasCustomPrompt="1"/>
          </p:nvPr>
        </p:nvSpPr>
        <p:spPr>
          <a:xfrm>
            <a:off x="6503838" y="1313332"/>
            <a:ext cx="607322" cy="923330"/>
          </a:xfrm>
        </p:spPr>
        <p:txBody>
          <a:bodyPr wrap="square">
            <a:spAutoFit/>
          </a:bodyPr>
          <a:lstStyle>
            <a:lvl1pPr algn="ctr">
              <a:defRPr sz="6000">
                <a:solidFill>
                  <a:schemeClr val="accent4"/>
                </a:solidFill>
                <a:latin typeface="+mj-lt"/>
              </a:defRPr>
            </a:lvl1pPr>
          </a:lstStyle>
          <a:p>
            <a:pPr lvl="0"/>
            <a:r>
              <a:rPr lang="fr-FR" dirty="0"/>
              <a:t>2</a:t>
            </a:r>
          </a:p>
        </p:txBody>
      </p:sp>
      <p:sp>
        <p:nvSpPr>
          <p:cNvPr id="51" name="Espace réservé du texte 10">
            <a:extLst>
              <a:ext uri="{FF2B5EF4-FFF2-40B4-BE49-F238E27FC236}">
                <a16:creationId xmlns:a16="http://schemas.microsoft.com/office/drawing/2014/main" id="{1CF73874-6A6B-8954-545D-36B109ABCDFD}"/>
              </a:ext>
            </a:extLst>
          </p:cNvPr>
          <p:cNvSpPr>
            <a:spLocks noGrp="1"/>
          </p:cNvSpPr>
          <p:nvPr>
            <p:ph type="body" sz="quarter" idx="28" hasCustomPrompt="1"/>
          </p:nvPr>
        </p:nvSpPr>
        <p:spPr>
          <a:xfrm>
            <a:off x="9379853" y="1313332"/>
            <a:ext cx="607322" cy="923330"/>
          </a:xfrm>
        </p:spPr>
        <p:txBody>
          <a:bodyPr wrap="square">
            <a:spAutoFit/>
          </a:bodyPr>
          <a:lstStyle>
            <a:lvl1pPr algn="ctr">
              <a:defRPr sz="6000">
                <a:solidFill>
                  <a:schemeClr val="accent4"/>
                </a:solidFill>
                <a:latin typeface="+mj-lt"/>
              </a:defRPr>
            </a:lvl1pPr>
          </a:lstStyle>
          <a:p>
            <a:pPr lvl="0"/>
            <a:r>
              <a:rPr lang="fr-FR" dirty="0"/>
              <a:t>3</a:t>
            </a:r>
          </a:p>
        </p:txBody>
      </p:sp>
      <p:sp>
        <p:nvSpPr>
          <p:cNvPr id="53" name="Espace réservé du texte 52">
            <a:extLst>
              <a:ext uri="{FF2B5EF4-FFF2-40B4-BE49-F238E27FC236}">
                <a16:creationId xmlns:a16="http://schemas.microsoft.com/office/drawing/2014/main" id="{E6911950-9934-2123-BD0E-4B2B5B81C28D}"/>
              </a:ext>
            </a:extLst>
          </p:cNvPr>
          <p:cNvSpPr>
            <a:spLocks noGrp="1"/>
          </p:cNvSpPr>
          <p:nvPr>
            <p:ph type="body" sz="quarter" idx="29" hasCustomPrompt="1"/>
          </p:nvPr>
        </p:nvSpPr>
        <p:spPr>
          <a:xfrm>
            <a:off x="6883743" y="1733201"/>
            <a:ext cx="2232000" cy="169277"/>
          </a:xfrm>
        </p:spPr>
        <p:txBody>
          <a:bodyPr anchor="b"/>
          <a:lstStyle>
            <a:lvl1pPr>
              <a:defRPr sz="1100" cap="none" baseline="0">
                <a:latin typeface="+mj-lt"/>
              </a:defRPr>
            </a:lvl1pPr>
          </a:lstStyle>
          <a:p>
            <a:pPr lvl="0"/>
            <a:r>
              <a:rPr lang="fr-FR" dirty="0"/>
              <a:t>CHANTIER #2</a:t>
            </a:r>
          </a:p>
        </p:txBody>
      </p:sp>
      <p:sp>
        <p:nvSpPr>
          <p:cNvPr id="54" name="Espace réservé du texte 52">
            <a:extLst>
              <a:ext uri="{FF2B5EF4-FFF2-40B4-BE49-F238E27FC236}">
                <a16:creationId xmlns:a16="http://schemas.microsoft.com/office/drawing/2014/main" id="{DA7E75CC-F9FA-DDE2-B471-0B77A6717863}"/>
              </a:ext>
            </a:extLst>
          </p:cNvPr>
          <p:cNvSpPr>
            <a:spLocks noGrp="1"/>
          </p:cNvSpPr>
          <p:nvPr>
            <p:ph type="body" sz="quarter" idx="30" hasCustomPrompt="1"/>
          </p:nvPr>
        </p:nvSpPr>
        <p:spPr>
          <a:xfrm>
            <a:off x="6883743" y="190565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5" name="Espace réservé du texte 52">
            <a:extLst>
              <a:ext uri="{FF2B5EF4-FFF2-40B4-BE49-F238E27FC236}">
                <a16:creationId xmlns:a16="http://schemas.microsoft.com/office/drawing/2014/main" id="{D7A7DD76-410E-E9B2-E025-7ED4A1F74CA9}"/>
              </a:ext>
            </a:extLst>
          </p:cNvPr>
          <p:cNvSpPr>
            <a:spLocks noGrp="1"/>
          </p:cNvSpPr>
          <p:nvPr>
            <p:ph type="body" sz="quarter" idx="31" hasCustomPrompt="1"/>
          </p:nvPr>
        </p:nvSpPr>
        <p:spPr>
          <a:xfrm>
            <a:off x="4007900" y="1734911"/>
            <a:ext cx="2232000" cy="169277"/>
          </a:xfrm>
        </p:spPr>
        <p:txBody>
          <a:bodyPr anchor="b"/>
          <a:lstStyle>
            <a:lvl1pPr>
              <a:defRPr sz="1100" cap="none" baseline="0">
                <a:latin typeface="+mj-lt"/>
              </a:defRPr>
            </a:lvl1pPr>
          </a:lstStyle>
          <a:p>
            <a:pPr lvl="0"/>
            <a:r>
              <a:rPr lang="fr-FR" dirty="0"/>
              <a:t>CHANTIER #1</a:t>
            </a:r>
          </a:p>
        </p:txBody>
      </p:sp>
      <p:sp>
        <p:nvSpPr>
          <p:cNvPr id="56" name="Espace réservé du texte 52">
            <a:extLst>
              <a:ext uri="{FF2B5EF4-FFF2-40B4-BE49-F238E27FC236}">
                <a16:creationId xmlns:a16="http://schemas.microsoft.com/office/drawing/2014/main" id="{527FF987-D63D-321A-6161-875E0DDFFE51}"/>
              </a:ext>
            </a:extLst>
          </p:cNvPr>
          <p:cNvSpPr>
            <a:spLocks noGrp="1"/>
          </p:cNvSpPr>
          <p:nvPr>
            <p:ph type="body" sz="quarter" idx="32" hasCustomPrompt="1"/>
          </p:nvPr>
        </p:nvSpPr>
        <p:spPr>
          <a:xfrm>
            <a:off x="4007900" y="190736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57" name="Espace réservé du texte 52">
            <a:extLst>
              <a:ext uri="{FF2B5EF4-FFF2-40B4-BE49-F238E27FC236}">
                <a16:creationId xmlns:a16="http://schemas.microsoft.com/office/drawing/2014/main" id="{5C3617E9-E080-0B2F-6E44-F963503CF257}"/>
              </a:ext>
            </a:extLst>
          </p:cNvPr>
          <p:cNvSpPr>
            <a:spLocks noGrp="1"/>
          </p:cNvSpPr>
          <p:nvPr>
            <p:ph type="body" sz="quarter" idx="33" hasCustomPrompt="1"/>
          </p:nvPr>
        </p:nvSpPr>
        <p:spPr>
          <a:xfrm>
            <a:off x="9759760" y="1736621"/>
            <a:ext cx="2232000" cy="169277"/>
          </a:xfrm>
        </p:spPr>
        <p:txBody>
          <a:bodyPr anchor="b"/>
          <a:lstStyle>
            <a:lvl1pPr>
              <a:defRPr sz="1100" cap="none" baseline="0">
                <a:latin typeface="+mj-lt"/>
              </a:defRPr>
            </a:lvl1pPr>
          </a:lstStyle>
          <a:p>
            <a:pPr lvl="0"/>
            <a:r>
              <a:rPr lang="fr-FR" dirty="0"/>
              <a:t>CHANTIER #3</a:t>
            </a:r>
          </a:p>
        </p:txBody>
      </p:sp>
      <p:sp>
        <p:nvSpPr>
          <p:cNvPr id="58" name="Espace réservé du texte 52">
            <a:extLst>
              <a:ext uri="{FF2B5EF4-FFF2-40B4-BE49-F238E27FC236}">
                <a16:creationId xmlns:a16="http://schemas.microsoft.com/office/drawing/2014/main" id="{F732E03C-A215-D0C1-DEBF-5BCBDD75DB61}"/>
              </a:ext>
            </a:extLst>
          </p:cNvPr>
          <p:cNvSpPr>
            <a:spLocks noGrp="1"/>
          </p:cNvSpPr>
          <p:nvPr>
            <p:ph type="body" sz="quarter" idx="34" hasCustomPrompt="1"/>
          </p:nvPr>
        </p:nvSpPr>
        <p:spPr>
          <a:xfrm>
            <a:off x="9759760" y="1909072"/>
            <a:ext cx="2232000" cy="1292662"/>
          </a:xfrm>
        </p:spPr>
        <p:txBody>
          <a:bodyPr/>
          <a:lstStyle>
            <a:lvl1pPr marL="284400" indent="-284400">
              <a:spcBef>
                <a:spcPts val="0"/>
              </a:spcBef>
              <a:buFont typeface="Arial" panose="020B0604020202020204" pitchFamily="34" charset="0"/>
              <a:buChar char="►"/>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0" name="Espace réservé du texte 52">
            <a:extLst>
              <a:ext uri="{FF2B5EF4-FFF2-40B4-BE49-F238E27FC236}">
                <a16:creationId xmlns:a16="http://schemas.microsoft.com/office/drawing/2014/main" id="{A6139369-2D9A-4611-83C4-59CB46BE2B95}"/>
              </a:ext>
            </a:extLst>
          </p:cNvPr>
          <p:cNvSpPr>
            <a:spLocks noGrp="1"/>
          </p:cNvSpPr>
          <p:nvPr>
            <p:ph type="body" sz="quarter" idx="35" hasCustomPrompt="1"/>
          </p:nvPr>
        </p:nvSpPr>
        <p:spPr>
          <a:xfrm>
            <a:off x="407999"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1" name="Espace réservé du texte 52">
            <a:extLst>
              <a:ext uri="{FF2B5EF4-FFF2-40B4-BE49-F238E27FC236}">
                <a16:creationId xmlns:a16="http://schemas.microsoft.com/office/drawing/2014/main" id="{CCEAB7CB-2171-8319-C1B1-56E81203960D}"/>
              </a:ext>
            </a:extLst>
          </p:cNvPr>
          <p:cNvSpPr>
            <a:spLocks noGrp="1"/>
          </p:cNvSpPr>
          <p:nvPr>
            <p:ph type="body" sz="quarter" idx="36" hasCustomPrompt="1"/>
          </p:nvPr>
        </p:nvSpPr>
        <p:spPr>
          <a:xfrm>
            <a:off x="3467892"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2" name="Espace réservé du texte 52">
            <a:extLst>
              <a:ext uri="{FF2B5EF4-FFF2-40B4-BE49-F238E27FC236}">
                <a16:creationId xmlns:a16="http://schemas.microsoft.com/office/drawing/2014/main" id="{BBA0EF1F-7240-95FD-2023-1F1E61B9EF17}"/>
              </a:ext>
            </a:extLst>
          </p:cNvPr>
          <p:cNvSpPr>
            <a:spLocks noGrp="1"/>
          </p:cNvSpPr>
          <p:nvPr>
            <p:ph type="body" sz="quarter" idx="37" hasCustomPrompt="1"/>
          </p:nvPr>
        </p:nvSpPr>
        <p:spPr>
          <a:xfrm>
            <a:off x="6502524"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63" name="Espace réservé du texte 52">
            <a:extLst>
              <a:ext uri="{FF2B5EF4-FFF2-40B4-BE49-F238E27FC236}">
                <a16:creationId xmlns:a16="http://schemas.microsoft.com/office/drawing/2014/main" id="{A322570F-BB89-A558-253A-2B07CCA8E24F}"/>
              </a:ext>
            </a:extLst>
          </p:cNvPr>
          <p:cNvSpPr>
            <a:spLocks noGrp="1"/>
          </p:cNvSpPr>
          <p:nvPr>
            <p:ph type="body" sz="quarter" idx="38" hasCustomPrompt="1"/>
          </p:nvPr>
        </p:nvSpPr>
        <p:spPr>
          <a:xfrm>
            <a:off x="9550523" y="4800285"/>
            <a:ext cx="2232000" cy="1131079"/>
          </a:xfrm>
        </p:spPr>
        <p:txBody>
          <a:bodyPr/>
          <a:lstStyle>
            <a:lvl1pPr marL="0" indent="0">
              <a:spcBef>
                <a:spcPts val="0"/>
              </a:spcBef>
              <a:buFont typeface="Avenir Book" panose="020B0503020203020204" pitchFamily="34" charset="-78"/>
              <a:buNone/>
              <a:defRPr sz="105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a:t>
            </a:r>
          </a:p>
        </p:txBody>
      </p:sp>
      <p:sp>
        <p:nvSpPr>
          <p:cNvPr id="8" name="Espace réservé du texte 7">
            <a:extLst>
              <a:ext uri="{FF2B5EF4-FFF2-40B4-BE49-F238E27FC236}">
                <a16:creationId xmlns:a16="http://schemas.microsoft.com/office/drawing/2014/main" id="{E1D5F17E-4234-9823-E1A7-A184E54F4BC2}"/>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FICHE ACTION </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013265C1-7C0B-EC85-1CEF-6F2337895225}"/>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36041264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iche action 2">
    <p:spTree>
      <p:nvGrpSpPr>
        <p:cNvPr id="1" name=""/>
        <p:cNvGrpSpPr/>
        <p:nvPr/>
      </p:nvGrpSpPr>
      <p:grpSpPr>
        <a:xfrm>
          <a:off x="0" y="0"/>
          <a:ext cx="0" cy="0"/>
          <a:chOff x="0" y="0"/>
          <a:chExt cx="0" cy="0"/>
        </a:xfrm>
      </p:grpSpPr>
      <p:sp>
        <p:nvSpPr>
          <p:cNvPr id="30" name="Espace réservé du texte 10">
            <a:extLst>
              <a:ext uri="{FF2B5EF4-FFF2-40B4-BE49-F238E27FC236}">
                <a16:creationId xmlns:a16="http://schemas.microsoft.com/office/drawing/2014/main" id="{12695B34-3F5F-69CD-C820-D63EC37646CF}"/>
              </a:ext>
            </a:extLst>
          </p:cNvPr>
          <p:cNvSpPr>
            <a:spLocks noGrp="1"/>
          </p:cNvSpPr>
          <p:nvPr>
            <p:ph type="body" sz="quarter" idx="19" hasCustomPrompt="1"/>
          </p:nvPr>
        </p:nvSpPr>
        <p:spPr>
          <a:xfrm>
            <a:off x="4996480" y="1189701"/>
            <a:ext cx="607322" cy="830997"/>
          </a:xfrm>
        </p:spPr>
        <p:txBody>
          <a:bodyPr wrap="square" anchor="ctr">
            <a:spAutoFit/>
          </a:bodyPr>
          <a:lstStyle>
            <a:lvl1pPr algn="ctr">
              <a:defRPr sz="5400">
                <a:solidFill>
                  <a:schemeClr val="accent3"/>
                </a:solidFill>
                <a:latin typeface="+mj-lt"/>
              </a:defRPr>
            </a:lvl1pPr>
          </a:lstStyle>
          <a:p>
            <a:pPr lvl="0"/>
            <a:r>
              <a:rPr lang="fr-FR" dirty="0"/>
              <a:t>2</a:t>
            </a:r>
          </a:p>
        </p:txBody>
      </p:sp>
      <p:sp>
        <p:nvSpPr>
          <p:cNvPr id="31" name="Espace réservé du texte 18">
            <a:extLst>
              <a:ext uri="{FF2B5EF4-FFF2-40B4-BE49-F238E27FC236}">
                <a16:creationId xmlns:a16="http://schemas.microsoft.com/office/drawing/2014/main" id="{DC84E00D-5BE5-A18E-DE99-9A55E2B2547B}"/>
              </a:ext>
            </a:extLst>
          </p:cNvPr>
          <p:cNvSpPr>
            <a:spLocks noGrp="1"/>
          </p:cNvSpPr>
          <p:nvPr>
            <p:ph type="body" sz="quarter" idx="20" hasCustomPrompt="1"/>
          </p:nvPr>
        </p:nvSpPr>
        <p:spPr>
          <a:xfrm>
            <a:off x="5696564" y="1425154"/>
            <a:ext cx="2893953" cy="215444"/>
          </a:xfrm>
        </p:spPr>
        <p:txBody>
          <a:bodyPr wrap="square" anchor="b">
            <a:spAutoFit/>
          </a:bodyPr>
          <a:lstStyle>
            <a:lvl1pPr>
              <a:defRPr sz="1400" cap="all" spc="300" baseline="0">
                <a:latin typeface="+mj-lt"/>
              </a:defRPr>
            </a:lvl1pPr>
          </a:lstStyle>
          <a:p>
            <a:pPr lvl="0"/>
            <a:r>
              <a:rPr lang="fr-FR" dirty="0"/>
              <a:t>NOS OBJECTIFS</a:t>
            </a:r>
          </a:p>
        </p:txBody>
      </p:sp>
      <p:sp>
        <p:nvSpPr>
          <p:cNvPr id="32" name="Espace réservé du texte 10">
            <a:extLst>
              <a:ext uri="{FF2B5EF4-FFF2-40B4-BE49-F238E27FC236}">
                <a16:creationId xmlns:a16="http://schemas.microsoft.com/office/drawing/2014/main" id="{B90D8167-7C3C-A5DD-98F4-A953D36BEE1C}"/>
              </a:ext>
            </a:extLst>
          </p:cNvPr>
          <p:cNvSpPr>
            <a:spLocks noGrp="1"/>
          </p:cNvSpPr>
          <p:nvPr>
            <p:ph type="body" sz="quarter" idx="21" hasCustomPrompt="1"/>
          </p:nvPr>
        </p:nvSpPr>
        <p:spPr>
          <a:xfrm>
            <a:off x="4996480" y="4018158"/>
            <a:ext cx="607322" cy="830997"/>
          </a:xfrm>
        </p:spPr>
        <p:txBody>
          <a:bodyPr wrap="square" anchor="ctr">
            <a:spAutoFit/>
          </a:bodyPr>
          <a:lstStyle>
            <a:lvl1pPr algn="ctr">
              <a:defRPr sz="5400">
                <a:solidFill>
                  <a:schemeClr val="accent3"/>
                </a:solidFill>
                <a:latin typeface="+mj-lt"/>
              </a:defRPr>
            </a:lvl1pPr>
          </a:lstStyle>
          <a:p>
            <a:pPr lvl="0"/>
            <a:r>
              <a:rPr lang="fr-FR" dirty="0"/>
              <a:t>3</a:t>
            </a:r>
          </a:p>
        </p:txBody>
      </p:sp>
      <p:sp>
        <p:nvSpPr>
          <p:cNvPr id="33" name="Espace réservé du texte 18">
            <a:extLst>
              <a:ext uri="{FF2B5EF4-FFF2-40B4-BE49-F238E27FC236}">
                <a16:creationId xmlns:a16="http://schemas.microsoft.com/office/drawing/2014/main" id="{E19E17F1-3A0C-A4FF-C067-E19999B44A06}"/>
              </a:ext>
            </a:extLst>
          </p:cNvPr>
          <p:cNvSpPr>
            <a:spLocks noGrp="1"/>
          </p:cNvSpPr>
          <p:nvPr>
            <p:ph type="body" sz="quarter" idx="22" hasCustomPrompt="1"/>
          </p:nvPr>
        </p:nvSpPr>
        <p:spPr>
          <a:xfrm>
            <a:off x="5696564" y="4253611"/>
            <a:ext cx="2893953" cy="215444"/>
          </a:xfrm>
        </p:spPr>
        <p:txBody>
          <a:bodyPr wrap="square" anchor="b">
            <a:spAutoFit/>
          </a:bodyPr>
          <a:lstStyle>
            <a:lvl1pPr>
              <a:defRPr sz="1400" cap="all" spc="300" baseline="0">
                <a:latin typeface="+mj-lt"/>
              </a:defRPr>
            </a:lvl1pPr>
          </a:lstStyle>
          <a:p>
            <a:pPr lvl="0"/>
            <a:r>
              <a:rPr lang="fr-FR" dirty="0"/>
              <a:t>NOS OUTILS</a:t>
            </a:r>
          </a:p>
        </p:txBody>
      </p:sp>
      <p:sp>
        <p:nvSpPr>
          <p:cNvPr id="24" name="Espace réservé du texte 10">
            <a:extLst>
              <a:ext uri="{FF2B5EF4-FFF2-40B4-BE49-F238E27FC236}">
                <a16:creationId xmlns:a16="http://schemas.microsoft.com/office/drawing/2014/main" id="{FD25FD87-23A0-1F89-310F-E1B959995F77}"/>
              </a:ext>
            </a:extLst>
          </p:cNvPr>
          <p:cNvSpPr>
            <a:spLocks noGrp="1"/>
          </p:cNvSpPr>
          <p:nvPr>
            <p:ph type="body" sz="quarter" idx="17" hasCustomPrompt="1"/>
          </p:nvPr>
        </p:nvSpPr>
        <p:spPr>
          <a:xfrm>
            <a:off x="208664" y="2406360"/>
            <a:ext cx="607322" cy="830997"/>
          </a:xfrm>
        </p:spPr>
        <p:txBody>
          <a:bodyPr wrap="square" anchor="ctr">
            <a:spAutoFit/>
          </a:bodyPr>
          <a:lstStyle>
            <a:lvl1pPr algn="ctr">
              <a:defRPr sz="5400">
                <a:solidFill>
                  <a:schemeClr val="accent3"/>
                </a:solidFill>
                <a:latin typeface="+mj-lt"/>
              </a:defRPr>
            </a:lvl1pPr>
          </a:lstStyle>
          <a:p>
            <a:pPr lvl="0"/>
            <a:r>
              <a:rPr lang="fr-FR" dirty="0"/>
              <a:t>1</a:t>
            </a:r>
          </a:p>
        </p:txBody>
      </p:sp>
      <p:sp>
        <p:nvSpPr>
          <p:cNvPr id="2" name="Rectangle 1">
            <a:extLst>
              <a:ext uri="{FF2B5EF4-FFF2-40B4-BE49-F238E27FC236}">
                <a16:creationId xmlns:a16="http://schemas.microsoft.com/office/drawing/2014/main" id="{639390EA-A831-CE6F-F992-78133BC81A1B}"/>
              </a:ext>
            </a:extLst>
          </p:cNvPr>
          <p:cNvSpPr>
            <a:spLocks noChangeAspect="1"/>
          </p:cNvSpPr>
          <p:nvPr/>
        </p:nvSpPr>
        <p:spPr>
          <a:xfrm>
            <a:off x="0" y="767578"/>
            <a:ext cx="4047344" cy="1512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FFFF"/>
              </a:solidFill>
              <a:latin typeface="Calibri" panose="020F0502020204030204"/>
            </a:endParaRPr>
          </a:p>
        </p:txBody>
      </p:sp>
      <p:sp>
        <p:nvSpPr>
          <p:cNvPr id="13" name="Espace réservé pour une image  12">
            <a:extLst>
              <a:ext uri="{FF2B5EF4-FFF2-40B4-BE49-F238E27FC236}">
                <a16:creationId xmlns:a16="http://schemas.microsoft.com/office/drawing/2014/main" id="{3E052818-94AA-9B8C-BDCA-BB31D73387B2}"/>
              </a:ext>
            </a:extLst>
          </p:cNvPr>
          <p:cNvSpPr>
            <a:spLocks noGrp="1"/>
          </p:cNvSpPr>
          <p:nvPr>
            <p:ph type="pic" sz="quarter" idx="15" hasCustomPrompt="1"/>
          </p:nvPr>
        </p:nvSpPr>
        <p:spPr>
          <a:xfrm>
            <a:off x="361411" y="1061686"/>
            <a:ext cx="1004400" cy="1004400"/>
          </a:xfrm>
          <a:prstGeom prst="flowChartConnector">
            <a:avLst/>
          </a:prstGeom>
        </p:spPr>
        <p:txBody>
          <a:bodyPr>
            <a:noAutofit/>
          </a:bodyPr>
          <a:lstStyle>
            <a:lvl1pPr>
              <a:defRPr/>
            </a:lvl1pPr>
          </a:lstStyle>
          <a:p>
            <a:r>
              <a:rPr lang="fr-FR"/>
              <a:t>Insérer image</a:t>
            </a:r>
          </a:p>
        </p:txBody>
      </p:sp>
      <p:sp>
        <p:nvSpPr>
          <p:cNvPr id="4" name="Espace réservé du pied de page 3">
            <a:extLst>
              <a:ext uri="{FF2B5EF4-FFF2-40B4-BE49-F238E27FC236}">
                <a16:creationId xmlns:a16="http://schemas.microsoft.com/office/drawing/2014/main" id="{59C053D1-F8EC-65BC-9610-726039E935F5}"/>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61026959-A5F8-7961-DF83-128A602C3975}"/>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8" name="Connecteur droit 7">
            <a:extLst>
              <a:ext uri="{FF2B5EF4-FFF2-40B4-BE49-F238E27FC236}">
                <a16:creationId xmlns:a16="http://schemas.microsoft.com/office/drawing/2014/main" id="{805EA5E0-C084-B6CA-1CD3-47DD248A1E2A}"/>
              </a:ext>
            </a:extLst>
          </p:cNvPr>
          <p:cNvCxnSpPr>
            <a:cxnSpLocks/>
          </p:cNvCxnSpPr>
          <p:nvPr/>
        </p:nvCxnSpPr>
        <p:spPr>
          <a:xfrm>
            <a:off x="4046378" y="759654"/>
            <a:ext cx="0" cy="5702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477DD95-FC13-EA0B-F730-EC7DC187D2FD}"/>
              </a:ext>
            </a:extLst>
          </p:cNvPr>
          <p:cNvCxnSpPr>
            <a:cxnSpLocks/>
          </p:cNvCxnSpPr>
          <p:nvPr/>
        </p:nvCxnSpPr>
        <p:spPr>
          <a:xfrm flipH="1">
            <a:off x="4046378" y="3662874"/>
            <a:ext cx="814562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a:extLst>
              <a:ext uri="{FF2B5EF4-FFF2-40B4-BE49-F238E27FC236}">
                <a16:creationId xmlns:a16="http://schemas.microsoft.com/office/drawing/2014/main" id="{3AD3764B-2195-145E-F50C-1085EE5BC32B}"/>
              </a:ext>
            </a:extLst>
          </p:cNvPr>
          <p:cNvSpPr>
            <a:spLocks noGrp="1"/>
          </p:cNvSpPr>
          <p:nvPr>
            <p:ph type="body" sz="quarter" idx="16" hasCustomPrompt="1"/>
          </p:nvPr>
        </p:nvSpPr>
        <p:spPr>
          <a:xfrm>
            <a:off x="1477607" y="1317665"/>
            <a:ext cx="2325097" cy="492443"/>
          </a:xfrm>
        </p:spPr>
        <p:txBody>
          <a:bodyPr anchor="ctr">
            <a:spAutoFit/>
          </a:bodyPr>
          <a:lstStyle>
            <a:lvl1pPr>
              <a:defRPr cap="all" spc="300" baseline="0">
                <a:latin typeface="+mj-lt"/>
              </a:defRPr>
            </a:lvl1pPr>
          </a:lstStyle>
          <a:p>
            <a:pPr lvl="0"/>
            <a:r>
              <a:rPr lang="fr-FR" dirty="0"/>
              <a:t>MODIFIER LE TEXTE</a:t>
            </a:r>
          </a:p>
        </p:txBody>
      </p:sp>
      <p:sp>
        <p:nvSpPr>
          <p:cNvPr id="26" name="Espace réservé du texte 18">
            <a:extLst>
              <a:ext uri="{FF2B5EF4-FFF2-40B4-BE49-F238E27FC236}">
                <a16:creationId xmlns:a16="http://schemas.microsoft.com/office/drawing/2014/main" id="{66884A16-BD4D-4B48-7C7C-54C7D55FE291}"/>
              </a:ext>
            </a:extLst>
          </p:cNvPr>
          <p:cNvSpPr>
            <a:spLocks noGrp="1"/>
          </p:cNvSpPr>
          <p:nvPr>
            <p:ph type="body" sz="quarter" idx="18" hasCustomPrompt="1"/>
          </p:nvPr>
        </p:nvSpPr>
        <p:spPr>
          <a:xfrm>
            <a:off x="908748" y="2641813"/>
            <a:ext cx="2893953" cy="215444"/>
          </a:xfrm>
        </p:spPr>
        <p:txBody>
          <a:bodyPr wrap="square" anchor="ctr">
            <a:spAutoFit/>
          </a:bodyPr>
          <a:lstStyle>
            <a:lvl1pPr>
              <a:defRPr sz="1400" cap="all" spc="300" baseline="0">
                <a:latin typeface="+mj-lt"/>
              </a:defRPr>
            </a:lvl1pPr>
          </a:lstStyle>
          <a:p>
            <a:pPr lvl="0"/>
            <a:r>
              <a:rPr lang="fr-FR" dirty="0"/>
              <a:t>NOTRE VISION</a:t>
            </a:r>
          </a:p>
        </p:txBody>
      </p:sp>
      <p:sp>
        <p:nvSpPr>
          <p:cNvPr id="36" name="Espace réservé du texte 35">
            <a:extLst>
              <a:ext uri="{FF2B5EF4-FFF2-40B4-BE49-F238E27FC236}">
                <a16:creationId xmlns:a16="http://schemas.microsoft.com/office/drawing/2014/main" id="{602D5B8E-387B-F57E-324B-1BB8C0296F02}"/>
              </a:ext>
            </a:extLst>
          </p:cNvPr>
          <p:cNvSpPr>
            <a:spLocks noGrp="1"/>
          </p:cNvSpPr>
          <p:nvPr>
            <p:ph type="body" sz="quarter" idx="23" hasCustomPrompt="1"/>
          </p:nvPr>
        </p:nvSpPr>
        <p:spPr>
          <a:xfrm>
            <a:off x="336012" y="3595370"/>
            <a:ext cx="3466687" cy="2585323"/>
          </a:xfrm>
        </p:spPr>
        <p:txBody>
          <a:bodyPr>
            <a:spAutoFit/>
          </a:bodyPr>
          <a:lstStyle>
            <a:lvl1pP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7" name="Espace réservé du texte 35">
            <a:extLst>
              <a:ext uri="{FF2B5EF4-FFF2-40B4-BE49-F238E27FC236}">
                <a16:creationId xmlns:a16="http://schemas.microsoft.com/office/drawing/2014/main" id="{7A494328-D9BF-EB3B-4A96-5D845D9694ED}"/>
              </a:ext>
            </a:extLst>
          </p:cNvPr>
          <p:cNvSpPr>
            <a:spLocks noGrp="1"/>
          </p:cNvSpPr>
          <p:nvPr>
            <p:ph type="body" sz="quarter" idx="24" hasCustomPrompt="1"/>
          </p:nvPr>
        </p:nvSpPr>
        <p:spPr>
          <a:xfrm>
            <a:off x="5696564" y="1662502"/>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38" name="Espace réservé du texte 35">
            <a:extLst>
              <a:ext uri="{FF2B5EF4-FFF2-40B4-BE49-F238E27FC236}">
                <a16:creationId xmlns:a16="http://schemas.microsoft.com/office/drawing/2014/main" id="{CE4AB43D-D8D2-01FD-43E5-D7964E8E0B0F}"/>
              </a:ext>
            </a:extLst>
          </p:cNvPr>
          <p:cNvSpPr>
            <a:spLocks noGrp="1"/>
          </p:cNvSpPr>
          <p:nvPr>
            <p:ph type="body" sz="quarter" idx="25" hasCustomPrompt="1"/>
          </p:nvPr>
        </p:nvSpPr>
        <p:spPr>
          <a:xfrm>
            <a:off x="5696564" y="4490674"/>
            <a:ext cx="5915260" cy="1723549"/>
          </a:xfrm>
        </p:spPr>
        <p:txBody>
          <a:bodyPr wrap="square">
            <a:spAutoFit/>
          </a:bodyPr>
          <a:lstStyle>
            <a:lvl1pPr marL="285750" indent="-285750">
              <a:lnSpc>
                <a:spcPct val="100000"/>
              </a:lnSpc>
              <a:spcBef>
                <a:spcPts val="0"/>
              </a:spcBef>
              <a:buFont typeface="Arial" panose="020B0604020202020204" pitchFamily="34" charset="0"/>
              <a:buChar char="•"/>
              <a:defRPr sz="14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Suspendisse bibendum </a:t>
            </a:r>
            <a:r>
              <a:rPr lang="fr-FR" dirty="0" err="1"/>
              <a:t>sit</a:t>
            </a:r>
            <a:r>
              <a:rPr lang="fr-FR" dirty="0"/>
              <a:t> </a:t>
            </a:r>
            <a:r>
              <a:rPr lang="fr-FR" dirty="0" err="1"/>
              <a:t>amet</a:t>
            </a:r>
            <a:r>
              <a:rPr lang="fr-FR" dirty="0"/>
              <a:t> </a:t>
            </a:r>
            <a:r>
              <a:rPr lang="fr-FR" dirty="0" err="1"/>
              <a:t>nisl</a:t>
            </a:r>
            <a:r>
              <a:rPr lang="fr-FR" dirty="0"/>
              <a:t> vitae </a:t>
            </a:r>
            <a:r>
              <a:rPr lang="fr-FR" dirty="0" err="1"/>
              <a:t>lobortis</a:t>
            </a:r>
            <a:r>
              <a:rPr lang="fr-FR" dirty="0"/>
              <a:t>. </a:t>
            </a:r>
            <a:r>
              <a:rPr lang="fr-FR" dirty="0" err="1"/>
              <a:t>Donec</a:t>
            </a:r>
            <a:r>
              <a:rPr lang="fr-FR" dirty="0"/>
              <a:t> </a:t>
            </a:r>
            <a:r>
              <a:rPr lang="fr-FR" dirty="0" err="1"/>
              <a:t>sit</a:t>
            </a:r>
            <a:r>
              <a:rPr lang="fr-FR" dirty="0"/>
              <a:t> </a:t>
            </a:r>
            <a:r>
              <a:rPr lang="fr-FR" dirty="0" err="1"/>
              <a:t>amet</a:t>
            </a:r>
            <a:r>
              <a:rPr lang="fr-FR" dirty="0"/>
              <a:t> </a:t>
            </a:r>
            <a:r>
              <a:rPr lang="fr-FR" dirty="0" err="1"/>
              <a:t>justo</a:t>
            </a:r>
            <a:r>
              <a:rPr lang="fr-FR" dirty="0"/>
              <a:t> in diam </a:t>
            </a:r>
            <a:r>
              <a:rPr lang="fr-FR" dirty="0" err="1"/>
              <a:t>aliquet</a:t>
            </a:r>
            <a:r>
              <a:rPr lang="fr-FR" dirty="0"/>
              <a:t> </a:t>
            </a:r>
            <a:r>
              <a:rPr lang="fr-FR" dirty="0" err="1"/>
              <a:t>aliquam</a:t>
            </a:r>
            <a:r>
              <a:rPr lang="fr-FR" dirty="0"/>
              <a:t>. </a:t>
            </a:r>
            <a:r>
              <a:rPr lang="fr-FR" dirty="0" err="1"/>
              <a:t>Nullam</a:t>
            </a:r>
            <a:r>
              <a:rPr lang="fr-FR" dirty="0"/>
              <a:t> mollis </a:t>
            </a:r>
            <a:r>
              <a:rPr lang="fr-FR" dirty="0" err="1"/>
              <a:t>nibh</a:t>
            </a:r>
            <a:r>
              <a:rPr lang="fr-FR" dirty="0"/>
              <a:t> in dictum rhoncus. Suspendisse non </a:t>
            </a:r>
            <a:r>
              <a:rPr lang="fr-FR" dirty="0" err="1"/>
              <a:t>imperdiet</a:t>
            </a:r>
            <a:r>
              <a:rPr lang="fr-FR" dirty="0"/>
              <a:t> ipsum. Morbi </a:t>
            </a:r>
            <a:r>
              <a:rPr lang="fr-FR" dirty="0" err="1"/>
              <a:t>ac</a:t>
            </a:r>
            <a:r>
              <a:rPr lang="fr-FR" dirty="0"/>
              <a:t> </a:t>
            </a:r>
            <a:r>
              <a:rPr lang="fr-FR" dirty="0" err="1"/>
              <a:t>nulla</a:t>
            </a:r>
            <a:r>
              <a:rPr lang="fr-FR" dirty="0"/>
              <a:t> id </a:t>
            </a:r>
            <a:r>
              <a:rPr lang="fr-FR" dirty="0" err="1"/>
              <a:t>dui</a:t>
            </a:r>
            <a:r>
              <a:rPr lang="fr-FR" dirty="0"/>
              <a:t> </a:t>
            </a:r>
            <a:r>
              <a:rPr lang="fr-FR" dirty="0" err="1"/>
              <a:t>consequat</a:t>
            </a:r>
            <a:r>
              <a:rPr lang="fr-FR" dirty="0"/>
              <a:t> </a:t>
            </a:r>
            <a:r>
              <a:rPr lang="fr-FR" dirty="0" err="1"/>
              <a:t>vulputate</a:t>
            </a:r>
            <a:r>
              <a:rPr lang="fr-FR" dirty="0"/>
              <a:t> </a:t>
            </a:r>
            <a:r>
              <a:rPr lang="fr-FR" dirty="0" err="1"/>
              <a:t>ac</a:t>
            </a:r>
            <a:r>
              <a:rPr lang="fr-FR" dirty="0"/>
              <a:t> vitae </a:t>
            </a:r>
            <a:r>
              <a:rPr lang="fr-FR" dirty="0" err="1"/>
              <a:t>nisi</a:t>
            </a:r>
            <a:r>
              <a:rPr lang="fr-FR" dirty="0"/>
              <a:t>. Duis </a:t>
            </a:r>
            <a:r>
              <a:rPr lang="fr-FR" dirty="0" err="1"/>
              <a:t>facilisis</a:t>
            </a:r>
            <a:r>
              <a:rPr lang="fr-FR" dirty="0"/>
              <a:t> </a:t>
            </a:r>
            <a:r>
              <a:rPr lang="fr-FR" dirty="0" err="1"/>
              <a:t>metus</a:t>
            </a:r>
            <a:r>
              <a:rPr lang="fr-FR" dirty="0"/>
              <a:t> </a:t>
            </a:r>
            <a:r>
              <a:rPr lang="fr-FR" dirty="0" err="1"/>
              <a:t>eget</a:t>
            </a:r>
            <a:r>
              <a:rPr lang="fr-FR" dirty="0"/>
              <a:t> </a:t>
            </a:r>
            <a:r>
              <a:rPr lang="fr-FR" dirty="0" err="1"/>
              <a:t>elit</a:t>
            </a:r>
            <a:r>
              <a:rPr lang="fr-FR" dirty="0"/>
              <a:t> </a:t>
            </a:r>
            <a:r>
              <a:rPr lang="fr-FR" dirty="0" err="1"/>
              <a:t>laoreet</a:t>
            </a:r>
            <a:r>
              <a:rPr lang="fr-FR" dirty="0"/>
              <a:t> pretium. </a:t>
            </a:r>
            <a:r>
              <a:rPr lang="fr-FR" dirty="0" err="1"/>
              <a:t>Etiam</a:t>
            </a:r>
            <a:r>
              <a:rPr lang="fr-FR" dirty="0"/>
              <a:t> </a:t>
            </a:r>
            <a:r>
              <a:rPr lang="fr-FR" dirty="0" err="1"/>
              <a:t>eget</a:t>
            </a:r>
            <a:r>
              <a:rPr lang="fr-FR" dirty="0"/>
              <a:t> </a:t>
            </a:r>
            <a:r>
              <a:rPr lang="fr-FR" dirty="0" err="1"/>
              <a:t>aliquet</a:t>
            </a:r>
            <a:r>
              <a:rPr lang="fr-FR" dirty="0"/>
              <a:t> </a:t>
            </a:r>
            <a:r>
              <a:rPr lang="fr-FR" dirty="0" err="1"/>
              <a:t>eros</a:t>
            </a:r>
            <a:r>
              <a:rPr lang="fr-FR" dirty="0"/>
              <a:t>. </a:t>
            </a:r>
          </a:p>
          <a:p>
            <a:pPr lvl="0"/>
            <a:r>
              <a:rPr lang="fr-FR" dirty="0"/>
              <a:t>Sed tristique, </a:t>
            </a:r>
            <a:r>
              <a:rPr lang="fr-FR" dirty="0" err="1"/>
              <a:t>eros</a:t>
            </a:r>
            <a:r>
              <a:rPr lang="fr-FR" dirty="0"/>
              <a:t> vitae semper porta, </a:t>
            </a:r>
            <a:r>
              <a:rPr lang="fr-FR" dirty="0" err="1"/>
              <a:t>enim</a:t>
            </a:r>
            <a:r>
              <a:rPr lang="fr-FR" dirty="0"/>
              <a:t> </a:t>
            </a:r>
            <a:r>
              <a:rPr lang="fr-FR" dirty="0" err="1"/>
              <a:t>ligula</a:t>
            </a:r>
            <a:r>
              <a:rPr lang="fr-FR" dirty="0"/>
              <a:t> </a:t>
            </a:r>
            <a:r>
              <a:rPr lang="fr-FR" dirty="0" err="1"/>
              <a:t>lacinia</a:t>
            </a:r>
            <a:r>
              <a:rPr lang="fr-FR" dirty="0"/>
              <a:t> diam, vitae </a:t>
            </a:r>
            <a:r>
              <a:rPr lang="fr-FR" dirty="0" err="1"/>
              <a:t>vestibulum</a:t>
            </a:r>
            <a:r>
              <a:rPr lang="fr-FR" dirty="0"/>
              <a:t> ante </a:t>
            </a:r>
            <a:r>
              <a:rPr lang="fr-FR" dirty="0" err="1"/>
              <a:t>ligula</a:t>
            </a:r>
            <a:r>
              <a:rPr lang="fr-FR" dirty="0"/>
              <a:t> id </a:t>
            </a:r>
            <a:r>
              <a:rPr lang="fr-FR" dirty="0" err="1"/>
              <a:t>purus</a:t>
            </a:r>
            <a:r>
              <a:rPr lang="fr-FR" dirty="0"/>
              <a:t>.</a:t>
            </a:r>
          </a:p>
        </p:txBody>
      </p:sp>
      <p:sp>
        <p:nvSpPr>
          <p:cNvPr id="10" name="Espace réservé du texte 7">
            <a:extLst>
              <a:ext uri="{FF2B5EF4-FFF2-40B4-BE49-F238E27FC236}">
                <a16:creationId xmlns:a16="http://schemas.microsoft.com/office/drawing/2014/main" id="{8A2EFF29-F454-9BF8-8FD7-AA8CE10AEAA5}"/>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TITRE</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6A55ED35-2AC8-B04E-9E99-23153BE7908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479981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Étapes macro">
    <p:spTree>
      <p:nvGrpSpPr>
        <p:cNvPr id="1" name=""/>
        <p:cNvGrpSpPr/>
        <p:nvPr/>
      </p:nvGrpSpPr>
      <p:grpSpPr>
        <a:xfrm>
          <a:off x="0" y="0"/>
          <a:ext cx="0" cy="0"/>
          <a:chOff x="0" y="0"/>
          <a:chExt cx="0" cy="0"/>
        </a:xfrm>
      </p:grpSpPr>
      <p:sp>
        <p:nvSpPr>
          <p:cNvPr id="64" name="Espace réservé du texte 63">
            <a:extLst>
              <a:ext uri="{FF2B5EF4-FFF2-40B4-BE49-F238E27FC236}">
                <a16:creationId xmlns:a16="http://schemas.microsoft.com/office/drawing/2014/main" id="{3B860C48-7B93-983C-AEFB-1339B194416C}"/>
              </a:ext>
            </a:extLst>
          </p:cNvPr>
          <p:cNvSpPr>
            <a:spLocks noGrp="1"/>
          </p:cNvSpPr>
          <p:nvPr>
            <p:ph type="body" sz="quarter" idx="47" hasCustomPrompt="1"/>
          </p:nvPr>
        </p:nvSpPr>
        <p:spPr>
          <a:xfrm>
            <a:off x="1488460" y="1194811"/>
            <a:ext cx="0" cy="1959267"/>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5" name="Espace réservé du texte 63">
            <a:extLst>
              <a:ext uri="{FF2B5EF4-FFF2-40B4-BE49-F238E27FC236}">
                <a16:creationId xmlns:a16="http://schemas.microsoft.com/office/drawing/2014/main" id="{4AFC1376-BF22-2025-B30F-D405309D215F}"/>
              </a:ext>
            </a:extLst>
          </p:cNvPr>
          <p:cNvSpPr>
            <a:spLocks noGrp="1"/>
          </p:cNvSpPr>
          <p:nvPr>
            <p:ph type="body" sz="quarter" idx="48" hasCustomPrompt="1"/>
          </p:nvPr>
        </p:nvSpPr>
        <p:spPr>
          <a:xfrm>
            <a:off x="6358547" y="1194811"/>
            <a:ext cx="0" cy="198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4" name="Espace réservé du pied de page 3">
            <a:extLst>
              <a:ext uri="{FF2B5EF4-FFF2-40B4-BE49-F238E27FC236}">
                <a16:creationId xmlns:a16="http://schemas.microsoft.com/office/drawing/2014/main" id="{9A3461EA-0E98-2B84-86B0-82811F7BC292}"/>
              </a:ext>
            </a:extLst>
          </p:cNvPr>
          <p:cNvSpPr>
            <a:spLocks noGrp="1"/>
          </p:cNvSpPr>
          <p:nvPr>
            <p:ph type="ftr" sz="quarter" idx="11"/>
          </p:nvPr>
        </p:nvSpPr>
        <p:spPr/>
        <p:txBody>
          <a:bodyPr/>
          <a:lstStyle/>
          <a:p>
            <a:r>
              <a:rPr lang="fr-FR"/>
              <a:t>CYCLE ANNUEL IHEDATE 2025 - Adapter les territoires à +4 degrés</a:t>
            </a:r>
          </a:p>
        </p:txBody>
      </p:sp>
      <p:sp>
        <p:nvSpPr>
          <p:cNvPr id="5" name="Espace réservé du numéro de diapositive 4">
            <a:extLst>
              <a:ext uri="{FF2B5EF4-FFF2-40B4-BE49-F238E27FC236}">
                <a16:creationId xmlns:a16="http://schemas.microsoft.com/office/drawing/2014/main" id="{3876D2FC-C6D7-55A5-3930-D11C23859867}"/>
              </a:ext>
            </a:extLst>
          </p:cNvPr>
          <p:cNvSpPr>
            <a:spLocks noGrp="1"/>
          </p:cNvSpPr>
          <p:nvPr>
            <p:ph type="sldNum" sz="quarter" idx="12"/>
          </p:nvPr>
        </p:nvSpPr>
        <p:spPr/>
        <p:txBody>
          <a:bodyPr/>
          <a:lstStyle/>
          <a:p>
            <a:fld id="{FFA86F7B-D2C3-468B-9778-A38685714264}" type="slidenum">
              <a:rPr lang="fr-FR" smtClean="0"/>
              <a:pPr/>
              <a:t>‹N°›</a:t>
            </a:fld>
            <a:endParaRPr lang="fr-FR"/>
          </a:p>
        </p:txBody>
      </p:sp>
      <p:cxnSp>
        <p:nvCxnSpPr>
          <p:cNvPr id="9" name="Connecteur droit 8">
            <a:extLst>
              <a:ext uri="{FF2B5EF4-FFF2-40B4-BE49-F238E27FC236}">
                <a16:creationId xmlns:a16="http://schemas.microsoft.com/office/drawing/2014/main" id="{742E9BD9-98A5-F8FE-1DA9-C6300F38A837}"/>
              </a:ext>
            </a:extLst>
          </p:cNvPr>
          <p:cNvCxnSpPr>
            <a:cxnSpLocks/>
          </p:cNvCxnSpPr>
          <p:nvPr/>
        </p:nvCxnSpPr>
        <p:spPr>
          <a:xfrm flipH="1">
            <a:off x="410703" y="3440543"/>
            <a:ext cx="11384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FDC157B-879B-DC1B-7811-C154C83EEA10}"/>
              </a:ext>
            </a:extLst>
          </p:cNvPr>
          <p:cNvCxnSpPr>
            <a:cxnSpLocks/>
          </p:cNvCxnSpPr>
          <p:nvPr/>
        </p:nvCxnSpPr>
        <p:spPr>
          <a:xfrm>
            <a:off x="413751" y="3296760"/>
            <a:ext cx="0" cy="287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riangle 13">
            <a:extLst>
              <a:ext uri="{FF2B5EF4-FFF2-40B4-BE49-F238E27FC236}">
                <a16:creationId xmlns:a16="http://schemas.microsoft.com/office/drawing/2014/main" id="{C78958AA-5893-7B87-6B36-7A882D1A638B}"/>
              </a:ext>
            </a:extLst>
          </p:cNvPr>
          <p:cNvSpPr/>
          <p:nvPr/>
        </p:nvSpPr>
        <p:spPr>
          <a:xfrm rot="5400000">
            <a:off x="11666911" y="3354254"/>
            <a:ext cx="197394" cy="1701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18">
            <a:extLst>
              <a:ext uri="{FF2B5EF4-FFF2-40B4-BE49-F238E27FC236}">
                <a16:creationId xmlns:a16="http://schemas.microsoft.com/office/drawing/2014/main" id="{754819C0-ECF3-5300-19FE-2CF1E69F2BE5}"/>
              </a:ext>
            </a:extLst>
          </p:cNvPr>
          <p:cNvSpPr>
            <a:spLocks noGrp="1"/>
          </p:cNvSpPr>
          <p:nvPr>
            <p:ph type="body" sz="quarter" idx="32" hasCustomPrompt="1"/>
          </p:nvPr>
        </p:nvSpPr>
        <p:spPr>
          <a:xfrm>
            <a:off x="1063044" y="2985299"/>
            <a:ext cx="880417" cy="880417"/>
          </a:xfrm>
          <a:prstGeom prst="flowChartConnector">
            <a:avLst/>
          </a:prstGeom>
          <a:solidFill>
            <a:schemeClr val="accent2"/>
          </a:solidFill>
        </p:spPr>
        <p:txBody>
          <a:bodyPr tIns="108000" anchor="ctr">
            <a:noAutofit/>
          </a:bodyPr>
          <a:lstStyle>
            <a:lvl1pPr algn="ctr">
              <a:defRPr sz="3800">
                <a:solidFill>
                  <a:schemeClr val="bg1"/>
                </a:solidFill>
              </a:defRPr>
            </a:lvl1pPr>
          </a:lstStyle>
          <a:p>
            <a:pPr lvl="0"/>
            <a:r>
              <a:rPr lang="fr-FR" dirty="0"/>
              <a:t>1</a:t>
            </a:r>
          </a:p>
        </p:txBody>
      </p:sp>
      <p:sp>
        <p:nvSpPr>
          <p:cNvPr id="27" name="Espace réservé du texte 18">
            <a:extLst>
              <a:ext uri="{FF2B5EF4-FFF2-40B4-BE49-F238E27FC236}">
                <a16:creationId xmlns:a16="http://schemas.microsoft.com/office/drawing/2014/main" id="{364A8464-4B10-84F7-C8E2-16C8CC3174BE}"/>
              </a:ext>
            </a:extLst>
          </p:cNvPr>
          <p:cNvSpPr>
            <a:spLocks noGrp="1"/>
          </p:cNvSpPr>
          <p:nvPr>
            <p:ph type="body" sz="quarter" idx="33" hasCustomPrompt="1"/>
          </p:nvPr>
        </p:nvSpPr>
        <p:spPr>
          <a:xfrm>
            <a:off x="3494131" y="2985299"/>
            <a:ext cx="880417" cy="880417"/>
          </a:xfrm>
          <a:prstGeom prst="flowChartConnector">
            <a:avLst/>
          </a:prstGeom>
          <a:solidFill>
            <a:schemeClr val="accent1"/>
          </a:solidFill>
        </p:spPr>
        <p:txBody>
          <a:bodyPr tIns="108000" anchor="ctr">
            <a:noAutofit/>
          </a:bodyPr>
          <a:lstStyle>
            <a:lvl1pPr algn="ctr">
              <a:defRPr sz="3800">
                <a:solidFill>
                  <a:schemeClr val="bg1"/>
                </a:solidFill>
              </a:defRPr>
            </a:lvl1pPr>
          </a:lstStyle>
          <a:p>
            <a:pPr lvl="0"/>
            <a:r>
              <a:rPr lang="fr-FR" dirty="0"/>
              <a:t>2</a:t>
            </a:r>
          </a:p>
        </p:txBody>
      </p:sp>
      <p:sp>
        <p:nvSpPr>
          <p:cNvPr id="28" name="Espace réservé du texte 18">
            <a:extLst>
              <a:ext uri="{FF2B5EF4-FFF2-40B4-BE49-F238E27FC236}">
                <a16:creationId xmlns:a16="http://schemas.microsoft.com/office/drawing/2014/main" id="{CD41F2F0-A2DF-68CB-5FD7-439E5F79BBA8}"/>
              </a:ext>
            </a:extLst>
          </p:cNvPr>
          <p:cNvSpPr>
            <a:spLocks noGrp="1"/>
          </p:cNvSpPr>
          <p:nvPr>
            <p:ph type="body" sz="quarter" idx="34" hasCustomPrompt="1"/>
          </p:nvPr>
        </p:nvSpPr>
        <p:spPr>
          <a:xfrm>
            <a:off x="5925218" y="2985299"/>
            <a:ext cx="880417" cy="880417"/>
          </a:xfrm>
          <a:prstGeom prst="flowChartConnector">
            <a:avLst/>
          </a:prstGeom>
          <a:solidFill>
            <a:schemeClr val="accent3"/>
          </a:solidFill>
        </p:spPr>
        <p:txBody>
          <a:bodyPr tIns="108000" anchor="ctr">
            <a:noAutofit/>
          </a:bodyPr>
          <a:lstStyle>
            <a:lvl1pPr algn="ctr">
              <a:defRPr sz="3800">
                <a:solidFill>
                  <a:schemeClr val="bg1"/>
                </a:solidFill>
              </a:defRPr>
            </a:lvl1pPr>
          </a:lstStyle>
          <a:p>
            <a:pPr lvl="0"/>
            <a:r>
              <a:rPr lang="fr-FR" dirty="0"/>
              <a:t>3</a:t>
            </a:r>
          </a:p>
        </p:txBody>
      </p:sp>
      <p:sp>
        <p:nvSpPr>
          <p:cNvPr id="29" name="Espace réservé du texte 18">
            <a:extLst>
              <a:ext uri="{FF2B5EF4-FFF2-40B4-BE49-F238E27FC236}">
                <a16:creationId xmlns:a16="http://schemas.microsoft.com/office/drawing/2014/main" id="{6A8F4713-1654-4363-98F8-242AD978493F}"/>
              </a:ext>
            </a:extLst>
          </p:cNvPr>
          <p:cNvSpPr>
            <a:spLocks noGrp="1"/>
          </p:cNvSpPr>
          <p:nvPr>
            <p:ph type="body" sz="quarter" idx="35" hasCustomPrompt="1"/>
          </p:nvPr>
        </p:nvSpPr>
        <p:spPr>
          <a:xfrm>
            <a:off x="8356305" y="2985299"/>
            <a:ext cx="880417" cy="880417"/>
          </a:xfrm>
          <a:prstGeom prst="flowChartConnector">
            <a:avLst/>
          </a:prstGeom>
          <a:solidFill>
            <a:schemeClr val="accent5"/>
          </a:solidFill>
        </p:spPr>
        <p:txBody>
          <a:bodyPr tIns="108000" anchor="ctr">
            <a:noAutofit/>
          </a:bodyPr>
          <a:lstStyle>
            <a:lvl1pPr algn="ctr">
              <a:defRPr sz="3800">
                <a:solidFill>
                  <a:schemeClr val="bg1"/>
                </a:solidFill>
              </a:defRPr>
            </a:lvl1pPr>
          </a:lstStyle>
          <a:p>
            <a:pPr lvl="0"/>
            <a:r>
              <a:rPr lang="fr-FR" dirty="0"/>
              <a:t>4</a:t>
            </a:r>
          </a:p>
        </p:txBody>
      </p:sp>
      <p:sp>
        <p:nvSpPr>
          <p:cNvPr id="36" name="Espace réservé du texte 35">
            <a:extLst>
              <a:ext uri="{FF2B5EF4-FFF2-40B4-BE49-F238E27FC236}">
                <a16:creationId xmlns:a16="http://schemas.microsoft.com/office/drawing/2014/main" id="{FD641D02-425A-7CFC-E185-91FB7BDBAD8B}"/>
              </a:ext>
            </a:extLst>
          </p:cNvPr>
          <p:cNvSpPr>
            <a:spLocks noGrp="1"/>
          </p:cNvSpPr>
          <p:nvPr>
            <p:ph type="body" sz="quarter" idx="36" hasCustomPrompt="1"/>
          </p:nvPr>
        </p:nvSpPr>
        <p:spPr>
          <a:xfrm>
            <a:off x="3980105"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38" name="Espace réservé du texte 37">
            <a:extLst>
              <a:ext uri="{FF2B5EF4-FFF2-40B4-BE49-F238E27FC236}">
                <a16:creationId xmlns:a16="http://schemas.microsoft.com/office/drawing/2014/main" id="{4AE5E014-C844-A606-8ACE-610E3F7D4F61}"/>
              </a:ext>
            </a:extLst>
          </p:cNvPr>
          <p:cNvSpPr>
            <a:spLocks noGrp="1"/>
          </p:cNvSpPr>
          <p:nvPr>
            <p:ph type="body" sz="quarter" idx="37" hasCustomPrompt="1"/>
          </p:nvPr>
        </p:nvSpPr>
        <p:spPr>
          <a:xfrm>
            <a:off x="3899411" y="4369083"/>
            <a:ext cx="1956560" cy="236405"/>
          </a:xfrm>
          <a:solidFill>
            <a:schemeClr val="accent1"/>
          </a:solidFill>
        </p:spPr>
        <p:txBody>
          <a:bodyPr wrap="square" lIns="144000" tIns="36000" rIns="144000" anchor="ctr">
            <a:spAutoFit/>
          </a:bodyPr>
          <a:lstStyle>
            <a:lvl1pPr>
              <a:defRPr sz="1300" cap="all" baseline="0">
                <a:latin typeface="+mj-lt"/>
              </a:defRPr>
            </a:lvl1pPr>
          </a:lstStyle>
          <a:p>
            <a:pPr lvl="0"/>
            <a:r>
              <a:rPr lang="fr-FR" dirty="0"/>
              <a:t>ÉTAPE 2</a:t>
            </a:r>
          </a:p>
        </p:txBody>
      </p:sp>
      <p:sp>
        <p:nvSpPr>
          <p:cNvPr id="40" name="Espace réservé du texte 35">
            <a:extLst>
              <a:ext uri="{FF2B5EF4-FFF2-40B4-BE49-F238E27FC236}">
                <a16:creationId xmlns:a16="http://schemas.microsoft.com/office/drawing/2014/main" id="{E29315E1-642B-1248-609D-8733011462D3}"/>
              </a:ext>
            </a:extLst>
          </p:cNvPr>
          <p:cNvSpPr>
            <a:spLocks noGrp="1"/>
          </p:cNvSpPr>
          <p:nvPr>
            <p:ph type="body" sz="quarter" idx="38" hasCustomPrompt="1"/>
          </p:nvPr>
        </p:nvSpPr>
        <p:spPr>
          <a:xfrm>
            <a:off x="8874843" y="4731221"/>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1" name="Espace réservé du texte 37">
            <a:extLst>
              <a:ext uri="{FF2B5EF4-FFF2-40B4-BE49-F238E27FC236}">
                <a16:creationId xmlns:a16="http://schemas.microsoft.com/office/drawing/2014/main" id="{349E64F3-3563-386B-641C-560B60836312}"/>
              </a:ext>
            </a:extLst>
          </p:cNvPr>
          <p:cNvSpPr>
            <a:spLocks noGrp="1"/>
          </p:cNvSpPr>
          <p:nvPr>
            <p:ph type="body" sz="quarter" idx="39" hasCustomPrompt="1"/>
          </p:nvPr>
        </p:nvSpPr>
        <p:spPr>
          <a:xfrm>
            <a:off x="8794149" y="4369083"/>
            <a:ext cx="1956560" cy="236405"/>
          </a:xfrm>
          <a:solidFill>
            <a:schemeClr val="accent5"/>
          </a:solidFill>
        </p:spPr>
        <p:txBody>
          <a:bodyPr wrap="square" lIns="144000" tIns="36000" rIns="144000" anchor="ctr">
            <a:spAutoFit/>
          </a:bodyPr>
          <a:lstStyle>
            <a:lvl1pPr>
              <a:defRPr sz="1300" cap="all" baseline="0">
                <a:latin typeface="+mj-lt"/>
              </a:defRPr>
            </a:lvl1pPr>
          </a:lstStyle>
          <a:p>
            <a:pPr lvl="0"/>
            <a:r>
              <a:rPr lang="fr-FR" dirty="0"/>
              <a:t>ÉTAPE 4 </a:t>
            </a:r>
          </a:p>
        </p:txBody>
      </p:sp>
      <p:sp>
        <p:nvSpPr>
          <p:cNvPr id="48" name="Espace réservé du texte 35">
            <a:extLst>
              <a:ext uri="{FF2B5EF4-FFF2-40B4-BE49-F238E27FC236}">
                <a16:creationId xmlns:a16="http://schemas.microsoft.com/office/drawing/2014/main" id="{FEC79308-9A4D-8982-78EE-57305FDF6535}"/>
              </a:ext>
            </a:extLst>
          </p:cNvPr>
          <p:cNvSpPr>
            <a:spLocks noGrp="1"/>
          </p:cNvSpPr>
          <p:nvPr>
            <p:ph type="body" sz="quarter" idx="40" hasCustomPrompt="1"/>
          </p:nvPr>
        </p:nvSpPr>
        <p:spPr>
          <a:xfrm>
            <a:off x="1581264" y="1544427"/>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49" name="Espace réservé du texte 37">
            <a:extLst>
              <a:ext uri="{FF2B5EF4-FFF2-40B4-BE49-F238E27FC236}">
                <a16:creationId xmlns:a16="http://schemas.microsoft.com/office/drawing/2014/main" id="{ACA7BE39-557C-1984-A3C8-396DB971C7B6}"/>
              </a:ext>
            </a:extLst>
          </p:cNvPr>
          <p:cNvSpPr>
            <a:spLocks noGrp="1"/>
          </p:cNvSpPr>
          <p:nvPr>
            <p:ph type="body" sz="quarter" idx="41" hasCustomPrompt="1"/>
          </p:nvPr>
        </p:nvSpPr>
        <p:spPr>
          <a:xfrm>
            <a:off x="1500570" y="1194812"/>
            <a:ext cx="1956560" cy="236405"/>
          </a:xfrm>
          <a:solidFill>
            <a:schemeClr val="accent2"/>
          </a:solidFill>
          <a:effectLst/>
        </p:spPr>
        <p:txBody>
          <a:bodyPr wrap="square" lIns="144000" tIns="36000" rIns="144000" anchor="ctr">
            <a:spAutoFit/>
          </a:bodyPr>
          <a:lstStyle>
            <a:lvl1pPr>
              <a:defRPr sz="1300" cap="all" baseline="0">
                <a:latin typeface="+mj-lt"/>
              </a:defRPr>
            </a:lvl1pPr>
          </a:lstStyle>
          <a:p>
            <a:pPr lvl="0"/>
            <a:r>
              <a:rPr lang="fr-FR" dirty="0"/>
              <a:t>ÉTAPE 1</a:t>
            </a:r>
          </a:p>
        </p:txBody>
      </p:sp>
      <p:sp>
        <p:nvSpPr>
          <p:cNvPr id="55" name="Espace réservé du texte 35">
            <a:extLst>
              <a:ext uri="{FF2B5EF4-FFF2-40B4-BE49-F238E27FC236}">
                <a16:creationId xmlns:a16="http://schemas.microsoft.com/office/drawing/2014/main" id="{AD47A5B3-7758-6D90-43BD-57E5619C0758}"/>
              </a:ext>
            </a:extLst>
          </p:cNvPr>
          <p:cNvSpPr>
            <a:spLocks noGrp="1"/>
          </p:cNvSpPr>
          <p:nvPr>
            <p:ph type="body" sz="quarter" idx="42" hasCustomPrompt="1"/>
          </p:nvPr>
        </p:nvSpPr>
        <p:spPr>
          <a:xfrm>
            <a:off x="6439240" y="1545086"/>
            <a:ext cx="2880000" cy="553998"/>
          </a:xfrm>
        </p:spPr>
        <p:txBody>
          <a:bodyPr anchor="t"/>
          <a:lstStyle>
            <a:lvl1pPr algn="l">
              <a:defRPr sz="1200"/>
            </a:lvl1pPr>
          </a:lstStyle>
          <a:p>
            <a:pPr lvl="0"/>
            <a:r>
              <a:rPr lang="fr-FR" dirty="0"/>
              <a:t>Sed ut </a:t>
            </a:r>
            <a:r>
              <a:rPr lang="fr-FR" dirty="0" err="1"/>
              <a:t>perspiciatis</a:t>
            </a:r>
            <a:r>
              <a:rPr lang="fr-FR" dirty="0"/>
              <a:t> </a:t>
            </a:r>
            <a:r>
              <a:rPr lang="fr-FR" dirty="0" err="1"/>
              <a:t>unde</a:t>
            </a:r>
            <a:r>
              <a:rPr lang="fr-FR" dirty="0"/>
              <a:t> </a:t>
            </a:r>
            <a:r>
              <a:rPr lang="fr-FR" dirty="0" err="1"/>
              <a:t>omnis</a:t>
            </a:r>
            <a:r>
              <a:rPr lang="fr-FR" dirty="0"/>
              <a:t> </a:t>
            </a:r>
            <a:r>
              <a:rPr lang="fr-FR" dirty="0" err="1"/>
              <a:t>iste</a:t>
            </a:r>
            <a:r>
              <a:rPr lang="fr-FR" dirty="0"/>
              <a:t> </a:t>
            </a:r>
            <a:r>
              <a:rPr lang="fr-FR" dirty="0" err="1"/>
              <a:t>natus</a:t>
            </a:r>
            <a:r>
              <a:rPr lang="fr-FR" dirty="0"/>
              <a:t> </a:t>
            </a:r>
            <a:r>
              <a:rPr lang="fr-FR" dirty="0" err="1"/>
              <a:t>error</a:t>
            </a:r>
            <a:r>
              <a:rPr lang="fr-FR" dirty="0"/>
              <a:t> </a:t>
            </a:r>
            <a:r>
              <a:rPr lang="fr-FR" dirty="0" err="1"/>
              <a:t>sit</a:t>
            </a:r>
            <a:r>
              <a:rPr lang="fr-FR" dirty="0"/>
              <a:t> </a:t>
            </a:r>
            <a:r>
              <a:rPr lang="fr-FR" dirty="0" err="1"/>
              <a:t>voluptatem</a:t>
            </a:r>
            <a:r>
              <a:rPr lang="fr-FR" dirty="0"/>
              <a:t> </a:t>
            </a:r>
            <a:r>
              <a:rPr lang="fr-FR" dirty="0" err="1"/>
              <a:t>accusantium</a:t>
            </a:r>
            <a:r>
              <a:rPr lang="fr-FR" dirty="0"/>
              <a:t> </a:t>
            </a:r>
            <a:r>
              <a:rPr lang="fr-FR" dirty="0" err="1"/>
              <a:t>dolorem</a:t>
            </a:r>
            <a:r>
              <a:rPr lang="fr-FR" dirty="0"/>
              <a:t> que </a:t>
            </a:r>
            <a:r>
              <a:rPr lang="fr-FR" dirty="0" err="1"/>
              <a:t>laudantium</a:t>
            </a:r>
            <a:endParaRPr lang="fr-FR" dirty="0"/>
          </a:p>
        </p:txBody>
      </p:sp>
      <p:sp>
        <p:nvSpPr>
          <p:cNvPr id="56" name="Espace réservé du texte 37">
            <a:extLst>
              <a:ext uri="{FF2B5EF4-FFF2-40B4-BE49-F238E27FC236}">
                <a16:creationId xmlns:a16="http://schemas.microsoft.com/office/drawing/2014/main" id="{BE698BAB-A609-AC8A-C403-6E4A2BB0A681}"/>
              </a:ext>
            </a:extLst>
          </p:cNvPr>
          <p:cNvSpPr>
            <a:spLocks noGrp="1"/>
          </p:cNvSpPr>
          <p:nvPr>
            <p:ph type="body" sz="quarter" idx="43" hasCustomPrompt="1"/>
          </p:nvPr>
        </p:nvSpPr>
        <p:spPr>
          <a:xfrm>
            <a:off x="6361339" y="1194812"/>
            <a:ext cx="1956560" cy="236405"/>
          </a:xfrm>
          <a:solidFill>
            <a:schemeClr val="accent3"/>
          </a:solidFill>
        </p:spPr>
        <p:txBody>
          <a:bodyPr wrap="square" lIns="144000" tIns="36000" rIns="144000" anchor="ctr">
            <a:spAutoFit/>
          </a:bodyPr>
          <a:lstStyle>
            <a:lvl1pPr>
              <a:defRPr sz="1300" cap="all" baseline="0">
                <a:latin typeface="+mj-lt"/>
              </a:defRPr>
            </a:lvl1pPr>
          </a:lstStyle>
          <a:p>
            <a:pPr lvl="0"/>
            <a:r>
              <a:rPr lang="fr-FR" dirty="0"/>
              <a:t>ÉTAPE 3</a:t>
            </a:r>
          </a:p>
        </p:txBody>
      </p:sp>
      <p:sp>
        <p:nvSpPr>
          <p:cNvPr id="60" name="Espace réservé du texte 37">
            <a:extLst>
              <a:ext uri="{FF2B5EF4-FFF2-40B4-BE49-F238E27FC236}">
                <a16:creationId xmlns:a16="http://schemas.microsoft.com/office/drawing/2014/main" id="{7F1833C3-FAEE-EF97-A3E8-6505FC5EACD2}"/>
              </a:ext>
            </a:extLst>
          </p:cNvPr>
          <p:cNvSpPr>
            <a:spLocks noGrp="1"/>
          </p:cNvSpPr>
          <p:nvPr>
            <p:ph type="body" sz="quarter" idx="44" hasCustomPrompt="1"/>
          </p:nvPr>
        </p:nvSpPr>
        <p:spPr>
          <a:xfrm>
            <a:off x="1066023" y="5963239"/>
            <a:ext cx="2520000" cy="251795"/>
          </a:xfrm>
          <a:prstGeom prst="homePlate">
            <a:avLst/>
          </a:prstGeom>
          <a:solidFill>
            <a:schemeClr val="accent2"/>
          </a:solidFill>
        </p:spPr>
        <p:txBody>
          <a:bodyPr wrap="square" lIns="144000" tIns="36000" rIns="144000" anchor="b">
            <a:spAutoFit/>
          </a:bodyPr>
          <a:lstStyle>
            <a:lvl1pPr algn="ctr">
              <a:defRPr sz="1400">
                <a:latin typeface="+mn-lt"/>
              </a:defRPr>
            </a:lvl1pPr>
          </a:lstStyle>
          <a:p>
            <a:pPr lvl="0"/>
            <a:r>
              <a:rPr lang="fr-FR" dirty="0"/>
              <a:t>MOIS </a:t>
            </a:r>
          </a:p>
        </p:txBody>
      </p:sp>
      <p:sp>
        <p:nvSpPr>
          <p:cNvPr id="61" name="Espace réservé du texte 37">
            <a:extLst>
              <a:ext uri="{FF2B5EF4-FFF2-40B4-BE49-F238E27FC236}">
                <a16:creationId xmlns:a16="http://schemas.microsoft.com/office/drawing/2014/main" id="{C7F7CC0B-772A-E881-07EE-172C69C5DFA9}"/>
              </a:ext>
            </a:extLst>
          </p:cNvPr>
          <p:cNvSpPr>
            <a:spLocks noGrp="1"/>
          </p:cNvSpPr>
          <p:nvPr>
            <p:ph type="body" sz="quarter" idx="45" hasCustomPrompt="1"/>
          </p:nvPr>
        </p:nvSpPr>
        <p:spPr>
          <a:xfrm>
            <a:off x="3858794" y="5963239"/>
            <a:ext cx="2628000" cy="251795"/>
          </a:xfrm>
          <a:prstGeom prst="homePlate">
            <a:avLst/>
          </a:prstGeom>
          <a:solidFill>
            <a:schemeClr val="accent1"/>
          </a:solidFill>
        </p:spPr>
        <p:txBody>
          <a:bodyPr wrap="square" lIns="144000" tIns="36000" rIns="144000" anchor="b">
            <a:spAutoFit/>
          </a:bodyPr>
          <a:lstStyle>
            <a:lvl1pPr algn="ctr">
              <a:defRPr sz="1400">
                <a:latin typeface="+mn-lt"/>
              </a:defRPr>
            </a:lvl1pPr>
          </a:lstStyle>
          <a:p>
            <a:pPr lvl="0"/>
            <a:r>
              <a:rPr lang="fr-FR" dirty="0"/>
              <a:t>MOIS</a:t>
            </a:r>
          </a:p>
        </p:txBody>
      </p:sp>
      <p:sp>
        <p:nvSpPr>
          <p:cNvPr id="62" name="Espace réservé du texte 37">
            <a:extLst>
              <a:ext uri="{FF2B5EF4-FFF2-40B4-BE49-F238E27FC236}">
                <a16:creationId xmlns:a16="http://schemas.microsoft.com/office/drawing/2014/main" id="{A762723D-C8BF-70A8-50A8-A0BA0710BE0E}"/>
              </a:ext>
            </a:extLst>
          </p:cNvPr>
          <p:cNvSpPr>
            <a:spLocks noGrp="1"/>
          </p:cNvSpPr>
          <p:nvPr>
            <p:ph type="body" sz="quarter" idx="46" hasCustomPrompt="1"/>
          </p:nvPr>
        </p:nvSpPr>
        <p:spPr>
          <a:xfrm>
            <a:off x="6861407" y="5963239"/>
            <a:ext cx="4865931" cy="251795"/>
          </a:xfrm>
          <a:prstGeom prst="homePlate">
            <a:avLst/>
          </a:prstGeom>
          <a:solidFill>
            <a:schemeClr val="accent3"/>
          </a:solidFill>
        </p:spPr>
        <p:txBody>
          <a:bodyPr wrap="square" lIns="144000" tIns="36000" rIns="144000" anchor="b">
            <a:spAutoFit/>
          </a:bodyPr>
          <a:lstStyle>
            <a:lvl1pPr algn="ctr">
              <a:defRPr sz="1400">
                <a:latin typeface="+mn-lt"/>
              </a:defRPr>
            </a:lvl1pPr>
          </a:lstStyle>
          <a:p>
            <a:pPr lvl="0"/>
            <a:r>
              <a:rPr lang="fr-FR" dirty="0"/>
              <a:t>MOIS - MOIS</a:t>
            </a:r>
          </a:p>
        </p:txBody>
      </p:sp>
      <p:sp>
        <p:nvSpPr>
          <p:cNvPr id="66" name="Espace réservé du texte 63">
            <a:extLst>
              <a:ext uri="{FF2B5EF4-FFF2-40B4-BE49-F238E27FC236}">
                <a16:creationId xmlns:a16="http://schemas.microsoft.com/office/drawing/2014/main" id="{31B751B7-EE92-2F5D-ABC8-05462080E729}"/>
              </a:ext>
            </a:extLst>
          </p:cNvPr>
          <p:cNvSpPr>
            <a:spLocks noGrp="1"/>
          </p:cNvSpPr>
          <p:nvPr>
            <p:ph type="body" sz="quarter" idx="49" hasCustomPrompt="1"/>
          </p:nvPr>
        </p:nvSpPr>
        <p:spPr>
          <a:xfrm>
            <a:off x="3897163"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67" name="Espace réservé du texte 63">
            <a:extLst>
              <a:ext uri="{FF2B5EF4-FFF2-40B4-BE49-F238E27FC236}">
                <a16:creationId xmlns:a16="http://schemas.microsoft.com/office/drawing/2014/main" id="{A6E666DB-622E-2C94-2E05-33B93BFC6A24}"/>
              </a:ext>
            </a:extLst>
          </p:cNvPr>
          <p:cNvSpPr>
            <a:spLocks noGrp="1"/>
          </p:cNvSpPr>
          <p:nvPr>
            <p:ph type="body" sz="quarter" idx="50" hasCustomPrompt="1"/>
          </p:nvPr>
        </p:nvSpPr>
        <p:spPr>
          <a:xfrm>
            <a:off x="8794149" y="3852488"/>
            <a:ext cx="0" cy="1800000"/>
          </a:xfrm>
          <a:ln w="3175">
            <a:solidFill>
              <a:schemeClr val="tx1"/>
            </a:solidFill>
          </a:ln>
        </p:spPr>
        <p:txBody>
          <a:bodyPr>
            <a:noAutofit/>
          </a:bodyPr>
          <a:lstStyle>
            <a:lvl1pPr>
              <a:defRPr sz="100">
                <a:solidFill>
                  <a:schemeClr val="bg1"/>
                </a:solidFill>
              </a:defRPr>
            </a:lvl1pPr>
          </a:lstStyle>
          <a:p>
            <a:pPr lvl="0"/>
            <a:r>
              <a:rPr lang="fr-FR" dirty="0"/>
              <a:t>a</a:t>
            </a:r>
          </a:p>
        </p:txBody>
      </p:sp>
      <p:sp>
        <p:nvSpPr>
          <p:cNvPr id="2" name="Espace réservé du texte 7">
            <a:extLst>
              <a:ext uri="{FF2B5EF4-FFF2-40B4-BE49-F238E27FC236}">
                <a16:creationId xmlns:a16="http://schemas.microsoft.com/office/drawing/2014/main" id="{5EF4A804-658E-C770-14D9-423907C28F9E}"/>
              </a:ext>
            </a:extLst>
          </p:cNvPr>
          <p:cNvSpPr>
            <a:spLocks noGrp="1"/>
          </p:cNvSpPr>
          <p:nvPr>
            <p:ph type="body" sz="quarter" idx="13" hasCustomPrompt="1"/>
          </p:nvPr>
        </p:nvSpPr>
        <p:spPr>
          <a:xfrm>
            <a:off x="1008000" y="0"/>
            <a:ext cx="10515600" cy="758190"/>
          </a:xfrm>
        </p:spPr>
        <p:txBody>
          <a:bodyPr anchor="ctr">
            <a:noAutofit/>
          </a:bodyPr>
          <a:lstStyle>
            <a:lvl1pPr>
              <a:defRPr sz="1800" cap="all" spc="300" baseline="0">
                <a:latin typeface="+mj-lt"/>
              </a:defRPr>
            </a:lvl1pPr>
            <a:lvl2pPr marL="0">
              <a:spcBef>
                <a:spcPts val="0"/>
              </a:spcBef>
              <a:defRPr sz="1600"/>
            </a:lvl2pPr>
          </a:lstStyle>
          <a:p>
            <a:pPr lvl="0"/>
            <a:r>
              <a:rPr lang="fr-FR" dirty="0"/>
              <a:t>LES GRANDES ÉTAPES DE NOTRE ACCOMPAGNEMENT</a:t>
            </a:r>
          </a:p>
          <a:p>
            <a:pPr lvl="1"/>
            <a:r>
              <a:rPr lang="fr-FR" dirty="0"/>
              <a:t>Changer style du sous titre avec « augmenter le niveau de liste » </a:t>
            </a:r>
          </a:p>
        </p:txBody>
      </p:sp>
      <p:sp>
        <p:nvSpPr>
          <p:cNvPr id="6" name="Espace réservé du texte 9">
            <a:extLst>
              <a:ext uri="{FF2B5EF4-FFF2-40B4-BE49-F238E27FC236}">
                <a16:creationId xmlns:a16="http://schemas.microsoft.com/office/drawing/2014/main" id="{FB422B51-70BD-6ADF-2701-E3CD1701BAE4}"/>
              </a:ext>
            </a:extLst>
          </p:cNvPr>
          <p:cNvSpPr>
            <a:spLocks noGrp="1"/>
          </p:cNvSpPr>
          <p:nvPr>
            <p:ph type="body" sz="quarter" idx="14" hasCustomPrompt="1"/>
          </p:nvPr>
        </p:nvSpPr>
        <p:spPr>
          <a:xfrm>
            <a:off x="169925" y="17150"/>
            <a:ext cx="498475" cy="721700"/>
          </a:xfrm>
        </p:spPr>
        <p:txBody>
          <a:bodyPr tIns="144000" bIns="144000" anchor="ctr">
            <a:spAutoFit/>
          </a:bodyPr>
          <a:lstStyle>
            <a:lvl1pPr algn="ctr">
              <a:defRPr sz="2800">
                <a:solidFill>
                  <a:schemeClr val="accent2"/>
                </a:solidFill>
              </a:defRPr>
            </a:lvl1pPr>
          </a:lstStyle>
          <a:p>
            <a:pPr lvl="0"/>
            <a:r>
              <a:rPr lang="fr-FR" dirty="0"/>
              <a:t>X</a:t>
            </a:r>
          </a:p>
        </p:txBody>
      </p:sp>
    </p:spTree>
    <p:extLst>
      <p:ext uri="{BB962C8B-B14F-4D97-AF65-F5344CB8AC3E}">
        <p14:creationId xmlns:p14="http://schemas.microsoft.com/office/powerpoint/2010/main" val="1563218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87">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0.xml"/><Relationship Id="rId21" Type="http://schemas.openxmlformats.org/officeDocument/2006/relationships/slideLayout" Target="../slideLayouts/slideLayout95.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63" Type="http://schemas.openxmlformats.org/officeDocument/2006/relationships/slideLayout" Target="../slideLayouts/slideLayout137.xml"/><Relationship Id="rId68" Type="http://schemas.openxmlformats.org/officeDocument/2006/relationships/slideLayout" Target="../slideLayouts/slideLayout142.xml"/><Relationship Id="rId16" Type="http://schemas.openxmlformats.org/officeDocument/2006/relationships/slideLayout" Target="../slideLayouts/slideLayout9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66" Type="http://schemas.openxmlformats.org/officeDocument/2006/relationships/slideLayout" Target="../slideLayouts/slideLayout140.xml"/><Relationship Id="rId74" Type="http://schemas.openxmlformats.org/officeDocument/2006/relationships/slideLayout" Target="../slideLayouts/slideLayout148.xml"/><Relationship Id="rId79" Type="http://schemas.openxmlformats.org/officeDocument/2006/relationships/image" Target="../media/image1.png"/><Relationship Id="rId5" Type="http://schemas.openxmlformats.org/officeDocument/2006/relationships/slideLayout" Target="../slideLayouts/slideLayout79.xml"/><Relationship Id="rId61" Type="http://schemas.openxmlformats.org/officeDocument/2006/relationships/slideLayout" Target="../slideLayouts/slideLayout135.xml"/><Relationship Id="rId19" Type="http://schemas.openxmlformats.org/officeDocument/2006/relationships/slideLayout" Target="../slideLayouts/slideLayout9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64" Type="http://schemas.openxmlformats.org/officeDocument/2006/relationships/slideLayout" Target="../slideLayouts/slideLayout138.xml"/><Relationship Id="rId69" Type="http://schemas.openxmlformats.org/officeDocument/2006/relationships/slideLayout" Target="../slideLayouts/slideLayout143.xml"/><Relationship Id="rId77" Type="http://schemas.openxmlformats.org/officeDocument/2006/relationships/slideLayout" Target="../slideLayouts/slideLayout151.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72" Type="http://schemas.openxmlformats.org/officeDocument/2006/relationships/slideLayout" Target="../slideLayouts/slideLayout146.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59" Type="http://schemas.openxmlformats.org/officeDocument/2006/relationships/slideLayout" Target="../slideLayouts/slideLayout133.xml"/><Relationship Id="rId67" Type="http://schemas.openxmlformats.org/officeDocument/2006/relationships/slideLayout" Target="../slideLayouts/slideLayout141.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62" Type="http://schemas.openxmlformats.org/officeDocument/2006/relationships/slideLayout" Target="../slideLayouts/slideLayout136.xml"/><Relationship Id="rId70" Type="http://schemas.openxmlformats.org/officeDocument/2006/relationships/slideLayout" Target="../slideLayouts/slideLayout144.xml"/><Relationship Id="rId75" Type="http://schemas.openxmlformats.org/officeDocument/2006/relationships/slideLayout" Target="../slideLayouts/slideLayout149.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slideLayout" Target="../slideLayouts/slideLayout131.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73" Type="http://schemas.openxmlformats.org/officeDocument/2006/relationships/slideLayout" Target="../slideLayouts/slideLayout147.xml"/><Relationship Id="rId78" Type="http://schemas.openxmlformats.org/officeDocument/2006/relationships/theme" Target="../theme/theme2.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9" Type="http://schemas.openxmlformats.org/officeDocument/2006/relationships/slideLayout" Target="../slideLayouts/slideLayout113.xml"/><Relationship Id="rId34" Type="http://schemas.openxmlformats.org/officeDocument/2006/relationships/slideLayout" Target="../slideLayouts/slideLayout108.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76" Type="http://schemas.openxmlformats.org/officeDocument/2006/relationships/slideLayout" Target="../slideLayouts/slideLayout150.xml"/><Relationship Id="rId7" Type="http://schemas.openxmlformats.org/officeDocument/2006/relationships/slideLayout" Target="../slideLayouts/slideLayout81.xml"/><Relationship Id="rId71" Type="http://schemas.openxmlformats.org/officeDocument/2006/relationships/slideLayout" Target="../slideLayouts/slideLayout145.xml"/><Relationship Id="rId2" Type="http://schemas.openxmlformats.org/officeDocument/2006/relationships/slideLayout" Target="../slideLayouts/slideLayout76.xml"/><Relationship Id="rId29" Type="http://schemas.openxmlformats.org/officeDocument/2006/relationships/slideLayout" Target="../slideLayouts/slideLayout103.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77.xml"/><Relationship Id="rId21" Type="http://schemas.openxmlformats.org/officeDocument/2006/relationships/slideLayout" Target="../slideLayouts/slideLayout172.xml"/><Relationship Id="rId42" Type="http://schemas.openxmlformats.org/officeDocument/2006/relationships/slideLayout" Target="../slideLayouts/slideLayout193.xml"/><Relationship Id="rId47" Type="http://schemas.openxmlformats.org/officeDocument/2006/relationships/slideLayout" Target="../slideLayouts/slideLayout198.xml"/><Relationship Id="rId63" Type="http://schemas.openxmlformats.org/officeDocument/2006/relationships/slideLayout" Target="../slideLayouts/slideLayout214.xml"/><Relationship Id="rId68" Type="http://schemas.openxmlformats.org/officeDocument/2006/relationships/slideLayout" Target="../slideLayouts/slideLayout219.xml"/><Relationship Id="rId16" Type="http://schemas.openxmlformats.org/officeDocument/2006/relationships/slideLayout" Target="../slideLayouts/slideLayout16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40" Type="http://schemas.openxmlformats.org/officeDocument/2006/relationships/slideLayout" Target="../slideLayouts/slideLayout191.xml"/><Relationship Id="rId45" Type="http://schemas.openxmlformats.org/officeDocument/2006/relationships/slideLayout" Target="../slideLayouts/slideLayout196.xml"/><Relationship Id="rId53" Type="http://schemas.openxmlformats.org/officeDocument/2006/relationships/slideLayout" Target="../slideLayouts/slideLayout204.xml"/><Relationship Id="rId58" Type="http://schemas.openxmlformats.org/officeDocument/2006/relationships/slideLayout" Target="../slideLayouts/slideLayout209.xml"/><Relationship Id="rId66" Type="http://schemas.openxmlformats.org/officeDocument/2006/relationships/slideLayout" Target="../slideLayouts/slideLayout217.xml"/><Relationship Id="rId74" Type="http://schemas.openxmlformats.org/officeDocument/2006/relationships/slideLayout" Target="../slideLayouts/slideLayout225.xml"/><Relationship Id="rId79" Type="http://schemas.openxmlformats.org/officeDocument/2006/relationships/theme" Target="../theme/theme3.xml"/><Relationship Id="rId5" Type="http://schemas.openxmlformats.org/officeDocument/2006/relationships/slideLayout" Target="../slideLayouts/slideLayout156.xml"/><Relationship Id="rId61" Type="http://schemas.openxmlformats.org/officeDocument/2006/relationships/slideLayout" Target="../slideLayouts/slideLayout212.xml"/><Relationship Id="rId19" Type="http://schemas.openxmlformats.org/officeDocument/2006/relationships/slideLayout" Target="../slideLayouts/slideLayout17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 Id="rId43" Type="http://schemas.openxmlformats.org/officeDocument/2006/relationships/slideLayout" Target="../slideLayouts/slideLayout194.xml"/><Relationship Id="rId48" Type="http://schemas.openxmlformats.org/officeDocument/2006/relationships/slideLayout" Target="../slideLayouts/slideLayout199.xml"/><Relationship Id="rId56" Type="http://schemas.openxmlformats.org/officeDocument/2006/relationships/slideLayout" Target="../slideLayouts/slideLayout207.xml"/><Relationship Id="rId64" Type="http://schemas.openxmlformats.org/officeDocument/2006/relationships/slideLayout" Target="../slideLayouts/slideLayout215.xml"/><Relationship Id="rId69" Type="http://schemas.openxmlformats.org/officeDocument/2006/relationships/slideLayout" Target="../slideLayouts/slideLayout220.xml"/><Relationship Id="rId77" Type="http://schemas.openxmlformats.org/officeDocument/2006/relationships/slideLayout" Target="../slideLayouts/slideLayout228.xml"/><Relationship Id="rId8" Type="http://schemas.openxmlformats.org/officeDocument/2006/relationships/slideLayout" Target="../slideLayouts/slideLayout159.xml"/><Relationship Id="rId51" Type="http://schemas.openxmlformats.org/officeDocument/2006/relationships/slideLayout" Target="../slideLayouts/slideLayout202.xml"/><Relationship Id="rId72" Type="http://schemas.openxmlformats.org/officeDocument/2006/relationships/slideLayout" Target="../slideLayouts/slideLayout223.xml"/><Relationship Id="rId80" Type="http://schemas.openxmlformats.org/officeDocument/2006/relationships/image" Target="../media/image1.png"/><Relationship Id="rId3" Type="http://schemas.openxmlformats.org/officeDocument/2006/relationships/slideLayout" Target="../slideLayouts/slideLayout154.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46" Type="http://schemas.openxmlformats.org/officeDocument/2006/relationships/slideLayout" Target="../slideLayouts/slideLayout197.xml"/><Relationship Id="rId59" Type="http://schemas.openxmlformats.org/officeDocument/2006/relationships/slideLayout" Target="../slideLayouts/slideLayout210.xml"/><Relationship Id="rId67" Type="http://schemas.openxmlformats.org/officeDocument/2006/relationships/slideLayout" Target="../slideLayouts/slideLayout218.xml"/><Relationship Id="rId20" Type="http://schemas.openxmlformats.org/officeDocument/2006/relationships/slideLayout" Target="../slideLayouts/slideLayout171.xml"/><Relationship Id="rId41" Type="http://schemas.openxmlformats.org/officeDocument/2006/relationships/slideLayout" Target="../slideLayouts/slideLayout192.xml"/><Relationship Id="rId54" Type="http://schemas.openxmlformats.org/officeDocument/2006/relationships/slideLayout" Target="../slideLayouts/slideLayout205.xml"/><Relationship Id="rId62" Type="http://schemas.openxmlformats.org/officeDocument/2006/relationships/slideLayout" Target="../slideLayouts/slideLayout213.xml"/><Relationship Id="rId70" Type="http://schemas.openxmlformats.org/officeDocument/2006/relationships/slideLayout" Target="../slideLayouts/slideLayout221.xml"/><Relationship Id="rId75" Type="http://schemas.openxmlformats.org/officeDocument/2006/relationships/slideLayout" Target="../slideLayouts/slideLayout226.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49" Type="http://schemas.openxmlformats.org/officeDocument/2006/relationships/slideLayout" Target="../slideLayouts/slideLayout200.xml"/><Relationship Id="rId57" Type="http://schemas.openxmlformats.org/officeDocument/2006/relationships/slideLayout" Target="../slideLayouts/slideLayout208.xml"/><Relationship Id="rId10" Type="http://schemas.openxmlformats.org/officeDocument/2006/relationships/slideLayout" Target="../slideLayouts/slideLayout161.xml"/><Relationship Id="rId31" Type="http://schemas.openxmlformats.org/officeDocument/2006/relationships/slideLayout" Target="../slideLayouts/slideLayout182.xml"/><Relationship Id="rId44" Type="http://schemas.openxmlformats.org/officeDocument/2006/relationships/slideLayout" Target="../slideLayouts/slideLayout195.xml"/><Relationship Id="rId52" Type="http://schemas.openxmlformats.org/officeDocument/2006/relationships/slideLayout" Target="../slideLayouts/slideLayout203.xml"/><Relationship Id="rId60" Type="http://schemas.openxmlformats.org/officeDocument/2006/relationships/slideLayout" Target="../slideLayouts/slideLayout211.xml"/><Relationship Id="rId65" Type="http://schemas.openxmlformats.org/officeDocument/2006/relationships/slideLayout" Target="../slideLayouts/slideLayout216.xml"/><Relationship Id="rId73" Type="http://schemas.openxmlformats.org/officeDocument/2006/relationships/slideLayout" Target="../slideLayouts/slideLayout224.xml"/><Relationship Id="rId78" Type="http://schemas.openxmlformats.org/officeDocument/2006/relationships/slideLayout" Target="../slideLayouts/slideLayout229.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9" Type="http://schemas.openxmlformats.org/officeDocument/2006/relationships/slideLayout" Target="../slideLayouts/slideLayout190.xml"/><Relationship Id="rId34" Type="http://schemas.openxmlformats.org/officeDocument/2006/relationships/slideLayout" Target="../slideLayouts/slideLayout185.xml"/><Relationship Id="rId50" Type="http://schemas.openxmlformats.org/officeDocument/2006/relationships/slideLayout" Target="../slideLayouts/slideLayout201.xml"/><Relationship Id="rId55" Type="http://schemas.openxmlformats.org/officeDocument/2006/relationships/slideLayout" Target="../slideLayouts/slideLayout206.xml"/><Relationship Id="rId76" Type="http://schemas.openxmlformats.org/officeDocument/2006/relationships/slideLayout" Target="../slideLayouts/slideLayout227.xml"/><Relationship Id="rId7" Type="http://schemas.openxmlformats.org/officeDocument/2006/relationships/slideLayout" Target="../slideLayouts/slideLayout158.xml"/><Relationship Id="rId71" Type="http://schemas.openxmlformats.org/officeDocument/2006/relationships/slideLayout" Target="../slideLayouts/slideLayout222.xml"/><Relationship Id="rId2" Type="http://schemas.openxmlformats.org/officeDocument/2006/relationships/slideLayout" Target="../slideLayouts/slideLayout153.xml"/><Relationship Id="rId29" Type="http://schemas.openxmlformats.org/officeDocument/2006/relationships/slideLayout" Target="../slideLayouts/slideLayout180.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55.xml"/><Relationship Id="rId21" Type="http://schemas.openxmlformats.org/officeDocument/2006/relationships/slideLayout" Target="../slideLayouts/slideLayout250.xml"/><Relationship Id="rId42" Type="http://schemas.openxmlformats.org/officeDocument/2006/relationships/slideLayout" Target="../slideLayouts/slideLayout271.xml"/><Relationship Id="rId47" Type="http://schemas.openxmlformats.org/officeDocument/2006/relationships/slideLayout" Target="../slideLayouts/slideLayout276.xml"/><Relationship Id="rId63" Type="http://schemas.openxmlformats.org/officeDocument/2006/relationships/slideLayout" Target="../slideLayouts/slideLayout292.xml"/><Relationship Id="rId68" Type="http://schemas.openxmlformats.org/officeDocument/2006/relationships/slideLayout" Target="../slideLayouts/slideLayout297.xml"/><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9" Type="http://schemas.openxmlformats.org/officeDocument/2006/relationships/slideLayout" Target="../slideLayouts/slideLayout258.xml"/><Relationship Id="rId11" Type="http://schemas.openxmlformats.org/officeDocument/2006/relationships/slideLayout" Target="../slideLayouts/slideLayout240.xml"/><Relationship Id="rId24" Type="http://schemas.openxmlformats.org/officeDocument/2006/relationships/slideLayout" Target="../slideLayouts/slideLayout253.xml"/><Relationship Id="rId32" Type="http://schemas.openxmlformats.org/officeDocument/2006/relationships/slideLayout" Target="../slideLayouts/slideLayout261.xml"/><Relationship Id="rId37" Type="http://schemas.openxmlformats.org/officeDocument/2006/relationships/slideLayout" Target="../slideLayouts/slideLayout266.xml"/><Relationship Id="rId40" Type="http://schemas.openxmlformats.org/officeDocument/2006/relationships/slideLayout" Target="../slideLayouts/slideLayout269.xml"/><Relationship Id="rId45" Type="http://schemas.openxmlformats.org/officeDocument/2006/relationships/slideLayout" Target="../slideLayouts/slideLayout274.xml"/><Relationship Id="rId53" Type="http://schemas.openxmlformats.org/officeDocument/2006/relationships/slideLayout" Target="../slideLayouts/slideLayout282.xml"/><Relationship Id="rId58" Type="http://schemas.openxmlformats.org/officeDocument/2006/relationships/slideLayout" Target="../slideLayouts/slideLayout287.xml"/><Relationship Id="rId66" Type="http://schemas.openxmlformats.org/officeDocument/2006/relationships/slideLayout" Target="../slideLayouts/slideLayout295.xml"/><Relationship Id="rId74" Type="http://schemas.openxmlformats.org/officeDocument/2006/relationships/slideLayout" Target="../slideLayouts/slideLayout303.xml"/><Relationship Id="rId5" Type="http://schemas.openxmlformats.org/officeDocument/2006/relationships/slideLayout" Target="../slideLayouts/slideLayout234.xml"/><Relationship Id="rId61" Type="http://schemas.openxmlformats.org/officeDocument/2006/relationships/slideLayout" Target="../slideLayouts/slideLayout290.xml"/><Relationship Id="rId19" Type="http://schemas.openxmlformats.org/officeDocument/2006/relationships/slideLayout" Target="../slideLayouts/slideLayout248.xml"/><Relationship Id="rId14" Type="http://schemas.openxmlformats.org/officeDocument/2006/relationships/slideLayout" Target="../slideLayouts/slideLayout243.xml"/><Relationship Id="rId22" Type="http://schemas.openxmlformats.org/officeDocument/2006/relationships/slideLayout" Target="../slideLayouts/slideLayout251.xml"/><Relationship Id="rId27" Type="http://schemas.openxmlformats.org/officeDocument/2006/relationships/slideLayout" Target="../slideLayouts/slideLayout256.xml"/><Relationship Id="rId30" Type="http://schemas.openxmlformats.org/officeDocument/2006/relationships/slideLayout" Target="../slideLayouts/slideLayout259.xml"/><Relationship Id="rId35" Type="http://schemas.openxmlformats.org/officeDocument/2006/relationships/slideLayout" Target="../slideLayouts/slideLayout264.xml"/><Relationship Id="rId43" Type="http://schemas.openxmlformats.org/officeDocument/2006/relationships/slideLayout" Target="../slideLayouts/slideLayout272.xml"/><Relationship Id="rId48" Type="http://schemas.openxmlformats.org/officeDocument/2006/relationships/slideLayout" Target="../slideLayouts/slideLayout277.xml"/><Relationship Id="rId56" Type="http://schemas.openxmlformats.org/officeDocument/2006/relationships/slideLayout" Target="../slideLayouts/slideLayout285.xml"/><Relationship Id="rId64" Type="http://schemas.openxmlformats.org/officeDocument/2006/relationships/slideLayout" Target="../slideLayouts/slideLayout293.xml"/><Relationship Id="rId69" Type="http://schemas.openxmlformats.org/officeDocument/2006/relationships/slideLayout" Target="../slideLayouts/slideLayout298.xml"/><Relationship Id="rId8" Type="http://schemas.openxmlformats.org/officeDocument/2006/relationships/slideLayout" Target="../slideLayouts/slideLayout237.xml"/><Relationship Id="rId51" Type="http://schemas.openxmlformats.org/officeDocument/2006/relationships/slideLayout" Target="../slideLayouts/slideLayout280.xml"/><Relationship Id="rId72" Type="http://schemas.openxmlformats.org/officeDocument/2006/relationships/slideLayout" Target="../slideLayouts/slideLayout301.xml"/><Relationship Id="rId3" Type="http://schemas.openxmlformats.org/officeDocument/2006/relationships/slideLayout" Target="../slideLayouts/slideLayout232.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slideLayout" Target="../slideLayouts/slideLayout254.xml"/><Relationship Id="rId33" Type="http://schemas.openxmlformats.org/officeDocument/2006/relationships/slideLayout" Target="../slideLayouts/slideLayout262.xml"/><Relationship Id="rId38" Type="http://schemas.openxmlformats.org/officeDocument/2006/relationships/slideLayout" Target="../slideLayouts/slideLayout267.xml"/><Relationship Id="rId46" Type="http://schemas.openxmlformats.org/officeDocument/2006/relationships/slideLayout" Target="../slideLayouts/slideLayout275.xml"/><Relationship Id="rId59" Type="http://schemas.openxmlformats.org/officeDocument/2006/relationships/slideLayout" Target="../slideLayouts/slideLayout288.xml"/><Relationship Id="rId67" Type="http://schemas.openxmlformats.org/officeDocument/2006/relationships/slideLayout" Target="../slideLayouts/slideLayout296.xml"/><Relationship Id="rId20" Type="http://schemas.openxmlformats.org/officeDocument/2006/relationships/slideLayout" Target="../slideLayouts/slideLayout249.xml"/><Relationship Id="rId41" Type="http://schemas.openxmlformats.org/officeDocument/2006/relationships/slideLayout" Target="../slideLayouts/slideLayout270.xml"/><Relationship Id="rId54" Type="http://schemas.openxmlformats.org/officeDocument/2006/relationships/slideLayout" Target="../slideLayouts/slideLayout283.xml"/><Relationship Id="rId62" Type="http://schemas.openxmlformats.org/officeDocument/2006/relationships/slideLayout" Target="../slideLayouts/slideLayout291.xml"/><Relationship Id="rId70" Type="http://schemas.openxmlformats.org/officeDocument/2006/relationships/slideLayout" Target="../slideLayouts/slideLayout299.xml"/><Relationship Id="rId75" Type="http://schemas.openxmlformats.org/officeDocument/2006/relationships/theme" Target="../theme/theme4.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28" Type="http://schemas.openxmlformats.org/officeDocument/2006/relationships/slideLayout" Target="../slideLayouts/slideLayout257.xml"/><Relationship Id="rId36" Type="http://schemas.openxmlformats.org/officeDocument/2006/relationships/slideLayout" Target="../slideLayouts/slideLayout265.xml"/><Relationship Id="rId49" Type="http://schemas.openxmlformats.org/officeDocument/2006/relationships/slideLayout" Target="../slideLayouts/slideLayout278.xml"/><Relationship Id="rId57" Type="http://schemas.openxmlformats.org/officeDocument/2006/relationships/slideLayout" Target="../slideLayouts/slideLayout286.xml"/><Relationship Id="rId10" Type="http://schemas.openxmlformats.org/officeDocument/2006/relationships/slideLayout" Target="../slideLayouts/slideLayout239.xml"/><Relationship Id="rId31" Type="http://schemas.openxmlformats.org/officeDocument/2006/relationships/slideLayout" Target="../slideLayouts/slideLayout260.xml"/><Relationship Id="rId44" Type="http://schemas.openxmlformats.org/officeDocument/2006/relationships/slideLayout" Target="../slideLayouts/slideLayout273.xml"/><Relationship Id="rId52" Type="http://schemas.openxmlformats.org/officeDocument/2006/relationships/slideLayout" Target="../slideLayouts/slideLayout281.xml"/><Relationship Id="rId60" Type="http://schemas.openxmlformats.org/officeDocument/2006/relationships/slideLayout" Target="../slideLayouts/slideLayout289.xml"/><Relationship Id="rId65" Type="http://schemas.openxmlformats.org/officeDocument/2006/relationships/slideLayout" Target="../slideLayouts/slideLayout294.xml"/><Relationship Id="rId73" Type="http://schemas.openxmlformats.org/officeDocument/2006/relationships/slideLayout" Target="../slideLayouts/slideLayout302.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39" Type="http://schemas.openxmlformats.org/officeDocument/2006/relationships/slideLayout" Target="../slideLayouts/slideLayout268.xml"/><Relationship Id="rId34" Type="http://schemas.openxmlformats.org/officeDocument/2006/relationships/slideLayout" Target="../slideLayouts/slideLayout263.xml"/><Relationship Id="rId50" Type="http://schemas.openxmlformats.org/officeDocument/2006/relationships/slideLayout" Target="../slideLayouts/slideLayout279.xml"/><Relationship Id="rId55" Type="http://schemas.openxmlformats.org/officeDocument/2006/relationships/slideLayout" Target="../slideLayouts/slideLayout284.xml"/><Relationship Id="rId76" Type="http://schemas.openxmlformats.org/officeDocument/2006/relationships/image" Target="../media/image1.png"/><Relationship Id="rId7" Type="http://schemas.openxmlformats.org/officeDocument/2006/relationships/slideLayout" Target="../slideLayouts/slideLayout236.xml"/><Relationship Id="rId71" Type="http://schemas.openxmlformats.org/officeDocument/2006/relationships/slideLayout" Target="../slideLayouts/slideLayout300.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329.xml"/><Relationship Id="rId21" Type="http://schemas.openxmlformats.org/officeDocument/2006/relationships/slideLayout" Target="../slideLayouts/slideLayout324.xml"/><Relationship Id="rId42" Type="http://schemas.openxmlformats.org/officeDocument/2006/relationships/slideLayout" Target="../slideLayouts/slideLayout345.xml"/><Relationship Id="rId47" Type="http://schemas.openxmlformats.org/officeDocument/2006/relationships/slideLayout" Target="../slideLayouts/slideLayout350.xml"/><Relationship Id="rId63" Type="http://schemas.openxmlformats.org/officeDocument/2006/relationships/slideLayout" Target="../slideLayouts/slideLayout366.xml"/><Relationship Id="rId68" Type="http://schemas.openxmlformats.org/officeDocument/2006/relationships/slideLayout" Target="../slideLayouts/slideLayout371.xml"/><Relationship Id="rId2" Type="http://schemas.openxmlformats.org/officeDocument/2006/relationships/slideLayout" Target="../slideLayouts/slideLayout305.xml"/><Relationship Id="rId16" Type="http://schemas.openxmlformats.org/officeDocument/2006/relationships/slideLayout" Target="../slideLayouts/slideLayout319.xml"/><Relationship Id="rId29" Type="http://schemas.openxmlformats.org/officeDocument/2006/relationships/slideLayout" Target="../slideLayouts/slideLayout332.xml"/><Relationship Id="rId11" Type="http://schemas.openxmlformats.org/officeDocument/2006/relationships/slideLayout" Target="../slideLayouts/slideLayout314.xml"/><Relationship Id="rId24" Type="http://schemas.openxmlformats.org/officeDocument/2006/relationships/slideLayout" Target="../slideLayouts/slideLayout327.xml"/><Relationship Id="rId32" Type="http://schemas.openxmlformats.org/officeDocument/2006/relationships/slideLayout" Target="../slideLayouts/slideLayout335.xml"/><Relationship Id="rId37" Type="http://schemas.openxmlformats.org/officeDocument/2006/relationships/slideLayout" Target="../slideLayouts/slideLayout340.xml"/><Relationship Id="rId40" Type="http://schemas.openxmlformats.org/officeDocument/2006/relationships/slideLayout" Target="../slideLayouts/slideLayout343.xml"/><Relationship Id="rId45" Type="http://schemas.openxmlformats.org/officeDocument/2006/relationships/slideLayout" Target="../slideLayouts/slideLayout348.xml"/><Relationship Id="rId53" Type="http://schemas.openxmlformats.org/officeDocument/2006/relationships/slideLayout" Target="../slideLayouts/slideLayout356.xml"/><Relationship Id="rId58" Type="http://schemas.openxmlformats.org/officeDocument/2006/relationships/slideLayout" Target="../slideLayouts/slideLayout361.xml"/><Relationship Id="rId66" Type="http://schemas.openxmlformats.org/officeDocument/2006/relationships/slideLayout" Target="../slideLayouts/slideLayout369.xml"/><Relationship Id="rId74" Type="http://schemas.openxmlformats.org/officeDocument/2006/relationships/slideLayout" Target="../slideLayouts/slideLayout377.xml"/><Relationship Id="rId5" Type="http://schemas.openxmlformats.org/officeDocument/2006/relationships/slideLayout" Target="../slideLayouts/slideLayout308.xml"/><Relationship Id="rId61" Type="http://schemas.openxmlformats.org/officeDocument/2006/relationships/slideLayout" Target="../slideLayouts/slideLayout364.xml"/><Relationship Id="rId19" Type="http://schemas.openxmlformats.org/officeDocument/2006/relationships/slideLayout" Target="../slideLayouts/slideLayout322.xml"/><Relationship Id="rId14" Type="http://schemas.openxmlformats.org/officeDocument/2006/relationships/slideLayout" Target="../slideLayouts/slideLayout317.xml"/><Relationship Id="rId22" Type="http://schemas.openxmlformats.org/officeDocument/2006/relationships/slideLayout" Target="../slideLayouts/slideLayout325.xml"/><Relationship Id="rId27" Type="http://schemas.openxmlformats.org/officeDocument/2006/relationships/slideLayout" Target="../slideLayouts/slideLayout330.xml"/><Relationship Id="rId30" Type="http://schemas.openxmlformats.org/officeDocument/2006/relationships/slideLayout" Target="../slideLayouts/slideLayout333.xml"/><Relationship Id="rId35" Type="http://schemas.openxmlformats.org/officeDocument/2006/relationships/slideLayout" Target="../slideLayouts/slideLayout338.xml"/><Relationship Id="rId43" Type="http://schemas.openxmlformats.org/officeDocument/2006/relationships/slideLayout" Target="../slideLayouts/slideLayout346.xml"/><Relationship Id="rId48" Type="http://schemas.openxmlformats.org/officeDocument/2006/relationships/slideLayout" Target="../slideLayouts/slideLayout351.xml"/><Relationship Id="rId56" Type="http://schemas.openxmlformats.org/officeDocument/2006/relationships/slideLayout" Target="../slideLayouts/slideLayout359.xml"/><Relationship Id="rId64" Type="http://schemas.openxmlformats.org/officeDocument/2006/relationships/slideLayout" Target="../slideLayouts/slideLayout367.xml"/><Relationship Id="rId69" Type="http://schemas.openxmlformats.org/officeDocument/2006/relationships/slideLayout" Target="../slideLayouts/slideLayout372.xml"/><Relationship Id="rId8" Type="http://schemas.openxmlformats.org/officeDocument/2006/relationships/slideLayout" Target="../slideLayouts/slideLayout311.xml"/><Relationship Id="rId51" Type="http://schemas.openxmlformats.org/officeDocument/2006/relationships/slideLayout" Target="../slideLayouts/slideLayout354.xml"/><Relationship Id="rId72" Type="http://schemas.openxmlformats.org/officeDocument/2006/relationships/slideLayout" Target="../slideLayouts/slideLayout375.xml"/><Relationship Id="rId3" Type="http://schemas.openxmlformats.org/officeDocument/2006/relationships/slideLayout" Target="../slideLayouts/slideLayout306.xml"/><Relationship Id="rId12" Type="http://schemas.openxmlformats.org/officeDocument/2006/relationships/slideLayout" Target="../slideLayouts/slideLayout315.xml"/><Relationship Id="rId17" Type="http://schemas.openxmlformats.org/officeDocument/2006/relationships/slideLayout" Target="../slideLayouts/slideLayout320.xml"/><Relationship Id="rId25" Type="http://schemas.openxmlformats.org/officeDocument/2006/relationships/slideLayout" Target="../slideLayouts/slideLayout328.xml"/><Relationship Id="rId33" Type="http://schemas.openxmlformats.org/officeDocument/2006/relationships/slideLayout" Target="../slideLayouts/slideLayout336.xml"/><Relationship Id="rId38" Type="http://schemas.openxmlformats.org/officeDocument/2006/relationships/slideLayout" Target="../slideLayouts/slideLayout341.xml"/><Relationship Id="rId46" Type="http://schemas.openxmlformats.org/officeDocument/2006/relationships/slideLayout" Target="../slideLayouts/slideLayout349.xml"/><Relationship Id="rId59" Type="http://schemas.openxmlformats.org/officeDocument/2006/relationships/slideLayout" Target="../slideLayouts/slideLayout362.xml"/><Relationship Id="rId67" Type="http://schemas.openxmlformats.org/officeDocument/2006/relationships/slideLayout" Target="../slideLayouts/slideLayout370.xml"/><Relationship Id="rId20" Type="http://schemas.openxmlformats.org/officeDocument/2006/relationships/slideLayout" Target="../slideLayouts/slideLayout323.xml"/><Relationship Id="rId41" Type="http://schemas.openxmlformats.org/officeDocument/2006/relationships/slideLayout" Target="../slideLayouts/slideLayout344.xml"/><Relationship Id="rId54" Type="http://schemas.openxmlformats.org/officeDocument/2006/relationships/slideLayout" Target="../slideLayouts/slideLayout357.xml"/><Relationship Id="rId62" Type="http://schemas.openxmlformats.org/officeDocument/2006/relationships/slideLayout" Target="../slideLayouts/slideLayout365.xml"/><Relationship Id="rId70" Type="http://schemas.openxmlformats.org/officeDocument/2006/relationships/slideLayout" Target="../slideLayouts/slideLayout373.xml"/><Relationship Id="rId75" Type="http://schemas.openxmlformats.org/officeDocument/2006/relationships/theme" Target="../theme/theme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5" Type="http://schemas.openxmlformats.org/officeDocument/2006/relationships/slideLayout" Target="../slideLayouts/slideLayout318.xml"/><Relationship Id="rId23" Type="http://schemas.openxmlformats.org/officeDocument/2006/relationships/slideLayout" Target="../slideLayouts/slideLayout326.xml"/><Relationship Id="rId28" Type="http://schemas.openxmlformats.org/officeDocument/2006/relationships/slideLayout" Target="../slideLayouts/slideLayout331.xml"/><Relationship Id="rId36" Type="http://schemas.openxmlformats.org/officeDocument/2006/relationships/slideLayout" Target="../slideLayouts/slideLayout339.xml"/><Relationship Id="rId49" Type="http://schemas.openxmlformats.org/officeDocument/2006/relationships/slideLayout" Target="../slideLayouts/slideLayout352.xml"/><Relationship Id="rId57" Type="http://schemas.openxmlformats.org/officeDocument/2006/relationships/slideLayout" Target="../slideLayouts/slideLayout360.xml"/><Relationship Id="rId10" Type="http://schemas.openxmlformats.org/officeDocument/2006/relationships/slideLayout" Target="../slideLayouts/slideLayout313.xml"/><Relationship Id="rId31" Type="http://schemas.openxmlformats.org/officeDocument/2006/relationships/slideLayout" Target="../slideLayouts/slideLayout334.xml"/><Relationship Id="rId44" Type="http://schemas.openxmlformats.org/officeDocument/2006/relationships/slideLayout" Target="../slideLayouts/slideLayout347.xml"/><Relationship Id="rId52" Type="http://schemas.openxmlformats.org/officeDocument/2006/relationships/slideLayout" Target="../slideLayouts/slideLayout355.xml"/><Relationship Id="rId60" Type="http://schemas.openxmlformats.org/officeDocument/2006/relationships/slideLayout" Target="../slideLayouts/slideLayout363.xml"/><Relationship Id="rId65" Type="http://schemas.openxmlformats.org/officeDocument/2006/relationships/slideLayout" Target="../slideLayouts/slideLayout368.xml"/><Relationship Id="rId73" Type="http://schemas.openxmlformats.org/officeDocument/2006/relationships/slideLayout" Target="../slideLayouts/slideLayout376.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3" Type="http://schemas.openxmlformats.org/officeDocument/2006/relationships/slideLayout" Target="../slideLayouts/slideLayout316.xml"/><Relationship Id="rId18" Type="http://schemas.openxmlformats.org/officeDocument/2006/relationships/slideLayout" Target="../slideLayouts/slideLayout321.xml"/><Relationship Id="rId39" Type="http://schemas.openxmlformats.org/officeDocument/2006/relationships/slideLayout" Target="../slideLayouts/slideLayout342.xml"/><Relationship Id="rId34" Type="http://schemas.openxmlformats.org/officeDocument/2006/relationships/slideLayout" Target="../slideLayouts/slideLayout337.xml"/><Relationship Id="rId50" Type="http://schemas.openxmlformats.org/officeDocument/2006/relationships/slideLayout" Target="../slideLayouts/slideLayout353.xml"/><Relationship Id="rId55" Type="http://schemas.openxmlformats.org/officeDocument/2006/relationships/slideLayout" Target="../slideLayouts/slideLayout358.xml"/><Relationship Id="rId76" Type="http://schemas.openxmlformats.org/officeDocument/2006/relationships/image" Target="../media/image1.png"/><Relationship Id="rId7" Type="http://schemas.openxmlformats.org/officeDocument/2006/relationships/slideLayout" Target="../slideLayouts/slideLayout310.xml"/><Relationship Id="rId71" Type="http://schemas.openxmlformats.org/officeDocument/2006/relationships/slideLayout" Target="../slideLayouts/slideLayout3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7B9440F-526A-58C2-7A2C-FDC73E848FCC}"/>
              </a:ext>
            </a:extLst>
          </p:cNvPr>
          <p:cNvSpPr>
            <a:spLocks noGrp="1"/>
          </p:cNvSpPr>
          <p:nvPr>
            <p:ph type="body" idx="1"/>
          </p:nvPr>
        </p:nvSpPr>
        <p:spPr>
          <a:xfrm>
            <a:off x="838200" y="1825625"/>
            <a:ext cx="10515600" cy="946413"/>
          </a:xfrm>
          <a:prstGeom prst="rect">
            <a:avLst/>
          </a:prstGeom>
        </p:spPr>
        <p:txBody>
          <a:bodyPr vert="horz" lIns="0" tIns="0" rIns="0" bIns="0" rtlCol="0">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a:extLst>
              <a:ext uri="{FF2B5EF4-FFF2-40B4-BE49-F238E27FC236}">
                <a16:creationId xmlns:a16="http://schemas.microsoft.com/office/drawing/2014/main" id="{6A169778-FA68-11DD-52B3-F80F2D6F2E81}"/>
              </a:ext>
            </a:extLst>
          </p:cNvPr>
          <p:cNvSpPr>
            <a:spLocks noGrp="1"/>
          </p:cNvSpPr>
          <p:nvPr>
            <p:ph type="ftr" sz="quarter" idx="3"/>
          </p:nvPr>
        </p:nvSpPr>
        <p:spPr>
          <a:xfrm>
            <a:off x="1969200" y="6590416"/>
            <a:ext cx="7786800" cy="153888"/>
          </a:xfrm>
          <a:prstGeom prst="rect">
            <a:avLst/>
          </a:prstGeom>
        </p:spPr>
        <p:txBody>
          <a:bodyPr vert="horz" lIns="0" tIns="0" rIns="0" bIns="0" rtlCol="0" anchor="ctr">
            <a:spAutoFit/>
          </a:bodyPr>
          <a:lstStyle>
            <a:lvl1pPr algn="l">
              <a:defRPr sz="1000" spc="300">
                <a:solidFill>
                  <a:schemeClr val="tx1"/>
                </a:solidFill>
              </a:defRPr>
            </a:lvl1pPr>
          </a:lstStyle>
          <a:p>
            <a:r>
              <a:rPr lang="fr-FR"/>
              <a:t>CYCLE ANNUEL IHEDATE 2025 - Adapter les territoires à +4 degrés</a:t>
            </a:r>
            <a:endParaRPr lang="fr-FR" dirty="0"/>
          </a:p>
        </p:txBody>
      </p:sp>
      <p:sp>
        <p:nvSpPr>
          <p:cNvPr id="11" name="Espace réservé du numéro de diapositive 5">
            <a:extLst>
              <a:ext uri="{FF2B5EF4-FFF2-40B4-BE49-F238E27FC236}">
                <a16:creationId xmlns:a16="http://schemas.microsoft.com/office/drawing/2014/main" id="{D45826DB-E3E5-92EE-5B2F-75F041466915}"/>
              </a:ext>
            </a:extLst>
          </p:cNvPr>
          <p:cNvSpPr>
            <a:spLocks noGrp="1"/>
          </p:cNvSpPr>
          <p:nvPr>
            <p:ph type="sldNum" sz="quarter" idx="4"/>
          </p:nvPr>
        </p:nvSpPr>
        <p:spPr>
          <a:xfrm>
            <a:off x="11611824" y="6585935"/>
            <a:ext cx="508000" cy="153888"/>
          </a:xfrm>
          <a:prstGeom prst="rect">
            <a:avLst/>
          </a:prstGeom>
        </p:spPr>
        <p:txBody>
          <a:bodyPr vert="horz" wrap="square" lIns="0" tIns="0" rIns="0" bIns="0" rtlCol="0" anchor="ctr">
            <a:spAutoFit/>
          </a:bodyPr>
          <a:lstStyle>
            <a:lvl1pPr algn="ctr">
              <a:defRPr sz="1000" spc="300">
                <a:solidFill>
                  <a:schemeClr val="tx1"/>
                </a:solidFill>
              </a:defRPr>
            </a:lvl1pPr>
          </a:lstStyle>
          <a:p>
            <a:fld id="{FFA86F7B-D2C3-468B-9778-A38685714264}" type="slidenum">
              <a:rPr lang="fr-FR" smtClean="0"/>
              <a:pPr/>
              <a:t>‹N°›</a:t>
            </a:fld>
            <a:endParaRPr lang="fr-FR" dirty="0"/>
          </a:p>
        </p:txBody>
      </p:sp>
      <p:cxnSp>
        <p:nvCxnSpPr>
          <p:cNvPr id="13" name="Connecteur droit 12">
            <a:extLst>
              <a:ext uri="{FF2B5EF4-FFF2-40B4-BE49-F238E27FC236}">
                <a16:creationId xmlns:a16="http://schemas.microsoft.com/office/drawing/2014/main" id="{1B1B6EBF-56DA-2A13-6D58-55A7FE1A01EE}"/>
              </a:ext>
            </a:extLst>
          </p:cNvPr>
          <p:cNvCxnSpPr>
            <a:cxnSpLocks/>
          </p:cNvCxnSpPr>
          <p:nvPr/>
        </p:nvCxnSpPr>
        <p:spPr>
          <a:xfrm>
            <a:off x="1665470" y="6463167"/>
            <a:ext cx="0" cy="388800"/>
          </a:xfrm>
          <a:prstGeom prst="line">
            <a:avLst/>
          </a:prstGeom>
          <a:ln w="3175"/>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779256A8-4B4B-AAE7-08B6-4665B0965FD0}"/>
              </a:ext>
            </a:extLst>
          </p:cNvPr>
          <p:cNvCxnSpPr>
            <a:cxnSpLocks/>
          </p:cNvCxnSpPr>
          <p:nvPr/>
        </p:nvCxnSpPr>
        <p:spPr>
          <a:xfrm flipH="1">
            <a:off x="1" y="6461954"/>
            <a:ext cx="12191999"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DC66C8C3-429F-4CA7-A7C2-FAAF7F0B5585}"/>
              </a:ext>
            </a:extLst>
          </p:cNvPr>
          <p:cNvCxnSpPr>
            <a:cxnSpLocks/>
          </p:cNvCxnSpPr>
          <p:nvPr/>
        </p:nvCxnSpPr>
        <p:spPr>
          <a:xfrm>
            <a:off x="11539647" y="6463167"/>
            <a:ext cx="0" cy="388800"/>
          </a:xfrm>
          <a:prstGeom prst="line">
            <a:avLst/>
          </a:prstGeom>
          <a:ln w="3175"/>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6B4AE316-0D3B-F722-9745-562B6107BA56}"/>
              </a:ext>
            </a:extLst>
          </p:cNvPr>
          <p:cNvSpPr/>
          <p:nvPr/>
        </p:nvSpPr>
        <p:spPr>
          <a:xfrm>
            <a:off x="817200" y="0"/>
            <a:ext cx="81915" cy="760344"/>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accent2"/>
              </a:solidFill>
            </a:endParaRPr>
          </a:p>
        </p:txBody>
      </p:sp>
      <p:cxnSp>
        <p:nvCxnSpPr>
          <p:cNvPr id="5" name="Connecteur droit 4">
            <a:extLst>
              <a:ext uri="{FF2B5EF4-FFF2-40B4-BE49-F238E27FC236}">
                <a16:creationId xmlns:a16="http://schemas.microsoft.com/office/drawing/2014/main" id="{3CC4BDD7-4222-7455-7029-796911C7E8B4}"/>
              </a:ext>
            </a:extLst>
          </p:cNvPr>
          <p:cNvCxnSpPr>
            <a:cxnSpLocks/>
          </p:cNvCxnSpPr>
          <p:nvPr/>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9750443B-3481-7725-ADB0-73A954A9D915}"/>
              </a:ext>
            </a:extLst>
          </p:cNvPr>
          <p:cNvPicPr>
            <a:picLocks noChangeAspect="1"/>
          </p:cNvPicPr>
          <p:nvPr userDrawn="1"/>
        </p:nvPicPr>
        <p:blipFill rotWithShape="1">
          <a:blip r:embed="rId76" cstate="screen">
            <a:extLst>
              <a:ext uri="{28A0092B-C50C-407E-A947-70E740481C1C}">
                <a14:useLocalDpi xmlns:a14="http://schemas.microsoft.com/office/drawing/2010/main"/>
              </a:ext>
            </a:extLst>
          </a:blip>
          <a:srcRect/>
          <a:stretch/>
        </p:blipFill>
        <p:spPr>
          <a:xfrm>
            <a:off x="249093" y="6529930"/>
            <a:ext cx="1204793" cy="252000"/>
          </a:xfrm>
          <a:prstGeom prst="rect">
            <a:avLst/>
          </a:prstGeom>
        </p:spPr>
      </p:pic>
    </p:spTree>
    <p:extLst>
      <p:ext uri="{BB962C8B-B14F-4D97-AF65-F5344CB8AC3E}">
        <p14:creationId xmlns:p14="http://schemas.microsoft.com/office/powerpoint/2010/main" val="3675106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5" r:id="rId20"/>
    <p:sldLayoutId id="2147483696" r:id="rId21"/>
    <p:sldLayoutId id="2147483697" r:id="rId22"/>
    <p:sldLayoutId id="2147483698" r:id="rId23"/>
    <p:sldLayoutId id="2147483699"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 id="2147483725" r:id="rId48"/>
    <p:sldLayoutId id="2147483726" r:id="rId49"/>
    <p:sldLayoutId id="2147483727" r:id="rId50"/>
    <p:sldLayoutId id="2147483728" r:id="rId51"/>
    <p:sldLayoutId id="2147483729" r:id="rId52"/>
    <p:sldLayoutId id="2147483730" r:id="rId53"/>
    <p:sldLayoutId id="2147483749" r:id="rId54"/>
    <p:sldLayoutId id="214748375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 id="2147483740" r:id="rId65"/>
    <p:sldLayoutId id="2147483741" r:id="rId66"/>
    <p:sldLayoutId id="2147483742" r:id="rId67"/>
    <p:sldLayoutId id="2147483743" r:id="rId68"/>
    <p:sldLayoutId id="2147483744" r:id="rId69"/>
    <p:sldLayoutId id="2147483745" r:id="rId70"/>
    <p:sldLayoutId id="2147483746" r:id="rId71"/>
    <p:sldLayoutId id="2147483747" r:id="rId72"/>
    <p:sldLayoutId id="2147483748" r:id="rId73"/>
    <p:sldLayoutId id="2147483751" r:id="rId74"/>
  </p:sldLayoutIdLst>
  <p:hf hdr="0" dt="0"/>
  <p:txStyles>
    <p:titleStyle>
      <a:lvl1pPr algn="l" defTabSz="914400" rtl="0" eaLnBrk="1" latinLnBrk="0" hangingPunct="1">
        <a:lnSpc>
          <a:spcPct val="100000"/>
        </a:lnSpc>
        <a:spcBef>
          <a:spcPct val="0"/>
        </a:spcBef>
        <a:buNone/>
        <a:defRPr sz="1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273">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7B9440F-526A-58C2-7A2C-FDC73E848FCC}"/>
              </a:ext>
            </a:extLst>
          </p:cNvPr>
          <p:cNvSpPr>
            <a:spLocks noGrp="1"/>
          </p:cNvSpPr>
          <p:nvPr>
            <p:ph type="body" idx="1"/>
          </p:nvPr>
        </p:nvSpPr>
        <p:spPr>
          <a:xfrm>
            <a:off x="838200" y="1825625"/>
            <a:ext cx="10515600" cy="946413"/>
          </a:xfrm>
          <a:prstGeom prst="rect">
            <a:avLst/>
          </a:prstGeom>
        </p:spPr>
        <p:txBody>
          <a:bodyPr vert="horz" lIns="0" tIns="0" rIns="0" bIns="0" rtlCol="0">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a:extLst>
              <a:ext uri="{FF2B5EF4-FFF2-40B4-BE49-F238E27FC236}">
                <a16:creationId xmlns:a16="http://schemas.microsoft.com/office/drawing/2014/main" id="{6A169778-FA68-11DD-52B3-F80F2D6F2E81}"/>
              </a:ext>
            </a:extLst>
          </p:cNvPr>
          <p:cNvSpPr>
            <a:spLocks noGrp="1"/>
          </p:cNvSpPr>
          <p:nvPr>
            <p:ph type="ftr" sz="quarter" idx="3"/>
          </p:nvPr>
        </p:nvSpPr>
        <p:spPr>
          <a:xfrm>
            <a:off x="1969200" y="6590416"/>
            <a:ext cx="7786800" cy="153888"/>
          </a:xfrm>
          <a:prstGeom prst="rect">
            <a:avLst/>
          </a:prstGeom>
        </p:spPr>
        <p:txBody>
          <a:bodyPr vert="horz" lIns="0" tIns="0" rIns="0" bIns="0" rtlCol="0" anchor="ctr">
            <a:spAutoFit/>
          </a:bodyPr>
          <a:lstStyle>
            <a:lvl1pPr algn="l">
              <a:defRPr sz="1000" spc="300">
                <a:solidFill>
                  <a:schemeClr val="tx1"/>
                </a:solidFill>
              </a:defRPr>
            </a:lvl1pPr>
          </a:lstStyle>
          <a:p>
            <a:r>
              <a:rPr lang="fr-FR"/>
              <a:t>CYCLE ANNUEL IHEDATE 2025 - Adapter les territoires à +4 degrés</a:t>
            </a:r>
            <a:endParaRPr lang="fr-FR" dirty="0"/>
          </a:p>
        </p:txBody>
      </p:sp>
      <p:sp>
        <p:nvSpPr>
          <p:cNvPr id="11" name="Espace réservé du numéro de diapositive 5">
            <a:extLst>
              <a:ext uri="{FF2B5EF4-FFF2-40B4-BE49-F238E27FC236}">
                <a16:creationId xmlns:a16="http://schemas.microsoft.com/office/drawing/2014/main" id="{D45826DB-E3E5-92EE-5B2F-75F041466915}"/>
              </a:ext>
            </a:extLst>
          </p:cNvPr>
          <p:cNvSpPr>
            <a:spLocks noGrp="1"/>
          </p:cNvSpPr>
          <p:nvPr>
            <p:ph type="sldNum" sz="quarter" idx="4"/>
          </p:nvPr>
        </p:nvSpPr>
        <p:spPr>
          <a:xfrm>
            <a:off x="11611824" y="6585935"/>
            <a:ext cx="508000" cy="153888"/>
          </a:xfrm>
          <a:prstGeom prst="rect">
            <a:avLst/>
          </a:prstGeom>
        </p:spPr>
        <p:txBody>
          <a:bodyPr vert="horz" wrap="square" lIns="0" tIns="0" rIns="0" bIns="0" rtlCol="0" anchor="ctr">
            <a:spAutoFit/>
          </a:bodyPr>
          <a:lstStyle>
            <a:lvl1pPr algn="ctr">
              <a:defRPr sz="1000" spc="300">
                <a:solidFill>
                  <a:schemeClr val="tx1"/>
                </a:solidFill>
              </a:defRPr>
            </a:lvl1pPr>
          </a:lstStyle>
          <a:p>
            <a:fld id="{FFA86F7B-D2C3-468B-9778-A38685714264}" type="slidenum">
              <a:rPr lang="fr-FR" smtClean="0"/>
              <a:pPr/>
              <a:t>‹N°›</a:t>
            </a:fld>
            <a:endParaRPr lang="fr-FR" dirty="0"/>
          </a:p>
        </p:txBody>
      </p:sp>
      <p:cxnSp>
        <p:nvCxnSpPr>
          <p:cNvPr id="13" name="Connecteur droit 12">
            <a:extLst>
              <a:ext uri="{FF2B5EF4-FFF2-40B4-BE49-F238E27FC236}">
                <a16:creationId xmlns:a16="http://schemas.microsoft.com/office/drawing/2014/main" id="{1B1B6EBF-56DA-2A13-6D58-55A7FE1A01EE}"/>
              </a:ext>
            </a:extLst>
          </p:cNvPr>
          <p:cNvCxnSpPr>
            <a:cxnSpLocks/>
          </p:cNvCxnSpPr>
          <p:nvPr/>
        </p:nvCxnSpPr>
        <p:spPr>
          <a:xfrm>
            <a:off x="1665470" y="6463167"/>
            <a:ext cx="0" cy="388800"/>
          </a:xfrm>
          <a:prstGeom prst="line">
            <a:avLst/>
          </a:prstGeom>
          <a:ln w="3175"/>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779256A8-4B4B-AAE7-08B6-4665B0965FD0}"/>
              </a:ext>
            </a:extLst>
          </p:cNvPr>
          <p:cNvCxnSpPr>
            <a:cxnSpLocks/>
          </p:cNvCxnSpPr>
          <p:nvPr/>
        </p:nvCxnSpPr>
        <p:spPr>
          <a:xfrm flipH="1">
            <a:off x="1" y="6461954"/>
            <a:ext cx="12191999"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DC66C8C3-429F-4CA7-A7C2-FAAF7F0B5585}"/>
              </a:ext>
            </a:extLst>
          </p:cNvPr>
          <p:cNvCxnSpPr>
            <a:cxnSpLocks/>
          </p:cNvCxnSpPr>
          <p:nvPr/>
        </p:nvCxnSpPr>
        <p:spPr>
          <a:xfrm>
            <a:off x="11539647" y="6463167"/>
            <a:ext cx="0" cy="388800"/>
          </a:xfrm>
          <a:prstGeom prst="line">
            <a:avLst/>
          </a:prstGeom>
          <a:ln w="3175"/>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6B4AE316-0D3B-F722-9745-562B6107BA56}"/>
              </a:ext>
            </a:extLst>
          </p:cNvPr>
          <p:cNvSpPr/>
          <p:nvPr/>
        </p:nvSpPr>
        <p:spPr>
          <a:xfrm>
            <a:off x="817200" y="0"/>
            <a:ext cx="81915" cy="760344"/>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accent2"/>
              </a:solidFill>
            </a:endParaRPr>
          </a:p>
        </p:txBody>
      </p:sp>
      <p:cxnSp>
        <p:nvCxnSpPr>
          <p:cNvPr id="5" name="Connecteur droit 4">
            <a:extLst>
              <a:ext uri="{FF2B5EF4-FFF2-40B4-BE49-F238E27FC236}">
                <a16:creationId xmlns:a16="http://schemas.microsoft.com/office/drawing/2014/main" id="{3CC4BDD7-4222-7455-7029-796911C7E8B4}"/>
              </a:ext>
            </a:extLst>
          </p:cNvPr>
          <p:cNvCxnSpPr>
            <a:cxnSpLocks/>
          </p:cNvCxnSpPr>
          <p:nvPr/>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9750443B-3481-7725-ADB0-73A954A9D915}"/>
              </a:ext>
            </a:extLst>
          </p:cNvPr>
          <p:cNvPicPr>
            <a:picLocks noChangeAspect="1"/>
          </p:cNvPicPr>
          <p:nvPr userDrawn="1"/>
        </p:nvPicPr>
        <p:blipFill rotWithShape="1">
          <a:blip r:embed="rId79" cstate="screen">
            <a:extLst>
              <a:ext uri="{28A0092B-C50C-407E-A947-70E740481C1C}">
                <a14:useLocalDpi xmlns:a14="http://schemas.microsoft.com/office/drawing/2010/main"/>
              </a:ext>
            </a:extLst>
          </a:blip>
          <a:srcRect/>
          <a:stretch/>
        </p:blipFill>
        <p:spPr>
          <a:xfrm>
            <a:off x="249093" y="6529930"/>
            <a:ext cx="1204793" cy="252000"/>
          </a:xfrm>
          <a:prstGeom prst="rect">
            <a:avLst/>
          </a:prstGeom>
        </p:spPr>
      </p:pic>
    </p:spTree>
    <p:extLst>
      <p:ext uri="{BB962C8B-B14F-4D97-AF65-F5344CB8AC3E}">
        <p14:creationId xmlns:p14="http://schemas.microsoft.com/office/powerpoint/2010/main" val="143081254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 id="2147483871" r:id="rId44"/>
    <p:sldLayoutId id="2147483872" r:id="rId45"/>
    <p:sldLayoutId id="2147483873" r:id="rId46"/>
    <p:sldLayoutId id="2147483874" r:id="rId47"/>
    <p:sldLayoutId id="2147483875" r:id="rId48"/>
    <p:sldLayoutId id="2147483876" r:id="rId49"/>
    <p:sldLayoutId id="2147483877" r:id="rId50"/>
    <p:sldLayoutId id="2147483878" r:id="rId51"/>
    <p:sldLayoutId id="2147483879" r:id="rId52"/>
    <p:sldLayoutId id="2147483880" r:id="rId53"/>
    <p:sldLayoutId id="2147483881" r:id="rId54"/>
    <p:sldLayoutId id="2147483882" r:id="rId55"/>
    <p:sldLayoutId id="2147483883" r:id="rId56"/>
    <p:sldLayoutId id="2147483884" r:id="rId57"/>
    <p:sldLayoutId id="2147483885" r:id="rId58"/>
    <p:sldLayoutId id="2147483886" r:id="rId59"/>
    <p:sldLayoutId id="2147483887" r:id="rId60"/>
    <p:sldLayoutId id="2147483888" r:id="rId61"/>
    <p:sldLayoutId id="2147483889" r:id="rId62"/>
    <p:sldLayoutId id="2147483890" r:id="rId63"/>
    <p:sldLayoutId id="2147483891" r:id="rId64"/>
    <p:sldLayoutId id="2147483892" r:id="rId65"/>
    <p:sldLayoutId id="2147483893" r:id="rId66"/>
    <p:sldLayoutId id="2147483894" r:id="rId67"/>
    <p:sldLayoutId id="2147483895" r:id="rId68"/>
    <p:sldLayoutId id="2147483896" r:id="rId69"/>
    <p:sldLayoutId id="2147483897" r:id="rId70"/>
    <p:sldLayoutId id="2147483898" r:id="rId71"/>
    <p:sldLayoutId id="2147483899" r:id="rId72"/>
    <p:sldLayoutId id="2147483900" r:id="rId73"/>
    <p:sldLayoutId id="2147483901" r:id="rId74"/>
    <p:sldLayoutId id="2147483902" r:id="rId75"/>
    <p:sldLayoutId id="2147483903" r:id="rId76"/>
    <p:sldLayoutId id="2147483904" r:id="rId77"/>
  </p:sldLayoutIdLst>
  <p:hf hdr="0" dt="0"/>
  <p:txStyles>
    <p:titleStyle>
      <a:lvl1pPr algn="l" defTabSz="914400" rtl="0" eaLnBrk="1" latinLnBrk="0" hangingPunct="1">
        <a:lnSpc>
          <a:spcPct val="100000"/>
        </a:lnSpc>
        <a:spcBef>
          <a:spcPct val="0"/>
        </a:spcBef>
        <a:buNone/>
        <a:defRPr sz="1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273">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7B9440F-526A-58C2-7A2C-FDC73E848FCC}"/>
              </a:ext>
            </a:extLst>
          </p:cNvPr>
          <p:cNvSpPr>
            <a:spLocks noGrp="1"/>
          </p:cNvSpPr>
          <p:nvPr>
            <p:ph type="body" idx="1"/>
          </p:nvPr>
        </p:nvSpPr>
        <p:spPr>
          <a:xfrm>
            <a:off x="838200" y="1825625"/>
            <a:ext cx="10515600" cy="946413"/>
          </a:xfrm>
          <a:prstGeom prst="rect">
            <a:avLst/>
          </a:prstGeom>
        </p:spPr>
        <p:txBody>
          <a:bodyPr vert="horz" lIns="0" tIns="0" rIns="0" bIns="0" rtlCol="0">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a:extLst>
              <a:ext uri="{FF2B5EF4-FFF2-40B4-BE49-F238E27FC236}">
                <a16:creationId xmlns:a16="http://schemas.microsoft.com/office/drawing/2014/main" id="{6A169778-FA68-11DD-52B3-F80F2D6F2E81}"/>
              </a:ext>
            </a:extLst>
          </p:cNvPr>
          <p:cNvSpPr>
            <a:spLocks noGrp="1"/>
          </p:cNvSpPr>
          <p:nvPr>
            <p:ph type="ftr" sz="quarter" idx="3"/>
          </p:nvPr>
        </p:nvSpPr>
        <p:spPr>
          <a:xfrm>
            <a:off x="1969200" y="6590416"/>
            <a:ext cx="7786800" cy="153888"/>
          </a:xfrm>
          <a:prstGeom prst="rect">
            <a:avLst/>
          </a:prstGeom>
        </p:spPr>
        <p:txBody>
          <a:bodyPr vert="horz" lIns="0" tIns="0" rIns="0" bIns="0" rtlCol="0" anchor="ctr">
            <a:spAutoFit/>
          </a:bodyPr>
          <a:lstStyle>
            <a:lvl1pPr algn="l">
              <a:defRPr sz="1000" spc="300">
                <a:solidFill>
                  <a:schemeClr val="tx1"/>
                </a:solidFill>
              </a:defRPr>
            </a:lvl1pPr>
          </a:lstStyle>
          <a:p>
            <a:r>
              <a:rPr lang="fr-FR"/>
              <a:t>CYCLE ANNUEL IHEDATE 2025 - Adapter les territoires à +4 degrés</a:t>
            </a:r>
            <a:endParaRPr lang="fr-FR" dirty="0"/>
          </a:p>
        </p:txBody>
      </p:sp>
      <p:sp>
        <p:nvSpPr>
          <p:cNvPr id="11" name="Espace réservé du numéro de diapositive 5">
            <a:extLst>
              <a:ext uri="{FF2B5EF4-FFF2-40B4-BE49-F238E27FC236}">
                <a16:creationId xmlns:a16="http://schemas.microsoft.com/office/drawing/2014/main" id="{D45826DB-E3E5-92EE-5B2F-75F041466915}"/>
              </a:ext>
            </a:extLst>
          </p:cNvPr>
          <p:cNvSpPr>
            <a:spLocks noGrp="1"/>
          </p:cNvSpPr>
          <p:nvPr>
            <p:ph type="sldNum" sz="quarter" idx="4"/>
          </p:nvPr>
        </p:nvSpPr>
        <p:spPr>
          <a:xfrm>
            <a:off x="11611824" y="6585935"/>
            <a:ext cx="508000" cy="153888"/>
          </a:xfrm>
          <a:prstGeom prst="rect">
            <a:avLst/>
          </a:prstGeom>
        </p:spPr>
        <p:txBody>
          <a:bodyPr vert="horz" wrap="square" lIns="0" tIns="0" rIns="0" bIns="0" rtlCol="0" anchor="ctr">
            <a:spAutoFit/>
          </a:bodyPr>
          <a:lstStyle>
            <a:lvl1pPr algn="ctr">
              <a:defRPr sz="1000" spc="300">
                <a:solidFill>
                  <a:schemeClr val="tx1"/>
                </a:solidFill>
              </a:defRPr>
            </a:lvl1pPr>
          </a:lstStyle>
          <a:p>
            <a:fld id="{FFA86F7B-D2C3-468B-9778-A38685714264}" type="slidenum">
              <a:rPr lang="fr-FR" smtClean="0"/>
              <a:pPr/>
              <a:t>‹N°›</a:t>
            </a:fld>
            <a:endParaRPr lang="fr-FR" dirty="0"/>
          </a:p>
        </p:txBody>
      </p:sp>
      <p:cxnSp>
        <p:nvCxnSpPr>
          <p:cNvPr id="13" name="Connecteur droit 12">
            <a:extLst>
              <a:ext uri="{FF2B5EF4-FFF2-40B4-BE49-F238E27FC236}">
                <a16:creationId xmlns:a16="http://schemas.microsoft.com/office/drawing/2014/main" id="{1B1B6EBF-56DA-2A13-6D58-55A7FE1A01EE}"/>
              </a:ext>
            </a:extLst>
          </p:cNvPr>
          <p:cNvCxnSpPr>
            <a:cxnSpLocks/>
          </p:cNvCxnSpPr>
          <p:nvPr/>
        </p:nvCxnSpPr>
        <p:spPr>
          <a:xfrm>
            <a:off x="1665470" y="6463167"/>
            <a:ext cx="0" cy="388800"/>
          </a:xfrm>
          <a:prstGeom prst="line">
            <a:avLst/>
          </a:prstGeom>
          <a:ln w="3175"/>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779256A8-4B4B-AAE7-08B6-4665B0965FD0}"/>
              </a:ext>
            </a:extLst>
          </p:cNvPr>
          <p:cNvCxnSpPr>
            <a:cxnSpLocks/>
          </p:cNvCxnSpPr>
          <p:nvPr/>
        </p:nvCxnSpPr>
        <p:spPr>
          <a:xfrm flipH="1">
            <a:off x="1" y="6461954"/>
            <a:ext cx="12191999"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DC66C8C3-429F-4CA7-A7C2-FAAF7F0B5585}"/>
              </a:ext>
            </a:extLst>
          </p:cNvPr>
          <p:cNvCxnSpPr>
            <a:cxnSpLocks/>
          </p:cNvCxnSpPr>
          <p:nvPr/>
        </p:nvCxnSpPr>
        <p:spPr>
          <a:xfrm>
            <a:off x="11539647" y="6463167"/>
            <a:ext cx="0" cy="388800"/>
          </a:xfrm>
          <a:prstGeom prst="line">
            <a:avLst/>
          </a:prstGeom>
          <a:ln w="3175"/>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6B4AE316-0D3B-F722-9745-562B6107BA56}"/>
              </a:ext>
            </a:extLst>
          </p:cNvPr>
          <p:cNvSpPr/>
          <p:nvPr/>
        </p:nvSpPr>
        <p:spPr>
          <a:xfrm>
            <a:off x="817200" y="0"/>
            <a:ext cx="81915" cy="760344"/>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accent2"/>
              </a:solidFill>
            </a:endParaRPr>
          </a:p>
        </p:txBody>
      </p:sp>
      <p:cxnSp>
        <p:nvCxnSpPr>
          <p:cNvPr id="5" name="Connecteur droit 4">
            <a:extLst>
              <a:ext uri="{FF2B5EF4-FFF2-40B4-BE49-F238E27FC236}">
                <a16:creationId xmlns:a16="http://schemas.microsoft.com/office/drawing/2014/main" id="{3CC4BDD7-4222-7455-7029-796911C7E8B4}"/>
              </a:ext>
            </a:extLst>
          </p:cNvPr>
          <p:cNvCxnSpPr>
            <a:cxnSpLocks/>
          </p:cNvCxnSpPr>
          <p:nvPr/>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9750443B-3481-7725-ADB0-73A954A9D915}"/>
              </a:ext>
            </a:extLst>
          </p:cNvPr>
          <p:cNvPicPr>
            <a:picLocks noChangeAspect="1"/>
          </p:cNvPicPr>
          <p:nvPr userDrawn="1"/>
        </p:nvPicPr>
        <p:blipFill rotWithShape="1">
          <a:blip r:embed="rId80" cstate="screen">
            <a:extLst>
              <a:ext uri="{28A0092B-C50C-407E-A947-70E740481C1C}">
                <a14:useLocalDpi xmlns:a14="http://schemas.microsoft.com/office/drawing/2010/main"/>
              </a:ext>
            </a:extLst>
          </a:blip>
          <a:srcRect/>
          <a:stretch/>
        </p:blipFill>
        <p:spPr>
          <a:xfrm>
            <a:off x="249093" y="6529930"/>
            <a:ext cx="1204793" cy="252000"/>
          </a:xfrm>
          <a:prstGeom prst="rect">
            <a:avLst/>
          </a:prstGeom>
        </p:spPr>
      </p:pic>
    </p:spTree>
    <p:extLst>
      <p:ext uri="{BB962C8B-B14F-4D97-AF65-F5344CB8AC3E}">
        <p14:creationId xmlns:p14="http://schemas.microsoft.com/office/powerpoint/2010/main" val="1481339337"/>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 id="2147484149" r:id="rId18"/>
    <p:sldLayoutId id="2147484150" r:id="rId19"/>
    <p:sldLayoutId id="2147484151" r:id="rId20"/>
    <p:sldLayoutId id="2147484152" r:id="rId21"/>
    <p:sldLayoutId id="2147484153" r:id="rId22"/>
    <p:sldLayoutId id="2147484154" r:id="rId23"/>
    <p:sldLayoutId id="2147484155" r:id="rId24"/>
    <p:sldLayoutId id="2147484156" r:id="rId25"/>
    <p:sldLayoutId id="2147484157" r:id="rId26"/>
    <p:sldLayoutId id="2147484158" r:id="rId27"/>
    <p:sldLayoutId id="2147484159" r:id="rId28"/>
    <p:sldLayoutId id="2147484160" r:id="rId29"/>
    <p:sldLayoutId id="2147484161" r:id="rId30"/>
    <p:sldLayoutId id="2147484162" r:id="rId31"/>
    <p:sldLayoutId id="2147484163" r:id="rId32"/>
    <p:sldLayoutId id="2147484164" r:id="rId33"/>
    <p:sldLayoutId id="2147484165" r:id="rId34"/>
    <p:sldLayoutId id="2147484166" r:id="rId35"/>
    <p:sldLayoutId id="2147484167" r:id="rId36"/>
    <p:sldLayoutId id="2147484168" r:id="rId37"/>
    <p:sldLayoutId id="2147484169" r:id="rId38"/>
    <p:sldLayoutId id="2147484170" r:id="rId39"/>
    <p:sldLayoutId id="2147484171" r:id="rId40"/>
    <p:sldLayoutId id="2147484172" r:id="rId41"/>
    <p:sldLayoutId id="2147484173" r:id="rId42"/>
    <p:sldLayoutId id="2147484174" r:id="rId43"/>
    <p:sldLayoutId id="2147484175" r:id="rId44"/>
    <p:sldLayoutId id="2147484176" r:id="rId45"/>
    <p:sldLayoutId id="2147484177" r:id="rId46"/>
    <p:sldLayoutId id="2147484178" r:id="rId47"/>
    <p:sldLayoutId id="2147484179" r:id="rId48"/>
    <p:sldLayoutId id="2147484180" r:id="rId49"/>
    <p:sldLayoutId id="2147484181" r:id="rId50"/>
    <p:sldLayoutId id="2147484182" r:id="rId51"/>
    <p:sldLayoutId id="2147484183" r:id="rId52"/>
    <p:sldLayoutId id="2147484184" r:id="rId53"/>
    <p:sldLayoutId id="2147484185" r:id="rId54"/>
    <p:sldLayoutId id="2147484186" r:id="rId55"/>
    <p:sldLayoutId id="2147484187" r:id="rId56"/>
    <p:sldLayoutId id="2147484188" r:id="rId57"/>
    <p:sldLayoutId id="2147484189" r:id="rId58"/>
    <p:sldLayoutId id="2147484190" r:id="rId59"/>
    <p:sldLayoutId id="2147484191" r:id="rId60"/>
    <p:sldLayoutId id="2147484192" r:id="rId61"/>
    <p:sldLayoutId id="2147484193" r:id="rId62"/>
    <p:sldLayoutId id="2147484194" r:id="rId63"/>
    <p:sldLayoutId id="2147484195" r:id="rId64"/>
    <p:sldLayoutId id="2147484196" r:id="rId65"/>
    <p:sldLayoutId id="2147484197" r:id="rId66"/>
    <p:sldLayoutId id="2147484198" r:id="rId67"/>
    <p:sldLayoutId id="2147484199" r:id="rId68"/>
    <p:sldLayoutId id="2147484200" r:id="rId69"/>
    <p:sldLayoutId id="2147484201" r:id="rId70"/>
    <p:sldLayoutId id="2147484202" r:id="rId71"/>
    <p:sldLayoutId id="2147484203" r:id="rId72"/>
    <p:sldLayoutId id="2147484204" r:id="rId73"/>
    <p:sldLayoutId id="2147484205" r:id="rId74"/>
    <p:sldLayoutId id="2147484206" r:id="rId75"/>
    <p:sldLayoutId id="2147484207" r:id="rId76"/>
    <p:sldLayoutId id="2147484208" r:id="rId77"/>
    <p:sldLayoutId id="2147484209" r:id="rId78"/>
  </p:sldLayoutIdLst>
  <p:hf hdr="0" dt="0"/>
  <p:txStyles>
    <p:titleStyle>
      <a:lvl1pPr algn="l" defTabSz="914400" rtl="0" eaLnBrk="1" latinLnBrk="0" hangingPunct="1">
        <a:lnSpc>
          <a:spcPct val="100000"/>
        </a:lnSpc>
        <a:spcBef>
          <a:spcPct val="0"/>
        </a:spcBef>
        <a:buNone/>
        <a:defRPr sz="1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273">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7B9440F-526A-58C2-7A2C-FDC73E848FCC}"/>
              </a:ext>
            </a:extLst>
          </p:cNvPr>
          <p:cNvSpPr>
            <a:spLocks noGrp="1"/>
          </p:cNvSpPr>
          <p:nvPr>
            <p:ph type="body" idx="1"/>
          </p:nvPr>
        </p:nvSpPr>
        <p:spPr>
          <a:xfrm>
            <a:off x="838200" y="1825625"/>
            <a:ext cx="10515600" cy="946413"/>
          </a:xfrm>
          <a:prstGeom prst="rect">
            <a:avLst/>
          </a:prstGeom>
        </p:spPr>
        <p:txBody>
          <a:bodyPr vert="horz" lIns="0" tIns="0" rIns="0" bIns="0" rtlCol="0">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a:extLst>
              <a:ext uri="{FF2B5EF4-FFF2-40B4-BE49-F238E27FC236}">
                <a16:creationId xmlns:a16="http://schemas.microsoft.com/office/drawing/2014/main" id="{6A169778-FA68-11DD-52B3-F80F2D6F2E81}"/>
              </a:ext>
            </a:extLst>
          </p:cNvPr>
          <p:cNvSpPr>
            <a:spLocks noGrp="1"/>
          </p:cNvSpPr>
          <p:nvPr>
            <p:ph type="ftr" sz="quarter" idx="3"/>
          </p:nvPr>
        </p:nvSpPr>
        <p:spPr>
          <a:xfrm>
            <a:off x="1969200" y="6590416"/>
            <a:ext cx="7786800" cy="153888"/>
          </a:xfrm>
          <a:prstGeom prst="rect">
            <a:avLst/>
          </a:prstGeom>
        </p:spPr>
        <p:txBody>
          <a:bodyPr vert="horz" lIns="0" tIns="0" rIns="0" bIns="0" rtlCol="0" anchor="ctr">
            <a:spAutoFit/>
          </a:bodyPr>
          <a:lstStyle>
            <a:lvl1pPr algn="l">
              <a:defRPr sz="1000" spc="300">
                <a:solidFill>
                  <a:schemeClr val="tx1"/>
                </a:solidFill>
              </a:defRPr>
            </a:lvl1pPr>
          </a:lstStyle>
          <a:p>
            <a:r>
              <a:rPr lang="fr-FR"/>
              <a:t>CYCLE ANNUEL IHEDATE 2025 - Adapter les territoires à +4 degrés</a:t>
            </a:r>
            <a:endParaRPr lang="fr-FR" dirty="0"/>
          </a:p>
        </p:txBody>
      </p:sp>
      <p:sp>
        <p:nvSpPr>
          <p:cNvPr id="11" name="Espace réservé du numéro de diapositive 5">
            <a:extLst>
              <a:ext uri="{FF2B5EF4-FFF2-40B4-BE49-F238E27FC236}">
                <a16:creationId xmlns:a16="http://schemas.microsoft.com/office/drawing/2014/main" id="{D45826DB-E3E5-92EE-5B2F-75F041466915}"/>
              </a:ext>
            </a:extLst>
          </p:cNvPr>
          <p:cNvSpPr>
            <a:spLocks noGrp="1"/>
          </p:cNvSpPr>
          <p:nvPr>
            <p:ph type="sldNum" sz="quarter" idx="4"/>
          </p:nvPr>
        </p:nvSpPr>
        <p:spPr>
          <a:xfrm>
            <a:off x="11611824" y="6585935"/>
            <a:ext cx="508000" cy="153888"/>
          </a:xfrm>
          <a:prstGeom prst="rect">
            <a:avLst/>
          </a:prstGeom>
        </p:spPr>
        <p:txBody>
          <a:bodyPr vert="horz" wrap="square" lIns="0" tIns="0" rIns="0" bIns="0" rtlCol="0" anchor="ctr">
            <a:spAutoFit/>
          </a:bodyPr>
          <a:lstStyle>
            <a:lvl1pPr algn="ctr">
              <a:defRPr sz="1000" spc="300">
                <a:solidFill>
                  <a:schemeClr val="tx1"/>
                </a:solidFill>
              </a:defRPr>
            </a:lvl1pPr>
          </a:lstStyle>
          <a:p>
            <a:fld id="{FFA86F7B-D2C3-468B-9778-A38685714264}" type="slidenum">
              <a:rPr lang="fr-FR" smtClean="0"/>
              <a:pPr/>
              <a:t>‹N°›</a:t>
            </a:fld>
            <a:endParaRPr lang="fr-FR" dirty="0"/>
          </a:p>
        </p:txBody>
      </p:sp>
      <p:cxnSp>
        <p:nvCxnSpPr>
          <p:cNvPr id="13" name="Connecteur droit 12">
            <a:extLst>
              <a:ext uri="{FF2B5EF4-FFF2-40B4-BE49-F238E27FC236}">
                <a16:creationId xmlns:a16="http://schemas.microsoft.com/office/drawing/2014/main" id="{1B1B6EBF-56DA-2A13-6D58-55A7FE1A01EE}"/>
              </a:ext>
            </a:extLst>
          </p:cNvPr>
          <p:cNvCxnSpPr>
            <a:cxnSpLocks/>
          </p:cNvCxnSpPr>
          <p:nvPr/>
        </p:nvCxnSpPr>
        <p:spPr>
          <a:xfrm>
            <a:off x="1665470" y="6463167"/>
            <a:ext cx="0" cy="388800"/>
          </a:xfrm>
          <a:prstGeom prst="line">
            <a:avLst/>
          </a:prstGeom>
          <a:ln w="3175"/>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779256A8-4B4B-AAE7-08B6-4665B0965FD0}"/>
              </a:ext>
            </a:extLst>
          </p:cNvPr>
          <p:cNvCxnSpPr>
            <a:cxnSpLocks/>
          </p:cNvCxnSpPr>
          <p:nvPr/>
        </p:nvCxnSpPr>
        <p:spPr>
          <a:xfrm flipH="1">
            <a:off x="1" y="6461954"/>
            <a:ext cx="12191999"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DC66C8C3-429F-4CA7-A7C2-FAAF7F0B5585}"/>
              </a:ext>
            </a:extLst>
          </p:cNvPr>
          <p:cNvCxnSpPr>
            <a:cxnSpLocks/>
          </p:cNvCxnSpPr>
          <p:nvPr/>
        </p:nvCxnSpPr>
        <p:spPr>
          <a:xfrm>
            <a:off x="11539647" y="6463167"/>
            <a:ext cx="0" cy="388800"/>
          </a:xfrm>
          <a:prstGeom prst="line">
            <a:avLst/>
          </a:prstGeom>
          <a:ln w="3175"/>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6B4AE316-0D3B-F722-9745-562B6107BA56}"/>
              </a:ext>
            </a:extLst>
          </p:cNvPr>
          <p:cNvSpPr/>
          <p:nvPr/>
        </p:nvSpPr>
        <p:spPr>
          <a:xfrm>
            <a:off x="817200" y="0"/>
            <a:ext cx="81915" cy="760344"/>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accent2"/>
              </a:solidFill>
            </a:endParaRPr>
          </a:p>
        </p:txBody>
      </p:sp>
      <p:cxnSp>
        <p:nvCxnSpPr>
          <p:cNvPr id="5" name="Connecteur droit 4">
            <a:extLst>
              <a:ext uri="{FF2B5EF4-FFF2-40B4-BE49-F238E27FC236}">
                <a16:creationId xmlns:a16="http://schemas.microsoft.com/office/drawing/2014/main" id="{3CC4BDD7-4222-7455-7029-796911C7E8B4}"/>
              </a:ext>
            </a:extLst>
          </p:cNvPr>
          <p:cNvCxnSpPr>
            <a:cxnSpLocks/>
          </p:cNvCxnSpPr>
          <p:nvPr/>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9750443B-3481-7725-ADB0-73A954A9D915}"/>
              </a:ext>
            </a:extLst>
          </p:cNvPr>
          <p:cNvPicPr>
            <a:picLocks noChangeAspect="1"/>
          </p:cNvPicPr>
          <p:nvPr userDrawn="1"/>
        </p:nvPicPr>
        <p:blipFill rotWithShape="1">
          <a:blip r:embed="rId76" cstate="screen">
            <a:extLst>
              <a:ext uri="{28A0092B-C50C-407E-A947-70E740481C1C}">
                <a14:useLocalDpi xmlns:a14="http://schemas.microsoft.com/office/drawing/2010/main"/>
              </a:ext>
            </a:extLst>
          </a:blip>
          <a:srcRect/>
          <a:stretch/>
        </p:blipFill>
        <p:spPr>
          <a:xfrm>
            <a:off x="249093" y="6529930"/>
            <a:ext cx="1204793" cy="252000"/>
          </a:xfrm>
          <a:prstGeom prst="rect">
            <a:avLst/>
          </a:prstGeom>
        </p:spPr>
      </p:pic>
    </p:spTree>
    <p:extLst>
      <p:ext uri="{BB962C8B-B14F-4D97-AF65-F5344CB8AC3E}">
        <p14:creationId xmlns:p14="http://schemas.microsoft.com/office/powerpoint/2010/main" val="144294489"/>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 id="2147484231" r:id="rId21"/>
    <p:sldLayoutId id="2147484232" r:id="rId22"/>
    <p:sldLayoutId id="2147484233" r:id="rId23"/>
    <p:sldLayoutId id="2147484234" r:id="rId24"/>
    <p:sldLayoutId id="2147484235" r:id="rId25"/>
    <p:sldLayoutId id="2147484236" r:id="rId26"/>
    <p:sldLayoutId id="2147484237" r:id="rId27"/>
    <p:sldLayoutId id="2147484238" r:id="rId28"/>
    <p:sldLayoutId id="2147484239" r:id="rId29"/>
    <p:sldLayoutId id="2147484240" r:id="rId30"/>
    <p:sldLayoutId id="2147484241" r:id="rId31"/>
    <p:sldLayoutId id="2147484242" r:id="rId32"/>
    <p:sldLayoutId id="2147484243" r:id="rId33"/>
    <p:sldLayoutId id="2147484244" r:id="rId34"/>
    <p:sldLayoutId id="2147484245" r:id="rId35"/>
    <p:sldLayoutId id="2147484246" r:id="rId36"/>
    <p:sldLayoutId id="2147484247" r:id="rId37"/>
    <p:sldLayoutId id="2147484248" r:id="rId38"/>
    <p:sldLayoutId id="2147484249" r:id="rId39"/>
    <p:sldLayoutId id="2147484250" r:id="rId40"/>
    <p:sldLayoutId id="2147484251" r:id="rId41"/>
    <p:sldLayoutId id="2147484252" r:id="rId42"/>
    <p:sldLayoutId id="2147484253" r:id="rId43"/>
    <p:sldLayoutId id="2147484254" r:id="rId44"/>
    <p:sldLayoutId id="2147484255" r:id="rId45"/>
    <p:sldLayoutId id="2147484256" r:id="rId46"/>
    <p:sldLayoutId id="2147484257" r:id="rId47"/>
    <p:sldLayoutId id="2147484258" r:id="rId48"/>
    <p:sldLayoutId id="2147484259" r:id="rId49"/>
    <p:sldLayoutId id="2147484260" r:id="rId50"/>
    <p:sldLayoutId id="2147484261" r:id="rId51"/>
    <p:sldLayoutId id="2147484262" r:id="rId52"/>
    <p:sldLayoutId id="2147484263" r:id="rId53"/>
    <p:sldLayoutId id="2147484264" r:id="rId54"/>
    <p:sldLayoutId id="2147484265" r:id="rId55"/>
    <p:sldLayoutId id="2147484266" r:id="rId56"/>
    <p:sldLayoutId id="2147484267" r:id="rId57"/>
    <p:sldLayoutId id="2147484268" r:id="rId58"/>
    <p:sldLayoutId id="2147484269" r:id="rId59"/>
    <p:sldLayoutId id="2147484270" r:id="rId60"/>
    <p:sldLayoutId id="2147484271" r:id="rId61"/>
    <p:sldLayoutId id="2147484272" r:id="rId62"/>
    <p:sldLayoutId id="2147484273" r:id="rId63"/>
    <p:sldLayoutId id="2147484274" r:id="rId64"/>
    <p:sldLayoutId id="2147484275" r:id="rId65"/>
    <p:sldLayoutId id="2147484276" r:id="rId66"/>
    <p:sldLayoutId id="2147484277" r:id="rId67"/>
    <p:sldLayoutId id="2147484278" r:id="rId68"/>
    <p:sldLayoutId id="2147484279" r:id="rId69"/>
    <p:sldLayoutId id="2147484280" r:id="rId70"/>
    <p:sldLayoutId id="2147484281" r:id="rId71"/>
    <p:sldLayoutId id="2147484282" r:id="rId72"/>
    <p:sldLayoutId id="2147484283" r:id="rId73"/>
    <p:sldLayoutId id="2147484284" r:id="rId74"/>
  </p:sldLayoutIdLst>
  <p:hf hdr="0" dt="0"/>
  <p:txStyles>
    <p:titleStyle>
      <a:lvl1pPr algn="l" defTabSz="914400" rtl="0" eaLnBrk="1" latinLnBrk="0" hangingPunct="1">
        <a:lnSpc>
          <a:spcPct val="100000"/>
        </a:lnSpc>
        <a:spcBef>
          <a:spcPct val="0"/>
        </a:spcBef>
        <a:buNone/>
        <a:defRPr sz="1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273">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7B9440F-526A-58C2-7A2C-FDC73E848FCC}"/>
              </a:ext>
            </a:extLst>
          </p:cNvPr>
          <p:cNvSpPr>
            <a:spLocks noGrp="1"/>
          </p:cNvSpPr>
          <p:nvPr>
            <p:ph type="body" idx="1"/>
          </p:nvPr>
        </p:nvSpPr>
        <p:spPr>
          <a:xfrm>
            <a:off x="838200" y="1825625"/>
            <a:ext cx="10515600" cy="946413"/>
          </a:xfrm>
          <a:prstGeom prst="rect">
            <a:avLst/>
          </a:prstGeom>
        </p:spPr>
        <p:txBody>
          <a:bodyPr vert="horz" lIns="0" tIns="0" rIns="0" bIns="0" rtlCol="0">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a:extLst>
              <a:ext uri="{FF2B5EF4-FFF2-40B4-BE49-F238E27FC236}">
                <a16:creationId xmlns:a16="http://schemas.microsoft.com/office/drawing/2014/main" id="{6A169778-FA68-11DD-52B3-F80F2D6F2E81}"/>
              </a:ext>
            </a:extLst>
          </p:cNvPr>
          <p:cNvSpPr>
            <a:spLocks noGrp="1"/>
          </p:cNvSpPr>
          <p:nvPr>
            <p:ph type="ftr" sz="quarter" idx="3"/>
          </p:nvPr>
        </p:nvSpPr>
        <p:spPr>
          <a:xfrm>
            <a:off x="1969200" y="6590416"/>
            <a:ext cx="7786800" cy="153888"/>
          </a:xfrm>
          <a:prstGeom prst="rect">
            <a:avLst/>
          </a:prstGeom>
        </p:spPr>
        <p:txBody>
          <a:bodyPr vert="horz" lIns="0" tIns="0" rIns="0" bIns="0" rtlCol="0" anchor="ctr">
            <a:spAutoFit/>
          </a:bodyPr>
          <a:lstStyle>
            <a:lvl1pPr algn="l">
              <a:defRPr sz="1000" spc="300">
                <a:solidFill>
                  <a:schemeClr val="tx1"/>
                </a:solidFill>
              </a:defRPr>
            </a:lvl1pPr>
          </a:lstStyle>
          <a:p>
            <a:r>
              <a:rPr lang="fr-FR"/>
              <a:t>Métropole de Lyon I Diagnostic du métabolisme de l'agglomération lyonnaise</a:t>
            </a:r>
            <a:endParaRPr lang="fr-FR" dirty="0"/>
          </a:p>
        </p:txBody>
      </p:sp>
      <p:sp>
        <p:nvSpPr>
          <p:cNvPr id="11" name="Espace réservé du numéro de diapositive 5">
            <a:extLst>
              <a:ext uri="{FF2B5EF4-FFF2-40B4-BE49-F238E27FC236}">
                <a16:creationId xmlns:a16="http://schemas.microsoft.com/office/drawing/2014/main" id="{D45826DB-E3E5-92EE-5B2F-75F041466915}"/>
              </a:ext>
            </a:extLst>
          </p:cNvPr>
          <p:cNvSpPr>
            <a:spLocks noGrp="1"/>
          </p:cNvSpPr>
          <p:nvPr>
            <p:ph type="sldNum" sz="quarter" idx="4"/>
          </p:nvPr>
        </p:nvSpPr>
        <p:spPr>
          <a:xfrm>
            <a:off x="11611824" y="6585935"/>
            <a:ext cx="508000" cy="153888"/>
          </a:xfrm>
          <a:prstGeom prst="rect">
            <a:avLst/>
          </a:prstGeom>
        </p:spPr>
        <p:txBody>
          <a:bodyPr vert="horz" wrap="square" lIns="0" tIns="0" rIns="0" bIns="0" rtlCol="0" anchor="ctr">
            <a:spAutoFit/>
          </a:bodyPr>
          <a:lstStyle>
            <a:lvl1pPr algn="ctr">
              <a:defRPr sz="1000" spc="300">
                <a:solidFill>
                  <a:schemeClr val="tx1"/>
                </a:solidFill>
              </a:defRPr>
            </a:lvl1pPr>
          </a:lstStyle>
          <a:p>
            <a:fld id="{FFA86F7B-D2C3-468B-9778-A38685714264}" type="slidenum">
              <a:rPr lang="fr-FR" smtClean="0"/>
              <a:pPr/>
              <a:t>‹N°›</a:t>
            </a:fld>
            <a:endParaRPr lang="fr-FR" dirty="0"/>
          </a:p>
        </p:txBody>
      </p:sp>
      <p:cxnSp>
        <p:nvCxnSpPr>
          <p:cNvPr id="13" name="Connecteur droit 12">
            <a:extLst>
              <a:ext uri="{FF2B5EF4-FFF2-40B4-BE49-F238E27FC236}">
                <a16:creationId xmlns:a16="http://schemas.microsoft.com/office/drawing/2014/main" id="{1B1B6EBF-56DA-2A13-6D58-55A7FE1A01EE}"/>
              </a:ext>
            </a:extLst>
          </p:cNvPr>
          <p:cNvCxnSpPr>
            <a:cxnSpLocks/>
          </p:cNvCxnSpPr>
          <p:nvPr/>
        </p:nvCxnSpPr>
        <p:spPr>
          <a:xfrm>
            <a:off x="1665470" y="6463167"/>
            <a:ext cx="0" cy="388800"/>
          </a:xfrm>
          <a:prstGeom prst="line">
            <a:avLst/>
          </a:prstGeom>
          <a:ln w="3175"/>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779256A8-4B4B-AAE7-08B6-4665B0965FD0}"/>
              </a:ext>
            </a:extLst>
          </p:cNvPr>
          <p:cNvCxnSpPr>
            <a:cxnSpLocks/>
          </p:cNvCxnSpPr>
          <p:nvPr/>
        </p:nvCxnSpPr>
        <p:spPr>
          <a:xfrm flipH="1">
            <a:off x="1" y="6461954"/>
            <a:ext cx="12191999"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DC66C8C3-429F-4CA7-A7C2-FAAF7F0B5585}"/>
              </a:ext>
            </a:extLst>
          </p:cNvPr>
          <p:cNvCxnSpPr>
            <a:cxnSpLocks/>
          </p:cNvCxnSpPr>
          <p:nvPr/>
        </p:nvCxnSpPr>
        <p:spPr>
          <a:xfrm>
            <a:off x="11539647" y="6463167"/>
            <a:ext cx="0" cy="388800"/>
          </a:xfrm>
          <a:prstGeom prst="line">
            <a:avLst/>
          </a:prstGeom>
          <a:ln w="3175"/>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6B4AE316-0D3B-F722-9745-562B6107BA56}"/>
              </a:ext>
            </a:extLst>
          </p:cNvPr>
          <p:cNvSpPr/>
          <p:nvPr/>
        </p:nvSpPr>
        <p:spPr>
          <a:xfrm>
            <a:off x="817200" y="0"/>
            <a:ext cx="81915" cy="760344"/>
          </a:xfrm>
          <a:prstGeom prst="rect">
            <a:avLst/>
          </a:prstGeom>
          <a:solidFill>
            <a:schemeClr val="accent2"/>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accent2"/>
              </a:solidFill>
            </a:endParaRPr>
          </a:p>
        </p:txBody>
      </p:sp>
      <p:cxnSp>
        <p:nvCxnSpPr>
          <p:cNvPr id="5" name="Connecteur droit 4">
            <a:extLst>
              <a:ext uri="{FF2B5EF4-FFF2-40B4-BE49-F238E27FC236}">
                <a16:creationId xmlns:a16="http://schemas.microsoft.com/office/drawing/2014/main" id="{3CC4BDD7-4222-7455-7029-796911C7E8B4}"/>
              </a:ext>
            </a:extLst>
          </p:cNvPr>
          <p:cNvCxnSpPr>
            <a:cxnSpLocks/>
          </p:cNvCxnSpPr>
          <p:nvPr/>
        </p:nvCxnSpPr>
        <p:spPr>
          <a:xfrm flipH="1">
            <a:off x="1" y="759654"/>
            <a:ext cx="121919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9750443B-3481-7725-ADB0-73A954A9D915}"/>
              </a:ext>
            </a:extLst>
          </p:cNvPr>
          <p:cNvPicPr>
            <a:picLocks noChangeAspect="1"/>
          </p:cNvPicPr>
          <p:nvPr userDrawn="1"/>
        </p:nvPicPr>
        <p:blipFill rotWithShape="1">
          <a:blip r:embed="rId76" cstate="screen">
            <a:extLst>
              <a:ext uri="{28A0092B-C50C-407E-A947-70E740481C1C}">
                <a14:useLocalDpi xmlns:a14="http://schemas.microsoft.com/office/drawing/2010/main"/>
              </a:ext>
            </a:extLst>
          </a:blip>
          <a:srcRect/>
          <a:stretch/>
        </p:blipFill>
        <p:spPr>
          <a:xfrm>
            <a:off x="249093" y="6529930"/>
            <a:ext cx="1204793" cy="252000"/>
          </a:xfrm>
          <a:prstGeom prst="rect">
            <a:avLst/>
          </a:prstGeom>
        </p:spPr>
      </p:pic>
    </p:spTree>
    <p:extLst>
      <p:ext uri="{BB962C8B-B14F-4D97-AF65-F5344CB8AC3E}">
        <p14:creationId xmlns:p14="http://schemas.microsoft.com/office/powerpoint/2010/main" val="642292606"/>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 id="2147484303" r:id="rId18"/>
    <p:sldLayoutId id="2147484304" r:id="rId19"/>
    <p:sldLayoutId id="2147484305" r:id="rId20"/>
    <p:sldLayoutId id="2147484306" r:id="rId21"/>
    <p:sldLayoutId id="2147484307" r:id="rId22"/>
    <p:sldLayoutId id="2147484308" r:id="rId23"/>
    <p:sldLayoutId id="2147484309" r:id="rId24"/>
    <p:sldLayoutId id="2147484310" r:id="rId25"/>
    <p:sldLayoutId id="2147484311" r:id="rId26"/>
    <p:sldLayoutId id="2147484312" r:id="rId27"/>
    <p:sldLayoutId id="2147484313" r:id="rId28"/>
    <p:sldLayoutId id="2147484314" r:id="rId29"/>
    <p:sldLayoutId id="2147484315" r:id="rId30"/>
    <p:sldLayoutId id="2147484316" r:id="rId31"/>
    <p:sldLayoutId id="2147484317" r:id="rId32"/>
    <p:sldLayoutId id="2147484318" r:id="rId33"/>
    <p:sldLayoutId id="2147484319" r:id="rId34"/>
    <p:sldLayoutId id="2147484320" r:id="rId35"/>
    <p:sldLayoutId id="2147484321" r:id="rId36"/>
    <p:sldLayoutId id="2147484322" r:id="rId37"/>
    <p:sldLayoutId id="2147484323" r:id="rId38"/>
    <p:sldLayoutId id="2147484324" r:id="rId39"/>
    <p:sldLayoutId id="2147484325" r:id="rId40"/>
    <p:sldLayoutId id="2147484326" r:id="rId41"/>
    <p:sldLayoutId id="2147484327" r:id="rId42"/>
    <p:sldLayoutId id="2147484328" r:id="rId43"/>
    <p:sldLayoutId id="2147484329" r:id="rId44"/>
    <p:sldLayoutId id="2147484330" r:id="rId45"/>
    <p:sldLayoutId id="2147484331" r:id="rId46"/>
    <p:sldLayoutId id="2147484332" r:id="rId47"/>
    <p:sldLayoutId id="2147484333" r:id="rId48"/>
    <p:sldLayoutId id="2147484334" r:id="rId49"/>
    <p:sldLayoutId id="2147484335" r:id="rId50"/>
    <p:sldLayoutId id="2147484336" r:id="rId51"/>
    <p:sldLayoutId id="2147484337" r:id="rId52"/>
    <p:sldLayoutId id="2147484338" r:id="rId53"/>
    <p:sldLayoutId id="2147484339" r:id="rId54"/>
    <p:sldLayoutId id="2147484340" r:id="rId55"/>
    <p:sldLayoutId id="2147484341" r:id="rId56"/>
    <p:sldLayoutId id="2147484342" r:id="rId57"/>
    <p:sldLayoutId id="2147484343" r:id="rId58"/>
    <p:sldLayoutId id="2147484344" r:id="rId59"/>
    <p:sldLayoutId id="2147484345" r:id="rId60"/>
    <p:sldLayoutId id="2147484346" r:id="rId61"/>
    <p:sldLayoutId id="2147484347" r:id="rId62"/>
    <p:sldLayoutId id="2147484348" r:id="rId63"/>
    <p:sldLayoutId id="2147484349" r:id="rId64"/>
    <p:sldLayoutId id="2147484350" r:id="rId65"/>
    <p:sldLayoutId id="2147484351" r:id="rId66"/>
    <p:sldLayoutId id="2147484352" r:id="rId67"/>
    <p:sldLayoutId id="2147484353" r:id="rId68"/>
    <p:sldLayoutId id="2147484354" r:id="rId69"/>
    <p:sldLayoutId id="2147484355" r:id="rId70"/>
    <p:sldLayoutId id="2147484356" r:id="rId71"/>
    <p:sldLayoutId id="2147484357" r:id="rId72"/>
    <p:sldLayoutId id="2147484358" r:id="rId73"/>
    <p:sldLayoutId id="2147484359" r:id="rId74"/>
  </p:sldLayoutIdLst>
  <p:hf hdr="0" dt="0"/>
  <p:txStyles>
    <p:titleStyle>
      <a:lvl1pPr algn="l" defTabSz="914400" rtl="0" eaLnBrk="1" latinLnBrk="0" hangingPunct="1">
        <a:lnSpc>
          <a:spcPct val="100000"/>
        </a:lnSpc>
        <a:spcBef>
          <a:spcPct val="0"/>
        </a:spcBef>
        <a:buNone/>
        <a:defRPr sz="1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273">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06.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6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5.emf"/><Relationship Id="rId11" Type="http://schemas.openxmlformats.org/officeDocument/2006/relationships/image" Target="../media/image20.sv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40FFE85-C189-FB5B-89E9-6E0111E9F299}"/>
              </a:ext>
            </a:extLst>
          </p:cNvPr>
          <p:cNvSpPr>
            <a:spLocks noGrp="1"/>
          </p:cNvSpPr>
          <p:nvPr>
            <p:ph type="body" sz="quarter" idx="16"/>
          </p:nvPr>
        </p:nvSpPr>
        <p:spPr>
          <a:xfrm>
            <a:off x="638981" y="1049372"/>
            <a:ext cx="5093258" cy="2308324"/>
          </a:xfrm>
        </p:spPr>
        <p:txBody>
          <a:bodyPr/>
          <a:lstStyle/>
          <a:p>
            <a:r>
              <a:rPr lang="fr-FR" sz="3000" spc="300" dirty="0">
                <a:latin typeface="Abadi" panose="020B0604020104020204" pitchFamily="34" charset="0"/>
              </a:rPr>
              <a:t>Adaptation</a:t>
            </a:r>
            <a:br>
              <a:rPr lang="fr-FR" sz="3000" spc="300" dirty="0">
                <a:latin typeface="Abadi" panose="020B0604020104020204" pitchFamily="34" charset="0"/>
              </a:rPr>
            </a:br>
            <a:r>
              <a:rPr lang="fr-FR" sz="3000" spc="300" dirty="0">
                <a:latin typeface="Abadi" panose="020B0604020104020204" pitchFamily="34" charset="0"/>
              </a:rPr>
              <a:t>au changement climatique :</a:t>
            </a:r>
            <a:br>
              <a:rPr lang="fr-FR" sz="3000" spc="300" dirty="0">
                <a:latin typeface="Abadi" panose="020B0604020104020204" pitchFamily="34" charset="0"/>
              </a:rPr>
            </a:br>
            <a:r>
              <a:rPr lang="fr-FR" sz="3000" spc="300" dirty="0">
                <a:latin typeface="Abadi" panose="020B0604020104020204" pitchFamily="34" charset="0"/>
              </a:rPr>
              <a:t>quels coûts</a:t>
            </a:r>
            <a:br>
              <a:rPr lang="fr-FR" sz="3000" spc="300" dirty="0">
                <a:latin typeface="Abadi" panose="020B0604020104020204" pitchFamily="34" charset="0"/>
              </a:rPr>
            </a:br>
            <a:r>
              <a:rPr lang="fr-FR" sz="3000" spc="300" dirty="0">
                <a:latin typeface="Abadi" panose="020B0604020104020204" pitchFamily="34" charset="0"/>
              </a:rPr>
              <a:t>de l’(In)action? </a:t>
            </a:r>
          </a:p>
        </p:txBody>
      </p:sp>
      <p:sp>
        <p:nvSpPr>
          <p:cNvPr id="4" name="Espace réservé du texte 3">
            <a:extLst>
              <a:ext uri="{FF2B5EF4-FFF2-40B4-BE49-F238E27FC236}">
                <a16:creationId xmlns:a16="http://schemas.microsoft.com/office/drawing/2014/main" id="{0CF93E77-F3B4-93AA-F62F-E0B5750C8EA7}"/>
              </a:ext>
            </a:extLst>
          </p:cNvPr>
          <p:cNvSpPr>
            <a:spLocks noGrp="1"/>
          </p:cNvSpPr>
          <p:nvPr>
            <p:ph type="body" sz="quarter" idx="17"/>
          </p:nvPr>
        </p:nvSpPr>
        <p:spPr>
          <a:xfrm>
            <a:off x="638981" y="4142613"/>
            <a:ext cx="4552779" cy="461665"/>
          </a:xfrm>
        </p:spPr>
        <p:txBody>
          <a:bodyPr/>
          <a:lstStyle/>
          <a:p>
            <a:r>
              <a:rPr lang="fr-FR" sz="3000" b="1" dirty="0" err="1">
                <a:latin typeface="Abadi" panose="020B0604020104020204" pitchFamily="34" charset="0"/>
              </a:rPr>
              <a:t>ihédate</a:t>
            </a:r>
            <a:endParaRPr lang="fr-FR" sz="3000" b="1" dirty="0">
              <a:latin typeface="Abadi" panose="020B0604020104020204" pitchFamily="34" charset="0"/>
            </a:endParaRPr>
          </a:p>
        </p:txBody>
      </p:sp>
      <p:sp>
        <p:nvSpPr>
          <p:cNvPr id="6" name="Espace réservé du texte 5">
            <a:extLst>
              <a:ext uri="{FF2B5EF4-FFF2-40B4-BE49-F238E27FC236}">
                <a16:creationId xmlns:a16="http://schemas.microsoft.com/office/drawing/2014/main" id="{5C497F41-208C-3CC7-60D2-6D6C3C75066C}"/>
              </a:ext>
            </a:extLst>
          </p:cNvPr>
          <p:cNvSpPr>
            <a:spLocks noGrp="1"/>
          </p:cNvSpPr>
          <p:nvPr>
            <p:ph type="body" sz="quarter" idx="14"/>
          </p:nvPr>
        </p:nvSpPr>
        <p:spPr>
          <a:xfrm>
            <a:off x="107999" y="6130326"/>
            <a:ext cx="3930036" cy="200055"/>
          </a:xfrm>
        </p:spPr>
        <p:txBody>
          <a:bodyPr/>
          <a:lstStyle/>
          <a:p>
            <a:r>
              <a:rPr lang="fr-FR" dirty="0">
                <a:latin typeface="Abadi" panose="020B0604020104020204" pitchFamily="34" charset="0"/>
              </a:rPr>
              <a:t>OCTOBRE 2025</a:t>
            </a:r>
            <a:endParaRPr lang="fr-FR" spc="300" dirty="0">
              <a:solidFill>
                <a:schemeClr val="tx1"/>
              </a:solidFill>
              <a:latin typeface="Abadi" panose="020B0604020104020204" pitchFamily="34" charset="0"/>
            </a:endParaRPr>
          </a:p>
        </p:txBody>
      </p:sp>
      <p:pic>
        <p:nvPicPr>
          <p:cNvPr id="9" name="Espace réservé pour une image  8" descr="Une image contenant Photographie aérienne, Vue plongeante, aérien, plein air&#10;&#10;Description générée automatiquement">
            <a:extLst>
              <a:ext uri="{FF2B5EF4-FFF2-40B4-BE49-F238E27FC236}">
                <a16:creationId xmlns:a16="http://schemas.microsoft.com/office/drawing/2014/main" id="{FACE9949-D07E-CCCB-958E-B2A19D42994A}"/>
              </a:ext>
            </a:extLst>
          </p:cNvPr>
          <p:cNvPicPr>
            <a:picLocks noGrp="1" noChangeAspect="1"/>
          </p:cNvPicPr>
          <p:nvPr>
            <p:ph type="pic" sz="quarter" idx="13"/>
          </p:nvPr>
        </p:nvPicPr>
        <p:blipFill>
          <a:blip r:embed="rId2"/>
          <a:srcRect l="6614" r="6614"/>
          <a:stretch>
            <a:fillRect/>
          </a:stretch>
        </p:blipFill>
        <p:spPr/>
      </p:pic>
      <p:pic>
        <p:nvPicPr>
          <p:cNvPr id="7" name="Image 6">
            <a:extLst>
              <a:ext uri="{FF2B5EF4-FFF2-40B4-BE49-F238E27FC236}">
                <a16:creationId xmlns:a16="http://schemas.microsoft.com/office/drawing/2014/main" id="{F7E4CB20-455E-6430-806F-25B762A89964}"/>
              </a:ext>
            </a:extLst>
          </p:cNvPr>
          <p:cNvPicPr>
            <a:picLocks noChangeAspect="1"/>
          </p:cNvPicPr>
          <p:nvPr/>
        </p:nvPicPr>
        <p:blipFill>
          <a:blip r:embed="rId3"/>
          <a:stretch>
            <a:fillRect/>
          </a:stretch>
        </p:blipFill>
        <p:spPr>
          <a:xfrm>
            <a:off x="9228082" y="5786730"/>
            <a:ext cx="2235153" cy="803258"/>
          </a:xfrm>
          <a:prstGeom prst="rect">
            <a:avLst/>
          </a:prstGeom>
        </p:spPr>
      </p:pic>
    </p:spTree>
    <p:extLst>
      <p:ext uri="{BB962C8B-B14F-4D97-AF65-F5344CB8AC3E}">
        <p14:creationId xmlns:p14="http://schemas.microsoft.com/office/powerpoint/2010/main" val="180675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01D7456-1999-96D9-2011-55F0BD24B424}"/>
              </a:ext>
            </a:extLst>
          </p:cNvPr>
          <p:cNvSpPr>
            <a:spLocks noGrp="1"/>
          </p:cNvSpPr>
          <p:nvPr>
            <p:ph type="ftr" sz="quarter" idx="11"/>
          </p:nvPr>
        </p:nvSpPr>
        <p:spPr/>
        <p:txBody>
          <a:bodyPr/>
          <a:lstStyle/>
          <a:p>
            <a:r>
              <a:rPr lang="fr-FR"/>
              <a:t>CYCLE ANNUEL IHEDATE 2025 - Adapter les territoires à +4 degrés</a:t>
            </a:r>
          </a:p>
        </p:txBody>
      </p:sp>
      <p:sp>
        <p:nvSpPr>
          <p:cNvPr id="3" name="Espace réservé du numéro de diapositive 2">
            <a:extLst>
              <a:ext uri="{FF2B5EF4-FFF2-40B4-BE49-F238E27FC236}">
                <a16:creationId xmlns:a16="http://schemas.microsoft.com/office/drawing/2014/main" id="{A4504E39-19D4-9FD5-F2B5-7209291C9162}"/>
              </a:ext>
            </a:extLst>
          </p:cNvPr>
          <p:cNvSpPr>
            <a:spLocks noGrp="1"/>
          </p:cNvSpPr>
          <p:nvPr>
            <p:ph type="sldNum" sz="quarter" idx="12"/>
          </p:nvPr>
        </p:nvSpPr>
        <p:spPr/>
        <p:txBody>
          <a:bodyPr/>
          <a:lstStyle/>
          <a:p>
            <a:fld id="{FFA86F7B-D2C3-468B-9778-A38685714264}" type="slidenum">
              <a:rPr lang="fr-FR" smtClean="0"/>
              <a:pPr/>
              <a:t>10</a:t>
            </a:fld>
            <a:endParaRPr lang="fr-FR"/>
          </a:p>
        </p:txBody>
      </p:sp>
      <p:sp>
        <p:nvSpPr>
          <p:cNvPr id="4" name="Espace réservé du texte 3">
            <a:extLst>
              <a:ext uri="{FF2B5EF4-FFF2-40B4-BE49-F238E27FC236}">
                <a16:creationId xmlns:a16="http://schemas.microsoft.com/office/drawing/2014/main" id="{0D533BDD-DFA6-653D-FA23-DB3E3AF2C2C1}"/>
              </a:ext>
            </a:extLst>
          </p:cNvPr>
          <p:cNvSpPr>
            <a:spLocks noGrp="1"/>
          </p:cNvSpPr>
          <p:nvPr>
            <p:ph type="body" sz="quarter" idx="13"/>
          </p:nvPr>
        </p:nvSpPr>
        <p:spPr>
          <a:xfrm>
            <a:off x="1007999" y="0"/>
            <a:ext cx="11193552" cy="758190"/>
          </a:xfrm>
        </p:spPr>
        <p:txBody>
          <a:bodyPr/>
          <a:lstStyle/>
          <a:p>
            <a:r>
              <a:rPr lang="fr-FR" b="1" dirty="0">
                <a:latin typeface="Abadi" panose="020B0604020104020204" pitchFamily="34" charset="0"/>
              </a:rPr>
              <a:t>Moyens dédiés et moyens pouvant contribuer à l’adaptation en 2025 dans 15 grands domaines d’action publique</a:t>
            </a:r>
          </a:p>
        </p:txBody>
      </p:sp>
      <p:sp>
        <p:nvSpPr>
          <p:cNvPr id="5" name="Espace réservé du texte 4">
            <a:extLst>
              <a:ext uri="{FF2B5EF4-FFF2-40B4-BE49-F238E27FC236}">
                <a16:creationId xmlns:a16="http://schemas.microsoft.com/office/drawing/2014/main" id="{18EDF8FA-FD45-16B7-1E49-14958D1CDC0A}"/>
              </a:ext>
            </a:extLst>
          </p:cNvPr>
          <p:cNvSpPr>
            <a:spLocks noGrp="1"/>
          </p:cNvSpPr>
          <p:nvPr>
            <p:ph type="body" sz="quarter" idx="14"/>
          </p:nvPr>
        </p:nvSpPr>
        <p:spPr/>
        <p:txBody>
          <a:bodyPr/>
          <a:lstStyle/>
          <a:p>
            <a:endParaRPr lang="fr-FR"/>
          </a:p>
        </p:txBody>
      </p:sp>
      <p:pic>
        <p:nvPicPr>
          <p:cNvPr id="9" name="Image 8">
            <a:extLst>
              <a:ext uri="{FF2B5EF4-FFF2-40B4-BE49-F238E27FC236}">
                <a16:creationId xmlns:a16="http://schemas.microsoft.com/office/drawing/2014/main" id="{BD56D389-4F50-E34D-E614-ECAF82DE95A2}"/>
              </a:ext>
            </a:extLst>
          </p:cNvPr>
          <p:cNvPicPr>
            <a:picLocks noChangeAspect="1"/>
          </p:cNvPicPr>
          <p:nvPr/>
        </p:nvPicPr>
        <p:blipFill>
          <a:blip r:embed="rId3"/>
          <a:srcRect r="68103" b="2907"/>
          <a:stretch>
            <a:fillRect/>
          </a:stretch>
        </p:blipFill>
        <p:spPr>
          <a:xfrm>
            <a:off x="5200" y="1081116"/>
            <a:ext cx="2193504" cy="5335304"/>
          </a:xfrm>
          <a:prstGeom prst="rect">
            <a:avLst/>
          </a:prstGeom>
        </p:spPr>
      </p:pic>
      <p:cxnSp>
        <p:nvCxnSpPr>
          <p:cNvPr id="15" name="Connecteur droit 14">
            <a:extLst>
              <a:ext uri="{FF2B5EF4-FFF2-40B4-BE49-F238E27FC236}">
                <a16:creationId xmlns:a16="http://schemas.microsoft.com/office/drawing/2014/main" id="{2672DAE0-A203-4566-952E-F2A1379E13E6}"/>
              </a:ext>
            </a:extLst>
          </p:cNvPr>
          <p:cNvCxnSpPr>
            <a:cxnSpLocks/>
          </p:cNvCxnSpPr>
          <p:nvPr/>
        </p:nvCxnSpPr>
        <p:spPr>
          <a:xfrm>
            <a:off x="3930865" y="756294"/>
            <a:ext cx="0" cy="5706000"/>
          </a:xfrm>
          <a:prstGeom prst="line">
            <a:avLst/>
          </a:prstGeom>
        </p:spPr>
        <p:style>
          <a:lnRef idx="1">
            <a:schemeClr val="dk1"/>
          </a:lnRef>
          <a:fillRef idx="0">
            <a:schemeClr val="dk1"/>
          </a:fillRef>
          <a:effectRef idx="0">
            <a:schemeClr val="dk1"/>
          </a:effectRef>
          <a:fontRef idx="minor">
            <a:schemeClr val="tx1"/>
          </a:fontRef>
        </p:style>
      </p:cxnSp>
      <p:pic>
        <p:nvPicPr>
          <p:cNvPr id="19" name="Image 18">
            <a:extLst>
              <a:ext uri="{FF2B5EF4-FFF2-40B4-BE49-F238E27FC236}">
                <a16:creationId xmlns:a16="http://schemas.microsoft.com/office/drawing/2014/main" id="{41FF9263-8991-C01D-B86D-A3E0C551397C}"/>
              </a:ext>
            </a:extLst>
          </p:cNvPr>
          <p:cNvPicPr>
            <a:picLocks noChangeAspect="1"/>
          </p:cNvPicPr>
          <p:nvPr/>
        </p:nvPicPr>
        <p:blipFill>
          <a:blip r:embed="rId3"/>
          <a:stretch>
            <a:fillRect/>
          </a:stretch>
        </p:blipFill>
        <p:spPr>
          <a:xfrm>
            <a:off x="-7171424" y="767068"/>
            <a:ext cx="6876943" cy="5495026"/>
          </a:xfrm>
          <a:prstGeom prst="rect">
            <a:avLst/>
          </a:prstGeom>
        </p:spPr>
      </p:pic>
      <p:sp>
        <p:nvSpPr>
          <p:cNvPr id="20" name="ZoneTexte 19">
            <a:extLst>
              <a:ext uri="{FF2B5EF4-FFF2-40B4-BE49-F238E27FC236}">
                <a16:creationId xmlns:a16="http://schemas.microsoft.com/office/drawing/2014/main" id="{B5A542EB-B00E-883C-10B7-B45E4BEA895D}"/>
              </a:ext>
            </a:extLst>
          </p:cNvPr>
          <p:cNvSpPr txBox="1"/>
          <p:nvPr/>
        </p:nvSpPr>
        <p:spPr>
          <a:xfrm>
            <a:off x="1979814" y="773739"/>
            <a:ext cx="972000" cy="396000"/>
          </a:xfrm>
          <a:prstGeom prst="rect">
            <a:avLst/>
          </a:prstGeom>
          <a:solidFill>
            <a:schemeClr val="accent1">
              <a:lumMod val="60000"/>
              <a:lumOff val="40000"/>
            </a:schemeClr>
          </a:solidFill>
        </p:spPr>
        <p:txBody>
          <a:bodyPr wrap="square" lIns="36000" tIns="36000" rIns="36000" bIns="36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rPr>
              <a:t>Moyens dédiés</a:t>
            </a:r>
            <a:endParaRPr kumimoji="0" lang="fr-FR" sz="11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sp>
        <p:nvSpPr>
          <p:cNvPr id="21" name="ZoneTexte 20">
            <a:extLst>
              <a:ext uri="{FF2B5EF4-FFF2-40B4-BE49-F238E27FC236}">
                <a16:creationId xmlns:a16="http://schemas.microsoft.com/office/drawing/2014/main" id="{00FEEA61-1A45-01A0-4335-C1315CE8B5AB}"/>
              </a:ext>
            </a:extLst>
          </p:cNvPr>
          <p:cNvSpPr txBox="1"/>
          <p:nvPr/>
        </p:nvSpPr>
        <p:spPr>
          <a:xfrm>
            <a:off x="2018598" y="1457079"/>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24 M€</a:t>
            </a:r>
          </a:p>
        </p:txBody>
      </p:sp>
      <p:sp>
        <p:nvSpPr>
          <p:cNvPr id="22" name="ZoneTexte 21">
            <a:extLst>
              <a:ext uri="{FF2B5EF4-FFF2-40B4-BE49-F238E27FC236}">
                <a16:creationId xmlns:a16="http://schemas.microsoft.com/office/drawing/2014/main" id="{6404E5E9-0C09-D0D5-8ED8-31A9FCE3513A}"/>
              </a:ext>
            </a:extLst>
          </p:cNvPr>
          <p:cNvSpPr txBox="1"/>
          <p:nvPr/>
        </p:nvSpPr>
        <p:spPr>
          <a:xfrm>
            <a:off x="2958865" y="773739"/>
            <a:ext cx="972000" cy="396000"/>
          </a:xfrm>
          <a:prstGeom prst="rect">
            <a:avLst/>
          </a:prstGeom>
          <a:solidFill>
            <a:schemeClr val="accent5"/>
          </a:solidFill>
        </p:spPr>
        <p:txBody>
          <a:bodyPr wrap="square" lIns="36000" tIns="36000" rIns="36000" bIns="36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rPr>
              <a:t>Moyens contributifs</a:t>
            </a:r>
            <a:endParaRPr kumimoji="0" lang="fr-FR" sz="11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pic>
        <p:nvPicPr>
          <p:cNvPr id="23" name="Image 22">
            <a:extLst>
              <a:ext uri="{FF2B5EF4-FFF2-40B4-BE49-F238E27FC236}">
                <a16:creationId xmlns:a16="http://schemas.microsoft.com/office/drawing/2014/main" id="{EC104682-94C6-6001-A702-ED8C9E392F8A}"/>
              </a:ext>
            </a:extLst>
          </p:cNvPr>
          <p:cNvPicPr>
            <a:picLocks noChangeAspect="1"/>
          </p:cNvPicPr>
          <p:nvPr/>
        </p:nvPicPr>
        <p:blipFill>
          <a:blip r:embed="rId3"/>
          <a:srcRect l="34071" r="36749" b="4688"/>
          <a:stretch>
            <a:fillRect/>
          </a:stretch>
        </p:blipFill>
        <p:spPr>
          <a:xfrm>
            <a:off x="4029369" y="1081116"/>
            <a:ext cx="2006723" cy="5237421"/>
          </a:xfrm>
          <a:prstGeom prst="rect">
            <a:avLst/>
          </a:prstGeom>
        </p:spPr>
      </p:pic>
      <p:sp>
        <p:nvSpPr>
          <p:cNvPr id="24" name="ZoneTexte 23">
            <a:extLst>
              <a:ext uri="{FF2B5EF4-FFF2-40B4-BE49-F238E27FC236}">
                <a16:creationId xmlns:a16="http://schemas.microsoft.com/office/drawing/2014/main" id="{C33CCCAF-7929-108D-473A-3F60FBA0905C}"/>
              </a:ext>
            </a:extLst>
          </p:cNvPr>
          <p:cNvSpPr txBox="1"/>
          <p:nvPr/>
        </p:nvSpPr>
        <p:spPr>
          <a:xfrm>
            <a:off x="5997295" y="773739"/>
            <a:ext cx="972000" cy="396000"/>
          </a:xfrm>
          <a:prstGeom prst="rect">
            <a:avLst/>
          </a:prstGeom>
          <a:solidFill>
            <a:schemeClr val="accent1">
              <a:lumMod val="60000"/>
              <a:lumOff val="40000"/>
            </a:schemeClr>
          </a:solidFill>
        </p:spPr>
        <p:txBody>
          <a:bodyPr wrap="square" lIns="36000" tIns="36000" rIns="36000" bIns="36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rPr>
              <a:t>Moyens </a:t>
            </a:r>
            <a:r>
              <a:rPr lang="fr-FR" sz="1100" dirty="0">
                <a:solidFill>
                  <a:srgbClr val="000000"/>
                </a:solidFill>
                <a:latin typeface="Avenir Black"/>
                <a:cs typeface="Avenir Medium" panose="02000603020000020003" pitchFamily="2" charset="-78"/>
              </a:rPr>
              <a:t>dédiés</a:t>
            </a:r>
            <a:endParaRPr kumimoji="0" lang="fr-FR" sz="11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sp>
        <p:nvSpPr>
          <p:cNvPr id="25" name="ZoneTexte 24">
            <a:extLst>
              <a:ext uri="{FF2B5EF4-FFF2-40B4-BE49-F238E27FC236}">
                <a16:creationId xmlns:a16="http://schemas.microsoft.com/office/drawing/2014/main" id="{6A70DA2F-C88B-7A92-F79E-CF411AE69A4C}"/>
              </a:ext>
            </a:extLst>
          </p:cNvPr>
          <p:cNvSpPr txBox="1"/>
          <p:nvPr/>
        </p:nvSpPr>
        <p:spPr>
          <a:xfrm>
            <a:off x="6976346" y="773739"/>
            <a:ext cx="972000" cy="396000"/>
          </a:xfrm>
          <a:prstGeom prst="rect">
            <a:avLst/>
          </a:prstGeom>
          <a:solidFill>
            <a:schemeClr val="accent5"/>
          </a:solidFill>
        </p:spPr>
        <p:txBody>
          <a:bodyPr wrap="square" lIns="36000" tIns="36000" rIns="36000" bIns="36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rPr>
              <a:t>Moyens contributifs</a:t>
            </a:r>
            <a:endParaRPr kumimoji="0" lang="fr-FR" sz="11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pic>
        <p:nvPicPr>
          <p:cNvPr id="27" name="Image 26">
            <a:extLst>
              <a:ext uri="{FF2B5EF4-FFF2-40B4-BE49-F238E27FC236}">
                <a16:creationId xmlns:a16="http://schemas.microsoft.com/office/drawing/2014/main" id="{C718DA99-331B-6A83-9774-18842752F7BB}"/>
              </a:ext>
            </a:extLst>
          </p:cNvPr>
          <p:cNvPicPr>
            <a:picLocks noChangeAspect="1"/>
          </p:cNvPicPr>
          <p:nvPr/>
        </p:nvPicPr>
        <p:blipFill>
          <a:blip r:embed="rId3"/>
          <a:srcRect l="68103" b="2464"/>
          <a:stretch>
            <a:fillRect/>
          </a:stretch>
        </p:blipFill>
        <p:spPr>
          <a:xfrm>
            <a:off x="8010230" y="1081116"/>
            <a:ext cx="2193504" cy="5359602"/>
          </a:xfrm>
          <a:prstGeom prst="rect">
            <a:avLst/>
          </a:prstGeom>
        </p:spPr>
      </p:pic>
      <p:sp>
        <p:nvSpPr>
          <p:cNvPr id="28" name="ZoneTexte 27">
            <a:extLst>
              <a:ext uri="{FF2B5EF4-FFF2-40B4-BE49-F238E27FC236}">
                <a16:creationId xmlns:a16="http://schemas.microsoft.com/office/drawing/2014/main" id="{0324E020-CC71-DAD8-06A7-BFC68C891F6E}"/>
              </a:ext>
            </a:extLst>
          </p:cNvPr>
          <p:cNvSpPr txBox="1"/>
          <p:nvPr/>
        </p:nvSpPr>
        <p:spPr>
          <a:xfrm>
            <a:off x="10262377" y="773739"/>
            <a:ext cx="972000" cy="396000"/>
          </a:xfrm>
          <a:prstGeom prst="rect">
            <a:avLst/>
          </a:prstGeom>
          <a:solidFill>
            <a:schemeClr val="accent1">
              <a:lumMod val="60000"/>
              <a:lumOff val="40000"/>
            </a:schemeClr>
          </a:solidFill>
        </p:spPr>
        <p:txBody>
          <a:bodyPr wrap="square" lIns="36000" tIns="36000" rIns="36000" bIns="36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rPr>
              <a:t>Moyens dédiés</a:t>
            </a:r>
            <a:endParaRPr kumimoji="0" lang="fr-FR" sz="11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sp>
        <p:nvSpPr>
          <p:cNvPr id="29" name="ZoneTexte 28">
            <a:extLst>
              <a:ext uri="{FF2B5EF4-FFF2-40B4-BE49-F238E27FC236}">
                <a16:creationId xmlns:a16="http://schemas.microsoft.com/office/drawing/2014/main" id="{6A3F87ED-2097-1B73-9227-91F57C1A8BDF}"/>
              </a:ext>
            </a:extLst>
          </p:cNvPr>
          <p:cNvSpPr txBox="1"/>
          <p:nvPr/>
        </p:nvSpPr>
        <p:spPr>
          <a:xfrm>
            <a:off x="11229553" y="773739"/>
            <a:ext cx="972000" cy="396000"/>
          </a:xfrm>
          <a:prstGeom prst="rect">
            <a:avLst/>
          </a:prstGeom>
          <a:solidFill>
            <a:schemeClr val="accent5"/>
          </a:solidFill>
        </p:spPr>
        <p:txBody>
          <a:bodyPr wrap="square" lIns="36000" tIns="36000" rIns="36000" bIns="36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rPr>
              <a:t>Moyens contributifs</a:t>
            </a:r>
            <a:endParaRPr kumimoji="0" lang="fr-FR" sz="11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sp>
        <p:nvSpPr>
          <p:cNvPr id="32" name="ZoneTexte 31">
            <a:extLst>
              <a:ext uri="{FF2B5EF4-FFF2-40B4-BE49-F238E27FC236}">
                <a16:creationId xmlns:a16="http://schemas.microsoft.com/office/drawing/2014/main" id="{47B7EDC6-2A3A-F7EF-AF08-BB63E7EC1DF0}"/>
              </a:ext>
            </a:extLst>
          </p:cNvPr>
          <p:cNvSpPr txBox="1"/>
          <p:nvPr/>
        </p:nvSpPr>
        <p:spPr>
          <a:xfrm>
            <a:off x="10238175" y="1457079"/>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76 M€</a:t>
            </a:r>
          </a:p>
        </p:txBody>
      </p:sp>
      <p:sp>
        <p:nvSpPr>
          <p:cNvPr id="33" name="ZoneTexte 32">
            <a:extLst>
              <a:ext uri="{FF2B5EF4-FFF2-40B4-BE49-F238E27FC236}">
                <a16:creationId xmlns:a16="http://schemas.microsoft.com/office/drawing/2014/main" id="{1F67F977-1CB1-0CE1-08E6-7AE4E5ABBF57}"/>
              </a:ext>
            </a:extLst>
          </p:cNvPr>
          <p:cNvSpPr txBox="1"/>
          <p:nvPr/>
        </p:nvSpPr>
        <p:spPr>
          <a:xfrm>
            <a:off x="6082839" y="1457079"/>
            <a:ext cx="883819" cy="215444"/>
          </a:xfrm>
          <a:prstGeom prst="rect">
            <a:avLst/>
          </a:prstGeom>
          <a:noFill/>
          <a:ln>
            <a:noFill/>
          </a:ln>
        </p:spPr>
        <p:txBody>
          <a:bodyPr wrap="square" lIns="0" tIns="0" rIns="0" bIns="0" rtlCol="0">
            <a:spAutoFit/>
          </a:bodyPr>
          <a:lstStyle/>
          <a:p>
            <a:pPr algn="ctr">
              <a:spcBef>
                <a:spcPts val="0"/>
              </a:spcBef>
            </a:pPr>
            <a:r>
              <a:rPr lang="fr-FR" sz="1400" b="1" dirty="0">
                <a:solidFill>
                  <a:schemeClr val="accent1">
                    <a:lumMod val="75000"/>
                  </a:schemeClr>
                </a:solidFill>
                <a:latin typeface="Avenir Heavy" panose="020B0703020203020204" pitchFamily="34" charset="-78"/>
                <a:cs typeface="Avenir Heavy" panose="020B0703020203020204" pitchFamily="34" charset="-78"/>
              </a:rPr>
              <a:t>978 M€</a:t>
            </a:r>
          </a:p>
        </p:txBody>
      </p:sp>
      <p:sp>
        <p:nvSpPr>
          <p:cNvPr id="6" name="ZoneTexte 5">
            <a:extLst>
              <a:ext uri="{FF2B5EF4-FFF2-40B4-BE49-F238E27FC236}">
                <a16:creationId xmlns:a16="http://schemas.microsoft.com/office/drawing/2014/main" id="{16453236-7941-3994-2265-715C43A2FD74}"/>
              </a:ext>
            </a:extLst>
          </p:cNvPr>
          <p:cNvSpPr txBox="1"/>
          <p:nvPr/>
        </p:nvSpPr>
        <p:spPr>
          <a:xfrm>
            <a:off x="2018598" y="2434636"/>
            <a:ext cx="883819" cy="215444"/>
          </a:xfrm>
          <a:prstGeom prst="rect">
            <a:avLst/>
          </a:prstGeom>
          <a:noFill/>
        </p:spPr>
        <p:txBody>
          <a:bodyPr wrap="square" lIns="0" tIns="0" rIns="0" bIns="0" rtlCol="0">
            <a:spAutoFit/>
          </a:bodyPr>
          <a:lstStyle/>
          <a:p>
            <a:pPr algn="ctr">
              <a:spcBef>
                <a:spcPts val="0"/>
              </a:spcBef>
            </a:pPr>
            <a:r>
              <a:rPr lang="fr-FR" sz="1400" b="1" dirty="0">
                <a:solidFill>
                  <a:schemeClr val="accent1">
                    <a:lumMod val="75000"/>
                  </a:schemeClr>
                </a:solidFill>
                <a:latin typeface="Avenir Heavy" panose="020B0703020203020204" pitchFamily="34" charset="-78"/>
                <a:cs typeface="Avenir Heavy" panose="020B0703020203020204" pitchFamily="34" charset="-78"/>
              </a:rPr>
              <a:t>347 M€</a:t>
            </a:r>
          </a:p>
        </p:txBody>
      </p:sp>
      <p:sp>
        <p:nvSpPr>
          <p:cNvPr id="7" name="ZoneTexte 6">
            <a:extLst>
              <a:ext uri="{FF2B5EF4-FFF2-40B4-BE49-F238E27FC236}">
                <a16:creationId xmlns:a16="http://schemas.microsoft.com/office/drawing/2014/main" id="{665B884F-9389-CE80-95A2-EF554D558AC7}"/>
              </a:ext>
            </a:extLst>
          </p:cNvPr>
          <p:cNvSpPr txBox="1"/>
          <p:nvPr/>
        </p:nvSpPr>
        <p:spPr>
          <a:xfrm>
            <a:off x="2018598" y="3662234"/>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48,6 M€</a:t>
            </a:r>
          </a:p>
        </p:txBody>
      </p:sp>
      <p:sp>
        <p:nvSpPr>
          <p:cNvPr id="8" name="ZoneTexte 7">
            <a:extLst>
              <a:ext uri="{FF2B5EF4-FFF2-40B4-BE49-F238E27FC236}">
                <a16:creationId xmlns:a16="http://schemas.microsoft.com/office/drawing/2014/main" id="{CF167D50-0A3A-078D-C33B-2759D8543D28}"/>
              </a:ext>
            </a:extLst>
          </p:cNvPr>
          <p:cNvSpPr txBox="1"/>
          <p:nvPr/>
        </p:nvSpPr>
        <p:spPr>
          <a:xfrm>
            <a:off x="6082839" y="5430554"/>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134 M€</a:t>
            </a:r>
          </a:p>
        </p:txBody>
      </p:sp>
      <p:sp>
        <p:nvSpPr>
          <p:cNvPr id="10" name="ZoneTexte 9">
            <a:extLst>
              <a:ext uri="{FF2B5EF4-FFF2-40B4-BE49-F238E27FC236}">
                <a16:creationId xmlns:a16="http://schemas.microsoft.com/office/drawing/2014/main" id="{3D46C6BE-D192-6E97-20CB-4E9975605919}"/>
              </a:ext>
            </a:extLst>
          </p:cNvPr>
          <p:cNvSpPr txBox="1"/>
          <p:nvPr/>
        </p:nvSpPr>
        <p:spPr>
          <a:xfrm>
            <a:off x="6082839" y="4648601"/>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41,25 M€</a:t>
            </a:r>
          </a:p>
        </p:txBody>
      </p:sp>
      <p:sp>
        <p:nvSpPr>
          <p:cNvPr id="11" name="ZoneTexte 10">
            <a:extLst>
              <a:ext uri="{FF2B5EF4-FFF2-40B4-BE49-F238E27FC236}">
                <a16:creationId xmlns:a16="http://schemas.microsoft.com/office/drawing/2014/main" id="{1B6C3B0B-7143-1EFD-B424-E7F0EE5471DD}"/>
              </a:ext>
            </a:extLst>
          </p:cNvPr>
          <p:cNvSpPr txBox="1"/>
          <p:nvPr/>
        </p:nvSpPr>
        <p:spPr>
          <a:xfrm>
            <a:off x="7038516" y="3554513"/>
            <a:ext cx="883819" cy="430887"/>
          </a:xfrm>
          <a:prstGeom prst="rect">
            <a:avLst/>
          </a:prstGeom>
          <a:noFill/>
        </p:spPr>
        <p:txBody>
          <a:bodyPr wrap="square" lIns="0" tIns="0" rIns="0" bIns="0" rtlCol="0">
            <a:spAutoFit/>
          </a:bodyPr>
          <a:lstStyle/>
          <a:p>
            <a:pPr algn="ctr">
              <a:spcBef>
                <a:spcPts val="0"/>
              </a:spcBef>
            </a:pPr>
            <a:r>
              <a:rPr lang="fr-FR" sz="1400" b="1" dirty="0">
                <a:solidFill>
                  <a:schemeClr val="accent5">
                    <a:lumMod val="75000"/>
                  </a:schemeClr>
                </a:solidFill>
                <a:latin typeface="Avenir Heavy" panose="020B0703020203020204" pitchFamily="34" charset="-78"/>
                <a:cs typeface="Avenir Heavy" panose="020B0703020203020204" pitchFamily="34" charset="-78"/>
              </a:rPr>
              <a:t>22,2 Mds€</a:t>
            </a:r>
          </a:p>
        </p:txBody>
      </p:sp>
      <p:sp>
        <p:nvSpPr>
          <p:cNvPr id="12" name="ZoneTexte 11">
            <a:extLst>
              <a:ext uri="{FF2B5EF4-FFF2-40B4-BE49-F238E27FC236}">
                <a16:creationId xmlns:a16="http://schemas.microsoft.com/office/drawing/2014/main" id="{8B177E82-F5C9-252B-D2E7-8AFA6A1779AE}"/>
              </a:ext>
            </a:extLst>
          </p:cNvPr>
          <p:cNvSpPr txBox="1"/>
          <p:nvPr/>
        </p:nvSpPr>
        <p:spPr>
          <a:xfrm>
            <a:off x="7038516" y="2434636"/>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2,1 Mds€</a:t>
            </a:r>
          </a:p>
        </p:txBody>
      </p:sp>
      <p:sp>
        <p:nvSpPr>
          <p:cNvPr id="13" name="ZoneTexte 12">
            <a:extLst>
              <a:ext uri="{FF2B5EF4-FFF2-40B4-BE49-F238E27FC236}">
                <a16:creationId xmlns:a16="http://schemas.microsoft.com/office/drawing/2014/main" id="{91F88447-E520-4D89-8A36-963AAEDC332B}"/>
              </a:ext>
            </a:extLst>
          </p:cNvPr>
          <p:cNvSpPr txBox="1"/>
          <p:nvPr/>
        </p:nvSpPr>
        <p:spPr>
          <a:xfrm>
            <a:off x="10238175" y="2434636"/>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2,8 M€</a:t>
            </a:r>
          </a:p>
        </p:txBody>
      </p:sp>
      <p:sp>
        <p:nvSpPr>
          <p:cNvPr id="16" name="ZoneTexte 15">
            <a:extLst>
              <a:ext uri="{FF2B5EF4-FFF2-40B4-BE49-F238E27FC236}">
                <a16:creationId xmlns:a16="http://schemas.microsoft.com/office/drawing/2014/main" id="{9429B04B-D8C0-EB6E-078E-98DAF84363A7}"/>
              </a:ext>
            </a:extLst>
          </p:cNvPr>
          <p:cNvSpPr txBox="1"/>
          <p:nvPr/>
        </p:nvSpPr>
        <p:spPr>
          <a:xfrm>
            <a:off x="11138249" y="4648601"/>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2,4 Mds</a:t>
            </a:r>
          </a:p>
        </p:txBody>
      </p:sp>
      <p:sp>
        <p:nvSpPr>
          <p:cNvPr id="17" name="ZoneTexte 16">
            <a:extLst>
              <a:ext uri="{FF2B5EF4-FFF2-40B4-BE49-F238E27FC236}">
                <a16:creationId xmlns:a16="http://schemas.microsoft.com/office/drawing/2014/main" id="{95B7C32A-26B1-C78F-888E-C406B7B6E516}"/>
              </a:ext>
            </a:extLst>
          </p:cNvPr>
          <p:cNvSpPr txBox="1"/>
          <p:nvPr/>
        </p:nvSpPr>
        <p:spPr>
          <a:xfrm>
            <a:off x="10238175" y="5989046"/>
            <a:ext cx="883819" cy="215444"/>
          </a:xfrm>
          <a:prstGeom prst="rect">
            <a:avLst/>
          </a:prstGeom>
          <a:noFill/>
        </p:spPr>
        <p:txBody>
          <a:bodyPr wrap="square" lIns="0" tIns="0" rIns="0" bIns="0" rtlCol="0">
            <a:spAutoFit/>
          </a:bodyPr>
          <a:lstStyle/>
          <a:p>
            <a:pPr algn="ctr">
              <a:spcBef>
                <a:spcPts val="0"/>
              </a:spcBef>
            </a:pPr>
            <a:r>
              <a:rPr lang="fr-FR" sz="1400" b="1" dirty="0">
                <a:solidFill>
                  <a:schemeClr val="accent1">
                    <a:lumMod val="75000"/>
                  </a:schemeClr>
                </a:solidFill>
                <a:latin typeface="Avenir Heavy" panose="020B0703020203020204" pitchFamily="34" charset="-78"/>
                <a:cs typeface="Avenir Heavy" panose="020B0703020203020204" pitchFamily="34" charset="-78"/>
              </a:rPr>
              <a:t>246,3 M€</a:t>
            </a:r>
          </a:p>
        </p:txBody>
      </p:sp>
      <p:sp>
        <p:nvSpPr>
          <p:cNvPr id="18" name="ZoneTexte 17">
            <a:extLst>
              <a:ext uri="{FF2B5EF4-FFF2-40B4-BE49-F238E27FC236}">
                <a16:creationId xmlns:a16="http://schemas.microsoft.com/office/drawing/2014/main" id="{0DC95DD5-03A0-3600-DD88-122EAE9660ED}"/>
              </a:ext>
            </a:extLst>
          </p:cNvPr>
          <p:cNvSpPr txBox="1"/>
          <p:nvPr/>
        </p:nvSpPr>
        <p:spPr>
          <a:xfrm>
            <a:off x="2964344" y="4836840"/>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4,2 Mds€</a:t>
            </a:r>
          </a:p>
        </p:txBody>
      </p:sp>
      <p:sp>
        <p:nvSpPr>
          <p:cNvPr id="26" name="ZoneTexte 25">
            <a:extLst>
              <a:ext uri="{FF2B5EF4-FFF2-40B4-BE49-F238E27FC236}">
                <a16:creationId xmlns:a16="http://schemas.microsoft.com/office/drawing/2014/main" id="{A7F08AFB-BA3B-3321-0129-9CF21DDFE887}"/>
              </a:ext>
            </a:extLst>
          </p:cNvPr>
          <p:cNvSpPr txBox="1"/>
          <p:nvPr/>
        </p:nvSpPr>
        <p:spPr>
          <a:xfrm>
            <a:off x="2964344" y="6074707"/>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58 M€</a:t>
            </a:r>
          </a:p>
        </p:txBody>
      </p:sp>
      <p:sp>
        <p:nvSpPr>
          <p:cNvPr id="31" name="ZoneTexte 30">
            <a:extLst>
              <a:ext uri="{FF2B5EF4-FFF2-40B4-BE49-F238E27FC236}">
                <a16:creationId xmlns:a16="http://schemas.microsoft.com/office/drawing/2014/main" id="{F6D34906-0CB0-C1D5-92B9-15595432B282}"/>
              </a:ext>
            </a:extLst>
          </p:cNvPr>
          <p:cNvSpPr txBox="1"/>
          <p:nvPr/>
        </p:nvSpPr>
        <p:spPr>
          <a:xfrm>
            <a:off x="7038516" y="1457079"/>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4,9 Mds€</a:t>
            </a:r>
          </a:p>
        </p:txBody>
      </p:sp>
      <p:sp>
        <p:nvSpPr>
          <p:cNvPr id="34" name="ZoneTexte 33">
            <a:extLst>
              <a:ext uri="{FF2B5EF4-FFF2-40B4-BE49-F238E27FC236}">
                <a16:creationId xmlns:a16="http://schemas.microsoft.com/office/drawing/2014/main" id="{BC9D69AC-35BD-72E9-155B-4B212E797F29}"/>
              </a:ext>
            </a:extLst>
          </p:cNvPr>
          <p:cNvSpPr txBox="1"/>
          <p:nvPr/>
        </p:nvSpPr>
        <p:spPr>
          <a:xfrm>
            <a:off x="11236005" y="1457079"/>
            <a:ext cx="883819" cy="215444"/>
          </a:xfrm>
          <a:prstGeom prst="rect">
            <a:avLst/>
          </a:prstGeom>
          <a:noFill/>
        </p:spPr>
        <p:txBody>
          <a:bodyPr wrap="square" lIns="0" tIns="0" rIns="0" bIns="0" rtlCol="0">
            <a:spAutoFit/>
          </a:bodyPr>
          <a:lstStyle/>
          <a:p>
            <a:pPr algn="ctr">
              <a:spcBef>
                <a:spcPts val="0"/>
              </a:spcBef>
            </a:pPr>
            <a:r>
              <a:rPr lang="fr-FR" sz="1400" b="1" dirty="0">
                <a:solidFill>
                  <a:schemeClr val="accent5">
                    <a:lumMod val="75000"/>
                  </a:schemeClr>
                </a:solidFill>
                <a:latin typeface="Avenir Heavy" panose="020B0703020203020204" pitchFamily="34" charset="-78"/>
                <a:cs typeface="Avenir Heavy" panose="020B0703020203020204" pitchFamily="34" charset="-78"/>
              </a:rPr>
              <a:t>5,1 Mds€</a:t>
            </a:r>
          </a:p>
        </p:txBody>
      </p:sp>
      <p:sp>
        <p:nvSpPr>
          <p:cNvPr id="35" name="ZoneTexte 34">
            <a:extLst>
              <a:ext uri="{FF2B5EF4-FFF2-40B4-BE49-F238E27FC236}">
                <a16:creationId xmlns:a16="http://schemas.microsoft.com/office/drawing/2014/main" id="{0302378D-71E3-4E44-B64B-632E780952C5}"/>
              </a:ext>
            </a:extLst>
          </p:cNvPr>
          <p:cNvSpPr txBox="1"/>
          <p:nvPr/>
        </p:nvSpPr>
        <p:spPr>
          <a:xfrm>
            <a:off x="2964344" y="2434636"/>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300 M€</a:t>
            </a:r>
          </a:p>
        </p:txBody>
      </p:sp>
      <p:cxnSp>
        <p:nvCxnSpPr>
          <p:cNvPr id="36" name="Connecteur droit 35">
            <a:extLst>
              <a:ext uri="{FF2B5EF4-FFF2-40B4-BE49-F238E27FC236}">
                <a16:creationId xmlns:a16="http://schemas.microsoft.com/office/drawing/2014/main" id="{A69EFC37-15FB-9C84-A5E5-4946755B8A94}"/>
              </a:ext>
            </a:extLst>
          </p:cNvPr>
          <p:cNvCxnSpPr>
            <a:cxnSpLocks/>
          </p:cNvCxnSpPr>
          <p:nvPr/>
        </p:nvCxnSpPr>
        <p:spPr>
          <a:xfrm>
            <a:off x="7948346" y="756294"/>
            <a:ext cx="0" cy="5706000"/>
          </a:xfrm>
          <a:prstGeom prst="line">
            <a:avLst/>
          </a:prstGeom>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29C9A1BD-C577-DF77-ADF2-3E598578244B}"/>
              </a:ext>
            </a:extLst>
          </p:cNvPr>
          <p:cNvSpPr txBox="1"/>
          <p:nvPr/>
        </p:nvSpPr>
        <p:spPr>
          <a:xfrm>
            <a:off x="2964344" y="3662234"/>
            <a:ext cx="883819" cy="215444"/>
          </a:xfrm>
          <a:prstGeom prst="rect">
            <a:avLst/>
          </a:prstGeom>
          <a:noFill/>
        </p:spPr>
        <p:txBody>
          <a:bodyPr wrap="square" lIns="0" tIns="0" rIns="0" bIns="0" rtlCol="0">
            <a:spAutoFit/>
          </a:bodyPr>
          <a:lstStyle/>
          <a:p>
            <a:pPr algn="ctr">
              <a:spcBef>
                <a:spcPts val="0"/>
              </a:spcBef>
            </a:pPr>
            <a:r>
              <a:rPr lang="fr-FR" sz="1400" b="1" dirty="0">
                <a:solidFill>
                  <a:schemeClr val="accent5">
                    <a:lumMod val="75000"/>
                  </a:schemeClr>
                </a:solidFill>
                <a:latin typeface="Avenir Heavy" panose="020B0703020203020204" pitchFamily="34" charset="-78"/>
                <a:cs typeface="Avenir Heavy" panose="020B0703020203020204" pitchFamily="34" charset="-78"/>
              </a:rPr>
              <a:t>5,9 Mds€</a:t>
            </a:r>
          </a:p>
        </p:txBody>
      </p:sp>
      <p:sp>
        <p:nvSpPr>
          <p:cNvPr id="38" name="ZoneTexte 37">
            <a:extLst>
              <a:ext uri="{FF2B5EF4-FFF2-40B4-BE49-F238E27FC236}">
                <a16:creationId xmlns:a16="http://schemas.microsoft.com/office/drawing/2014/main" id="{2E03A976-1B20-3CFA-0416-889166D78A8F}"/>
              </a:ext>
            </a:extLst>
          </p:cNvPr>
          <p:cNvSpPr txBox="1"/>
          <p:nvPr/>
        </p:nvSpPr>
        <p:spPr>
          <a:xfrm>
            <a:off x="11154523" y="5881325"/>
            <a:ext cx="883819" cy="430887"/>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1,45 Mds€</a:t>
            </a:r>
          </a:p>
        </p:txBody>
      </p:sp>
      <p:sp>
        <p:nvSpPr>
          <p:cNvPr id="39" name="ZoneTexte 38">
            <a:extLst>
              <a:ext uri="{FF2B5EF4-FFF2-40B4-BE49-F238E27FC236}">
                <a16:creationId xmlns:a16="http://schemas.microsoft.com/office/drawing/2014/main" id="{397CB25A-B476-A49B-B5BF-695FAD51B777}"/>
              </a:ext>
            </a:extLst>
          </p:cNvPr>
          <p:cNvSpPr txBox="1"/>
          <p:nvPr/>
        </p:nvSpPr>
        <p:spPr>
          <a:xfrm>
            <a:off x="6082839" y="3662234"/>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0,9 M€</a:t>
            </a:r>
          </a:p>
        </p:txBody>
      </p:sp>
      <p:sp>
        <p:nvSpPr>
          <p:cNvPr id="40" name="ZoneTexte 39">
            <a:extLst>
              <a:ext uri="{FF2B5EF4-FFF2-40B4-BE49-F238E27FC236}">
                <a16:creationId xmlns:a16="http://schemas.microsoft.com/office/drawing/2014/main" id="{D6EE01FE-E368-6604-C3A5-00B7B43B7440}"/>
              </a:ext>
            </a:extLst>
          </p:cNvPr>
          <p:cNvSpPr txBox="1"/>
          <p:nvPr/>
        </p:nvSpPr>
        <p:spPr>
          <a:xfrm>
            <a:off x="11215837" y="3662234"/>
            <a:ext cx="883819" cy="215444"/>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82,4 M€</a:t>
            </a:r>
          </a:p>
        </p:txBody>
      </p:sp>
      <p:sp>
        <p:nvSpPr>
          <p:cNvPr id="41" name="ZoneTexte 40">
            <a:extLst>
              <a:ext uri="{FF2B5EF4-FFF2-40B4-BE49-F238E27FC236}">
                <a16:creationId xmlns:a16="http://schemas.microsoft.com/office/drawing/2014/main" id="{43431C64-B87C-2C61-13D8-90B2D63ABBCD}"/>
              </a:ext>
            </a:extLst>
          </p:cNvPr>
          <p:cNvSpPr txBox="1"/>
          <p:nvPr/>
        </p:nvSpPr>
        <p:spPr>
          <a:xfrm>
            <a:off x="7038516" y="5322833"/>
            <a:ext cx="883819" cy="430887"/>
          </a:xfrm>
          <a:prstGeom prst="rect">
            <a:avLst/>
          </a:prstGeom>
          <a:noFill/>
        </p:spPr>
        <p:txBody>
          <a:bodyPr wrap="square" lIns="0" tIns="0" rIns="0" bIns="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Entre 3,2 et 5 Mds€</a:t>
            </a:r>
          </a:p>
        </p:txBody>
      </p:sp>
      <p:sp>
        <p:nvSpPr>
          <p:cNvPr id="42" name="ZoneTexte 41">
            <a:extLst>
              <a:ext uri="{FF2B5EF4-FFF2-40B4-BE49-F238E27FC236}">
                <a16:creationId xmlns:a16="http://schemas.microsoft.com/office/drawing/2014/main" id="{D313ADDC-601B-E374-AB45-5235B9446687}"/>
              </a:ext>
            </a:extLst>
          </p:cNvPr>
          <p:cNvSpPr txBox="1"/>
          <p:nvPr/>
        </p:nvSpPr>
        <p:spPr>
          <a:xfrm>
            <a:off x="5340000" y="6224742"/>
            <a:ext cx="1512000" cy="153888"/>
          </a:xfrm>
          <a:prstGeom prst="rect">
            <a:avLst/>
          </a:prstGeom>
          <a:noFill/>
        </p:spPr>
        <p:txBody>
          <a:bodyPr wrap="square" lIns="0" tIns="0" rIns="0" bIns="0" rtlCol="0">
            <a:spAutoFit/>
          </a:bodyPr>
          <a:lstStyle/>
          <a:p>
            <a:pPr algn="ctr">
              <a:spcBef>
                <a:spcPts val="0"/>
              </a:spcBef>
            </a:pPr>
            <a:r>
              <a:rPr lang="fr-FR" sz="1000" dirty="0"/>
              <a:t>Source : I4CE (2025)</a:t>
            </a:r>
          </a:p>
        </p:txBody>
      </p:sp>
    </p:spTree>
    <p:extLst>
      <p:ext uri="{BB962C8B-B14F-4D97-AF65-F5344CB8AC3E}">
        <p14:creationId xmlns:p14="http://schemas.microsoft.com/office/powerpoint/2010/main" val="20386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4" grpId="0" animBg="1"/>
      <p:bldP spid="25" grpId="0" animBg="1"/>
      <p:bldP spid="28" grpId="0" animBg="1"/>
      <p:bldP spid="29" grpId="0" animBg="1"/>
      <p:bldP spid="32" grpId="0"/>
      <p:bldP spid="33" grpId="0"/>
      <p:bldP spid="6" grpId="0"/>
      <p:bldP spid="7" grpId="0"/>
      <p:bldP spid="8" grpId="0"/>
      <p:bldP spid="10" grpId="0"/>
      <p:bldP spid="11" grpId="0"/>
      <p:bldP spid="12" grpId="0"/>
      <p:bldP spid="13" grpId="0"/>
      <p:bldP spid="16" grpId="0"/>
      <p:bldP spid="17" grpId="0"/>
      <p:bldP spid="18" grpId="0"/>
      <p:bldP spid="26" grpId="0"/>
      <p:bldP spid="31" grpId="0"/>
      <p:bldP spid="34" grpId="0"/>
      <p:bldP spid="35"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6F4E-27EB-A0EF-A4F2-1B7A1A2ED670}"/>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44C69A-C0E9-CA15-CC9B-A0D4DADDAE8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300" normalizeH="0" baseline="0" noProof="0">
                <a:ln>
                  <a:noFill/>
                </a:ln>
                <a:solidFill>
                  <a:srgbClr val="000000"/>
                </a:solidFill>
                <a:effectLst/>
                <a:uLnTx/>
                <a:uFillTx/>
                <a:latin typeface="Avenir Book"/>
                <a:ea typeface="+mn-ea"/>
                <a:cs typeface="+mn-cs"/>
              </a:rPr>
              <a:t>CYCLE ANNUEL IHEDATE 2025 - Adapter les territoires à +4 degrés</a:t>
            </a:r>
          </a:p>
        </p:txBody>
      </p:sp>
      <p:sp>
        <p:nvSpPr>
          <p:cNvPr id="3" name="Espace réservé du numéro de diapositive 2">
            <a:extLst>
              <a:ext uri="{FF2B5EF4-FFF2-40B4-BE49-F238E27FC236}">
                <a16:creationId xmlns:a16="http://schemas.microsoft.com/office/drawing/2014/main" id="{ED9E438E-805B-AF6F-8424-2FC869BAAC3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86F7B-D2C3-468B-9778-A38685714264}" type="slidenum">
              <a:rPr kumimoji="0" lang="fr-FR" sz="1000" b="0" i="0" u="none" strike="noStrike" kern="1200" cap="none" spc="300" normalizeH="0" baseline="0" noProof="0" smtClean="0">
                <a:ln>
                  <a:noFill/>
                </a:ln>
                <a:solidFill>
                  <a:srgbClr val="000000"/>
                </a:solidFill>
                <a:effectLst/>
                <a:uLnTx/>
                <a:uFillTx/>
                <a:latin typeface="Avenir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300" normalizeH="0" baseline="0" noProof="0">
              <a:ln>
                <a:noFill/>
              </a:ln>
              <a:solidFill>
                <a:srgbClr val="000000"/>
              </a:solidFill>
              <a:effectLst/>
              <a:uLnTx/>
              <a:uFillTx/>
              <a:latin typeface="Avenir Book"/>
              <a:ea typeface="+mn-ea"/>
              <a:cs typeface="+mn-cs"/>
            </a:endParaRPr>
          </a:p>
        </p:txBody>
      </p:sp>
      <p:sp>
        <p:nvSpPr>
          <p:cNvPr id="4" name="Espace réservé du texte 3">
            <a:extLst>
              <a:ext uri="{FF2B5EF4-FFF2-40B4-BE49-F238E27FC236}">
                <a16:creationId xmlns:a16="http://schemas.microsoft.com/office/drawing/2014/main" id="{C45C9492-19C2-7411-C97F-36CEDBA319BD}"/>
              </a:ext>
            </a:extLst>
          </p:cNvPr>
          <p:cNvSpPr>
            <a:spLocks noGrp="1"/>
          </p:cNvSpPr>
          <p:nvPr>
            <p:ph type="body" sz="quarter" idx="13"/>
          </p:nvPr>
        </p:nvSpPr>
        <p:spPr/>
        <p:txBody>
          <a:bodyPr/>
          <a:lstStyle/>
          <a:p>
            <a:r>
              <a:rPr lang="fr-FR" b="1" dirty="0">
                <a:latin typeface="Abadi" panose="020B0604020104020204" pitchFamily="34" charset="0"/>
              </a:rPr>
              <a:t>Au-delà des grandes masses, trois priorités incontournables pour l’adaptation</a:t>
            </a:r>
          </a:p>
        </p:txBody>
      </p:sp>
      <p:sp>
        <p:nvSpPr>
          <p:cNvPr id="5" name="Espace réservé du texte 4">
            <a:extLst>
              <a:ext uri="{FF2B5EF4-FFF2-40B4-BE49-F238E27FC236}">
                <a16:creationId xmlns:a16="http://schemas.microsoft.com/office/drawing/2014/main" id="{F40C20B3-328F-446E-948F-AC737B16AAC2}"/>
              </a:ext>
            </a:extLst>
          </p:cNvPr>
          <p:cNvSpPr>
            <a:spLocks noGrp="1"/>
          </p:cNvSpPr>
          <p:nvPr>
            <p:ph type="body" sz="quarter" idx="14"/>
          </p:nvPr>
        </p:nvSpPr>
        <p:spPr/>
        <p:txBody>
          <a:bodyPr/>
          <a:lstStyle/>
          <a:p>
            <a:endParaRPr lang="fr-FR"/>
          </a:p>
        </p:txBody>
      </p:sp>
      <p:sp>
        <p:nvSpPr>
          <p:cNvPr id="7" name="ZoneTexte 6">
            <a:extLst>
              <a:ext uri="{FF2B5EF4-FFF2-40B4-BE49-F238E27FC236}">
                <a16:creationId xmlns:a16="http://schemas.microsoft.com/office/drawing/2014/main" id="{01DF4720-B6BB-98D9-31EF-699E94026F35}"/>
              </a:ext>
            </a:extLst>
          </p:cNvPr>
          <p:cNvSpPr txBox="1"/>
          <p:nvPr/>
        </p:nvSpPr>
        <p:spPr>
          <a:xfrm>
            <a:off x="3654725" y="6187440"/>
            <a:ext cx="488255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venir Book"/>
                <a:ea typeface="+mn-ea"/>
                <a:cs typeface="+mn-cs"/>
              </a:rPr>
              <a:t>Source : </a:t>
            </a:r>
            <a:r>
              <a:rPr kumimoji="0" lang="en-US" sz="1000" b="0" i="0" u="none" strike="noStrike" kern="1200" cap="none" spc="0" normalizeH="0" baseline="0" noProof="0" dirty="0">
                <a:ln>
                  <a:noFill/>
                </a:ln>
                <a:solidFill>
                  <a:srgbClr val="000000"/>
                </a:solidFill>
                <a:effectLst/>
                <a:uLnTx/>
                <a:uFillTx/>
                <a:latin typeface="Avenir Book"/>
                <a:ea typeface="+mn-ea"/>
                <a:cs typeface="+mn-cs"/>
              </a:rPr>
              <a:t>I4CE (2025)</a:t>
            </a:r>
            <a:endParaRPr kumimoji="0" lang="fr-FR" sz="1000" b="0" i="0" u="none" strike="noStrike" kern="1200" cap="none" spc="0" normalizeH="0" baseline="0" noProof="0" dirty="0">
              <a:ln>
                <a:noFill/>
              </a:ln>
              <a:solidFill>
                <a:srgbClr val="000000"/>
              </a:solidFill>
              <a:effectLst/>
              <a:uLnTx/>
              <a:uFillTx/>
              <a:latin typeface="Avenir Book"/>
              <a:ea typeface="+mn-ea"/>
              <a:cs typeface="+mn-cs"/>
            </a:endParaRPr>
          </a:p>
        </p:txBody>
      </p:sp>
      <p:sp>
        <p:nvSpPr>
          <p:cNvPr id="6" name="ZoneTexte 5">
            <a:extLst>
              <a:ext uri="{FF2B5EF4-FFF2-40B4-BE49-F238E27FC236}">
                <a16:creationId xmlns:a16="http://schemas.microsoft.com/office/drawing/2014/main" id="{74E36FD4-D881-712D-9B81-343D10F654AF}"/>
              </a:ext>
            </a:extLst>
          </p:cNvPr>
          <p:cNvSpPr txBox="1"/>
          <p:nvPr/>
        </p:nvSpPr>
        <p:spPr>
          <a:xfrm>
            <a:off x="419694" y="1121168"/>
            <a:ext cx="3564000" cy="5004000"/>
          </a:xfrm>
          <a:prstGeom prst="rect">
            <a:avLst/>
          </a:prstGeom>
          <a:solidFill>
            <a:schemeClr val="accent4"/>
          </a:solidFill>
        </p:spPr>
        <p:txBody>
          <a:bodyPr wrap="square" lIns="108000" tIns="108000" rIns="108000" bIns="10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effectLst/>
                <a:uLnTx/>
                <a:uFillTx/>
                <a:latin typeface="Abadi" panose="020B0604020104020204" pitchFamily="34" charset="0"/>
              </a:rPr>
              <a:t>#1</a:t>
            </a:r>
            <a:br>
              <a:rPr kumimoji="0" lang="fr-FR" sz="2400" b="1" i="0" u="none" strike="noStrike" kern="1200" cap="none" spc="0" normalizeH="0" baseline="0" noProof="0" dirty="0">
                <a:ln>
                  <a:noFill/>
                </a:ln>
                <a:effectLst/>
                <a:uLnTx/>
                <a:uFillTx/>
                <a:latin typeface="Abadi" panose="020B0604020104020204" pitchFamily="34" charset="0"/>
              </a:rPr>
            </a:br>
            <a:r>
              <a:rPr kumimoji="0" lang="fr-FR" sz="1500" b="1" i="0" u="none" strike="noStrike" kern="1200" cap="none" spc="0" normalizeH="0" baseline="0" noProof="0" dirty="0">
                <a:ln>
                  <a:noFill/>
                </a:ln>
                <a:effectLst/>
                <a:uLnTx/>
                <a:uFillTx/>
                <a:latin typeface="Abadi" panose="020B0604020104020204" pitchFamily="34" charset="0"/>
              </a:rPr>
              <a:t>RENFORCER LES CAPACITÉS D’ACCOMPAGNEMENT ET D’INGÉNIERIE DE L’ADAPTATION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effectLst/>
              <a:uLnTx/>
              <a:uFillTx/>
              <a:latin typeface="Avenir Book"/>
              <a:ea typeface="+mn-ea"/>
              <a:cs typeface="+mn-cs"/>
            </a:endParaRPr>
          </a:p>
          <a:p>
            <a:pPr marL="342900" marR="0" lvl="0" indent="-342900" algn="l"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fr-FR" sz="1400" b="0" i="0" u="none" strike="noStrike" kern="100" cap="none" spc="0" normalizeH="0" baseline="0" noProof="0" dirty="0">
                <a:ln>
                  <a:noFill/>
                </a:ln>
                <a:effectLst/>
                <a:uLnTx/>
                <a:uFillTx/>
                <a:ea typeface="Aptos" panose="020B0004020202020204" pitchFamily="34" charset="0"/>
                <a:cs typeface="Avenir Heavy" panose="020B0703020203020204" pitchFamily="34" charset="-78"/>
              </a:rPr>
              <a:t>Un enjeu de capacité à mobiliser dans la durée des </a:t>
            </a:r>
            <a:r>
              <a:rPr kumimoji="0" lang="fr-FR" sz="1400" b="0" i="0" u="none" strike="noStrike" kern="100" cap="none" spc="0" normalizeH="0" baseline="0" noProof="0" dirty="0">
                <a:ln>
                  <a:noFill/>
                </a:ln>
                <a:effectLst/>
                <a:uLnTx/>
                <a:uFillTx/>
                <a:latin typeface="Avenir Heavy" panose="020B0703020203020204" pitchFamily="34" charset="-78"/>
                <a:ea typeface="Aptos" panose="020B0004020202020204" pitchFamily="34" charset="0"/>
                <a:cs typeface="Avenir Heavy" panose="020B0703020203020204" pitchFamily="34" charset="-78"/>
              </a:rPr>
              <a:t>moyens humains </a:t>
            </a:r>
            <a:r>
              <a:rPr kumimoji="0" lang="fr-FR" sz="1400" b="0" i="0" u="none" strike="noStrike" kern="100" cap="none" spc="0" normalizeH="0" baseline="0" noProof="0" dirty="0">
                <a:ln>
                  <a:noFill/>
                </a:ln>
                <a:effectLst/>
                <a:uLnTx/>
                <a:uFillTx/>
                <a:ea typeface="Aptos" panose="020B0004020202020204" pitchFamily="34" charset="0"/>
                <a:cs typeface="Avenir Heavy" panose="020B0703020203020204" pitchFamily="34" charset="-78"/>
              </a:rPr>
              <a:t>pour piloter, animer, réaliser des études et mettre en </a:t>
            </a:r>
            <a:r>
              <a:rPr kumimoji="0" lang="fr-FR" sz="1400" b="0" i="0" u="none" strike="noStrike" kern="100" cap="none" spc="0" normalizeH="0" baseline="0" noProof="0" dirty="0" err="1">
                <a:ln>
                  <a:noFill/>
                </a:ln>
                <a:effectLst/>
                <a:uLnTx/>
                <a:uFillTx/>
                <a:ea typeface="Aptos" panose="020B0004020202020204" pitchFamily="34" charset="0"/>
                <a:cs typeface="Avenir Heavy" panose="020B0703020203020204" pitchFamily="34" charset="-78"/>
              </a:rPr>
              <a:t>oeuvre</a:t>
            </a:r>
            <a:r>
              <a:rPr kumimoji="0" lang="fr-FR" sz="1400" b="0" i="0" u="none" strike="noStrike" kern="100" cap="none" spc="0" normalizeH="0" baseline="0" noProof="0" dirty="0">
                <a:ln>
                  <a:noFill/>
                </a:ln>
                <a:effectLst/>
                <a:uLnTx/>
                <a:uFillTx/>
                <a:ea typeface="Aptos" panose="020B0004020202020204" pitchFamily="34" charset="0"/>
                <a:cs typeface="Avenir Heavy" panose="020B0703020203020204" pitchFamily="34" charset="-78"/>
              </a:rPr>
              <a:t> les politiques d’adaptation.</a:t>
            </a:r>
          </a:p>
          <a:p>
            <a:pPr marL="342900" lvl="0" indent="-342900">
              <a:spcAft>
                <a:spcPts val="800"/>
              </a:spcAft>
              <a:buSzPts val="1000"/>
              <a:buFont typeface="Symbol" panose="05050102010706020507" pitchFamily="18" charset="2"/>
              <a:buChar char=""/>
              <a:tabLst>
                <a:tab pos="457200" algn="l"/>
              </a:tabLst>
            </a:pPr>
            <a:r>
              <a:rPr lang="fr-FR" sz="1400" kern="100" dirty="0">
                <a:ea typeface="Aptos" panose="020B0004020202020204" pitchFamily="34" charset="0"/>
                <a:cs typeface="Avenir Heavy" panose="020B0703020203020204" pitchFamily="34" charset="-78"/>
              </a:rPr>
              <a:t>Au niveau national, p</a:t>
            </a:r>
            <a:r>
              <a:rPr kumimoji="0" lang="fr-FR" sz="1400" i="0" u="none" strike="noStrike" kern="100" cap="none" spc="0" normalizeH="0" baseline="0" noProof="0" dirty="0">
                <a:ln>
                  <a:noFill/>
                </a:ln>
                <a:effectLst/>
                <a:uLnTx/>
                <a:uFillTx/>
                <a:ea typeface="Aptos" panose="020B0004020202020204" pitchFamily="34" charset="0"/>
                <a:cs typeface="Avenir Heavy" panose="020B0703020203020204" pitchFamily="34" charset="-78"/>
              </a:rPr>
              <a:t>ilotage et animation des politiques d’adaptation + offre d’ingénierie publique</a:t>
            </a:r>
            <a:r>
              <a:rPr kumimoji="0" lang="fr-FR" sz="1400" b="0" i="0" u="none" strike="noStrike" kern="100" cap="none" spc="0" normalizeH="0" baseline="0" noProof="0" dirty="0">
                <a:ln>
                  <a:noFill/>
                </a:ln>
                <a:effectLst/>
                <a:uLnTx/>
                <a:uFillTx/>
                <a:ea typeface="Aptos" panose="020B0004020202020204" pitchFamily="34" charset="0"/>
                <a:cs typeface="Avenir Heavy" panose="020B0703020203020204" pitchFamily="34" charset="-78"/>
              </a:rPr>
              <a:t> = </a:t>
            </a:r>
            <a:r>
              <a:rPr kumimoji="0" lang="fr-FR" sz="1400" b="0" i="0" u="none" strike="noStrike" kern="100" cap="none" spc="0" normalizeH="0" baseline="0" noProof="0" dirty="0">
                <a:ln>
                  <a:noFill/>
                </a:ln>
                <a:effectLst/>
                <a:uLnTx/>
                <a:uFillTx/>
                <a:latin typeface="Avenir Heavy" panose="020B0703020203020204" pitchFamily="34" charset="-78"/>
                <a:ea typeface="Aptos" panose="020B0004020202020204" pitchFamily="34" charset="0"/>
                <a:cs typeface="Avenir Heavy" panose="020B0703020203020204" pitchFamily="34" charset="-78"/>
              </a:rPr>
              <a:t>24 M€ / an actuellement</a:t>
            </a:r>
          </a:p>
          <a:p>
            <a:pPr marL="342900" marR="0" lvl="0" indent="-342900" algn="l"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lang="fr-FR" sz="1400" kern="100" dirty="0">
                <a:latin typeface="Avenir Heavy" panose="020B0703020203020204" pitchFamily="34" charset="-78"/>
                <a:cs typeface="Avenir Heavy" panose="020B0703020203020204" pitchFamily="34" charset="-78"/>
              </a:rPr>
              <a:t>Porter l’effort à 34 M€ </a:t>
            </a:r>
            <a:endParaRPr kumimoji="0" lang="fr-FR" sz="1400" b="0" i="0" u="none" strike="noStrike" kern="1200" cap="none" spc="0" normalizeH="0" baseline="0" noProof="0" dirty="0">
              <a:ln>
                <a:noFill/>
              </a:ln>
              <a:effectLst/>
              <a:uLnTx/>
              <a:uFillTx/>
              <a:latin typeface="Avenir Book"/>
              <a:ea typeface="+mn-ea"/>
              <a:cs typeface="+mn-cs"/>
            </a:endParaRPr>
          </a:p>
        </p:txBody>
      </p:sp>
      <p:sp>
        <p:nvSpPr>
          <p:cNvPr id="10" name="ZoneTexte 9">
            <a:extLst>
              <a:ext uri="{FF2B5EF4-FFF2-40B4-BE49-F238E27FC236}">
                <a16:creationId xmlns:a16="http://schemas.microsoft.com/office/drawing/2014/main" id="{7C1199DF-A8BD-9A26-B057-C0C1FE18A8BD}"/>
              </a:ext>
            </a:extLst>
          </p:cNvPr>
          <p:cNvSpPr txBox="1"/>
          <p:nvPr/>
        </p:nvSpPr>
        <p:spPr>
          <a:xfrm>
            <a:off x="4321418" y="1121168"/>
            <a:ext cx="3564000" cy="5004000"/>
          </a:xfrm>
          <a:prstGeom prst="rect">
            <a:avLst/>
          </a:prstGeom>
          <a:solidFill>
            <a:schemeClr val="accent4"/>
          </a:solidFill>
        </p:spPr>
        <p:txBody>
          <a:bodyPr wrap="square" lIns="108000" tIns="108000" rIns="108000" bIns="10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effectLst/>
                <a:uLnTx/>
                <a:uFillTx/>
                <a:latin typeface="Abadi" panose="020B0604020104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effectLst/>
                <a:uLnTx/>
                <a:uFillTx/>
                <a:latin typeface="Abadi" panose="020B0604020104020204" pitchFamily="34" charset="0"/>
              </a:rPr>
              <a:t>SYSTÉMATISER LE RÉFLEXE ADAPTATION DANS LES PROJETS D’INVESTISSEMENT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effectLst/>
              <a:uLnTx/>
              <a:uFillTx/>
              <a:latin typeface="Avenir Book"/>
              <a:ea typeface="+mn-ea"/>
              <a:cs typeface="+mn-cs"/>
            </a:endParaRPr>
          </a:p>
          <a:p>
            <a:pPr marL="179388" indent="-179388">
              <a:spcAft>
                <a:spcPts val="600"/>
              </a:spcAft>
              <a:buFont typeface="Arial" panose="020B0604020202020204" pitchFamily="34" charset="0"/>
              <a:buChar char="•"/>
              <a:tabLst>
                <a:tab pos="179388" algn="l"/>
              </a:tabLst>
              <a:defRPr/>
            </a:pPr>
            <a:r>
              <a:rPr lang="fr-FR" sz="1400" dirty="0">
                <a:cs typeface="Avenir Heavy" panose="020B0703020203020204" pitchFamily="34" charset="-78"/>
              </a:rPr>
              <a:t>Un enjeu d’</a:t>
            </a:r>
            <a:r>
              <a:rPr lang="fr-FR" sz="1400" dirty="0">
                <a:latin typeface="Avenir Heavy" panose="020B0703020203020204" pitchFamily="34" charset="-78"/>
                <a:cs typeface="Avenir Heavy" panose="020B0703020203020204" pitchFamily="34" charset="-78"/>
              </a:rPr>
              <a:t>optimisation</a:t>
            </a:r>
            <a:r>
              <a:rPr lang="fr-FR" sz="1400" dirty="0">
                <a:cs typeface="Avenir Heavy" panose="020B0703020203020204" pitchFamily="34" charset="-78"/>
              </a:rPr>
              <a:t> </a:t>
            </a:r>
            <a:r>
              <a:rPr lang="fr-FR" sz="1400" dirty="0">
                <a:latin typeface="Avenir Heavy" panose="020B0703020203020204" pitchFamily="34" charset="-78"/>
                <a:cs typeface="Avenir Heavy" panose="020B0703020203020204" pitchFamily="34" charset="-78"/>
              </a:rPr>
              <a:t>des</a:t>
            </a:r>
            <a:r>
              <a:rPr lang="fr-FR" sz="1400" dirty="0">
                <a:cs typeface="Avenir Heavy" panose="020B0703020203020204" pitchFamily="34" charset="-78"/>
              </a:rPr>
              <a:t> </a:t>
            </a:r>
            <a:r>
              <a:rPr lang="fr-FR" sz="1400" dirty="0">
                <a:latin typeface="Avenir Heavy" panose="020B0703020203020204" pitchFamily="34" charset="-78"/>
                <a:cs typeface="Avenir Heavy" panose="020B0703020203020204" pitchFamily="34" charset="-78"/>
              </a:rPr>
              <a:t>investissements à longue durée de vie </a:t>
            </a:r>
            <a:r>
              <a:rPr lang="fr-FR" sz="1400" dirty="0">
                <a:cs typeface="Avenir Heavy" panose="020B0703020203020204" pitchFamily="34" charset="-78"/>
              </a:rPr>
              <a:t>: arrêter d’investir dans des infrastructures et bâtiments qui ne pourront faire face aux climats futurs</a:t>
            </a:r>
          </a:p>
          <a:p>
            <a:pPr marL="179388" lvl="0" indent="-179388">
              <a:spcAft>
                <a:spcPts val="600"/>
              </a:spcAft>
              <a:buFont typeface="Arial" panose="020B0604020202020204" pitchFamily="34" charset="0"/>
              <a:buChar char="•"/>
              <a:tabLst>
                <a:tab pos="179388" algn="l"/>
              </a:tabLst>
              <a:defRPr/>
            </a:pPr>
            <a:r>
              <a:rPr lang="fr-FR" sz="1400" dirty="0">
                <a:latin typeface="Avenir Heavy" panose="020B0703020203020204" pitchFamily="34" charset="-78"/>
                <a:cs typeface="Avenir Heavy" panose="020B0703020203020204" pitchFamily="34" charset="-78"/>
              </a:rPr>
              <a:t>«  Réflexe adaptation » </a:t>
            </a:r>
            <a:r>
              <a:rPr lang="fr-FR" sz="1400" dirty="0">
                <a:cs typeface="Avenir Heavy" panose="020B0703020203020204" pitchFamily="34" charset="-78"/>
              </a:rPr>
              <a:t>= garantir que chaque décision tienne compte du contexte climatique futur à l’horizon de temps dans lequel elle s’inscrit. </a:t>
            </a:r>
          </a:p>
          <a:p>
            <a:pPr marL="179388" lvl="0" indent="-179388">
              <a:spcAft>
                <a:spcPts val="600"/>
              </a:spcAft>
              <a:buFont typeface="Arial" panose="020B0604020202020204" pitchFamily="34" charset="0"/>
              <a:buChar char="•"/>
              <a:tabLst>
                <a:tab pos="179388" algn="l"/>
              </a:tabLst>
              <a:defRPr/>
            </a:pPr>
            <a:r>
              <a:rPr lang="fr-FR" sz="1400" dirty="0">
                <a:latin typeface="Avenir Heavy" panose="020B0703020203020204" pitchFamily="34" charset="-78"/>
                <a:cs typeface="Avenir Heavy" panose="020B0703020203020204" pitchFamily="34" charset="-78"/>
              </a:rPr>
              <a:t>5 chantiers prioritaires </a:t>
            </a:r>
            <a:r>
              <a:rPr lang="fr-FR" sz="1400" dirty="0">
                <a:cs typeface="Avenir Heavy" panose="020B0703020203020204" pitchFamily="34" charset="-78"/>
              </a:rPr>
              <a:t>: </a:t>
            </a:r>
            <a:r>
              <a:rPr lang="fr-FR" sz="1400" dirty="0" err="1">
                <a:cs typeface="Avenir Heavy" panose="020B0703020203020204" pitchFamily="34" charset="-78"/>
              </a:rPr>
              <a:t>MaPrimeRénov</a:t>
            </a:r>
            <a:r>
              <a:rPr lang="fr-FR" sz="1400" dirty="0">
                <a:cs typeface="Avenir Heavy" panose="020B0703020203020204" pitchFamily="34" charset="-78"/>
              </a:rPr>
              <a:t>’, bâtiments publics locaux, patrimoine immobiliser de l’Etat, réseaux de transport.</a:t>
            </a:r>
          </a:p>
          <a:p>
            <a:pPr marL="285750" lvl="0" indent="-285750">
              <a:spcAft>
                <a:spcPts val="600"/>
              </a:spcAft>
              <a:buFont typeface="Arial" panose="020B0604020202020204" pitchFamily="34" charset="0"/>
              <a:buChar char="•"/>
              <a:defRPr/>
            </a:pPr>
            <a:endParaRPr lang="fr-FR" sz="1400" dirty="0">
              <a:cs typeface="Avenir Heavy" panose="020B0703020203020204" pitchFamily="34" charset="-78"/>
            </a:endParaRPr>
          </a:p>
        </p:txBody>
      </p:sp>
      <p:sp>
        <p:nvSpPr>
          <p:cNvPr id="9" name="ZoneTexte 8">
            <a:extLst>
              <a:ext uri="{FF2B5EF4-FFF2-40B4-BE49-F238E27FC236}">
                <a16:creationId xmlns:a16="http://schemas.microsoft.com/office/drawing/2014/main" id="{D91F7621-39E0-210E-5D26-2A91148B233A}"/>
              </a:ext>
            </a:extLst>
          </p:cNvPr>
          <p:cNvSpPr txBox="1"/>
          <p:nvPr/>
        </p:nvSpPr>
        <p:spPr>
          <a:xfrm>
            <a:off x="8208307" y="1121168"/>
            <a:ext cx="3564000" cy="5004000"/>
          </a:xfrm>
          <a:prstGeom prst="rect">
            <a:avLst/>
          </a:prstGeom>
          <a:solidFill>
            <a:schemeClr val="accent4"/>
          </a:solidFill>
        </p:spPr>
        <p:txBody>
          <a:bodyPr wrap="square" lIns="108000" tIns="108000" rIns="108000" bIns="10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effectLst/>
                <a:uLnTx/>
                <a:uFillTx/>
                <a:latin typeface="Abadi" panose="020B0604020104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effectLst/>
                <a:uLnTx/>
                <a:uFillTx/>
                <a:latin typeface="Abadi" panose="020B0604020104020204" pitchFamily="34" charset="0"/>
              </a:rPr>
              <a:t>SE PRÉPARER À RÉAGIR </a:t>
            </a:r>
            <a:r>
              <a:rPr lang="fr-FR" sz="1500" b="1" dirty="0">
                <a:latin typeface="Abadi" panose="020B0604020104020204" pitchFamily="34" charset="0"/>
              </a:rPr>
              <a:t>MIEUX</a:t>
            </a:r>
            <a:endParaRPr kumimoji="0" lang="fr-FR" sz="1500" b="1" i="0" u="none" strike="noStrike" kern="1200" cap="none" spc="0" normalizeH="0" baseline="0" noProof="0" dirty="0">
              <a:ln>
                <a:noFill/>
              </a:ln>
              <a:effectLst/>
              <a:uLnTx/>
              <a:uFillTx/>
              <a:latin typeface="Abadi" panose="020B06040201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effectLst/>
              <a:uLnTx/>
              <a:uFillTx/>
              <a:latin typeface="Avenir Book"/>
              <a:ea typeface="+mn-ea"/>
              <a:cs typeface="+mn-cs"/>
            </a:endParaRPr>
          </a:p>
          <a:p>
            <a:pPr marL="285750" indent="-285750">
              <a:spcAft>
                <a:spcPts val="600"/>
              </a:spcAft>
              <a:buFont typeface="Arial" panose="020B0604020202020204" pitchFamily="34" charset="0"/>
              <a:buChar char="•"/>
              <a:defRPr/>
            </a:pPr>
            <a:r>
              <a:rPr lang="fr-FR" sz="1400" dirty="0">
                <a:cs typeface="Avenir Heavy" panose="020B0703020203020204" pitchFamily="34" charset="-78"/>
              </a:rPr>
              <a:t>Renforcer les </a:t>
            </a:r>
            <a:r>
              <a:rPr lang="fr-FR" sz="1400" dirty="0">
                <a:latin typeface="Avenir Heavy" panose="020B0703020203020204" pitchFamily="34" charset="-78"/>
                <a:cs typeface="Avenir Heavy" panose="020B0703020203020204" pitchFamily="34" charset="-78"/>
              </a:rPr>
              <a:t>moyens dédiés à la prévention et à la gestion des épisodes de crise </a:t>
            </a:r>
            <a:r>
              <a:rPr lang="fr-FR" sz="1400" dirty="0">
                <a:cs typeface="Avenir Heavy" panose="020B0703020203020204" pitchFamily="34" charset="-78"/>
              </a:rPr>
              <a:t>d’origine climatique</a:t>
            </a:r>
          </a:p>
          <a:p>
            <a:pPr marL="534988" lvl="1" indent="-192088">
              <a:spcAft>
                <a:spcPts val="600"/>
              </a:spcAft>
              <a:buFont typeface="Wingdings" panose="05000000000000000000" pitchFamily="2" charset="2"/>
              <a:buChar char="ü"/>
              <a:defRPr/>
            </a:pPr>
            <a:r>
              <a:rPr lang="fr-FR" sz="1400" dirty="0">
                <a:cs typeface="Avenir Heavy" panose="020B0703020203020204" pitchFamily="34" charset="-78"/>
              </a:rPr>
              <a:t>Dispositifs de veille et d’alerte</a:t>
            </a:r>
          </a:p>
          <a:p>
            <a:pPr marL="534988" lvl="1" indent="-192088">
              <a:spcAft>
                <a:spcPts val="600"/>
              </a:spcAft>
              <a:buFont typeface="Wingdings" panose="05000000000000000000" pitchFamily="2" charset="2"/>
              <a:buChar char="ü"/>
              <a:defRPr/>
            </a:pPr>
            <a:r>
              <a:rPr lang="fr-FR" sz="1400" dirty="0">
                <a:cs typeface="Avenir Heavy" panose="020B0703020203020204" pitchFamily="34" charset="-78"/>
              </a:rPr>
              <a:t>Planification, formation et simulation</a:t>
            </a:r>
          </a:p>
          <a:p>
            <a:pPr marL="534988" lvl="1" indent="-192088">
              <a:spcAft>
                <a:spcPts val="600"/>
              </a:spcAft>
              <a:buFont typeface="Wingdings" panose="05000000000000000000" pitchFamily="2" charset="2"/>
              <a:buChar char="ü"/>
              <a:defRPr/>
            </a:pPr>
            <a:r>
              <a:rPr lang="fr-FR" sz="1400" dirty="0">
                <a:cs typeface="Avenir Heavy" panose="020B0703020203020204" pitchFamily="34" charset="-78"/>
              </a:rPr>
              <a:t>Moyens d’intervention d’urgence</a:t>
            </a:r>
          </a:p>
          <a:p>
            <a:pPr marL="534988" lvl="1" indent="-192088">
              <a:spcAft>
                <a:spcPts val="600"/>
              </a:spcAft>
              <a:buFont typeface="Wingdings" panose="05000000000000000000" pitchFamily="2" charset="2"/>
              <a:buChar char="ü"/>
              <a:defRPr/>
            </a:pPr>
            <a:r>
              <a:rPr lang="fr-FR" sz="1400" dirty="0">
                <a:cs typeface="Avenir Heavy" panose="020B0703020203020204" pitchFamily="34" charset="-78"/>
              </a:rPr>
              <a:t>Post-crise</a:t>
            </a:r>
          </a:p>
        </p:txBody>
      </p:sp>
    </p:spTree>
    <p:extLst>
      <p:ext uri="{BB962C8B-B14F-4D97-AF65-F5344CB8AC3E}">
        <p14:creationId xmlns:p14="http://schemas.microsoft.com/office/powerpoint/2010/main" val="298315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97899C4-C503-DDBD-8E95-D7DBE7C033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300" normalizeH="0" baseline="0" noProof="0">
                <a:ln>
                  <a:noFill/>
                </a:ln>
                <a:solidFill>
                  <a:srgbClr val="000000"/>
                </a:solidFill>
                <a:effectLst/>
                <a:uLnTx/>
                <a:uFillTx/>
                <a:latin typeface="Avenir Book"/>
                <a:ea typeface="+mn-ea"/>
                <a:cs typeface="+mn-cs"/>
              </a:rPr>
              <a:t>CYCLE ANNUEL IHEDATE 2025 - Adapter les territoires à +4 degrés</a:t>
            </a:r>
          </a:p>
        </p:txBody>
      </p:sp>
      <p:sp>
        <p:nvSpPr>
          <p:cNvPr id="3" name="Espace réservé du numéro de diapositive 2">
            <a:extLst>
              <a:ext uri="{FF2B5EF4-FFF2-40B4-BE49-F238E27FC236}">
                <a16:creationId xmlns:a16="http://schemas.microsoft.com/office/drawing/2014/main" id="{A392BC7F-D778-EC88-498A-172045863C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86F7B-D2C3-468B-9778-A38685714264}" type="slidenum">
              <a:rPr kumimoji="0" lang="fr-FR" sz="1000" b="0" i="0" u="none" strike="noStrike" kern="1200" cap="none" spc="300" normalizeH="0" baseline="0" noProof="0" smtClean="0">
                <a:ln>
                  <a:noFill/>
                </a:ln>
                <a:solidFill>
                  <a:srgbClr val="000000"/>
                </a:solidFill>
                <a:effectLst/>
                <a:uLnTx/>
                <a:uFillTx/>
                <a:latin typeface="Avenir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300" normalizeH="0" baseline="0" noProof="0">
              <a:ln>
                <a:noFill/>
              </a:ln>
              <a:solidFill>
                <a:srgbClr val="000000"/>
              </a:solidFill>
              <a:effectLst/>
              <a:uLnTx/>
              <a:uFillTx/>
              <a:latin typeface="Avenir Book"/>
              <a:ea typeface="+mn-ea"/>
              <a:cs typeface="+mn-cs"/>
            </a:endParaRPr>
          </a:p>
        </p:txBody>
      </p:sp>
      <p:pic>
        <p:nvPicPr>
          <p:cNvPr id="9" name="Espace réservé pour une image  8" descr="Une image contenant texte, jaune, instrument de mesure rigide, conception&#10;&#10;Le contenu généré par l’IA peut être incorrect.">
            <a:extLst>
              <a:ext uri="{FF2B5EF4-FFF2-40B4-BE49-F238E27FC236}">
                <a16:creationId xmlns:a16="http://schemas.microsoft.com/office/drawing/2014/main" id="{34289DDB-5449-1978-43BA-57F50A17573C}"/>
              </a:ext>
            </a:extLst>
          </p:cNvPr>
          <p:cNvPicPr>
            <a:picLocks noGrp="1" noChangeAspect="1"/>
          </p:cNvPicPr>
          <p:nvPr>
            <p:ph type="pic" sz="quarter" idx="15"/>
          </p:nvPr>
        </p:nvPicPr>
        <p:blipFill>
          <a:blip r:embed="rId2"/>
          <a:srcRect t="2414" b="2414"/>
          <a:stretch>
            <a:fillRect/>
          </a:stretch>
        </p:blipFill>
        <p:spPr/>
      </p:pic>
      <p:sp>
        <p:nvSpPr>
          <p:cNvPr id="6" name="Espace réservé du texte 5">
            <a:extLst>
              <a:ext uri="{FF2B5EF4-FFF2-40B4-BE49-F238E27FC236}">
                <a16:creationId xmlns:a16="http://schemas.microsoft.com/office/drawing/2014/main" id="{6B2E04E5-FB45-6C6C-620D-1ADA4B716914}"/>
              </a:ext>
            </a:extLst>
          </p:cNvPr>
          <p:cNvSpPr>
            <a:spLocks noGrp="1"/>
          </p:cNvSpPr>
          <p:nvPr>
            <p:ph type="body" sz="quarter" idx="13"/>
          </p:nvPr>
        </p:nvSpPr>
        <p:spPr>
          <a:xfrm>
            <a:off x="1008000" y="0"/>
            <a:ext cx="11184000" cy="758190"/>
          </a:xfrm>
        </p:spPr>
        <p:txBody>
          <a:bodyPr/>
          <a:lstStyle/>
          <a:p>
            <a:pPr marR="0" lvl="0" fontAlgn="auto">
              <a:spcAft>
                <a:spcPts val="0"/>
              </a:spcAft>
              <a:buClrTx/>
              <a:buSzTx/>
              <a:tabLst/>
              <a:defRPr/>
            </a:pPr>
            <a:r>
              <a:rPr lang="fr-FR" b="1" dirty="0">
                <a:latin typeface="Abadi" panose="020B0604020104020204" pitchFamily="34" charset="0"/>
              </a:rPr>
              <a:t>Stratégies territoriales d’adaptation au changement</a:t>
            </a:r>
            <a:br>
              <a:rPr lang="fr-FR" b="1" dirty="0">
                <a:latin typeface="Abadi" panose="020B0604020104020204" pitchFamily="34" charset="0"/>
              </a:rPr>
            </a:br>
            <a:r>
              <a:rPr lang="fr-FR" b="1" dirty="0">
                <a:latin typeface="Abadi" panose="020B0604020104020204" pitchFamily="34" charset="0"/>
              </a:rPr>
              <a:t>climatique : quelques retours d’expérience sur le « comment ? »</a:t>
            </a:r>
          </a:p>
        </p:txBody>
      </p:sp>
      <p:sp>
        <p:nvSpPr>
          <p:cNvPr id="7" name="Espace réservé du texte 6">
            <a:extLst>
              <a:ext uri="{FF2B5EF4-FFF2-40B4-BE49-F238E27FC236}">
                <a16:creationId xmlns:a16="http://schemas.microsoft.com/office/drawing/2014/main" id="{7784870E-D374-6B0F-99B7-871418CBAA53}"/>
              </a:ext>
            </a:extLst>
          </p:cNvPr>
          <p:cNvSpPr>
            <a:spLocks noGrp="1"/>
          </p:cNvSpPr>
          <p:nvPr>
            <p:ph type="body" sz="quarter" idx="14"/>
          </p:nvPr>
        </p:nvSpPr>
        <p:spPr/>
        <p:txBody>
          <a:bodyPr/>
          <a:lstStyle/>
          <a:p>
            <a:endParaRPr lang="fr-FR" dirty="0"/>
          </a:p>
        </p:txBody>
      </p:sp>
      <p:sp>
        <p:nvSpPr>
          <p:cNvPr id="10" name="ZoneTexte 9">
            <a:extLst>
              <a:ext uri="{FF2B5EF4-FFF2-40B4-BE49-F238E27FC236}">
                <a16:creationId xmlns:a16="http://schemas.microsoft.com/office/drawing/2014/main" id="{4A437DE7-3115-A8E2-4DB6-9C556187D6FE}"/>
              </a:ext>
            </a:extLst>
          </p:cNvPr>
          <p:cNvSpPr txBox="1"/>
          <p:nvPr/>
        </p:nvSpPr>
        <p:spPr>
          <a:xfrm>
            <a:off x="4402896" y="1289953"/>
            <a:ext cx="7208928" cy="427809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Une appropriation et une impulsion politique encore limitées, mais les </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arguments</a:t>
            </a: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 pour convaincre les élus ne manquent pas !</a:t>
            </a: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endPar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endParaRP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Quel que soit le positionnement de l’adaptation dans le portefeuille de politiques des collectivités, </a:t>
            </a:r>
            <a:r>
              <a:rPr kumimoji="0" lang="fr-FR" sz="1600" b="0" i="0" u="none" strike="noStrike" kern="1200" cap="none" spc="0" normalizeH="0" baseline="0" noProof="0" dirty="0">
                <a:ln>
                  <a:noFill/>
                </a:ln>
                <a:solidFill>
                  <a:srgbClr val="000000"/>
                </a:solidFill>
                <a:effectLst/>
                <a:uLnTx/>
                <a:uFillTx/>
                <a:cs typeface="Avenir Heavy" panose="020B0703020203020204" pitchFamily="34" charset="-78"/>
              </a:rPr>
              <a:t>la </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transversalité </a:t>
            </a:r>
            <a:r>
              <a:rPr kumimoji="0" lang="fr-FR" sz="1600" b="0" i="0" u="none" strike="noStrike" kern="1200" cap="none" spc="0" normalizeH="0" baseline="0" noProof="0" dirty="0">
                <a:ln>
                  <a:noFill/>
                </a:ln>
                <a:solidFill>
                  <a:srgbClr val="000000"/>
                </a:solidFill>
                <a:effectLst/>
                <a:uLnTx/>
                <a:uFillTx/>
                <a:cs typeface="Avenir Heavy" panose="020B0703020203020204" pitchFamily="34" charset="-78"/>
              </a:rPr>
              <a:t>et l’</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agilité </a:t>
            </a:r>
            <a:r>
              <a:rPr kumimoji="0" lang="fr-FR" sz="1600" b="0" i="0" u="none" strike="noStrike" kern="1200" cap="none" spc="0" normalizeH="0" baseline="0" noProof="0" dirty="0">
                <a:ln>
                  <a:noFill/>
                </a:ln>
                <a:solidFill>
                  <a:srgbClr val="000000"/>
                </a:solidFill>
                <a:effectLst/>
                <a:uLnTx/>
                <a:uFillTx/>
                <a:cs typeface="Avenir Heavy" panose="020B0703020203020204" pitchFamily="34" charset="-78"/>
              </a:rPr>
              <a:t>s’imposent</a:t>
            </a: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endParaRPr lang="fr-FR" sz="1600" dirty="0">
              <a:solidFill>
                <a:srgbClr val="000000"/>
              </a:solidFill>
              <a:cs typeface="Avenir Medium" panose="02000603020000020003" pitchFamily="2" charset="-78"/>
            </a:endParaRP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L’adaptation implique un </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portage politique </a:t>
            </a: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et un </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pilotage technique </a:t>
            </a: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au plus haut niveau…</a:t>
            </a: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endParaRPr lang="fr-FR" sz="1600" dirty="0">
              <a:solidFill>
                <a:srgbClr val="000000"/>
              </a:solidFill>
              <a:cs typeface="Avenir Medium" panose="02000603020000020003" pitchFamily="2" charset="-78"/>
            </a:endParaRP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 ainsi qu’un certain doigté en matière de </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gouvernance</a:t>
            </a: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 afin de dépasser les tensions et construire de l’intérêt commun</a:t>
            </a: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endParaRPr lang="fr-FR" sz="1600" dirty="0">
              <a:solidFill>
                <a:srgbClr val="000000"/>
              </a:solidFill>
              <a:cs typeface="Avenir Medium" panose="02000603020000020003" pitchFamily="2" charset="-78"/>
            </a:endParaRP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La </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mise en récit </a:t>
            </a: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de l’adaptation comme catalyseur de la mobilisation des acteurs</a:t>
            </a: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endParaRPr lang="fr-FR" sz="1600" dirty="0">
              <a:solidFill>
                <a:srgbClr val="000000"/>
              </a:solidFill>
              <a:cs typeface="Avenir Medium" panose="02000603020000020003" pitchFamily="2" charset="-78"/>
            </a:endParaRPr>
          </a:p>
          <a:p>
            <a:pPr marL="285750" marR="0" lvl="0" indent="-285750"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Avenir Medium" panose="02000603020000020003" pitchFamily="2" charset="-78"/>
              </a:rPr>
              <a:t>Au-delà d’une stratégie ad hoc, inscrire la démarche d’adaptation dans </a:t>
            </a:r>
            <a:r>
              <a:rPr kumimoji="0" lang="fr-FR" sz="1600" b="0" i="0" u="none" strike="noStrike" kern="1200" cap="none" spc="0" normalizeH="0" baseline="0" noProof="0" dirty="0">
                <a:ln>
                  <a:noFill/>
                </a:ln>
                <a:solidFill>
                  <a:srgbClr val="000000"/>
                </a:solidFill>
                <a:effectLst/>
                <a:uLnTx/>
                <a:uFillTx/>
                <a:latin typeface="Avenir Heavy" panose="020B0703020203020204" pitchFamily="34" charset="-78"/>
                <a:cs typeface="Avenir Heavy" panose="020B0703020203020204" pitchFamily="34" charset="-78"/>
              </a:rPr>
              <a:t>la durée et le quotidien des politiques publiques</a:t>
            </a:r>
          </a:p>
        </p:txBody>
      </p:sp>
    </p:spTree>
    <p:extLst>
      <p:ext uri="{BB962C8B-B14F-4D97-AF65-F5344CB8AC3E}">
        <p14:creationId xmlns:p14="http://schemas.microsoft.com/office/powerpoint/2010/main" val="8777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8545AAAE-9177-AE9F-1A81-ADE1225D52E0}"/>
              </a:ext>
            </a:extLst>
          </p:cNvPr>
          <p:cNvSpPr>
            <a:spLocks noGrp="1"/>
          </p:cNvSpPr>
          <p:nvPr>
            <p:ph type="body" sz="quarter" idx="20"/>
          </p:nvPr>
        </p:nvSpPr>
        <p:spPr/>
        <p:txBody>
          <a:bodyPr/>
          <a:lstStyle/>
          <a:p>
            <a:endParaRPr lang="fr-FR" dirty="0"/>
          </a:p>
        </p:txBody>
      </p:sp>
      <p:sp>
        <p:nvSpPr>
          <p:cNvPr id="20" name="Espace réservé du texte 19">
            <a:extLst>
              <a:ext uri="{FF2B5EF4-FFF2-40B4-BE49-F238E27FC236}">
                <a16:creationId xmlns:a16="http://schemas.microsoft.com/office/drawing/2014/main" id="{7C9277D0-B2F4-E5B2-5A4F-6A99DD2E87AA}"/>
              </a:ext>
            </a:extLst>
          </p:cNvPr>
          <p:cNvSpPr>
            <a:spLocks noGrp="1"/>
          </p:cNvSpPr>
          <p:nvPr>
            <p:ph type="body" sz="quarter" idx="21"/>
          </p:nvPr>
        </p:nvSpPr>
        <p:spPr/>
        <p:txBody>
          <a:bodyPr/>
          <a:lstStyle/>
          <a:p>
            <a:endParaRPr lang="fr-FR" dirty="0"/>
          </a:p>
        </p:txBody>
      </p:sp>
      <p:sp>
        <p:nvSpPr>
          <p:cNvPr id="21" name="Espace réservé du texte 20">
            <a:extLst>
              <a:ext uri="{FF2B5EF4-FFF2-40B4-BE49-F238E27FC236}">
                <a16:creationId xmlns:a16="http://schemas.microsoft.com/office/drawing/2014/main" id="{3C33EE73-DC85-2DE1-7644-1019DA58DA7D}"/>
              </a:ext>
            </a:extLst>
          </p:cNvPr>
          <p:cNvSpPr>
            <a:spLocks noGrp="1"/>
          </p:cNvSpPr>
          <p:nvPr>
            <p:ph type="body" sz="quarter" idx="22"/>
          </p:nvPr>
        </p:nvSpPr>
        <p:spPr/>
        <p:txBody>
          <a:bodyPr/>
          <a:lstStyle/>
          <a:p>
            <a:endParaRPr lang="fr-FR" dirty="0"/>
          </a:p>
        </p:txBody>
      </p:sp>
      <p:sp>
        <p:nvSpPr>
          <p:cNvPr id="22" name="Espace réservé du texte 21">
            <a:extLst>
              <a:ext uri="{FF2B5EF4-FFF2-40B4-BE49-F238E27FC236}">
                <a16:creationId xmlns:a16="http://schemas.microsoft.com/office/drawing/2014/main" id="{1E0B89B1-B12C-534D-16AD-6182B8860057}"/>
              </a:ext>
            </a:extLst>
          </p:cNvPr>
          <p:cNvSpPr>
            <a:spLocks noGrp="1"/>
          </p:cNvSpPr>
          <p:nvPr>
            <p:ph type="body" sz="quarter" idx="24"/>
          </p:nvPr>
        </p:nvSpPr>
        <p:spPr>
          <a:xfrm>
            <a:off x="566637" y="534481"/>
            <a:ext cx="5400000" cy="215444"/>
          </a:xfrm>
        </p:spPr>
        <p:txBody>
          <a:bodyPr/>
          <a:lstStyle/>
          <a:p>
            <a:r>
              <a:rPr lang="fr-FR" dirty="0"/>
              <a:t>Boris CHABANEL</a:t>
            </a:r>
          </a:p>
        </p:txBody>
      </p:sp>
      <p:sp>
        <p:nvSpPr>
          <p:cNvPr id="23" name="Espace réservé du texte 22">
            <a:extLst>
              <a:ext uri="{FF2B5EF4-FFF2-40B4-BE49-F238E27FC236}">
                <a16:creationId xmlns:a16="http://schemas.microsoft.com/office/drawing/2014/main" id="{517AD54B-E775-27A9-D8D0-73B28ED01304}"/>
              </a:ext>
            </a:extLst>
          </p:cNvPr>
          <p:cNvSpPr>
            <a:spLocks noGrp="1"/>
          </p:cNvSpPr>
          <p:nvPr>
            <p:ph type="body" sz="quarter" idx="25"/>
          </p:nvPr>
        </p:nvSpPr>
        <p:spPr/>
        <p:txBody>
          <a:bodyPr/>
          <a:lstStyle/>
          <a:p>
            <a:r>
              <a:rPr lang="fr-FR" sz="1400" cap="none" dirty="0">
                <a:latin typeface="Avenir" panose="020B0503020203020204" pitchFamily="34" charset="0"/>
              </a:rPr>
              <a:t>Expert économie locale</a:t>
            </a:r>
            <a:endParaRPr lang="fr-FR" dirty="0"/>
          </a:p>
        </p:txBody>
      </p:sp>
      <p:sp>
        <p:nvSpPr>
          <p:cNvPr id="24" name="Espace réservé du texte 23">
            <a:extLst>
              <a:ext uri="{FF2B5EF4-FFF2-40B4-BE49-F238E27FC236}">
                <a16:creationId xmlns:a16="http://schemas.microsoft.com/office/drawing/2014/main" id="{766750F1-FEEF-AC69-11AA-411B27318B74}"/>
              </a:ext>
            </a:extLst>
          </p:cNvPr>
          <p:cNvSpPr>
            <a:spLocks noGrp="1"/>
          </p:cNvSpPr>
          <p:nvPr>
            <p:ph type="body" sz="quarter" idx="26"/>
          </p:nvPr>
        </p:nvSpPr>
        <p:spPr>
          <a:xfrm>
            <a:off x="566637" y="1021201"/>
            <a:ext cx="5400000" cy="215444"/>
          </a:xfrm>
        </p:spPr>
        <p:txBody>
          <a:bodyPr/>
          <a:lstStyle/>
          <a:p>
            <a:r>
              <a:rPr lang="fr-FR" dirty="0" err="1"/>
              <a:t>chabanel@utopies.com</a:t>
            </a:r>
            <a:endParaRPr lang="fr-FR" dirty="0"/>
          </a:p>
        </p:txBody>
      </p:sp>
      <p:pic>
        <p:nvPicPr>
          <p:cNvPr id="5" name="Espace réservé pour une image  4" descr="Une image contenant Photographie aérienne, Vue plongeante, aérien, plein air&#10;&#10;Le contenu généré par l’IA peut être incorrect.">
            <a:extLst>
              <a:ext uri="{FF2B5EF4-FFF2-40B4-BE49-F238E27FC236}">
                <a16:creationId xmlns:a16="http://schemas.microsoft.com/office/drawing/2014/main" id="{83E683B5-C3D9-2955-9F19-80629630ED7E}"/>
              </a:ext>
            </a:extLst>
          </p:cNvPr>
          <p:cNvPicPr>
            <a:picLocks noGrp="1" noChangeAspect="1"/>
          </p:cNvPicPr>
          <p:nvPr>
            <p:ph type="pic" sz="quarter" idx="13"/>
          </p:nvPr>
        </p:nvPicPr>
        <p:blipFill>
          <a:blip r:embed="rId2"/>
          <a:srcRect l="25983" r="25983"/>
          <a:stretch>
            <a:fillRect/>
          </a:stretch>
        </p:blipFill>
        <p:spPr/>
      </p:pic>
    </p:spTree>
    <p:extLst>
      <p:ext uri="{BB962C8B-B14F-4D97-AF65-F5344CB8AC3E}">
        <p14:creationId xmlns:p14="http://schemas.microsoft.com/office/powerpoint/2010/main" val="247515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2818E38-660D-704F-AE5C-88C033833A4A}"/>
              </a:ext>
            </a:extLst>
          </p:cNvPr>
          <p:cNvSpPr>
            <a:spLocks noGrp="1"/>
          </p:cNvSpPr>
          <p:nvPr>
            <p:ph type="ftr" sz="quarter" idx="11"/>
          </p:nvPr>
        </p:nvSpPr>
        <p:spPr/>
        <p:txBody>
          <a:bodyPr/>
          <a:lstStyle/>
          <a:p>
            <a:r>
              <a:rPr lang="fr-FR"/>
              <a:t>CYCLE ANNUEL IHEDATE 2025 - Adapter les territoires à +4 degrés</a:t>
            </a:r>
          </a:p>
        </p:txBody>
      </p:sp>
      <p:sp>
        <p:nvSpPr>
          <p:cNvPr id="3" name="Espace réservé du numéro de diapositive 2">
            <a:extLst>
              <a:ext uri="{FF2B5EF4-FFF2-40B4-BE49-F238E27FC236}">
                <a16:creationId xmlns:a16="http://schemas.microsoft.com/office/drawing/2014/main" id="{58271C44-960F-070B-D1C8-3C15E6AA2CD0}"/>
              </a:ext>
            </a:extLst>
          </p:cNvPr>
          <p:cNvSpPr>
            <a:spLocks noGrp="1"/>
          </p:cNvSpPr>
          <p:nvPr>
            <p:ph type="sldNum" sz="quarter" idx="12"/>
          </p:nvPr>
        </p:nvSpPr>
        <p:spPr/>
        <p:txBody>
          <a:bodyPr/>
          <a:lstStyle/>
          <a:p>
            <a:fld id="{FFA86F7B-D2C3-468B-9778-A38685714264}" type="slidenum">
              <a:rPr lang="fr-FR" smtClean="0"/>
              <a:pPr/>
              <a:t>2</a:t>
            </a:fld>
            <a:endParaRPr lang="fr-FR"/>
          </a:p>
        </p:txBody>
      </p:sp>
      <p:sp>
        <p:nvSpPr>
          <p:cNvPr id="4" name="Espace réservé du texte 3">
            <a:extLst>
              <a:ext uri="{FF2B5EF4-FFF2-40B4-BE49-F238E27FC236}">
                <a16:creationId xmlns:a16="http://schemas.microsoft.com/office/drawing/2014/main" id="{4D10C6E8-0295-66D9-781F-221C4624926B}"/>
              </a:ext>
            </a:extLst>
          </p:cNvPr>
          <p:cNvSpPr>
            <a:spLocks noGrp="1"/>
          </p:cNvSpPr>
          <p:nvPr>
            <p:ph type="body" sz="quarter" idx="13"/>
          </p:nvPr>
        </p:nvSpPr>
        <p:spPr/>
        <p:txBody>
          <a:bodyPr/>
          <a:lstStyle/>
          <a:p>
            <a:r>
              <a:rPr lang="fr-FR" b="1" dirty="0">
                <a:latin typeface="Abadi" panose="020B0604020104020204" pitchFamily="34" charset="0"/>
              </a:rPr>
              <a:t>coûts de l'inaction, coûts et bénéfices de l’adaptation : </a:t>
            </a:r>
            <a:br>
              <a:rPr lang="fr-FR" b="1" dirty="0">
                <a:latin typeface="Abadi" panose="020B0604020104020204" pitchFamily="34" charset="0"/>
              </a:rPr>
            </a:br>
            <a:r>
              <a:rPr lang="fr-FR" b="1" dirty="0">
                <a:latin typeface="Abadi" panose="020B0604020104020204" pitchFamily="34" charset="0"/>
              </a:rPr>
              <a:t>de quoi parle-t-on ? </a:t>
            </a:r>
          </a:p>
        </p:txBody>
      </p:sp>
      <p:sp>
        <p:nvSpPr>
          <p:cNvPr id="5" name="Espace réservé du texte 4">
            <a:extLst>
              <a:ext uri="{FF2B5EF4-FFF2-40B4-BE49-F238E27FC236}">
                <a16:creationId xmlns:a16="http://schemas.microsoft.com/office/drawing/2014/main" id="{3A228AB4-A4CE-1774-F7DC-AF1C0A514971}"/>
              </a:ext>
            </a:extLst>
          </p:cNvPr>
          <p:cNvSpPr>
            <a:spLocks noGrp="1"/>
          </p:cNvSpPr>
          <p:nvPr>
            <p:ph type="body" sz="quarter" idx="14"/>
          </p:nvPr>
        </p:nvSpPr>
        <p:spPr/>
        <p:txBody>
          <a:bodyPr/>
          <a:lstStyle/>
          <a:p>
            <a:endParaRPr lang="fr-FR"/>
          </a:p>
        </p:txBody>
      </p:sp>
      <p:pic>
        <p:nvPicPr>
          <p:cNvPr id="7" name="Image 6" descr="Une image contenant texte, capture d’écran, Police, ligne&#10;&#10;Le contenu généré par l’IA peut être incorrect.">
            <a:extLst>
              <a:ext uri="{FF2B5EF4-FFF2-40B4-BE49-F238E27FC236}">
                <a16:creationId xmlns:a16="http://schemas.microsoft.com/office/drawing/2014/main" id="{2B849CA1-2D44-72BC-61B2-D4FE6692B739}"/>
              </a:ext>
            </a:extLst>
          </p:cNvPr>
          <p:cNvPicPr>
            <a:picLocks noChangeAspect="1"/>
          </p:cNvPicPr>
          <p:nvPr/>
        </p:nvPicPr>
        <p:blipFill>
          <a:blip r:embed="rId3"/>
          <a:stretch>
            <a:fillRect/>
          </a:stretch>
        </p:blipFill>
        <p:spPr>
          <a:xfrm>
            <a:off x="1008878" y="1219195"/>
            <a:ext cx="10174245" cy="4419609"/>
          </a:xfrm>
          <a:prstGeom prst="rect">
            <a:avLst/>
          </a:prstGeom>
        </p:spPr>
      </p:pic>
      <p:sp>
        <p:nvSpPr>
          <p:cNvPr id="8" name="ZoneTexte 7">
            <a:extLst>
              <a:ext uri="{FF2B5EF4-FFF2-40B4-BE49-F238E27FC236}">
                <a16:creationId xmlns:a16="http://schemas.microsoft.com/office/drawing/2014/main" id="{3505572D-F6D0-E00E-9075-5CBECB0E5A87}"/>
              </a:ext>
            </a:extLst>
          </p:cNvPr>
          <p:cNvSpPr txBox="1"/>
          <p:nvPr/>
        </p:nvSpPr>
        <p:spPr>
          <a:xfrm>
            <a:off x="3989969" y="5951138"/>
            <a:ext cx="4212062" cy="153888"/>
          </a:xfrm>
          <a:prstGeom prst="rect">
            <a:avLst/>
          </a:prstGeom>
          <a:noFill/>
        </p:spPr>
        <p:txBody>
          <a:bodyPr wrap="square" lIns="0" tIns="0" rIns="0" bIns="0" rtlCol="0">
            <a:spAutoFit/>
          </a:bodyPr>
          <a:lstStyle/>
          <a:p>
            <a:pPr algn="ctr">
              <a:spcBef>
                <a:spcPts val="0"/>
              </a:spcBef>
            </a:pPr>
            <a:r>
              <a:rPr lang="fr-FR" sz="1000" dirty="0"/>
              <a:t>Source : </a:t>
            </a:r>
            <a:r>
              <a:rPr lang="en-US" sz="1000" dirty="0"/>
              <a:t>European Environment Agency (2025)</a:t>
            </a:r>
            <a:endParaRPr lang="fr-FR" sz="1000" dirty="0"/>
          </a:p>
        </p:txBody>
      </p:sp>
      <p:sp>
        <p:nvSpPr>
          <p:cNvPr id="9" name="ZoneTexte 8">
            <a:extLst>
              <a:ext uri="{FF2B5EF4-FFF2-40B4-BE49-F238E27FC236}">
                <a16:creationId xmlns:a16="http://schemas.microsoft.com/office/drawing/2014/main" id="{45D04883-4543-E5C2-7CCE-2C55B981CBB0}"/>
              </a:ext>
            </a:extLst>
          </p:cNvPr>
          <p:cNvSpPr txBox="1"/>
          <p:nvPr/>
        </p:nvSpPr>
        <p:spPr>
          <a:xfrm>
            <a:off x="940532" y="1108054"/>
            <a:ext cx="4778781" cy="307777"/>
          </a:xfrm>
          <a:prstGeom prst="rect">
            <a:avLst/>
          </a:prstGeom>
          <a:solidFill>
            <a:schemeClr val="accent4"/>
          </a:solidFill>
        </p:spPr>
        <p:txBody>
          <a:bodyPr wrap="square">
            <a:spAutoFit/>
          </a:bodyPr>
          <a:lstStyle/>
          <a:p>
            <a:pPr algn="ctr"/>
            <a:r>
              <a:rPr lang="fr-FR" sz="1400" dirty="0">
                <a:latin typeface="Avenir Heavy" panose="020B0703020203020204" pitchFamily="34" charset="-78"/>
                <a:cs typeface="Avenir Heavy" panose="020B0703020203020204" pitchFamily="34" charset="-78"/>
              </a:rPr>
              <a:t>Scénario sans adaptation</a:t>
            </a:r>
            <a:endParaRPr lang="fr-FR" sz="1400" b="1" dirty="0">
              <a:latin typeface="Avenir Heavy" panose="020B0703020203020204" pitchFamily="34" charset="-78"/>
              <a:cs typeface="Avenir Heavy" panose="020B0703020203020204" pitchFamily="34" charset="-78"/>
            </a:endParaRPr>
          </a:p>
        </p:txBody>
      </p:sp>
      <p:sp>
        <p:nvSpPr>
          <p:cNvPr id="10" name="ZoneTexte 9">
            <a:extLst>
              <a:ext uri="{FF2B5EF4-FFF2-40B4-BE49-F238E27FC236}">
                <a16:creationId xmlns:a16="http://schemas.microsoft.com/office/drawing/2014/main" id="{646EF923-92B5-9540-100B-8B39676A6F74}"/>
              </a:ext>
            </a:extLst>
          </p:cNvPr>
          <p:cNvSpPr txBox="1"/>
          <p:nvPr/>
        </p:nvSpPr>
        <p:spPr>
          <a:xfrm>
            <a:off x="6228273" y="1108054"/>
            <a:ext cx="4954850" cy="307777"/>
          </a:xfrm>
          <a:prstGeom prst="rect">
            <a:avLst/>
          </a:prstGeom>
          <a:solidFill>
            <a:schemeClr val="accent4"/>
          </a:solidFill>
        </p:spPr>
        <p:txBody>
          <a:bodyPr wrap="square">
            <a:spAutoFit/>
          </a:bodyPr>
          <a:lstStyle/>
          <a:p>
            <a:pPr algn="ctr"/>
            <a:r>
              <a:rPr lang="fr-FR" sz="1400" dirty="0">
                <a:latin typeface="Avenir Heavy" panose="020B0703020203020204" pitchFamily="34" charset="-78"/>
                <a:cs typeface="Avenir Heavy" panose="020B0703020203020204" pitchFamily="34" charset="-78"/>
              </a:rPr>
              <a:t>Scénario avec adaptation</a:t>
            </a:r>
            <a:endParaRPr lang="fr-FR" sz="1400" b="1" dirty="0">
              <a:latin typeface="Avenir Heavy" panose="020B0703020203020204" pitchFamily="34" charset="-78"/>
              <a:cs typeface="Avenir Heavy" panose="020B0703020203020204" pitchFamily="34" charset="-78"/>
            </a:endParaRPr>
          </a:p>
        </p:txBody>
      </p:sp>
    </p:spTree>
    <p:extLst>
      <p:ext uri="{BB962C8B-B14F-4D97-AF65-F5344CB8AC3E}">
        <p14:creationId xmlns:p14="http://schemas.microsoft.com/office/powerpoint/2010/main" val="53760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E5B93CF-159C-627A-0625-BB03149C0FA7}"/>
              </a:ext>
            </a:extLst>
          </p:cNvPr>
          <p:cNvSpPr>
            <a:spLocks noGrp="1"/>
          </p:cNvSpPr>
          <p:nvPr>
            <p:ph type="ftr" sz="quarter" idx="11"/>
          </p:nvPr>
        </p:nvSpPr>
        <p:spPr/>
        <p:txBody>
          <a:bodyPr/>
          <a:lstStyle/>
          <a:p>
            <a:r>
              <a:rPr lang="fr-FR"/>
              <a:t>CYCLE ANNUEL IHEDATE 2025 - Adapter les territoires à +4 degrés</a:t>
            </a:r>
          </a:p>
        </p:txBody>
      </p:sp>
      <p:sp>
        <p:nvSpPr>
          <p:cNvPr id="3" name="Espace réservé du numéro de diapositive 2">
            <a:extLst>
              <a:ext uri="{FF2B5EF4-FFF2-40B4-BE49-F238E27FC236}">
                <a16:creationId xmlns:a16="http://schemas.microsoft.com/office/drawing/2014/main" id="{39A18E78-4C75-0FEB-C041-0FDEA14E4E44}"/>
              </a:ext>
            </a:extLst>
          </p:cNvPr>
          <p:cNvSpPr>
            <a:spLocks noGrp="1"/>
          </p:cNvSpPr>
          <p:nvPr>
            <p:ph type="sldNum" sz="quarter" idx="12"/>
          </p:nvPr>
        </p:nvSpPr>
        <p:spPr/>
        <p:txBody>
          <a:bodyPr/>
          <a:lstStyle/>
          <a:p>
            <a:fld id="{FFA86F7B-D2C3-468B-9778-A38685714264}" type="slidenum">
              <a:rPr lang="fr-FR" smtClean="0"/>
              <a:pPr/>
              <a:t>3</a:t>
            </a:fld>
            <a:endParaRPr lang="fr-FR"/>
          </a:p>
        </p:txBody>
      </p:sp>
      <p:sp>
        <p:nvSpPr>
          <p:cNvPr id="4" name="Espace réservé du texte 3">
            <a:extLst>
              <a:ext uri="{FF2B5EF4-FFF2-40B4-BE49-F238E27FC236}">
                <a16:creationId xmlns:a16="http://schemas.microsoft.com/office/drawing/2014/main" id="{3121FA99-4B14-DA35-C173-2F461F2B9DB9}"/>
              </a:ext>
            </a:extLst>
          </p:cNvPr>
          <p:cNvSpPr>
            <a:spLocks noGrp="1"/>
          </p:cNvSpPr>
          <p:nvPr>
            <p:ph type="body" sz="quarter" idx="13"/>
          </p:nvPr>
        </p:nvSpPr>
        <p:spPr/>
        <p:txBody>
          <a:bodyPr/>
          <a:lstStyle/>
          <a:p>
            <a:r>
              <a:rPr lang="fr-FR" b="1" dirty="0">
                <a:latin typeface="Abadi" panose="020B0604020104020204" pitchFamily="34" charset="0"/>
              </a:rPr>
              <a:t>La complexité de l’évaluation des coûts des dommages induits par le changement climatique</a:t>
            </a:r>
          </a:p>
        </p:txBody>
      </p:sp>
      <p:sp>
        <p:nvSpPr>
          <p:cNvPr id="5" name="Espace réservé du texte 4">
            <a:extLst>
              <a:ext uri="{FF2B5EF4-FFF2-40B4-BE49-F238E27FC236}">
                <a16:creationId xmlns:a16="http://schemas.microsoft.com/office/drawing/2014/main" id="{F0498598-18E3-AF57-5763-AE6457D25BB6}"/>
              </a:ext>
            </a:extLst>
          </p:cNvPr>
          <p:cNvSpPr>
            <a:spLocks noGrp="1"/>
          </p:cNvSpPr>
          <p:nvPr>
            <p:ph type="body" sz="quarter" idx="14"/>
          </p:nvPr>
        </p:nvSpPr>
        <p:spPr/>
        <p:txBody>
          <a:bodyPr/>
          <a:lstStyle/>
          <a:p>
            <a:endParaRPr lang="fr-FR"/>
          </a:p>
        </p:txBody>
      </p:sp>
      <p:sp>
        <p:nvSpPr>
          <p:cNvPr id="7" name="ZoneTexte 6">
            <a:extLst>
              <a:ext uri="{FF2B5EF4-FFF2-40B4-BE49-F238E27FC236}">
                <a16:creationId xmlns:a16="http://schemas.microsoft.com/office/drawing/2014/main" id="{77A459FE-E121-FB19-3716-E75E9FFDB198}"/>
              </a:ext>
            </a:extLst>
          </p:cNvPr>
          <p:cNvSpPr txBox="1"/>
          <p:nvPr/>
        </p:nvSpPr>
        <p:spPr>
          <a:xfrm>
            <a:off x="495662" y="1823049"/>
            <a:ext cx="2520000" cy="1536943"/>
          </a:xfrm>
          <a:prstGeom prst="rect">
            <a:avLst/>
          </a:prstGeom>
          <a:noFill/>
        </p:spPr>
        <p:txBody>
          <a:bodyPr wrap="square" numCol="1" rtlCol="0">
            <a:noAutofit/>
          </a:bodyPr>
          <a:lstStyle/>
          <a:p>
            <a:pPr marR="0" lvl="0" algn="ctr" defTabSz="914400" eaLnBrk="1" fontAlgn="auto" latinLnBrk="0" hangingPunct="1">
              <a:lnSpc>
                <a:spcPct val="90000"/>
              </a:lnSpc>
              <a:spcBef>
                <a:spcPts val="300"/>
              </a:spcBef>
              <a:spcAft>
                <a:spcPts val="0"/>
              </a:spcAft>
              <a:buClrTx/>
              <a:buSzTx/>
              <a:tabLst/>
              <a:defRPr/>
            </a:pPr>
            <a:r>
              <a:rPr kumimoji="0" lang="fr-FR" sz="1200" b="0" i="0" u="none" strike="noStrike" kern="0" cap="none" spc="0" normalizeH="0" baseline="0" noProof="0" dirty="0">
                <a:ln>
                  <a:noFill/>
                </a:ln>
                <a:solidFill>
                  <a:srgbClr val="000000"/>
                </a:solidFill>
                <a:effectLst/>
                <a:uLnTx/>
                <a:uFillTx/>
                <a:latin typeface="Avenir Medium" panose="02000603020000020003" pitchFamily="2" charset="-78"/>
                <a:cs typeface="Avenir Medium" panose="02000603020000020003" pitchFamily="2" charset="-78"/>
              </a:rPr>
              <a:t>Changement tendanciel des paramètres climatiques de base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Hausse des températures moyennes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Réduction/augmentation des précipitations saisonnières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Perturbation des cycles de gel et de dégel</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Élévation du niveau des océans et érosion côtière</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a:t>
            </a:r>
            <a:endParaRPr kumimoji="0" lang="fr-FR" sz="1200" b="0" i="0" u="none" strike="noStrike" kern="0" cap="none" spc="0" normalizeH="0" baseline="0" noProof="0" dirty="0">
              <a:ln>
                <a:noFill/>
              </a:ln>
              <a:solidFill>
                <a:srgbClr val="000000"/>
              </a:solidFill>
              <a:effectLst/>
              <a:uLnTx/>
              <a:uFillTx/>
            </a:endParaRPr>
          </a:p>
        </p:txBody>
      </p:sp>
      <p:sp>
        <p:nvSpPr>
          <p:cNvPr id="8" name="ZoneTexte 7">
            <a:extLst>
              <a:ext uri="{FF2B5EF4-FFF2-40B4-BE49-F238E27FC236}">
                <a16:creationId xmlns:a16="http://schemas.microsoft.com/office/drawing/2014/main" id="{B3462837-6325-6D79-4D9D-64C8B75342DA}"/>
              </a:ext>
            </a:extLst>
          </p:cNvPr>
          <p:cNvSpPr txBox="1"/>
          <p:nvPr/>
        </p:nvSpPr>
        <p:spPr>
          <a:xfrm>
            <a:off x="495661" y="4066509"/>
            <a:ext cx="2520000" cy="1536943"/>
          </a:xfrm>
          <a:prstGeom prst="rect">
            <a:avLst/>
          </a:prstGeom>
          <a:noFill/>
        </p:spPr>
        <p:txBody>
          <a:bodyPr wrap="square" numCol="1" rtlCol="0">
            <a:noAutofit/>
          </a:bodyPr>
          <a:lstStyle/>
          <a:p>
            <a:pPr algn="ctr">
              <a:lnSpc>
                <a:spcPct val="90000"/>
              </a:lnSpc>
              <a:spcBef>
                <a:spcPts val="300"/>
              </a:spcBef>
            </a:pPr>
            <a:r>
              <a:rPr lang="fr-FR" sz="1200" kern="0" dirty="0">
                <a:solidFill>
                  <a:srgbClr val="000000"/>
                </a:solidFill>
                <a:latin typeface="Avenir Medium" panose="02000603020000020003" pitchFamily="2" charset="-78"/>
                <a:cs typeface="Avenir Medium" panose="02000603020000020003" pitchFamily="2" charset="-78"/>
              </a:rPr>
              <a:t>Changement dans la fréquence et/ou l’intensité des extrêmes climatiques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Sécheresses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Vagues de chaleur</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Précipitations violentes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Inondations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Submersions marines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Vents violents et tempêtes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a:t>
            </a:r>
            <a:endParaRPr kumimoji="0" lang="fr-FR" sz="1200" b="0" i="0" u="none" strike="noStrike" kern="0" cap="none" spc="0" normalizeH="0" baseline="0" noProof="0" dirty="0">
              <a:ln>
                <a:noFill/>
              </a:ln>
              <a:solidFill>
                <a:srgbClr val="000000"/>
              </a:solidFill>
              <a:effectLst/>
              <a:uLnTx/>
              <a:uFillTx/>
            </a:endParaRPr>
          </a:p>
        </p:txBody>
      </p:sp>
      <p:sp>
        <p:nvSpPr>
          <p:cNvPr id="28" name="ZoneTexte 27">
            <a:extLst>
              <a:ext uri="{FF2B5EF4-FFF2-40B4-BE49-F238E27FC236}">
                <a16:creationId xmlns:a16="http://schemas.microsoft.com/office/drawing/2014/main" id="{02210F34-6157-D143-4EC0-0772C03746AC}"/>
              </a:ext>
            </a:extLst>
          </p:cNvPr>
          <p:cNvSpPr txBox="1"/>
          <p:nvPr/>
        </p:nvSpPr>
        <p:spPr>
          <a:xfrm>
            <a:off x="3378351" y="1823049"/>
            <a:ext cx="2520000" cy="1536943"/>
          </a:xfrm>
          <a:prstGeom prst="rect">
            <a:avLst/>
          </a:prstGeom>
          <a:noFill/>
        </p:spPr>
        <p:txBody>
          <a:bodyPr wrap="square" numCol="1" rtlCol="0">
            <a:noAutofit/>
          </a:bodyPr>
          <a:lstStyle/>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Fragmentation des écosystèmes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Pratiques agricoles intensives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Pression croissante sur la ressource en eau</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Surexploitation des ressources naturelles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lang="fr-FR" sz="1200" kern="0" dirty="0">
              <a:solidFill>
                <a:srgbClr val="000000"/>
              </a:solidFill>
            </a:endParaRP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Vieillissement de la population</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Inégalités sociales et vulnérabilité des groupes sociaux</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Pollution de l’air et de l’eau</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lang="fr-FR" sz="1200" kern="0" dirty="0">
              <a:solidFill>
                <a:srgbClr val="000000"/>
              </a:solidFill>
            </a:endParaRPr>
          </a:p>
          <a:p>
            <a:pPr marL="182563" indent="-182563">
              <a:lnSpc>
                <a:spcPct val="90000"/>
              </a:lnSpc>
              <a:spcBef>
                <a:spcPts val="300"/>
              </a:spcBef>
              <a:buFont typeface="Wingdings" panose="05000000000000000000" pitchFamily="2" charset="2"/>
              <a:buChar char="ü"/>
            </a:pPr>
            <a:r>
              <a:rPr lang="fr-FR" sz="1200" kern="0" dirty="0">
                <a:solidFill>
                  <a:srgbClr val="000000"/>
                </a:solidFill>
              </a:rPr>
              <a:t>Qualité du logement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Vieillissement des infrastructures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Manque de redondance dans les systèmes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lang="fr-FR" sz="1200" kern="0" dirty="0">
              <a:solidFill>
                <a:srgbClr val="000000"/>
              </a:solidFill>
            </a:endParaRPr>
          </a:p>
          <a:p>
            <a:pPr marL="182563" indent="-182563">
              <a:lnSpc>
                <a:spcPct val="90000"/>
              </a:lnSpc>
              <a:spcBef>
                <a:spcPts val="300"/>
              </a:spcBef>
              <a:buFont typeface="Wingdings" panose="05000000000000000000" pitchFamily="2" charset="2"/>
              <a:buChar char="ü"/>
            </a:pPr>
            <a:r>
              <a:rPr lang="fr-FR" sz="1200" kern="0" dirty="0">
                <a:solidFill>
                  <a:srgbClr val="000000"/>
                </a:solidFill>
              </a:rPr>
              <a:t>Dépendance aux importations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Tensions géopolitiques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lang="fr-FR" sz="1200" kern="0" dirty="0">
              <a:solidFill>
                <a:srgbClr val="000000"/>
              </a:solidFill>
            </a:endParaRP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lang="fr-FR" sz="1200" kern="0" dirty="0">
              <a:solidFill>
                <a:srgbClr val="000000"/>
              </a:solidFill>
            </a:endParaRP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kumimoji="0" lang="fr-FR" sz="1200" b="0" i="0" u="none" strike="noStrike" kern="0" cap="none" spc="0" normalizeH="0" baseline="0" noProof="0" dirty="0">
              <a:ln>
                <a:noFill/>
              </a:ln>
              <a:solidFill>
                <a:srgbClr val="000000"/>
              </a:solidFill>
              <a:effectLst/>
              <a:uLnTx/>
              <a:uFillTx/>
            </a:endParaRPr>
          </a:p>
        </p:txBody>
      </p:sp>
      <p:sp>
        <p:nvSpPr>
          <p:cNvPr id="32" name="ZoneTexte 31">
            <a:extLst>
              <a:ext uri="{FF2B5EF4-FFF2-40B4-BE49-F238E27FC236}">
                <a16:creationId xmlns:a16="http://schemas.microsoft.com/office/drawing/2014/main" id="{64428EBE-69DD-E3A0-CDF2-6CA3263C1BB5}"/>
              </a:ext>
            </a:extLst>
          </p:cNvPr>
          <p:cNvSpPr txBox="1"/>
          <p:nvPr/>
        </p:nvSpPr>
        <p:spPr>
          <a:xfrm>
            <a:off x="6185650" y="1825924"/>
            <a:ext cx="2736000" cy="1536943"/>
          </a:xfrm>
          <a:prstGeom prst="rect">
            <a:avLst/>
          </a:prstGeom>
          <a:noFill/>
        </p:spPr>
        <p:txBody>
          <a:bodyPr wrap="square" numCol="1" rtlCol="0">
            <a:noAutofit/>
          </a:bodyPr>
          <a:lstStyle/>
          <a:p>
            <a:pPr marR="0" lvl="0" algn="ctr" defTabSz="914400" eaLnBrk="1" fontAlgn="auto" latinLnBrk="0" hangingPunct="1">
              <a:lnSpc>
                <a:spcPct val="90000"/>
              </a:lnSpc>
              <a:spcBef>
                <a:spcPts val="600"/>
              </a:spcBef>
              <a:spcAft>
                <a:spcPts val="0"/>
              </a:spcAft>
              <a:buClrTx/>
              <a:buSzTx/>
              <a:tabLst/>
              <a:defRPr/>
            </a:pPr>
            <a:r>
              <a:rPr kumimoji="0" lang="fr-FR" sz="1100" b="0" i="0" u="none" strike="noStrike" kern="0" cap="none" spc="0" normalizeH="0" baseline="0" noProof="0" dirty="0">
                <a:ln>
                  <a:noFill/>
                </a:ln>
                <a:solidFill>
                  <a:srgbClr val="000000"/>
                </a:solidFill>
                <a:effectLst/>
                <a:uLnTx/>
                <a:uFillTx/>
                <a:latin typeface="Avenir Medium" panose="02000603020000020003" pitchFamily="2" charset="-78"/>
                <a:cs typeface="Avenir Medium" panose="02000603020000020003" pitchFamily="2" charset="-78"/>
              </a:rPr>
              <a:t>Ecosystèmes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Changement de répartition des espèces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Perturbation des services écosystémiques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100" kern="0" dirty="0">
                <a:solidFill>
                  <a:srgbClr val="000000"/>
                </a:solidFill>
              </a:rPr>
              <a:t>Dégradation des sols</a:t>
            </a:r>
          </a:p>
          <a:p>
            <a:pPr marR="0" lvl="0" algn="ctr" defTabSz="914400" eaLnBrk="1" fontAlgn="auto" latinLnBrk="0" hangingPunct="1">
              <a:lnSpc>
                <a:spcPct val="90000"/>
              </a:lnSpc>
              <a:spcBef>
                <a:spcPts val="600"/>
              </a:spcBef>
              <a:spcAft>
                <a:spcPts val="0"/>
              </a:spcAft>
              <a:buClrTx/>
              <a:buSzTx/>
              <a:tabLst/>
              <a:defRPr/>
            </a:pPr>
            <a:r>
              <a:rPr lang="fr-FR" sz="1100" kern="0" dirty="0">
                <a:solidFill>
                  <a:srgbClr val="000000"/>
                </a:solidFill>
                <a:latin typeface="Avenir Medium" panose="02000603020000020003" pitchFamily="2" charset="-78"/>
                <a:cs typeface="Avenir Medium" panose="02000603020000020003" pitchFamily="2" charset="-78"/>
              </a:rPr>
              <a:t>Eau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100" kern="0" dirty="0">
                <a:solidFill>
                  <a:srgbClr val="000000"/>
                </a:solidFill>
              </a:rPr>
              <a:t>Baisse du niveau des eaux souterraines et de surface</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100" kern="0" dirty="0">
                <a:solidFill>
                  <a:srgbClr val="000000"/>
                </a:solidFill>
              </a:rPr>
              <a:t>Recul des glaciers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100" kern="0" dirty="0">
                <a:solidFill>
                  <a:srgbClr val="000000"/>
                </a:solidFill>
              </a:rPr>
              <a:t>Intrusion d'eau salée</a:t>
            </a:r>
          </a:p>
          <a:p>
            <a:pPr algn="ctr">
              <a:lnSpc>
                <a:spcPct val="90000"/>
              </a:lnSpc>
              <a:spcBef>
                <a:spcPts val="600"/>
              </a:spcBef>
              <a:defRPr/>
            </a:pPr>
            <a:r>
              <a:rPr lang="fr-FR" sz="1100" kern="0" dirty="0">
                <a:solidFill>
                  <a:srgbClr val="000000"/>
                </a:solidFill>
                <a:latin typeface="Avenir Medium" panose="02000603020000020003" pitchFamily="2" charset="-78"/>
                <a:cs typeface="Avenir Medium" panose="02000603020000020003" pitchFamily="2" charset="-78"/>
              </a:rPr>
              <a:t>Santé</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Propagation des pathogènes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Aggravation des maladies chroniques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Réduction de la productivité et de l'offre de travail</a:t>
            </a:r>
          </a:p>
          <a:p>
            <a:pPr algn="ctr">
              <a:lnSpc>
                <a:spcPct val="90000"/>
              </a:lnSpc>
              <a:spcBef>
                <a:spcPts val="600"/>
              </a:spcBef>
              <a:defRPr/>
            </a:pPr>
            <a:r>
              <a:rPr lang="fr-FR" sz="1100" kern="0" dirty="0">
                <a:solidFill>
                  <a:srgbClr val="000000"/>
                </a:solidFill>
                <a:latin typeface="Avenir Medium" panose="02000603020000020003" pitchFamily="2" charset="-78"/>
                <a:cs typeface="Avenir Medium" panose="02000603020000020003" pitchFamily="2" charset="-78"/>
              </a:rPr>
              <a:t>Infrastructures et bâtiments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Limites de la production nucléaire et hydroélectrique</a:t>
            </a:r>
          </a:p>
          <a:p>
            <a:pPr marL="182563" indent="-182563">
              <a:lnSpc>
                <a:spcPct val="90000"/>
              </a:lnSpc>
              <a:spcBef>
                <a:spcPts val="300"/>
              </a:spcBef>
              <a:buFont typeface="Wingdings" panose="05000000000000000000" pitchFamily="2" charset="2"/>
              <a:buChar char="ü"/>
            </a:pPr>
            <a:r>
              <a:rPr lang="fr-FR" sz="1100" kern="0" dirty="0">
                <a:solidFill>
                  <a:srgbClr val="000000"/>
                </a:solidFill>
              </a:rPr>
              <a:t>Défaillance des lignes électriques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Déformation des routes et rails</a:t>
            </a:r>
          </a:p>
          <a:p>
            <a:pPr marR="0" lvl="0" algn="ctr" fontAlgn="auto">
              <a:lnSpc>
                <a:spcPct val="90000"/>
              </a:lnSpc>
              <a:spcBef>
                <a:spcPts val="600"/>
              </a:spcBef>
              <a:spcAft>
                <a:spcPts val="0"/>
              </a:spcAft>
              <a:buClrTx/>
              <a:buSzTx/>
              <a:tabLst/>
              <a:defRPr/>
            </a:pPr>
            <a:r>
              <a:rPr lang="fr-FR" sz="1100" kern="0" dirty="0">
                <a:solidFill>
                  <a:srgbClr val="000000"/>
                </a:solidFill>
                <a:latin typeface="Avenir Medium" panose="02000603020000020003" pitchFamily="2" charset="-78"/>
                <a:cs typeface="Avenir Medium" panose="02000603020000020003" pitchFamily="2" charset="-78"/>
              </a:rPr>
              <a:t>Economie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100" b="0" i="0" u="none" strike="noStrike" kern="0" cap="none" spc="0" normalizeH="0" baseline="0" noProof="0" dirty="0">
                <a:ln>
                  <a:noFill/>
                </a:ln>
                <a:solidFill>
                  <a:srgbClr val="000000"/>
                </a:solidFill>
                <a:effectLst/>
                <a:uLnTx/>
                <a:uFillTx/>
              </a:rPr>
              <a:t>Perturbations des chaines d’approvisionnement mondiales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100" kern="0" dirty="0">
                <a:solidFill>
                  <a:srgbClr val="000000"/>
                </a:solidFill>
              </a:rPr>
              <a:t>…</a:t>
            </a:r>
            <a:endParaRPr kumimoji="0" lang="fr-FR" sz="1100" b="0" i="0" u="none" strike="noStrike" kern="0" cap="none" spc="0" normalizeH="0" baseline="0" noProof="0" dirty="0">
              <a:ln>
                <a:noFill/>
              </a:ln>
              <a:solidFill>
                <a:srgbClr val="000000"/>
              </a:solidFill>
              <a:effectLst/>
              <a:uLnTx/>
              <a:uFillTx/>
            </a:endParaRPr>
          </a:p>
        </p:txBody>
      </p:sp>
      <p:sp>
        <p:nvSpPr>
          <p:cNvPr id="6" name="ZoneTexte 5">
            <a:extLst>
              <a:ext uri="{FF2B5EF4-FFF2-40B4-BE49-F238E27FC236}">
                <a16:creationId xmlns:a16="http://schemas.microsoft.com/office/drawing/2014/main" id="{D9BC8F5B-3C65-F05D-C8AC-132FD284B759}"/>
              </a:ext>
            </a:extLst>
          </p:cNvPr>
          <p:cNvSpPr txBox="1"/>
          <p:nvPr/>
        </p:nvSpPr>
        <p:spPr>
          <a:xfrm>
            <a:off x="621419" y="1030575"/>
            <a:ext cx="2203268" cy="648000"/>
          </a:xfrm>
          <a:prstGeom prst="rect">
            <a:avLst/>
          </a:prstGeom>
          <a:solidFill>
            <a:schemeClr val="accent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1" i="0" u="none" strike="noStrike" kern="0" cap="none" spc="0" normalizeH="0" baseline="0" noProof="0" dirty="0">
                <a:ln>
                  <a:noFill/>
                </a:ln>
                <a:solidFill>
                  <a:schemeClr val="bg1"/>
                </a:solidFill>
                <a:effectLst/>
                <a:uLnTx/>
                <a:uFillTx/>
                <a:latin typeface="Avenir Black" panose="020B0803020203020204" pitchFamily="34" charset="0"/>
              </a:rPr>
              <a:t>EXPOSITION AUX ALÉAS CLIMATIQUES</a:t>
            </a:r>
          </a:p>
        </p:txBody>
      </p:sp>
      <p:sp>
        <p:nvSpPr>
          <p:cNvPr id="9" name="ZoneTexte 8">
            <a:extLst>
              <a:ext uri="{FF2B5EF4-FFF2-40B4-BE49-F238E27FC236}">
                <a16:creationId xmlns:a16="http://schemas.microsoft.com/office/drawing/2014/main" id="{A633B2CE-E36D-9D5E-1444-10D38C27EF10}"/>
              </a:ext>
            </a:extLst>
          </p:cNvPr>
          <p:cNvSpPr txBox="1"/>
          <p:nvPr/>
        </p:nvSpPr>
        <p:spPr>
          <a:xfrm>
            <a:off x="3536717" y="1030575"/>
            <a:ext cx="2203268" cy="648000"/>
          </a:xfrm>
          <a:prstGeom prst="rect">
            <a:avLst/>
          </a:prstGeom>
          <a:solidFill>
            <a:schemeClr val="accent2"/>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1" i="0" u="none" strike="noStrike" kern="0" cap="none" spc="0" normalizeH="0" baseline="0" noProof="0" dirty="0">
                <a:ln>
                  <a:noFill/>
                </a:ln>
                <a:solidFill>
                  <a:schemeClr val="bg1"/>
                </a:solidFill>
                <a:effectLst/>
                <a:uLnTx/>
                <a:uFillTx/>
                <a:latin typeface="Avenir Black" panose="020B0803020203020204" pitchFamily="34" charset="0"/>
              </a:rPr>
              <a:t>VULNÉRABILITÉ AUX ALÉAS CLIMATIQUES</a:t>
            </a:r>
          </a:p>
        </p:txBody>
      </p:sp>
      <p:sp>
        <p:nvSpPr>
          <p:cNvPr id="10" name="ZoneTexte 9">
            <a:extLst>
              <a:ext uri="{FF2B5EF4-FFF2-40B4-BE49-F238E27FC236}">
                <a16:creationId xmlns:a16="http://schemas.microsoft.com/office/drawing/2014/main" id="{B927C6A3-CE17-AAC3-54FF-66E4956FA7A2}"/>
              </a:ext>
            </a:extLst>
          </p:cNvPr>
          <p:cNvSpPr txBox="1"/>
          <p:nvPr/>
        </p:nvSpPr>
        <p:spPr>
          <a:xfrm>
            <a:off x="6452015" y="1030575"/>
            <a:ext cx="2203268" cy="648000"/>
          </a:xfrm>
          <a:prstGeom prst="rect">
            <a:avLst/>
          </a:prstGeom>
          <a:solidFill>
            <a:schemeClr val="accent1"/>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1" i="0" u="none" strike="noStrike" kern="0" cap="none" spc="0" normalizeH="0" baseline="0" noProof="0" dirty="0">
                <a:ln>
                  <a:noFill/>
                </a:ln>
                <a:solidFill>
                  <a:schemeClr val="bg1"/>
                </a:solidFill>
                <a:effectLst/>
                <a:uLnTx/>
                <a:uFillTx/>
                <a:latin typeface="Avenir Black" panose="020B0803020203020204" pitchFamily="34" charset="0"/>
              </a:rPr>
              <a:t>IMPACTS SUR LES MILIEUX NATURELS ET LES SOCIÉTÉS HUMAINES </a:t>
            </a:r>
          </a:p>
        </p:txBody>
      </p:sp>
      <p:sp>
        <p:nvSpPr>
          <p:cNvPr id="11" name="ZoneTexte 10">
            <a:extLst>
              <a:ext uri="{FF2B5EF4-FFF2-40B4-BE49-F238E27FC236}">
                <a16:creationId xmlns:a16="http://schemas.microsoft.com/office/drawing/2014/main" id="{DE0E8D60-9F9B-3BCE-E23F-A93DAC69620F}"/>
              </a:ext>
            </a:extLst>
          </p:cNvPr>
          <p:cNvSpPr txBox="1"/>
          <p:nvPr/>
        </p:nvSpPr>
        <p:spPr>
          <a:xfrm>
            <a:off x="9367313" y="1030575"/>
            <a:ext cx="2203268" cy="648000"/>
          </a:xfrm>
          <a:prstGeom prst="rect">
            <a:avLst/>
          </a:prstGeom>
          <a:solidFill>
            <a:schemeClr val="accent5">
              <a:lumMod val="75000"/>
            </a:scheme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1" i="0" u="none" strike="noStrike" kern="0" cap="none" spc="0" normalizeH="0" baseline="0" noProof="0" dirty="0">
                <a:ln>
                  <a:noFill/>
                </a:ln>
                <a:solidFill>
                  <a:schemeClr val="bg1"/>
                </a:solidFill>
                <a:effectLst/>
                <a:uLnTx/>
                <a:uFillTx/>
                <a:latin typeface="Avenir Black" panose="020B0803020203020204" pitchFamily="34" charset="0"/>
              </a:rPr>
              <a:t>DOMMAGES</a:t>
            </a:r>
            <a:br>
              <a:rPr kumimoji="0" lang="fr-FR" sz="1200" b="1" i="0" u="none" strike="noStrike" kern="0" cap="none" spc="0" normalizeH="0" baseline="0" noProof="0" dirty="0">
                <a:ln>
                  <a:noFill/>
                </a:ln>
                <a:solidFill>
                  <a:schemeClr val="bg1"/>
                </a:solidFill>
                <a:effectLst/>
                <a:uLnTx/>
                <a:uFillTx/>
                <a:latin typeface="Avenir Black" panose="020B0803020203020204" pitchFamily="34" charset="0"/>
              </a:rPr>
            </a:br>
            <a:r>
              <a:rPr kumimoji="0" lang="fr-FR" sz="1200" b="1" i="0" u="none" strike="noStrike" kern="0" cap="none" spc="0" normalizeH="0" baseline="0" noProof="0" dirty="0">
                <a:ln>
                  <a:noFill/>
                </a:ln>
                <a:solidFill>
                  <a:schemeClr val="bg1"/>
                </a:solidFill>
                <a:effectLst/>
                <a:uLnTx/>
                <a:uFillTx/>
                <a:latin typeface="Avenir Black" panose="020B0803020203020204" pitchFamily="34" charset="0"/>
              </a:rPr>
              <a:t>(potentiellement combinés et en cascade) </a:t>
            </a:r>
          </a:p>
        </p:txBody>
      </p:sp>
      <p:sp>
        <p:nvSpPr>
          <p:cNvPr id="33" name="Signe Plus 32">
            <a:extLst>
              <a:ext uri="{FF2B5EF4-FFF2-40B4-BE49-F238E27FC236}">
                <a16:creationId xmlns:a16="http://schemas.microsoft.com/office/drawing/2014/main" id="{8BD8D79B-5CE8-1A87-263D-1AF32D854E4C}"/>
              </a:ext>
            </a:extLst>
          </p:cNvPr>
          <p:cNvSpPr/>
          <p:nvPr/>
        </p:nvSpPr>
        <p:spPr>
          <a:xfrm>
            <a:off x="3000702" y="1174575"/>
            <a:ext cx="360000" cy="360000"/>
          </a:xfrm>
          <a:prstGeom prst="mathPlus">
            <a:avLst/>
          </a:prstGeom>
          <a:solidFill>
            <a:schemeClr val="tx1">
              <a:lumMod val="75000"/>
              <a:lumOff val="25000"/>
            </a:schemeClr>
          </a:soli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34" name="Est égal à 33">
            <a:extLst>
              <a:ext uri="{FF2B5EF4-FFF2-40B4-BE49-F238E27FC236}">
                <a16:creationId xmlns:a16="http://schemas.microsoft.com/office/drawing/2014/main" id="{74A66683-C42A-2C79-4D2F-0DBE360C2468}"/>
              </a:ext>
            </a:extLst>
          </p:cNvPr>
          <p:cNvSpPr/>
          <p:nvPr/>
        </p:nvSpPr>
        <p:spPr>
          <a:xfrm>
            <a:off x="5916000" y="1174575"/>
            <a:ext cx="360000" cy="360000"/>
          </a:xfrm>
          <a:prstGeom prst="mathEqual">
            <a:avLst/>
          </a:prstGeom>
          <a:solidFill>
            <a:schemeClr val="tx1">
              <a:lumMod val="75000"/>
              <a:lumOff val="25000"/>
            </a:schemeClr>
          </a:soli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35" name="Est égal à 34">
            <a:extLst>
              <a:ext uri="{FF2B5EF4-FFF2-40B4-BE49-F238E27FC236}">
                <a16:creationId xmlns:a16="http://schemas.microsoft.com/office/drawing/2014/main" id="{90720C15-6822-F6B9-A689-14AE174541F4}"/>
              </a:ext>
            </a:extLst>
          </p:cNvPr>
          <p:cNvSpPr/>
          <p:nvPr/>
        </p:nvSpPr>
        <p:spPr>
          <a:xfrm>
            <a:off x="8831298" y="1174575"/>
            <a:ext cx="360000" cy="360000"/>
          </a:xfrm>
          <a:prstGeom prst="mathEqual">
            <a:avLst/>
          </a:prstGeom>
          <a:solidFill>
            <a:schemeClr val="tx1">
              <a:lumMod val="75000"/>
              <a:lumOff val="25000"/>
            </a:schemeClr>
          </a:soli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
        <p:nvSpPr>
          <p:cNvPr id="38" name="ZoneTexte 37">
            <a:extLst>
              <a:ext uri="{FF2B5EF4-FFF2-40B4-BE49-F238E27FC236}">
                <a16:creationId xmlns:a16="http://schemas.microsoft.com/office/drawing/2014/main" id="{E9AE0B33-85EF-2A3F-95CD-877B7A04C2D7}"/>
              </a:ext>
            </a:extLst>
          </p:cNvPr>
          <p:cNvSpPr txBox="1"/>
          <p:nvPr/>
        </p:nvSpPr>
        <p:spPr>
          <a:xfrm>
            <a:off x="9112569" y="1823049"/>
            <a:ext cx="2712755" cy="1536943"/>
          </a:xfrm>
          <a:prstGeom prst="rect">
            <a:avLst/>
          </a:prstGeom>
          <a:noFill/>
        </p:spPr>
        <p:txBody>
          <a:bodyPr wrap="square" numCol="1" rtlCol="0">
            <a:noAutofit/>
          </a:bodyPr>
          <a:lstStyle/>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Effondrements écologiques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Relargage de carbone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Déclin des forets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lang="fr-FR" sz="800" kern="0" dirty="0">
              <a:solidFill>
                <a:srgbClr val="000000"/>
              </a:solidFill>
            </a:endParaRP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Pénuries d’eau</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kumimoji="0" lang="fr-FR" sz="1200" b="0" i="0" u="none" strike="noStrike" kern="0" cap="none" spc="0" normalizeH="0" baseline="0" noProof="0" dirty="0">
              <a:ln>
                <a:noFill/>
              </a:ln>
              <a:solidFill>
                <a:srgbClr val="000000"/>
              </a:solidFill>
              <a:effectLst/>
              <a:uLnTx/>
              <a:uFillTx/>
            </a:endParaRP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Réduction et variabilité accrue de la production agricole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Augmentation des prix alimentaires</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lang="fr-FR" sz="800" kern="0" dirty="0">
              <a:solidFill>
                <a:srgbClr val="000000"/>
              </a:solidFill>
            </a:endParaRP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M</a:t>
            </a:r>
            <a:r>
              <a:rPr kumimoji="0" lang="fr-FR" sz="1200" b="0" i="0" u="none" strike="noStrike" kern="0" cap="none" spc="0" normalizeH="0" baseline="0" noProof="0" dirty="0" err="1">
                <a:ln>
                  <a:noFill/>
                </a:ln>
                <a:solidFill>
                  <a:srgbClr val="000000"/>
                </a:solidFill>
                <a:effectLst/>
                <a:uLnTx/>
                <a:uFillTx/>
              </a:rPr>
              <a:t>ortalité</a:t>
            </a:r>
            <a:r>
              <a:rPr kumimoji="0" lang="fr-FR" sz="1200" b="0" i="0" u="none" strike="noStrike" kern="0" cap="none" spc="0" normalizeH="0" baseline="0" noProof="0" dirty="0">
                <a:ln>
                  <a:noFill/>
                </a:ln>
                <a:solidFill>
                  <a:srgbClr val="000000"/>
                </a:solidFill>
                <a:effectLst/>
                <a:uLnTx/>
                <a:uFillTx/>
              </a:rPr>
              <a:t> et pathologies accrues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Augmentation des coûts de santé</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kumimoji="0" lang="fr-FR" sz="800" b="0" i="0" u="none" strike="noStrike" kern="0" cap="none" spc="0" normalizeH="0" baseline="0" noProof="0" dirty="0">
              <a:ln>
                <a:noFill/>
              </a:ln>
              <a:solidFill>
                <a:srgbClr val="000000"/>
              </a:solidFill>
              <a:effectLst/>
              <a:uLnTx/>
              <a:uFillTx/>
            </a:endParaRPr>
          </a:p>
          <a:p>
            <a:pPr marL="182563" indent="-182563">
              <a:lnSpc>
                <a:spcPct val="90000"/>
              </a:lnSpc>
              <a:spcBef>
                <a:spcPts val="300"/>
              </a:spcBef>
              <a:buFont typeface="Wingdings" panose="05000000000000000000" pitchFamily="2" charset="2"/>
              <a:buChar char="ü"/>
            </a:pPr>
            <a:r>
              <a:rPr lang="fr-FR" sz="1200" kern="0" dirty="0">
                <a:solidFill>
                  <a:srgbClr val="000000"/>
                </a:solidFill>
              </a:rPr>
              <a:t>Dommages aux infrastructures et aux bâtiments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Remise en question du  </a:t>
            </a:r>
            <a:r>
              <a:rPr kumimoji="0" lang="fr-FR" sz="1200" b="0" i="0" u="none" strike="noStrike" kern="0" cap="none" spc="0" normalizeH="0" baseline="0" noProof="0" dirty="0">
                <a:ln>
                  <a:noFill/>
                </a:ln>
                <a:solidFill>
                  <a:srgbClr val="000000"/>
                </a:solidFill>
                <a:effectLst/>
                <a:uLnTx/>
                <a:uFillTx/>
              </a:rPr>
              <a:t>tourisme hivernal </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Perturbation via les chaînes d'approvisionnement et les réseaux</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kumimoji="0" lang="fr-FR" sz="1200" b="0" i="0" u="none" strike="noStrike" kern="0" cap="none" spc="0" normalizeH="0" baseline="0" noProof="0" dirty="0">
                <a:ln>
                  <a:noFill/>
                </a:ln>
                <a:solidFill>
                  <a:srgbClr val="000000"/>
                </a:solidFill>
                <a:effectLst/>
                <a:uLnTx/>
                <a:uFillTx/>
              </a:rPr>
              <a:t>Perturbation des services essentiels (eau, énergie, transport)</a:t>
            </a: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r>
              <a:rPr lang="fr-FR" sz="1200" kern="0" dirty="0">
                <a:solidFill>
                  <a:srgbClr val="000000"/>
                </a:solidFill>
              </a:rPr>
              <a:t>…</a:t>
            </a:r>
            <a:endParaRPr kumimoji="0" lang="fr-FR" sz="1200" b="0" i="0" u="none" strike="noStrike" kern="0" cap="none" spc="0" normalizeH="0" baseline="0" noProof="0" dirty="0">
              <a:ln>
                <a:noFill/>
              </a:ln>
              <a:solidFill>
                <a:srgbClr val="000000"/>
              </a:solidFill>
              <a:effectLst/>
              <a:uLnTx/>
              <a:uFillTx/>
            </a:endParaRPr>
          </a:p>
          <a:p>
            <a:pPr marL="182563" marR="0" lvl="0" indent="-182563" defTabSz="914400" eaLnBrk="1" fontAlgn="auto" latinLnBrk="0" hangingPunct="1">
              <a:lnSpc>
                <a:spcPct val="90000"/>
              </a:lnSpc>
              <a:spcBef>
                <a:spcPts val="300"/>
              </a:spcBef>
              <a:spcAft>
                <a:spcPts val="0"/>
              </a:spcAft>
              <a:buClrTx/>
              <a:buSzTx/>
              <a:buFont typeface="Wingdings" panose="05000000000000000000" pitchFamily="2" charset="2"/>
              <a:buChar char="ü"/>
              <a:tabLst/>
              <a:defRPr/>
            </a:pPr>
            <a:endParaRPr kumimoji="0" lang="fr-FR" sz="1200" b="0" i="0" u="none" strike="noStrike" kern="0" cap="none" spc="0" normalizeH="0" baseline="0" noProof="0" dirty="0">
              <a:ln>
                <a:noFill/>
              </a:ln>
              <a:solidFill>
                <a:srgbClr val="000000"/>
              </a:solidFill>
              <a:effectLst/>
              <a:uLnTx/>
              <a:uFillTx/>
            </a:endParaRPr>
          </a:p>
        </p:txBody>
      </p:sp>
      <p:sp>
        <p:nvSpPr>
          <p:cNvPr id="12" name="ZoneTexte 11">
            <a:extLst>
              <a:ext uri="{FF2B5EF4-FFF2-40B4-BE49-F238E27FC236}">
                <a16:creationId xmlns:a16="http://schemas.microsoft.com/office/drawing/2014/main" id="{8CB30EC8-8D4F-DA80-1873-E37012C2935B}"/>
              </a:ext>
            </a:extLst>
          </p:cNvPr>
          <p:cNvSpPr txBox="1"/>
          <p:nvPr/>
        </p:nvSpPr>
        <p:spPr>
          <a:xfrm>
            <a:off x="169925" y="6073546"/>
            <a:ext cx="2978843" cy="338554"/>
          </a:xfrm>
          <a:prstGeom prst="rect">
            <a:avLst/>
          </a:prstGeom>
          <a:noFill/>
        </p:spPr>
        <p:txBody>
          <a:bodyPr wrap="square">
            <a:spAutoFit/>
          </a:bodyPr>
          <a:lstStyle/>
          <a:p>
            <a:pPr>
              <a:spcBef>
                <a:spcPts val="600"/>
              </a:spcBef>
            </a:pPr>
            <a:r>
              <a:rPr lang="fr-FR" sz="800" dirty="0">
                <a:effectLst/>
                <a:ea typeface="Century Gothic" panose="020B0502020202020204" pitchFamily="34" charset="0"/>
                <a:cs typeface="Century Gothic" panose="020B0502020202020204" pitchFamily="34" charset="0"/>
              </a:rPr>
              <a:t>Source : Utopies, à partir de GIEC</a:t>
            </a:r>
            <a:r>
              <a:rPr lang="fr-FR" sz="800" dirty="0">
                <a:ea typeface="Century Gothic" panose="020B0502020202020204" pitchFamily="34" charset="0"/>
                <a:cs typeface="Century Gothic" panose="020B0502020202020204" pitchFamily="34" charset="0"/>
              </a:rPr>
              <a:t> (</a:t>
            </a:r>
            <a:r>
              <a:rPr lang="fr-FR" sz="800" dirty="0">
                <a:effectLst/>
                <a:ea typeface="Century Gothic" panose="020B0502020202020204" pitchFamily="34" charset="0"/>
                <a:cs typeface="Century Gothic" panose="020B0502020202020204" pitchFamily="34" charset="0"/>
              </a:rPr>
              <a:t>2022), Haut Conseil pour le Climat (2021), </a:t>
            </a:r>
            <a:r>
              <a:rPr lang="fr-FR" sz="800" dirty="0" err="1">
                <a:effectLst/>
                <a:ea typeface="Century Gothic" panose="020B0502020202020204" pitchFamily="34" charset="0"/>
                <a:cs typeface="Century Gothic" panose="020B0502020202020204" pitchFamily="34" charset="0"/>
              </a:rPr>
              <a:t>European</a:t>
            </a:r>
            <a:r>
              <a:rPr lang="fr-FR" sz="800" dirty="0">
                <a:effectLst/>
                <a:ea typeface="Century Gothic" panose="020B0502020202020204" pitchFamily="34" charset="0"/>
                <a:cs typeface="Century Gothic" panose="020B0502020202020204" pitchFamily="34" charset="0"/>
              </a:rPr>
              <a:t> </a:t>
            </a:r>
            <a:r>
              <a:rPr lang="fr-FR" sz="800" dirty="0" err="1">
                <a:effectLst/>
                <a:ea typeface="Century Gothic" panose="020B0502020202020204" pitchFamily="34" charset="0"/>
                <a:cs typeface="Century Gothic" panose="020B0502020202020204" pitchFamily="34" charset="0"/>
              </a:rPr>
              <a:t>Environment</a:t>
            </a:r>
            <a:r>
              <a:rPr lang="fr-FR" sz="800" dirty="0">
                <a:effectLst/>
                <a:ea typeface="Century Gothic" panose="020B0502020202020204" pitchFamily="34" charset="0"/>
                <a:cs typeface="Century Gothic" panose="020B0502020202020204" pitchFamily="34" charset="0"/>
              </a:rPr>
              <a:t> Agency (2025)</a:t>
            </a:r>
            <a:endParaRPr lang="fr-FR" sz="1000" dirty="0">
              <a:effectLst/>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389528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C898C4FF-7EB6-FAD3-DF3E-C23EA2DBD48B}"/>
              </a:ext>
            </a:extLst>
          </p:cNvPr>
          <p:cNvSpPr txBox="1"/>
          <p:nvPr/>
        </p:nvSpPr>
        <p:spPr>
          <a:xfrm>
            <a:off x="7364977" y="1802877"/>
            <a:ext cx="2160000" cy="4318224"/>
          </a:xfrm>
          <a:prstGeom prst="rect">
            <a:avLst/>
          </a:prstGeom>
          <a:solidFill>
            <a:schemeClr val="accent4"/>
          </a:solidFill>
        </p:spPr>
        <p:txBody>
          <a:bodyPr wrap="square" lIns="0" tIns="72000" rIns="0" bIns="72000" rtlCol="0">
            <a:noAutofit/>
          </a:bodyPr>
          <a:lstStyle/>
          <a:p>
            <a:pPr algn="ctr">
              <a:spcBef>
                <a:spcPts val="0"/>
              </a:spcBef>
            </a:pPr>
            <a:r>
              <a:rPr lang="fr-FR" sz="1600" b="1" dirty="0">
                <a:latin typeface="Avenir Heavy" panose="020B0703020203020204" pitchFamily="34" charset="-78"/>
                <a:cs typeface="Avenir Heavy" panose="020B0703020203020204" pitchFamily="34" charset="-78"/>
              </a:rPr>
              <a:t>INFRASTRUCTURES ET RÉSEAUX</a:t>
            </a:r>
            <a:endParaRPr lang="fr-FR" sz="1400" dirty="0"/>
          </a:p>
          <a:p>
            <a:pPr marL="355600" algn="ctr">
              <a:spcBef>
                <a:spcPts val="600"/>
              </a:spcBef>
            </a:pPr>
            <a:r>
              <a:rPr lang="fr-FR" sz="1400" dirty="0">
                <a:latin typeface="+mj-lt"/>
                <a:cs typeface="Avenir Medium" panose="02000603020000020003" pitchFamily="2" charset="-78"/>
              </a:rPr>
              <a:t>+1,5 Mds€ / an</a:t>
            </a:r>
            <a:br>
              <a:rPr lang="fr-FR" sz="1400" dirty="0">
                <a:latin typeface="+mj-lt"/>
                <a:cs typeface="Avenir Medium" panose="02000603020000020003" pitchFamily="2" charset="-78"/>
              </a:rPr>
            </a:br>
            <a:r>
              <a:rPr lang="fr-FR" sz="1400" dirty="0">
                <a:latin typeface="+mj-lt"/>
                <a:cs typeface="Avenir Medium" panose="02000603020000020003" pitchFamily="2" charset="-78"/>
              </a:rPr>
              <a:t>sur 2035-2050</a:t>
            </a:r>
          </a:p>
          <a:p>
            <a:pPr algn="ctr">
              <a:spcBef>
                <a:spcPts val="600"/>
              </a:spcBef>
            </a:pPr>
            <a:r>
              <a:rPr lang="fr-FR" sz="1300" dirty="0"/>
              <a:t>Augmentation du budget d’entretien induite par les vagues de chaleur</a:t>
            </a:r>
          </a:p>
          <a:p>
            <a:pPr marL="355600" algn="ctr">
              <a:spcBef>
                <a:spcPts val="1200"/>
              </a:spcBef>
            </a:pPr>
            <a:r>
              <a:rPr lang="fr-FR" sz="1400" dirty="0">
                <a:latin typeface="+mj-lt"/>
                <a:cs typeface="Avenir Medium" panose="02000603020000020003" pitchFamily="2" charset="-78"/>
              </a:rPr>
              <a:t>+18 M€ / an sur 2035-2050</a:t>
            </a:r>
          </a:p>
          <a:p>
            <a:pPr algn="ctr">
              <a:spcBef>
                <a:spcPts val="600"/>
              </a:spcBef>
            </a:pPr>
            <a:r>
              <a:rPr lang="fr-FR" sz="1300" dirty="0"/>
              <a:t>Augmentation des investissements curatifs induite par les inondations et ruissellements</a:t>
            </a:r>
          </a:p>
          <a:p>
            <a:pPr marL="355600" algn="ctr">
              <a:spcBef>
                <a:spcPts val="1200"/>
              </a:spcBef>
            </a:pPr>
            <a:r>
              <a:rPr lang="fr-FR" sz="1400" dirty="0">
                <a:latin typeface="+mj-lt"/>
                <a:cs typeface="Avenir Medium" panose="02000603020000020003" pitchFamily="2" charset="-78"/>
              </a:rPr>
              <a:t>+56 M€ / an d’ici 2050</a:t>
            </a:r>
          </a:p>
          <a:p>
            <a:pPr algn="ctr">
              <a:spcBef>
                <a:spcPts val="600"/>
              </a:spcBef>
            </a:pPr>
            <a:r>
              <a:rPr lang="fr-FR" sz="1300" dirty="0"/>
              <a:t>Augmentation des investissements curatifs</a:t>
            </a:r>
            <a:endParaRPr lang="fr-FR" sz="1400" dirty="0"/>
          </a:p>
        </p:txBody>
      </p:sp>
      <p:sp>
        <p:nvSpPr>
          <p:cNvPr id="2" name="Espace réservé du pied de page 1">
            <a:extLst>
              <a:ext uri="{FF2B5EF4-FFF2-40B4-BE49-F238E27FC236}">
                <a16:creationId xmlns:a16="http://schemas.microsoft.com/office/drawing/2014/main" id="{F42882E9-3AE0-E63A-ACFE-C89CC9B92E0D}"/>
              </a:ext>
            </a:extLst>
          </p:cNvPr>
          <p:cNvSpPr>
            <a:spLocks noGrp="1"/>
          </p:cNvSpPr>
          <p:nvPr>
            <p:ph type="ftr" sz="quarter" idx="11"/>
          </p:nvPr>
        </p:nvSpPr>
        <p:spPr/>
        <p:txBody>
          <a:bodyPr/>
          <a:lstStyle/>
          <a:p>
            <a:r>
              <a:rPr lang="fr-FR"/>
              <a:t>CYCLE ANNUEL IHEDATE 2025 - Adapter les territoires à +4 degrés</a:t>
            </a:r>
          </a:p>
        </p:txBody>
      </p:sp>
      <p:sp>
        <p:nvSpPr>
          <p:cNvPr id="3" name="Espace réservé du numéro de diapositive 2">
            <a:extLst>
              <a:ext uri="{FF2B5EF4-FFF2-40B4-BE49-F238E27FC236}">
                <a16:creationId xmlns:a16="http://schemas.microsoft.com/office/drawing/2014/main" id="{8335CB2A-70FB-CC9E-C563-0BB703985B6D}"/>
              </a:ext>
            </a:extLst>
          </p:cNvPr>
          <p:cNvSpPr>
            <a:spLocks noGrp="1"/>
          </p:cNvSpPr>
          <p:nvPr>
            <p:ph type="sldNum" sz="quarter" idx="12"/>
          </p:nvPr>
        </p:nvSpPr>
        <p:spPr/>
        <p:txBody>
          <a:bodyPr/>
          <a:lstStyle/>
          <a:p>
            <a:fld id="{FFA86F7B-D2C3-468B-9778-A38685714264}" type="slidenum">
              <a:rPr lang="fr-FR" smtClean="0"/>
              <a:pPr/>
              <a:t>4</a:t>
            </a:fld>
            <a:endParaRPr lang="fr-FR"/>
          </a:p>
        </p:txBody>
      </p:sp>
      <p:sp>
        <p:nvSpPr>
          <p:cNvPr id="4" name="Espace réservé du texte 3">
            <a:extLst>
              <a:ext uri="{FF2B5EF4-FFF2-40B4-BE49-F238E27FC236}">
                <a16:creationId xmlns:a16="http://schemas.microsoft.com/office/drawing/2014/main" id="{C40B9A9A-CD46-CDFE-6482-CDDE57E16253}"/>
              </a:ext>
            </a:extLst>
          </p:cNvPr>
          <p:cNvSpPr>
            <a:spLocks noGrp="1"/>
          </p:cNvSpPr>
          <p:nvPr>
            <p:ph type="body" sz="quarter" idx="13"/>
          </p:nvPr>
        </p:nvSpPr>
        <p:spPr>
          <a:xfrm>
            <a:off x="1008000" y="0"/>
            <a:ext cx="11184000" cy="758190"/>
          </a:xfrm>
        </p:spPr>
        <p:txBody>
          <a:bodyPr/>
          <a:lstStyle/>
          <a:p>
            <a:r>
              <a:rPr lang="fr-FR" b="1" dirty="0">
                <a:latin typeface="Abadi" panose="020B0604020104020204" pitchFamily="34" charset="0"/>
              </a:rPr>
              <a:t>Il n’existe pas de vision consolidée et exhaustive du cout des dommages futurs induits par le changement climatique en </a:t>
            </a:r>
            <a:r>
              <a:rPr lang="fr-FR" b="1" dirty="0" err="1">
                <a:latin typeface="Abadi" panose="020B0604020104020204" pitchFamily="34" charset="0"/>
              </a:rPr>
              <a:t>france</a:t>
            </a:r>
            <a:r>
              <a:rPr lang="fr-FR" b="1" dirty="0">
                <a:latin typeface="Abadi" panose="020B0604020104020204" pitchFamily="34" charset="0"/>
              </a:rPr>
              <a:t>  </a:t>
            </a:r>
          </a:p>
        </p:txBody>
      </p:sp>
      <p:sp>
        <p:nvSpPr>
          <p:cNvPr id="5" name="Espace réservé du texte 4">
            <a:extLst>
              <a:ext uri="{FF2B5EF4-FFF2-40B4-BE49-F238E27FC236}">
                <a16:creationId xmlns:a16="http://schemas.microsoft.com/office/drawing/2014/main" id="{27F60CA9-F00B-54E1-48D8-AD7C4D2D59BD}"/>
              </a:ext>
            </a:extLst>
          </p:cNvPr>
          <p:cNvSpPr>
            <a:spLocks noGrp="1"/>
          </p:cNvSpPr>
          <p:nvPr>
            <p:ph type="body" sz="quarter" idx="14"/>
          </p:nvPr>
        </p:nvSpPr>
        <p:spPr/>
        <p:txBody>
          <a:bodyPr/>
          <a:lstStyle/>
          <a:p>
            <a:endParaRPr lang="fr-FR"/>
          </a:p>
        </p:txBody>
      </p:sp>
      <p:sp>
        <p:nvSpPr>
          <p:cNvPr id="10" name="ZoneTexte 9">
            <a:extLst>
              <a:ext uri="{FF2B5EF4-FFF2-40B4-BE49-F238E27FC236}">
                <a16:creationId xmlns:a16="http://schemas.microsoft.com/office/drawing/2014/main" id="{0BF4DD65-2F2F-D592-D393-2000D0CF9234}"/>
              </a:ext>
            </a:extLst>
          </p:cNvPr>
          <p:cNvSpPr txBox="1"/>
          <p:nvPr/>
        </p:nvSpPr>
        <p:spPr>
          <a:xfrm>
            <a:off x="319177" y="5979204"/>
            <a:ext cx="3940852" cy="307777"/>
          </a:xfrm>
          <a:prstGeom prst="rect">
            <a:avLst/>
          </a:prstGeom>
          <a:noFill/>
        </p:spPr>
        <p:txBody>
          <a:bodyPr wrap="square" lIns="0" tIns="0" rIns="0" bIns="0" rtlCol="0">
            <a:spAutoFit/>
          </a:bodyPr>
          <a:lstStyle/>
          <a:p>
            <a:pPr algn="l">
              <a:spcBef>
                <a:spcPts val="0"/>
              </a:spcBef>
            </a:pPr>
            <a:r>
              <a:rPr lang="fr-FR" sz="1000" dirty="0"/>
              <a:t>Source : France Stratégie (2023, 2024), Santé Publique France, Carbone 4 (2021), Haut-Commissariat à la stratégie et au plan (2025)</a:t>
            </a:r>
          </a:p>
        </p:txBody>
      </p:sp>
      <p:sp>
        <p:nvSpPr>
          <p:cNvPr id="12" name="ZoneTexte 11">
            <a:extLst>
              <a:ext uri="{FF2B5EF4-FFF2-40B4-BE49-F238E27FC236}">
                <a16:creationId xmlns:a16="http://schemas.microsoft.com/office/drawing/2014/main" id="{0551F620-9784-195B-E51D-6917287A49EA}"/>
              </a:ext>
            </a:extLst>
          </p:cNvPr>
          <p:cNvSpPr txBox="1"/>
          <p:nvPr/>
        </p:nvSpPr>
        <p:spPr>
          <a:xfrm>
            <a:off x="318048" y="5234165"/>
            <a:ext cx="2160000" cy="430887"/>
          </a:xfrm>
          <a:prstGeom prst="rect">
            <a:avLst/>
          </a:prstGeom>
          <a:solidFill>
            <a:schemeClr val="accent5">
              <a:lumMod val="20000"/>
              <a:lumOff val="80000"/>
            </a:schemeClr>
          </a:solidFill>
        </p:spPr>
        <p:txBody>
          <a:bodyPr wrap="square" lIns="0" tIns="0" rIns="0" bIns="0" rtlCol="0">
            <a:spAutoFit/>
          </a:bodyPr>
          <a:lstStyle/>
          <a:p>
            <a:pPr algn="ctr">
              <a:spcBef>
                <a:spcPts val="0"/>
              </a:spcBef>
            </a:pPr>
            <a:r>
              <a:rPr lang="fr-FR" sz="1400" dirty="0">
                <a:latin typeface="+mj-lt"/>
                <a:cs typeface="Avenir Medium" panose="02000603020000020003" pitchFamily="2" charset="-78"/>
              </a:rPr>
              <a:t>2 920 Mds€</a:t>
            </a:r>
          </a:p>
          <a:p>
            <a:pPr algn="l">
              <a:spcBef>
                <a:spcPts val="0"/>
              </a:spcBef>
            </a:pPr>
            <a:r>
              <a:rPr lang="fr-FR" sz="1400" dirty="0"/>
              <a:t>PIB de la France en 2024</a:t>
            </a:r>
          </a:p>
        </p:txBody>
      </p:sp>
      <p:sp>
        <p:nvSpPr>
          <p:cNvPr id="14" name="ZoneTexte 13">
            <a:extLst>
              <a:ext uri="{FF2B5EF4-FFF2-40B4-BE49-F238E27FC236}">
                <a16:creationId xmlns:a16="http://schemas.microsoft.com/office/drawing/2014/main" id="{01F5CD87-3BA1-B405-6CAC-C16BB8CE0602}"/>
              </a:ext>
            </a:extLst>
          </p:cNvPr>
          <p:cNvSpPr txBox="1"/>
          <p:nvPr/>
        </p:nvSpPr>
        <p:spPr>
          <a:xfrm>
            <a:off x="12192000" y="3325490"/>
            <a:ext cx="2023525" cy="923330"/>
          </a:xfrm>
          <a:prstGeom prst="rect">
            <a:avLst/>
          </a:prstGeom>
          <a:noFill/>
        </p:spPr>
        <p:txBody>
          <a:bodyPr wrap="square">
            <a:spAutoFit/>
          </a:bodyPr>
          <a:lstStyle/>
          <a:p>
            <a:r>
              <a:rPr lang="fr-FR" dirty="0"/>
              <a:t>RCP</a:t>
            </a:r>
          </a:p>
          <a:p>
            <a:r>
              <a:rPr lang="fr-FR" dirty="0"/>
              <a:t>4.5</a:t>
            </a:r>
          </a:p>
          <a:p>
            <a:r>
              <a:rPr lang="fr-FR" dirty="0"/>
              <a:t>+1,1°C à 2,8°C</a:t>
            </a:r>
          </a:p>
        </p:txBody>
      </p:sp>
      <p:sp>
        <p:nvSpPr>
          <p:cNvPr id="8" name="ZoneTexte 7">
            <a:extLst>
              <a:ext uri="{FF2B5EF4-FFF2-40B4-BE49-F238E27FC236}">
                <a16:creationId xmlns:a16="http://schemas.microsoft.com/office/drawing/2014/main" id="{0814F987-87FF-37E1-E0DB-91729E9412BD}"/>
              </a:ext>
            </a:extLst>
          </p:cNvPr>
          <p:cNvSpPr txBox="1"/>
          <p:nvPr/>
        </p:nvSpPr>
        <p:spPr>
          <a:xfrm>
            <a:off x="318049" y="1802876"/>
            <a:ext cx="2160000" cy="2988000"/>
          </a:xfrm>
          <a:prstGeom prst="rect">
            <a:avLst/>
          </a:prstGeom>
          <a:solidFill>
            <a:schemeClr val="accent4"/>
          </a:solidFill>
        </p:spPr>
        <p:txBody>
          <a:bodyPr wrap="square" lIns="0" tIns="72000" rIns="0" bIns="72000" rtlCol="0">
            <a:noAutofit/>
          </a:bodyPr>
          <a:lstStyle/>
          <a:p>
            <a:pPr algn="ctr"/>
            <a:r>
              <a:rPr lang="fr-FR" sz="1600" b="1" dirty="0">
                <a:latin typeface="Avenir Heavy" panose="020B0703020203020204" pitchFamily="34" charset="-78"/>
                <a:cs typeface="Avenir Heavy" panose="020B0703020203020204" pitchFamily="34" charset="-78"/>
              </a:rPr>
              <a:t>SANTÉ</a:t>
            </a:r>
          </a:p>
          <a:p>
            <a:pPr algn="ctr"/>
            <a:endParaRPr lang="fr-FR" sz="1400" dirty="0">
              <a:latin typeface="+mj-lt"/>
              <a:cs typeface="Avenir Medium" panose="02000603020000020003" pitchFamily="2" charset="-78"/>
            </a:endParaRPr>
          </a:p>
          <a:p>
            <a:pPr algn="ctr">
              <a:spcBef>
                <a:spcPts val="600"/>
              </a:spcBef>
            </a:pPr>
            <a:r>
              <a:rPr lang="fr-FR" sz="1400" dirty="0">
                <a:latin typeface="+mj-lt"/>
                <a:cs typeface="Avenir Medium" panose="02000603020000020003" pitchFamily="2" charset="-78"/>
              </a:rPr>
              <a:t>34 000 </a:t>
            </a:r>
            <a:r>
              <a:rPr lang="fr-FR" sz="1400" dirty="0" err="1">
                <a:latin typeface="+mj-lt"/>
                <a:cs typeface="Avenir Medium" panose="02000603020000020003" pitchFamily="2" charset="-78"/>
              </a:rPr>
              <a:t>décés</a:t>
            </a:r>
            <a:endParaRPr lang="fr-FR" sz="1400" dirty="0">
              <a:latin typeface="+mj-lt"/>
              <a:cs typeface="Avenir Medium" panose="02000603020000020003" pitchFamily="2" charset="-78"/>
            </a:endParaRPr>
          </a:p>
          <a:p>
            <a:pPr algn="ctr">
              <a:spcBef>
                <a:spcPts val="600"/>
              </a:spcBef>
            </a:pPr>
            <a:r>
              <a:rPr lang="fr-FR" sz="1400" dirty="0"/>
              <a:t>Attribuable aux chaleurs estivales entre 2017 et 2024</a:t>
            </a:r>
          </a:p>
          <a:p>
            <a:pPr>
              <a:spcBef>
                <a:spcPts val="600"/>
              </a:spcBef>
            </a:pPr>
            <a:endParaRPr lang="fr-FR" sz="1400" dirty="0"/>
          </a:p>
          <a:p>
            <a:pPr algn="ctr">
              <a:spcBef>
                <a:spcPts val="600"/>
              </a:spcBef>
            </a:pPr>
            <a:r>
              <a:rPr lang="fr-FR" sz="1400" dirty="0">
                <a:latin typeface="+mj-lt"/>
                <a:cs typeface="Avenir Medium" panose="02000603020000020003" pitchFamily="2" charset="-78"/>
              </a:rPr>
              <a:t>16 à 30 Mds€ </a:t>
            </a:r>
          </a:p>
          <a:p>
            <a:pPr algn="ctr">
              <a:spcBef>
                <a:spcPts val="600"/>
              </a:spcBef>
            </a:pPr>
            <a:r>
              <a:rPr lang="fr-FR" sz="1400" dirty="0"/>
              <a:t>Cout de la surmortalité liée aux vagues de chaleur entre 2015 et 2020</a:t>
            </a:r>
          </a:p>
        </p:txBody>
      </p:sp>
      <p:sp>
        <p:nvSpPr>
          <p:cNvPr id="11" name="ZoneTexte 10">
            <a:extLst>
              <a:ext uri="{FF2B5EF4-FFF2-40B4-BE49-F238E27FC236}">
                <a16:creationId xmlns:a16="http://schemas.microsoft.com/office/drawing/2014/main" id="{B1AF4C2E-3164-99D5-7BA4-CDEAA85005D1}"/>
              </a:ext>
            </a:extLst>
          </p:cNvPr>
          <p:cNvSpPr txBox="1"/>
          <p:nvPr/>
        </p:nvSpPr>
        <p:spPr>
          <a:xfrm>
            <a:off x="2667025" y="1802876"/>
            <a:ext cx="2160000" cy="2988000"/>
          </a:xfrm>
          <a:prstGeom prst="rect">
            <a:avLst/>
          </a:prstGeom>
          <a:solidFill>
            <a:schemeClr val="accent4"/>
          </a:solidFill>
        </p:spPr>
        <p:txBody>
          <a:bodyPr wrap="square" lIns="0" tIns="72000" rIns="0" bIns="72000" rtlCol="0">
            <a:noAutofit/>
          </a:bodyPr>
          <a:lstStyle/>
          <a:p>
            <a:pPr algn="ctr">
              <a:spcBef>
                <a:spcPts val="0"/>
              </a:spcBef>
            </a:pPr>
            <a:r>
              <a:rPr lang="fr-FR" sz="1600" b="1" dirty="0">
                <a:latin typeface="Avenir Heavy" panose="020B0703020203020204" pitchFamily="34" charset="-78"/>
                <a:cs typeface="Avenir Heavy" panose="020B0703020203020204" pitchFamily="34" charset="-78"/>
              </a:rPr>
              <a:t>BIODIVERSITÉ </a:t>
            </a:r>
          </a:p>
          <a:p>
            <a:pPr algn="ctr"/>
            <a:endParaRPr lang="fr-FR" sz="1400" dirty="0">
              <a:latin typeface="+mj-lt"/>
              <a:cs typeface="Avenir Medium" panose="02000603020000020003" pitchFamily="2" charset="-78"/>
            </a:endParaRPr>
          </a:p>
          <a:p>
            <a:pPr algn="ctr">
              <a:spcBef>
                <a:spcPts val="600"/>
              </a:spcBef>
            </a:pPr>
            <a:r>
              <a:rPr lang="fr-FR" sz="1400" dirty="0">
                <a:latin typeface="+mj-lt"/>
                <a:cs typeface="Avenir Medium" panose="02000603020000020003" pitchFamily="2" charset="-78"/>
              </a:rPr>
              <a:t>18 et 49 Mds€ / an </a:t>
            </a:r>
          </a:p>
          <a:p>
            <a:pPr algn="ctr">
              <a:spcBef>
                <a:spcPts val="600"/>
              </a:spcBef>
            </a:pPr>
            <a:r>
              <a:rPr lang="fr-FR" sz="1400" dirty="0"/>
              <a:t>Valeur monétaire associée à huit services écosystémiques en France</a:t>
            </a:r>
          </a:p>
          <a:p>
            <a:pPr>
              <a:spcBef>
                <a:spcPts val="600"/>
              </a:spcBef>
            </a:pPr>
            <a:endParaRPr lang="fr-FR" sz="1400" dirty="0"/>
          </a:p>
          <a:p>
            <a:pPr algn="ctr">
              <a:spcBef>
                <a:spcPts val="600"/>
              </a:spcBef>
            </a:pPr>
            <a:r>
              <a:rPr lang="fr-FR" sz="1400" dirty="0"/>
              <a:t>Connaissances lacunaires sur les conséquences physiques et socioéconomiques du déclin de la biodiversité</a:t>
            </a:r>
          </a:p>
        </p:txBody>
      </p:sp>
      <p:sp>
        <p:nvSpPr>
          <p:cNvPr id="15" name="ZoneTexte 14">
            <a:extLst>
              <a:ext uri="{FF2B5EF4-FFF2-40B4-BE49-F238E27FC236}">
                <a16:creationId xmlns:a16="http://schemas.microsoft.com/office/drawing/2014/main" id="{A371BD68-B753-FEB0-2278-46CD0D30DE67}"/>
              </a:ext>
            </a:extLst>
          </p:cNvPr>
          <p:cNvSpPr txBox="1"/>
          <p:nvPr/>
        </p:nvSpPr>
        <p:spPr>
          <a:xfrm>
            <a:off x="5016001" y="1802877"/>
            <a:ext cx="2160000" cy="2988000"/>
          </a:xfrm>
          <a:prstGeom prst="rect">
            <a:avLst/>
          </a:prstGeom>
          <a:solidFill>
            <a:schemeClr val="accent4"/>
          </a:solidFill>
        </p:spPr>
        <p:txBody>
          <a:bodyPr wrap="square" lIns="0" tIns="72000" rIns="0" bIns="72000" rtlCol="0">
            <a:noAutofit/>
          </a:bodyPr>
          <a:lstStyle/>
          <a:p>
            <a:pPr algn="ctr">
              <a:spcBef>
                <a:spcPts val="0"/>
              </a:spcBef>
            </a:pPr>
            <a:r>
              <a:rPr lang="fr-FR" sz="1600" b="1" dirty="0">
                <a:latin typeface="Avenir Heavy" panose="020B0703020203020204" pitchFamily="34" charset="-78"/>
                <a:cs typeface="Avenir Heavy" panose="020B0703020203020204" pitchFamily="34" charset="-78"/>
              </a:rPr>
              <a:t>BÂTIMENTS </a:t>
            </a:r>
          </a:p>
          <a:p>
            <a:endParaRPr lang="fr-FR" sz="1400" dirty="0"/>
          </a:p>
          <a:p>
            <a:pPr algn="ctr">
              <a:spcBef>
                <a:spcPts val="600"/>
              </a:spcBef>
            </a:pPr>
            <a:r>
              <a:rPr lang="fr-FR" sz="1400" dirty="0">
                <a:latin typeface="+mj-lt"/>
                <a:cs typeface="Avenir Medium" panose="02000603020000020003" pitchFamily="2" charset="-78"/>
              </a:rPr>
              <a:t>Entre 2,6 et 4 Mds€ / an en 2050</a:t>
            </a:r>
          </a:p>
          <a:p>
            <a:pPr algn="ctr">
              <a:spcBef>
                <a:spcPts val="600"/>
              </a:spcBef>
            </a:pPr>
            <a:r>
              <a:rPr lang="fr-FR" sz="1400" dirty="0"/>
              <a:t>Coût de la sinistralité CAT Nat pour les biens particuliers et professionnels</a:t>
            </a:r>
          </a:p>
          <a:p>
            <a:pPr algn="ctr">
              <a:spcBef>
                <a:spcPts val="600"/>
              </a:spcBef>
            </a:pPr>
            <a:endParaRPr lang="fr-FR" sz="1400" dirty="0"/>
          </a:p>
          <a:p>
            <a:pPr algn="ctr">
              <a:spcBef>
                <a:spcPts val="600"/>
              </a:spcBef>
            </a:pPr>
            <a:r>
              <a:rPr lang="fr-FR" sz="1400" dirty="0">
                <a:latin typeface="+mj-lt"/>
                <a:cs typeface="Avenir Medium" panose="02000603020000020003" pitchFamily="2" charset="-78"/>
              </a:rPr>
              <a:t>+ 40 à 120% </a:t>
            </a:r>
          </a:p>
          <a:p>
            <a:pPr>
              <a:spcBef>
                <a:spcPts val="600"/>
              </a:spcBef>
            </a:pPr>
            <a:r>
              <a:rPr lang="fr-FR" sz="1400" dirty="0"/>
              <a:t>Par rapport à 2019-2023</a:t>
            </a:r>
          </a:p>
        </p:txBody>
      </p:sp>
      <p:sp>
        <p:nvSpPr>
          <p:cNvPr id="17" name="ZoneTexte 16">
            <a:extLst>
              <a:ext uri="{FF2B5EF4-FFF2-40B4-BE49-F238E27FC236}">
                <a16:creationId xmlns:a16="http://schemas.microsoft.com/office/drawing/2014/main" id="{0ECBC8A0-F5CF-9D13-3B58-E3B0F3C844D0}"/>
              </a:ext>
            </a:extLst>
          </p:cNvPr>
          <p:cNvSpPr txBox="1"/>
          <p:nvPr/>
        </p:nvSpPr>
        <p:spPr>
          <a:xfrm>
            <a:off x="9713952" y="1817994"/>
            <a:ext cx="2160000" cy="1710510"/>
          </a:xfrm>
          <a:prstGeom prst="rect">
            <a:avLst/>
          </a:prstGeom>
          <a:solidFill>
            <a:schemeClr val="accent4"/>
          </a:solidFill>
        </p:spPr>
        <p:txBody>
          <a:bodyPr wrap="square" lIns="0" tIns="72000" rIns="0" bIns="72000" rtlCol="0">
            <a:noAutofit/>
          </a:bodyPr>
          <a:lstStyle/>
          <a:p>
            <a:pPr algn="ctr">
              <a:spcBef>
                <a:spcPts val="0"/>
              </a:spcBef>
            </a:pPr>
            <a:r>
              <a:rPr lang="fr-FR" sz="1600" b="1" dirty="0">
                <a:latin typeface="Avenir Heavy" panose="020B0703020203020204" pitchFamily="34" charset="-78"/>
                <a:cs typeface="Avenir Heavy" panose="020B0703020203020204" pitchFamily="34" charset="-78"/>
              </a:rPr>
              <a:t>AGRICULTURE </a:t>
            </a:r>
          </a:p>
          <a:p>
            <a:pPr algn="ctr">
              <a:spcBef>
                <a:spcPts val="600"/>
              </a:spcBef>
            </a:pPr>
            <a:r>
              <a:rPr lang="fr-FR" sz="1400" dirty="0">
                <a:latin typeface="+mj-lt"/>
                <a:cs typeface="Avenir Medium" panose="02000603020000020003" pitchFamily="2" charset="-78"/>
              </a:rPr>
              <a:t>1Md€/ an à l’horizon 2050</a:t>
            </a:r>
          </a:p>
          <a:p>
            <a:pPr algn="ctr">
              <a:spcBef>
                <a:spcPts val="600"/>
              </a:spcBef>
            </a:pPr>
            <a:r>
              <a:rPr lang="fr-FR" sz="1400" dirty="0"/>
              <a:t> Dommages liés aux seules catastrophes naturelles sur la « ferme France »</a:t>
            </a:r>
          </a:p>
        </p:txBody>
      </p:sp>
      <p:sp>
        <p:nvSpPr>
          <p:cNvPr id="18" name="ZoneTexte 17">
            <a:extLst>
              <a:ext uri="{FF2B5EF4-FFF2-40B4-BE49-F238E27FC236}">
                <a16:creationId xmlns:a16="http://schemas.microsoft.com/office/drawing/2014/main" id="{04BD1061-9943-74CB-2E66-9A7F96E091B2}"/>
              </a:ext>
            </a:extLst>
          </p:cNvPr>
          <p:cNvSpPr txBox="1"/>
          <p:nvPr/>
        </p:nvSpPr>
        <p:spPr>
          <a:xfrm>
            <a:off x="9705824" y="3623499"/>
            <a:ext cx="2160000" cy="2776896"/>
          </a:xfrm>
          <a:prstGeom prst="rect">
            <a:avLst/>
          </a:prstGeom>
          <a:solidFill>
            <a:schemeClr val="accent4"/>
          </a:solidFill>
        </p:spPr>
        <p:txBody>
          <a:bodyPr wrap="square" lIns="0" tIns="72000" rIns="0" bIns="72000" rtlCol="0">
            <a:spAutoFit/>
          </a:bodyPr>
          <a:lstStyle/>
          <a:p>
            <a:pPr algn="ctr">
              <a:spcBef>
                <a:spcPts val="0"/>
              </a:spcBef>
            </a:pPr>
            <a:r>
              <a:rPr lang="fr-FR" sz="1400" b="1" dirty="0">
                <a:latin typeface="Avenir Heavy" panose="020B0703020203020204" pitchFamily="34" charset="-78"/>
                <a:cs typeface="Avenir Heavy" panose="020B0703020203020204" pitchFamily="34" charset="-78"/>
              </a:rPr>
              <a:t>DOMMAGES RESTANT</a:t>
            </a:r>
            <a:br>
              <a:rPr lang="fr-FR" sz="1400" b="1" dirty="0">
                <a:latin typeface="Avenir Heavy" panose="020B0703020203020204" pitchFamily="34" charset="-78"/>
                <a:cs typeface="Avenir Heavy" panose="020B0703020203020204" pitchFamily="34" charset="-78"/>
              </a:rPr>
            </a:br>
            <a:r>
              <a:rPr lang="fr-FR" sz="1400" b="1" dirty="0">
                <a:latin typeface="Avenir Heavy" panose="020B0703020203020204" pitchFamily="34" charset="-78"/>
                <a:cs typeface="Avenir Heavy" panose="020B0703020203020204" pitchFamily="34" charset="-78"/>
              </a:rPr>
              <a:t>À ÉVALUER</a:t>
            </a:r>
          </a:p>
          <a:p>
            <a:pPr marL="285750" indent="-200025" algn="l">
              <a:spcBef>
                <a:spcPts val="0"/>
              </a:spcBef>
              <a:buFont typeface="Arial" panose="020B0604020202020204" pitchFamily="34" charset="0"/>
              <a:buChar char="•"/>
            </a:pPr>
            <a:r>
              <a:rPr lang="fr-FR" sz="1300" dirty="0"/>
              <a:t>Pénuries d’eau</a:t>
            </a:r>
          </a:p>
          <a:p>
            <a:pPr marL="285750" indent="-200025" algn="l">
              <a:spcBef>
                <a:spcPts val="0"/>
              </a:spcBef>
              <a:buFont typeface="Arial" panose="020B0604020202020204" pitchFamily="34" charset="0"/>
              <a:buChar char="•"/>
            </a:pPr>
            <a:r>
              <a:rPr lang="fr-FR" sz="1300" dirty="0"/>
              <a:t>Réduction de l’enneigement</a:t>
            </a:r>
          </a:p>
          <a:p>
            <a:pPr marL="285750" indent="-200025" algn="l">
              <a:spcBef>
                <a:spcPts val="0"/>
              </a:spcBef>
              <a:buFont typeface="Arial" panose="020B0604020202020204" pitchFamily="34" charset="0"/>
              <a:buChar char="•"/>
            </a:pPr>
            <a:r>
              <a:rPr lang="fr-FR" sz="1300" dirty="0"/>
              <a:t>Indisponibilité du parc nucléaire</a:t>
            </a:r>
          </a:p>
          <a:p>
            <a:pPr marL="285750" indent="-200025" algn="l">
              <a:spcBef>
                <a:spcPts val="0"/>
              </a:spcBef>
              <a:buFont typeface="Arial" panose="020B0604020202020204" pitchFamily="34" charset="0"/>
              <a:buChar char="•"/>
            </a:pPr>
            <a:r>
              <a:rPr lang="fr-FR" sz="1300" dirty="0"/>
              <a:t>Baisse de la productivité du travail </a:t>
            </a:r>
          </a:p>
          <a:p>
            <a:pPr marL="285750" indent="-200025" algn="l">
              <a:spcBef>
                <a:spcPts val="0"/>
              </a:spcBef>
              <a:buFont typeface="Arial" panose="020B0604020202020204" pitchFamily="34" charset="0"/>
              <a:buChar char="•"/>
            </a:pPr>
            <a:r>
              <a:rPr lang="fr-FR" sz="1300" dirty="0"/>
              <a:t>Perturbation des chaînes d'approvisionnement internationales</a:t>
            </a:r>
          </a:p>
          <a:p>
            <a:pPr marL="285750" indent="-200025" algn="l">
              <a:spcBef>
                <a:spcPts val="0"/>
              </a:spcBef>
              <a:buFont typeface="Arial" panose="020B0604020202020204" pitchFamily="34" charset="0"/>
              <a:buChar char="•"/>
            </a:pPr>
            <a:r>
              <a:rPr lang="fr-FR" sz="1300" dirty="0"/>
              <a:t>…</a:t>
            </a:r>
          </a:p>
        </p:txBody>
      </p:sp>
      <p:pic>
        <p:nvPicPr>
          <p:cNvPr id="9" name="Image 8">
            <a:extLst>
              <a:ext uri="{FF2B5EF4-FFF2-40B4-BE49-F238E27FC236}">
                <a16:creationId xmlns:a16="http://schemas.microsoft.com/office/drawing/2014/main" id="{B9EA2007-6989-BB0F-68DE-8CD8829C74DF}"/>
              </a:ext>
            </a:extLst>
          </p:cNvPr>
          <p:cNvPicPr>
            <a:picLocks noChangeAspect="1"/>
          </p:cNvPicPr>
          <p:nvPr/>
        </p:nvPicPr>
        <p:blipFill>
          <a:blip r:embed="rId3">
            <a:duotone>
              <a:schemeClr val="accent5">
                <a:shade val="45000"/>
                <a:satMod val="135000"/>
              </a:schemeClr>
              <a:prstClr val="white"/>
            </a:duotone>
          </a:blip>
          <a:stretch>
            <a:fillRect/>
          </a:stretch>
        </p:blipFill>
        <p:spPr>
          <a:xfrm>
            <a:off x="3448224" y="936056"/>
            <a:ext cx="597601" cy="612000"/>
          </a:xfrm>
          <a:prstGeom prst="rect">
            <a:avLst/>
          </a:prstGeom>
        </p:spPr>
      </p:pic>
      <p:pic>
        <p:nvPicPr>
          <p:cNvPr id="13" name="Image 12">
            <a:extLst>
              <a:ext uri="{FF2B5EF4-FFF2-40B4-BE49-F238E27FC236}">
                <a16:creationId xmlns:a16="http://schemas.microsoft.com/office/drawing/2014/main" id="{F7E9E262-E8FC-3BCD-0CF4-7E92B15F633E}"/>
              </a:ext>
            </a:extLst>
          </p:cNvPr>
          <p:cNvPicPr>
            <a:picLocks noChangeAspect="1"/>
          </p:cNvPicPr>
          <p:nvPr/>
        </p:nvPicPr>
        <p:blipFill>
          <a:blip r:embed="rId4">
            <a:duotone>
              <a:schemeClr val="accent5">
                <a:shade val="45000"/>
                <a:satMod val="135000"/>
              </a:schemeClr>
              <a:prstClr val="white"/>
            </a:duotone>
          </a:blip>
          <a:stretch>
            <a:fillRect/>
          </a:stretch>
        </p:blipFill>
        <p:spPr>
          <a:xfrm flipH="1">
            <a:off x="10498109" y="1028173"/>
            <a:ext cx="641649" cy="427766"/>
          </a:xfrm>
          <a:prstGeom prst="rect">
            <a:avLst/>
          </a:prstGeom>
        </p:spPr>
      </p:pic>
      <p:pic>
        <p:nvPicPr>
          <p:cNvPr id="19" name="Image 18">
            <a:extLst>
              <a:ext uri="{FF2B5EF4-FFF2-40B4-BE49-F238E27FC236}">
                <a16:creationId xmlns:a16="http://schemas.microsoft.com/office/drawing/2014/main" id="{D70C1481-99D5-C7D6-96F3-95F7D962D88C}"/>
              </a:ext>
            </a:extLst>
          </p:cNvPr>
          <p:cNvPicPr>
            <a:picLocks noChangeAspect="1"/>
          </p:cNvPicPr>
          <p:nvPr/>
        </p:nvPicPr>
        <p:blipFill>
          <a:blip r:embed="rId5">
            <a:duotone>
              <a:schemeClr val="accent5">
                <a:shade val="45000"/>
                <a:satMod val="135000"/>
              </a:schemeClr>
              <a:prstClr val="white"/>
            </a:duotone>
          </a:blip>
          <a:stretch>
            <a:fillRect/>
          </a:stretch>
        </p:blipFill>
        <p:spPr>
          <a:xfrm>
            <a:off x="8266004" y="942620"/>
            <a:ext cx="357946" cy="598872"/>
          </a:xfrm>
          <a:prstGeom prst="rect">
            <a:avLst/>
          </a:prstGeom>
        </p:spPr>
      </p:pic>
      <p:pic>
        <p:nvPicPr>
          <p:cNvPr id="20" name="Image 19">
            <a:extLst>
              <a:ext uri="{FF2B5EF4-FFF2-40B4-BE49-F238E27FC236}">
                <a16:creationId xmlns:a16="http://schemas.microsoft.com/office/drawing/2014/main" id="{D41C4C6D-F7E9-C362-F84D-0ADA7C996E38}"/>
              </a:ext>
            </a:extLst>
          </p:cNvPr>
          <p:cNvPicPr>
            <a:picLocks noChangeAspect="1"/>
          </p:cNvPicPr>
          <p:nvPr/>
        </p:nvPicPr>
        <p:blipFill>
          <a:blip r:embed="rId6">
            <a:duotone>
              <a:schemeClr val="accent5">
                <a:shade val="45000"/>
                <a:satMod val="135000"/>
              </a:schemeClr>
              <a:prstClr val="white"/>
            </a:duotone>
          </a:blip>
          <a:stretch>
            <a:fillRect/>
          </a:stretch>
        </p:blipFill>
        <p:spPr>
          <a:xfrm>
            <a:off x="5796802" y="944535"/>
            <a:ext cx="595043" cy="595043"/>
          </a:xfrm>
          <a:prstGeom prst="rect">
            <a:avLst/>
          </a:prstGeom>
        </p:spPr>
      </p:pic>
      <p:pic>
        <p:nvPicPr>
          <p:cNvPr id="22" name="Graphique 21" descr="Médical contour">
            <a:extLst>
              <a:ext uri="{FF2B5EF4-FFF2-40B4-BE49-F238E27FC236}">
                <a16:creationId xmlns:a16="http://schemas.microsoft.com/office/drawing/2014/main" id="{D8A30780-9C03-2A9E-F896-782267A3E929}"/>
              </a:ext>
            </a:extLst>
          </p:cNvPr>
          <p:cNvPicPr>
            <a:picLocks noChangeAspect="1"/>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tretch>
            <a:fillRect/>
          </a:stretch>
        </p:blipFill>
        <p:spPr>
          <a:xfrm>
            <a:off x="1098375" y="942620"/>
            <a:ext cx="598872" cy="598872"/>
          </a:xfrm>
          <a:prstGeom prst="rect">
            <a:avLst/>
          </a:prstGeom>
        </p:spPr>
      </p:pic>
      <p:pic>
        <p:nvPicPr>
          <p:cNvPr id="26" name="Image 25">
            <a:extLst>
              <a:ext uri="{FF2B5EF4-FFF2-40B4-BE49-F238E27FC236}">
                <a16:creationId xmlns:a16="http://schemas.microsoft.com/office/drawing/2014/main" id="{40070B83-5D1C-BDF3-B8DF-14EDFA523DB4}"/>
              </a:ext>
            </a:extLst>
          </p:cNvPr>
          <p:cNvPicPr>
            <a:picLocks noChangeAspect="1"/>
          </p:cNvPicPr>
          <p:nvPr/>
        </p:nvPicPr>
        <p:blipFill>
          <a:blip r:embed="rId9">
            <a:duotone>
              <a:schemeClr val="accent5">
                <a:shade val="45000"/>
                <a:satMod val="135000"/>
              </a:schemeClr>
              <a:prstClr val="white"/>
            </a:duotone>
          </a:blip>
          <a:stretch>
            <a:fillRect/>
          </a:stretch>
        </p:blipFill>
        <p:spPr>
          <a:xfrm>
            <a:off x="7528889" y="2470600"/>
            <a:ext cx="375583" cy="375583"/>
          </a:xfrm>
          <a:prstGeom prst="rect">
            <a:avLst/>
          </a:prstGeom>
        </p:spPr>
      </p:pic>
      <p:pic>
        <p:nvPicPr>
          <p:cNvPr id="29" name="Image 28">
            <a:extLst>
              <a:ext uri="{FF2B5EF4-FFF2-40B4-BE49-F238E27FC236}">
                <a16:creationId xmlns:a16="http://schemas.microsoft.com/office/drawing/2014/main" id="{F184B6E6-928F-C3DB-73C4-A60E807E3408}"/>
              </a:ext>
            </a:extLst>
          </p:cNvPr>
          <p:cNvPicPr>
            <a:picLocks noChangeAspect="1"/>
          </p:cNvPicPr>
          <p:nvPr/>
        </p:nvPicPr>
        <p:blipFill>
          <a:blip r:embed="rId5">
            <a:duotone>
              <a:schemeClr val="accent5">
                <a:shade val="45000"/>
                <a:satMod val="135000"/>
              </a:schemeClr>
              <a:prstClr val="white"/>
            </a:duotone>
          </a:blip>
          <a:stretch>
            <a:fillRect/>
          </a:stretch>
        </p:blipFill>
        <p:spPr>
          <a:xfrm>
            <a:off x="7602092" y="5139702"/>
            <a:ext cx="258207" cy="432000"/>
          </a:xfrm>
          <a:prstGeom prst="rect">
            <a:avLst/>
          </a:prstGeom>
        </p:spPr>
      </p:pic>
      <p:pic>
        <p:nvPicPr>
          <p:cNvPr id="28" name="Graphique 27" descr="Train contour">
            <a:extLst>
              <a:ext uri="{FF2B5EF4-FFF2-40B4-BE49-F238E27FC236}">
                <a16:creationId xmlns:a16="http://schemas.microsoft.com/office/drawing/2014/main" id="{D8487705-0CA9-DA24-6411-70AFFC2D79D3}"/>
              </a:ext>
            </a:extLst>
          </p:cNvPr>
          <p:cNvPicPr>
            <a:picLocks noChangeAspect="1"/>
          </p:cNvPicPr>
          <p:nvPr/>
        </p:nvPicPr>
        <p:blipFill>
          <a:blip r:embed="rId10">
            <a:duotone>
              <a:schemeClr val="accent5">
                <a:shade val="45000"/>
                <a:satMod val="135000"/>
              </a:schemeClr>
              <a:prstClr val="white"/>
            </a:duotone>
            <a:extLst>
              <a:ext uri="{96DAC541-7B7A-43D3-8B79-37D633B846F1}">
                <asvg:svgBlip xmlns:asvg="http://schemas.microsoft.com/office/drawing/2016/SVG/main" r:embed="rId11"/>
              </a:ext>
            </a:extLst>
          </a:blip>
          <a:stretch>
            <a:fillRect/>
          </a:stretch>
        </p:blipFill>
        <p:spPr>
          <a:xfrm>
            <a:off x="7482680" y="3672914"/>
            <a:ext cx="468000" cy="468000"/>
          </a:xfrm>
          <a:prstGeom prst="rect">
            <a:avLst/>
          </a:prstGeom>
        </p:spPr>
      </p:pic>
    </p:spTree>
    <p:extLst>
      <p:ext uri="{BB962C8B-B14F-4D97-AF65-F5344CB8AC3E}">
        <p14:creationId xmlns:p14="http://schemas.microsoft.com/office/powerpoint/2010/main" val="39266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8" grpId="0" animBg="1"/>
      <p:bldP spid="11" grpId="0" animBg="1"/>
      <p:bldP spid="15"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9409268-F923-396E-4865-AB113A850A0B}"/>
              </a:ext>
            </a:extLst>
          </p:cNvPr>
          <p:cNvPicPr>
            <a:picLocks noChangeAspect="1"/>
          </p:cNvPicPr>
          <p:nvPr/>
        </p:nvPicPr>
        <p:blipFill>
          <a:blip r:embed="rId3"/>
          <a:srcRect t="3727"/>
          <a:stretch>
            <a:fillRect/>
          </a:stretch>
        </p:blipFill>
        <p:spPr>
          <a:xfrm>
            <a:off x="419162" y="1240411"/>
            <a:ext cx="7785267" cy="4994780"/>
          </a:xfrm>
          <a:prstGeom prst="rect">
            <a:avLst/>
          </a:prstGeom>
        </p:spPr>
      </p:pic>
      <p:sp>
        <p:nvSpPr>
          <p:cNvPr id="12" name="ZoneTexte 11">
            <a:extLst>
              <a:ext uri="{FF2B5EF4-FFF2-40B4-BE49-F238E27FC236}">
                <a16:creationId xmlns:a16="http://schemas.microsoft.com/office/drawing/2014/main" id="{A87CB026-1338-C160-1A3C-CE50B89F804C}"/>
              </a:ext>
            </a:extLst>
          </p:cNvPr>
          <p:cNvSpPr txBox="1"/>
          <p:nvPr/>
        </p:nvSpPr>
        <p:spPr>
          <a:xfrm>
            <a:off x="6265800" y="5951138"/>
            <a:ext cx="1981052" cy="307777"/>
          </a:xfrm>
          <a:prstGeom prst="rect">
            <a:avLst/>
          </a:prstGeom>
          <a:noFill/>
        </p:spPr>
        <p:txBody>
          <a:bodyPr wrap="square" lIns="0" tIns="0" rIns="0" bIns="0" rtlCol="0">
            <a:spAutoFit/>
          </a:bodyPr>
          <a:lstStyle/>
          <a:p>
            <a:pPr algn="l">
              <a:spcBef>
                <a:spcPts val="0"/>
              </a:spcBef>
            </a:pPr>
            <a:r>
              <a:rPr lang="fr-FR" sz="1000" dirty="0"/>
              <a:t>Source : </a:t>
            </a:r>
            <a:r>
              <a:rPr lang="en-US" sz="1000" dirty="0"/>
              <a:t>European Environment Agency (2024, 2025)</a:t>
            </a:r>
            <a:endParaRPr lang="fr-FR" sz="1000" dirty="0"/>
          </a:p>
        </p:txBody>
      </p:sp>
      <p:sp>
        <p:nvSpPr>
          <p:cNvPr id="2" name="Espace réservé du pied de page 1">
            <a:extLst>
              <a:ext uri="{FF2B5EF4-FFF2-40B4-BE49-F238E27FC236}">
                <a16:creationId xmlns:a16="http://schemas.microsoft.com/office/drawing/2014/main" id="{CBF380ED-593F-CD0F-1B99-558F6E740239}"/>
              </a:ext>
            </a:extLst>
          </p:cNvPr>
          <p:cNvSpPr>
            <a:spLocks noGrp="1"/>
          </p:cNvSpPr>
          <p:nvPr>
            <p:ph type="ftr" sz="quarter" idx="11"/>
          </p:nvPr>
        </p:nvSpPr>
        <p:spPr/>
        <p:txBody>
          <a:bodyPr/>
          <a:lstStyle/>
          <a:p>
            <a:r>
              <a:rPr lang="fr-FR"/>
              <a:t>CYCLE ANNUEL IHEDATE 2025 - Adapter les territoires à +4 degrés</a:t>
            </a:r>
          </a:p>
        </p:txBody>
      </p:sp>
      <p:sp>
        <p:nvSpPr>
          <p:cNvPr id="3" name="Espace réservé du numéro de diapositive 2">
            <a:extLst>
              <a:ext uri="{FF2B5EF4-FFF2-40B4-BE49-F238E27FC236}">
                <a16:creationId xmlns:a16="http://schemas.microsoft.com/office/drawing/2014/main" id="{AD2FE285-8989-D0EE-1E25-59D15A99B59B}"/>
              </a:ext>
            </a:extLst>
          </p:cNvPr>
          <p:cNvSpPr>
            <a:spLocks noGrp="1"/>
          </p:cNvSpPr>
          <p:nvPr>
            <p:ph type="sldNum" sz="quarter" idx="12"/>
          </p:nvPr>
        </p:nvSpPr>
        <p:spPr/>
        <p:txBody>
          <a:bodyPr/>
          <a:lstStyle/>
          <a:p>
            <a:fld id="{FFA86F7B-D2C3-468B-9778-A38685714264}" type="slidenum">
              <a:rPr lang="fr-FR" smtClean="0"/>
              <a:pPr/>
              <a:t>5</a:t>
            </a:fld>
            <a:endParaRPr lang="fr-FR"/>
          </a:p>
        </p:txBody>
      </p:sp>
      <p:sp>
        <p:nvSpPr>
          <p:cNvPr id="4" name="Espace réservé du texte 3">
            <a:extLst>
              <a:ext uri="{FF2B5EF4-FFF2-40B4-BE49-F238E27FC236}">
                <a16:creationId xmlns:a16="http://schemas.microsoft.com/office/drawing/2014/main" id="{08B131CB-1C90-FAC5-A389-2272E30CE670}"/>
              </a:ext>
            </a:extLst>
          </p:cNvPr>
          <p:cNvSpPr>
            <a:spLocks noGrp="1"/>
          </p:cNvSpPr>
          <p:nvPr>
            <p:ph type="body" sz="quarter" idx="15"/>
          </p:nvPr>
        </p:nvSpPr>
        <p:spPr>
          <a:xfrm>
            <a:off x="8910571" y="1227712"/>
            <a:ext cx="2957512" cy="4739759"/>
          </a:xfrm>
        </p:spPr>
        <p:txBody>
          <a:bodyPr/>
          <a:lstStyle/>
          <a:p>
            <a:r>
              <a:rPr lang="fr-FR" dirty="0">
                <a:latin typeface="+mj-lt"/>
              </a:rPr>
              <a:t>738 Mds€</a:t>
            </a:r>
          </a:p>
          <a:p>
            <a:r>
              <a:rPr lang="fr-FR" sz="1800" dirty="0"/>
              <a:t>Pertes économiques estimées entre 1980 et 2023 dans l'Union européenne</a:t>
            </a:r>
            <a:br>
              <a:rPr lang="fr-FR" sz="1800" dirty="0"/>
            </a:br>
            <a:r>
              <a:rPr lang="fr-FR" sz="1800" dirty="0"/>
              <a:t>=&gt; dont 44% liées aux inondations</a:t>
            </a:r>
          </a:p>
          <a:p>
            <a:pPr>
              <a:spcBef>
                <a:spcPts val="1200"/>
              </a:spcBef>
            </a:pPr>
            <a:r>
              <a:rPr lang="fr-FR" dirty="0">
                <a:latin typeface="+mj-lt"/>
              </a:rPr>
              <a:t>Top 3 </a:t>
            </a:r>
          </a:p>
          <a:p>
            <a:r>
              <a:rPr lang="fr-FR" sz="1800" dirty="0"/>
              <a:t>Allemagne (180 Mds€), Italie (135) et France (130)</a:t>
            </a:r>
          </a:p>
          <a:p>
            <a:pPr>
              <a:spcBef>
                <a:spcPts val="1200"/>
              </a:spcBef>
            </a:pPr>
            <a:r>
              <a:rPr lang="fr-FR" dirty="0">
                <a:latin typeface="+mj-lt"/>
              </a:rPr>
              <a:t>167 000</a:t>
            </a:r>
          </a:p>
          <a:p>
            <a:r>
              <a:rPr lang="fr-FR" sz="1800" dirty="0"/>
              <a:t>Nombre de décès sur la période dans les pays d’Europe de l’Ouest </a:t>
            </a:r>
          </a:p>
          <a:p>
            <a:r>
              <a:rPr lang="fr-FR" sz="1800" dirty="0"/>
              <a:t>=&gt; Dont 97% liés aux vagues de chaleur</a:t>
            </a:r>
          </a:p>
        </p:txBody>
      </p:sp>
      <p:sp>
        <p:nvSpPr>
          <p:cNvPr id="5" name="Espace réservé du texte 4">
            <a:extLst>
              <a:ext uri="{FF2B5EF4-FFF2-40B4-BE49-F238E27FC236}">
                <a16:creationId xmlns:a16="http://schemas.microsoft.com/office/drawing/2014/main" id="{307AE35F-1371-5EF0-5A7A-4F6B88FF3B27}"/>
              </a:ext>
            </a:extLst>
          </p:cNvPr>
          <p:cNvSpPr>
            <a:spLocks noGrp="1"/>
          </p:cNvSpPr>
          <p:nvPr>
            <p:ph type="body" sz="quarter" idx="13"/>
          </p:nvPr>
        </p:nvSpPr>
        <p:spPr/>
        <p:txBody>
          <a:bodyPr/>
          <a:lstStyle/>
          <a:p>
            <a:r>
              <a:rPr lang="fr-FR" b="1" dirty="0">
                <a:latin typeface="Abadi" panose="020B0604020104020204" pitchFamily="34" charset="0"/>
              </a:rPr>
              <a:t>À l’échelle européenne : 22% des pertes entre 1980 et 2023</a:t>
            </a:r>
          </a:p>
          <a:p>
            <a:r>
              <a:rPr lang="fr-FR" b="1" dirty="0">
                <a:latin typeface="Abadi" panose="020B0604020104020204" pitchFamily="34" charset="0"/>
              </a:rPr>
              <a:t>se concentrent sur les trois dernières années</a:t>
            </a:r>
          </a:p>
        </p:txBody>
      </p:sp>
      <p:sp>
        <p:nvSpPr>
          <p:cNvPr id="7" name="Espace réservé du texte 6">
            <a:extLst>
              <a:ext uri="{FF2B5EF4-FFF2-40B4-BE49-F238E27FC236}">
                <a16:creationId xmlns:a16="http://schemas.microsoft.com/office/drawing/2014/main" id="{EC1C8103-DC8D-1B26-2082-956F17F54E9F}"/>
              </a:ext>
            </a:extLst>
          </p:cNvPr>
          <p:cNvSpPr>
            <a:spLocks noGrp="1"/>
          </p:cNvSpPr>
          <p:nvPr>
            <p:ph type="body" sz="quarter" idx="14"/>
          </p:nvPr>
        </p:nvSpPr>
        <p:spPr/>
        <p:txBody>
          <a:bodyPr/>
          <a:lstStyle/>
          <a:p>
            <a:endParaRPr lang="fr-FR"/>
          </a:p>
        </p:txBody>
      </p:sp>
      <p:sp>
        <p:nvSpPr>
          <p:cNvPr id="9" name="ZoneTexte 8">
            <a:extLst>
              <a:ext uri="{FF2B5EF4-FFF2-40B4-BE49-F238E27FC236}">
                <a16:creationId xmlns:a16="http://schemas.microsoft.com/office/drawing/2014/main" id="{5711FBF5-F739-2CB3-D239-4CA329F4A01B}"/>
              </a:ext>
            </a:extLst>
          </p:cNvPr>
          <p:cNvSpPr txBox="1"/>
          <p:nvPr/>
        </p:nvSpPr>
        <p:spPr>
          <a:xfrm>
            <a:off x="6265800" y="3250099"/>
            <a:ext cx="1981053" cy="770596"/>
          </a:xfrm>
          <a:prstGeom prst="rect">
            <a:avLst/>
          </a:prstGeom>
          <a:solidFill>
            <a:schemeClr val="bg1"/>
          </a:solidFill>
        </p:spPr>
        <p:txBody>
          <a:bodyPr wrap="square" lIns="0" tIns="0" rIns="0" bIns="0" rtlCol="0">
            <a:spAutoFit/>
          </a:bodyPr>
          <a:lstStyle/>
          <a:p>
            <a:pPr algn="l">
              <a:lnSpc>
                <a:spcPts val="1200"/>
              </a:lnSpc>
              <a:spcBef>
                <a:spcPts val="0"/>
              </a:spcBef>
            </a:pPr>
            <a:r>
              <a:rPr lang="fr-FR" sz="1050" dirty="0">
                <a:latin typeface="Avenir Medium" panose="02000603020000020003" pitchFamily="2" charset="-78"/>
                <a:cs typeface="Avenir Medium" panose="02000603020000020003" pitchFamily="2" charset="-78"/>
              </a:rPr>
              <a:t>Tempêtes (</a:t>
            </a:r>
            <a:r>
              <a:rPr lang="fr-FR" sz="1050" dirty="0" err="1">
                <a:latin typeface="Avenir Medium" panose="02000603020000020003" pitchFamily="2" charset="-78"/>
                <a:cs typeface="Avenir Medium" panose="02000603020000020003" pitchFamily="2" charset="-78"/>
              </a:rPr>
              <a:t>yc</a:t>
            </a:r>
            <a:r>
              <a:rPr lang="fr-FR" sz="1050" dirty="0">
                <a:latin typeface="Avenir Medium" panose="02000603020000020003" pitchFamily="2" charset="-78"/>
                <a:cs typeface="Avenir Medium" panose="02000603020000020003" pitchFamily="2" charset="-78"/>
              </a:rPr>
              <a:t> foudre et grêle)</a:t>
            </a:r>
          </a:p>
          <a:p>
            <a:pPr algn="l">
              <a:lnSpc>
                <a:spcPts val="1200"/>
              </a:lnSpc>
              <a:spcBef>
                <a:spcPts val="0"/>
              </a:spcBef>
            </a:pPr>
            <a:r>
              <a:rPr lang="fr-FR" sz="1050" dirty="0">
                <a:latin typeface="Avenir Medium" panose="02000603020000020003" pitchFamily="2" charset="-78"/>
                <a:cs typeface="Avenir Medium" panose="02000603020000020003" pitchFamily="2" charset="-78"/>
              </a:rPr>
              <a:t>Inondations</a:t>
            </a:r>
          </a:p>
          <a:p>
            <a:pPr algn="l">
              <a:lnSpc>
                <a:spcPts val="1200"/>
              </a:lnSpc>
              <a:spcBef>
                <a:spcPts val="0"/>
              </a:spcBef>
            </a:pPr>
            <a:r>
              <a:rPr lang="fr-FR" sz="1050" dirty="0">
                <a:latin typeface="Avenir Medium" panose="02000603020000020003" pitchFamily="2" charset="-78"/>
                <a:cs typeface="Avenir Medium" panose="02000603020000020003" pitchFamily="2" charset="-78"/>
              </a:rPr>
              <a:t>Vague de chaleur, de froid, sécheresse et feux de forêts</a:t>
            </a:r>
          </a:p>
          <a:p>
            <a:pPr algn="l">
              <a:lnSpc>
                <a:spcPts val="1200"/>
              </a:lnSpc>
              <a:spcBef>
                <a:spcPts val="0"/>
              </a:spcBef>
            </a:pPr>
            <a:r>
              <a:rPr lang="fr-FR" sz="1050" dirty="0">
                <a:latin typeface="Avenir Medium" panose="02000603020000020003" pitchFamily="2" charset="-78"/>
                <a:cs typeface="Avenir Medium" panose="02000603020000020003" pitchFamily="2" charset="-78"/>
              </a:rPr>
              <a:t>Moyenne mobile sur 30 ans</a:t>
            </a:r>
          </a:p>
        </p:txBody>
      </p:sp>
      <p:sp>
        <p:nvSpPr>
          <p:cNvPr id="11" name="ZoneTexte 10">
            <a:extLst>
              <a:ext uri="{FF2B5EF4-FFF2-40B4-BE49-F238E27FC236}">
                <a16:creationId xmlns:a16="http://schemas.microsoft.com/office/drawing/2014/main" id="{C8EEFADD-8EF1-E2C3-E578-4A5C07716498}"/>
              </a:ext>
            </a:extLst>
          </p:cNvPr>
          <p:cNvSpPr txBox="1"/>
          <p:nvPr/>
        </p:nvSpPr>
        <p:spPr>
          <a:xfrm>
            <a:off x="0" y="1113415"/>
            <a:ext cx="6098874" cy="646331"/>
          </a:xfrm>
          <a:prstGeom prst="rect">
            <a:avLst/>
          </a:prstGeom>
          <a:solidFill>
            <a:schemeClr val="accent4"/>
          </a:solidFill>
        </p:spPr>
        <p:txBody>
          <a:bodyPr wrap="square">
            <a:spAutoFit/>
          </a:bodyPr>
          <a:lstStyle/>
          <a:p>
            <a:pPr algn="ctr"/>
            <a:r>
              <a:rPr lang="fr-FR" sz="1200" dirty="0">
                <a:latin typeface="Avenir Medium" panose="02000603020000020003" pitchFamily="2" charset="-78"/>
                <a:cs typeface="Avenir Medium" panose="02000603020000020003" pitchFamily="2" charset="-78"/>
              </a:rPr>
              <a:t>Pertes économiques annuelles causées par des événements extrêmes liés aux conditions météorologiques dans les États membres de l’UE</a:t>
            </a:r>
          </a:p>
          <a:p>
            <a:pPr algn="ctr"/>
            <a:r>
              <a:rPr lang="fr-FR" sz="1200" b="1" dirty="0">
                <a:latin typeface="Avenir Medium" panose="02000603020000020003" pitchFamily="2" charset="-78"/>
                <a:cs typeface="Avenir Medium" panose="02000603020000020003" pitchFamily="2" charset="-78"/>
              </a:rPr>
              <a:t>En milliard d’euros</a:t>
            </a:r>
          </a:p>
        </p:txBody>
      </p:sp>
    </p:spTree>
    <p:extLst>
      <p:ext uri="{BB962C8B-B14F-4D97-AF65-F5344CB8AC3E}">
        <p14:creationId xmlns:p14="http://schemas.microsoft.com/office/powerpoint/2010/main" val="7878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24B7F93-3306-8E28-4065-7FECAD97035D}"/>
              </a:ext>
            </a:extLst>
          </p:cNvPr>
          <p:cNvSpPr>
            <a:spLocks noGrp="1"/>
          </p:cNvSpPr>
          <p:nvPr>
            <p:ph type="ftr" sz="quarter" idx="11"/>
          </p:nvPr>
        </p:nvSpPr>
        <p:spPr/>
        <p:txBody>
          <a:bodyPr/>
          <a:lstStyle/>
          <a:p>
            <a:r>
              <a:rPr lang="fr-FR"/>
              <a:t>CYCLE ANNUEL IHEDATE 2025 - Adapter les territoires à +4 degrés</a:t>
            </a:r>
            <a:endParaRPr lang="fr-FR" dirty="0"/>
          </a:p>
        </p:txBody>
      </p:sp>
      <p:sp>
        <p:nvSpPr>
          <p:cNvPr id="3" name="Espace réservé du numéro de diapositive 2">
            <a:extLst>
              <a:ext uri="{FF2B5EF4-FFF2-40B4-BE49-F238E27FC236}">
                <a16:creationId xmlns:a16="http://schemas.microsoft.com/office/drawing/2014/main" id="{F06C4E88-58F0-E476-6417-65860EBC5833}"/>
              </a:ext>
            </a:extLst>
          </p:cNvPr>
          <p:cNvSpPr>
            <a:spLocks noGrp="1"/>
          </p:cNvSpPr>
          <p:nvPr>
            <p:ph type="sldNum" sz="quarter" idx="12"/>
          </p:nvPr>
        </p:nvSpPr>
        <p:spPr/>
        <p:txBody>
          <a:bodyPr/>
          <a:lstStyle/>
          <a:p>
            <a:fld id="{FFA86F7B-D2C3-468B-9778-A38685714264}" type="slidenum">
              <a:rPr lang="fr-FR" smtClean="0"/>
              <a:pPr/>
              <a:t>6</a:t>
            </a:fld>
            <a:endParaRPr lang="fr-FR" dirty="0"/>
          </a:p>
        </p:txBody>
      </p:sp>
      <p:sp>
        <p:nvSpPr>
          <p:cNvPr id="4" name="Espace réservé du texte 3">
            <a:extLst>
              <a:ext uri="{FF2B5EF4-FFF2-40B4-BE49-F238E27FC236}">
                <a16:creationId xmlns:a16="http://schemas.microsoft.com/office/drawing/2014/main" id="{9C718258-2ECF-C3D6-E676-0F4357300F0C}"/>
              </a:ext>
            </a:extLst>
          </p:cNvPr>
          <p:cNvSpPr>
            <a:spLocks noGrp="1"/>
          </p:cNvSpPr>
          <p:nvPr>
            <p:ph type="body" sz="quarter" idx="17"/>
          </p:nvPr>
        </p:nvSpPr>
        <p:spPr/>
        <p:txBody>
          <a:bodyPr/>
          <a:lstStyle/>
          <a:p>
            <a:r>
              <a:rPr lang="fr-FR" dirty="0"/>
              <a:t>Hier </a:t>
            </a:r>
          </a:p>
        </p:txBody>
      </p:sp>
      <p:sp>
        <p:nvSpPr>
          <p:cNvPr id="5" name="Espace réservé du texte 4">
            <a:extLst>
              <a:ext uri="{FF2B5EF4-FFF2-40B4-BE49-F238E27FC236}">
                <a16:creationId xmlns:a16="http://schemas.microsoft.com/office/drawing/2014/main" id="{9CF146B7-B61B-AF32-AE52-C6753E6305FF}"/>
              </a:ext>
            </a:extLst>
          </p:cNvPr>
          <p:cNvSpPr>
            <a:spLocks noGrp="1"/>
          </p:cNvSpPr>
          <p:nvPr>
            <p:ph type="body" sz="quarter" idx="18"/>
          </p:nvPr>
        </p:nvSpPr>
        <p:spPr/>
        <p:txBody>
          <a:bodyPr/>
          <a:lstStyle/>
          <a:p>
            <a:r>
              <a:rPr lang="fr-FR" dirty="0"/>
              <a:t>Aujourd’hui </a:t>
            </a:r>
          </a:p>
        </p:txBody>
      </p:sp>
      <p:sp>
        <p:nvSpPr>
          <p:cNvPr id="6" name="Espace réservé du texte 5">
            <a:extLst>
              <a:ext uri="{FF2B5EF4-FFF2-40B4-BE49-F238E27FC236}">
                <a16:creationId xmlns:a16="http://schemas.microsoft.com/office/drawing/2014/main" id="{5F752AAB-A067-B0FD-2F7F-E96D66F49A3D}"/>
              </a:ext>
            </a:extLst>
          </p:cNvPr>
          <p:cNvSpPr>
            <a:spLocks noGrp="1"/>
          </p:cNvSpPr>
          <p:nvPr>
            <p:ph type="body" sz="quarter" idx="19"/>
          </p:nvPr>
        </p:nvSpPr>
        <p:spPr/>
        <p:txBody>
          <a:bodyPr/>
          <a:lstStyle/>
          <a:p>
            <a:r>
              <a:rPr lang="fr-FR" dirty="0"/>
              <a:t>Demain </a:t>
            </a:r>
          </a:p>
        </p:txBody>
      </p:sp>
      <p:sp>
        <p:nvSpPr>
          <p:cNvPr id="7" name="Espace réservé du texte 6">
            <a:extLst>
              <a:ext uri="{FF2B5EF4-FFF2-40B4-BE49-F238E27FC236}">
                <a16:creationId xmlns:a16="http://schemas.microsoft.com/office/drawing/2014/main" id="{0B08289F-58E8-2A67-0A81-C7A89913E272}"/>
              </a:ext>
            </a:extLst>
          </p:cNvPr>
          <p:cNvSpPr>
            <a:spLocks noGrp="1"/>
          </p:cNvSpPr>
          <p:nvPr>
            <p:ph type="body" sz="quarter" idx="20"/>
          </p:nvPr>
        </p:nvSpPr>
        <p:spPr>
          <a:xfrm>
            <a:off x="955071" y="2346395"/>
            <a:ext cx="2790793" cy="553998"/>
          </a:xfrm>
        </p:spPr>
        <p:txBody>
          <a:bodyPr/>
          <a:lstStyle/>
          <a:p>
            <a:r>
              <a:rPr lang="fr-FR" dirty="0">
                <a:latin typeface="Avenir Heavy" panose="020B0703020203020204" pitchFamily="34" charset="-78"/>
                <a:cs typeface="Avenir Heavy" panose="020B0703020203020204" pitchFamily="34" charset="-78"/>
              </a:rPr>
              <a:t>Régime français d’indemnisation des risques naturels via la garantie dite « Cat Nat » depuis 1982</a:t>
            </a:r>
          </a:p>
        </p:txBody>
      </p:sp>
      <p:sp>
        <p:nvSpPr>
          <p:cNvPr id="16" name="Espace réservé du texte 15">
            <a:extLst>
              <a:ext uri="{FF2B5EF4-FFF2-40B4-BE49-F238E27FC236}">
                <a16:creationId xmlns:a16="http://schemas.microsoft.com/office/drawing/2014/main" id="{31B41BB5-6B69-B37C-5AF6-9C57E488D796}"/>
              </a:ext>
            </a:extLst>
          </p:cNvPr>
          <p:cNvSpPr>
            <a:spLocks noGrp="1"/>
          </p:cNvSpPr>
          <p:nvPr>
            <p:ph type="body" sz="quarter" idx="13"/>
          </p:nvPr>
        </p:nvSpPr>
        <p:spPr/>
        <p:txBody>
          <a:bodyPr/>
          <a:lstStyle/>
          <a:p>
            <a:r>
              <a:rPr lang="fr-FR" b="1" dirty="0">
                <a:latin typeface="Abadi" panose="020B0604020104020204" pitchFamily="34" charset="0"/>
              </a:rPr>
              <a:t>Une hausse de la sinistralité qui menace la pérennité</a:t>
            </a:r>
            <a:br>
              <a:rPr lang="fr-FR" b="1" dirty="0">
                <a:latin typeface="Abadi" panose="020B0604020104020204" pitchFamily="34" charset="0"/>
              </a:rPr>
            </a:br>
            <a:r>
              <a:rPr lang="fr-FR" b="1" dirty="0">
                <a:latin typeface="Abadi" panose="020B0604020104020204" pitchFamily="34" charset="0"/>
              </a:rPr>
              <a:t>du régime assurantiel des risques naturels en France</a:t>
            </a:r>
          </a:p>
        </p:txBody>
      </p:sp>
      <p:sp>
        <p:nvSpPr>
          <p:cNvPr id="17" name="Espace réservé du texte 16">
            <a:extLst>
              <a:ext uri="{FF2B5EF4-FFF2-40B4-BE49-F238E27FC236}">
                <a16:creationId xmlns:a16="http://schemas.microsoft.com/office/drawing/2014/main" id="{4B97F94C-CB34-3F6D-2565-FEA32FE62013}"/>
              </a:ext>
            </a:extLst>
          </p:cNvPr>
          <p:cNvSpPr>
            <a:spLocks noGrp="1"/>
          </p:cNvSpPr>
          <p:nvPr>
            <p:ph type="body" sz="quarter" idx="14"/>
          </p:nvPr>
        </p:nvSpPr>
        <p:spPr/>
        <p:txBody>
          <a:bodyPr/>
          <a:lstStyle/>
          <a:p>
            <a:endParaRPr lang="fr-FR"/>
          </a:p>
        </p:txBody>
      </p:sp>
      <p:sp>
        <p:nvSpPr>
          <p:cNvPr id="20" name="ZoneTexte 19">
            <a:extLst>
              <a:ext uri="{FF2B5EF4-FFF2-40B4-BE49-F238E27FC236}">
                <a16:creationId xmlns:a16="http://schemas.microsoft.com/office/drawing/2014/main" id="{BED02FB0-C108-3EC9-F126-8819B4EC3C1B}"/>
              </a:ext>
            </a:extLst>
          </p:cNvPr>
          <p:cNvSpPr txBox="1"/>
          <p:nvPr/>
        </p:nvSpPr>
        <p:spPr>
          <a:xfrm>
            <a:off x="955071" y="4072388"/>
            <a:ext cx="2790793" cy="1569660"/>
          </a:xfrm>
          <a:prstGeom prst="rect">
            <a:avLst/>
          </a:prstGeom>
          <a:noFill/>
        </p:spPr>
        <p:txBody>
          <a:bodyPr wrap="square">
            <a:spAutoFit/>
          </a:bodyPr>
          <a:lstStyle/>
          <a:p>
            <a:r>
              <a:rPr lang="fr-FR" sz="1200" i="1" dirty="0"/>
              <a:t>« En comparaison internationale, ce modèle français apparaît particulièrement mutualisé et solidaire. Il offre une couverture contre de nombreux risques à une très grande majorité des ménages dans l’Hexagone, et pour un</a:t>
            </a:r>
          </a:p>
          <a:p>
            <a:r>
              <a:rPr lang="fr-FR" sz="1200" i="1" dirty="0"/>
              <a:t>coût qui reste modéré. » (HCSP, 2025)</a:t>
            </a:r>
          </a:p>
        </p:txBody>
      </p:sp>
      <p:grpSp>
        <p:nvGrpSpPr>
          <p:cNvPr id="9" name="Groupe 8">
            <a:extLst>
              <a:ext uri="{FF2B5EF4-FFF2-40B4-BE49-F238E27FC236}">
                <a16:creationId xmlns:a16="http://schemas.microsoft.com/office/drawing/2014/main" id="{F5A7E94A-0367-E4A3-0554-389EA5E0D24B}"/>
              </a:ext>
            </a:extLst>
          </p:cNvPr>
          <p:cNvGrpSpPr/>
          <p:nvPr/>
        </p:nvGrpSpPr>
        <p:grpSpPr>
          <a:xfrm>
            <a:off x="4577079" y="2175808"/>
            <a:ext cx="2790793" cy="895173"/>
            <a:chOff x="4577079" y="2268141"/>
            <a:chExt cx="2790793" cy="895173"/>
          </a:xfrm>
        </p:grpSpPr>
        <p:sp>
          <p:nvSpPr>
            <p:cNvPr id="21" name="Espace réservé du texte 6">
              <a:extLst>
                <a:ext uri="{FF2B5EF4-FFF2-40B4-BE49-F238E27FC236}">
                  <a16:creationId xmlns:a16="http://schemas.microsoft.com/office/drawing/2014/main" id="{E41331F4-DB41-A9D2-E533-D48410D82CC5}"/>
                </a:ext>
              </a:extLst>
            </p:cNvPr>
            <p:cNvSpPr txBox="1">
              <a:spLocks/>
            </p:cNvSpPr>
            <p:nvPr/>
          </p:nvSpPr>
          <p:spPr>
            <a:xfrm>
              <a:off x="4577079" y="2268141"/>
              <a:ext cx="2790793" cy="184666"/>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j-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Avenir Heavy" panose="020B0703020203020204" pitchFamily="34" charset="-78"/>
                  <a:cs typeface="Avenir Heavy" panose="020B0703020203020204" pitchFamily="34" charset="-78"/>
                </a:rPr>
                <a:t>Un déséquilibre comptable structurel</a:t>
              </a:r>
            </a:p>
          </p:txBody>
        </p:sp>
        <p:sp>
          <p:nvSpPr>
            <p:cNvPr id="10" name="Espace réservé du texte 6">
              <a:extLst>
                <a:ext uri="{FF2B5EF4-FFF2-40B4-BE49-F238E27FC236}">
                  <a16:creationId xmlns:a16="http://schemas.microsoft.com/office/drawing/2014/main" id="{ABB752A3-59AA-8B82-48BD-4799DBF454EC}"/>
                </a:ext>
              </a:extLst>
            </p:cNvPr>
            <p:cNvSpPr txBox="1">
              <a:spLocks/>
            </p:cNvSpPr>
            <p:nvPr/>
          </p:nvSpPr>
          <p:spPr>
            <a:xfrm>
              <a:off x="4577079" y="2609316"/>
              <a:ext cx="2790793" cy="553998"/>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j-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Avenir Heavy" panose="020B0703020203020204" pitchFamily="34" charset="-78"/>
                  <a:cs typeface="Avenir Heavy" panose="020B0703020203020204" pitchFamily="34" charset="-78"/>
                </a:rPr>
                <a:t>Le changement climatique fragilise les conditions d’équilibre du système assurantiel</a:t>
              </a:r>
            </a:p>
          </p:txBody>
        </p:sp>
      </p:grpSp>
      <p:sp>
        <p:nvSpPr>
          <p:cNvPr id="12" name="Espace réservé du texte 6">
            <a:extLst>
              <a:ext uri="{FF2B5EF4-FFF2-40B4-BE49-F238E27FC236}">
                <a16:creationId xmlns:a16="http://schemas.microsoft.com/office/drawing/2014/main" id="{C71F9BBF-E65C-6E79-83A7-5EF4C355380B}"/>
              </a:ext>
            </a:extLst>
          </p:cNvPr>
          <p:cNvSpPr txBox="1">
            <a:spLocks/>
          </p:cNvSpPr>
          <p:nvPr/>
        </p:nvSpPr>
        <p:spPr>
          <a:xfrm>
            <a:off x="8136824" y="2346395"/>
            <a:ext cx="2880000" cy="553998"/>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j-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Avenir Heavy" panose="020B0703020203020204" pitchFamily="34" charset="-78"/>
                <a:cs typeface="Avenir Heavy" panose="020B0703020203020204" pitchFamily="34" charset="-78"/>
              </a:rPr>
              <a:t>Un risque d’individualisation des primes d’assurance et de désengagement des assureurs</a:t>
            </a:r>
          </a:p>
        </p:txBody>
      </p:sp>
      <p:sp>
        <p:nvSpPr>
          <p:cNvPr id="8" name="ZoneTexte 7">
            <a:extLst>
              <a:ext uri="{FF2B5EF4-FFF2-40B4-BE49-F238E27FC236}">
                <a16:creationId xmlns:a16="http://schemas.microsoft.com/office/drawing/2014/main" id="{C2831835-B28E-774C-7165-64B9D59FB2B5}"/>
              </a:ext>
            </a:extLst>
          </p:cNvPr>
          <p:cNvSpPr txBox="1"/>
          <p:nvPr/>
        </p:nvSpPr>
        <p:spPr>
          <a:xfrm>
            <a:off x="4202965" y="6195548"/>
            <a:ext cx="3786071" cy="153888"/>
          </a:xfrm>
          <a:prstGeom prst="rect">
            <a:avLst/>
          </a:prstGeom>
          <a:noFill/>
        </p:spPr>
        <p:txBody>
          <a:bodyPr wrap="square" lIns="0" tIns="0" rIns="0" bIns="0" rtlCol="0">
            <a:spAutoFit/>
          </a:bodyPr>
          <a:lstStyle/>
          <a:p>
            <a:pPr algn="ctr">
              <a:spcBef>
                <a:spcPts val="0"/>
              </a:spcBef>
            </a:pPr>
            <a:r>
              <a:rPr lang="fr-FR" sz="1000" dirty="0"/>
              <a:t>Source : </a:t>
            </a:r>
            <a:r>
              <a:rPr lang="fr-FR" sz="1000" dirty="0" err="1"/>
              <a:t>Langreney</a:t>
            </a:r>
            <a:r>
              <a:rPr lang="fr-FR" sz="1000" dirty="0"/>
              <a:t>, Le </a:t>
            </a:r>
            <a:r>
              <a:rPr lang="fr-FR" sz="1000" dirty="0" err="1"/>
              <a:t>Cozannet</a:t>
            </a:r>
            <a:r>
              <a:rPr lang="fr-FR" sz="1000" dirty="0"/>
              <a:t> et </a:t>
            </a:r>
            <a:r>
              <a:rPr lang="fr-FR" sz="1000" dirty="0" err="1"/>
              <a:t>Merad</a:t>
            </a:r>
            <a:r>
              <a:rPr lang="fr-FR" sz="1000" dirty="0"/>
              <a:t> (2024)</a:t>
            </a:r>
          </a:p>
        </p:txBody>
      </p:sp>
    </p:spTree>
    <p:extLst>
      <p:ext uri="{BB962C8B-B14F-4D97-AF65-F5344CB8AC3E}">
        <p14:creationId xmlns:p14="http://schemas.microsoft.com/office/powerpoint/2010/main" val="17093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495B0DB-F004-A7AC-9469-F461EA7940DE}"/>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A9CFE03-5C78-87ED-9BCC-C6FA25BBDB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300" normalizeH="0" baseline="0" noProof="0">
                <a:ln>
                  <a:noFill/>
                </a:ln>
                <a:solidFill>
                  <a:srgbClr val="000000"/>
                </a:solidFill>
                <a:effectLst/>
                <a:uLnTx/>
                <a:uFillTx/>
                <a:latin typeface="Avenir Book"/>
                <a:ea typeface="+mn-ea"/>
                <a:cs typeface="+mn-cs"/>
              </a:rPr>
              <a:t>CYCLE ANNUEL IHEDATE 2025 - Adapter les territoires à +4 degrés</a:t>
            </a:r>
            <a:endParaRPr kumimoji="0" lang="fr-FR" sz="1000" b="0" i="0" u="none" strike="noStrike" kern="1200" cap="none" spc="300" normalizeH="0" baseline="0" noProof="0" dirty="0">
              <a:ln>
                <a:noFill/>
              </a:ln>
              <a:solidFill>
                <a:srgbClr val="000000"/>
              </a:solidFill>
              <a:effectLst/>
              <a:uLnTx/>
              <a:uFillTx/>
              <a:latin typeface="Avenir Book"/>
              <a:ea typeface="+mn-ea"/>
              <a:cs typeface="+mn-cs"/>
            </a:endParaRPr>
          </a:p>
        </p:txBody>
      </p:sp>
      <p:sp>
        <p:nvSpPr>
          <p:cNvPr id="3" name="Espace réservé du numéro de diapositive 2">
            <a:extLst>
              <a:ext uri="{FF2B5EF4-FFF2-40B4-BE49-F238E27FC236}">
                <a16:creationId xmlns:a16="http://schemas.microsoft.com/office/drawing/2014/main" id="{A7586E98-138C-892F-0F9D-97E2B78BBF6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86F7B-D2C3-468B-9778-A38685714264}" type="slidenum">
              <a:rPr kumimoji="0" lang="fr-FR" sz="1000" b="0" i="0" u="none" strike="noStrike" kern="1200" cap="none" spc="300" normalizeH="0" baseline="0" noProof="0" smtClean="0">
                <a:ln>
                  <a:noFill/>
                </a:ln>
                <a:solidFill>
                  <a:srgbClr val="000000"/>
                </a:solidFill>
                <a:effectLst/>
                <a:uLnTx/>
                <a:uFillTx/>
                <a:latin typeface="Avenir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000" b="0" i="0" u="none" strike="noStrike" kern="1200" cap="none" spc="300" normalizeH="0" baseline="0" noProof="0" dirty="0">
              <a:ln>
                <a:noFill/>
              </a:ln>
              <a:solidFill>
                <a:srgbClr val="000000"/>
              </a:solidFill>
              <a:effectLst/>
              <a:uLnTx/>
              <a:uFillTx/>
              <a:latin typeface="Avenir Book"/>
              <a:ea typeface="+mn-ea"/>
              <a:cs typeface="+mn-cs"/>
            </a:endParaRPr>
          </a:p>
        </p:txBody>
      </p:sp>
      <p:sp>
        <p:nvSpPr>
          <p:cNvPr id="4" name="Espace réservé du texte 3">
            <a:extLst>
              <a:ext uri="{FF2B5EF4-FFF2-40B4-BE49-F238E27FC236}">
                <a16:creationId xmlns:a16="http://schemas.microsoft.com/office/drawing/2014/main" id="{939D7C20-9D69-A8B9-C9E5-5BE239D4487F}"/>
              </a:ext>
            </a:extLst>
          </p:cNvPr>
          <p:cNvSpPr>
            <a:spLocks noGrp="1"/>
          </p:cNvSpPr>
          <p:nvPr>
            <p:ph type="body" sz="quarter" idx="17"/>
          </p:nvPr>
        </p:nvSpPr>
        <p:spPr/>
        <p:txBody>
          <a:bodyPr/>
          <a:lstStyle/>
          <a:p>
            <a:r>
              <a:rPr lang="fr-FR" dirty="0"/>
              <a:t>Hier </a:t>
            </a:r>
          </a:p>
        </p:txBody>
      </p:sp>
      <p:sp>
        <p:nvSpPr>
          <p:cNvPr id="5" name="Espace réservé du texte 4">
            <a:extLst>
              <a:ext uri="{FF2B5EF4-FFF2-40B4-BE49-F238E27FC236}">
                <a16:creationId xmlns:a16="http://schemas.microsoft.com/office/drawing/2014/main" id="{34C447B5-6943-A2FF-35AC-26EBE3A3AD8F}"/>
              </a:ext>
            </a:extLst>
          </p:cNvPr>
          <p:cNvSpPr>
            <a:spLocks noGrp="1"/>
          </p:cNvSpPr>
          <p:nvPr>
            <p:ph type="body" sz="quarter" idx="18"/>
          </p:nvPr>
        </p:nvSpPr>
        <p:spPr/>
        <p:txBody>
          <a:bodyPr/>
          <a:lstStyle/>
          <a:p>
            <a:r>
              <a:rPr lang="fr-FR" dirty="0"/>
              <a:t>Aujourd’hui </a:t>
            </a:r>
          </a:p>
        </p:txBody>
      </p:sp>
      <p:sp>
        <p:nvSpPr>
          <p:cNvPr id="6" name="Espace réservé du texte 5">
            <a:extLst>
              <a:ext uri="{FF2B5EF4-FFF2-40B4-BE49-F238E27FC236}">
                <a16:creationId xmlns:a16="http://schemas.microsoft.com/office/drawing/2014/main" id="{E147D52B-2BAA-7F05-2C4F-1F6447279C38}"/>
              </a:ext>
            </a:extLst>
          </p:cNvPr>
          <p:cNvSpPr>
            <a:spLocks noGrp="1"/>
          </p:cNvSpPr>
          <p:nvPr>
            <p:ph type="body" sz="quarter" idx="19"/>
          </p:nvPr>
        </p:nvSpPr>
        <p:spPr/>
        <p:txBody>
          <a:bodyPr/>
          <a:lstStyle/>
          <a:p>
            <a:r>
              <a:rPr lang="fr-FR" dirty="0"/>
              <a:t>Demain </a:t>
            </a:r>
          </a:p>
        </p:txBody>
      </p:sp>
      <p:sp>
        <p:nvSpPr>
          <p:cNvPr id="7" name="Espace réservé du texte 6">
            <a:extLst>
              <a:ext uri="{FF2B5EF4-FFF2-40B4-BE49-F238E27FC236}">
                <a16:creationId xmlns:a16="http://schemas.microsoft.com/office/drawing/2014/main" id="{CE7FC424-3044-24B5-07EF-EA0E6BFAC2E1}"/>
              </a:ext>
            </a:extLst>
          </p:cNvPr>
          <p:cNvSpPr>
            <a:spLocks noGrp="1"/>
          </p:cNvSpPr>
          <p:nvPr>
            <p:ph type="body" sz="quarter" idx="20"/>
          </p:nvPr>
        </p:nvSpPr>
        <p:spPr>
          <a:xfrm>
            <a:off x="955071" y="1529478"/>
            <a:ext cx="2790793" cy="1661993"/>
          </a:xfrm>
        </p:spPr>
        <p:txBody>
          <a:bodyPr/>
          <a:lstStyle/>
          <a:p>
            <a:r>
              <a:rPr lang="fr-FR" dirty="0">
                <a:latin typeface="Avenir Heavy" panose="020B0703020203020204" pitchFamily="34" charset="-78"/>
                <a:cs typeface="Avenir Heavy" panose="020B0703020203020204" pitchFamily="34" charset="-78"/>
              </a:rPr>
              <a:t>Régime français d’indemnisation des risques naturels via la garantie</a:t>
            </a:r>
          </a:p>
          <a:p>
            <a:r>
              <a:rPr lang="fr-FR" dirty="0">
                <a:latin typeface="Avenir Heavy" panose="020B0703020203020204" pitchFamily="34" charset="-78"/>
                <a:cs typeface="Avenir Heavy" panose="020B0703020203020204" pitchFamily="34" charset="-78"/>
              </a:rPr>
              <a:t>dite « Cat Nat » depuis 1982</a:t>
            </a:r>
          </a:p>
          <a:p>
            <a:r>
              <a:rPr lang="fr-FR" dirty="0">
                <a:latin typeface="+mn-lt"/>
                <a:cs typeface="Avenir Heavy" panose="020B0703020203020204" pitchFamily="34" charset="-78"/>
              </a:rPr>
              <a:t>Extension de garantie obligatoire pour tous les contrats d’assurance de dommages aux biens (habitation, automobile, local professionnel…)</a:t>
            </a:r>
            <a:br>
              <a:rPr lang="fr-FR" dirty="0">
                <a:latin typeface="+mn-lt"/>
                <a:cs typeface="Avenir Heavy" panose="020B0703020203020204" pitchFamily="34" charset="-78"/>
              </a:rPr>
            </a:br>
            <a:r>
              <a:rPr lang="fr-FR" dirty="0">
                <a:latin typeface="+mn-lt"/>
                <a:cs typeface="Avenir Heavy" panose="020B0703020203020204" pitchFamily="34" charset="-78"/>
              </a:rPr>
              <a:t>=&gt; surprime mutualisée identique sur l’ensemble du territoire</a:t>
            </a:r>
            <a:endParaRPr lang="fr-FR" dirty="0">
              <a:latin typeface="+mn-lt"/>
              <a:cs typeface="Avenir Medium" panose="02000603020000020003" pitchFamily="2" charset="-78"/>
            </a:endParaRPr>
          </a:p>
        </p:txBody>
      </p:sp>
      <p:sp>
        <p:nvSpPr>
          <p:cNvPr id="16" name="Espace réservé du texte 15">
            <a:extLst>
              <a:ext uri="{FF2B5EF4-FFF2-40B4-BE49-F238E27FC236}">
                <a16:creationId xmlns:a16="http://schemas.microsoft.com/office/drawing/2014/main" id="{3A4CECCF-FEE7-2A95-5CFC-6052B5971984}"/>
              </a:ext>
            </a:extLst>
          </p:cNvPr>
          <p:cNvSpPr>
            <a:spLocks noGrp="1"/>
          </p:cNvSpPr>
          <p:nvPr>
            <p:ph type="body" sz="quarter" idx="13"/>
          </p:nvPr>
        </p:nvSpPr>
        <p:spPr/>
        <p:txBody>
          <a:bodyPr/>
          <a:lstStyle/>
          <a:p>
            <a:r>
              <a:rPr lang="fr-FR" b="1" dirty="0">
                <a:latin typeface="Abadi" panose="020B0604020104020204" pitchFamily="34" charset="0"/>
              </a:rPr>
              <a:t>Une hausse de la sinistralité qui menace la pérennité</a:t>
            </a:r>
            <a:br>
              <a:rPr lang="fr-FR" b="1" dirty="0">
                <a:latin typeface="Abadi" panose="020B0604020104020204" pitchFamily="34" charset="0"/>
              </a:rPr>
            </a:br>
            <a:r>
              <a:rPr lang="fr-FR" b="1" dirty="0">
                <a:latin typeface="Abadi" panose="020B0604020104020204" pitchFamily="34" charset="0"/>
              </a:rPr>
              <a:t>du régime assurantiel des risques naturels en France</a:t>
            </a:r>
          </a:p>
        </p:txBody>
      </p:sp>
      <p:sp>
        <p:nvSpPr>
          <p:cNvPr id="17" name="Espace réservé du texte 16">
            <a:extLst>
              <a:ext uri="{FF2B5EF4-FFF2-40B4-BE49-F238E27FC236}">
                <a16:creationId xmlns:a16="http://schemas.microsoft.com/office/drawing/2014/main" id="{3994D1FD-2CD8-442C-0EB6-92D438DC0184}"/>
              </a:ext>
            </a:extLst>
          </p:cNvPr>
          <p:cNvSpPr>
            <a:spLocks noGrp="1"/>
          </p:cNvSpPr>
          <p:nvPr>
            <p:ph type="body" sz="quarter" idx="14"/>
          </p:nvPr>
        </p:nvSpPr>
        <p:spPr/>
        <p:txBody>
          <a:bodyPr/>
          <a:lstStyle/>
          <a:p>
            <a:endParaRPr lang="fr-FR"/>
          </a:p>
        </p:txBody>
      </p:sp>
      <p:sp>
        <p:nvSpPr>
          <p:cNvPr id="20" name="ZoneTexte 19">
            <a:extLst>
              <a:ext uri="{FF2B5EF4-FFF2-40B4-BE49-F238E27FC236}">
                <a16:creationId xmlns:a16="http://schemas.microsoft.com/office/drawing/2014/main" id="{F8F4CEE2-5D57-1FFA-776D-5A57EF19A37D}"/>
              </a:ext>
            </a:extLst>
          </p:cNvPr>
          <p:cNvSpPr txBox="1"/>
          <p:nvPr/>
        </p:nvSpPr>
        <p:spPr>
          <a:xfrm>
            <a:off x="955071" y="4072388"/>
            <a:ext cx="279079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venir Book"/>
                <a:ea typeface="+mn-ea"/>
                <a:cs typeface="+mn-cs"/>
              </a:rPr>
              <a:t>« En comparaison internationale, ce modèle français apparaît particulièrement mutualisé et solidaire. Il offre une couverture contre de nombreux risques à une très grande majorité des ménages dans l’Hexagone, et pour 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venir Book"/>
                <a:ea typeface="+mn-ea"/>
                <a:cs typeface="+mn-cs"/>
              </a:rPr>
              <a:t>coût qui reste modéré. » (HCSP, 2025)</a:t>
            </a:r>
          </a:p>
        </p:txBody>
      </p:sp>
      <p:sp>
        <p:nvSpPr>
          <p:cNvPr id="21" name="Espace réservé du texte 6">
            <a:extLst>
              <a:ext uri="{FF2B5EF4-FFF2-40B4-BE49-F238E27FC236}">
                <a16:creationId xmlns:a16="http://schemas.microsoft.com/office/drawing/2014/main" id="{D3446280-C76B-D78F-363E-F1A1626651C9}"/>
              </a:ext>
            </a:extLst>
          </p:cNvPr>
          <p:cNvSpPr txBox="1">
            <a:spLocks/>
          </p:cNvSpPr>
          <p:nvPr/>
        </p:nvSpPr>
        <p:spPr>
          <a:xfrm>
            <a:off x="4577079" y="1898809"/>
            <a:ext cx="2790793" cy="923330"/>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j-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Heavy" panose="020B0703020203020204" pitchFamily="34" charset="-78"/>
                <a:ea typeface="+mn-ea"/>
                <a:cs typeface="Avenir Heavy" panose="020B0703020203020204" pitchFamily="34" charset="-78"/>
              </a:rPr>
              <a:t>Un déséquilibre comptable structurel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rPr>
              <a:t>1,3 milliard d’euros par an = besoins financiers additionnels nécessaires pour permettre le rééquilibrage du régime à climat constant</a:t>
            </a:r>
            <a:endParaRPr kumimoji="0" lang="fr-FR" sz="1200" b="0" i="0" u="none" strike="noStrike" kern="1200" cap="none" spc="0" normalizeH="0" baseline="0" noProof="0" dirty="0">
              <a:ln>
                <a:noFill/>
              </a:ln>
              <a:solidFill>
                <a:srgbClr val="000000"/>
              </a:solidFill>
              <a:effectLst/>
              <a:uLnTx/>
              <a:uFillTx/>
              <a:latin typeface="Avenir Book"/>
              <a:ea typeface="+mn-ea"/>
              <a:cs typeface="Avenir Medium" panose="02000603020000020003" pitchFamily="2" charset="-78"/>
            </a:endParaRPr>
          </a:p>
        </p:txBody>
      </p:sp>
      <p:sp>
        <p:nvSpPr>
          <p:cNvPr id="10" name="Espace réservé du texte 6">
            <a:extLst>
              <a:ext uri="{FF2B5EF4-FFF2-40B4-BE49-F238E27FC236}">
                <a16:creationId xmlns:a16="http://schemas.microsoft.com/office/drawing/2014/main" id="{36EB70C2-40DE-CD7C-C5F9-D15D96C7D58F}"/>
              </a:ext>
            </a:extLst>
          </p:cNvPr>
          <p:cNvSpPr txBox="1">
            <a:spLocks/>
          </p:cNvSpPr>
          <p:nvPr/>
        </p:nvSpPr>
        <p:spPr>
          <a:xfrm>
            <a:off x="4577079" y="4072388"/>
            <a:ext cx="2790793" cy="1846659"/>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j-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Heavy" panose="020B0703020203020204" pitchFamily="34" charset="-78"/>
                <a:ea typeface="+mn-ea"/>
                <a:cs typeface="Avenir Heavy" panose="020B0703020203020204" pitchFamily="34" charset="-78"/>
              </a:rPr>
              <a:t>Le changement climatique fragilise les conditions d’équilibre du système assurantiel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rPr>
              <a:t>La mutualisation des risques implique que ces derniers soient suffisamment homogènes et dispersés pour que le système reste solvable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rPr>
              <a:t>Or ces deux conditions sont de plus en plus compromises : les aléas se font plus fréquents, plus localisés et plus coûteux</a:t>
            </a:r>
          </a:p>
        </p:txBody>
      </p:sp>
      <p:sp>
        <p:nvSpPr>
          <p:cNvPr id="12" name="Espace réservé du texte 6">
            <a:extLst>
              <a:ext uri="{FF2B5EF4-FFF2-40B4-BE49-F238E27FC236}">
                <a16:creationId xmlns:a16="http://schemas.microsoft.com/office/drawing/2014/main" id="{14C315B8-7F2F-B74B-7DF4-6E168D44EAB7}"/>
              </a:ext>
            </a:extLst>
          </p:cNvPr>
          <p:cNvSpPr txBox="1">
            <a:spLocks/>
          </p:cNvSpPr>
          <p:nvPr/>
        </p:nvSpPr>
        <p:spPr>
          <a:xfrm>
            <a:off x="8136824" y="1621813"/>
            <a:ext cx="2880000" cy="1477328"/>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j-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Heavy" panose="020B0703020203020204" pitchFamily="34" charset="-78"/>
                <a:ea typeface="+mn-ea"/>
                <a:cs typeface="Avenir Heavy" panose="020B0703020203020204" pitchFamily="34" charset="-78"/>
              </a:rPr>
              <a:t>Un risque d’individualisation des primes d’assurance et de désengagement des assureurs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rPr>
              <a:t>La disponibilité croissante de données géographiques sur les sinistres incite les assureurs à une segmentation croissante du risque et des disparités croissantes des coûts d’assurance selon les territoires. </a:t>
            </a:r>
            <a:endParaRPr kumimoji="0" lang="fr-FR" sz="1200" b="0" i="0" u="none" strike="noStrike" kern="1200" cap="none" spc="0" normalizeH="0" baseline="0" noProof="0" dirty="0">
              <a:ln>
                <a:noFill/>
              </a:ln>
              <a:solidFill>
                <a:srgbClr val="000000"/>
              </a:solidFill>
              <a:effectLst/>
              <a:uLnTx/>
              <a:uFillTx/>
              <a:latin typeface="Avenir Book"/>
              <a:ea typeface="+mn-ea"/>
              <a:cs typeface="Avenir Medium" panose="02000603020000020003" pitchFamily="2" charset="-78"/>
            </a:endParaRPr>
          </a:p>
        </p:txBody>
      </p:sp>
      <p:sp>
        <p:nvSpPr>
          <p:cNvPr id="13" name="Espace réservé du texte 6">
            <a:extLst>
              <a:ext uri="{FF2B5EF4-FFF2-40B4-BE49-F238E27FC236}">
                <a16:creationId xmlns:a16="http://schemas.microsoft.com/office/drawing/2014/main" id="{688D6AF3-F79C-A4AF-B096-43C1234B7A5D}"/>
              </a:ext>
            </a:extLst>
          </p:cNvPr>
          <p:cNvSpPr txBox="1">
            <a:spLocks/>
          </p:cNvSpPr>
          <p:nvPr/>
        </p:nvSpPr>
        <p:spPr>
          <a:xfrm>
            <a:off x="8136824" y="4038740"/>
            <a:ext cx="2880000" cy="2215991"/>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j-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rPr>
              <a:t>La tendance au désengagement de certains assureurs de zones très exposées entraîne en effet un alourdissement de la charge des sinistres sur les autres assureurs encore présents dans ces zones.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rPr>
              <a:t>Elle permet également aux premiers de réduire leurs tarifs sur les territoires moins exposés et d’y gagner des parts de marché au détriment des seconds, avec à la clé un risque d’</a:t>
            </a:r>
            <a:r>
              <a:rPr kumimoji="0" lang="fr-FR" sz="1200" b="0" i="0" u="none" strike="noStrike" kern="1200" cap="none" spc="0" normalizeH="0" baseline="0" noProof="0" dirty="0" err="1">
                <a:ln>
                  <a:noFill/>
                </a:ln>
                <a:solidFill>
                  <a:srgbClr val="000000"/>
                </a:solidFill>
                <a:effectLst/>
                <a:uLnTx/>
                <a:uFillTx/>
                <a:latin typeface="Avenir Book"/>
                <a:ea typeface="+mn-ea"/>
                <a:cs typeface="Avenir Heavy" panose="020B0703020203020204" pitchFamily="34" charset="-78"/>
              </a:rPr>
              <a:t>inassurabilité</a:t>
            </a:r>
            <a:endPar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venir Book"/>
                <a:ea typeface="+mn-ea"/>
                <a:cs typeface="Avenir Heavy" panose="020B0703020203020204" pitchFamily="34" charset="-78"/>
              </a:rPr>
              <a:t>pour de nombreux ménages, collectivités et entreprises.</a:t>
            </a:r>
            <a:endParaRPr kumimoji="0" lang="fr-FR" sz="1200" b="0" i="0" u="none" strike="noStrike" kern="1200" cap="none" spc="0" normalizeH="0" baseline="0" noProof="0" dirty="0">
              <a:ln>
                <a:noFill/>
              </a:ln>
              <a:solidFill>
                <a:srgbClr val="000000"/>
              </a:solidFill>
              <a:effectLst/>
              <a:uLnTx/>
              <a:uFillTx/>
              <a:latin typeface="Avenir Book"/>
              <a:ea typeface="+mn-ea"/>
              <a:cs typeface="Avenir Medium" panose="02000603020000020003" pitchFamily="2" charset="-78"/>
            </a:endParaRPr>
          </a:p>
        </p:txBody>
      </p:sp>
      <p:sp>
        <p:nvSpPr>
          <p:cNvPr id="8" name="ZoneTexte 7">
            <a:extLst>
              <a:ext uri="{FF2B5EF4-FFF2-40B4-BE49-F238E27FC236}">
                <a16:creationId xmlns:a16="http://schemas.microsoft.com/office/drawing/2014/main" id="{6B4629A7-AD96-2880-52B4-3765DCEB6E55}"/>
              </a:ext>
            </a:extLst>
          </p:cNvPr>
          <p:cNvSpPr txBox="1"/>
          <p:nvPr/>
        </p:nvSpPr>
        <p:spPr>
          <a:xfrm>
            <a:off x="4202965" y="6195548"/>
            <a:ext cx="378607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venir Book"/>
                <a:ea typeface="+mn-ea"/>
                <a:cs typeface="+mn-cs"/>
              </a:rPr>
              <a:t>Source : </a:t>
            </a:r>
            <a:r>
              <a:rPr kumimoji="0" lang="fr-FR" sz="1000" b="0" i="0" u="none" strike="noStrike" kern="1200" cap="none" spc="0" normalizeH="0" baseline="0" noProof="0" dirty="0" err="1">
                <a:ln>
                  <a:noFill/>
                </a:ln>
                <a:solidFill>
                  <a:srgbClr val="000000"/>
                </a:solidFill>
                <a:effectLst/>
                <a:uLnTx/>
                <a:uFillTx/>
                <a:latin typeface="Avenir Book"/>
                <a:ea typeface="+mn-ea"/>
                <a:cs typeface="+mn-cs"/>
              </a:rPr>
              <a:t>Langreney</a:t>
            </a:r>
            <a:r>
              <a:rPr kumimoji="0" lang="fr-FR" sz="1000" b="0" i="0" u="none" strike="noStrike" kern="1200" cap="none" spc="0" normalizeH="0" baseline="0" noProof="0" dirty="0">
                <a:ln>
                  <a:noFill/>
                </a:ln>
                <a:solidFill>
                  <a:srgbClr val="000000"/>
                </a:solidFill>
                <a:effectLst/>
                <a:uLnTx/>
                <a:uFillTx/>
                <a:latin typeface="Avenir Book"/>
                <a:ea typeface="+mn-ea"/>
                <a:cs typeface="+mn-cs"/>
              </a:rPr>
              <a:t>, Le </a:t>
            </a:r>
            <a:r>
              <a:rPr kumimoji="0" lang="fr-FR" sz="1000" b="0" i="0" u="none" strike="noStrike" kern="1200" cap="none" spc="0" normalizeH="0" baseline="0" noProof="0" dirty="0" err="1">
                <a:ln>
                  <a:noFill/>
                </a:ln>
                <a:solidFill>
                  <a:srgbClr val="000000"/>
                </a:solidFill>
                <a:effectLst/>
                <a:uLnTx/>
                <a:uFillTx/>
                <a:latin typeface="Avenir Book"/>
                <a:ea typeface="+mn-ea"/>
                <a:cs typeface="+mn-cs"/>
              </a:rPr>
              <a:t>Cozannet</a:t>
            </a:r>
            <a:r>
              <a:rPr kumimoji="0" lang="fr-FR" sz="1000" b="0" i="0" u="none" strike="noStrike" kern="1200" cap="none" spc="0" normalizeH="0" baseline="0" noProof="0" dirty="0">
                <a:ln>
                  <a:noFill/>
                </a:ln>
                <a:solidFill>
                  <a:srgbClr val="000000"/>
                </a:solidFill>
                <a:effectLst/>
                <a:uLnTx/>
                <a:uFillTx/>
                <a:latin typeface="Avenir Book"/>
                <a:ea typeface="+mn-ea"/>
                <a:cs typeface="+mn-cs"/>
              </a:rPr>
              <a:t> et </a:t>
            </a:r>
            <a:r>
              <a:rPr kumimoji="0" lang="fr-FR" sz="1000" b="0" i="0" u="none" strike="noStrike" kern="1200" cap="none" spc="0" normalizeH="0" baseline="0" noProof="0" dirty="0" err="1">
                <a:ln>
                  <a:noFill/>
                </a:ln>
                <a:solidFill>
                  <a:srgbClr val="000000"/>
                </a:solidFill>
                <a:effectLst/>
                <a:uLnTx/>
                <a:uFillTx/>
                <a:latin typeface="Avenir Book"/>
                <a:ea typeface="+mn-ea"/>
                <a:cs typeface="+mn-cs"/>
              </a:rPr>
              <a:t>Merad</a:t>
            </a:r>
            <a:r>
              <a:rPr kumimoji="0" lang="fr-FR" sz="1000" b="0" i="0" u="none" strike="noStrike" kern="1200" cap="none" spc="0" normalizeH="0" baseline="0" noProof="0" dirty="0">
                <a:ln>
                  <a:noFill/>
                </a:ln>
                <a:solidFill>
                  <a:srgbClr val="000000"/>
                </a:solidFill>
                <a:effectLst/>
                <a:uLnTx/>
                <a:uFillTx/>
                <a:latin typeface="Avenir Book"/>
                <a:ea typeface="+mn-ea"/>
                <a:cs typeface="+mn-cs"/>
              </a:rPr>
              <a:t> (2024)</a:t>
            </a:r>
          </a:p>
        </p:txBody>
      </p:sp>
    </p:spTree>
    <p:extLst>
      <p:ext uri="{BB962C8B-B14F-4D97-AF65-F5344CB8AC3E}">
        <p14:creationId xmlns:p14="http://schemas.microsoft.com/office/powerpoint/2010/main" val="267686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1A6DC70-EED6-0094-0285-01E4EE550D83}"/>
              </a:ext>
            </a:extLst>
          </p:cNvPr>
          <p:cNvSpPr>
            <a:spLocks noGrp="1"/>
          </p:cNvSpPr>
          <p:nvPr>
            <p:ph type="ftr" sz="quarter" idx="11"/>
          </p:nvPr>
        </p:nvSpPr>
        <p:spPr/>
        <p:txBody>
          <a:bodyPr/>
          <a:lstStyle/>
          <a:p>
            <a:r>
              <a:rPr lang="fr-FR"/>
              <a:t>CYCLE ANNUEL IHEDATE 2025 - Adapter les territoires à +4 degrés</a:t>
            </a:r>
          </a:p>
        </p:txBody>
      </p:sp>
      <p:sp>
        <p:nvSpPr>
          <p:cNvPr id="3" name="Espace réservé du numéro de diapositive 2">
            <a:extLst>
              <a:ext uri="{FF2B5EF4-FFF2-40B4-BE49-F238E27FC236}">
                <a16:creationId xmlns:a16="http://schemas.microsoft.com/office/drawing/2014/main" id="{1D4A4A42-A3D8-F865-B7E0-0D33999352F7}"/>
              </a:ext>
            </a:extLst>
          </p:cNvPr>
          <p:cNvSpPr>
            <a:spLocks noGrp="1"/>
          </p:cNvSpPr>
          <p:nvPr>
            <p:ph type="sldNum" sz="quarter" idx="12"/>
          </p:nvPr>
        </p:nvSpPr>
        <p:spPr/>
        <p:txBody>
          <a:bodyPr/>
          <a:lstStyle/>
          <a:p>
            <a:fld id="{FFA86F7B-D2C3-468B-9778-A38685714264}" type="slidenum">
              <a:rPr lang="fr-FR" smtClean="0"/>
              <a:pPr/>
              <a:t>8</a:t>
            </a:fld>
            <a:endParaRPr lang="fr-FR"/>
          </a:p>
        </p:txBody>
      </p:sp>
      <p:sp>
        <p:nvSpPr>
          <p:cNvPr id="4" name="Espace réservé du texte 3">
            <a:extLst>
              <a:ext uri="{FF2B5EF4-FFF2-40B4-BE49-F238E27FC236}">
                <a16:creationId xmlns:a16="http://schemas.microsoft.com/office/drawing/2014/main" id="{8081A52D-E406-CDC6-F907-73DFA6DB35DC}"/>
              </a:ext>
            </a:extLst>
          </p:cNvPr>
          <p:cNvSpPr>
            <a:spLocks noGrp="1"/>
          </p:cNvSpPr>
          <p:nvPr>
            <p:ph type="body" sz="quarter" idx="13"/>
          </p:nvPr>
        </p:nvSpPr>
        <p:spPr/>
        <p:txBody>
          <a:bodyPr/>
          <a:lstStyle/>
          <a:p>
            <a:r>
              <a:rPr lang="fr-FR" b="1" dirty="0">
                <a:latin typeface="Abadi" panose="020B0604020104020204" pitchFamily="34" charset="0"/>
              </a:rPr>
              <a:t>Un risque d’</a:t>
            </a:r>
            <a:r>
              <a:rPr lang="fr-FR" b="1" dirty="0" err="1">
                <a:latin typeface="Abadi" panose="020B0604020104020204" pitchFamily="34" charset="0"/>
              </a:rPr>
              <a:t>inassurabilité</a:t>
            </a:r>
            <a:r>
              <a:rPr lang="fr-FR" b="1" dirty="0">
                <a:latin typeface="Abadi" panose="020B0604020104020204" pitchFamily="34" charset="0"/>
              </a:rPr>
              <a:t> qui concerne en particulier</a:t>
            </a:r>
            <a:br>
              <a:rPr lang="fr-FR" b="1" dirty="0">
                <a:latin typeface="Abadi" panose="020B0604020104020204" pitchFamily="34" charset="0"/>
              </a:rPr>
            </a:br>
            <a:r>
              <a:rPr lang="fr-FR" b="1" dirty="0">
                <a:latin typeface="Abadi" panose="020B0604020104020204" pitchFamily="34" charset="0"/>
              </a:rPr>
              <a:t>les collectivités </a:t>
            </a:r>
          </a:p>
        </p:txBody>
      </p:sp>
      <p:sp>
        <p:nvSpPr>
          <p:cNvPr id="5" name="Espace réservé du texte 4">
            <a:extLst>
              <a:ext uri="{FF2B5EF4-FFF2-40B4-BE49-F238E27FC236}">
                <a16:creationId xmlns:a16="http://schemas.microsoft.com/office/drawing/2014/main" id="{880368DA-A999-A7C0-AA1E-7111CD746210}"/>
              </a:ext>
            </a:extLst>
          </p:cNvPr>
          <p:cNvSpPr>
            <a:spLocks noGrp="1"/>
          </p:cNvSpPr>
          <p:nvPr>
            <p:ph type="body" sz="quarter" idx="14"/>
          </p:nvPr>
        </p:nvSpPr>
        <p:spPr/>
        <p:txBody>
          <a:bodyPr/>
          <a:lstStyle/>
          <a:p>
            <a:endParaRPr lang="fr-FR"/>
          </a:p>
        </p:txBody>
      </p:sp>
      <p:sp>
        <p:nvSpPr>
          <p:cNvPr id="7" name="ZoneTexte 6">
            <a:extLst>
              <a:ext uri="{FF2B5EF4-FFF2-40B4-BE49-F238E27FC236}">
                <a16:creationId xmlns:a16="http://schemas.microsoft.com/office/drawing/2014/main" id="{0F247E2D-3B6D-2CAF-5935-3131C6ACB82B}"/>
              </a:ext>
            </a:extLst>
          </p:cNvPr>
          <p:cNvSpPr txBox="1"/>
          <p:nvPr/>
        </p:nvSpPr>
        <p:spPr>
          <a:xfrm>
            <a:off x="3654725" y="6187440"/>
            <a:ext cx="4882550" cy="153888"/>
          </a:xfrm>
          <a:prstGeom prst="rect">
            <a:avLst/>
          </a:prstGeom>
          <a:noFill/>
        </p:spPr>
        <p:txBody>
          <a:bodyPr wrap="square" lIns="0" tIns="0" rIns="0" bIns="0" rtlCol="0">
            <a:spAutoFit/>
          </a:bodyPr>
          <a:lstStyle/>
          <a:p>
            <a:pPr algn="ctr">
              <a:spcBef>
                <a:spcPts val="0"/>
              </a:spcBef>
            </a:pPr>
            <a:r>
              <a:rPr lang="fr-FR" sz="1000" dirty="0"/>
              <a:t>Source : </a:t>
            </a:r>
            <a:r>
              <a:rPr lang="en-US" sz="1000" dirty="0"/>
              <a:t>Sénat 2024</a:t>
            </a:r>
            <a:endParaRPr lang="fr-FR" sz="1000" dirty="0"/>
          </a:p>
        </p:txBody>
      </p:sp>
      <p:sp>
        <p:nvSpPr>
          <p:cNvPr id="6" name="ZoneTexte 5">
            <a:extLst>
              <a:ext uri="{FF2B5EF4-FFF2-40B4-BE49-F238E27FC236}">
                <a16:creationId xmlns:a16="http://schemas.microsoft.com/office/drawing/2014/main" id="{BA08E0BA-FE25-913A-BD2A-B69EEC7D9EEA}"/>
              </a:ext>
            </a:extLst>
          </p:cNvPr>
          <p:cNvSpPr txBox="1"/>
          <p:nvPr/>
        </p:nvSpPr>
        <p:spPr>
          <a:xfrm>
            <a:off x="1466585" y="1124241"/>
            <a:ext cx="3600000" cy="4968000"/>
          </a:xfrm>
          <a:prstGeom prst="rect">
            <a:avLst/>
          </a:prstGeom>
          <a:solidFill>
            <a:schemeClr val="accent2"/>
          </a:solidFill>
        </p:spPr>
        <p:txBody>
          <a:bodyPr wrap="square" lIns="180000" tIns="180000" rIns="180000" bIns="180000" rtlCol="0">
            <a:noAutofit/>
          </a:bodyPr>
          <a:lstStyle/>
          <a:p>
            <a:pPr algn="ctr">
              <a:spcBef>
                <a:spcPts val="0"/>
              </a:spcBef>
            </a:pPr>
            <a:r>
              <a:rPr lang="fr-FR" sz="1600" b="1" dirty="0">
                <a:solidFill>
                  <a:schemeClr val="bg1"/>
                </a:solidFill>
                <a:latin typeface="Abadi" panose="020B0604020104020204" pitchFamily="34" charset="0"/>
              </a:rPr>
              <a:t>CAUSES</a:t>
            </a:r>
          </a:p>
          <a:p>
            <a:pPr algn="l">
              <a:spcBef>
                <a:spcPts val="0"/>
              </a:spcBef>
            </a:pPr>
            <a:endParaRPr lang="fr-FR" sz="1400" dirty="0">
              <a:solidFill>
                <a:schemeClr val="bg1"/>
              </a:solidFill>
            </a:endParaRPr>
          </a:p>
          <a:p>
            <a:pPr marL="342900" lvl="0" indent="-342900">
              <a:spcAft>
                <a:spcPts val="800"/>
              </a:spcAft>
              <a:buSzPts val="1000"/>
              <a:buFont typeface="Symbol" panose="05050102010706020507" pitchFamily="18" charset="2"/>
              <a:buChar char=""/>
              <a:tabLst>
                <a:tab pos="457200" algn="l"/>
              </a:tabLst>
            </a:pPr>
            <a:r>
              <a:rPr lang="fr-FR" sz="1400" kern="100" dirty="0">
                <a:solidFill>
                  <a:schemeClr val="bg1"/>
                </a:solidFill>
                <a:latin typeface="Avenir Heavy" panose="020B0703020203020204" pitchFamily="34" charset="-78"/>
                <a:ea typeface="Aptos" panose="020B0004020202020204" pitchFamily="34" charset="0"/>
                <a:cs typeface="Avenir Heavy" panose="020B0703020203020204" pitchFamily="34" charset="-78"/>
              </a:rPr>
              <a:t>Aléas climatiques en hausse </a:t>
            </a:r>
            <a:r>
              <a:rPr lang="fr-FR" sz="1400" kern="100" dirty="0">
                <a:solidFill>
                  <a:schemeClr val="bg1"/>
                </a:solidFill>
                <a:ea typeface="Aptos" panose="020B0004020202020204" pitchFamily="34" charset="0"/>
                <a:cs typeface="Times New Roman" panose="02020603050405020304" pitchFamily="18" charset="0"/>
              </a:rPr>
              <a:t>(ainsi que violences urbains et cyber-risques)</a:t>
            </a:r>
          </a:p>
          <a:p>
            <a:pPr marL="342900" indent="-342900">
              <a:spcAft>
                <a:spcPts val="800"/>
              </a:spcAft>
              <a:buSzPts val="1000"/>
              <a:buFont typeface="Symbol" panose="05050102010706020507" pitchFamily="18" charset="2"/>
              <a:buChar char=""/>
              <a:tabLst>
                <a:tab pos="457200" algn="l"/>
              </a:tabLst>
            </a:pPr>
            <a:r>
              <a:rPr lang="fr-FR" sz="1400" kern="100" dirty="0">
                <a:solidFill>
                  <a:schemeClr val="bg1"/>
                </a:solidFill>
                <a:latin typeface="Avenir Heavy" panose="020B0703020203020204" pitchFamily="34" charset="-78"/>
                <a:ea typeface="Aptos" panose="020B0004020202020204" pitchFamily="34" charset="0"/>
                <a:cs typeface="Avenir Heavy" panose="020B0703020203020204" pitchFamily="34" charset="-78"/>
              </a:rPr>
              <a:t>Guerre des prix </a:t>
            </a:r>
            <a:r>
              <a:rPr lang="fr-FR" sz="1400" kern="100" dirty="0">
                <a:solidFill>
                  <a:schemeClr val="bg1"/>
                </a:solidFill>
                <a:ea typeface="Aptos" panose="020B0004020202020204" pitchFamily="34" charset="0"/>
                <a:cs typeface="Times New Roman" panose="02020603050405020304" pitchFamily="18" charset="0"/>
              </a:rPr>
              <a:t>dans les années 2010 : sous-évaluation des risques et pertes financières massives pour les assureurs.</a:t>
            </a:r>
          </a:p>
          <a:p>
            <a:pPr marL="342900" lvl="0" indent="-342900">
              <a:spcAft>
                <a:spcPts val="800"/>
              </a:spcAft>
              <a:buSzPts val="1000"/>
              <a:buFont typeface="Symbol" panose="05050102010706020507" pitchFamily="18" charset="2"/>
              <a:buChar char=""/>
              <a:tabLst>
                <a:tab pos="457200" algn="l"/>
              </a:tabLst>
            </a:pPr>
            <a:r>
              <a:rPr lang="fr-FR" sz="1400" kern="100" dirty="0">
                <a:solidFill>
                  <a:schemeClr val="bg1"/>
                </a:solidFill>
                <a:latin typeface="Avenir Heavy" panose="020B0703020203020204" pitchFamily="34" charset="-78"/>
                <a:ea typeface="Aptos" panose="020B0004020202020204" pitchFamily="34" charset="0"/>
                <a:cs typeface="Avenir Heavy" panose="020B0703020203020204" pitchFamily="34" charset="-78"/>
              </a:rPr>
              <a:t>Concentration </a:t>
            </a:r>
            <a:r>
              <a:rPr lang="fr-FR" sz="1400" kern="100" dirty="0">
                <a:solidFill>
                  <a:schemeClr val="bg1"/>
                </a:solidFill>
                <a:effectLst/>
                <a:latin typeface="Avenir Heavy" panose="020B0703020203020204" pitchFamily="34" charset="-78"/>
                <a:ea typeface="Aptos" panose="020B0004020202020204" pitchFamily="34" charset="0"/>
                <a:cs typeface="Avenir Heavy" panose="020B0703020203020204" pitchFamily="34" charset="-78"/>
              </a:rPr>
              <a:t>extrême du marché </a:t>
            </a:r>
            <a:r>
              <a:rPr lang="fr-FR" sz="1400" kern="100" dirty="0">
                <a:solidFill>
                  <a:schemeClr val="bg1"/>
                </a:solidFill>
                <a:effectLst/>
                <a:ea typeface="Aptos" panose="020B0004020202020204" pitchFamily="34" charset="0"/>
                <a:cs typeface="Times New Roman" panose="02020603050405020304" pitchFamily="18" charset="0"/>
              </a:rPr>
              <a:t>: Deux acteurs dominent le marché (Groupama et </a:t>
            </a:r>
            <a:r>
              <a:rPr lang="fr-FR" sz="1400" kern="100" dirty="0" err="1">
                <a:solidFill>
                  <a:schemeClr val="bg1"/>
                </a:solidFill>
                <a:effectLst/>
                <a:ea typeface="Aptos" panose="020B0004020202020204" pitchFamily="34" charset="0"/>
                <a:cs typeface="Times New Roman" panose="02020603050405020304" pitchFamily="18" charset="0"/>
              </a:rPr>
              <a:t>Smacl</a:t>
            </a:r>
            <a:r>
              <a:rPr lang="fr-FR" sz="1400" kern="100" dirty="0">
                <a:solidFill>
                  <a:schemeClr val="bg1"/>
                </a:solidFill>
                <a:effectLst/>
                <a:ea typeface="Aptos" panose="020B0004020202020204" pitchFamily="34" charset="0"/>
                <a:cs typeface="Times New Roman" panose="02020603050405020304" pitchFamily="18" charset="0"/>
              </a:rPr>
              <a:t> Assurances SA)</a:t>
            </a:r>
          </a:p>
          <a:p>
            <a:pPr marL="342900" lvl="0" indent="-342900">
              <a:spcAft>
                <a:spcPts val="800"/>
              </a:spcAft>
              <a:buSzPts val="1000"/>
              <a:buFont typeface="Symbol" panose="05050102010706020507" pitchFamily="18" charset="2"/>
              <a:buChar char=""/>
              <a:tabLst>
                <a:tab pos="457200" algn="l"/>
              </a:tabLst>
            </a:pPr>
            <a:r>
              <a:rPr lang="fr-FR" sz="1400" kern="100" dirty="0">
                <a:solidFill>
                  <a:schemeClr val="bg1"/>
                </a:solidFill>
                <a:effectLst/>
                <a:latin typeface="Avenir Heavy" panose="020B0703020203020204" pitchFamily="34" charset="-78"/>
                <a:ea typeface="Aptos" panose="020B0004020202020204" pitchFamily="34" charset="0"/>
                <a:cs typeface="Avenir Heavy" panose="020B0703020203020204" pitchFamily="34" charset="-78"/>
              </a:rPr>
              <a:t>Mauvaise </a:t>
            </a:r>
            <a:r>
              <a:rPr lang="fr-FR" sz="1400" kern="100" dirty="0">
                <a:solidFill>
                  <a:schemeClr val="bg1"/>
                </a:solidFill>
                <a:latin typeface="Avenir Heavy" panose="020B0703020203020204" pitchFamily="34" charset="-78"/>
                <a:ea typeface="Aptos" panose="020B0004020202020204" pitchFamily="34" charset="0"/>
                <a:cs typeface="Avenir Heavy" panose="020B0703020203020204" pitchFamily="34" charset="-78"/>
              </a:rPr>
              <a:t>connaissance </a:t>
            </a:r>
            <a:r>
              <a:rPr lang="fr-FR" sz="1400" kern="100" dirty="0">
                <a:solidFill>
                  <a:schemeClr val="bg1"/>
                </a:solidFill>
                <a:ea typeface="Aptos" panose="020B0004020202020204" pitchFamily="34" charset="0"/>
                <a:cs typeface="Times New Roman" panose="02020603050405020304" pitchFamily="18" charset="0"/>
              </a:rPr>
              <a:t>du patrimoine et des risques</a:t>
            </a:r>
            <a:endParaRPr lang="fr-FR" sz="1400" kern="100" dirty="0">
              <a:solidFill>
                <a:schemeClr val="bg1"/>
              </a:solidFill>
              <a:effectLst/>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fr-FR" sz="1400" kern="100" dirty="0">
                <a:solidFill>
                  <a:schemeClr val="bg1"/>
                </a:solidFill>
                <a:effectLst/>
                <a:latin typeface="Avenir Heavy" panose="020B0703020203020204" pitchFamily="34" charset="-78"/>
                <a:ea typeface="Aptos" panose="020B0004020202020204" pitchFamily="34" charset="0"/>
                <a:cs typeface="Avenir Heavy" panose="020B0703020203020204" pitchFamily="34" charset="-78"/>
              </a:rPr>
              <a:t>Déficit d’actions de prévention </a:t>
            </a:r>
            <a:r>
              <a:rPr lang="fr-FR" sz="1400" kern="100" dirty="0">
                <a:solidFill>
                  <a:schemeClr val="bg1"/>
                </a:solidFill>
                <a:effectLst/>
                <a:ea typeface="Aptos" panose="020B0004020202020204" pitchFamily="34" charset="0"/>
                <a:cs typeface="Times New Roman" panose="02020603050405020304" pitchFamily="18" charset="0"/>
              </a:rPr>
              <a:t>des risques</a:t>
            </a:r>
          </a:p>
          <a:p>
            <a:pPr marL="342900" lvl="0" indent="-342900">
              <a:spcAft>
                <a:spcPts val="800"/>
              </a:spcAft>
              <a:buSzPts val="1000"/>
              <a:buFont typeface="Symbol" panose="05050102010706020507" pitchFamily="18" charset="2"/>
              <a:buChar char=""/>
              <a:tabLst>
                <a:tab pos="457200" algn="l"/>
              </a:tabLst>
            </a:pPr>
            <a:r>
              <a:rPr lang="fr-FR" sz="1400" kern="100" dirty="0">
                <a:solidFill>
                  <a:schemeClr val="bg1"/>
                </a:solidFill>
                <a:ea typeface="Aptos" panose="020B0004020202020204" pitchFamily="34" charset="0"/>
                <a:cs typeface="Times New Roman" panose="02020603050405020304" pitchFamily="18" charset="0"/>
              </a:rPr>
              <a:t>…</a:t>
            </a:r>
            <a:endParaRPr lang="fr-FR" sz="1400" dirty="0">
              <a:solidFill>
                <a:schemeClr val="bg1"/>
              </a:solidFill>
            </a:endParaRPr>
          </a:p>
        </p:txBody>
      </p:sp>
      <p:sp>
        <p:nvSpPr>
          <p:cNvPr id="10" name="ZoneTexte 9">
            <a:extLst>
              <a:ext uri="{FF2B5EF4-FFF2-40B4-BE49-F238E27FC236}">
                <a16:creationId xmlns:a16="http://schemas.microsoft.com/office/drawing/2014/main" id="{BC5552B9-8CE1-BF4E-9B10-9A5584524F4D}"/>
              </a:ext>
            </a:extLst>
          </p:cNvPr>
          <p:cNvSpPr txBox="1"/>
          <p:nvPr/>
        </p:nvSpPr>
        <p:spPr>
          <a:xfrm>
            <a:off x="7125416" y="1124241"/>
            <a:ext cx="3600000" cy="4968000"/>
          </a:xfrm>
          <a:prstGeom prst="rect">
            <a:avLst/>
          </a:prstGeom>
          <a:solidFill>
            <a:schemeClr val="accent3"/>
          </a:solidFill>
        </p:spPr>
        <p:txBody>
          <a:bodyPr wrap="square" lIns="180000" tIns="180000" rIns="180000" bIns="180000" rtlCol="0">
            <a:noAutofit/>
          </a:bodyPr>
          <a:lstStyle/>
          <a:p>
            <a:pPr algn="ctr"/>
            <a:r>
              <a:rPr lang="fr-FR" sz="1600" b="1" dirty="0">
                <a:solidFill>
                  <a:schemeClr val="bg1"/>
                </a:solidFill>
                <a:latin typeface="Abadi" panose="020B0604020104020204" pitchFamily="34" charset="0"/>
              </a:rPr>
              <a:t>CONSÉQUENCES</a:t>
            </a:r>
          </a:p>
          <a:p>
            <a:pPr marL="285750" indent="-285750" algn="l">
              <a:spcBef>
                <a:spcPts val="0"/>
              </a:spcBef>
              <a:buFont typeface="Arial" panose="020B0604020202020204" pitchFamily="34" charset="0"/>
              <a:buChar char="•"/>
            </a:pPr>
            <a:endParaRPr lang="fr-FR" sz="1400" dirty="0">
              <a:solidFill>
                <a:schemeClr val="bg1"/>
              </a:solidFill>
            </a:endParaRPr>
          </a:p>
          <a:p>
            <a:pPr marL="285750" indent="-285750">
              <a:spcAft>
                <a:spcPts val="600"/>
              </a:spcAft>
              <a:buFont typeface="Arial" panose="020B0604020202020204" pitchFamily="34" charset="0"/>
              <a:buChar char="•"/>
            </a:pPr>
            <a:r>
              <a:rPr lang="fr-FR" sz="1400" b="1" dirty="0">
                <a:solidFill>
                  <a:schemeClr val="bg1"/>
                </a:solidFill>
                <a:latin typeface="Avenir Heavy" panose="020B0703020203020204" pitchFamily="34" charset="-78"/>
                <a:cs typeface="Avenir Heavy" panose="020B0703020203020204" pitchFamily="34" charset="-78"/>
              </a:rPr>
              <a:t>Appels d’offres infructueux</a:t>
            </a:r>
            <a:r>
              <a:rPr lang="fr-FR" sz="1400" dirty="0">
                <a:solidFill>
                  <a:schemeClr val="bg1"/>
                </a:solidFill>
                <a:latin typeface="Avenir Heavy" panose="020B0703020203020204" pitchFamily="34" charset="-78"/>
                <a:cs typeface="Avenir Heavy" panose="020B0703020203020204" pitchFamily="34" charset="-78"/>
              </a:rPr>
              <a:t> </a:t>
            </a:r>
            <a:r>
              <a:rPr lang="fr-FR" sz="1400" dirty="0">
                <a:solidFill>
                  <a:schemeClr val="bg1"/>
                </a:solidFill>
              </a:rPr>
              <a:t>: 24 % des collectivités n’ont reçu aucune réponse à leurs appels d’offres en 2023.</a:t>
            </a:r>
          </a:p>
          <a:p>
            <a:pPr marL="285750" indent="-285750">
              <a:spcAft>
                <a:spcPts val="600"/>
              </a:spcAft>
              <a:buFont typeface="Arial" panose="020B0604020202020204" pitchFamily="34" charset="0"/>
              <a:buChar char="•"/>
            </a:pPr>
            <a:r>
              <a:rPr lang="fr-FR" sz="1400" b="1" dirty="0">
                <a:solidFill>
                  <a:schemeClr val="bg1"/>
                </a:solidFill>
                <a:latin typeface="Avenir Heavy" panose="020B0703020203020204" pitchFamily="34" charset="-78"/>
                <a:cs typeface="Avenir Heavy" panose="020B0703020203020204" pitchFamily="34" charset="-78"/>
              </a:rPr>
              <a:t>Hausses tarifaires brutales</a:t>
            </a:r>
            <a:r>
              <a:rPr lang="fr-FR" sz="1400" dirty="0">
                <a:solidFill>
                  <a:schemeClr val="bg1"/>
                </a:solidFill>
                <a:latin typeface="Avenir Heavy" panose="020B0703020203020204" pitchFamily="34" charset="-78"/>
                <a:cs typeface="Avenir Heavy" panose="020B0703020203020204" pitchFamily="34" charset="-78"/>
              </a:rPr>
              <a:t> </a:t>
            </a:r>
            <a:r>
              <a:rPr lang="fr-FR" sz="1400" dirty="0">
                <a:solidFill>
                  <a:schemeClr val="bg1"/>
                </a:solidFill>
              </a:rPr>
              <a:t>: augmentation de 20 % à 100 % des primes et franchises pour de nombreuses collectivités.</a:t>
            </a:r>
          </a:p>
          <a:p>
            <a:pPr marL="285750" indent="-285750">
              <a:spcAft>
                <a:spcPts val="600"/>
              </a:spcAft>
              <a:buFont typeface="Arial" panose="020B0604020202020204" pitchFamily="34" charset="0"/>
              <a:buChar char="•"/>
            </a:pPr>
            <a:r>
              <a:rPr lang="fr-FR" sz="1400" b="1" dirty="0">
                <a:solidFill>
                  <a:schemeClr val="bg1"/>
                </a:solidFill>
                <a:latin typeface="Avenir Heavy" panose="020B0703020203020204" pitchFamily="34" charset="-78"/>
                <a:cs typeface="Avenir Heavy" panose="020B0703020203020204" pitchFamily="34" charset="-78"/>
              </a:rPr>
              <a:t>Résiliations unilatérales</a:t>
            </a:r>
            <a:r>
              <a:rPr lang="fr-FR" sz="1400" dirty="0">
                <a:solidFill>
                  <a:schemeClr val="bg1"/>
                </a:solidFill>
                <a:latin typeface="Avenir Heavy" panose="020B0703020203020204" pitchFamily="34" charset="-78"/>
                <a:cs typeface="Avenir Heavy" panose="020B0703020203020204" pitchFamily="34" charset="-78"/>
              </a:rPr>
              <a:t> </a:t>
            </a:r>
            <a:r>
              <a:rPr lang="fr-FR" sz="1400" dirty="0">
                <a:solidFill>
                  <a:schemeClr val="bg1"/>
                </a:solidFill>
              </a:rPr>
              <a:t>: 20 % des collectivités ont subi une résiliation de leur contrat en 2023.</a:t>
            </a:r>
          </a:p>
          <a:p>
            <a:pPr marL="285750" indent="-285750">
              <a:spcAft>
                <a:spcPts val="600"/>
              </a:spcAft>
              <a:buFont typeface="Arial" panose="020B0604020202020204" pitchFamily="34" charset="0"/>
              <a:buChar char="•"/>
            </a:pPr>
            <a:r>
              <a:rPr lang="fr-FR" sz="1400" b="1" dirty="0">
                <a:solidFill>
                  <a:schemeClr val="bg1"/>
                </a:solidFill>
                <a:latin typeface="Avenir Heavy" panose="020B0703020203020204" pitchFamily="34" charset="-78"/>
                <a:cs typeface="Avenir Heavy" panose="020B0703020203020204" pitchFamily="34" charset="-78"/>
              </a:rPr>
              <a:t>Retards d’indemnisation : </a:t>
            </a:r>
            <a:r>
              <a:rPr lang="fr-FR" sz="1400" dirty="0">
                <a:solidFill>
                  <a:schemeClr val="bg1"/>
                </a:solidFill>
                <a:cs typeface="Avenir Heavy" panose="020B0703020203020204" pitchFamily="34" charset="-78"/>
              </a:rPr>
              <a:t>35 % des collectivités attendent plus d’un an pour être indemnisées, ce qui pèse sur leurs budgets</a:t>
            </a:r>
            <a:endParaRPr lang="fr-FR" sz="1400" dirty="0">
              <a:solidFill>
                <a:schemeClr val="bg1"/>
              </a:solidFill>
            </a:endParaRPr>
          </a:p>
        </p:txBody>
      </p:sp>
      <p:sp>
        <p:nvSpPr>
          <p:cNvPr id="12" name="Flèche : pentagone 11">
            <a:extLst>
              <a:ext uri="{FF2B5EF4-FFF2-40B4-BE49-F238E27FC236}">
                <a16:creationId xmlns:a16="http://schemas.microsoft.com/office/drawing/2014/main" id="{8A21EB69-92F9-187B-A9C4-4D53557D87A3}"/>
              </a:ext>
            </a:extLst>
          </p:cNvPr>
          <p:cNvSpPr/>
          <p:nvPr/>
        </p:nvSpPr>
        <p:spPr>
          <a:xfrm>
            <a:off x="5819955" y="3263184"/>
            <a:ext cx="552091" cy="690114"/>
          </a:xfrm>
          <a:prstGeom prst="homePlate">
            <a:avLst/>
          </a:prstGeom>
          <a:solidFill>
            <a:schemeClr val="bg2">
              <a:lumMod val="75000"/>
            </a:schemeClr>
          </a:solidFill>
          <a:ln>
            <a:noFill/>
          </a:ln>
          <a:effectLst>
            <a:outerShdw blurRad="292100" dist="127000" dir="2040000" algn="ctr" rotWithShape="0">
              <a:schemeClr val="tx1">
                <a:alpha val="12000"/>
              </a:scheme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sz="1400" dirty="0">
              <a:solidFill>
                <a:schemeClr val="tx1"/>
              </a:solidFill>
            </a:endParaRPr>
          </a:p>
        </p:txBody>
      </p:sp>
    </p:spTree>
    <p:extLst>
      <p:ext uri="{BB962C8B-B14F-4D97-AF65-F5344CB8AC3E}">
        <p14:creationId xmlns:p14="http://schemas.microsoft.com/office/powerpoint/2010/main" val="291234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1085C-80B2-C77E-4FB4-E888A0D4DEF5}"/>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CA6B630-9977-7EE9-4B1A-F445C8DC83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300" normalizeH="0" baseline="0" noProof="0">
                <a:ln>
                  <a:noFill/>
                </a:ln>
                <a:solidFill>
                  <a:srgbClr val="000000"/>
                </a:solidFill>
                <a:effectLst/>
                <a:uLnTx/>
                <a:uFillTx/>
                <a:latin typeface="Avenir Book"/>
                <a:ea typeface="+mn-ea"/>
                <a:cs typeface="+mn-cs"/>
              </a:rPr>
              <a:t>CYCLE ANNUEL IHEDATE 2025 - Adapter les territoires à +4 degrés</a:t>
            </a:r>
          </a:p>
        </p:txBody>
      </p:sp>
      <p:sp>
        <p:nvSpPr>
          <p:cNvPr id="3" name="Espace réservé du numéro de diapositive 2">
            <a:extLst>
              <a:ext uri="{FF2B5EF4-FFF2-40B4-BE49-F238E27FC236}">
                <a16:creationId xmlns:a16="http://schemas.microsoft.com/office/drawing/2014/main" id="{7D002BBB-07FA-A10F-5319-0240E7C2C64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86F7B-D2C3-468B-9778-A38685714264}" type="slidenum">
              <a:rPr kumimoji="0" lang="fr-FR" sz="1000" b="0" i="0" u="none" strike="noStrike" kern="1200" cap="none" spc="300" normalizeH="0" baseline="0" noProof="0" smtClean="0">
                <a:ln>
                  <a:noFill/>
                </a:ln>
                <a:solidFill>
                  <a:srgbClr val="000000"/>
                </a:solidFill>
                <a:effectLst/>
                <a:uLnTx/>
                <a:uFillTx/>
                <a:latin typeface="Avenir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300" normalizeH="0" baseline="0" noProof="0">
              <a:ln>
                <a:noFill/>
              </a:ln>
              <a:solidFill>
                <a:srgbClr val="000000"/>
              </a:solidFill>
              <a:effectLst/>
              <a:uLnTx/>
              <a:uFillTx/>
              <a:latin typeface="Avenir Book"/>
              <a:ea typeface="+mn-ea"/>
              <a:cs typeface="+mn-cs"/>
            </a:endParaRPr>
          </a:p>
        </p:txBody>
      </p:sp>
      <p:sp>
        <p:nvSpPr>
          <p:cNvPr id="4" name="Espace réservé du texte 3">
            <a:extLst>
              <a:ext uri="{FF2B5EF4-FFF2-40B4-BE49-F238E27FC236}">
                <a16:creationId xmlns:a16="http://schemas.microsoft.com/office/drawing/2014/main" id="{2B6093F2-9EA1-8AB2-B30B-E36235FD636C}"/>
              </a:ext>
            </a:extLst>
          </p:cNvPr>
          <p:cNvSpPr>
            <a:spLocks noGrp="1"/>
          </p:cNvSpPr>
          <p:nvPr>
            <p:ph type="body" sz="quarter" idx="13"/>
          </p:nvPr>
        </p:nvSpPr>
        <p:spPr>
          <a:xfrm>
            <a:off x="1007999" y="0"/>
            <a:ext cx="11014069" cy="758190"/>
          </a:xfrm>
        </p:spPr>
        <p:txBody>
          <a:bodyPr/>
          <a:lstStyle/>
          <a:p>
            <a:r>
              <a:rPr lang="fr-FR" b="1" dirty="0">
                <a:latin typeface="Abadi" panose="020B0604020104020204" pitchFamily="34" charset="0"/>
              </a:rPr>
              <a:t>Une large gamme d’actions d’adaptation </a:t>
            </a:r>
          </a:p>
        </p:txBody>
      </p:sp>
      <p:sp>
        <p:nvSpPr>
          <p:cNvPr id="5" name="Espace réservé du texte 4">
            <a:extLst>
              <a:ext uri="{FF2B5EF4-FFF2-40B4-BE49-F238E27FC236}">
                <a16:creationId xmlns:a16="http://schemas.microsoft.com/office/drawing/2014/main" id="{FB945798-8D6E-77ED-04E7-CED40F6AA1D4}"/>
              </a:ext>
            </a:extLst>
          </p:cNvPr>
          <p:cNvSpPr>
            <a:spLocks noGrp="1"/>
          </p:cNvSpPr>
          <p:nvPr>
            <p:ph type="body" sz="quarter" idx="14"/>
          </p:nvPr>
        </p:nvSpPr>
        <p:spPr/>
        <p:txBody>
          <a:bodyPr/>
          <a:lstStyle/>
          <a:p>
            <a:endParaRPr lang="fr-FR"/>
          </a:p>
        </p:txBody>
      </p:sp>
      <p:pic>
        <p:nvPicPr>
          <p:cNvPr id="13" name="Image 12">
            <a:extLst>
              <a:ext uri="{FF2B5EF4-FFF2-40B4-BE49-F238E27FC236}">
                <a16:creationId xmlns:a16="http://schemas.microsoft.com/office/drawing/2014/main" id="{82D69198-9E0B-9285-BA0A-CE53AC10AA43}"/>
              </a:ext>
            </a:extLst>
          </p:cNvPr>
          <p:cNvPicPr>
            <a:picLocks noChangeAspect="1"/>
          </p:cNvPicPr>
          <p:nvPr/>
        </p:nvPicPr>
        <p:blipFill>
          <a:blip r:embed="rId3"/>
          <a:srcRect r="67681"/>
          <a:stretch>
            <a:fillRect/>
          </a:stretch>
        </p:blipFill>
        <p:spPr>
          <a:xfrm>
            <a:off x="1507492" y="1273845"/>
            <a:ext cx="2988049" cy="1620000"/>
          </a:xfrm>
          <a:prstGeom prst="rect">
            <a:avLst/>
          </a:prstGeom>
        </p:spPr>
      </p:pic>
      <p:cxnSp>
        <p:nvCxnSpPr>
          <p:cNvPr id="15" name="Connecteur droit 14">
            <a:extLst>
              <a:ext uri="{FF2B5EF4-FFF2-40B4-BE49-F238E27FC236}">
                <a16:creationId xmlns:a16="http://schemas.microsoft.com/office/drawing/2014/main" id="{2CFD345E-34FD-39B2-CF28-9A994C969F15}"/>
              </a:ext>
            </a:extLst>
          </p:cNvPr>
          <p:cNvCxnSpPr>
            <a:cxnSpLocks/>
          </p:cNvCxnSpPr>
          <p:nvPr/>
        </p:nvCxnSpPr>
        <p:spPr>
          <a:xfrm>
            <a:off x="6096000" y="767068"/>
            <a:ext cx="0" cy="5688000"/>
          </a:xfrm>
          <a:prstGeom prst="line">
            <a:avLst/>
          </a:prstGeom>
        </p:spPr>
        <p:style>
          <a:lnRef idx="1">
            <a:schemeClr val="dk1"/>
          </a:lnRef>
          <a:fillRef idx="0">
            <a:schemeClr val="dk1"/>
          </a:fillRef>
          <a:effectRef idx="0">
            <a:schemeClr val="dk1"/>
          </a:effectRef>
          <a:fontRef idx="minor">
            <a:schemeClr val="tx1"/>
          </a:fontRef>
        </p:style>
      </p:cxnSp>
      <p:pic>
        <p:nvPicPr>
          <p:cNvPr id="16" name="Image 15">
            <a:extLst>
              <a:ext uri="{FF2B5EF4-FFF2-40B4-BE49-F238E27FC236}">
                <a16:creationId xmlns:a16="http://schemas.microsoft.com/office/drawing/2014/main" id="{71CB9749-5940-44F8-BBCF-6AB85E9405D4}"/>
              </a:ext>
            </a:extLst>
          </p:cNvPr>
          <p:cNvPicPr>
            <a:picLocks noChangeAspect="1"/>
          </p:cNvPicPr>
          <p:nvPr/>
        </p:nvPicPr>
        <p:blipFill>
          <a:blip r:embed="rId3"/>
          <a:srcRect l="33841" r="33840"/>
          <a:stretch>
            <a:fillRect/>
          </a:stretch>
        </p:blipFill>
        <p:spPr>
          <a:xfrm>
            <a:off x="1507494" y="2977607"/>
            <a:ext cx="2988045" cy="1620000"/>
          </a:xfrm>
          <a:prstGeom prst="rect">
            <a:avLst/>
          </a:prstGeom>
        </p:spPr>
      </p:pic>
      <p:pic>
        <p:nvPicPr>
          <p:cNvPr id="17" name="Image 16">
            <a:extLst>
              <a:ext uri="{FF2B5EF4-FFF2-40B4-BE49-F238E27FC236}">
                <a16:creationId xmlns:a16="http://schemas.microsoft.com/office/drawing/2014/main" id="{3B93D986-14C1-CE6D-2FEC-CD1A5478C9B0}"/>
              </a:ext>
            </a:extLst>
          </p:cNvPr>
          <p:cNvPicPr>
            <a:picLocks noChangeAspect="1"/>
          </p:cNvPicPr>
          <p:nvPr/>
        </p:nvPicPr>
        <p:blipFill>
          <a:blip r:embed="rId3"/>
          <a:srcRect l="81465"/>
          <a:stretch>
            <a:fillRect/>
          </a:stretch>
        </p:blipFill>
        <p:spPr>
          <a:xfrm>
            <a:off x="2144679" y="4681369"/>
            <a:ext cx="1713675" cy="1620000"/>
          </a:xfrm>
          <a:prstGeom prst="rect">
            <a:avLst/>
          </a:prstGeom>
        </p:spPr>
      </p:pic>
      <p:sp>
        <p:nvSpPr>
          <p:cNvPr id="18" name="ZoneTexte 17">
            <a:extLst>
              <a:ext uri="{FF2B5EF4-FFF2-40B4-BE49-F238E27FC236}">
                <a16:creationId xmlns:a16="http://schemas.microsoft.com/office/drawing/2014/main" id="{5EB0A866-5DC1-A809-9E24-88802346C8F8}"/>
              </a:ext>
            </a:extLst>
          </p:cNvPr>
          <p:cNvSpPr txBox="1"/>
          <p:nvPr/>
        </p:nvSpPr>
        <p:spPr>
          <a:xfrm>
            <a:off x="6104626" y="770237"/>
            <a:ext cx="6087374" cy="54000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000000"/>
                </a:solidFill>
                <a:latin typeface="Avenir Black"/>
                <a:cs typeface="Avenir Medium" panose="02000603020000020003" pitchFamily="2" charset="-78"/>
              </a:rPr>
              <a:t>Des moyens explicitement dédiés à l’adaptation et des moyens pouvant y contribuer</a:t>
            </a:r>
            <a:endParaRPr kumimoji="0" lang="fr-FR" sz="14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sp>
        <p:nvSpPr>
          <p:cNvPr id="6" name="ZoneTexte 5">
            <a:extLst>
              <a:ext uri="{FF2B5EF4-FFF2-40B4-BE49-F238E27FC236}">
                <a16:creationId xmlns:a16="http://schemas.microsoft.com/office/drawing/2014/main" id="{7006CA12-20FA-BC28-60B7-37EEC6DF195C}"/>
              </a:ext>
            </a:extLst>
          </p:cNvPr>
          <p:cNvSpPr txBox="1"/>
          <p:nvPr/>
        </p:nvSpPr>
        <p:spPr>
          <a:xfrm>
            <a:off x="0" y="770237"/>
            <a:ext cx="6096000" cy="540000"/>
          </a:xfrm>
          <a:prstGeom prst="rect">
            <a:avLst/>
          </a:prstGeom>
          <a:solidFill>
            <a:schemeClr val="accent4"/>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rPr>
              <a:t>Un continuum d’actions</a:t>
            </a:r>
            <a:endParaRPr kumimoji="0" lang="fr-FR" sz="1400" b="1" i="0" u="none" strike="noStrike" kern="1200" cap="none" spc="0" normalizeH="0" baseline="0" noProof="0" dirty="0">
              <a:ln>
                <a:noFill/>
              </a:ln>
              <a:solidFill>
                <a:srgbClr val="000000"/>
              </a:solidFill>
              <a:effectLst/>
              <a:uLnTx/>
              <a:uFillTx/>
              <a:latin typeface="Avenir Black"/>
              <a:ea typeface="+mn-ea"/>
              <a:cs typeface="Avenir Medium" panose="02000603020000020003" pitchFamily="2" charset="-78"/>
            </a:endParaRPr>
          </a:p>
        </p:txBody>
      </p:sp>
      <p:pic>
        <p:nvPicPr>
          <p:cNvPr id="8" name="Image 7">
            <a:extLst>
              <a:ext uri="{FF2B5EF4-FFF2-40B4-BE49-F238E27FC236}">
                <a16:creationId xmlns:a16="http://schemas.microsoft.com/office/drawing/2014/main" id="{D25C5DF0-181A-8BDA-715B-F00EE6F69F6D}"/>
              </a:ext>
            </a:extLst>
          </p:cNvPr>
          <p:cNvPicPr>
            <a:picLocks noChangeAspect="1"/>
          </p:cNvPicPr>
          <p:nvPr/>
        </p:nvPicPr>
        <p:blipFill>
          <a:blip r:embed="rId4"/>
          <a:stretch>
            <a:fillRect/>
          </a:stretch>
        </p:blipFill>
        <p:spPr>
          <a:xfrm>
            <a:off x="7060394" y="1341768"/>
            <a:ext cx="4409978" cy="5106838"/>
          </a:xfrm>
          <a:prstGeom prst="rect">
            <a:avLst/>
          </a:prstGeom>
        </p:spPr>
      </p:pic>
      <p:sp>
        <p:nvSpPr>
          <p:cNvPr id="7" name="ZoneTexte 6">
            <a:extLst>
              <a:ext uri="{FF2B5EF4-FFF2-40B4-BE49-F238E27FC236}">
                <a16:creationId xmlns:a16="http://schemas.microsoft.com/office/drawing/2014/main" id="{B666BF09-E0D0-6C1C-A5AD-3678EB25476C}"/>
              </a:ext>
            </a:extLst>
          </p:cNvPr>
          <p:cNvSpPr txBox="1"/>
          <p:nvPr/>
        </p:nvSpPr>
        <p:spPr>
          <a:xfrm>
            <a:off x="155811" y="6061077"/>
            <a:ext cx="1512000" cy="153888"/>
          </a:xfrm>
          <a:prstGeom prst="rect">
            <a:avLst/>
          </a:prstGeom>
          <a:noFill/>
        </p:spPr>
        <p:txBody>
          <a:bodyPr wrap="square" lIns="0" tIns="0" rIns="0" bIns="0" rtlCol="0">
            <a:spAutoFit/>
          </a:bodyPr>
          <a:lstStyle/>
          <a:p>
            <a:pPr algn="l">
              <a:spcBef>
                <a:spcPts val="0"/>
              </a:spcBef>
            </a:pPr>
            <a:r>
              <a:rPr lang="fr-FR" sz="1000" dirty="0"/>
              <a:t>Source : I4CE (2025)</a:t>
            </a:r>
          </a:p>
        </p:txBody>
      </p:sp>
    </p:spTree>
    <p:extLst>
      <p:ext uri="{BB962C8B-B14F-4D97-AF65-F5344CB8AC3E}">
        <p14:creationId xmlns:p14="http://schemas.microsoft.com/office/powerpoint/2010/main" val="30370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7" grpId="0"/>
    </p:bldLst>
  </p:timing>
</p:sld>
</file>

<file path=ppt/theme/theme1.xml><?xml version="1.0" encoding="utf-8"?>
<a:theme xmlns:a="http://schemas.openxmlformats.org/drawingml/2006/main" name="Chiffres clés et outils ">
  <a:themeElements>
    <a:clrScheme name="Template 2024">
      <a:dk1>
        <a:srgbClr val="000000"/>
      </a:dk1>
      <a:lt1>
        <a:srgbClr val="FFFFFF"/>
      </a:lt1>
      <a:dk2>
        <a:srgbClr val="000000"/>
      </a:dk2>
      <a:lt2>
        <a:srgbClr val="FFFFFF"/>
      </a:lt2>
      <a:accent1>
        <a:srgbClr val="FCC42B"/>
      </a:accent1>
      <a:accent2>
        <a:srgbClr val="69AAE4"/>
      </a:accent2>
      <a:accent3>
        <a:srgbClr val="00B588"/>
      </a:accent3>
      <a:accent4>
        <a:srgbClr val="F7F3F1"/>
      </a:accent4>
      <a:accent5>
        <a:srgbClr val="F39C9A"/>
      </a:accent5>
      <a:accent6>
        <a:srgbClr val="FFFFFF"/>
      </a:accent6>
      <a:hlink>
        <a:srgbClr val="68A9E4"/>
      </a:hlink>
      <a:folHlink>
        <a:srgbClr val="37B587"/>
      </a:folHlink>
    </a:clrScheme>
    <a:fontScheme name="UTOPIES">
      <a:majorFont>
        <a:latin typeface="Avenir Black"/>
        <a:ea typeface=""/>
        <a:cs typeface=""/>
      </a:majorFont>
      <a:minorFont>
        <a:latin typeface="Aveni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92100" dist="127000" dir="2040000" algn="ctr" rotWithShape="0">
            <a:schemeClr val="tx1">
              <a:alpha val="12000"/>
            </a:schemeClr>
          </a:outerShdw>
        </a:effectLst>
      </a:spPr>
      <a:bodyPr rtlCol="0" anchor="ctr"/>
      <a:lstStyle>
        <a:defPPr algn="ctr">
          <a:defRPr sz="1400" dirty="0" smtClean="0">
            <a:solidFill>
              <a:schemeClr val="tx1"/>
            </a:solidFill>
          </a:defRPr>
        </a:defPPr>
      </a:lstStyle>
      <a:style>
        <a:lnRef idx="3">
          <a:schemeClr val="lt1"/>
        </a:lnRef>
        <a:fillRef idx="1">
          <a:schemeClr val="accent5"/>
        </a:fillRef>
        <a:effectRef idx="1">
          <a:schemeClr val="accent5"/>
        </a:effectRef>
        <a:fontRef idx="minor">
          <a:schemeClr val="lt1"/>
        </a:fontRef>
      </a:style>
    </a:spDef>
    <a:txDef>
      <a:spPr>
        <a:noFill/>
      </a:spPr>
      <a:bodyPr wrap="square" lIns="0" tIns="0" rIns="0" bIns="0" rtlCol="0">
        <a:spAutoFit/>
      </a:bodyPr>
      <a:lstStyle>
        <a:defPPr algn="l">
          <a:spcBef>
            <a:spcPts val="0"/>
          </a:spcBef>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hiffres clés et outils ">
  <a:themeElements>
    <a:clrScheme name="Template 2024">
      <a:dk1>
        <a:srgbClr val="000000"/>
      </a:dk1>
      <a:lt1>
        <a:srgbClr val="FFFFFF"/>
      </a:lt1>
      <a:dk2>
        <a:srgbClr val="000000"/>
      </a:dk2>
      <a:lt2>
        <a:srgbClr val="FFFFFF"/>
      </a:lt2>
      <a:accent1>
        <a:srgbClr val="FCC42B"/>
      </a:accent1>
      <a:accent2>
        <a:srgbClr val="69AAE4"/>
      </a:accent2>
      <a:accent3>
        <a:srgbClr val="00B588"/>
      </a:accent3>
      <a:accent4>
        <a:srgbClr val="F7F3F1"/>
      </a:accent4>
      <a:accent5>
        <a:srgbClr val="F39C9A"/>
      </a:accent5>
      <a:accent6>
        <a:srgbClr val="FFFFFF"/>
      </a:accent6>
      <a:hlink>
        <a:srgbClr val="68A9E4"/>
      </a:hlink>
      <a:folHlink>
        <a:srgbClr val="37B587"/>
      </a:folHlink>
    </a:clrScheme>
    <a:fontScheme name="UTOPIES">
      <a:majorFont>
        <a:latin typeface="Avenir Black"/>
        <a:ea typeface=""/>
        <a:cs typeface=""/>
      </a:majorFont>
      <a:minorFont>
        <a:latin typeface="Aveni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92100" dist="127000" dir="2040000" algn="ctr" rotWithShape="0">
            <a:schemeClr val="tx1">
              <a:alpha val="12000"/>
            </a:schemeClr>
          </a:outerShdw>
        </a:effectLst>
      </a:spPr>
      <a:bodyPr rtlCol="0" anchor="ctr"/>
      <a:lstStyle>
        <a:defPPr algn="ctr">
          <a:defRPr sz="1400" dirty="0" smtClean="0">
            <a:solidFill>
              <a:schemeClr val="tx1"/>
            </a:solidFill>
          </a:defRPr>
        </a:defPPr>
      </a:lstStyle>
      <a:style>
        <a:lnRef idx="3">
          <a:schemeClr val="lt1"/>
        </a:lnRef>
        <a:fillRef idx="1">
          <a:schemeClr val="accent5"/>
        </a:fillRef>
        <a:effectRef idx="1">
          <a:schemeClr val="accent5"/>
        </a:effectRef>
        <a:fontRef idx="minor">
          <a:schemeClr val="lt1"/>
        </a:fontRef>
      </a:style>
    </a:spDef>
    <a:txDef>
      <a:spPr>
        <a:noFill/>
      </a:spPr>
      <a:bodyPr wrap="square" lIns="0" tIns="0" rIns="0" bIns="0" rtlCol="0">
        <a:spAutoFit/>
      </a:bodyPr>
      <a:lstStyle>
        <a:defPPr algn="l">
          <a:spcBef>
            <a:spcPts val="0"/>
          </a:spcBef>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hiffres clés et outils ">
  <a:themeElements>
    <a:clrScheme name="Template 2024">
      <a:dk1>
        <a:srgbClr val="000000"/>
      </a:dk1>
      <a:lt1>
        <a:srgbClr val="FFFFFF"/>
      </a:lt1>
      <a:dk2>
        <a:srgbClr val="000000"/>
      </a:dk2>
      <a:lt2>
        <a:srgbClr val="FFFFFF"/>
      </a:lt2>
      <a:accent1>
        <a:srgbClr val="FCC42B"/>
      </a:accent1>
      <a:accent2>
        <a:srgbClr val="69AAE4"/>
      </a:accent2>
      <a:accent3>
        <a:srgbClr val="00B588"/>
      </a:accent3>
      <a:accent4>
        <a:srgbClr val="F7F3F1"/>
      </a:accent4>
      <a:accent5>
        <a:srgbClr val="F39C9A"/>
      </a:accent5>
      <a:accent6>
        <a:srgbClr val="FFFFFF"/>
      </a:accent6>
      <a:hlink>
        <a:srgbClr val="68A9E4"/>
      </a:hlink>
      <a:folHlink>
        <a:srgbClr val="37B587"/>
      </a:folHlink>
    </a:clrScheme>
    <a:fontScheme name="UTOPIES">
      <a:majorFont>
        <a:latin typeface="Avenir Black"/>
        <a:ea typeface=""/>
        <a:cs typeface=""/>
      </a:majorFont>
      <a:minorFont>
        <a:latin typeface="Aveni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92100" dist="127000" dir="2040000" algn="ctr" rotWithShape="0">
            <a:schemeClr val="tx1">
              <a:alpha val="12000"/>
            </a:schemeClr>
          </a:outerShdw>
        </a:effectLst>
      </a:spPr>
      <a:bodyPr rtlCol="0" anchor="ctr"/>
      <a:lstStyle>
        <a:defPPr algn="ctr">
          <a:defRPr sz="1400" dirty="0" smtClean="0">
            <a:solidFill>
              <a:schemeClr val="tx1"/>
            </a:solidFill>
          </a:defRPr>
        </a:defPPr>
      </a:lstStyle>
      <a:style>
        <a:lnRef idx="3">
          <a:schemeClr val="lt1"/>
        </a:lnRef>
        <a:fillRef idx="1">
          <a:schemeClr val="accent5"/>
        </a:fillRef>
        <a:effectRef idx="1">
          <a:schemeClr val="accent5"/>
        </a:effectRef>
        <a:fontRef idx="minor">
          <a:schemeClr val="lt1"/>
        </a:fontRef>
      </a:style>
    </a:spDef>
    <a:txDef>
      <a:spPr>
        <a:noFill/>
      </a:spPr>
      <a:bodyPr wrap="square" lIns="0" tIns="0" rIns="0" bIns="0" rtlCol="0">
        <a:spAutoFit/>
      </a:bodyPr>
      <a:lstStyle>
        <a:defPPr algn="l">
          <a:spcBef>
            <a:spcPts val="0"/>
          </a:spcBef>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hiffres clés et outils ">
  <a:themeElements>
    <a:clrScheme name="Template 2024">
      <a:dk1>
        <a:srgbClr val="000000"/>
      </a:dk1>
      <a:lt1>
        <a:srgbClr val="FFFFFF"/>
      </a:lt1>
      <a:dk2>
        <a:srgbClr val="000000"/>
      </a:dk2>
      <a:lt2>
        <a:srgbClr val="FFFFFF"/>
      </a:lt2>
      <a:accent1>
        <a:srgbClr val="FCC42B"/>
      </a:accent1>
      <a:accent2>
        <a:srgbClr val="69AAE4"/>
      </a:accent2>
      <a:accent3>
        <a:srgbClr val="00B588"/>
      </a:accent3>
      <a:accent4>
        <a:srgbClr val="F7F3F1"/>
      </a:accent4>
      <a:accent5>
        <a:srgbClr val="F39C9A"/>
      </a:accent5>
      <a:accent6>
        <a:srgbClr val="FFFFFF"/>
      </a:accent6>
      <a:hlink>
        <a:srgbClr val="68A9E4"/>
      </a:hlink>
      <a:folHlink>
        <a:srgbClr val="37B587"/>
      </a:folHlink>
    </a:clrScheme>
    <a:fontScheme name="UTOPIES">
      <a:majorFont>
        <a:latin typeface="Avenir Black"/>
        <a:ea typeface=""/>
        <a:cs typeface=""/>
      </a:majorFont>
      <a:minorFont>
        <a:latin typeface="Aveni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92100" dist="127000" dir="2040000" algn="ctr" rotWithShape="0">
            <a:schemeClr val="tx1">
              <a:alpha val="12000"/>
            </a:schemeClr>
          </a:outerShdw>
        </a:effectLst>
      </a:spPr>
      <a:bodyPr rtlCol="0" anchor="ctr"/>
      <a:lstStyle>
        <a:defPPr algn="ctr">
          <a:defRPr sz="1400" dirty="0" smtClean="0">
            <a:solidFill>
              <a:schemeClr val="tx1"/>
            </a:solidFill>
          </a:defRPr>
        </a:defPPr>
      </a:lstStyle>
      <a:style>
        <a:lnRef idx="3">
          <a:schemeClr val="lt1"/>
        </a:lnRef>
        <a:fillRef idx="1">
          <a:schemeClr val="accent5"/>
        </a:fillRef>
        <a:effectRef idx="1">
          <a:schemeClr val="accent5"/>
        </a:effectRef>
        <a:fontRef idx="minor">
          <a:schemeClr val="lt1"/>
        </a:fontRef>
      </a:style>
    </a:spDef>
    <a:txDef>
      <a:spPr>
        <a:noFill/>
      </a:spPr>
      <a:bodyPr wrap="square" lIns="0" tIns="0" rIns="0" bIns="0" rtlCol="0">
        <a:spAutoFit/>
      </a:bodyPr>
      <a:lstStyle>
        <a:defPPr algn="l">
          <a:spcBef>
            <a:spcPts val="0"/>
          </a:spcBef>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hiffres clés et outils ">
  <a:themeElements>
    <a:clrScheme name="Template 2024">
      <a:dk1>
        <a:srgbClr val="000000"/>
      </a:dk1>
      <a:lt1>
        <a:srgbClr val="FFFFFF"/>
      </a:lt1>
      <a:dk2>
        <a:srgbClr val="000000"/>
      </a:dk2>
      <a:lt2>
        <a:srgbClr val="FFFFFF"/>
      </a:lt2>
      <a:accent1>
        <a:srgbClr val="FCC42B"/>
      </a:accent1>
      <a:accent2>
        <a:srgbClr val="69AAE4"/>
      </a:accent2>
      <a:accent3>
        <a:srgbClr val="00B588"/>
      </a:accent3>
      <a:accent4>
        <a:srgbClr val="F7F3F1"/>
      </a:accent4>
      <a:accent5>
        <a:srgbClr val="F39C9A"/>
      </a:accent5>
      <a:accent6>
        <a:srgbClr val="FFFFFF"/>
      </a:accent6>
      <a:hlink>
        <a:srgbClr val="68A9E4"/>
      </a:hlink>
      <a:folHlink>
        <a:srgbClr val="37B587"/>
      </a:folHlink>
    </a:clrScheme>
    <a:fontScheme name="UTOPIES">
      <a:majorFont>
        <a:latin typeface="Avenir Black"/>
        <a:ea typeface=""/>
        <a:cs typeface=""/>
      </a:majorFont>
      <a:minorFont>
        <a:latin typeface="Aveni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92100" dist="127000" dir="2040000" algn="ctr" rotWithShape="0">
            <a:schemeClr val="tx1">
              <a:alpha val="12000"/>
            </a:schemeClr>
          </a:outerShdw>
        </a:effectLst>
      </a:spPr>
      <a:bodyPr rtlCol="0" anchor="ctr"/>
      <a:lstStyle>
        <a:defPPr algn="ctr">
          <a:defRPr sz="1400" dirty="0" smtClean="0">
            <a:solidFill>
              <a:schemeClr val="tx1"/>
            </a:solidFill>
          </a:defRPr>
        </a:defPPr>
      </a:lstStyle>
      <a:style>
        <a:lnRef idx="3">
          <a:schemeClr val="lt1"/>
        </a:lnRef>
        <a:fillRef idx="1">
          <a:schemeClr val="accent5"/>
        </a:fillRef>
        <a:effectRef idx="1">
          <a:schemeClr val="accent5"/>
        </a:effectRef>
        <a:fontRef idx="minor">
          <a:schemeClr val="lt1"/>
        </a:fontRef>
      </a:style>
    </a:spDef>
    <a:txDef>
      <a:spPr>
        <a:noFill/>
      </a:spPr>
      <a:bodyPr wrap="square" lIns="0" tIns="0" rIns="0" bIns="0" rtlCol="0">
        <a:spAutoFit/>
      </a:bodyPr>
      <a:lstStyle>
        <a:defPPr algn="l">
          <a:spcBef>
            <a:spcPts val="0"/>
          </a:spcBef>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eate a new document." ma:contentTypeScope="" ma:versionID="b7018ebc673f9c6a7ffefe12b2c86bf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8b840ae0a157c9c7b00851061c5d6370"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1554751B-82B7-49E9-B541-175E9A3A2FDF}"/>
</file>

<file path=customXml/itemProps2.xml><?xml version="1.0" encoding="utf-8"?>
<ds:datastoreItem xmlns:ds="http://schemas.openxmlformats.org/officeDocument/2006/customXml" ds:itemID="{757B2F8D-666D-499D-878A-3FD91A4D6AEC}"/>
</file>

<file path=customXml/itemProps3.xml><?xml version="1.0" encoding="utf-8"?>
<ds:datastoreItem xmlns:ds="http://schemas.openxmlformats.org/officeDocument/2006/customXml" ds:itemID="{A51D1C1A-27FD-4401-9E83-DF6C9AD4CDC7}"/>
</file>

<file path=docProps/app.xml><?xml version="1.0" encoding="utf-8"?>
<Properties xmlns="http://schemas.openxmlformats.org/officeDocument/2006/extended-properties" xmlns:vt="http://schemas.openxmlformats.org/officeDocument/2006/docPropsVTypes">
  <Template>Nouveau thème UTOPIES</Template>
  <TotalTime>13374</TotalTime>
  <Words>4370</Words>
  <Application>Microsoft Office PowerPoint</Application>
  <PresentationFormat>Grand écran</PresentationFormat>
  <Paragraphs>358</Paragraphs>
  <Slides>13</Slides>
  <Notes>10</Notes>
  <HiddenSlides>1</HiddenSlides>
  <MMClips>0</MMClips>
  <ScaleCrop>false</ScaleCrop>
  <HeadingPairs>
    <vt:vector size="6" baseType="variant">
      <vt:variant>
        <vt:lpstr>Polices utilisées</vt:lpstr>
      </vt:variant>
      <vt:variant>
        <vt:i4>24</vt:i4>
      </vt:variant>
      <vt:variant>
        <vt:lpstr>Thème</vt:lpstr>
      </vt:variant>
      <vt:variant>
        <vt:i4>5</vt:i4>
      </vt:variant>
      <vt:variant>
        <vt:lpstr>Titres des diapositives</vt:lpstr>
      </vt:variant>
      <vt:variant>
        <vt:i4>13</vt:i4>
      </vt:variant>
    </vt:vector>
  </HeadingPairs>
  <TitlesOfParts>
    <vt:vector size="42" baseType="lpstr">
      <vt:lpstr>Abadi</vt:lpstr>
      <vt:lpstr>Aptos</vt:lpstr>
      <vt:lpstr>Arial</vt:lpstr>
      <vt:lpstr>Avenir</vt:lpstr>
      <vt:lpstr>Avenir Black</vt:lpstr>
      <vt:lpstr>Avenir Book</vt:lpstr>
      <vt:lpstr>Avenir Heavy</vt:lpstr>
      <vt:lpstr>Avenir Light</vt:lpstr>
      <vt:lpstr>Avenir Medium</vt:lpstr>
      <vt:lpstr>Avenir Next</vt:lpstr>
      <vt:lpstr>Calibri</vt:lpstr>
      <vt:lpstr>Century Gothic</vt:lpstr>
      <vt:lpstr>CIDFont+F2</vt:lpstr>
      <vt:lpstr>CIDFont+F4</vt:lpstr>
      <vt:lpstr>CIDFont+F9</vt:lpstr>
      <vt:lpstr>Helvetica</vt:lpstr>
      <vt:lpstr>Lucida Grande</vt:lpstr>
      <vt:lpstr>Montserrat Black</vt:lpstr>
      <vt:lpstr>Montserrat Light</vt:lpstr>
      <vt:lpstr>NeoSansPro-Bold</vt:lpstr>
      <vt:lpstr>NeoSansPro-Regular</vt:lpstr>
      <vt:lpstr>Open Sans</vt:lpstr>
      <vt:lpstr>Symbol</vt:lpstr>
      <vt:lpstr>Wingdings</vt:lpstr>
      <vt:lpstr>Chiffres clés et outils </vt:lpstr>
      <vt:lpstr>2_Chiffres clés et outils </vt:lpstr>
      <vt:lpstr>6_Chiffres clés et outils </vt:lpstr>
      <vt:lpstr>1_Chiffres clés et outils </vt:lpstr>
      <vt:lpstr>11_Chiffres clés et outils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Eva DERAND</dc:creator>
  <cp:lastModifiedBy>Géraldine Benali</cp:lastModifiedBy>
  <cp:revision>811</cp:revision>
  <cp:lastPrinted>2025-10-14T10:54:22Z</cp:lastPrinted>
  <dcterms:created xsi:type="dcterms:W3CDTF">2023-12-07T16:27:32Z</dcterms:created>
  <dcterms:modified xsi:type="dcterms:W3CDTF">2025-10-14T15:58:37Z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