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4"/>
    <p:sldMasterId id="2147483675" r:id="rId5"/>
  </p:sldMasterIdLst>
  <p:notesMasterIdLst>
    <p:notesMasterId r:id="rId38"/>
  </p:notesMasterIdLst>
  <p:handoutMasterIdLst>
    <p:handoutMasterId r:id="rId39"/>
  </p:handoutMasterIdLst>
  <p:sldIdLst>
    <p:sldId id="1029" r:id="rId6"/>
    <p:sldId id="1030" r:id="rId7"/>
    <p:sldId id="1026" r:id="rId8"/>
    <p:sldId id="1027" r:id="rId9"/>
    <p:sldId id="1028" r:id="rId10"/>
    <p:sldId id="1035" r:id="rId11"/>
    <p:sldId id="1036" r:id="rId12"/>
    <p:sldId id="1031" r:id="rId13"/>
    <p:sldId id="1007" r:id="rId14"/>
    <p:sldId id="982" r:id="rId15"/>
    <p:sldId id="990" r:id="rId16"/>
    <p:sldId id="983" r:id="rId17"/>
    <p:sldId id="1009" r:id="rId18"/>
    <p:sldId id="1010" r:id="rId19"/>
    <p:sldId id="1033" r:id="rId20"/>
    <p:sldId id="1011" r:id="rId21"/>
    <p:sldId id="1022" r:id="rId22"/>
    <p:sldId id="1012" r:id="rId23"/>
    <p:sldId id="1013" r:id="rId24"/>
    <p:sldId id="1023" r:id="rId25"/>
    <p:sldId id="1024" r:id="rId26"/>
    <p:sldId id="1015" r:id="rId27"/>
    <p:sldId id="1016" r:id="rId28"/>
    <p:sldId id="1017" r:id="rId29"/>
    <p:sldId id="1034" r:id="rId30"/>
    <p:sldId id="997" r:id="rId31"/>
    <p:sldId id="984" r:id="rId32"/>
    <p:sldId id="993" r:id="rId33"/>
    <p:sldId id="998" r:id="rId34"/>
    <p:sldId id="999" r:id="rId35"/>
    <p:sldId id="995" r:id="rId36"/>
    <p:sldId id="1004" r:id="rId37"/>
  </p:sldIdLst>
  <p:sldSz cx="9144000" cy="5143500" type="screen16x9"/>
  <p:notesSz cx="6797675" cy="9926638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alibri Light" panose="020F0302020204030204" pitchFamily="34" charset="0"/>
      <p:regular r:id="rId44"/>
      <p:italic r:id="rId45"/>
    </p:embeddedFont>
    <p:embeddedFont>
      <p:font typeface="Catamaran Light" pitchFamily="2" charset="77"/>
      <p:regular r:id="rId46"/>
      <p:bold r:id="rId47"/>
    </p:embeddedFont>
    <p:embeddedFont>
      <p:font typeface="Livvic" pitchFamily="2" charset="77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4343"/>
    <a:srgbClr val="90B266"/>
    <a:srgbClr val="93C020"/>
    <a:srgbClr val="83C937"/>
    <a:srgbClr val="C2BB30"/>
    <a:srgbClr val="BFCB91"/>
    <a:srgbClr val="9ECFCB"/>
    <a:srgbClr val="387771"/>
    <a:srgbClr val="FFEACD"/>
    <a:srgbClr val="FFD4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1BB149E-5872-4194-B1CC-362E4584D6A9}">
  <a:tblStyle styleId="{C1BB149E-5872-4194-B1CC-362E4584D6A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1"/>
    <p:restoredTop sz="92923"/>
  </p:normalViewPr>
  <p:slideViewPr>
    <p:cSldViewPr snapToGrid="0">
      <p:cViewPr varScale="1">
        <p:scale>
          <a:sx n="139" d="100"/>
          <a:sy n="139" d="100"/>
        </p:scale>
        <p:origin x="8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4560" y="12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5.fntdata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8" Type="http://schemas.openxmlformats.org/officeDocument/2006/relationships/slide" Target="slides/slide3.xml"/><Relationship Id="rId51" Type="http://schemas.openxmlformats.org/officeDocument/2006/relationships/font" Target="fonts/font12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7.fntdata"/><Relationship Id="rId20" Type="http://schemas.openxmlformats.org/officeDocument/2006/relationships/slide" Target="slides/slide15.xml"/><Relationship Id="rId41" Type="http://schemas.openxmlformats.org/officeDocument/2006/relationships/font" Target="fonts/font2.fntdata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10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37FD2E42-76A1-A6F1-0C0F-B7BE40DFC3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82FD446-FE97-9846-51CA-47D20753062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5CDB5A-2A2B-4365-A488-E5EAEC6CE176}" type="datetimeFigureOut">
              <a:rPr lang="es-ES" smtClean="0"/>
              <a:t>9/3/24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4E50271-429F-36D1-BD6F-29CD3DAE067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49BF2FF-8892-32E4-956F-D9E5005986E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A0E588-8190-4269-9747-915EBB63FE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4399473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126" userDrawn="1">
          <p15:clr>
            <a:srgbClr val="F26B43"/>
          </p15:clr>
        </p15:guide>
        <p15:guide id="2" pos="2141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  <p:extLst>
    <p:ext uri="{620B2872-D7B9-4A21-9093-7833F8D536E1}">
      <p15:sldGuideLst xmlns:p15="http://schemas.microsoft.com/office/powerpoint/2012/main">
        <p15:guide id="1" orient="horz" pos="3126" userDrawn="1">
          <p15:clr>
            <a:srgbClr val="F26B43"/>
          </p15:clr>
        </p15:guide>
        <p15:guide id="2" pos="2141" userDrawn="1">
          <p15:clr>
            <a:srgbClr val="F26B43"/>
          </p15:clr>
        </p15:guide>
      </p15:sldGuideLst>
    </p:ext>
  </p:extLst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 preserve="1" userDrawn="1">
  <p:cSld name="1_Opening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lor amarilla en el pasto&#10;&#10;Descripción generada automáticamente con confianza media">
            <a:extLst>
              <a:ext uri="{FF2B5EF4-FFF2-40B4-BE49-F238E27FC236}">
                <a16:creationId xmlns:a16="http://schemas.microsoft.com/office/drawing/2014/main" id="{A7D497C0-1D4B-CC23-8A40-660949E2F2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238" y="0"/>
            <a:ext cx="8227762" cy="4628117"/>
          </a:xfrm>
          <a:prstGeom prst="rect">
            <a:avLst/>
          </a:prstGeom>
        </p:spPr>
      </p:pic>
      <p:sp>
        <p:nvSpPr>
          <p:cNvPr id="3" name="Google Shape;128;p26">
            <a:extLst>
              <a:ext uri="{FF2B5EF4-FFF2-40B4-BE49-F238E27FC236}">
                <a16:creationId xmlns:a16="http://schemas.microsoft.com/office/drawing/2014/main" id="{C04B4377-30BF-2515-885C-6B762A7B36FF}"/>
              </a:ext>
            </a:extLst>
          </p:cNvPr>
          <p:cNvSpPr/>
          <p:nvPr userDrawn="1"/>
        </p:nvSpPr>
        <p:spPr>
          <a:xfrm rot="5400000">
            <a:off x="1627675" y="-151965"/>
            <a:ext cx="3358800" cy="5447429"/>
          </a:xfrm>
          <a:prstGeom prst="rect">
            <a:avLst/>
          </a:prstGeom>
          <a:solidFill>
            <a:schemeClr val="accent1">
              <a:alpha val="8616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57003" y="620722"/>
            <a:ext cx="5096656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bg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57003" y="3327647"/>
            <a:ext cx="3949908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2000">
                <a:solidFill>
                  <a:schemeClr val="bg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 dirty="0"/>
          </a:p>
        </p:txBody>
      </p:sp>
      <p:grpSp>
        <p:nvGrpSpPr>
          <p:cNvPr id="4" name="object 6">
            <a:extLst>
              <a:ext uri="{FF2B5EF4-FFF2-40B4-BE49-F238E27FC236}">
                <a16:creationId xmlns:a16="http://schemas.microsoft.com/office/drawing/2014/main" id="{5BB366C8-82AA-8518-AA3C-85406F832A86}"/>
              </a:ext>
            </a:extLst>
          </p:cNvPr>
          <p:cNvGrpSpPr/>
          <p:nvPr userDrawn="1"/>
        </p:nvGrpSpPr>
        <p:grpSpPr>
          <a:xfrm>
            <a:off x="3871393" y="4752367"/>
            <a:ext cx="1289267" cy="332361"/>
            <a:chOff x="7852312" y="4773762"/>
            <a:chExt cx="770890" cy="236854"/>
          </a:xfrm>
        </p:grpSpPr>
        <p:pic>
          <p:nvPicPr>
            <p:cNvPr id="5" name="object 7">
              <a:extLst>
                <a:ext uri="{FF2B5EF4-FFF2-40B4-BE49-F238E27FC236}">
                  <a16:creationId xmlns:a16="http://schemas.microsoft.com/office/drawing/2014/main" id="{885A6852-66F5-845F-8184-4BBAC9437B3A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27221" y="4808852"/>
              <a:ext cx="95450" cy="133475"/>
            </a:xfrm>
            <a:prstGeom prst="rect">
              <a:avLst/>
            </a:prstGeom>
          </p:spPr>
        </p:pic>
        <p:sp>
          <p:nvSpPr>
            <p:cNvPr id="6" name="object 8">
              <a:extLst>
                <a:ext uri="{FF2B5EF4-FFF2-40B4-BE49-F238E27FC236}">
                  <a16:creationId xmlns:a16="http://schemas.microsoft.com/office/drawing/2014/main" id="{2E584481-EA48-322F-90E8-19F81A89A9E4}"/>
                </a:ext>
              </a:extLst>
            </p:cNvPr>
            <p:cNvSpPr/>
            <p:nvPr/>
          </p:nvSpPr>
          <p:spPr>
            <a:xfrm>
              <a:off x="8464245" y="4817325"/>
              <a:ext cx="38100" cy="125095"/>
            </a:xfrm>
            <a:custGeom>
              <a:avLst/>
              <a:gdLst/>
              <a:ahLst/>
              <a:cxnLst/>
              <a:rect l="l" t="t" r="r" b="b"/>
              <a:pathLst>
                <a:path w="38100" h="125095">
                  <a:moveTo>
                    <a:pt x="37414" y="37414"/>
                  </a:moveTo>
                  <a:lnTo>
                    <a:pt x="34645" y="34328"/>
                  </a:lnTo>
                  <a:lnTo>
                    <a:pt x="4470" y="34328"/>
                  </a:lnTo>
                  <a:lnTo>
                    <a:pt x="622" y="36487"/>
                  </a:lnTo>
                  <a:lnTo>
                    <a:pt x="622" y="125006"/>
                  </a:lnTo>
                  <a:lnTo>
                    <a:pt x="37414" y="125006"/>
                  </a:lnTo>
                  <a:lnTo>
                    <a:pt x="37414" y="37414"/>
                  </a:lnTo>
                  <a:close/>
                </a:path>
                <a:path w="38100" h="125095">
                  <a:moveTo>
                    <a:pt x="37871" y="9080"/>
                  </a:moveTo>
                  <a:lnTo>
                    <a:pt x="36029" y="6007"/>
                  </a:lnTo>
                  <a:lnTo>
                    <a:pt x="32334" y="3695"/>
                  </a:lnTo>
                  <a:lnTo>
                    <a:pt x="28790" y="1231"/>
                  </a:lnTo>
                  <a:lnTo>
                    <a:pt x="24333" y="0"/>
                  </a:lnTo>
                  <a:lnTo>
                    <a:pt x="19253" y="0"/>
                  </a:lnTo>
                  <a:lnTo>
                    <a:pt x="14008" y="0"/>
                  </a:lnTo>
                  <a:lnTo>
                    <a:pt x="9398" y="1231"/>
                  </a:lnTo>
                  <a:lnTo>
                    <a:pt x="5549" y="3695"/>
                  </a:lnTo>
                  <a:lnTo>
                    <a:pt x="1854" y="6159"/>
                  </a:lnTo>
                  <a:lnTo>
                    <a:pt x="0" y="9232"/>
                  </a:lnTo>
                  <a:lnTo>
                    <a:pt x="0" y="16167"/>
                  </a:lnTo>
                  <a:lnTo>
                    <a:pt x="1854" y="19088"/>
                  </a:lnTo>
                  <a:lnTo>
                    <a:pt x="9245" y="24015"/>
                  </a:lnTo>
                  <a:lnTo>
                    <a:pt x="13703" y="25095"/>
                  </a:lnTo>
                  <a:lnTo>
                    <a:pt x="24168" y="25095"/>
                  </a:lnTo>
                  <a:lnTo>
                    <a:pt x="28638" y="23863"/>
                  </a:lnTo>
                  <a:lnTo>
                    <a:pt x="36029" y="18935"/>
                  </a:lnTo>
                  <a:lnTo>
                    <a:pt x="37871" y="16014"/>
                  </a:lnTo>
                  <a:lnTo>
                    <a:pt x="37871" y="9080"/>
                  </a:lnTo>
                  <a:close/>
                </a:path>
              </a:pathLst>
            </a:custGeom>
            <a:solidFill>
              <a:srgbClr val="00303E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pic>
          <p:nvPicPr>
            <p:cNvPr id="7" name="object 9">
              <a:extLst>
                <a:ext uri="{FF2B5EF4-FFF2-40B4-BE49-F238E27FC236}">
                  <a16:creationId xmlns:a16="http://schemas.microsoft.com/office/drawing/2014/main" id="{ABF2E51C-F327-D075-7566-442A27F523C4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26331" y="4802849"/>
              <a:ext cx="314368" cy="141790"/>
            </a:xfrm>
            <a:prstGeom prst="rect">
              <a:avLst/>
            </a:prstGeom>
          </p:spPr>
        </p:pic>
        <p:pic>
          <p:nvPicPr>
            <p:cNvPr id="8" name="object 10">
              <a:extLst>
                <a:ext uri="{FF2B5EF4-FFF2-40B4-BE49-F238E27FC236}">
                  <a16:creationId xmlns:a16="http://schemas.microsoft.com/office/drawing/2014/main" id="{7CB7A88D-3ED8-C572-52EC-0DBFB2EB5A6F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52312" y="4773762"/>
              <a:ext cx="236917" cy="236406"/>
            </a:xfrm>
            <a:prstGeom prst="rect">
              <a:avLst/>
            </a:prstGeom>
          </p:spPr>
        </p:pic>
      </p:grpSp>
      <p:pic>
        <p:nvPicPr>
          <p:cNvPr id="12" name="Imagen 2" descr="Imagen que contiene objeto, reloj, medidor&#10;&#10;Descripción generada automáticamente">
            <a:extLst>
              <a:ext uri="{FF2B5EF4-FFF2-40B4-BE49-F238E27FC236}">
                <a16:creationId xmlns:a16="http://schemas.microsoft.com/office/drawing/2014/main" id="{348BF16A-6097-3A2A-7430-592C0BD95C5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544" y="4695067"/>
            <a:ext cx="1603466" cy="389661"/>
          </a:xfrm>
          <a:prstGeom prst="rect">
            <a:avLst/>
          </a:prstGeom>
        </p:spPr>
      </p:pic>
      <p:pic>
        <p:nvPicPr>
          <p:cNvPr id="18" name="Imagen 17" descr="Imagen que contiene Tabla&#10;&#10;Descripción generada automáticamente">
            <a:extLst>
              <a:ext uri="{FF2B5EF4-FFF2-40B4-BE49-F238E27FC236}">
                <a16:creationId xmlns:a16="http://schemas.microsoft.com/office/drawing/2014/main" id="{EDD17220-865D-0761-5217-BD41773E0C9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067894" y="4626344"/>
            <a:ext cx="2076105" cy="517156"/>
          </a:xfrm>
          <a:prstGeom prst="rect">
            <a:avLst/>
          </a:prstGeom>
        </p:spPr>
      </p:pic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752F5FBC-7615-9EB0-4EFF-084692B298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7003" y="2641600"/>
            <a:ext cx="5096656" cy="520700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89545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 preserve="1" userDrawn="1">
  <p:cSld name="1_Six columns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92;p48">
            <a:extLst>
              <a:ext uri="{FF2B5EF4-FFF2-40B4-BE49-F238E27FC236}">
                <a16:creationId xmlns:a16="http://schemas.microsoft.com/office/drawing/2014/main" id="{58BB66B1-314B-E8CD-6066-9EAB33A488C8}"/>
              </a:ext>
            </a:extLst>
          </p:cNvPr>
          <p:cNvSpPr/>
          <p:nvPr userDrawn="1"/>
        </p:nvSpPr>
        <p:spPr>
          <a:xfrm>
            <a:off x="637200" y="280800"/>
            <a:ext cx="7254000" cy="4408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2703C210-F7F6-AAD1-AEC3-3147E7F0B0AB}"/>
              </a:ext>
            </a:extLst>
          </p:cNvPr>
          <p:cNvGrpSpPr/>
          <p:nvPr userDrawn="1"/>
        </p:nvGrpSpPr>
        <p:grpSpPr>
          <a:xfrm>
            <a:off x="-4764" y="4830592"/>
            <a:ext cx="9148763" cy="313760"/>
            <a:chOff x="-4764" y="4846467"/>
            <a:chExt cx="9148763" cy="313760"/>
          </a:xfrm>
        </p:grpSpPr>
        <p:sp>
          <p:nvSpPr>
            <p:cNvPr id="17" name="9 Rectángulo">
              <a:extLst>
                <a:ext uri="{FF2B5EF4-FFF2-40B4-BE49-F238E27FC236}">
                  <a16:creationId xmlns:a16="http://schemas.microsoft.com/office/drawing/2014/main" id="{F4359C4D-F76D-3706-B7C5-3D647412ED75}"/>
                </a:ext>
              </a:extLst>
            </p:cNvPr>
            <p:cNvSpPr/>
            <p:nvPr userDrawn="1"/>
          </p:nvSpPr>
          <p:spPr>
            <a:xfrm>
              <a:off x="5469890" y="4846467"/>
              <a:ext cx="3674109" cy="3137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690"/>
            </a:p>
          </p:txBody>
        </p:sp>
        <p:grpSp>
          <p:nvGrpSpPr>
            <p:cNvPr id="19" name="Gráfico 16">
              <a:extLst>
                <a:ext uri="{FF2B5EF4-FFF2-40B4-BE49-F238E27FC236}">
                  <a16:creationId xmlns:a16="http://schemas.microsoft.com/office/drawing/2014/main" id="{1D8B7B76-5DCC-AF81-5CB0-B51913A97ED8}"/>
                </a:ext>
              </a:extLst>
            </p:cNvPr>
            <p:cNvGrpSpPr/>
            <p:nvPr/>
          </p:nvGrpSpPr>
          <p:grpSpPr>
            <a:xfrm>
              <a:off x="5601394" y="4889387"/>
              <a:ext cx="569622" cy="216901"/>
              <a:chOff x="3806728" y="4872175"/>
              <a:chExt cx="681505" cy="209879"/>
            </a:xfrm>
            <a:solidFill>
              <a:srgbClr val="FFFFFF"/>
            </a:solidFill>
          </p:grpSpPr>
          <p:sp>
            <p:nvSpPr>
              <p:cNvPr id="23" name="Forma libre: forma 22">
                <a:extLst>
                  <a:ext uri="{FF2B5EF4-FFF2-40B4-BE49-F238E27FC236}">
                    <a16:creationId xmlns:a16="http://schemas.microsoft.com/office/drawing/2014/main" id="{CFD248B6-4FCD-7C46-6421-6518F5C6CEC0}"/>
                  </a:ext>
                </a:extLst>
              </p:cNvPr>
              <p:cNvSpPr/>
              <p:nvPr/>
            </p:nvSpPr>
            <p:spPr>
              <a:xfrm>
                <a:off x="4403819" y="4903773"/>
                <a:ext cx="84413" cy="118185"/>
              </a:xfrm>
              <a:custGeom>
                <a:avLst/>
                <a:gdLst>
                  <a:gd name="connsiteX0" fmla="*/ 32750 w 84413"/>
                  <a:gd name="connsiteY0" fmla="*/ 59640 h 118185"/>
                  <a:gd name="connsiteX1" fmla="*/ 68387 w 84413"/>
                  <a:gd name="connsiteY1" fmla="*/ 59640 h 118185"/>
                  <a:gd name="connsiteX2" fmla="*/ 74061 w 84413"/>
                  <a:gd name="connsiteY2" fmla="*/ 65415 h 118185"/>
                  <a:gd name="connsiteX3" fmla="*/ 74061 w 84413"/>
                  <a:gd name="connsiteY3" fmla="*/ 71787 h 118185"/>
                  <a:gd name="connsiteX4" fmla="*/ 68387 w 84413"/>
                  <a:gd name="connsiteY4" fmla="*/ 77463 h 118185"/>
                  <a:gd name="connsiteX5" fmla="*/ 32850 w 84413"/>
                  <a:gd name="connsiteY5" fmla="*/ 77463 h 118185"/>
                  <a:gd name="connsiteX6" fmla="*/ 32850 w 84413"/>
                  <a:gd name="connsiteY6" fmla="*/ 112410 h 118185"/>
                  <a:gd name="connsiteX7" fmla="*/ 27076 w 84413"/>
                  <a:gd name="connsiteY7" fmla="*/ 118185 h 118185"/>
                  <a:gd name="connsiteX8" fmla="*/ 20108 w 84413"/>
                  <a:gd name="connsiteY8" fmla="*/ 118185 h 118185"/>
                  <a:gd name="connsiteX9" fmla="*/ 12543 w 84413"/>
                  <a:gd name="connsiteY9" fmla="*/ 118185 h 118185"/>
                  <a:gd name="connsiteX10" fmla="*/ 5674 w 84413"/>
                  <a:gd name="connsiteY10" fmla="*/ 118185 h 118185"/>
                  <a:gd name="connsiteX11" fmla="*/ 0 w 84413"/>
                  <a:gd name="connsiteY11" fmla="*/ 112410 h 118185"/>
                  <a:gd name="connsiteX12" fmla="*/ 0 w 84413"/>
                  <a:gd name="connsiteY12" fmla="*/ 39926 h 118185"/>
                  <a:gd name="connsiteX13" fmla="*/ 31556 w 84413"/>
                  <a:gd name="connsiteY13" fmla="*/ 2887 h 118185"/>
                  <a:gd name="connsiteX14" fmla="*/ 53754 w 84413"/>
                  <a:gd name="connsiteY14" fmla="*/ 0 h 118185"/>
                  <a:gd name="connsiteX15" fmla="*/ 84414 w 84413"/>
                  <a:gd name="connsiteY15" fmla="*/ 0 h 118185"/>
                  <a:gd name="connsiteX16" fmla="*/ 84414 w 84413"/>
                  <a:gd name="connsiteY16" fmla="*/ 8961 h 118185"/>
                  <a:gd name="connsiteX17" fmla="*/ 65898 w 84413"/>
                  <a:gd name="connsiteY17" fmla="*/ 8961 h 118185"/>
                  <a:gd name="connsiteX18" fmla="*/ 50668 w 84413"/>
                  <a:gd name="connsiteY18" fmla="*/ 12744 h 118185"/>
                  <a:gd name="connsiteX19" fmla="*/ 32750 w 84413"/>
                  <a:gd name="connsiteY19" fmla="*/ 40524 h 118185"/>
                  <a:gd name="connsiteX20" fmla="*/ 32750 w 84413"/>
                  <a:gd name="connsiteY20" fmla="*/ 59640 h 118185"/>
                  <a:gd name="connsiteX21" fmla="*/ 32750 w 84413"/>
                  <a:gd name="connsiteY21" fmla="*/ 59640 h 118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4413" h="118185">
                    <a:moveTo>
                      <a:pt x="32750" y="59640"/>
                    </a:moveTo>
                    <a:lnTo>
                      <a:pt x="68387" y="59640"/>
                    </a:lnTo>
                    <a:cubicBezTo>
                      <a:pt x="71473" y="59640"/>
                      <a:pt x="74061" y="62229"/>
                      <a:pt x="74061" y="65415"/>
                    </a:cubicBezTo>
                    <a:lnTo>
                      <a:pt x="74061" y="71787"/>
                    </a:lnTo>
                    <a:cubicBezTo>
                      <a:pt x="74061" y="75471"/>
                      <a:pt x="70975" y="77463"/>
                      <a:pt x="68387" y="77463"/>
                    </a:cubicBezTo>
                    <a:lnTo>
                      <a:pt x="32850" y="77463"/>
                    </a:lnTo>
                    <a:lnTo>
                      <a:pt x="32850" y="112410"/>
                    </a:lnTo>
                    <a:cubicBezTo>
                      <a:pt x="32850" y="115696"/>
                      <a:pt x="30162" y="118185"/>
                      <a:pt x="27076" y="118185"/>
                    </a:cubicBezTo>
                    <a:lnTo>
                      <a:pt x="20108" y="118185"/>
                    </a:lnTo>
                    <a:lnTo>
                      <a:pt x="12543" y="118185"/>
                    </a:lnTo>
                    <a:lnTo>
                      <a:pt x="5674" y="118185"/>
                    </a:lnTo>
                    <a:cubicBezTo>
                      <a:pt x="2489" y="118185"/>
                      <a:pt x="0" y="115597"/>
                      <a:pt x="0" y="112410"/>
                    </a:cubicBezTo>
                    <a:lnTo>
                      <a:pt x="0" y="39926"/>
                    </a:lnTo>
                    <a:cubicBezTo>
                      <a:pt x="0" y="24493"/>
                      <a:pt x="12941" y="8762"/>
                      <a:pt x="31556" y="2887"/>
                    </a:cubicBezTo>
                    <a:cubicBezTo>
                      <a:pt x="40614" y="100"/>
                      <a:pt x="48080" y="0"/>
                      <a:pt x="53754" y="0"/>
                    </a:cubicBezTo>
                    <a:lnTo>
                      <a:pt x="84414" y="0"/>
                    </a:lnTo>
                    <a:lnTo>
                      <a:pt x="84414" y="8961"/>
                    </a:lnTo>
                    <a:lnTo>
                      <a:pt x="65898" y="8961"/>
                    </a:lnTo>
                    <a:cubicBezTo>
                      <a:pt x="60324" y="8961"/>
                      <a:pt x="54152" y="11151"/>
                      <a:pt x="50668" y="12744"/>
                    </a:cubicBezTo>
                    <a:cubicBezTo>
                      <a:pt x="37230" y="19117"/>
                      <a:pt x="32750" y="27281"/>
                      <a:pt x="32750" y="40524"/>
                    </a:cubicBezTo>
                    <a:lnTo>
                      <a:pt x="32750" y="59640"/>
                    </a:lnTo>
                    <a:lnTo>
                      <a:pt x="32750" y="59640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24" name="Forma libre: forma 23">
                <a:extLst>
                  <a:ext uri="{FF2B5EF4-FFF2-40B4-BE49-F238E27FC236}">
                    <a16:creationId xmlns:a16="http://schemas.microsoft.com/office/drawing/2014/main" id="{0ADD7437-CAD1-3740-8933-1459EEF3B5CF}"/>
                  </a:ext>
                </a:extLst>
              </p:cNvPr>
              <p:cNvSpPr/>
              <p:nvPr/>
            </p:nvSpPr>
            <p:spPr>
              <a:xfrm>
                <a:off x="4348771" y="4941608"/>
                <a:ext cx="32451" cy="80250"/>
              </a:xfrm>
              <a:custGeom>
                <a:avLst/>
                <a:gdLst>
                  <a:gd name="connsiteX0" fmla="*/ 0 w 32451"/>
                  <a:gd name="connsiteY0" fmla="*/ 80250 h 80250"/>
                  <a:gd name="connsiteX1" fmla="*/ 32451 w 32451"/>
                  <a:gd name="connsiteY1" fmla="*/ 80250 h 80250"/>
                  <a:gd name="connsiteX2" fmla="*/ 32451 w 32451"/>
                  <a:gd name="connsiteY2" fmla="*/ 5775 h 80250"/>
                  <a:gd name="connsiteX3" fmla="*/ 26678 w 32451"/>
                  <a:gd name="connsiteY3" fmla="*/ 0 h 80250"/>
                  <a:gd name="connsiteX4" fmla="*/ 5774 w 32451"/>
                  <a:gd name="connsiteY4" fmla="*/ 0 h 80250"/>
                  <a:gd name="connsiteX5" fmla="*/ 0 w 32451"/>
                  <a:gd name="connsiteY5" fmla="*/ 5775 h 80250"/>
                  <a:gd name="connsiteX6" fmla="*/ 0 w 32451"/>
                  <a:gd name="connsiteY6" fmla="*/ 80250 h 80250"/>
                  <a:gd name="connsiteX7" fmla="*/ 0 w 32451"/>
                  <a:gd name="connsiteY7" fmla="*/ 80250 h 8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451" h="80250">
                    <a:moveTo>
                      <a:pt x="0" y="80250"/>
                    </a:moveTo>
                    <a:lnTo>
                      <a:pt x="32451" y="80250"/>
                    </a:lnTo>
                    <a:lnTo>
                      <a:pt x="32451" y="5775"/>
                    </a:lnTo>
                    <a:cubicBezTo>
                      <a:pt x="32451" y="2688"/>
                      <a:pt x="29963" y="0"/>
                      <a:pt x="26678" y="0"/>
                    </a:cubicBezTo>
                    <a:lnTo>
                      <a:pt x="5774" y="0"/>
                    </a:lnTo>
                    <a:cubicBezTo>
                      <a:pt x="3384" y="0"/>
                      <a:pt x="0" y="1792"/>
                      <a:pt x="0" y="5775"/>
                    </a:cubicBezTo>
                    <a:lnTo>
                      <a:pt x="0" y="80250"/>
                    </a:lnTo>
                    <a:lnTo>
                      <a:pt x="0" y="80250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25" name="Forma libre: forma 24">
                <a:extLst>
                  <a:ext uri="{FF2B5EF4-FFF2-40B4-BE49-F238E27FC236}">
                    <a16:creationId xmlns:a16="http://schemas.microsoft.com/office/drawing/2014/main" id="{4A0E3C8C-8B65-50CF-5D9C-7602DF2C1A2A}"/>
                  </a:ext>
                </a:extLst>
              </p:cNvPr>
              <p:cNvSpPr/>
              <p:nvPr/>
            </p:nvSpPr>
            <p:spPr>
              <a:xfrm>
                <a:off x="4348373" y="4911141"/>
                <a:ext cx="33446" cy="22402"/>
              </a:xfrm>
              <a:custGeom>
                <a:avLst/>
                <a:gdLst>
                  <a:gd name="connsiteX0" fmla="*/ 16923 w 33446"/>
                  <a:gd name="connsiteY0" fmla="*/ 0 h 22402"/>
                  <a:gd name="connsiteX1" fmla="*/ 4878 w 33446"/>
                  <a:gd name="connsiteY1" fmla="*/ 3286 h 22402"/>
                  <a:gd name="connsiteX2" fmla="*/ 0 w 33446"/>
                  <a:gd name="connsiteY2" fmla="*/ 11251 h 22402"/>
                  <a:gd name="connsiteX3" fmla="*/ 4878 w 33446"/>
                  <a:gd name="connsiteY3" fmla="*/ 19216 h 22402"/>
                  <a:gd name="connsiteX4" fmla="*/ 16723 w 33446"/>
                  <a:gd name="connsiteY4" fmla="*/ 22402 h 22402"/>
                  <a:gd name="connsiteX5" fmla="*/ 28569 w 33446"/>
                  <a:gd name="connsiteY5" fmla="*/ 19117 h 22402"/>
                  <a:gd name="connsiteX6" fmla="*/ 33447 w 33446"/>
                  <a:gd name="connsiteY6" fmla="*/ 11251 h 22402"/>
                  <a:gd name="connsiteX7" fmla="*/ 28569 w 33446"/>
                  <a:gd name="connsiteY7" fmla="*/ 3286 h 22402"/>
                  <a:gd name="connsiteX8" fmla="*/ 16923 w 33446"/>
                  <a:gd name="connsiteY8" fmla="*/ 0 h 22402"/>
                  <a:gd name="connsiteX9" fmla="*/ 16923 w 33446"/>
                  <a:gd name="connsiteY9" fmla="*/ 0 h 22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446" h="22402">
                    <a:moveTo>
                      <a:pt x="16923" y="0"/>
                    </a:moveTo>
                    <a:cubicBezTo>
                      <a:pt x="12244" y="0"/>
                      <a:pt x="8262" y="1095"/>
                      <a:pt x="4878" y="3286"/>
                    </a:cubicBezTo>
                    <a:cubicBezTo>
                      <a:pt x="1593" y="5476"/>
                      <a:pt x="0" y="8164"/>
                      <a:pt x="0" y="11251"/>
                    </a:cubicBezTo>
                    <a:cubicBezTo>
                      <a:pt x="0" y="14338"/>
                      <a:pt x="1593" y="17026"/>
                      <a:pt x="4878" y="19216"/>
                    </a:cubicBezTo>
                    <a:cubicBezTo>
                      <a:pt x="8163" y="21307"/>
                      <a:pt x="12045" y="22402"/>
                      <a:pt x="16723" y="22402"/>
                    </a:cubicBezTo>
                    <a:cubicBezTo>
                      <a:pt x="21402" y="22402"/>
                      <a:pt x="25284" y="21307"/>
                      <a:pt x="28569" y="19117"/>
                    </a:cubicBezTo>
                    <a:cubicBezTo>
                      <a:pt x="31854" y="16926"/>
                      <a:pt x="33447" y="14338"/>
                      <a:pt x="33447" y="11251"/>
                    </a:cubicBezTo>
                    <a:cubicBezTo>
                      <a:pt x="33447" y="8065"/>
                      <a:pt x="31854" y="5476"/>
                      <a:pt x="28569" y="3286"/>
                    </a:cubicBezTo>
                    <a:cubicBezTo>
                      <a:pt x="25284" y="1095"/>
                      <a:pt x="21402" y="0"/>
                      <a:pt x="16923" y="0"/>
                    </a:cubicBezTo>
                    <a:lnTo>
                      <a:pt x="1692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26" name="Forma libre: forma 25">
                <a:extLst>
                  <a:ext uri="{FF2B5EF4-FFF2-40B4-BE49-F238E27FC236}">
                    <a16:creationId xmlns:a16="http://schemas.microsoft.com/office/drawing/2014/main" id="{C2CB86E5-6377-14EE-5D71-2309D2FB1EB0}"/>
                  </a:ext>
                </a:extLst>
              </p:cNvPr>
              <p:cNvSpPr/>
              <p:nvPr/>
            </p:nvSpPr>
            <p:spPr>
              <a:xfrm>
                <a:off x="4195870" y="4898496"/>
                <a:ext cx="131597" cy="125354"/>
              </a:xfrm>
              <a:custGeom>
                <a:avLst/>
                <a:gdLst>
                  <a:gd name="connsiteX0" fmla="*/ 125824 w 131597"/>
                  <a:gd name="connsiteY0" fmla="*/ 0 h 125354"/>
                  <a:gd name="connsiteX1" fmla="*/ 103526 w 131597"/>
                  <a:gd name="connsiteY1" fmla="*/ 0 h 125354"/>
                  <a:gd name="connsiteX2" fmla="*/ 97852 w 131597"/>
                  <a:gd name="connsiteY2" fmla="*/ 5675 h 125354"/>
                  <a:gd name="connsiteX3" fmla="*/ 97852 w 131597"/>
                  <a:gd name="connsiteY3" fmla="*/ 47593 h 125354"/>
                  <a:gd name="connsiteX4" fmla="*/ 65998 w 131597"/>
                  <a:gd name="connsiteY4" fmla="*/ 42515 h 125354"/>
                  <a:gd name="connsiteX5" fmla="*/ 19212 w 131597"/>
                  <a:gd name="connsiteY5" fmla="*/ 54761 h 125354"/>
                  <a:gd name="connsiteX6" fmla="*/ 0 w 131597"/>
                  <a:gd name="connsiteY6" fmla="*/ 83934 h 125354"/>
                  <a:gd name="connsiteX7" fmla="*/ 19411 w 131597"/>
                  <a:gd name="connsiteY7" fmla="*/ 113307 h 125354"/>
                  <a:gd name="connsiteX8" fmla="*/ 66297 w 131597"/>
                  <a:gd name="connsiteY8" fmla="*/ 125354 h 125354"/>
                  <a:gd name="connsiteX9" fmla="*/ 112485 w 131597"/>
                  <a:gd name="connsiteY9" fmla="*/ 113307 h 125354"/>
                  <a:gd name="connsiteX10" fmla="*/ 131598 w 131597"/>
                  <a:gd name="connsiteY10" fmla="*/ 83934 h 125354"/>
                  <a:gd name="connsiteX11" fmla="*/ 131598 w 131597"/>
                  <a:gd name="connsiteY11" fmla="*/ 5675 h 125354"/>
                  <a:gd name="connsiteX12" fmla="*/ 125824 w 131597"/>
                  <a:gd name="connsiteY12" fmla="*/ 0 h 125354"/>
                  <a:gd name="connsiteX13" fmla="*/ 90386 w 131597"/>
                  <a:gd name="connsiteY13" fmla="*/ 105839 h 125354"/>
                  <a:gd name="connsiteX14" fmla="*/ 66396 w 131597"/>
                  <a:gd name="connsiteY14" fmla="*/ 114601 h 125354"/>
                  <a:gd name="connsiteX15" fmla="*/ 42207 w 131597"/>
                  <a:gd name="connsiteY15" fmla="*/ 105839 h 125354"/>
                  <a:gd name="connsiteX16" fmla="*/ 32252 w 131597"/>
                  <a:gd name="connsiteY16" fmla="*/ 84432 h 125354"/>
                  <a:gd name="connsiteX17" fmla="*/ 42207 w 131597"/>
                  <a:gd name="connsiteY17" fmla="*/ 63225 h 125354"/>
                  <a:gd name="connsiteX18" fmla="*/ 66197 w 131597"/>
                  <a:gd name="connsiteY18" fmla="*/ 54264 h 125354"/>
                  <a:gd name="connsiteX19" fmla="*/ 90187 w 131597"/>
                  <a:gd name="connsiteY19" fmla="*/ 63225 h 125354"/>
                  <a:gd name="connsiteX20" fmla="*/ 100241 w 131597"/>
                  <a:gd name="connsiteY20" fmla="*/ 84432 h 125354"/>
                  <a:gd name="connsiteX21" fmla="*/ 90386 w 131597"/>
                  <a:gd name="connsiteY21" fmla="*/ 105839 h 125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31597" h="125354">
                    <a:moveTo>
                      <a:pt x="125824" y="0"/>
                    </a:moveTo>
                    <a:lnTo>
                      <a:pt x="103526" y="0"/>
                    </a:lnTo>
                    <a:cubicBezTo>
                      <a:pt x="99943" y="0"/>
                      <a:pt x="97852" y="2887"/>
                      <a:pt x="97852" y="5675"/>
                    </a:cubicBezTo>
                    <a:lnTo>
                      <a:pt x="97852" y="47593"/>
                    </a:lnTo>
                    <a:cubicBezTo>
                      <a:pt x="87997" y="44207"/>
                      <a:pt x="77346" y="42515"/>
                      <a:pt x="65998" y="42515"/>
                    </a:cubicBezTo>
                    <a:cubicBezTo>
                      <a:pt x="47781" y="42515"/>
                      <a:pt x="32153" y="46597"/>
                      <a:pt x="19212" y="54761"/>
                    </a:cubicBezTo>
                    <a:cubicBezTo>
                      <a:pt x="6371" y="62826"/>
                      <a:pt x="0" y="72484"/>
                      <a:pt x="0" y="83934"/>
                    </a:cubicBezTo>
                    <a:cubicBezTo>
                      <a:pt x="0" y="95385"/>
                      <a:pt x="6470" y="105142"/>
                      <a:pt x="19411" y="113307"/>
                    </a:cubicBezTo>
                    <a:cubicBezTo>
                      <a:pt x="32352" y="121371"/>
                      <a:pt x="47980" y="125354"/>
                      <a:pt x="66297" y="125354"/>
                    </a:cubicBezTo>
                    <a:cubicBezTo>
                      <a:pt x="84414" y="125354"/>
                      <a:pt x="99843" y="121371"/>
                      <a:pt x="112485" y="113307"/>
                    </a:cubicBezTo>
                    <a:cubicBezTo>
                      <a:pt x="125227" y="105242"/>
                      <a:pt x="131598" y="95484"/>
                      <a:pt x="131598" y="83934"/>
                    </a:cubicBezTo>
                    <a:lnTo>
                      <a:pt x="131598" y="5675"/>
                    </a:lnTo>
                    <a:cubicBezTo>
                      <a:pt x="131498" y="3087"/>
                      <a:pt x="129507" y="0"/>
                      <a:pt x="125824" y="0"/>
                    </a:cubicBezTo>
                    <a:close/>
                    <a:moveTo>
                      <a:pt x="90386" y="105839"/>
                    </a:moveTo>
                    <a:cubicBezTo>
                      <a:pt x="83817" y="111713"/>
                      <a:pt x="75753" y="114601"/>
                      <a:pt x="66396" y="114601"/>
                    </a:cubicBezTo>
                    <a:cubicBezTo>
                      <a:pt x="57039" y="114601"/>
                      <a:pt x="48976" y="111713"/>
                      <a:pt x="42207" y="105839"/>
                    </a:cubicBezTo>
                    <a:cubicBezTo>
                      <a:pt x="35637" y="99865"/>
                      <a:pt x="32252" y="92796"/>
                      <a:pt x="32252" y="84432"/>
                    </a:cubicBezTo>
                    <a:cubicBezTo>
                      <a:pt x="32252" y="76168"/>
                      <a:pt x="35537" y="69099"/>
                      <a:pt x="42207" y="63225"/>
                    </a:cubicBezTo>
                    <a:cubicBezTo>
                      <a:pt x="48777" y="57251"/>
                      <a:pt x="56840" y="54264"/>
                      <a:pt x="66197" y="54264"/>
                    </a:cubicBezTo>
                    <a:cubicBezTo>
                      <a:pt x="75554" y="54264"/>
                      <a:pt x="83617" y="57251"/>
                      <a:pt x="90187" y="63225"/>
                    </a:cubicBezTo>
                    <a:cubicBezTo>
                      <a:pt x="96956" y="69099"/>
                      <a:pt x="100241" y="76168"/>
                      <a:pt x="100241" y="84432"/>
                    </a:cubicBezTo>
                    <a:cubicBezTo>
                      <a:pt x="100341" y="92696"/>
                      <a:pt x="97056" y="99865"/>
                      <a:pt x="90386" y="1058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27" name="Forma libre: forma 26">
                <a:extLst>
                  <a:ext uri="{FF2B5EF4-FFF2-40B4-BE49-F238E27FC236}">
                    <a16:creationId xmlns:a16="http://schemas.microsoft.com/office/drawing/2014/main" id="{3BB4BFA9-B4AB-5D8E-7308-300EFA1492EF}"/>
                  </a:ext>
                </a:extLst>
              </p:cNvPr>
              <p:cNvSpPr/>
              <p:nvPr/>
            </p:nvSpPr>
            <p:spPr>
              <a:xfrm>
                <a:off x="4049142" y="4940812"/>
                <a:ext cx="131996" cy="83137"/>
              </a:xfrm>
              <a:custGeom>
                <a:avLst/>
                <a:gdLst>
                  <a:gd name="connsiteX0" fmla="*/ 67093 w 131996"/>
                  <a:gd name="connsiteY0" fmla="*/ 72883 h 83137"/>
                  <a:gd name="connsiteX1" fmla="*/ 44695 w 131996"/>
                  <a:gd name="connsiteY1" fmla="*/ 65316 h 83137"/>
                  <a:gd name="connsiteX2" fmla="*/ 32750 w 131996"/>
                  <a:gd name="connsiteY2" fmla="*/ 42714 h 83137"/>
                  <a:gd name="connsiteX3" fmla="*/ 42904 w 131996"/>
                  <a:gd name="connsiteY3" fmla="*/ 21606 h 83137"/>
                  <a:gd name="connsiteX4" fmla="*/ 67292 w 131996"/>
                  <a:gd name="connsiteY4" fmla="*/ 12844 h 83137"/>
                  <a:gd name="connsiteX5" fmla="*/ 91681 w 131996"/>
                  <a:gd name="connsiteY5" fmla="*/ 21606 h 83137"/>
                  <a:gd name="connsiteX6" fmla="*/ 101834 w 131996"/>
                  <a:gd name="connsiteY6" fmla="*/ 42714 h 83137"/>
                  <a:gd name="connsiteX7" fmla="*/ 91681 w 131996"/>
                  <a:gd name="connsiteY7" fmla="*/ 64021 h 83137"/>
                  <a:gd name="connsiteX8" fmla="*/ 67093 w 131996"/>
                  <a:gd name="connsiteY8" fmla="*/ 72883 h 83137"/>
                  <a:gd name="connsiteX9" fmla="*/ 67093 w 131996"/>
                  <a:gd name="connsiteY9" fmla="*/ 72883 h 83137"/>
                  <a:gd name="connsiteX10" fmla="*/ 131996 w 131996"/>
                  <a:gd name="connsiteY10" fmla="*/ 41121 h 83137"/>
                  <a:gd name="connsiteX11" fmla="*/ 112485 w 131996"/>
                  <a:gd name="connsiteY11" fmla="*/ 12147 h 83137"/>
                  <a:gd name="connsiteX12" fmla="*/ 66197 w 131996"/>
                  <a:gd name="connsiteY12" fmla="*/ 0 h 83137"/>
                  <a:gd name="connsiteX13" fmla="*/ 19411 w 131996"/>
                  <a:gd name="connsiteY13" fmla="*/ 12247 h 83137"/>
                  <a:gd name="connsiteX14" fmla="*/ 0 w 131996"/>
                  <a:gd name="connsiteY14" fmla="*/ 41420 h 83137"/>
                  <a:gd name="connsiteX15" fmla="*/ 19212 w 131996"/>
                  <a:gd name="connsiteY15" fmla="*/ 70991 h 83137"/>
                  <a:gd name="connsiteX16" fmla="*/ 65799 w 131996"/>
                  <a:gd name="connsiteY16" fmla="*/ 83138 h 83137"/>
                  <a:gd name="connsiteX17" fmla="*/ 99246 w 131996"/>
                  <a:gd name="connsiteY17" fmla="*/ 77463 h 83137"/>
                  <a:gd name="connsiteX18" fmla="*/ 99246 w 131996"/>
                  <a:gd name="connsiteY18" fmla="*/ 81047 h 83137"/>
                  <a:gd name="connsiteX19" fmla="*/ 131996 w 131996"/>
                  <a:gd name="connsiteY19" fmla="*/ 81047 h 83137"/>
                  <a:gd name="connsiteX20" fmla="*/ 131996 w 131996"/>
                  <a:gd name="connsiteY20" fmla="*/ 41121 h 83137"/>
                  <a:gd name="connsiteX21" fmla="*/ 131996 w 131996"/>
                  <a:gd name="connsiteY21" fmla="*/ 41121 h 83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31996" h="83137">
                    <a:moveTo>
                      <a:pt x="67093" y="72883"/>
                    </a:moveTo>
                    <a:cubicBezTo>
                      <a:pt x="58831" y="72883"/>
                      <a:pt x="51465" y="70393"/>
                      <a:pt x="44695" y="65316"/>
                    </a:cubicBezTo>
                    <a:cubicBezTo>
                      <a:pt x="36732" y="59740"/>
                      <a:pt x="32750" y="52173"/>
                      <a:pt x="32750" y="42714"/>
                    </a:cubicBezTo>
                    <a:cubicBezTo>
                      <a:pt x="32750" y="34550"/>
                      <a:pt x="36135" y="27480"/>
                      <a:pt x="42904" y="21606"/>
                    </a:cubicBezTo>
                    <a:cubicBezTo>
                      <a:pt x="49673" y="15731"/>
                      <a:pt x="57736" y="12844"/>
                      <a:pt x="67292" y="12844"/>
                    </a:cubicBezTo>
                    <a:cubicBezTo>
                      <a:pt x="76848" y="12844"/>
                      <a:pt x="85011" y="15831"/>
                      <a:pt x="91681" y="21606"/>
                    </a:cubicBezTo>
                    <a:cubicBezTo>
                      <a:pt x="98450" y="27480"/>
                      <a:pt x="101834" y="34550"/>
                      <a:pt x="101834" y="42714"/>
                    </a:cubicBezTo>
                    <a:cubicBezTo>
                      <a:pt x="101834" y="51078"/>
                      <a:pt x="98450" y="58147"/>
                      <a:pt x="91681" y="64021"/>
                    </a:cubicBezTo>
                    <a:cubicBezTo>
                      <a:pt x="84812" y="69896"/>
                      <a:pt x="76649" y="72883"/>
                      <a:pt x="67093" y="72883"/>
                    </a:cubicBezTo>
                    <a:lnTo>
                      <a:pt x="67093" y="72883"/>
                    </a:lnTo>
                    <a:close/>
                    <a:moveTo>
                      <a:pt x="131996" y="41121"/>
                    </a:moveTo>
                    <a:cubicBezTo>
                      <a:pt x="131897" y="29770"/>
                      <a:pt x="125426" y="20112"/>
                      <a:pt x="112485" y="12147"/>
                    </a:cubicBezTo>
                    <a:cubicBezTo>
                      <a:pt x="99644" y="4082"/>
                      <a:pt x="84215" y="0"/>
                      <a:pt x="66197" y="0"/>
                    </a:cubicBezTo>
                    <a:cubicBezTo>
                      <a:pt x="47980" y="0"/>
                      <a:pt x="32352" y="4082"/>
                      <a:pt x="19411" y="12247"/>
                    </a:cubicBezTo>
                    <a:cubicBezTo>
                      <a:pt x="6470" y="20312"/>
                      <a:pt x="0" y="30069"/>
                      <a:pt x="0" y="41420"/>
                    </a:cubicBezTo>
                    <a:cubicBezTo>
                      <a:pt x="0" y="52870"/>
                      <a:pt x="6371" y="62727"/>
                      <a:pt x="19212" y="70991"/>
                    </a:cubicBezTo>
                    <a:cubicBezTo>
                      <a:pt x="32153" y="79056"/>
                      <a:pt x="47682" y="83138"/>
                      <a:pt x="65799" y="83138"/>
                    </a:cubicBezTo>
                    <a:cubicBezTo>
                      <a:pt x="77844" y="83138"/>
                      <a:pt x="88993" y="81246"/>
                      <a:pt x="99246" y="77463"/>
                    </a:cubicBezTo>
                    <a:lnTo>
                      <a:pt x="99246" y="81047"/>
                    </a:lnTo>
                    <a:lnTo>
                      <a:pt x="131996" y="81047"/>
                    </a:lnTo>
                    <a:lnTo>
                      <a:pt x="131996" y="41121"/>
                    </a:lnTo>
                    <a:lnTo>
                      <a:pt x="131996" y="41121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28" name="Forma libre: forma 27">
                <a:extLst>
                  <a:ext uri="{FF2B5EF4-FFF2-40B4-BE49-F238E27FC236}">
                    <a16:creationId xmlns:a16="http://schemas.microsoft.com/office/drawing/2014/main" id="{81A5816E-04C3-85A1-4EF9-37604C9E9A3D}"/>
                  </a:ext>
                </a:extLst>
              </p:cNvPr>
              <p:cNvSpPr/>
              <p:nvPr/>
            </p:nvSpPr>
            <p:spPr>
              <a:xfrm>
                <a:off x="3806728" y="4872175"/>
                <a:ext cx="209812" cy="209879"/>
              </a:xfrm>
              <a:custGeom>
                <a:avLst/>
                <a:gdLst>
                  <a:gd name="connsiteX0" fmla="*/ 101360 w 209812"/>
                  <a:gd name="connsiteY0" fmla="*/ 5113 h 209879"/>
                  <a:gd name="connsiteX1" fmla="*/ 195130 w 209812"/>
                  <a:gd name="connsiteY1" fmla="*/ 104779 h 209879"/>
                  <a:gd name="connsiteX2" fmla="*/ 209764 w 209812"/>
                  <a:gd name="connsiteY2" fmla="*/ 131264 h 209879"/>
                  <a:gd name="connsiteX3" fmla="*/ 179502 w 209812"/>
                  <a:gd name="connsiteY3" fmla="*/ 158744 h 209879"/>
                  <a:gd name="connsiteX4" fmla="*/ 78066 w 209812"/>
                  <a:gd name="connsiteY4" fmla="*/ 195982 h 209879"/>
                  <a:gd name="connsiteX5" fmla="*/ 108029 w 209812"/>
                  <a:gd name="connsiteY5" fmla="*/ 150181 h 209879"/>
                  <a:gd name="connsiteX6" fmla="*/ 140281 w 209812"/>
                  <a:gd name="connsiteY6" fmla="*/ 59775 h 209879"/>
                  <a:gd name="connsiteX7" fmla="*/ 123458 w 209812"/>
                  <a:gd name="connsiteY7" fmla="*/ 48026 h 209879"/>
                  <a:gd name="connsiteX8" fmla="*/ 137594 w 209812"/>
                  <a:gd name="connsiteY8" fmla="*/ 61965 h 209879"/>
                  <a:gd name="connsiteX9" fmla="*/ 82048 w 209812"/>
                  <a:gd name="connsiteY9" fmla="*/ 154761 h 209879"/>
                  <a:gd name="connsiteX10" fmla="*/ 35262 w 209812"/>
                  <a:gd name="connsiteY10" fmla="*/ 209324 h 209879"/>
                  <a:gd name="connsiteX11" fmla="*/ 5498 w 209812"/>
                  <a:gd name="connsiteY11" fmla="*/ 159939 h 209879"/>
                  <a:gd name="connsiteX12" fmla="*/ 9281 w 209812"/>
                  <a:gd name="connsiteY12" fmla="*/ 149883 h 209879"/>
                  <a:gd name="connsiteX13" fmla="*/ 94292 w 209812"/>
                  <a:gd name="connsiteY13" fmla="*/ 86558 h 209879"/>
                  <a:gd name="connsiteX14" fmla="*/ 122065 w 209812"/>
                  <a:gd name="connsiteY14" fmla="*/ 49022 h 209879"/>
                  <a:gd name="connsiteX15" fmla="*/ 118680 w 209812"/>
                  <a:gd name="connsiteY15" fmla="*/ 47628 h 209879"/>
                  <a:gd name="connsiteX16" fmla="*/ 121069 w 209812"/>
                  <a:gd name="connsiteY16" fmla="*/ 49022 h 209879"/>
                  <a:gd name="connsiteX17" fmla="*/ 88220 w 209812"/>
                  <a:gd name="connsiteY17" fmla="*/ 84169 h 209879"/>
                  <a:gd name="connsiteX18" fmla="*/ 18738 w 209812"/>
                  <a:gd name="connsiteY18" fmla="*/ 125389 h 209879"/>
                  <a:gd name="connsiteX19" fmla="*/ 70003 w 209812"/>
                  <a:gd name="connsiteY19" fmla="*/ 12083 h 209879"/>
                  <a:gd name="connsiteX20" fmla="*/ 101360 w 209812"/>
                  <a:gd name="connsiteY20" fmla="*/ 5113 h 209879"/>
                  <a:gd name="connsiteX21" fmla="*/ 101360 w 209812"/>
                  <a:gd name="connsiteY21" fmla="*/ 5113 h 209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09812" h="209879">
                    <a:moveTo>
                      <a:pt x="101360" y="5113"/>
                    </a:moveTo>
                    <a:cubicBezTo>
                      <a:pt x="104346" y="7304"/>
                      <a:pt x="141277" y="37273"/>
                      <a:pt x="195130" y="104779"/>
                    </a:cubicBezTo>
                    <a:cubicBezTo>
                      <a:pt x="202397" y="113840"/>
                      <a:pt x="209266" y="124692"/>
                      <a:pt x="209764" y="131264"/>
                    </a:cubicBezTo>
                    <a:cubicBezTo>
                      <a:pt x="210659" y="142316"/>
                      <a:pt x="199311" y="151575"/>
                      <a:pt x="179502" y="158744"/>
                    </a:cubicBezTo>
                    <a:cubicBezTo>
                      <a:pt x="166462" y="163424"/>
                      <a:pt x="114499" y="182839"/>
                      <a:pt x="78066" y="195982"/>
                    </a:cubicBezTo>
                    <a:cubicBezTo>
                      <a:pt x="88220" y="182441"/>
                      <a:pt x="98473" y="167008"/>
                      <a:pt x="108029" y="150181"/>
                    </a:cubicBezTo>
                    <a:cubicBezTo>
                      <a:pt x="141576" y="90840"/>
                      <a:pt x="144960" y="73416"/>
                      <a:pt x="140281" y="59775"/>
                    </a:cubicBezTo>
                    <a:cubicBezTo>
                      <a:pt x="135901" y="46931"/>
                      <a:pt x="126544" y="47429"/>
                      <a:pt x="123458" y="48026"/>
                    </a:cubicBezTo>
                    <a:cubicBezTo>
                      <a:pt x="126345" y="47528"/>
                      <a:pt x="135702" y="48922"/>
                      <a:pt x="137594" y="61965"/>
                    </a:cubicBezTo>
                    <a:cubicBezTo>
                      <a:pt x="139883" y="78195"/>
                      <a:pt x="130327" y="92632"/>
                      <a:pt x="82048" y="154761"/>
                    </a:cubicBezTo>
                    <a:cubicBezTo>
                      <a:pt x="66320" y="175073"/>
                      <a:pt x="50293" y="193592"/>
                      <a:pt x="35262" y="209324"/>
                    </a:cubicBezTo>
                    <a:cubicBezTo>
                      <a:pt x="19534" y="211315"/>
                      <a:pt x="-12918" y="210618"/>
                      <a:pt x="5498" y="159939"/>
                    </a:cubicBezTo>
                    <a:cubicBezTo>
                      <a:pt x="6693" y="156653"/>
                      <a:pt x="7987" y="153268"/>
                      <a:pt x="9281" y="149883"/>
                    </a:cubicBezTo>
                    <a:cubicBezTo>
                      <a:pt x="28792" y="137138"/>
                      <a:pt x="64130" y="112147"/>
                      <a:pt x="94292" y="86558"/>
                    </a:cubicBezTo>
                    <a:cubicBezTo>
                      <a:pt x="125151" y="60372"/>
                      <a:pt x="125151" y="51810"/>
                      <a:pt x="122065" y="49022"/>
                    </a:cubicBezTo>
                    <a:cubicBezTo>
                      <a:pt x="120671" y="47728"/>
                      <a:pt x="118680" y="47628"/>
                      <a:pt x="118680" y="47628"/>
                    </a:cubicBezTo>
                    <a:cubicBezTo>
                      <a:pt x="118680" y="47628"/>
                      <a:pt x="120074" y="47927"/>
                      <a:pt x="121069" y="49022"/>
                    </a:cubicBezTo>
                    <a:cubicBezTo>
                      <a:pt x="123458" y="51909"/>
                      <a:pt x="122762" y="60472"/>
                      <a:pt x="88220" y="84169"/>
                    </a:cubicBezTo>
                    <a:cubicBezTo>
                      <a:pt x="64329" y="100597"/>
                      <a:pt x="38646" y="115034"/>
                      <a:pt x="18738" y="125389"/>
                    </a:cubicBezTo>
                    <a:cubicBezTo>
                      <a:pt x="39941" y="73117"/>
                      <a:pt x="65922" y="18654"/>
                      <a:pt x="70003" y="12083"/>
                    </a:cubicBezTo>
                    <a:cubicBezTo>
                      <a:pt x="77270" y="433"/>
                      <a:pt x="88220" y="-4545"/>
                      <a:pt x="101360" y="5113"/>
                    </a:cubicBezTo>
                    <a:lnTo>
                      <a:pt x="101360" y="5113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</p:grp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01E0956B-D463-40DF-88D3-CF83191526F1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4764" y="5050964"/>
              <a:ext cx="54720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Imagen 21" descr="Imagen que contiene Texto&#10;&#10;Descripción generada automáticamente">
              <a:extLst>
                <a:ext uri="{FF2B5EF4-FFF2-40B4-BE49-F238E27FC236}">
                  <a16:creationId xmlns:a16="http://schemas.microsoft.com/office/drawing/2014/main" id="{E4B4ADA9-F69F-3307-8EB4-78FB11E0DD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91835" y="4901411"/>
              <a:ext cx="821320" cy="207316"/>
            </a:xfrm>
            <a:prstGeom prst="rect">
              <a:avLst/>
            </a:prstGeom>
          </p:spPr>
        </p:pic>
      </p:grpSp>
      <p:sp>
        <p:nvSpPr>
          <p:cNvPr id="67" name="Google Shape;67;p13"/>
          <p:cNvSpPr txBox="1">
            <a:spLocks noGrp="1"/>
          </p:cNvSpPr>
          <p:nvPr>
            <p:ph type="ctrTitle"/>
          </p:nvPr>
        </p:nvSpPr>
        <p:spPr>
          <a:xfrm>
            <a:off x="453656" y="737353"/>
            <a:ext cx="1545349" cy="1523838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ctrTitle" idx="6"/>
          </p:nvPr>
        </p:nvSpPr>
        <p:spPr>
          <a:xfrm>
            <a:off x="655200" y="284400"/>
            <a:ext cx="7120800" cy="4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bg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20" name="Picture 2" descr="Imagen relacionada">
            <a:extLst>
              <a:ext uri="{FF2B5EF4-FFF2-40B4-BE49-F238E27FC236}">
                <a16:creationId xmlns:a16="http://schemas.microsoft.com/office/drawing/2014/main" id="{4E304545-CC37-0D8C-7E98-2756BC8444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222" l="889" r="99667">
                        <a14:foregroundMark x1="19778" y1="21222" x2="19778" y2="21222"/>
                        <a14:foregroundMark x1="27444" y1="15778" x2="27444" y2="15778"/>
                        <a14:foregroundMark x1="45222" y1="14667" x2="45222" y2="14667"/>
                        <a14:foregroundMark x1="57000" y1="14889" x2="57000" y2="14889"/>
                        <a14:foregroundMark x1="80000" y1="26667" x2="80000" y2="26667"/>
                        <a14:foregroundMark x1="82667" y1="41111" x2="82667" y2="41111"/>
                        <a14:foregroundMark x1="84333" y1="53778" x2="84333" y2="53778"/>
                        <a14:foregroundMark x1="83000" y1="66000" x2="83000" y2="66000"/>
                        <a14:foregroundMark x1="71222" y1="76222" x2="71222" y2="76222"/>
                        <a14:foregroundMark x1="62778" y1="82222" x2="62778" y2="82222"/>
                        <a14:foregroundMark x1="52889" y1="86000" x2="52889" y2="86000"/>
                        <a14:foregroundMark x1="79667" y1="80222" x2="79667" y2="80222"/>
                        <a14:foregroundMark x1="74778" y1="74222" x2="73667" y2="69556"/>
                        <a14:foregroundMark x1="64889" y1="22333" x2="76111" y2="10222"/>
                        <a14:foregroundMark x1="74444" y1="30444" x2="88222" y2="24444"/>
                        <a14:foregroundMark x1="78000" y1="40889" x2="95778" y2="40111"/>
                        <a14:foregroundMark x1="81111" y1="49333" x2="94778" y2="55889"/>
                        <a14:foregroundMark x1="77778" y1="60889" x2="88667" y2="72333"/>
                        <a14:foregroundMark x1="63333" y1="76444" x2="63556" y2="93111"/>
                        <a14:foregroundMark x1="32889" y1="73667" x2="15444" y2="80556"/>
                        <a14:foregroundMark x1="6667" y1="39556" x2="18444" y2="41667"/>
                        <a14:foregroundMark x1="16000" y1="19778" x2="23667" y2="29444"/>
                        <a14:foregroundMark x1="29889" y1="9111" x2="33444" y2="22556"/>
                        <a14:foregroundMark x1="46889" y1="2889" x2="42222" y2="18778"/>
                        <a14:foregroundMark x1="62778" y1="4556" x2="54556" y2="18444"/>
                        <a14:foregroundMark x1="20889" y1="61444" x2="11000" y2="71778"/>
                        <a14:foregroundMark x1="38667" y1="77000" x2="38667" y2="88778"/>
                        <a14:foregroundMark x1="46000" y1="6000" x2="46667" y2="12222"/>
                        <a14:foregroundMark x1="42111" y1="6111" x2="42444" y2="14000"/>
                        <a14:foregroundMark x1="36444" y1="5444" x2="41889" y2="21000"/>
                        <a14:foregroundMark x1="9778" y1="25889" x2="26000" y2="33778"/>
                        <a14:foregroundMark x1="50556" y1="81333" x2="48667" y2="92556"/>
                        <a14:foregroundMark x1="69444" y1="71778" x2="78667" y2="86444"/>
                        <a14:foregroundMark x1="3333" y1="49778" x2="19778" y2="5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881" y="-618368"/>
            <a:ext cx="1678071" cy="1678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Marcador de número de diapositiva 5">
            <a:extLst>
              <a:ext uri="{FF2B5EF4-FFF2-40B4-BE49-F238E27FC236}">
                <a16:creationId xmlns:a16="http://schemas.microsoft.com/office/drawing/2014/main" id="{C4654726-E54B-1329-FD49-810A8DC744D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8612363" y="4881600"/>
            <a:ext cx="511467" cy="2139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6DBB0-82DF-44E8-A9B3-7680102EDDF9}" type="slidenum">
              <a:rPr lang="es-ES" smtClean="0"/>
              <a:t>‹Nº›</a:t>
            </a:fld>
            <a:endParaRPr lang="es-ES"/>
          </a:p>
        </p:txBody>
      </p:sp>
      <p:pic>
        <p:nvPicPr>
          <p:cNvPr id="3" name="Imagen 2" descr="Imagen que contiene Tabla&#10;&#10;Descripción generada automáticamente">
            <a:extLst>
              <a:ext uri="{FF2B5EF4-FFF2-40B4-BE49-F238E27FC236}">
                <a16:creationId xmlns:a16="http://schemas.microsoft.com/office/drawing/2014/main" id="{5B9EFDF9-964B-5222-CD3A-F738DD2BD20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221784" y="4844576"/>
            <a:ext cx="1156166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5323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 preserve="1" userDrawn="1">
  <p:cSld name="1_Six columns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864CCA75-4040-227A-A14C-F5C2B178AE7B}"/>
              </a:ext>
            </a:extLst>
          </p:cNvPr>
          <p:cNvGrpSpPr/>
          <p:nvPr userDrawn="1"/>
        </p:nvGrpSpPr>
        <p:grpSpPr>
          <a:xfrm>
            <a:off x="-4764" y="4830592"/>
            <a:ext cx="9148763" cy="313760"/>
            <a:chOff x="-4764" y="4846467"/>
            <a:chExt cx="9148763" cy="313760"/>
          </a:xfrm>
        </p:grpSpPr>
        <p:sp>
          <p:nvSpPr>
            <p:cNvPr id="12" name="9 Rectángulo">
              <a:extLst>
                <a:ext uri="{FF2B5EF4-FFF2-40B4-BE49-F238E27FC236}">
                  <a16:creationId xmlns:a16="http://schemas.microsoft.com/office/drawing/2014/main" id="{5F44FF62-8DD2-4BE3-9566-81BC37AB8C5D}"/>
                </a:ext>
              </a:extLst>
            </p:cNvPr>
            <p:cNvSpPr/>
            <p:nvPr userDrawn="1"/>
          </p:nvSpPr>
          <p:spPr>
            <a:xfrm>
              <a:off x="5469890" y="4846467"/>
              <a:ext cx="3674109" cy="3137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690"/>
            </a:p>
          </p:txBody>
        </p:sp>
        <p:grpSp>
          <p:nvGrpSpPr>
            <p:cNvPr id="15" name="Gráfico 16">
              <a:extLst>
                <a:ext uri="{FF2B5EF4-FFF2-40B4-BE49-F238E27FC236}">
                  <a16:creationId xmlns:a16="http://schemas.microsoft.com/office/drawing/2014/main" id="{5D610A1E-705D-5D90-E868-B196D4651B7E}"/>
                </a:ext>
              </a:extLst>
            </p:cNvPr>
            <p:cNvGrpSpPr/>
            <p:nvPr/>
          </p:nvGrpSpPr>
          <p:grpSpPr>
            <a:xfrm>
              <a:off x="5601394" y="4889387"/>
              <a:ext cx="569622" cy="216901"/>
              <a:chOff x="3806728" y="4872175"/>
              <a:chExt cx="681505" cy="209879"/>
            </a:xfrm>
            <a:solidFill>
              <a:srgbClr val="FFFFFF"/>
            </a:solidFill>
          </p:grpSpPr>
          <p:sp>
            <p:nvSpPr>
              <p:cNvPr id="19" name="Forma libre: forma 18">
                <a:extLst>
                  <a:ext uri="{FF2B5EF4-FFF2-40B4-BE49-F238E27FC236}">
                    <a16:creationId xmlns:a16="http://schemas.microsoft.com/office/drawing/2014/main" id="{C5DA6533-6573-E428-45CE-18F720C88DA6}"/>
                  </a:ext>
                </a:extLst>
              </p:cNvPr>
              <p:cNvSpPr/>
              <p:nvPr/>
            </p:nvSpPr>
            <p:spPr>
              <a:xfrm>
                <a:off x="4403819" y="4903773"/>
                <a:ext cx="84413" cy="118185"/>
              </a:xfrm>
              <a:custGeom>
                <a:avLst/>
                <a:gdLst>
                  <a:gd name="connsiteX0" fmla="*/ 32750 w 84413"/>
                  <a:gd name="connsiteY0" fmla="*/ 59640 h 118185"/>
                  <a:gd name="connsiteX1" fmla="*/ 68387 w 84413"/>
                  <a:gd name="connsiteY1" fmla="*/ 59640 h 118185"/>
                  <a:gd name="connsiteX2" fmla="*/ 74061 w 84413"/>
                  <a:gd name="connsiteY2" fmla="*/ 65415 h 118185"/>
                  <a:gd name="connsiteX3" fmla="*/ 74061 w 84413"/>
                  <a:gd name="connsiteY3" fmla="*/ 71787 h 118185"/>
                  <a:gd name="connsiteX4" fmla="*/ 68387 w 84413"/>
                  <a:gd name="connsiteY4" fmla="*/ 77463 h 118185"/>
                  <a:gd name="connsiteX5" fmla="*/ 32850 w 84413"/>
                  <a:gd name="connsiteY5" fmla="*/ 77463 h 118185"/>
                  <a:gd name="connsiteX6" fmla="*/ 32850 w 84413"/>
                  <a:gd name="connsiteY6" fmla="*/ 112410 h 118185"/>
                  <a:gd name="connsiteX7" fmla="*/ 27076 w 84413"/>
                  <a:gd name="connsiteY7" fmla="*/ 118185 h 118185"/>
                  <a:gd name="connsiteX8" fmla="*/ 20108 w 84413"/>
                  <a:gd name="connsiteY8" fmla="*/ 118185 h 118185"/>
                  <a:gd name="connsiteX9" fmla="*/ 12543 w 84413"/>
                  <a:gd name="connsiteY9" fmla="*/ 118185 h 118185"/>
                  <a:gd name="connsiteX10" fmla="*/ 5674 w 84413"/>
                  <a:gd name="connsiteY10" fmla="*/ 118185 h 118185"/>
                  <a:gd name="connsiteX11" fmla="*/ 0 w 84413"/>
                  <a:gd name="connsiteY11" fmla="*/ 112410 h 118185"/>
                  <a:gd name="connsiteX12" fmla="*/ 0 w 84413"/>
                  <a:gd name="connsiteY12" fmla="*/ 39926 h 118185"/>
                  <a:gd name="connsiteX13" fmla="*/ 31556 w 84413"/>
                  <a:gd name="connsiteY13" fmla="*/ 2887 h 118185"/>
                  <a:gd name="connsiteX14" fmla="*/ 53754 w 84413"/>
                  <a:gd name="connsiteY14" fmla="*/ 0 h 118185"/>
                  <a:gd name="connsiteX15" fmla="*/ 84414 w 84413"/>
                  <a:gd name="connsiteY15" fmla="*/ 0 h 118185"/>
                  <a:gd name="connsiteX16" fmla="*/ 84414 w 84413"/>
                  <a:gd name="connsiteY16" fmla="*/ 8961 h 118185"/>
                  <a:gd name="connsiteX17" fmla="*/ 65898 w 84413"/>
                  <a:gd name="connsiteY17" fmla="*/ 8961 h 118185"/>
                  <a:gd name="connsiteX18" fmla="*/ 50668 w 84413"/>
                  <a:gd name="connsiteY18" fmla="*/ 12744 h 118185"/>
                  <a:gd name="connsiteX19" fmla="*/ 32750 w 84413"/>
                  <a:gd name="connsiteY19" fmla="*/ 40524 h 118185"/>
                  <a:gd name="connsiteX20" fmla="*/ 32750 w 84413"/>
                  <a:gd name="connsiteY20" fmla="*/ 59640 h 118185"/>
                  <a:gd name="connsiteX21" fmla="*/ 32750 w 84413"/>
                  <a:gd name="connsiteY21" fmla="*/ 59640 h 118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4413" h="118185">
                    <a:moveTo>
                      <a:pt x="32750" y="59640"/>
                    </a:moveTo>
                    <a:lnTo>
                      <a:pt x="68387" y="59640"/>
                    </a:lnTo>
                    <a:cubicBezTo>
                      <a:pt x="71473" y="59640"/>
                      <a:pt x="74061" y="62229"/>
                      <a:pt x="74061" y="65415"/>
                    </a:cubicBezTo>
                    <a:lnTo>
                      <a:pt x="74061" y="71787"/>
                    </a:lnTo>
                    <a:cubicBezTo>
                      <a:pt x="74061" y="75471"/>
                      <a:pt x="70975" y="77463"/>
                      <a:pt x="68387" y="77463"/>
                    </a:cubicBezTo>
                    <a:lnTo>
                      <a:pt x="32850" y="77463"/>
                    </a:lnTo>
                    <a:lnTo>
                      <a:pt x="32850" y="112410"/>
                    </a:lnTo>
                    <a:cubicBezTo>
                      <a:pt x="32850" y="115696"/>
                      <a:pt x="30162" y="118185"/>
                      <a:pt x="27076" y="118185"/>
                    </a:cubicBezTo>
                    <a:lnTo>
                      <a:pt x="20108" y="118185"/>
                    </a:lnTo>
                    <a:lnTo>
                      <a:pt x="12543" y="118185"/>
                    </a:lnTo>
                    <a:lnTo>
                      <a:pt x="5674" y="118185"/>
                    </a:lnTo>
                    <a:cubicBezTo>
                      <a:pt x="2489" y="118185"/>
                      <a:pt x="0" y="115597"/>
                      <a:pt x="0" y="112410"/>
                    </a:cubicBezTo>
                    <a:lnTo>
                      <a:pt x="0" y="39926"/>
                    </a:lnTo>
                    <a:cubicBezTo>
                      <a:pt x="0" y="24493"/>
                      <a:pt x="12941" y="8762"/>
                      <a:pt x="31556" y="2887"/>
                    </a:cubicBezTo>
                    <a:cubicBezTo>
                      <a:pt x="40614" y="100"/>
                      <a:pt x="48080" y="0"/>
                      <a:pt x="53754" y="0"/>
                    </a:cubicBezTo>
                    <a:lnTo>
                      <a:pt x="84414" y="0"/>
                    </a:lnTo>
                    <a:lnTo>
                      <a:pt x="84414" y="8961"/>
                    </a:lnTo>
                    <a:lnTo>
                      <a:pt x="65898" y="8961"/>
                    </a:lnTo>
                    <a:cubicBezTo>
                      <a:pt x="60324" y="8961"/>
                      <a:pt x="54152" y="11151"/>
                      <a:pt x="50668" y="12744"/>
                    </a:cubicBezTo>
                    <a:cubicBezTo>
                      <a:pt x="37230" y="19117"/>
                      <a:pt x="32750" y="27281"/>
                      <a:pt x="32750" y="40524"/>
                    </a:cubicBezTo>
                    <a:lnTo>
                      <a:pt x="32750" y="59640"/>
                    </a:lnTo>
                    <a:lnTo>
                      <a:pt x="32750" y="59640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21" name="Forma libre: forma 20">
                <a:extLst>
                  <a:ext uri="{FF2B5EF4-FFF2-40B4-BE49-F238E27FC236}">
                    <a16:creationId xmlns:a16="http://schemas.microsoft.com/office/drawing/2014/main" id="{F166E936-4981-394B-C5EC-070677CC855A}"/>
                  </a:ext>
                </a:extLst>
              </p:cNvPr>
              <p:cNvSpPr/>
              <p:nvPr/>
            </p:nvSpPr>
            <p:spPr>
              <a:xfrm>
                <a:off x="4348771" y="4941608"/>
                <a:ext cx="32451" cy="80250"/>
              </a:xfrm>
              <a:custGeom>
                <a:avLst/>
                <a:gdLst>
                  <a:gd name="connsiteX0" fmla="*/ 0 w 32451"/>
                  <a:gd name="connsiteY0" fmla="*/ 80250 h 80250"/>
                  <a:gd name="connsiteX1" fmla="*/ 32451 w 32451"/>
                  <a:gd name="connsiteY1" fmla="*/ 80250 h 80250"/>
                  <a:gd name="connsiteX2" fmla="*/ 32451 w 32451"/>
                  <a:gd name="connsiteY2" fmla="*/ 5775 h 80250"/>
                  <a:gd name="connsiteX3" fmla="*/ 26678 w 32451"/>
                  <a:gd name="connsiteY3" fmla="*/ 0 h 80250"/>
                  <a:gd name="connsiteX4" fmla="*/ 5774 w 32451"/>
                  <a:gd name="connsiteY4" fmla="*/ 0 h 80250"/>
                  <a:gd name="connsiteX5" fmla="*/ 0 w 32451"/>
                  <a:gd name="connsiteY5" fmla="*/ 5775 h 80250"/>
                  <a:gd name="connsiteX6" fmla="*/ 0 w 32451"/>
                  <a:gd name="connsiteY6" fmla="*/ 80250 h 80250"/>
                  <a:gd name="connsiteX7" fmla="*/ 0 w 32451"/>
                  <a:gd name="connsiteY7" fmla="*/ 80250 h 8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451" h="80250">
                    <a:moveTo>
                      <a:pt x="0" y="80250"/>
                    </a:moveTo>
                    <a:lnTo>
                      <a:pt x="32451" y="80250"/>
                    </a:lnTo>
                    <a:lnTo>
                      <a:pt x="32451" y="5775"/>
                    </a:lnTo>
                    <a:cubicBezTo>
                      <a:pt x="32451" y="2688"/>
                      <a:pt x="29963" y="0"/>
                      <a:pt x="26678" y="0"/>
                    </a:cubicBezTo>
                    <a:lnTo>
                      <a:pt x="5774" y="0"/>
                    </a:lnTo>
                    <a:cubicBezTo>
                      <a:pt x="3384" y="0"/>
                      <a:pt x="0" y="1792"/>
                      <a:pt x="0" y="5775"/>
                    </a:cubicBezTo>
                    <a:lnTo>
                      <a:pt x="0" y="80250"/>
                    </a:lnTo>
                    <a:lnTo>
                      <a:pt x="0" y="80250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22" name="Forma libre: forma 21">
                <a:extLst>
                  <a:ext uri="{FF2B5EF4-FFF2-40B4-BE49-F238E27FC236}">
                    <a16:creationId xmlns:a16="http://schemas.microsoft.com/office/drawing/2014/main" id="{5FF12B1D-717A-7306-8B5F-D558084172A2}"/>
                  </a:ext>
                </a:extLst>
              </p:cNvPr>
              <p:cNvSpPr/>
              <p:nvPr/>
            </p:nvSpPr>
            <p:spPr>
              <a:xfrm>
                <a:off x="4348373" y="4911141"/>
                <a:ext cx="33446" cy="22402"/>
              </a:xfrm>
              <a:custGeom>
                <a:avLst/>
                <a:gdLst>
                  <a:gd name="connsiteX0" fmla="*/ 16923 w 33446"/>
                  <a:gd name="connsiteY0" fmla="*/ 0 h 22402"/>
                  <a:gd name="connsiteX1" fmla="*/ 4878 w 33446"/>
                  <a:gd name="connsiteY1" fmla="*/ 3286 h 22402"/>
                  <a:gd name="connsiteX2" fmla="*/ 0 w 33446"/>
                  <a:gd name="connsiteY2" fmla="*/ 11251 h 22402"/>
                  <a:gd name="connsiteX3" fmla="*/ 4878 w 33446"/>
                  <a:gd name="connsiteY3" fmla="*/ 19216 h 22402"/>
                  <a:gd name="connsiteX4" fmla="*/ 16723 w 33446"/>
                  <a:gd name="connsiteY4" fmla="*/ 22402 h 22402"/>
                  <a:gd name="connsiteX5" fmla="*/ 28569 w 33446"/>
                  <a:gd name="connsiteY5" fmla="*/ 19117 h 22402"/>
                  <a:gd name="connsiteX6" fmla="*/ 33447 w 33446"/>
                  <a:gd name="connsiteY6" fmla="*/ 11251 h 22402"/>
                  <a:gd name="connsiteX7" fmla="*/ 28569 w 33446"/>
                  <a:gd name="connsiteY7" fmla="*/ 3286 h 22402"/>
                  <a:gd name="connsiteX8" fmla="*/ 16923 w 33446"/>
                  <a:gd name="connsiteY8" fmla="*/ 0 h 22402"/>
                  <a:gd name="connsiteX9" fmla="*/ 16923 w 33446"/>
                  <a:gd name="connsiteY9" fmla="*/ 0 h 22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446" h="22402">
                    <a:moveTo>
                      <a:pt x="16923" y="0"/>
                    </a:moveTo>
                    <a:cubicBezTo>
                      <a:pt x="12244" y="0"/>
                      <a:pt x="8262" y="1095"/>
                      <a:pt x="4878" y="3286"/>
                    </a:cubicBezTo>
                    <a:cubicBezTo>
                      <a:pt x="1593" y="5476"/>
                      <a:pt x="0" y="8164"/>
                      <a:pt x="0" y="11251"/>
                    </a:cubicBezTo>
                    <a:cubicBezTo>
                      <a:pt x="0" y="14338"/>
                      <a:pt x="1593" y="17026"/>
                      <a:pt x="4878" y="19216"/>
                    </a:cubicBezTo>
                    <a:cubicBezTo>
                      <a:pt x="8163" y="21307"/>
                      <a:pt x="12045" y="22402"/>
                      <a:pt x="16723" y="22402"/>
                    </a:cubicBezTo>
                    <a:cubicBezTo>
                      <a:pt x="21402" y="22402"/>
                      <a:pt x="25284" y="21307"/>
                      <a:pt x="28569" y="19117"/>
                    </a:cubicBezTo>
                    <a:cubicBezTo>
                      <a:pt x="31854" y="16926"/>
                      <a:pt x="33447" y="14338"/>
                      <a:pt x="33447" y="11251"/>
                    </a:cubicBezTo>
                    <a:cubicBezTo>
                      <a:pt x="33447" y="8065"/>
                      <a:pt x="31854" y="5476"/>
                      <a:pt x="28569" y="3286"/>
                    </a:cubicBezTo>
                    <a:cubicBezTo>
                      <a:pt x="25284" y="1095"/>
                      <a:pt x="21402" y="0"/>
                      <a:pt x="16923" y="0"/>
                    </a:cubicBezTo>
                    <a:lnTo>
                      <a:pt x="1692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64" name="Forma libre: forma 63">
                <a:extLst>
                  <a:ext uri="{FF2B5EF4-FFF2-40B4-BE49-F238E27FC236}">
                    <a16:creationId xmlns:a16="http://schemas.microsoft.com/office/drawing/2014/main" id="{B70F5649-02B3-A5C3-1F73-A5F20C27BE47}"/>
                  </a:ext>
                </a:extLst>
              </p:cNvPr>
              <p:cNvSpPr/>
              <p:nvPr/>
            </p:nvSpPr>
            <p:spPr>
              <a:xfrm>
                <a:off x="4195870" y="4898496"/>
                <a:ext cx="131597" cy="125354"/>
              </a:xfrm>
              <a:custGeom>
                <a:avLst/>
                <a:gdLst>
                  <a:gd name="connsiteX0" fmla="*/ 125824 w 131597"/>
                  <a:gd name="connsiteY0" fmla="*/ 0 h 125354"/>
                  <a:gd name="connsiteX1" fmla="*/ 103526 w 131597"/>
                  <a:gd name="connsiteY1" fmla="*/ 0 h 125354"/>
                  <a:gd name="connsiteX2" fmla="*/ 97852 w 131597"/>
                  <a:gd name="connsiteY2" fmla="*/ 5675 h 125354"/>
                  <a:gd name="connsiteX3" fmla="*/ 97852 w 131597"/>
                  <a:gd name="connsiteY3" fmla="*/ 47593 h 125354"/>
                  <a:gd name="connsiteX4" fmla="*/ 65998 w 131597"/>
                  <a:gd name="connsiteY4" fmla="*/ 42515 h 125354"/>
                  <a:gd name="connsiteX5" fmla="*/ 19212 w 131597"/>
                  <a:gd name="connsiteY5" fmla="*/ 54761 h 125354"/>
                  <a:gd name="connsiteX6" fmla="*/ 0 w 131597"/>
                  <a:gd name="connsiteY6" fmla="*/ 83934 h 125354"/>
                  <a:gd name="connsiteX7" fmla="*/ 19411 w 131597"/>
                  <a:gd name="connsiteY7" fmla="*/ 113307 h 125354"/>
                  <a:gd name="connsiteX8" fmla="*/ 66297 w 131597"/>
                  <a:gd name="connsiteY8" fmla="*/ 125354 h 125354"/>
                  <a:gd name="connsiteX9" fmla="*/ 112485 w 131597"/>
                  <a:gd name="connsiteY9" fmla="*/ 113307 h 125354"/>
                  <a:gd name="connsiteX10" fmla="*/ 131598 w 131597"/>
                  <a:gd name="connsiteY10" fmla="*/ 83934 h 125354"/>
                  <a:gd name="connsiteX11" fmla="*/ 131598 w 131597"/>
                  <a:gd name="connsiteY11" fmla="*/ 5675 h 125354"/>
                  <a:gd name="connsiteX12" fmla="*/ 125824 w 131597"/>
                  <a:gd name="connsiteY12" fmla="*/ 0 h 125354"/>
                  <a:gd name="connsiteX13" fmla="*/ 90386 w 131597"/>
                  <a:gd name="connsiteY13" fmla="*/ 105839 h 125354"/>
                  <a:gd name="connsiteX14" fmla="*/ 66396 w 131597"/>
                  <a:gd name="connsiteY14" fmla="*/ 114601 h 125354"/>
                  <a:gd name="connsiteX15" fmla="*/ 42207 w 131597"/>
                  <a:gd name="connsiteY15" fmla="*/ 105839 h 125354"/>
                  <a:gd name="connsiteX16" fmla="*/ 32252 w 131597"/>
                  <a:gd name="connsiteY16" fmla="*/ 84432 h 125354"/>
                  <a:gd name="connsiteX17" fmla="*/ 42207 w 131597"/>
                  <a:gd name="connsiteY17" fmla="*/ 63225 h 125354"/>
                  <a:gd name="connsiteX18" fmla="*/ 66197 w 131597"/>
                  <a:gd name="connsiteY18" fmla="*/ 54264 h 125354"/>
                  <a:gd name="connsiteX19" fmla="*/ 90187 w 131597"/>
                  <a:gd name="connsiteY19" fmla="*/ 63225 h 125354"/>
                  <a:gd name="connsiteX20" fmla="*/ 100241 w 131597"/>
                  <a:gd name="connsiteY20" fmla="*/ 84432 h 125354"/>
                  <a:gd name="connsiteX21" fmla="*/ 90386 w 131597"/>
                  <a:gd name="connsiteY21" fmla="*/ 105839 h 125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31597" h="125354">
                    <a:moveTo>
                      <a:pt x="125824" y="0"/>
                    </a:moveTo>
                    <a:lnTo>
                      <a:pt x="103526" y="0"/>
                    </a:lnTo>
                    <a:cubicBezTo>
                      <a:pt x="99943" y="0"/>
                      <a:pt x="97852" y="2887"/>
                      <a:pt x="97852" y="5675"/>
                    </a:cubicBezTo>
                    <a:lnTo>
                      <a:pt x="97852" y="47593"/>
                    </a:lnTo>
                    <a:cubicBezTo>
                      <a:pt x="87997" y="44207"/>
                      <a:pt x="77346" y="42515"/>
                      <a:pt x="65998" y="42515"/>
                    </a:cubicBezTo>
                    <a:cubicBezTo>
                      <a:pt x="47781" y="42515"/>
                      <a:pt x="32153" y="46597"/>
                      <a:pt x="19212" y="54761"/>
                    </a:cubicBezTo>
                    <a:cubicBezTo>
                      <a:pt x="6371" y="62826"/>
                      <a:pt x="0" y="72484"/>
                      <a:pt x="0" y="83934"/>
                    </a:cubicBezTo>
                    <a:cubicBezTo>
                      <a:pt x="0" y="95385"/>
                      <a:pt x="6470" y="105142"/>
                      <a:pt x="19411" y="113307"/>
                    </a:cubicBezTo>
                    <a:cubicBezTo>
                      <a:pt x="32352" y="121371"/>
                      <a:pt x="47980" y="125354"/>
                      <a:pt x="66297" y="125354"/>
                    </a:cubicBezTo>
                    <a:cubicBezTo>
                      <a:pt x="84414" y="125354"/>
                      <a:pt x="99843" y="121371"/>
                      <a:pt x="112485" y="113307"/>
                    </a:cubicBezTo>
                    <a:cubicBezTo>
                      <a:pt x="125227" y="105242"/>
                      <a:pt x="131598" y="95484"/>
                      <a:pt x="131598" y="83934"/>
                    </a:cubicBezTo>
                    <a:lnTo>
                      <a:pt x="131598" y="5675"/>
                    </a:lnTo>
                    <a:cubicBezTo>
                      <a:pt x="131498" y="3087"/>
                      <a:pt x="129507" y="0"/>
                      <a:pt x="125824" y="0"/>
                    </a:cubicBezTo>
                    <a:close/>
                    <a:moveTo>
                      <a:pt x="90386" y="105839"/>
                    </a:moveTo>
                    <a:cubicBezTo>
                      <a:pt x="83817" y="111713"/>
                      <a:pt x="75753" y="114601"/>
                      <a:pt x="66396" y="114601"/>
                    </a:cubicBezTo>
                    <a:cubicBezTo>
                      <a:pt x="57039" y="114601"/>
                      <a:pt x="48976" y="111713"/>
                      <a:pt x="42207" y="105839"/>
                    </a:cubicBezTo>
                    <a:cubicBezTo>
                      <a:pt x="35637" y="99865"/>
                      <a:pt x="32252" y="92796"/>
                      <a:pt x="32252" y="84432"/>
                    </a:cubicBezTo>
                    <a:cubicBezTo>
                      <a:pt x="32252" y="76168"/>
                      <a:pt x="35537" y="69099"/>
                      <a:pt x="42207" y="63225"/>
                    </a:cubicBezTo>
                    <a:cubicBezTo>
                      <a:pt x="48777" y="57251"/>
                      <a:pt x="56840" y="54264"/>
                      <a:pt x="66197" y="54264"/>
                    </a:cubicBezTo>
                    <a:cubicBezTo>
                      <a:pt x="75554" y="54264"/>
                      <a:pt x="83617" y="57251"/>
                      <a:pt x="90187" y="63225"/>
                    </a:cubicBezTo>
                    <a:cubicBezTo>
                      <a:pt x="96956" y="69099"/>
                      <a:pt x="100241" y="76168"/>
                      <a:pt x="100241" y="84432"/>
                    </a:cubicBezTo>
                    <a:cubicBezTo>
                      <a:pt x="100341" y="92696"/>
                      <a:pt x="97056" y="99865"/>
                      <a:pt x="90386" y="1058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65" name="Forma libre: forma 64">
                <a:extLst>
                  <a:ext uri="{FF2B5EF4-FFF2-40B4-BE49-F238E27FC236}">
                    <a16:creationId xmlns:a16="http://schemas.microsoft.com/office/drawing/2014/main" id="{BD8ADFB9-CB3A-74D6-B11C-98EAC9086B74}"/>
                  </a:ext>
                </a:extLst>
              </p:cNvPr>
              <p:cNvSpPr/>
              <p:nvPr/>
            </p:nvSpPr>
            <p:spPr>
              <a:xfrm>
                <a:off x="4049142" y="4940812"/>
                <a:ext cx="131996" cy="83137"/>
              </a:xfrm>
              <a:custGeom>
                <a:avLst/>
                <a:gdLst>
                  <a:gd name="connsiteX0" fmla="*/ 67093 w 131996"/>
                  <a:gd name="connsiteY0" fmla="*/ 72883 h 83137"/>
                  <a:gd name="connsiteX1" fmla="*/ 44695 w 131996"/>
                  <a:gd name="connsiteY1" fmla="*/ 65316 h 83137"/>
                  <a:gd name="connsiteX2" fmla="*/ 32750 w 131996"/>
                  <a:gd name="connsiteY2" fmla="*/ 42714 h 83137"/>
                  <a:gd name="connsiteX3" fmla="*/ 42904 w 131996"/>
                  <a:gd name="connsiteY3" fmla="*/ 21606 h 83137"/>
                  <a:gd name="connsiteX4" fmla="*/ 67292 w 131996"/>
                  <a:gd name="connsiteY4" fmla="*/ 12844 h 83137"/>
                  <a:gd name="connsiteX5" fmla="*/ 91681 w 131996"/>
                  <a:gd name="connsiteY5" fmla="*/ 21606 h 83137"/>
                  <a:gd name="connsiteX6" fmla="*/ 101834 w 131996"/>
                  <a:gd name="connsiteY6" fmla="*/ 42714 h 83137"/>
                  <a:gd name="connsiteX7" fmla="*/ 91681 w 131996"/>
                  <a:gd name="connsiteY7" fmla="*/ 64021 h 83137"/>
                  <a:gd name="connsiteX8" fmla="*/ 67093 w 131996"/>
                  <a:gd name="connsiteY8" fmla="*/ 72883 h 83137"/>
                  <a:gd name="connsiteX9" fmla="*/ 67093 w 131996"/>
                  <a:gd name="connsiteY9" fmla="*/ 72883 h 83137"/>
                  <a:gd name="connsiteX10" fmla="*/ 131996 w 131996"/>
                  <a:gd name="connsiteY10" fmla="*/ 41121 h 83137"/>
                  <a:gd name="connsiteX11" fmla="*/ 112485 w 131996"/>
                  <a:gd name="connsiteY11" fmla="*/ 12147 h 83137"/>
                  <a:gd name="connsiteX12" fmla="*/ 66197 w 131996"/>
                  <a:gd name="connsiteY12" fmla="*/ 0 h 83137"/>
                  <a:gd name="connsiteX13" fmla="*/ 19411 w 131996"/>
                  <a:gd name="connsiteY13" fmla="*/ 12247 h 83137"/>
                  <a:gd name="connsiteX14" fmla="*/ 0 w 131996"/>
                  <a:gd name="connsiteY14" fmla="*/ 41420 h 83137"/>
                  <a:gd name="connsiteX15" fmla="*/ 19212 w 131996"/>
                  <a:gd name="connsiteY15" fmla="*/ 70991 h 83137"/>
                  <a:gd name="connsiteX16" fmla="*/ 65799 w 131996"/>
                  <a:gd name="connsiteY16" fmla="*/ 83138 h 83137"/>
                  <a:gd name="connsiteX17" fmla="*/ 99246 w 131996"/>
                  <a:gd name="connsiteY17" fmla="*/ 77463 h 83137"/>
                  <a:gd name="connsiteX18" fmla="*/ 99246 w 131996"/>
                  <a:gd name="connsiteY18" fmla="*/ 81047 h 83137"/>
                  <a:gd name="connsiteX19" fmla="*/ 131996 w 131996"/>
                  <a:gd name="connsiteY19" fmla="*/ 81047 h 83137"/>
                  <a:gd name="connsiteX20" fmla="*/ 131996 w 131996"/>
                  <a:gd name="connsiteY20" fmla="*/ 41121 h 83137"/>
                  <a:gd name="connsiteX21" fmla="*/ 131996 w 131996"/>
                  <a:gd name="connsiteY21" fmla="*/ 41121 h 83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31996" h="83137">
                    <a:moveTo>
                      <a:pt x="67093" y="72883"/>
                    </a:moveTo>
                    <a:cubicBezTo>
                      <a:pt x="58831" y="72883"/>
                      <a:pt x="51465" y="70393"/>
                      <a:pt x="44695" y="65316"/>
                    </a:cubicBezTo>
                    <a:cubicBezTo>
                      <a:pt x="36732" y="59740"/>
                      <a:pt x="32750" y="52173"/>
                      <a:pt x="32750" y="42714"/>
                    </a:cubicBezTo>
                    <a:cubicBezTo>
                      <a:pt x="32750" y="34550"/>
                      <a:pt x="36135" y="27480"/>
                      <a:pt x="42904" y="21606"/>
                    </a:cubicBezTo>
                    <a:cubicBezTo>
                      <a:pt x="49673" y="15731"/>
                      <a:pt x="57736" y="12844"/>
                      <a:pt x="67292" y="12844"/>
                    </a:cubicBezTo>
                    <a:cubicBezTo>
                      <a:pt x="76848" y="12844"/>
                      <a:pt x="85011" y="15831"/>
                      <a:pt x="91681" y="21606"/>
                    </a:cubicBezTo>
                    <a:cubicBezTo>
                      <a:pt x="98450" y="27480"/>
                      <a:pt x="101834" y="34550"/>
                      <a:pt x="101834" y="42714"/>
                    </a:cubicBezTo>
                    <a:cubicBezTo>
                      <a:pt x="101834" y="51078"/>
                      <a:pt x="98450" y="58147"/>
                      <a:pt x="91681" y="64021"/>
                    </a:cubicBezTo>
                    <a:cubicBezTo>
                      <a:pt x="84812" y="69896"/>
                      <a:pt x="76649" y="72883"/>
                      <a:pt x="67093" y="72883"/>
                    </a:cubicBezTo>
                    <a:lnTo>
                      <a:pt x="67093" y="72883"/>
                    </a:lnTo>
                    <a:close/>
                    <a:moveTo>
                      <a:pt x="131996" y="41121"/>
                    </a:moveTo>
                    <a:cubicBezTo>
                      <a:pt x="131897" y="29770"/>
                      <a:pt x="125426" y="20112"/>
                      <a:pt x="112485" y="12147"/>
                    </a:cubicBezTo>
                    <a:cubicBezTo>
                      <a:pt x="99644" y="4082"/>
                      <a:pt x="84215" y="0"/>
                      <a:pt x="66197" y="0"/>
                    </a:cubicBezTo>
                    <a:cubicBezTo>
                      <a:pt x="47980" y="0"/>
                      <a:pt x="32352" y="4082"/>
                      <a:pt x="19411" y="12247"/>
                    </a:cubicBezTo>
                    <a:cubicBezTo>
                      <a:pt x="6470" y="20312"/>
                      <a:pt x="0" y="30069"/>
                      <a:pt x="0" y="41420"/>
                    </a:cubicBezTo>
                    <a:cubicBezTo>
                      <a:pt x="0" y="52870"/>
                      <a:pt x="6371" y="62727"/>
                      <a:pt x="19212" y="70991"/>
                    </a:cubicBezTo>
                    <a:cubicBezTo>
                      <a:pt x="32153" y="79056"/>
                      <a:pt x="47682" y="83138"/>
                      <a:pt x="65799" y="83138"/>
                    </a:cubicBezTo>
                    <a:cubicBezTo>
                      <a:pt x="77844" y="83138"/>
                      <a:pt x="88993" y="81246"/>
                      <a:pt x="99246" y="77463"/>
                    </a:cubicBezTo>
                    <a:lnTo>
                      <a:pt x="99246" y="81047"/>
                    </a:lnTo>
                    <a:lnTo>
                      <a:pt x="131996" y="81047"/>
                    </a:lnTo>
                    <a:lnTo>
                      <a:pt x="131996" y="41121"/>
                    </a:lnTo>
                    <a:lnTo>
                      <a:pt x="131996" y="41121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69" name="Forma libre: forma 68">
                <a:extLst>
                  <a:ext uri="{FF2B5EF4-FFF2-40B4-BE49-F238E27FC236}">
                    <a16:creationId xmlns:a16="http://schemas.microsoft.com/office/drawing/2014/main" id="{95469FCE-D154-71C5-32E2-EAD1CFC8E146}"/>
                  </a:ext>
                </a:extLst>
              </p:cNvPr>
              <p:cNvSpPr/>
              <p:nvPr/>
            </p:nvSpPr>
            <p:spPr>
              <a:xfrm>
                <a:off x="3806728" y="4872175"/>
                <a:ext cx="209812" cy="209879"/>
              </a:xfrm>
              <a:custGeom>
                <a:avLst/>
                <a:gdLst>
                  <a:gd name="connsiteX0" fmla="*/ 101360 w 209812"/>
                  <a:gd name="connsiteY0" fmla="*/ 5113 h 209879"/>
                  <a:gd name="connsiteX1" fmla="*/ 195130 w 209812"/>
                  <a:gd name="connsiteY1" fmla="*/ 104779 h 209879"/>
                  <a:gd name="connsiteX2" fmla="*/ 209764 w 209812"/>
                  <a:gd name="connsiteY2" fmla="*/ 131264 h 209879"/>
                  <a:gd name="connsiteX3" fmla="*/ 179502 w 209812"/>
                  <a:gd name="connsiteY3" fmla="*/ 158744 h 209879"/>
                  <a:gd name="connsiteX4" fmla="*/ 78066 w 209812"/>
                  <a:gd name="connsiteY4" fmla="*/ 195982 h 209879"/>
                  <a:gd name="connsiteX5" fmla="*/ 108029 w 209812"/>
                  <a:gd name="connsiteY5" fmla="*/ 150181 h 209879"/>
                  <a:gd name="connsiteX6" fmla="*/ 140281 w 209812"/>
                  <a:gd name="connsiteY6" fmla="*/ 59775 h 209879"/>
                  <a:gd name="connsiteX7" fmla="*/ 123458 w 209812"/>
                  <a:gd name="connsiteY7" fmla="*/ 48026 h 209879"/>
                  <a:gd name="connsiteX8" fmla="*/ 137594 w 209812"/>
                  <a:gd name="connsiteY8" fmla="*/ 61965 h 209879"/>
                  <a:gd name="connsiteX9" fmla="*/ 82048 w 209812"/>
                  <a:gd name="connsiteY9" fmla="*/ 154761 h 209879"/>
                  <a:gd name="connsiteX10" fmla="*/ 35262 w 209812"/>
                  <a:gd name="connsiteY10" fmla="*/ 209324 h 209879"/>
                  <a:gd name="connsiteX11" fmla="*/ 5498 w 209812"/>
                  <a:gd name="connsiteY11" fmla="*/ 159939 h 209879"/>
                  <a:gd name="connsiteX12" fmla="*/ 9281 w 209812"/>
                  <a:gd name="connsiteY12" fmla="*/ 149883 h 209879"/>
                  <a:gd name="connsiteX13" fmla="*/ 94292 w 209812"/>
                  <a:gd name="connsiteY13" fmla="*/ 86558 h 209879"/>
                  <a:gd name="connsiteX14" fmla="*/ 122065 w 209812"/>
                  <a:gd name="connsiteY14" fmla="*/ 49022 h 209879"/>
                  <a:gd name="connsiteX15" fmla="*/ 118680 w 209812"/>
                  <a:gd name="connsiteY15" fmla="*/ 47628 h 209879"/>
                  <a:gd name="connsiteX16" fmla="*/ 121069 w 209812"/>
                  <a:gd name="connsiteY16" fmla="*/ 49022 h 209879"/>
                  <a:gd name="connsiteX17" fmla="*/ 88220 w 209812"/>
                  <a:gd name="connsiteY17" fmla="*/ 84169 h 209879"/>
                  <a:gd name="connsiteX18" fmla="*/ 18738 w 209812"/>
                  <a:gd name="connsiteY18" fmla="*/ 125389 h 209879"/>
                  <a:gd name="connsiteX19" fmla="*/ 70003 w 209812"/>
                  <a:gd name="connsiteY19" fmla="*/ 12083 h 209879"/>
                  <a:gd name="connsiteX20" fmla="*/ 101360 w 209812"/>
                  <a:gd name="connsiteY20" fmla="*/ 5113 h 209879"/>
                  <a:gd name="connsiteX21" fmla="*/ 101360 w 209812"/>
                  <a:gd name="connsiteY21" fmla="*/ 5113 h 209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09812" h="209879">
                    <a:moveTo>
                      <a:pt x="101360" y="5113"/>
                    </a:moveTo>
                    <a:cubicBezTo>
                      <a:pt x="104346" y="7304"/>
                      <a:pt x="141277" y="37273"/>
                      <a:pt x="195130" y="104779"/>
                    </a:cubicBezTo>
                    <a:cubicBezTo>
                      <a:pt x="202397" y="113840"/>
                      <a:pt x="209266" y="124692"/>
                      <a:pt x="209764" y="131264"/>
                    </a:cubicBezTo>
                    <a:cubicBezTo>
                      <a:pt x="210659" y="142316"/>
                      <a:pt x="199311" y="151575"/>
                      <a:pt x="179502" y="158744"/>
                    </a:cubicBezTo>
                    <a:cubicBezTo>
                      <a:pt x="166462" y="163424"/>
                      <a:pt x="114499" y="182839"/>
                      <a:pt x="78066" y="195982"/>
                    </a:cubicBezTo>
                    <a:cubicBezTo>
                      <a:pt x="88220" y="182441"/>
                      <a:pt x="98473" y="167008"/>
                      <a:pt x="108029" y="150181"/>
                    </a:cubicBezTo>
                    <a:cubicBezTo>
                      <a:pt x="141576" y="90840"/>
                      <a:pt x="144960" y="73416"/>
                      <a:pt x="140281" y="59775"/>
                    </a:cubicBezTo>
                    <a:cubicBezTo>
                      <a:pt x="135901" y="46931"/>
                      <a:pt x="126544" y="47429"/>
                      <a:pt x="123458" y="48026"/>
                    </a:cubicBezTo>
                    <a:cubicBezTo>
                      <a:pt x="126345" y="47528"/>
                      <a:pt x="135702" y="48922"/>
                      <a:pt x="137594" y="61965"/>
                    </a:cubicBezTo>
                    <a:cubicBezTo>
                      <a:pt x="139883" y="78195"/>
                      <a:pt x="130327" y="92632"/>
                      <a:pt x="82048" y="154761"/>
                    </a:cubicBezTo>
                    <a:cubicBezTo>
                      <a:pt x="66320" y="175073"/>
                      <a:pt x="50293" y="193592"/>
                      <a:pt x="35262" y="209324"/>
                    </a:cubicBezTo>
                    <a:cubicBezTo>
                      <a:pt x="19534" y="211315"/>
                      <a:pt x="-12918" y="210618"/>
                      <a:pt x="5498" y="159939"/>
                    </a:cubicBezTo>
                    <a:cubicBezTo>
                      <a:pt x="6693" y="156653"/>
                      <a:pt x="7987" y="153268"/>
                      <a:pt x="9281" y="149883"/>
                    </a:cubicBezTo>
                    <a:cubicBezTo>
                      <a:pt x="28792" y="137138"/>
                      <a:pt x="64130" y="112147"/>
                      <a:pt x="94292" y="86558"/>
                    </a:cubicBezTo>
                    <a:cubicBezTo>
                      <a:pt x="125151" y="60372"/>
                      <a:pt x="125151" y="51810"/>
                      <a:pt x="122065" y="49022"/>
                    </a:cubicBezTo>
                    <a:cubicBezTo>
                      <a:pt x="120671" y="47728"/>
                      <a:pt x="118680" y="47628"/>
                      <a:pt x="118680" y="47628"/>
                    </a:cubicBezTo>
                    <a:cubicBezTo>
                      <a:pt x="118680" y="47628"/>
                      <a:pt x="120074" y="47927"/>
                      <a:pt x="121069" y="49022"/>
                    </a:cubicBezTo>
                    <a:cubicBezTo>
                      <a:pt x="123458" y="51909"/>
                      <a:pt x="122762" y="60472"/>
                      <a:pt x="88220" y="84169"/>
                    </a:cubicBezTo>
                    <a:cubicBezTo>
                      <a:pt x="64329" y="100597"/>
                      <a:pt x="38646" y="115034"/>
                      <a:pt x="18738" y="125389"/>
                    </a:cubicBezTo>
                    <a:cubicBezTo>
                      <a:pt x="39941" y="73117"/>
                      <a:pt x="65922" y="18654"/>
                      <a:pt x="70003" y="12083"/>
                    </a:cubicBezTo>
                    <a:cubicBezTo>
                      <a:pt x="77270" y="433"/>
                      <a:pt x="88220" y="-4545"/>
                      <a:pt x="101360" y="5113"/>
                    </a:cubicBezTo>
                    <a:lnTo>
                      <a:pt x="101360" y="5113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</p:grpSp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AE744AE4-5C99-1188-77BC-6D82F6FB12C3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4764" y="5050964"/>
              <a:ext cx="54720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Imagen 16" descr="Imagen que contiene Texto&#10;&#10;Descripción generada automáticamente">
              <a:extLst>
                <a:ext uri="{FF2B5EF4-FFF2-40B4-BE49-F238E27FC236}">
                  <a16:creationId xmlns:a16="http://schemas.microsoft.com/office/drawing/2014/main" id="{AD5E141A-1BFC-0B87-4352-9734D87D3C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91835" y="4901411"/>
              <a:ext cx="821320" cy="207316"/>
            </a:xfrm>
            <a:prstGeom prst="rect">
              <a:avLst/>
            </a:prstGeom>
          </p:spPr>
        </p:pic>
      </p:grpSp>
      <p:pic>
        <p:nvPicPr>
          <p:cNvPr id="20" name="Picture 2" descr="Imagen relacionada">
            <a:extLst>
              <a:ext uri="{FF2B5EF4-FFF2-40B4-BE49-F238E27FC236}">
                <a16:creationId xmlns:a16="http://schemas.microsoft.com/office/drawing/2014/main" id="{4E304545-CC37-0D8C-7E98-2756BC8444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222" l="889" r="99667">
                        <a14:foregroundMark x1="19778" y1="21222" x2="19778" y2="21222"/>
                        <a14:foregroundMark x1="27444" y1="15778" x2="27444" y2="15778"/>
                        <a14:foregroundMark x1="45222" y1="14667" x2="45222" y2="14667"/>
                        <a14:foregroundMark x1="57000" y1="14889" x2="57000" y2="14889"/>
                        <a14:foregroundMark x1="80000" y1="26667" x2="80000" y2="26667"/>
                        <a14:foregroundMark x1="82667" y1="41111" x2="82667" y2="41111"/>
                        <a14:foregroundMark x1="84333" y1="53778" x2="84333" y2="53778"/>
                        <a14:foregroundMark x1="83000" y1="66000" x2="83000" y2="66000"/>
                        <a14:foregroundMark x1="71222" y1="76222" x2="71222" y2="76222"/>
                        <a14:foregroundMark x1="62778" y1="82222" x2="62778" y2="82222"/>
                        <a14:foregroundMark x1="52889" y1="86000" x2="52889" y2="86000"/>
                        <a14:foregroundMark x1="79667" y1="80222" x2="79667" y2="80222"/>
                        <a14:foregroundMark x1="74778" y1="74222" x2="73667" y2="69556"/>
                        <a14:foregroundMark x1="64889" y1="22333" x2="76111" y2="10222"/>
                        <a14:foregroundMark x1="74444" y1="30444" x2="88222" y2="24444"/>
                        <a14:foregroundMark x1="78000" y1="40889" x2="95778" y2="40111"/>
                        <a14:foregroundMark x1="81111" y1="49333" x2="94778" y2="55889"/>
                        <a14:foregroundMark x1="77778" y1="60889" x2="88667" y2="72333"/>
                        <a14:foregroundMark x1="63333" y1="76444" x2="63556" y2="93111"/>
                        <a14:foregroundMark x1="32889" y1="73667" x2="15444" y2="80556"/>
                        <a14:foregroundMark x1="6667" y1="39556" x2="18444" y2="41667"/>
                        <a14:foregroundMark x1="16000" y1="19778" x2="23667" y2="29444"/>
                        <a14:foregroundMark x1="29889" y1="9111" x2="33444" y2="22556"/>
                        <a14:foregroundMark x1="46889" y1="2889" x2="42222" y2="18778"/>
                        <a14:foregroundMark x1="62778" y1="4556" x2="54556" y2="18444"/>
                        <a14:foregroundMark x1="20889" y1="61444" x2="11000" y2="71778"/>
                        <a14:foregroundMark x1="38667" y1="77000" x2="38667" y2="88778"/>
                        <a14:foregroundMark x1="46000" y1="6000" x2="46667" y2="12222"/>
                        <a14:foregroundMark x1="42111" y1="6111" x2="42444" y2="14000"/>
                        <a14:foregroundMark x1="36444" y1="5444" x2="41889" y2="21000"/>
                        <a14:foregroundMark x1="9778" y1="25889" x2="26000" y2="33778"/>
                        <a14:foregroundMark x1="50556" y1="81333" x2="48667" y2="92556"/>
                        <a14:foregroundMark x1="69444" y1="71778" x2="78667" y2="86444"/>
                        <a14:foregroundMark x1="3333" y1="49778" x2="19778" y2="5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881" y="-618368"/>
            <a:ext cx="1678071" cy="1678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Marcador de posición de imagen 14">
            <a:extLst>
              <a:ext uri="{FF2B5EF4-FFF2-40B4-BE49-F238E27FC236}">
                <a16:creationId xmlns:a16="http://schemas.microsoft.com/office/drawing/2014/main" id="{7D8923F4-8285-E3D1-4D14-CED33F98449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15441" y="1552557"/>
            <a:ext cx="1625654" cy="995593"/>
          </a:xfrm>
        </p:spPr>
        <p:txBody>
          <a:bodyPr/>
          <a:lstStyle/>
          <a:p>
            <a:endParaRPr lang="ca-ES"/>
          </a:p>
        </p:txBody>
      </p:sp>
      <p:sp>
        <p:nvSpPr>
          <p:cNvPr id="109" name="Marcador de número de diapositiva 5">
            <a:extLst>
              <a:ext uri="{FF2B5EF4-FFF2-40B4-BE49-F238E27FC236}">
                <a16:creationId xmlns:a16="http://schemas.microsoft.com/office/drawing/2014/main" id="{F0C62B05-185F-B929-F764-F1870B2E4A5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8611200" y="4881600"/>
            <a:ext cx="511200" cy="2139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6DBB0-82DF-44E8-A9B3-7680102EDDF9}" type="slidenum">
              <a:rPr lang="es-ES" smtClean="0"/>
              <a:t>‹Nº›</a:t>
            </a:fld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5790C292-2D98-3BE6-5973-41E33E6F3E06}"/>
              </a:ext>
            </a:extLst>
          </p:cNvPr>
          <p:cNvSpPr/>
          <p:nvPr userDrawn="1"/>
        </p:nvSpPr>
        <p:spPr>
          <a:xfrm>
            <a:off x="1049232" y="3963127"/>
            <a:ext cx="351292" cy="823103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AEF45393-0BC3-72CC-55FB-041FFB08CA38}"/>
              </a:ext>
            </a:extLst>
          </p:cNvPr>
          <p:cNvCxnSpPr>
            <a:cxnSpLocks/>
          </p:cNvCxnSpPr>
          <p:nvPr userDrawn="1"/>
        </p:nvCxnSpPr>
        <p:spPr>
          <a:xfrm flipV="1">
            <a:off x="1159368" y="2991642"/>
            <a:ext cx="0" cy="1548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ombo 7">
            <a:extLst>
              <a:ext uri="{FF2B5EF4-FFF2-40B4-BE49-F238E27FC236}">
                <a16:creationId xmlns:a16="http://schemas.microsoft.com/office/drawing/2014/main" id="{A06FF912-2C72-BF1B-EEF7-C0B676748620}"/>
              </a:ext>
            </a:extLst>
          </p:cNvPr>
          <p:cNvSpPr/>
          <p:nvPr userDrawn="1"/>
        </p:nvSpPr>
        <p:spPr>
          <a:xfrm>
            <a:off x="1015020" y="2662444"/>
            <a:ext cx="288000" cy="288000"/>
          </a:xfrm>
          <a:prstGeom prst="diamond">
            <a:avLst/>
          </a:prstGeom>
          <a:ln w="952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4" name="Google Shape;74;p13"/>
          <p:cNvSpPr txBox="1">
            <a:spLocks noGrp="1"/>
          </p:cNvSpPr>
          <p:nvPr>
            <p:ph type="ctrTitle" idx="7"/>
          </p:nvPr>
        </p:nvSpPr>
        <p:spPr>
          <a:xfrm>
            <a:off x="1173240" y="4422337"/>
            <a:ext cx="1738800" cy="34689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05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DA40565F-4EDB-11D7-B1FC-54C3D24BB02F}"/>
              </a:ext>
            </a:extLst>
          </p:cNvPr>
          <p:cNvCxnSpPr>
            <a:cxnSpLocks/>
          </p:cNvCxnSpPr>
          <p:nvPr userDrawn="1"/>
        </p:nvCxnSpPr>
        <p:spPr>
          <a:xfrm>
            <a:off x="1377145" y="2800160"/>
            <a:ext cx="7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ombo 13">
            <a:extLst>
              <a:ext uri="{FF2B5EF4-FFF2-40B4-BE49-F238E27FC236}">
                <a16:creationId xmlns:a16="http://schemas.microsoft.com/office/drawing/2014/main" id="{699E5BFD-F042-EAE1-5B37-BA46271C735D}"/>
              </a:ext>
            </a:extLst>
          </p:cNvPr>
          <p:cNvSpPr/>
          <p:nvPr userDrawn="1"/>
        </p:nvSpPr>
        <p:spPr>
          <a:xfrm>
            <a:off x="2215926" y="2673795"/>
            <a:ext cx="288000" cy="288000"/>
          </a:xfrm>
          <a:prstGeom prst="diamond">
            <a:avLst/>
          </a:prstGeom>
          <a:ln w="952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396C0539-AFB8-F05C-3F26-3491504B222F}"/>
              </a:ext>
            </a:extLst>
          </p:cNvPr>
          <p:cNvSpPr/>
          <p:nvPr userDrawn="1"/>
        </p:nvSpPr>
        <p:spPr>
          <a:xfrm>
            <a:off x="2214057" y="972426"/>
            <a:ext cx="351292" cy="823103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F2C51979-2D27-DDE1-BB8B-11A220940AC8}"/>
              </a:ext>
            </a:extLst>
          </p:cNvPr>
          <p:cNvCxnSpPr>
            <a:cxnSpLocks/>
          </p:cNvCxnSpPr>
          <p:nvPr userDrawn="1"/>
        </p:nvCxnSpPr>
        <p:spPr>
          <a:xfrm flipV="1">
            <a:off x="2349379" y="1075108"/>
            <a:ext cx="0" cy="1548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Marcador de posición de imagen 14">
            <a:extLst>
              <a:ext uri="{FF2B5EF4-FFF2-40B4-BE49-F238E27FC236}">
                <a16:creationId xmlns:a16="http://schemas.microsoft.com/office/drawing/2014/main" id="{EF9F62F8-436A-B27A-B9A3-B667FA0CAED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576876" y="3178925"/>
            <a:ext cx="1625654" cy="995593"/>
          </a:xfrm>
        </p:spPr>
        <p:txBody>
          <a:bodyPr/>
          <a:lstStyle/>
          <a:p>
            <a:endParaRPr lang="ca-ES"/>
          </a:p>
        </p:txBody>
      </p: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8E55ACA8-4001-171F-6038-88A5ECB41A80}"/>
              </a:ext>
            </a:extLst>
          </p:cNvPr>
          <p:cNvCxnSpPr>
            <a:cxnSpLocks/>
          </p:cNvCxnSpPr>
          <p:nvPr userDrawn="1"/>
        </p:nvCxnSpPr>
        <p:spPr>
          <a:xfrm>
            <a:off x="2565349" y="2797410"/>
            <a:ext cx="7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ombo 25">
            <a:extLst>
              <a:ext uri="{FF2B5EF4-FFF2-40B4-BE49-F238E27FC236}">
                <a16:creationId xmlns:a16="http://schemas.microsoft.com/office/drawing/2014/main" id="{64661A20-9899-3040-96C9-F85277E6AD6A}"/>
              </a:ext>
            </a:extLst>
          </p:cNvPr>
          <p:cNvSpPr/>
          <p:nvPr userDrawn="1"/>
        </p:nvSpPr>
        <p:spPr>
          <a:xfrm>
            <a:off x="3412453" y="2666659"/>
            <a:ext cx="288000" cy="288000"/>
          </a:xfrm>
          <a:prstGeom prst="diamond">
            <a:avLst/>
          </a:prstGeom>
          <a:ln w="952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6" name="Google Shape;76;p13"/>
          <p:cNvSpPr txBox="1">
            <a:spLocks noGrp="1"/>
          </p:cNvSpPr>
          <p:nvPr>
            <p:ph type="ctrTitle" idx="9"/>
          </p:nvPr>
        </p:nvSpPr>
        <p:spPr>
          <a:xfrm>
            <a:off x="2378000" y="937966"/>
            <a:ext cx="1738800" cy="34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05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3710B58D-9848-1F7C-6FB8-3D7116EEFDBC}"/>
              </a:ext>
            </a:extLst>
          </p:cNvPr>
          <p:cNvSpPr/>
          <p:nvPr userDrawn="1"/>
        </p:nvSpPr>
        <p:spPr>
          <a:xfrm>
            <a:off x="3444064" y="3952401"/>
            <a:ext cx="351292" cy="823103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30593B8B-DF74-9E75-D0CA-9247E7F2E351}"/>
              </a:ext>
            </a:extLst>
          </p:cNvPr>
          <p:cNvCxnSpPr>
            <a:cxnSpLocks/>
          </p:cNvCxnSpPr>
          <p:nvPr userDrawn="1"/>
        </p:nvCxnSpPr>
        <p:spPr>
          <a:xfrm flipV="1">
            <a:off x="3549704" y="2995088"/>
            <a:ext cx="0" cy="1548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Marcador de posición de imagen 14">
            <a:extLst>
              <a:ext uri="{FF2B5EF4-FFF2-40B4-BE49-F238E27FC236}">
                <a16:creationId xmlns:a16="http://schemas.microsoft.com/office/drawing/2014/main" id="{F62826CC-65EC-4828-FEA9-682E2B59859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774993" y="1558495"/>
            <a:ext cx="1625654" cy="995593"/>
          </a:xfrm>
        </p:spPr>
        <p:txBody>
          <a:bodyPr/>
          <a:lstStyle/>
          <a:p>
            <a:endParaRPr lang="ca-ES"/>
          </a:p>
        </p:txBody>
      </p:sp>
      <p:sp>
        <p:nvSpPr>
          <p:cNvPr id="31" name="Marcador de posición de imagen 14">
            <a:extLst>
              <a:ext uri="{FF2B5EF4-FFF2-40B4-BE49-F238E27FC236}">
                <a16:creationId xmlns:a16="http://schemas.microsoft.com/office/drawing/2014/main" id="{AB2AEA28-64BA-59B2-8C65-6F1A1CEC939B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924896" y="3158691"/>
            <a:ext cx="1625654" cy="995593"/>
          </a:xfrm>
        </p:spPr>
        <p:txBody>
          <a:bodyPr/>
          <a:lstStyle/>
          <a:p>
            <a:endParaRPr lang="ca-ES"/>
          </a:p>
        </p:txBody>
      </p:sp>
      <p:cxnSp>
        <p:nvCxnSpPr>
          <p:cNvPr id="66" name="Conector recto 65">
            <a:extLst>
              <a:ext uri="{FF2B5EF4-FFF2-40B4-BE49-F238E27FC236}">
                <a16:creationId xmlns:a16="http://schemas.microsoft.com/office/drawing/2014/main" id="{31DDBAC0-D90A-2384-35CA-2C1F20538AAF}"/>
              </a:ext>
            </a:extLst>
          </p:cNvPr>
          <p:cNvCxnSpPr>
            <a:cxnSpLocks/>
          </p:cNvCxnSpPr>
          <p:nvPr userDrawn="1"/>
        </p:nvCxnSpPr>
        <p:spPr>
          <a:xfrm>
            <a:off x="3748617" y="2810659"/>
            <a:ext cx="7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Rombo 67">
            <a:extLst>
              <a:ext uri="{FF2B5EF4-FFF2-40B4-BE49-F238E27FC236}">
                <a16:creationId xmlns:a16="http://schemas.microsoft.com/office/drawing/2014/main" id="{13F1259E-2420-22B8-29DA-86FEE8E1DBDE}"/>
              </a:ext>
            </a:extLst>
          </p:cNvPr>
          <p:cNvSpPr/>
          <p:nvPr userDrawn="1"/>
        </p:nvSpPr>
        <p:spPr>
          <a:xfrm>
            <a:off x="4602040" y="2654636"/>
            <a:ext cx="288000" cy="288000"/>
          </a:xfrm>
          <a:prstGeom prst="diamond">
            <a:avLst/>
          </a:prstGeom>
          <a:ln w="952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70" name="Conector recto 69">
            <a:extLst>
              <a:ext uri="{FF2B5EF4-FFF2-40B4-BE49-F238E27FC236}">
                <a16:creationId xmlns:a16="http://schemas.microsoft.com/office/drawing/2014/main" id="{D5A1B6E1-39F4-7AAF-D2CA-4C8DF71B9ADC}"/>
              </a:ext>
            </a:extLst>
          </p:cNvPr>
          <p:cNvCxnSpPr>
            <a:cxnSpLocks/>
          </p:cNvCxnSpPr>
          <p:nvPr userDrawn="1"/>
        </p:nvCxnSpPr>
        <p:spPr>
          <a:xfrm>
            <a:off x="4962952" y="2821424"/>
            <a:ext cx="7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Rectángulo 74">
            <a:extLst>
              <a:ext uri="{FF2B5EF4-FFF2-40B4-BE49-F238E27FC236}">
                <a16:creationId xmlns:a16="http://schemas.microsoft.com/office/drawing/2014/main" id="{4F960216-6C95-76B2-D437-9DADB6B708F8}"/>
              </a:ext>
            </a:extLst>
          </p:cNvPr>
          <p:cNvSpPr/>
          <p:nvPr userDrawn="1"/>
        </p:nvSpPr>
        <p:spPr>
          <a:xfrm>
            <a:off x="4640039" y="973651"/>
            <a:ext cx="351292" cy="823103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72" name="Conector recto 71">
            <a:extLst>
              <a:ext uri="{FF2B5EF4-FFF2-40B4-BE49-F238E27FC236}">
                <a16:creationId xmlns:a16="http://schemas.microsoft.com/office/drawing/2014/main" id="{BB475497-D68C-184D-824D-78FAB8314C66}"/>
              </a:ext>
            </a:extLst>
          </p:cNvPr>
          <p:cNvCxnSpPr>
            <a:cxnSpLocks/>
          </p:cNvCxnSpPr>
          <p:nvPr userDrawn="1"/>
        </p:nvCxnSpPr>
        <p:spPr>
          <a:xfrm flipV="1">
            <a:off x="4746054" y="1082776"/>
            <a:ext cx="0" cy="1548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Google Shape;78;p13"/>
          <p:cNvSpPr txBox="1">
            <a:spLocks noGrp="1"/>
          </p:cNvSpPr>
          <p:nvPr>
            <p:ph type="ctrTitle" idx="14"/>
          </p:nvPr>
        </p:nvSpPr>
        <p:spPr>
          <a:xfrm>
            <a:off x="3575105" y="4410755"/>
            <a:ext cx="1738800" cy="34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05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7" name="Marcador de posición de imagen 14">
            <a:extLst>
              <a:ext uri="{FF2B5EF4-FFF2-40B4-BE49-F238E27FC236}">
                <a16:creationId xmlns:a16="http://schemas.microsoft.com/office/drawing/2014/main" id="{2E5DDA05-7088-E0AC-F3CA-690485CFFE34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167963" y="1555701"/>
            <a:ext cx="1625654" cy="995593"/>
          </a:xfrm>
        </p:spPr>
        <p:txBody>
          <a:bodyPr/>
          <a:lstStyle/>
          <a:p>
            <a:endParaRPr lang="ca-ES"/>
          </a:p>
        </p:txBody>
      </p:sp>
      <p:sp>
        <p:nvSpPr>
          <p:cNvPr id="71" name="Google Shape;71;p13"/>
          <p:cNvSpPr txBox="1">
            <a:spLocks noGrp="1"/>
          </p:cNvSpPr>
          <p:nvPr>
            <p:ph type="ctrTitle" idx="4"/>
          </p:nvPr>
        </p:nvSpPr>
        <p:spPr>
          <a:xfrm>
            <a:off x="4746040" y="972426"/>
            <a:ext cx="1738800" cy="34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05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9" name="Rombo 78">
            <a:extLst>
              <a:ext uri="{FF2B5EF4-FFF2-40B4-BE49-F238E27FC236}">
                <a16:creationId xmlns:a16="http://schemas.microsoft.com/office/drawing/2014/main" id="{066A41D9-5A9F-0F33-A2EE-6D64D79B89DF}"/>
              </a:ext>
            </a:extLst>
          </p:cNvPr>
          <p:cNvSpPr/>
          <p:nvPr userDrawn="1"/>
        </p:nvSpPr>
        <p:spPr>
          <a:xfrm>
            <a:off x="5808615" y="2689797"/>
            <a:ext cx="288000" cy="288000"/>
          </a:xfrm>
          <a:prstGeom prst="diamond">
            <a:avLst/>
          </a:prstGeom>
          <a:ln w="952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1" name="Rectángulo 80">
            <a:extLst>
              <a:ext uri="{FF2B5EF4-FFF2-40B4-BE49-F238E27FC236}">
                <a16:creationId xmlns:a16="http://schemas.microsoft.com/office/drawing/2014/main" id="{3C0CA8F4-F58E-96FE-BED1-338CE00E172D}"/>
              </a:ext>
            </a:extLst>
          </p:cNvPr>
          <p:cNvSpPr/>
          <p:nvPr userDrawn="1"/>
        </p:nvSpPr>
        <p:spPr>
          <a:xfrm>
            <a:off x="5854489" y="3962223"/>
            <a:ext cx="351292" cy="823103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80" name="Conector recto 79">
            <a:extLst>
              <a:ext uri="{FF2B5EF4-FFF2-40B4-BE49-F238E27FC236}">
                <a16:creationId xmlns:a16="http://schemas.microsoft.com/office/drawing/2014/main" id="{A8516BBF-F2A9-68A3-4D12-990A5CD0DE98}"/>
              </a:ext>
            </a:extLst>
          </p:cNvPr>
          <p:cNvCxnSpPr>
            <a:cxnSpLocks/>
          </p:cNvCxnSpPr>
          <p:nvPr userDrawn="1"/>
        </p:nvCxnSpPr>
        <p:spPr>
          <a:xfrm flipV="1">
            <a:off x="5952615" y="3004910"/>
            <a:ext cx="0" cy="1548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Google Shape;67;p13"/>
          <p:cNvSpPr txBox="1">
            <a:spLocks noGrp="1"/>
          </p:cNvSpPr>
          <p:nvPr>
            <p:ph type="ctrTitle"/>
          </p:nvPr>
        </p:nvSpPr>
        <p:spPr>
          <a:xfrm>
            <a:off x="5996197" y="4410755"/>
            <a:ext cx="1737189" cy="34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05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2" name="Marcador de posición de imagen 14">
            <a:extLst>
              <a:ext uri="{FF2B5EF4-FFF2-40B4-BE49-F238E27FC236}">
                <a16:creationId xmlns:a16="http://schemas.microsoft.com/office/drawing/2014/main" id="{8DAF47DF-A048-655D-F69B-BD70B9ADAACD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260271" y="3136850"/>
            <a:ext cx="1625654" cy="995593"/>
          </a:xfrm>
        </p:spPr>
        <p:txBody>
          <a:bodyPr/>
          <a:lstStyle/>
          <a:p>
            <a:endParaRPr lang="ca-ES"/>
          </a:p>
        </p:txBody>
      </p:sp>
      <p:cxnSp>
        <p:nvCxnSpPr>
          <p:cNvPr id="2" name="Conector recto 1">
            <a:extLst>
              <a:ext uri="{FF2B5EF4-FFF2-40B4-BE49-F238E27FC236}">
                <a16:creationId xmlns:a16="http://schemas.microsoft.com/office/drawing/2014/main" id="{635313BE-9234-DF76-75BC-88AAA131BA94}"/>
              </a:ext>
            </a:extLst>
          </p:cNvPr>
          <p:cNvCxnSpPr>
            <a:cxnSpLocks/>
          </p:cNvCxnSpPr>
          <p:nvPr userDrawn="1"/>
        </p:nvCxnSpPr>
        <p:spPr>
          <a:xfrm>
            <a:off x="6150952" y="2821424"/>
            <a:ext cx="7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ombo 2">
            <a:extLst>
              <a:ext uri="{FF2B5EF4-FFF2-40B4-BE49-F238E27FC236}">
                <a16:creationId xmlns:a16="http://schemas.microsoft.com/office/drawing/2014/main" id="{84D6093E-9231-775D-E62A-7B370458E215}"/>
              </a:ext>
            </a:extLst>
          </p:cNvPr>
          <p:cNvSpPr/>
          <p:nvPr userDrawn="1"/>
        </p:nvSpPr>
        <p:spPr>
          <a:xfrm>
            <a:off x="6968579" y="2677424"/>
            <a:ext cx="288000" cy="288000"/>
          </a:xfrm>
          <a:prstGeom prst="diamond">
            <a:avLst/>
          </a:prstGeom>
          <a:ln w="952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554B70E-A6C2-21C9-5198-0001DCD972C4}"/>
              </a:ext>
            </a:extLst>
          </p:cNvPr>
          <p:cNvSpPr/>
          <p:nvPr userDrawn="1"/>
        </p:nvSpPr>
        <p:spPr>
          <a:xfrm>
            <a:off x="6938136" y="978021"/>
            <a:ext cx="351292" cy="823103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3EE581B6-45BA-634C-898C-9791735194CE}"/>
              </a:ext>
            </a:extLst>
          </p:cNvPr>
          <p:cNvCxnSpPr>
            <a:cxnSpLocks/>
          </p:cNvCxnSpPr>
          <p:nvPr userDrawn="1"/>
        </p:nvCxnSpPr>
        <p:spPr>
          <a:xfrm flipV="1">
            <a:off x="7112579" y="1075108"/>
            <a:ext cx="0" cy="1548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16ABE7BC-8863-7CF7-C610-2E7059C000C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922725" y="988494"/>
            <a:ext cx="1738800" cy="346075"/>
          </a:xfrm>
        </p:spPr>
        <p:txBody>
          <a:bodyPr/>
          <a:lstStyle>
            <a:lvl1pPr marL="152400" indent="0" algn="l">
              <a:buNone/>
              <a:defRPr lang="es-ES" sz="1050" b="1" i="0" u="none" strike="noStrike" cap="none" dirty="0" smtClean="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3" name="Google Shape;492;p48">
            <a:extLst>
              <a:ext uri="{FF2B5EF4-FFF2-40B4-BE49-F238E27FC236}">
                <a16:creationId xmlns:a16="http://schemas.microsoft.com/office/drawing/2014/main" id="{FD9F5FDE-5445-E7B7-9181-F133C3D6ABC8}"/>
              </a:ext>
            </a:extLst>
          </p:cNvPr>
          <p:cNvSpPr/>
          <p:nvPr userDrawn="1"/>
        </p:nvSpPr>
        <p:spPr>
          <a:xfrm>
            <a:off x="637453" y="280800"/>
            <a:ext cx="7253100" cy="4408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ctrTitle" idx="6"/>
          </p:nvPr>
        </p:nvSpPr>
        <p:spPr>
          <a:xfrm>
            <a:off x="655200" y="284400"/>
            <a:ext cx="7120800" cy="4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bg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84" name="Imagen 83" descr="Imagen que contiene Tabla&#10;&#10;Descripción generada automáticamente">
            <a:extLst>
              <a:ext uri="{FF2B5EF4-FFF2-40B4-BE49-F238E27FC236}">
                <a16:creationId xmlns:a16="http://schemas.microsoft.com/office/drawing/2014/main" id="{AD996206-F19A-D7EA-579A-C1C0F74E434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221784" y="4844576"/>
            <a:ext cx="1156166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1144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 preserve="1" userDrawn="1">
  <p:cSld name="1_Resources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7089080A-5F1C-CE7D-6054-EB1AE682C7F2}"/>
              </a:ext>
            </a:extLst>
          </p:cNvPr>
          <p:cNvGrpSpPr/>
          <p:nvPr userDrawn="1"/>
        </p:nvGrpSpPr>
        <p:grpSpPr>
          <a:xfrm>
            <a:off x="-4764" y="4830592"/>
            <a:ext cx="9148763" cy="313760"/>
            <a:chOff x="-4764" y="4846467"/>
            <a:chExt cx="9148763" cy="313760"/>
          </a:xfrm>
        </p:grpSpPr>
        <p:sp>
          <p:nvSpPr>
            <p:cNvPr id="6" name="9 Rectángulo">
              <a:extLst>
                <a:ext uri="{FF2B5EF4-FFF2-40B4-BE49-F238E27FC236}">
                  <a16:creationId xmlns:a16="http://schemas.microsoft.com/office/drawing/2014/main" id="{06D6D6A5-B152-84FE-2D5F-EC0BAB13B9E0}"/>
                </a:ext>
              </a:extLst>
            </p:cNvPr>
            <p:cNvSpPr/>
            <p:nvPr userDrawn="1"/>
          </p:nvSpPr>
          <p:spPr>
            <a:xfrm>
              <a:off x="5469890" y="4846467"/>
              <a:ext cx="3674109" cy="3137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690"/>
            </a:p>
          </p:txBody>
        </p:sp>
        <p:grpSp>
          <p:nvGrpSpPr>
            <p:cNvPr id="8" name="Gráfico 16">
              <a:extLst>
                <a:ext uri="{FF2B5EF4-FFF2-40B4-BE49-F238E27FC236}">
                  <a16:creationId xmlns:a16="http://schemas.microsoft.com/office/drawing/2014/main" id="{BE3BF504-F70E-1A07-20A4-44DEB3820093}"/>
                </a:ext>
              </a:extLst>
            </p:cNvPr>
            <p:cNvGrpSpPr/>
            <p:nvPr/>
          </p:nvGrpSpPr>
          <p:grpSpPr>
            <a:xfrm>
              <a:off x="5601394" y="4889387"/>
              <a:ext cx="569622" cy="216901"/>
              <a:chOff x="3806728" y="4872175"/>
              <a:chExt cx="681505" cy="209879"/>
            </a:xfrm>
            <a:solidFill>
              <a:srgbClr val="FFFFFF"/>
            </a:solidFill>
          </p:grpSpPr>
          <p:sp>
            <p:nvSpPr>
              <p:cNvPr id="18" name="Forma libre: forma 17">
                <a:extLst>
                  <a:ext uri="{FF2B5EF4-FFF2-40B4-BE49-F238E27FC236}">
                    <a16:creationId xmlns:a16="http://schemas.microsoft.com/office/drawing/2014/main" id="{A99C5ED0-FB4E-E3FA-74CF-B39D987CA2B8}"/>
                  </a:ext>
                </a:extLst>
              </p:cNvPr>
              <p:cNvSpPr/>
              <p:nvPr/>
            </p:nvSpPr>
            <p:spPr>
              <a:xfrm>
                <a:off x="4403819" y="4903773"/>
                <a:ext cx="84413" cy="118185"/>
              </a:xfrm>
              <a:custGeom>
                <a:avLst/>
                <a:gdLst>
                  <a:gd name="connsiteX0" fmla="*/ 32750 w 84413"/>
                  <a:gd name="connsiteY0" fmla="*/ 59640 h 118185"/>
                  <a:gd name="connsiteX1" fmla="*/ 68387 w 84413"/>
                  <a:gd name="connsiteY1" fmla="*/ 59640 h 118185"/>
                  <a:gd name="connsiteX2" fmla="*/ 74061 w 84413"/>
                  <a:gd name="connsiteY2" fmla="*/ 65415 h 118185"/>
                  <a:gd name="connsiteX3" fmla="*/ 74061 w 84413"/>
                  <a:gd name="connsiteY3" fmla="*/ 71787 h 118185"/>
                  <a:gd name="connsiteX4" fmla="*/ 68387 w 84413"/>
                  <a:gd name="connsiteY4" fmla="*/ 77463 h 118185"/>
                  <a:gd name="connsiteX5" fmla="*/ 32850 w 84413"/>
                  <a:gd name="connsiteY5" fmla="*/ 77463 h 118185"/>
                  <a:gd name="connsiteX6" fmla="*/ 32850 w 84413"/>
                  <a:gd name="connsiteY6" fmla="*/ 112410 h 118185"/>
                  <a:gd name="connsiteX7" fmla="*/ 27076 w 84413"/>
                  <a:gd name="connsiteY7" fmla="*/ 118185 h 118185"/>
                  <a:gd name="connsiteX8" fmla="*/ 20108 w 84413"/>
                  <a:gd name="connsiteY8" fmla="*/ 118185 h 118185"/>
                  <a:gd name="connsiteX9" fmla="*/ 12543 w 84413"/>
                  <a:gd name="connsiteY9" fmla="*/ 118185 h 118185"/>
                  <a:gd name="connsiteX10" fmla="*/ 5674 w 84413"/>
                  <a:gd name="connsiteY10" fmla="*/ 118185 h 118185"/>
                  <a:gd name="connsiteX11" fmla="*/ 0 w 84413"/>
                  <a:gd name="connsiteY11" fmla="*/ 112410 h 118185"/>
                  <a:gd name="connsiteX12" fmla="*/ 0 w 84413"/>
                  <a:gd name="connsiteY12" fmla="*/ 39926 h 118185"/>
                  <a:gd name="connsiteX13" fmla="*/ 31556 w 84413"/>
                  <a:gd name="connsiteY13" fmla="*/ 2887 h 118185"/>
                  <a:gd name="connsiteX14" fmla="*/ 53754 w 84413"/>
                  <a:gd name="connsiteY14" fmla="*/ 0 h 118185"/>
                  <a:gd name="connsiteX15" fmla="*/ 84414 w 84413"/>
                  <a:gd name="connsiteY15" fmla="*/ 0 h 118185"/>
                  <a:gd name="connsiteX16" fmla="*/ 84414 w 84413"/>
                  <a:gd name="connsiteY16" fmla="*/ 8961 h 118185"/>
                  <a:gd name="connsiteX17" fmla="*/ 65898 w 84413"/>
                  <a:gd name="connsiteY17" fmla="*/ 8961 h 118185"/>
                  <a:gd name="connsiteX18" fmla="*/ 50668 w 84413"/>
                  <a:gd name="connsiteY18" fmla="*/ 12744 h 118185"/>
                  <a:gd name="connsiteX19" fmla="*/ 32750 w 84413"/>
                  <a:gd name="connsiteY19" fmla="*/ 40524 h 118185"/>
                  <a:gd name="connsiteX20" fmla="*/ 32750 w 84413"/>
                  <a:gd name="connsiteY20" fmla="*/ 59640 h 118185"/>
                  <a:gd name="connsiteX21" fmla="*/ 32750 w 84413"/>
                  <a:gd name="connsiteY21" fmla="*/ 59640 h 118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4413" h="118185">
                    <a:moveTo>
                      <a:pt x="32750" y="59640"/>
                    </a:moveTo>
                    <a:lnTo>
                      <a:pt x="68387" y="59640"/>
                    </a:lnTo>
                    <a:cubicBezTo>
                      <a:pt x="71473" y="59640"/>
                      <a:pt x="74061" y="62229"/>
                      <a:pt x="74061" y="65415"/>
                    </a:cubicBezTo>
                    <a:lnTo>
                      <a:pt x="74061" y="71787"/>
                    </a:lnTo>
                    <a:cubicBezTo>
                      <a:pt x="74061" y="75471"/>
                      <a:pt x="70975" y="77463"/>
                      <a:pt x="68387" y="77463"/>
                    </a:cubicBezTo>
                    <a:lnTo>
                      <a:pt x="32850" y="77463"/>
                    </a:lnTo>
                    <a:lnTo>
                      <a:pt x="32850" y="112410"/>
                    </a:lnTo>
                    <a:cubicBezTo>
                      <a:pt x="32850" y="115696"/>
                      <a:pt x="30162" y="118185"/>
                      <a:pt x="27076" y="118185"/>
                    </a:cubicBezTo>
                    <a:lnTo>
                      <a:pt x="20108" y="118185"/>
                    </a:lnTo>
                    <a:lnTo>
                      <a:pt x="12543" y="118185"/>
                    </a:lnTo>
                    <a:lnTo>
                      <a:pt x="5674" y="118185"/>
                    </a:lnTo>
                    <a:cubicBezTo>
                      <a:pt x="2489" y="118185"/>
                      <a:pt x="0" y="115597"/>
                      <a:pt x="0" y="112410"/>
                    </a:cubicBezTo>
                    <a:lnTo>
                      <a:pt x="0" y="39926"/>
                    </a:lnTo>
                    <a:cubicBezTo>
                      <a:pt x="0" y="24493"/>
                      <a:pt x="12941" y="8762"/>
                      <a:pt x="31556" y="2887"/>
                    </a:cubicBezTo>
                    <a:cubicBezTo>
                      <a:pt x="40614" y="100"/>
                      <a:pt x="48080" y="0"/>
                      <a:pt x="53754" y="0"/>
                    </a:cubicBezTo>
                    <a:lnTo>
                      <a:pt x="84414" y="0"/>
                    </a:lnTo>
                    <a:lnTo>
                      <a:pt x="84414" y="8961"/>
                    </a:lnTo>
                    <a:lnTo>
                      <a:pt x="65898" y="8961"/>
                    </a:lnTo>
                    <a:cubicBezTo>
                      <a:pt x="60324" y="8961"/>
                      <a:pt x="54152" y="11151"/>
                      <a:pt x="50668" y="12744"/>
                    </a:cubicBezTo>
                    <a:cubicBezTo>
                      <a:pt x="37230" y="19117"/>
                      <a:pt x="32750" y="27281"/>
                      <a:pt x="32750" y="40524"/>
                    </a:cubicBezTo>
                    <a:lnTo>
                      <a:pt x="32750" y="59640"/>
                    </a:lnTo>
                    <a:lnTo>
                      <a:pt x="32750" y="59640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19" name="Forma libre: forma 18">
                <a:extLst>
                  <a:ext uri="{FF2B5EF4-FFF2-40B4-BE49-F238E27FC236}">
                    <a16:creationId xmlns:a16="http://schemas.microsoft.com/office/drawing/2014/main" id="{E0FD1CC9-80CD-AE66-5075-FBA0874DB761}"/>
                  </a:ext>
                </a:extLst>
              </p:cNvPr>
              <p:cNvSpPr/>
              <p:nvPr/>
            </p:nvSpPr>
            <p:spPr>
              <a:xfrm>
                <a:off x="4348771" y="4941608"/>
                <a:ext cx="32451" cy="80250"/>
              </a:xfrm>
              <a:custGeom>
                <a:avLst/>
                <a:gdLst>
                  <a:gd name="connsiteX0" fmla="*/ 0 w 32451"/>
                  <a:gd name="connsiteY0" fmla="*/ 80250 h 80250"/>
                  <a:gd name="connsiteX1" fmla="*/ 32451 w 32451"/>
                  <a:gd name="connsiteY1" fmla="*/ 80250 h 80250"/>
                  <a:gd name="connsiteX2" fmla="*/ 32451 w 32451"/>
                  <a:gd name="connsiteY2" fmla="*/ 5775 h 80250"/>
                  <a:gd name="connsiteX3" fmla="*/ 26678 w 32451"/>
                  <a:gd name="connsiteY3" fmla="*/ 0 h 80250"/>
                  <a:gd name="connsiteX4" fmla="*/ 5774 w 32451"/>
                  <a:gd name="connsiteY4" fmla="*/ 0 h 80250"/>
                  <a:gd name="connsiteX5" fmla="*/ 0 w 32451"/>
                  <a:gd name="connsiteY5" fmla="*/ 5775 h 80250"/>
                  <a:gd name="connsiteX6" fmla="*/ 0 w 32451"/>
                  <a:gd name="connsiteY6" fmla="*/ 80250 h 80250"/>
                  <a:gd name="connsiteX7" fmla="*/ 0 w 32451"/>
                  <a:gd name="connsiteY7" fmla="*/ 80250 h 8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451" h="80250">
                    <a:moveTo>
                      <a:pt x="0" y="80250"/>
                    </a:moveTo>
                    <a:lnTo>
                      <a:pt x="32451" y="80250"/>
                    </a:lnTo>
                    <a:lnTo>
                      <a:pt x="32451" y="5775"/>
                    </a:lnTo>
                    <a:cubicBezTo>
                      <a:pt x="32451" y="2688"/>
                      <a:pt x="29963" y="0"/>
                      <a:pt x="26678" y="0"/>
                    </a:cubicBezTo>
                    <a:lnTo>
                      <a:pt x="5774" y="0"/>
                    </a:lnTo>
                    <a:cubicBezTo>
                      <a:pt x="3384" y="0"/>
                      <a:pt x="0" y="1792"/>
                      <a:pt x="0" y="5775"/>
                    </a:cubicBezTo>
                    <a:lnTo>
                      <a:pt x="0" y="80250"/>
                    </a:lnTo>
                    <a:lnTo>
                      <a:pt x="0" y="80250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20" name="Forma libre: forma 19">
                <a:extLst>
                  <a:ext uri="{FF2B5EF4-FFF2-40B4-BE49-F238E27FC236}">
                    <a16:creationId xmlns:a16="http://schemas.microsoft.com/office/drawing/2014/main" id="{C09149EE-D350-44EF-4310-080B7442A215}"/>
                  </a:ext>
                </a:extLst>
              </p:cNvPr>
              <p:cNvSpPr/>
              <p:nvPr/>
            </p:nvSpPr>
            <p:spPr>
              <a:xfrm>
                <a:off x="4348373" y="4911141"/>
                <a:ext cx="33446" cy="22402"/>
              </a:xfrm>
              <a:custGeom>
                <a:avLst/>
                <a:gdLst>
                  <a:gd name="connsiteX0" fmla="*/ 16923 w 33446"/>
                  <a:gd name="connsiteY0" fmla="*/ 0 h 22402"/>
                  <a:gd name="connsiteX1" fmla="*/ 4878 w 33446"/>
                  <a:gd name="connsiteY1" fmla="*/ 3286 h 22402"/>
                  <a:gd name="connsiteX2" fmla="*/ 0 w 33446"/>
                  <a:gd name="connsiteY2" fmla="*/ 11251 h 22402"/>
                  <a:gd name="connsiteX3" fmla="*/ 4878 w 33446"/>
                  <a:gd name="connsiteY3" fmla="*/ 19216 h 22402"/>
                  <a:gd name="connsiteX4" fmla="*/ 16723 w 33446"/>
                  <a:gd name="connsiteY4" fmla="*/ 22402 h 22402"/>
                  <a:gd name="connsiteX5" fmla="*/ 28569 w 33446"/>
                  <a:gd name="connsiteY5" fmla="*/ 19117 h 22402"/>
                  <a:gd name="connsiteX6" fmla="*/ 33447 w 33446"/>
                  <a:gd name="connsiteY6" fmla="*/ 11251 h 22402"/>
                  <a:gd name="connsiteX7" fmla="*/ 28569 w 33446"/>
                  <a:gd name="connsiteY7" fmla="*/ 3286 h 22402"/>
                  <a:gd name="connsiteX8" fmla="*/ 16923 w 33446"/>
                  <a:gd name="connsiteY8" fmla="*/ 0 h 22402"/>
                  <a:gd name="connsiteX9" fmla="*/ 16923 w 33446"/>
                  <a:gd name="connsiteY9" fmla="*/ 0 h 22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446" h="22402">
                    <a:moveTo>
                      <a:pt x="16923" y="0"/>
                    </a:moveTo>
                    <a:cubicBezTo>
                      <a:pt x="12244" y="0"/>
                      <a:pt x="8262" y="1095"/>
                      <a:pt x="4878" y="3286"/>
                    </a:cubicBezTo>
                    <a:cubicBezTo>
                      <a:pt x="1593" y="5476"/>
                      <a:pt x="0" y="8164"/>
                      <a:pt x="0" y="11251"/>
                    </a:cubicBezTo>
                    <a:cubicBezTo>
                      <a:pt x="0" y="14338"/>
                      <a:pt x="1593" y="17026"/>
                      <a:pt x="4878" y="19216"/>
                    </a:cubicBezTo>
                    <a:cubicBezTo>
                      <a:pt x="8163" y="21307"/>
                      <a:pt x="12045" y="22402"/>
                      <a:pt x="16723" y="22402"/>
                    </a:cubicBezTo>
                    <a:cubicBezTo>
                      <a:pt x="21402" y="22402"/>
                      <a:pt x="25284" y="21307"/>
                      <a:pt x="28569" y="19117"/>
                    </a:cubicBezTo>
                    <a:cubicBezTo>
                      <a:pt x="31854" y="16926"/>
                      <a:pt x="33447" y="14338"/>
                      <a:pt x="33447" y="11251"/>
                    </a:cubicBezTo>
                    <a:cubicBezTo>
                      <a:pt x="33447" y="8065"/>
                      <a:pt x="31854" y="5476"/>
                      <a:pt x="28569" y="3286"/>
                    </a:cubicBezTo>
                    <a:cubicBezTo>
                      <a:pt x="25284" y="1095"/>
                      <a:pt x="21402" y="0"/>
                      <a:pt x="16923" y="0"/>
                    </a:cubicBezTo>
                    <a:lnTo>
                      <a:pt x="1692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21" name="Forma libre: forma 20">
                <a:extLst>
                  <a:ext uri="{FF2B5EF4-FFF2-40B4-BE49-F238E27FC236}">
                    <a16:creationId xmlns:a16="http://schemas.microsoft.com/office/drawing/2014/main" id="{4EE12C23-47A0-B1BD-6B0B-E1EF9072E76D}"/>
                  </a:ext>
                </a:extLst>
              </p:cNvPr>
              <p:cNvSpPr/>
              <p:nvPr/>
            </p:nvSpPr>
            <p:spPr>
              <a:xfrm>
                <a:off x="4195870" y="4898496"/>
                <a:ext cx="131597" cy="125354"/>
              </a:xfrm>
              <a:custGeom>
                <a:avLst/>
                <a:gdLst>
                  <a:gd name="connsiteX0" fmla="*/ 125824 w 131597"/>
                  <a:gd name="connsiteY0" fmla="*/ 0 h 125354"/>
                  <a:gd name="connsiteX1" fmla="*/ 103526 w 131597"/>
                  <a:gd name="connsiteY1" fmla="*/ 0 h 125354"/>
                  <a:gd name="connsiteX2" fmla="*/ 97852 w 131597"/>
                  <a:gd name="connsiteY2" fmla="*/ 5675 h 125354"/>
                  <a:gd name="connsiteX3" fmla="*/ 97852 w 131597"/>
                  <a:gd name="connsiteY3" fmla="*/ 47593 h 125354"/>
                  <a:gd name="connsiteX4" fmla="*/ 65998 w 131597"/>
                  <a:gd name="connsiteY4" fmla="*/ 42515 h 125354"/>
                  <a:gd name="connsiteX5" fmla="*/ 19212 w 131597"/>
                  <a:gd name="connsiteY5" fmla="*/ 54761 h 125354"/>
                  <a:gd name="connsiteX6" fmla="*/ 0 w 131597"/>
                  <a:gd name="connsiteY6" fmla="*/ 83934 h 125354"/>
                  <a:gd name="connsiteX7" fmla="*/ 19411 w 131597"/>
                  <a:gd name="connsiteY7" fmla="*/ 113307 h 125354"/>
                  <a:gd name="connsiteX8" fmla="*/ 66297 w 131597"/>
                  <a:gd name="connsiteY8" fmla="*/ 125354 h 125354"/>
                  <a:gd name="connsiteX9" fmla="*/ 112485 w 131597"/>
                  <a:gd name="connsiteY9" fmla="*/ 113307 h 125354"/>
                  <a:gd name="connsiteX10" fmla="*/ 131598 w 131597"/>
                  <a:gd name="connsiteY10" fmla="*/ 83934 h 125354"/>
                  <a:gd name="connsiteX11" fmla="*/ 131598 w 131597"/>
                  <a:gd name="connsiteY11" fmla="*/ 5675 h 125354"/>
                  <a:gd name="connsiteX12" fmla="*/ 125824 w 131597"/>
                  <a:gd name="connsiteY12" fmla="*/ 0 h 125354"/>
                  <a:gd name="connsiteX13" fmla="*/ 90386 w 131597"/>
                  <a:gd name="connsiteY13" fmla="*/ 105839 h 125354"/>
                  <a:gd name="connsiteX14" fmla="*/ 66396 w 131597"/>
                  <a:gd name="connsiteY14" fmla="*/ 114601 h 125354"/>
                  <a:gd name="connsiteX15" fmla="*/ 42207 w 131597"/>
                  <a:gd name="connsiteY15" fmla="*/ 105839 h 125354"/>
                  <a:gd name="connsiteX16" fmla="*/ 32252 w 131597"/>
                  <a:gd name="connsiteY16" fmla="*/ 84432 h 125354"/>
                  <a:gd name="connsiteX17" fmla="*/ 42207 w 131597"/>
                  <a:gd name="connsiteY17" fmla="*/ 63225 h 125354"/>
                  <a:gd name="connsiteX18" fmla="*/ 66197 w 131597"/>
                  <a:gd name="connsiteY18" fmla="*/ 54264 h 125354"/>
                  <a:gd name="connsiteX19" fmla="*/ 90187 w 131597"/>
                  <a:gd name="connsiteY19" fmla="*/ 63225 h 125354"/>
                  <a:gd name="connsiteX20" fmla="*/ 100241 w 131597"/>
                  <a:gd name="connsiteY20" fmla="*/ 84432 h 125354"/>
                  <a:gd name="connsiteX21" fmla="*/ 90386 w 131597"/>
                  <a:gd name="connsiteY21" fmla="*/ 105839 h 125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31597" h="125354">
                    <a:moveTo>
                      <a:pt x="125824" y="0"/>
                    </a:moveTo>
                    <a:lnTo>
                      <a:pt x="103526" y="0"/>
                    </a:lnTo>
                    <a:cubicBezTo>
                      <a:pt x="99943" y="0"/>
                      <a:pt x="97852" y="2887"/>
                      <a:pt x="97852" y="5675"/>
                    </a:cubicBezTo>
                    <a:lnTo>
                      <a:pt x="97852" y="47593"/>
                    </a:lnTo>
                    <a:cubicBezTo>
                      <a:pt x="87997" y="44207"/>
                      <a:pt x="77346" y="42515"/>
                      <a:pt x="65998" y="42515"/>
                    </a:cubicBezTo>
                    <a:cubicBezTo>
                      <a:pt x="47781" y="42515"/>
                      <a:pt x="32153" y="46597"/>
                      <a:pt x="19212" y="54761"/>
                    </a:cubicBezTo>
                    <a:cubicBezTo>
                      <a:pt x="6371" y="62826"/>
                      <a:pt x="0" y="72484"/>
                      <a:pt x="0" y="83934"/>
                    </a:cubicBezTo>
                    <a:cubicBezTo>
                      <a:pt x="0" y="95385"/>
                      <a:pt x="6470" y="105142"/>
                      <a:pt x="19411" y="113307"/>
                    </a:cubicBezTo>
                    <a:cubicBezTo>
                      <a:pt x="32352" y="121371"/>
                      <a:pt x="47980" y="125354"/>
                      <a:pt x="66297" y="125354"/>
                    </a:cubicBezTo>
                    <a:cubicBezTo>
                      <a:pt x="84414" y="125354"/>
                      <a:pt x="99843" y="121371"/>
                      <a:pt x="112485" y="113307"/>
                    </a:cubicBezTo>
                    <a:cubicBezTo>
                      <a:pt x="125227" y="105242"/>
                      <a:pt x="131598" y="95484"/>
                      <a:pt x="131598" y="83934"/>
                    </a:cubicBezTo>
                    <a:lnTo>
                      <a:pt x="131598" y="5675"/>
                    </a:lnTo>
                    <a:cubicBezTo>
                      <a:pt x="131498" y="3087"/>
                      <a:pt x="129507" y="0"/>
                      <a:pt x="125824" y="0"/>
                    </a:cubicBezTo>
                    <a:close/>
                    <a:moveTo>
                      <a:pt x="90386" y="105839"/>
                    </a:moveTo>
                    <a:cubicBezTo>
                      <a:pt x="83817" y="111713"/>
                      <a:pt x="75753" y="114601"/>
                      <a:pt x="66396" y="114601"/>
                    </a:cubicBezTo>
                    <a:cubicBezTo>
                      <a:pt x="57039" y="114601"/>
                      <a:pt x="48976" y="111713"/>
                      <a:pt x="42207" y="105839"/>
                    </a:cubicBezTo>
                    <a:cubicBezTo>
                      <a:pt x="35637" y="99865"/>
                      <a:pt x="32252" y="92796"/>
                      <a:pt x="32252" y="84432"/>
                    </a:cubicBezTo>
                    <a:cubicBezTo>
                      <a:pt x="32252" y="76168"/>
                      <a:pt x="35537" y="69099"/>
                      <a:pt x="42207" y="63225"/>
                    </a:cubicBezTo>
                    <a:cubicBezTo>
                      <a:pt x="48777" y="57251"/>
                      <a:pt x="56840" y="54264"/>
                      <a:pt x="66197" y="54264"/>
                    </a:cubicBezTo>
                    <a:cubicBezTo>
                      <a:pt x="75554" y="54264"/>
                      <a:pt x="83617" y="57251"/>
                      <a:pt x="90187" y="63225"/>
                    </a:cubicBezTo>
                    <a:cubicBezTo>
                      <a:pt x="96956" y="69099"/>
                      <a:pt x="100241" y="76168"/>
                      <a:pt x="100241" y="84432"/>
                    </a:cubicBezTo>
                    <a:cubicBezTo>
                      <a:pt x="100341" y="92696"/>
                      <a:pt x="97056" y="99865"/>
                      <a:pt x="90386" y="1058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22" name="Forma libre: forma 21">
                <a:extLst>
                  <a:ext uri="{FF2B5EF4-FFF2-40B4-BE49-F238E27FC236}">
                    <a16:creationId xmlns:a16="http://schemas.microsoft.com/office/drawing/2014/main" id="{46215BAF-A0C8-898D-2C1B-5440F541BF59}"/>
                  </a:ext>
                </a:extLst>
              </p:cNvPr>
              <p:cNvSpPr/>
              <p:nvPr/>
            </p:nvSpPr>
            <p:spPr>
              <a:xfrm>
                <a:off x="4049142" y="4940812"/>
                <a:ext cx="131996" cy="83137"/>
              </a:xfrm>
              <a:custGeom>
                <a:avLst/>
                <a:gdLst>
                  <a:gd name="connsiteX0" fmla="*/ 67093 w 131996"/>
                  <a:gd name="connsiteY0" fmla="*/ 72883 h 83137"/>
                  <a:gd name="connsiteX1" fmla="*/ 44695 w 131996"/>
                  <a:gd name="connsiteY1" fmla="*/ 65316 h 83137"/>
                  <a:gd name="connsiteX2" fmla="*/ 32750 w 131996"/>
                  <a:gd name="connsiteY2" fmla="*/ 42714 h 83137"/>
                  <a:gd name="connsiteX3" fmla="*/ 42904 w 131996"/>
                  <a:gd name="connsiteY3" fmla="*/ 21606 h 83137"/>
                  <a:gd name="connsiteX4" fmla="*/ 67292 w 131996"/>
                  <a:gd name="connsiteY4" fmla="*/ 12844 h 83137"/>
                  <a:gd name="connsiteX5" fmla="*/ 91681 w 131996"/>
                  <a:gd name="connsiteY5" fmla="*/ 21606 h 83137"/>
                  <a:gd name="connsiteX6" fmla="*/ 101834 w 131996"/>
                  <a:gd name="connsiteY6" fmla="*/ 42714 h 83137"/>
                  <a:gd name="connsiteX7" fmla="*/ 91681 w 131996"/>
                  <a:gd name="connsiteY7" fmla="*/ 64021 h 83137"/>
                  <a:gd name="connsiteX8" fmla="*/ 67093 w 131996"/>
                  <a:gd name="connsiteY8" fmla="*/ 72883 h 83137"/>
                  <a:gd name="connsiteX9" fmla="*/ 67093 w 131996"/>
                  <a:gd name="connsiteY9" fmla="*/ 72883 h 83137"/>
                  <a:gd name="connsiteX10" fmla="*/ 131996 w 131996"/>
                  <a:gd name="connsiteY10" fmla="*/ 41121 h 83137"/>
                  <a:gd name="connsiteX11" fmla="*/ 112485 w 131996"/>
                  <a:gd name="connsiteY11" fmla="*/ 12147 h 83137"/>
                  <a:gd name="connsiteX12" fmla="*/ 66197 w 131996"/>
                  <a:gd name="connsiteY12" fmla="*/ 0 h 83137"/>
                  <a:gd name="connsiteX13" fmla="*/ 19411 w 131996"/>
                  <a:gd name="connsiteY13" fmla="*/ 12247 h 83137"/>
                  <a:gd name="connsiteX14" fmla="*/ 0 w 131996"/>
                  <a:gd name="connsiteY14" fmla="*/ 41420 h 83137"/>
                  <a:gd name="connsiteX15" fmla="*/ 19212 w 131996"/>
                  <a:gd name="connsiteY15" fmla="*/ 70991 h 83137"/>
                  <a:gd name="connsiteX16" fmla="*/ 65799 w 131996"/>
                  <a:gd name="connsiteY16" fmla="*/ 83138 h 83137"/>
                  <a:gd name="connsiteX17" fmla="*/ 99246 w 131996"/>
                  <a:gd name="connsiteY17" fmla="*/ 77463 h 83137"/>
                  <a:gd name="connsiteX18" fmla="*/ 99246 w 131996"/>
                  <a:gd name="connsiteY18" fmla="*/ 81047 h 83137"/>
                  <a:gd name="connsiteX19" fmla="*/ 131996 w 131996"/>
                  <a:gd name="connsiteY19" fmla="*/ 81047 h 83137"/>
                  <a:gd name="connsiteX20" fmla="*/ 131996 w 131996"/>
                  <a:gd name="connsiteY20" fmla="*/ 41121 h 83137"/>
                  <a:gd name="connsiteX21" fmla="*/ 131996 w 131996"/>
                  <a:gd name="connsiteY21" fmla="*/ 41121 h 83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31996" h="83137">
                    <a:moveTo>
                      <a:pt x="67093" y="72883"/>
                    </a:moveTo>
                    <a:cubicBezTo>
                      <a:pt x="58831" y="72883"/>
                      <a:pt x="51465" y="70393"/>
                      <a:pt x="44695" y="65316"/>
                    </a:cubicBezTo>
                    <a:cubicBezTo>
                      <a:pt x="36732" y="59740"/>
                      <a:pt x="32750" y="52173"/>
                      <a:pt x="32750" y="42714"/>
                    </a:cubicBezTo>
                    <a:cubicBezTo>
                      <a:pt x="32750" y="34550"/>
                      <a:pt x="36135" y="27480"/>
                      <a:pt x="42904" y="21606"/>
                    </a:cubicBezTo>
                    <a:cubicBezTo>
                      <a:pt x="49673" y="15731"/>
                      <a:pt x="57736" y="12844"/>
                      <a:pt x="67292" y="12844"/>
                    </a:cubicBezTo>
                    <a:cubicBezTo>
                      <a:pt x="76848" y="12844"/>
                      <a:pt x="85011" y="15831"/>
                      <a:pt x="91681" y="21606"/>
                    </a:cubicBezTo>
                    <a:cubicBezTo>
                      <a:pt x="98450" y="27480"/>
                      <a:pt x="101834" y="34550"/>
                      <a:pt x="101834" y="42714"/>
                    </a:cubicBezTo>
                    <a:cubicBezTo>
                      <a:pt x="101834" y="51078"/>
                      <a:pt x="98450" y="58147"/>
                      <a:pt x="91681" y="64021"/>
                    </a:cubicBezTo>
                    <a:cubicBezTo>
                      <a:pt x="84812" y="69896"/>
                      <a:pt x="76649" y="72883"/>
                      <a:pt x="67093" y="72883"/>
                    </a:cubicBezTo>
                    <a:lnTo>
                      <a:pt x="67093" y="72883"/>
                    </a:lnTo>
                    <a:close/>
                    <a:moveTo>
                      <a:pt x="131996" y="41121"/>
                    </a:moveTo>
                    <a:cubicBezTo>
                      <a:pt x="131897" y="29770"/>
                      <a:pt x="125426" y="20112"/>
                      <a:pt x="112485" y="12147"/>
                    </a:cubicBezTo>
                    <a:cubicBezTo>
                      <a:pt x="99644" y="4082"/>
                      <a:pt x="84215" y="0"/>
                      <a:pt x="66197" y="0"/>
                    </a:cubicBezTo>
                    <a:cubicBezTo>
                      <a:pt x="47980" y="0"/>
                      <a:pt x="32352" y="4082"/>
                      <a:pt x="19411" y="12247"/>
                    </a:cubicBezTo>
                    <a:cubicBezTo>
                      <a:pt x="6470" y="20312"/>
                      <a:pt x="0" y="30069"/>
                      <a:pt x="0" y="41420"/>
                    </a:cubicBezTo>
                    <a:cubicBezTo>
                      <a:pt x="0" y="52870"/>
                      <a:pt x="6371" y="62727"/>
                      <a:pt x="19212" y="70991"/>
                    </a:cubicBezTo>
                    <a:cubicBezTo>
                      <a:pt x="32153" y="79056"/>
                      <a:pt x="47682" y="83138"/>
                      <a:pt x="65799" y="83138"/>
                    </a:cubicBezTo>
                    <a:cubicBezTo>
                      <a:pt x="77844" y="83138"/>
                      <a:pt x="88993" y="81246"/>
                      <a:pt x="99246" y="77463"/>
                    </a:cubicBezTo>
                    <a:lnTo>
                      <a:pt x="99246" y="81047"/>
                    </a:lnTo>
                    <a:lnTo>
                      <a:pt x="131996" y="81047"/>
                    </a:lnTo>
                    <a:lnTo>
                      <a:pt x="131996" y="41121"/>
                    </a:lnTo>
                    <a:lnTo>
                      <a:pt x="131996" y="41121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23" name="Forma libre: forma 22">
                <a:extLst>
                  <a:ext uri="{FF2B5EF4-FFF2-40B4-BE49-F238E27FC236}">
                    <a16:creationId xmlns:a16="http://schemas.microsoft.com/office/drawing/2014/main" id="{A172277C-5F1D-08B3-AE87-B6447D25D9A9}"/>
                  </a:ext>
                </a:extLst>
              </p:cNvPr>
              <p:cNvSpPr/>
              <p:nvPr/>
            </p:nvSpPr>
            <p:spPr>
              <a:xfrm>
                <a:off x="3806728" y="4872175"/>
                <a:ext cx="209812" cy="209879"/>
              </a:xfrm>
              <a:custGeom>
                <a:avLst/>
                <a:gdLst>
                  <a:gd name="connsiteX0" fmla="*/ 101360 w 209812"/>
                  <a:gd name="connsiteY0" fmla="*/ 5113 h 209879"/>
                  <a:gd name="connsiteX1" fmla="*/ 195130 w 209812"/>
                  <a:gd name="connsiteY1" fmla="*/ 104779 h 209879"/>
                  <a:gd name="connsiteX2" fmla="*/ 209764 w 209812"/>
                  <a:gd name="connsiteY2" fmla="*/ 131264 h 209879"/>
                  <a:gd name="connsiteX3" fmla="*/ 179502 w 209812"/>
                  <a:gd name="connsiteY3" fmla="*/ 158744 h 209879"/>
                  <a:gd name="connsiteX4" fmla="*/ 78066 w 209812"/>
                  <a:gd name="connsiteY4" fmla="*/ 195982 h 209879"/>
                  <a:gd name="connsiteX5" fmla="*/ 108029 w 209812"/>
                  <a:gd name="connsiteY5" fmla="*/ 150181 h 209879"/>
                  <a:gd name="connsiteX6" fmla="*/ 140281 w 209812"/>
                  <a:gd name="connsiteY6" fmla="*/ 59775 h 209879"/>
                  <a:gd name="connsiteX7" fmla="*/ 123458 w 209812"/>
                  <a:gd name="connsiteY7" fmla="*/ 48026 h 209879"/>
                  <a:gd name="connsiteX8" fmla="*/ 137594 w 209812"/>
                  <a:gd name="connsiteY8" fmla="*/ 61965 h 209879"/>
                  <a:gd name="connsiteX9" fmla="*/ 82048 w 209812"/>
                  <a:gd name="connsiteY9" fmla="*/ 154761 h 209879"/>
                  <a:gd name="connsiteX10" fmla="*/ 35262 w 209812"/>
                  <a:gd name="connsiteY10" fmla="*/ 209324 h 209879"/>
                  <a:gd name="connsiteX11" fmla="*/ 5498 w 209812"/>
                  <a:gd name="connsiteY11" fmla="*/ 159939 h 209879"/>
                  <a:gd name="connsiteX12" fmla="*/ 9281 w 209812"/>
                  <a:gd name="connsiteY12" fmla="*/ 149883 h 209879"/>
                  <a:gd name="connsiteX13" fmla="*/ 94292 w 209812"/>
                  <a:gd name="connsiteY13" fmla="*/ 86558 h 209879"/>
                  <a:gd name="connsiteX14" fmla="*/ 122065 w 209812"/>
                  <a:gd name="connsiteY14" fmla="*/ 49022 h 209879"/>
                  <a:gd name="connsiteX15" fmla="*/ 118680 w 209812"/>
                  <a:gd name="connsiteY15" fmla="*/ 47628 h 209879"/>
                  <a:gd name="connsiteX16" fmla="*/ 121069 w 209812"/>
                  <a:gd name="connsiteY16" fmla="*/ 49022 h 209879"/>
                  <a:gd name="connsiteX17" fmla="*/ 88220 w 209812"/>
                  <a:gd name="connsiteY17" fmla="*/ 84169 h 209879"/>
                  <a:gd name="connsiteX18" fmla="*/ 18738 w 209812"/>
                  <a:gd name="connsiteY18" fmla="*/ 125389 h 209879"/>
                  <a:gd name="connsiteX19" fmla="*/ 70003 w 209812"/>
                  <a:gd name="connsiteY19" fmla="*/ 12083 h 209879"/>
                  <a:gd name="connsiteX20" fmla="*/ 101360 w 209812"/>
                  <a:gd name="connsiteY20" fmla="*/ 5113 h 209879"/>
                  <a:gd name="connsiteX21" fmla="*/ 101360 w 209812"/>
                  <a:gd name="connsiteY21" fmla="*/ 5113 h 209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09812" h="209879">
                    <a:moveTo>
                      <a:pt x="101360" y="5113"/>
                    </a:moveTo>
                    <a:cubicBezTo>
                      <a:pt x="104346" y="7304"/>
                      <a:pt x="141277" y="37273"/>
                      <a:pt x="195130" y="104779"/>
                    </a:cubicBezTo>
                    <a:cubicBezTo>
                      <a:pt x="202397" y="113840"/>
                      <a:pt x="209266" y="124692"/>
                      <a:pt x="209764" y="131264"/>
                    </a:cubicBezTo>
                    <a:cubicBezTo>
                      <a:pt x="210659" y="142316"/>
                      <a:pt x="199311" y="151575"/>
                      <a:pt x="179502" y="158744"/>
                    </a:cubicBezTo>
                    <a:cubicBezTo>
                      <a:pt x="166462" y="163424"/>
                      <a:pt x="114499" y="182839"/>
                      <a:pt x="78066" y="195982"/>
                    </a:cubicBezTo>
                    <a:cubicBezTo>
                      <a:pt x="88220" y="182441"/>
                      <a:pt x="98473" y="167008"/>
                      <a:pt x="108029" y="150181"/>
                    </a:cubicBezTo>
                    <a:cubicBezTo>
                      <a:pt x="141576" y="90840"/>
                      <a:pt x="144960" y="73416"/>
                      <a:pt x="140281" y="59775"/>
                    </a:cubicBezTo>
                    <a:cubicBezTo>
                      <a:pt x="135901" y="46931"/>
                      <a:pt x="126544" y="47429"/>
                      <a:pt x="123458" y="48026"/>
                    </a:cubicBezTo>
                    <a:cubicBezTo>
                      <a:pt x="126345" y="47528"/>
                      <a:pt x="135702" y="48922"/>
                      <a:pt x="137594" y="61965"/>
                    </a:cubicBezTo>
                    <a:cubicBezTo>
                      <a:pt x="139883" y="78195"/>
                      <a:pt x="130327" y="92632"/>
                      <a:pt x="82048" y="154761"/>
                    </a:cubicBezTo>
                    <a:cubicBezTo>
                      <a:pt x="66320" y="175073"/>
                      <a:pt x="50293" y="193592"/>
                      <a:pt x="35262" y="209324"/>
                    </a:cubicBezTo>
                    <a:cubicBezTo>
                      <a:pt x="19534" y="211315"/>
                      <a:pt x="-12918" y="210618"/>
                      <a:pt x="5498" y="159939"/>
                    </a:cubicBezTo>
                    <a:cubicBezTo>
                      <a:pt x="6693" y="156653"/>
                      <a:pt x="7987" y="153268"/>
                      <a:pt x="9281" y="149883"/>
                    </a:cubicBezTo>
                    <a:cubicBezTo>
                      <a:pt x="28792" y="137138"/>
                      <a:pt x="64130" y="112147"/>
                      <a:pt x="94292" y="86558"/>
                    </a:cubicBezTo>
                    <a:cubicBezTo>
                      <a:pt x="125151" y="60372"/>
                      <a:pt x="125151" y="51810"/>
                      <a:pt x="122065" y="49022"/>
                    </a:cubicBezTo>
                    <a:cubicBezTo>
                      <a:pt x="120671" y="47728"/>
                      <a:pt x="118680" y="47628"/>
                      <a:pt x="118680" y="47628"/>
                    </a:cubicBezTo>
                    <a:cubicBezTo>
                      <a:pt x="118680" y="47628"/>
                      <a:pt x="120074" y="47927"/>
                      <a:pt x="121069" y="49022"/>
                    </a:cubicBezTo>
                    <a:cubicBezTo>
                      <a:pt x="123458" y="51909"/>
                      <a:pt x="122762" y="60472"/>
                      <a:pt x="88220" y="84169"/>
                    </a:cubicBezTo>
                    <a:cubicBezTo>
                      <a:pt x="64329" y="100597"/>
                      <a:pt x="38646" y="115034"/>
                      <a:pt x="18738" y="125389"/>
                    </a:cubicBezTo>
                    <a:cubicBezTo>
                      <a:pt x="39941" y="73117"/>
                      <a:pt x="65922" y="18654"/>
                      <a:pt x="70003" y="12083"/>
                    </a:cubicBezTo>
                    <a:cubicBezTo>
                      <a:pt x="77270" y="433"/>
                      <a:pt x="88220" y="-4545"/>
                      <a:pt x="101360" y="5113"/>
                    </a:cubicBezTo>
                    <a:lnTo>
                      <a:pt x="101360" y="5113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</p:grpSp>
        <p:cxnSp>
          <p:nvCxnSpPr>
            <p:cNvPr id="14" name="Conector recto 13">
              <a:extLst>
                <a:ext uri="{FF2B5EF4-FFF2-40B4-BE49-F238E27FC236}">
                  <a16:creationId xmlns:a16="http://schemas.microsoft.com/office/drawing/2014/main" id="{7F8367DB-E8BB-BF72-07A2-C3E8B4CA822E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4764" y="5050964"/>
              <a:ext cx="54720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Imagen 15" descr="Imagen que contiene Texto&#10;&#10;Descripción generada automáticamente">
              <a:extLst>
                <a:ext uri="{FF2B5EF4-FFF2-40B4-BE49-F238E27FC236}">
                  <a16:creationId xmlns:a16="http://schemas.microsoft.com/office/drawing/2014/main" id="{5B000C15-1A84-6D3E-9DFF-3FC9DA56B2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91835" y="4901411"/>
              <a:ext cx="821320" cy="207316"/>
            </a:xfrm>
            <a:prstGeom prst="rect">
              <a:avLst/>
            </a:prstGeom>
          </p:spPr>
        </p:pic>
      </p:grpSp>
      <p:sp>
        <p:nvSpPr>
          <p:cNvPr id="114" name="Google Shape;114;p21"/>
          <p:cNvSpPr txBox="1">
            <a:spLocks noGrp="1"/>
          </p:cNvSpPr>
          <p:nvPr>
            <p:ph type="subTitle" idx="2"/>
          </p:nvPr>
        </p:nvSpPr>
        <p:spPr>
          <a:xfrm>
            <a:off x="663317" y="695940"/>
            <a:ext cx="4655400" cy="9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000" b="1" baseline="0">
                <a:latin typeface="Livvic" pitchFamily="2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E84ABFC6-856B-EC04-C7C4-34051C9EB6D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8611200" y="4881600"/>
            <a:ext cx="511200" cy="2139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6DBB0-82DF-44E8-A9B3-7680102EDDF9}" type="slidenum">
              <a:rPr lang="es-ES" smtClean="0"/>
              <a:t>‹Nº›</a:t>
            </a:fld>
            <a:endParaRPr lang="es-ES"/>
          </a:p>
        </p:txBody>
      </p:sp>
      <p:pic>
        <p:nvPicPr>
          <p:cNvPr id="13" name="Picture 2" descr="Imagen relacionada">
            <a:extLst>
              <a:ext uri="{FF2B5EF4-FFF2-40B4-BE49-F238E27FC236}">
                <a16:creationId xmlns:a16="http://schemas.microsoft.com/office/drawing/2014/main" id="{F5C88ECF-4FA5-AA6D-0C27-EA60CCCE43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222" l="889" r="99667">
                        <a14:foregroundMark x1="19778" y1="21222" x2="19778" y2="21222"/>
                        <a14:foregroundMark x1="27444" y1="15778" x2="27444" y2="15778"/>
                        <a14:foregroundMark x1="45222" y1="14667" x2="45222" y2="14667"/>
                        <a14:foregroundMark x1="57000" y1="14889" x2="57000" y2="14889"/>
                        <a14:foregroundMark x1="80000" y1="26667" x2="80000" y2="26667"/>
                        <a14:foregroundMark x1="82667" y1="41111" x2="82667" y2="41111"/>
                        <a14:foregroundMark x1="84333" y1="53778" x2="84333" y2="53778"/>
                        <a14:foregroundMark x1="83000" y1="66000" x2="83000" y2="66000"/>
                        <a14:foregroundMark x1="71222" y1="76222" x2="71222" y2="76222"/>
                        <a14:foregroundMark x1="62778" y1="82222" x2="62778" y2="82222"/>
                        <a14:foregroundMark x1="52889" y1="86000" x2="52889" y2="86000"/>
                        <a14:foregroundMark x1="79667" y1="80222" x2="79667" y2="80222"/>
                        <a14:foregroundMark x1="74778" y1="74222" x2="73667" y2="69556"/>
                        <a14:foregroundMark x1="64889" y1="22333" x2="76111" y2="10222"/>
                        <a14:foregroundMark x1="74444" y1="30444" x2="88222" y2="24444"/>
                        <a14:foregroundMark x1="78000" y1="40889" x2="95778" y2="40111"/>
                        <a14:foregroundMark x1="81111" y1="49333" x2="94778" y2="55889"/>
                        <a14:foregroundMark x1="77778" y1="60889" x2="88667" y2="72333"/>
                        <a14:foregroundMark x1="63333" y1="76444" x2="63556" y2="93111"/>
                        <a14:foregroundMark x1="32889" y1="73667" x2="15444" y2="80556"/>
                        <a14:foregroundMark x1="6667" y1="39556" x2="18444" y2="41667"/>
                        <a14:foregroundMark x1="16000" y1="19778" x2="23667" y2="29444"/>
                        <a14:foregroundMark x1="29889" y1="9111" x2="33444" y2="22556"/>
                        <a14:foregroundMark x1="46889" y1="2889" x2="42222" y2="18778"/>
                        <a14:foregroundMark x1="62778" y1="4556" x2="54556" y2="18444"/>
                        <a14:foregroundMark x1="20889" y1="61444" x2="11000" y2="71778"/>
                        <a14:foregroundMark x1="38667" y1="77000" x2="38667" y2="88778"/>
                        <a14:foregroundMark x1="46000" y1="6000" x2="46667" y2="12222"/>
                        <a14:foregroundMark x1="42111" y1="6111" x2="42444" y2="14000"/>
                        <a14:foregroundMark x1="36444" y1="5444" x2="41889" y2="21000"/>
                        <a14:foregroundMark x1="9778" y1="25889" x2="26000" y2="33778"/>
                        <a14:foregroundMark x1="50556" y1="81333" x2="48667" y2="92556"/>
                        <a14:foregroundMark x1="69444" y1="71778" x2="78667" y2="86444"/>
                        <a14:foregroundMark x1="3333" y1="49778" x2="19778" y2="5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881" y="-618368"/>
            <a:ext cx="1678071" cy="1678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538;p48">
            <a:extLst>
              <a:ext uri="{FF2B5EF4-FFF2-40B4-BE49-F238E27FC236}">
                <a16:creationId xmlns:a16="http://schemas.microsoft.com/office/drawing/2014/main" id="{05A6AC7B-655B-A55F-004A-499FE8C29AFF}"/>
              </a:ext>
            </a:extLst>
          </p:cNvPr>
          <p:cNvSpPr/>
          <p:nvPr userDrawn="1"/>
        </p:nvSpPr>
        <p:spPr>
          <a:xfrm>
            <a:off x="5692299" y="2169340"/>
            <a:ext cx="1695300" cy="1056000"/>
          </a:xfrm>
          <a:prstGeom prst="rect">
            <a:avLst/>
          </a:prstGeom>
          <a:solidFill>
            <a:schemeClr val="accent3">
              <a:alpha val="584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0F7377EC-3B7C-32ED-FCF1-D69E57AFFC1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677461" y="2168890"/>
            <a:ext cx="1695450" cy="1055688"/>
          </a:xfrm>
        </p:spPr>
        <p:txBody>
          <a:bodyPr/>
          <a:lstStyle>
            <a:lvl1pPr marL="152400" indent="0">
              <a:buNone/>
              <a:defRPr baseline="0"/>
            </a:lvl1pPr>
          </a:lstStyle>
          <a:p>
            <a:pPr lvl="0"/>
            <a:r>
              <a:rPr lang="es-ES"/>
              <a:t>Haga clic para modificar los estilos de texto del patrón.</a:t>
            </a:r>
            <a:endParaRPr lang="ca-ES"/>
          </a:p>
        </p:txBody>
      </p:sp>
      <p:sp>
        <p:nvSpPr>
          <p:cNvPr id="17" name="Marcador de posición de imagen 16">
            <a:extLst>
              <a:ext uri="{FF2B5EF4-FFF2-40B4-BE49-F238E27FC236}">
                <a16:creationId xmlns:a16="http://schemas.microsoft.com/office/drawing/2014/main" id="{C1A8B773-0ECE-F112-438D-8C4CA3F03D5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45117" y="1413240"/>
            <a:ext cx="5276850" cy="3346450"/>
          </a:xfrm>
        </p:spPr>
        <p:txBody>
          <a:bodyPr/>
          <a:lstStyle/>
          <a:p>
            <a:endParaRPr lang="ca-ES"/>
          </a:p>
        </p:txBody>
      </p:sp>
      <p:sp>
        <p:nvSpPr>
          <p:cNvPr id="2" name="Google Shape;492;p48">
            <a:extLst>
              <a:ext uri="{FF2B5EF4-FFF2-40B4-BE49-F238E27FC236}">
                <a16:creationId xmlns:a16="http://schemas.microsoft.com/office/drawing/2014/main" id="{65C77127-3D1A-2F55-5E74-3E1684DE4285}"/>
              </a:ext>
            </a:extLst>
          </p:cNvPr>
          <p:cNvSpPr/>
          <p:nvPr userDrawn="1"/>
        </p:nvSpPr>
        <p:spPr>
          <a:xfrm>
            <a:off x="637453" y="280800"/>
            <a:ext cx="7254000" cy="4408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113" name="Google Shape;113;p21"/>
          <p:cNvSpPr txBox="1">
            <a:spLocks noGrp="1"/>
          </p:cNvSpPr>
          <p:nvPr>
            <p:ph type="ctrTitle"/>
          </p:nvPr>
        </p:nvSpPr>
        <p:spPr>
          <a:xfrm>
            <a:off x="655200" y="284400"/>
            <a:ext cx="7120800" cy="4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bg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3" name="Imagen 2" descr="Imagen que contiene Tabla&#10;&#10;Descripción generada automáticamente">
            <a:extLst>
              <a:ext uri="{FF2B5EF4-FFF2-40B4-BE49-F238E27FC236}">
                <a16:creationId xmlns:a16="http://schemas.microsoft.com/office/drawing/2014/main" id="{CB9E7B8D-C142-9B32-8335-60E597C2EFE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221784" y="4844576"/>
            <a:ext cx="1156166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803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 preserve="1" userDrawn="1">
  <p:cSld name="1_Resources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AE55A291-AD65-80B3-8E56-22A625D3DFA0}"/>
              </a:ext>
            </a:extLst>
          </p:cNvPr>
          <p:cNvGrpSpPr/>
          <p:nvPr userDrawn="1"/>
        </p:nvGrpSpPr>
        <p:grpSpPr>
          <a:xfrm>
            <a:off x="-4764" y="4830592"/>
            <a:ext cx="9148763" cy="313760"/>
            <a:chOff x="-4764" y="4846467"/>
            <a:chExt cx="9148763" cy="313760"/>
          </a:xfrm>
        </p:grpSpPr>
        <p:sp>
          <p:nvSpPr>
            <p:cNvPr id="4" name="9 Rectángulo">
              <a:extLst>
                <a:ext uri="{FF2B5EF4-FFF2-40B4-BE49-F238E27FC236}">
                  <a16:creationId xmlns:a16="http://schemas.microsoft.com/office/drawing/2014/main" id="{6A4F2BCD-CBCB-0340-B1C6-511753A7E8AF}"/>
                </a:ext>
              </a:extLst>
            </p:cNvPr>
            <p:cNvSpPr/>
            <p:nvPr userDrawn="1"/>
          </p:nvSpPr>
          <p:spPr>
            <a:xfrm>
              <a:off x="5469890" y="4846467"/>
              <a:ext cx="3674109" cy="3137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690"/>
            </a:p>
          </p:txBody>
        </p:sp>
        <p:grpSp>
          <p:nvGrpSpPr>
            <p:cNvPr id="6" name="Gráfico 16">
              <a:extLst>
                <a:ext uri="{FF2B5EF4-FFF2-40B4-BE49-F238E27FC236}">
                  <a16:creationId xmlns:a16="http://schemas.microsoft.com/office/drawing/2014/main" id="{B48DC948-4A2C-F48A-8D1B-A8075CDD482D}"/>
                </a:ext>
              </a:extLst>
            </p:cNvPr>
            <p:cNvGrpSpPr/>
            <p:nvPr/>
          </p:nvGrpSpPr>
          <p:grpSpPr>
            <a:xfrm>
              <a:off x="5601394" y="4889387"/>
              <a:ext cx="569622" cy="216901"/>
              <a:chOff x="3806728" y="4872175"/>
              <a:chExt cx="681505" cy="209879"/>
            </a:xfrm>
            <a:solidFill>
              <a:srgbClr val="FFFFFF"/>
            </a:solidFill>
          </p:grpSpPr>
          <p:sp>
            <p:nvSpPr>
              <p:cNvPr id="23" name="Forma libre: forma 22">
                <a:extLst>
                  <a:ext uri="{FF2B5EF4-FFF2-40B4-BE49-F238E27FC236}">
                    <a16:creationId xmlns:a16="http://schemas.microsoft.com/office/drawing/2014/main" id="{72181E54-AED1-86D9-45DC-830E8B76C332}"/>
                  </a:ext>
                </a:extLst>
              </p:cNvPr>
              <p:cNvSpPr/>
              <p:nvPr/>
            </p:nvSpPr>
            <p:spPr>
              <a:xfrm>
                <a:off x="4403819" y="4903773"/>
                <a:ext cx="84413" cy="118185"/>
              </a:xfrm>
              <a:custGeom>
                <a:avLst/>
                <a:gdLst>
                  <a:gd name="connsiteX0" fmla="*/ 32750 w 84413"/>
                  <a:gd name="connsiteY0" fmla="*/ 59640 h 118185"/>
                  <a:gd name="connsiteX1" fmla="*/ 68387 w 84413"/>
                  <a:gd name="connsiteY1" fmla="*/ 59640 h 118185"/>
                  <a:gd name="connsiteX2" fmla="*/ 74061 w 84413"/>
                  <a:gd name="connsiteY2" fmla="*/ 65415 h 118185"/>
                  <a:gd name="connsiteX3" fmla="*/ 74061 w 84413"/>
                  <a:gd name="connsiteY3" fmla="*/ 71787 h 118185"/>
                  <a:gd name="connsiteX4" fmla="*/ 68387 w 84413"/>
                  <a:gd name="connsiteY4" fmla="*/ 77463 h 118185"/>
                  <a:gd name="connsiteX5" fmla="*/ 32850 w 84413"/>
                  <a:gd name="connsiteY5" fmla="*/ 77463 h 118185"/>
                  <a:gd name="connsiteX6" fmla="*/ 32850 w 84413"/>
                  <a:gd name="connsiteY6" fmla="*/ 112410 h 118185"/>
                  <a:gd name="connsiteX7" fmla="*/ 27076 w 84413"/>
                  <a:gd name="connsiteY7" fmla="*/ 118185 h 118185"/>
                  <a:gd name="connsiteX8" fmla="*/ 20108 w 84413"/>
                  <a:gd name="connsiteY8" fmla="*/ 118185 h 118185"/>
                  <a:gd name="connsiteX9" fmla="*/ 12543 w 84413"/>
                  <a:gd name="connsiteY9" fmla="*/ 118185 h 118185"/>
                  <a:gd name="connsiteX10" fmla="*/ 5674 w 84413"/>
                  <a:gd name="connsiteY10" fmla="*/ 118185 h 118185"/>
                  <a:gd name="connsiteX11" fmla="*/ 0 w 84413"/>
                  <a:gd name="connsiteY11" fmla="*/ 112410 h 118185"/>
                  <a:gd name="connsiteX12" fmla="*/ 0 w 84413"/>
                  <a:gd name="connsiteY12" fmla="*/ 39926 h 118185"/>
                  <a:gd name="connsiteX13" fmla="*/ 31556 w 84413"/>
                  <a:gd name="connsiteY13" fmla="*/ 2887 h 118185"/>
                  <a:gd name="connsiteX14" fmla="*/ 53754 w 84413"/>
                  <a:gd name="connsiteY14" fmla="*/ 0 h 118185"/>
                  <a:gd name="connsiteX15" fmla="*/ 84414 w 84413"/>
                  <a:gd name="connsiteY15" fmla="*/ 0 h 118185"/>
                  <a:gd name="connsiteX16" fmla="*/ 84414 w 84413"/>
                  <a:gd name="connsiteY16" fmla="*/ 8961 h 118185"/>
                  <a:gd name="connsiteX17" fmla="*/ 65898 w 84413"/>
                  <a:gd name="connsiteY17" fmla="*/ 8961 h 118185"/>
                  <a:gd name="connsiteX18" fmla="*/ 50668 w 84413"/>
                  <a:gd name="connsiteY18" fmla="*/ 12744 h 118185"/>
                  <a:gd name="connsiteX19" fmla="*/ 32750 w 84413"/>
                  <a:gd name="connsiteY19" fmla="*/ 40524 h 118185"/>
                  <a:gd name="connsiteX20" fmla="*/ 32750 w 84413"/>
                  <a:gd name="connsiteY20" fmla="*/ 59640 h 118185"/>
                  <a:gd name="connsiteX21" fmla="*/ 32750 w 84413"/>
                  <a:gd name="connsiteY21" fmla="*/ 59640 h 118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4413" h="118185">
                    <a:moveTo>
                      <a:pt x="32750" y="59640"/>
                    </a:moveTo>
                    <a:lnTo>
                      <a:pt x="68387" y="59640"/>
                    </a:lnTo>
                    <a:cubicBezTo>
                      <a:pt x="71473" y="59640"/>
                      <a:pt x="74061" y="62229"/>
                      <a:pt x="74061" y="65415"/>
                    </a:cubicBezTo>
                    <a:lnTo>
                      <a:pt x="74061" y="71787"/>
                    </a:lnTo>
                    <a:cubicBezTo>
                      <a:pt x="74061" y="75471"/>
                      <a:pt x="70975" y="77463"/>
                      <a:pt x="68387" y="77463"/>
                    </a:cubicBezTo>
                    <a:lnTo>
                      <a:pt x="32850" y="77463"/>
                    </a:lnTo>
                    <a:lnTo>
                      <a:pt x="32850" y="112410"/>
                    </a:lnTo>
                    <a:cubicBezTo>
                      <a:pt x="32850" y="115696"/>
                      <a:pt x="30162" y="118185"/>
                      <a:pt x="27076" y="118185"/>
                    </a:cubicBezTo>
                    <a:lnTo>
                      <a:pt x="20108" y="118185"/>
                    </a:lnTo>
                    <a:lnTo>
                      <a:pt x="12543" y="118185"/>
                    </a:lnTo>
                    <a:lnTo>
                      <a:pt x="5674" y="118185"/>
                    </a:lnTo>
                    <a:cubicBezTo>
                      <a:pt x="2489" y="118185"/>
                      <a:pt x="0" y="115597"/>
                      <a:pt x="0" y="112410"/>
                    </a:cubicBezTo>
                    <a:lnTo>
                      <a:pt x="0" y="39926"/>
                    </a:lnTo>
                    <a:cubicBezTo>
                      <a:pt x="0" y="24493"/>
                      <a:pt x="12941" y="8762"/>
                      <a:pt x="31556" y="2887"/>
                    </a:cubicBezTo>
                    <a:cubicBezTo>
                      <a:pt x="40614" y="100"/>
                      <a:pt x="48080" y="0"/>
                      <a:pt x="53754" y="0"/>
                    </a:cubicBezTo>
                    <a:lnTo>
                      <a:pt x="84414" y="0"/>
                    </a:lnTo>
                    <a:lnTo>
                      <a:pt x="84414" y="8961"/>
                    </a:lnTo>
                    <a:lnTo>
                      <a:pt x="65898" y="8961"/>
                    </a:lnTo>
                    <a:cubicBezTo>
                      <a:pt x="60324" y="8961"/>
                      <a:pt x="54152" y="11151"/>
                      <a:pt x="50668" y="12744"/>
                    </a:cubicBezTo>
                    <a:cubicBezTo>
                      <a:pt x="37230" y="19117"/>
                      <a:pt x="32750" y="27281"/>
                      <a:pt x="32750" y="40524"/>
                    </a:cubicBezTo>
                    <a:lnTo>
                      <a:pt x="32750" y="59640"/>
                    </a:lnTo>
                    <a:lnTo>
                      <a:pt x="32750" y="59640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24" name="Forma libre: forma 23">
                <a:extLst>
                  <a:ext uri="{FF2B5EF4-FFF2-40B4-BE49-F238E27FC236}">
                    <a16:creationId xmlns:a16="http://schemas.microsoft.com/office/drawing/2014/main" id="{4FD3AA68-4F0F-681F-F04B-05CF9E0888D7}"/>
                  </a:ext>
                </a:extLst>
              </p:cNvPr>
              <p:cNvSpPr/>
              <p:nvPr/>
            </p:nvSpPr>
            <p:spPr>
              <a:xfrm>
                <a:off x="4348771" y="4941608"/>
                <a:ext cx="32451" cy="80250"/>
              </a:xfrm>
              <a:custGeom>
                <a:avLst/>
                <a:gdLst>
                  <a:gd name="connsiteX0" fmla="*/ 0 w 32451"/>
                  <a:gd name="connsiteY0" fmla="*/ 80250 h 80250"/>
                  <a:gd name="connsiteX1" fmla="*/ 32451 w 32451"/>
                  <a:gd name="connsiteY1" fmla="*/ 80250 h 80250"/>
                  <a:gd name="connsiteX2" fmla="*/ 32451 w 32451"/>
                  <a:gd name="connsiteY2" fmla="*/ 5775 h 80250"/>
                  <a:gd name="connsiteX3" fmla="*/ 26678 w 32451"/>
                  <a:gd name="connsiteY3" fmla="*/ 0 h 80250"/>
                  <a:gd name="connsiteX4" fmla="*/ 5774 w 32451"/>
                  <a:gd name="connsiteY4" fmla="*/ 0 h 80250"/>
                  <a:gd name="connsiteX5" fmla="*/ 0 w 32451"/>
                  <a:gd name="connsiteY5" fmla="*/ 5775 h 80250"/>
                  <a:gd name="connsiteX6" fmla="*/ 0 w 32451"/>
                  <a:gd name="connsiteY6" fmla="*/ 80250 h 80250"/>
                  <a:gd name="connsiteX7" fmla="*/ 0 w 32451"/>
                  <a:gd name="connsiteY7" fmla="*/ 80250 h 8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451" h="80250">
                    <a:moveTo>
                      <a:pt x="0" y="80250"/>
                    </a:moveTo>
                    <a:lnTo>
                      <a:pt x="32451" y="80250"/>
                    </a:lnTo>
                    <a:lnTo>
                      <a:pt x="32451" y="5775"/>
                    </a:lnTo>
                    <a:cubicBezTo>
                      <a:pt x="32451" y="2688"/>
                      <a:pt x="29963" y="0"/>
                      <a:pt x="26678" y="0"/>
                    </a:cubicBezTo>
                    <a:lnTo>
                      <a:pt x="5774" y="0"/>
                    </a:lnTo>
                    <a:cubicBezTo>
                      <a:pt x="3384" y="0"/>
                      <a:pt x="0" y="1792"/>
                      <a:pt x="0" y="5775"/>
                    </a:cubicBezTo>
                    <a:lnTo>
                      <a:pt x="0" y="80250"/>
                    </a:lnTo>
                    <a:lnTo>
                      <a:pt x="0" y="80250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25" name="Forma libre: forma 24">
                <a:extLst>
                  <a:ext uri="{FF2B5EF4-FFF2-40B4-BE49-F238E27FC236}">
                    <a16:creationId xmlns:a16="http://schemas.microsoft.com/office/drawing/2014/main" id="{6C4F5F28-5633-2407-7D9A-6067FE31E553}"/>
                  </a:ext>
                </a:extLst>
              </p:cNvPr>
              <p:cNvSpPr/>
              <p:nvPr/>
            </p:nvSpPr>
            <p:spPr>
              <a:xfrm>
                <a:off x="4348373" y="4911141"/>
                <a:ext cx="33446" cy="22402"/>
              </a:xfrm>
              <a:custGeom>
                <a:avLst/>
                <a:gdLst>
                  <a:gd name="connsiteX0" fmla="*/ 16923 w 33446"/>
                  <a:gd name="connsiteY0" fmla="*/ 0 h 22402"/>
                  <a:gd name="connsiteX1" fmla="*/ 4878 w 33446"/>
                  <a:gd name="connsiteY1" fmla="*/ 3286 h 22402"/>
                  <a:gd name="connsiteX2" fmla="*/ 0 w 33446"/>
                  <a:gd name="connsiteY2" fmla="*/ 11251 h 22402"/>
                  <a:gd name="connsiteX3" fmla="*/ 4878 w 33446"/>
                  <a:gd name="connsiteY3" fmla="*/ 19216 h 22402"/>
                  <a:gd name="connsiteX4" fmla="*/ 16723 w 33446"/>
                  <a:gd name="connsiteY4" fmla="*/ 22402 h 22402"/>
                  <a:gd name="connsiteX5" fmla="*/ 28569 w 33446"/>
                  <a:gd name="connsiteY5" fmla="*/ 19117 h 22402"/>
                  <a:gd name="connsiteX6" fmla="*/ 33447 w 33446"/>
                  <a:gd name="connsiteY6" fmla="*/ 11251 h 22402"/>
                  <a:gd name="connsiteX7" fmla="*/ 28569 w 33446"/>
                  <a:gd name="connsiteY7" fmla="*/ 3286 h 22402"/>
                  <a:gd name="connsiteX8" fmla="*/ 16923 w 33446"/>
                  <a:gd name="connsiteY8" fmla="*/ 0 h 22402"/>
                  <a:gd name="connsiteX9" fmla="*/ 16923 w 33446"/>
                  <a:gd name="connsiteY9" fmla="*/ 0 h 22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446" h="22402">
                    <a:moveTo>
                      <a:pt x="16923" y="0"/>
                    </a:moveTo>
                    <a:cubicBezTo>
                      <a:pt x="12244" y="0"/>
                      <a:pt x="8262" y="1095"/>
                      <a:pt x="4878" y="3286"/>
                    </a:cubicBezTo>
                    <a:cubicBezTo>
                      <a:pt x="1593" y="5476"/>
                      <a:pt x="0" y="8164"/>
                      <a:pt x="0" y="11251"/>
                    </a:cubicBezTo>
                    <a:cubicBezTo>
                      <a:pt x="0" y="14338"/>
                      <a:pt x="1593" y="17026"/>
                      <a:pt x="4878" y="19216"/>
                    </a:cubicBezTo>
                    <a:cubicBezTo>
                      <a:pt x="8163" y="21307"/>
                      <a:pt x="12045" y="22402"/>
                      <a:pt x="16723" y="22402"/>
                    </a:cubicBezTo>
                    <a:cubicBezTo>
                      <a:pt x="21402" y="22402"/>
                      <a:pt x="25284" y="21307"/>
                      <a:pt x="28569" y="19117"/>
                    </a:cubicBezTo>
                    <a:cubicBezTo>
                      <a:pt x="31854" y="16926"/>
                      <a:pt x="33447" y="14338"/>
                      <a:pt x="33447" y="11251"/>
                    </a:cubicBezTo>
                    <a:cubicBezTo>
                      <a:pt x="33447" y="8065"/>
                      <a:pt x="31854" y="5476"/>
                      <a:pt x="28569" y="3286"/>
                    </a:cubicBezTo>
                    <a:cubicBezTo>
                      <a:pt x="25284" y="1095"/>
                      <a:pt x="21402" y="0"/>
                      <a:pt x="16923" y="0"/>
                    </a:cubicBezTo>
                    <a:lnTo>
                      <a:pt x="1692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26" name="Forma libre: forma 25">
                <a:extLst>
                  <a:ext uri="{FF2B5EF4-FFF2-40B4-BE49-F238E27FC236}">
                    <a16:creationId xmlns:a16="http://schemas.microsoft.com/office/drawing/2014/main" id="{FCEADF5A-E6F4-7F21-B883-7CEE314246CD}"/>
                  </a:ext>
                </a:extLst>
              </p:cNvPr>
              <p:cNvSpPr/>
              <p:nvPr/>
            </p:nvSpPr>
            <p:spPr>
              <a:xfrm>
                <a:off x="4195870" y="4898496"/>
                <a:ext cx="131597" cy="125354"/>
              </a:xfrm>
              <a:custGeom>
                <a:avLst/>
                <a:gdLst>
                  <a:gd name="connsiteX0" fmla="*/ 125824 w 131597"/>
                  <a:gd name="connsiteY0" fmla="*/ 0 h 125354"/>
                  <a:gd name="connsiteX1" fmla="*/ 103526 w 131597"/>
                  <a:gd name="connsiteY1" fmla="*/ 0 h 125354"/>
                  <a:gd name="connsiteX2" fmla="*/ 97852 w 131597"/>
                  <a:gd name="connsiteY2" fmla="*/ 5675 h 125354"/>
                  <a:gd name="connsiteX3" fmla="*/ 97852 w 131597"/>
                  <a:gd name="connsiteY3" fmla="*/ 47593 h 125354"/>
                  <a:gd name="connsiteX4" fmla="*/ 65998 w 131597"/>
                  <a:gd name="connsiteY4" fmla="*/ 42515 h 125354"/>
                  <a:gd name="connsiteX5" fmla="*/ 19212 w 131597"/>
                  <a:gd name="connsiteY5" fmla="*/ 54761 h 125354"/>
                  <a:gd name="connsiteX6" fmla="*/ 0 w 131597"/>
                  <a:gd name="connsiteY6" fmla="*/ 83934 h 125354"/>
                  <a:gd name="connsiteX7" fmla="*/ 19411 w 131597"/>
                  <a:gd name="connsiteY7" fmla="*/ 113307 h 125354"/>
                  <a:gd name="connsiteX8" fmla="*/ 66297 w 131597"/>
                  <a:gd name="connsiteY8" fmla="*/ 125354 h 125354"/>
                  <a:gd name="connsiteX9" fmla="*/ 112485 w 131597"/>
                  <a:gd name="connsiteY9" fmla="*/ 113307 h 125354"/>
                  <a:gd name="connsiteX10" fmla="*/ 131598 w 131597"/>
                  <a:gd name="connsiteY10" fmla="*/ 83934 h 125354"/>
                  <a:gd name="connsiteX11" fmla="*/ 131598 w 131597"/>
                  <a:gd name="connsiteY11" fmla="*/ 5675 h 125354"/>
                  <a:gd name="connsiteX12" fmla="*/ 125824 w 131597"/>
                  <a:gd name="connsiteY12" fmla="*/ 0 h 125354"/>
                  <a:gd name="connsiteX13" fmla="*/ 90386 w 131597"/>
                  <a:gd name="connsiteY13" fmla="*/ 105839 h 125354"/>
                  <a:gd name="connsiteX14" fmla="*/ 66396 w 131597"/>
                  <a:gd name="connsiteY14" fmla="*/ 114601 h 125354"/>
                  <a:gd name="connsiteX15" fmla="*/ 42207 w 131597"/>
                  <a:gd name="connsiteY15" fmla="*/ 105839 h 125354"/>
                  <a:gd name="connsiteX16" fmla="*/ 32252 w 131597"/>
                  <a:gd name="connsiteY16" fmla="*/ 84432 h 125354"/>
                  <a:gd name="connsiteX17" fmla="*/ 42207 w 131597"/>
                  <a:gd name="connsiteY17" fmla="*/ 63225 h 125354"/>
                  <a:gd name="connsiteX18" fmla="*/ 66197 w 131597"/>
                  <a:gd name="connsiteY18" fmla="*/ 54264 h 125354"/>
                  <a:gd name="connsiteX19" fmla="*/ 90187 w 131597"/>
                  <a:gd name="connsiteY19" fmla="*/ 63225 h 125354"/>
                  <a:gd name="connsiteX20" fmla="*/ 100241 w 131597"/>
                  <a:gd name="connsiteY20" fmla="*/ 84432 h 125354"/>
                  <a:gd name="connsiteX21" fmla="*/ 90386 w 131597"/>
                  <a:gd name="connsiteY21" fmla="*/ 105839 h 125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31597" h="125354">
                    <a:moveTo>
                      <a:pt x="125824" y="0"/>
                    </a:moveTo>
                    <a:lnTo>
                      <a:pt x="103526" y="0"/>
                    </a:lnTo>
                    <a:cubicBezTo>
                      <a:pt x="99943" y="0"/>
                      <a:pt x="97852" y="2887"/>
                      <a:pt x="97852" y="5675"/>
                    </a:cubicBezTo>
                    <a:lnTo>
                      <a:pt x="97852" y="47593"/>
                    </a:lnTo>
                    <a:cubicBezTo>
                      <a:pt x="87997" y="44207"/>
                      <a:pt x="77346" y="42515"/>
                      <a:pt x="65998" y="42515"/>
                    </a:cubicBezTo>
                    <a:cubicBezTo>
                      <a:pt x="47781" y="42515"/>
                      <a:pt x="32153" y="46597"/>
                      <a:pt x="19212" y="54761"/>
                    </a:cubicBezTo>
                    <a:cubicBezTo>
                      <a:pt x="6371" y="62826"/>
                      <a:pt x="0" y="72484"/>
                      <a:pt x="0" y="83934"/>
                    </a:cubicBezTo>
                    <a:cubicBezTo>
                      <a:pt x="0" y="95385"/>
                      <a:pt x="6470" y="105142"/>
                      <a:pt x="19411" y="113307"/>
                    </a:cubicBezTo>
                    <a:cubicBezTo>
                      <a:pt x="32352" y="121371"/>
                      <a:pt x="47980" y="125354"/>
                      <a:pt x="66297" y="125354"/>
                    </a:cubicBezTo>
                    <a:cubicBezTo>
                      <a:pt x="84414" y="125354"/>
                      <a:pt x="99843" y="121371"/>
                      <a:pt x="112485" y="113307"/>
                    </a:cubicBezTo>
                    <a:cubicBezTo>
                      <a:pt x="125227" y="105242"/>
                      <a:pt x="131598" y="95484"/>
                      <a:pt x="131598" y="83934"/>
                    </a:cubicBezTo>
                    <a:lnTo>
                      <a:pt x="131598" y="5675"/>
                    </a:lnTo>
                    <a:cubicBezTo>
                      <a:pt x="131498" y="3087"/>
                      <a:pt x="129507" y="0"/>
                      <a:pt x="125824" y="0"/>
                    </a:cubicBezTo>
                    <a:close/>
                    <a:moveTo>
                      <a:pt x="90386" y="105839"/>
                    </a:moveTo>
                    <a:cubicBezTo>
                      <a:pt x="83817" y="111713"/>
                      <a:pt x="75753" y="114601"/>
                      <a:pt x="66396" y="114601"/>
                    </a:cubicBezTo>
                    <a:cubicBezTo>
                      <a:pt x="57039" y="114601"/>
                      <a:pt x="48976" y="111713"/>
                      <a:pt x="42207" y="105839"/>
                    </a:cubicBezTo>
                    <a:cubicBezTo>
                      <a:pt x="35637" y="99865"/>
                      <a:pt x="32252" y="92796"/>
                      <a:pt x="32252" y="84432"/>
                    </a:cubicBezTo>
                    <a:cubicBezTo>
                      <a:pt x="32252" y="76168"/>
                      <a:pt x="35537" y="69099"/>
                      <a:pt x="42207" y="63225"/>
                    </a:cubicBezTo>
                    <a:cubicBezTo>
                      <a:pt x="48777" y="57251"/>
                      <a:pt x="56840" y="54264"/>
                      <a:pt x="66197" y="54264"/>
                    </a:cubicBezTo>
                    <a:cubicBezTo>
                      <a:pt x="75554" y="54264"/>
                      <a:pt x="83617" y="57251"/>
                      <a:pt x="90187" y="63225"/>
                    </a:cubicBezTo>
                    <a:cubicBezTo>
                      <a:pt x="96956" y="69099"/>
                      <a:pt x="100241" y="76168"/>
                      <a:pt x="100241" y="84432"/>
                    </a:cubicBezTo>
                    <a:cubicBezTo>
                      <a:pt x="100341" y="92696"/>
                      <a:pt x="97056" y="99865"/>
                      <a:pt x="90386" y="1058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27" name="Forma libre: forma 26">
                <a:extLst>
                  <a:ext uri="{FF2B5EF4-FFF2-40B4-BE49-F238E27FC236}">
                    <a16:creationId xmlns:a16="http://schemas.microsoft.com/office/drawing/2014/main" id="{F745BE3B-7957-7A69-CF66-59734E5D033F}"/>
                  </a:ext>
                </a:extLst>
              </p:cNvPr>
              <p:cNvSpPr/>
              <p:nvPr/>
            </p:nvSpPr>
            <p:spPr>
              <a:xfrm>
                <a:off x="4049142" y="4940812"/>
                <a:ext cx="131996" cy="83137"/>
              </a:xfrm>
              <a:custGeom>
                <a:avLst/>
                <a:gdLst>
                  <a:gd name="connsiteX0" fmla="*/ 67093 w 131996"/>
                  <a:gd name="connsiteY0" fmla="*/ 72883 h 83137"/>
                  <a:gd name="connsiteX1" fmla="*/ 44695 w 131996"/>
                  <a:gd name="connsiteY1" fmla="*/ 65316 h 83137"/>
                  <a:gd name="connsiteX2" fmla="*/ 32750 w 131996"/>
                  <a:gd name="connsiteY2" fmla="*/ 42714 h 83137"/>
                  <a:gd name="connsiteX3" fmla="*/ 42904 w 131996"/>
                  <a:gd name="connsiteY3" fmla="*/ 21606 h 83137"/>
                  <a:gd name="connsiteX4" fmla="*/ 67292 w 131996"/>
                  <a:gd name="connsiteY4" fmla="*/ 12844 h 83137"/>
                  <a:gd name="connsiteX5" fmla="*/ 91681 w 131996"/>
                  <a:gd name="connsiteY5" fmla="*/ 21606 h 83137"/>
                  <a:gd name="connsiteX6" fmla="*/ 101834 w 131996"/>
                  <a:gd name="connsiteY6" fmla="*/ 42714 h 83137"/>
                  <a:gd name="connsiteX7" fmla="*/ 91681 w 131996"/>
                  <a:gd name="connsiteY7" fmla="*/ 64021 h 83137"/>
                  <a:gd name="connsiteX8" fmla="*/ 67093 w 131996"/>
                  <a:gd name="connsiteY8" fmla="*/ 72883 h 83137"/>
                  <a:gd name="connsiteX9" fmla="*/ 67093 w 131996"/>
                  <a:gd name="connsiteY9" fmla="*/ 72883 h 83137"/>
                  <a:gd name="connsiteX10" fmla="*/ 131996 w 131996"/>
                  <a:gd name="connsiteY10" fmla="*/ 41121 h 83137"/>
                  <a:gd name="connsiteX11" fmla="*/ 112485 w 131996"/>
                  <a:gd name="connsiteY11" fmla="*/ 12147 h 83137"/>
                  <a:gd name="connsiteX12" fmla="*/ 66197 w 131996"/>
                  <a:gd name="connsiteY12" fmla="*/ 0 h 83137"/>
                  <a:gd name="connsiteX13" fmla="*/ 19411 w 131996"/>
                  <a:gd name="connsiteY13" fmla="*/ 12247 h 83137"/>
                  <a:gd name="connsiteX14" fmla="*/ 0 w 131996"/>
                  <a:gd name="connsiteY14" fmla="*/ 41420 h 83137"/>
                  <a:gd name="connsiteX15" fmla="*/ 19212 w 131996"/>
                  <a:gd name="connsiteY15" fmla="*/ 70991 h 83137"/>
                  <a:gd name="connsiteX16" fmla="*/ 65799 w 131996"/>
                  <a:gd name="connsiteY16" fmla="*/ 83138 h 83137"/>
                  <a:gd name="connsiteX17" fmla="*/ 99246 w 131996"/>
                  <a:gd name="connsiteY17" fmla="*/ 77463 h 83137"/>
                  <a:gd name="connsiteX18" fmla="*/ 99246 w 131996"/>
                  <a:gd name="connsiteY18" fmla="*/ 81047 h 83137"/>
                  <a:gd name="connsiteX19" fmla="*/ 131996 w 131996"/>
                  <a:gd name="connsiteY19" fmla="*/ 81047 h 83137"/>
                  <a:gd name="connsiteX20" fmla="*/ 131996 w 131996"/>
                  <a:gd name="connsiteY20" fmla="*/ 41121 h 83137"/>
                  <a:gd name="connsiteX21" fmla="*/ 131996 w 131996"/>
                  <a:gd name="connsiteY21" fmla="*/ 41121 h 83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31996" h="83137">
                    <a:moveTo>
                      <a:pt x="67093" y="72883"/>
                    </a:moveTo>
                    <a:cubicBezTo>
                      <a:pt x="58831" y="72883"/>
                      <a:pt x="51465" y="70393"/>
                      <a:pt x="44695" y="65316"/>
                    </a:cubicBezTo>
                    <a:cubicBezTo>
                      <a:pt x="36732" y="59740"/>
                      <a:pt x="32750" y="52173"/>
                      <a:pt x="32750" y="42714"/>
                    </a:cubicBezTo>
                    <a:cubicBezTo>
                      <a:pt x="32750" y="34550"/>
                      <a:pt x="36135" y="27480"/>
                      <a:pt x="42904" y="21606"/>
                    </a:cubicBezTo>
                    <a:cubicBezTo>
                      <a:pt x="49673" y="15731"/>
                      <a:pt x="57736" y="12844"/>
                      <a:pt x="67292" y="12844"/>
                    </a:cubicBezTo>
                    <a:cubicBezTo>
                      <a:pt x="76848" y="12844"/>
                      <a:pt x="85011" y="15831"/>
                      <a:pt x="91681" y="21606"/>
                    </a:cubicBezTo>
                    <a:cubicBezTo>
                      <a:pt x="98450" y="27480"/>
                      <a:pt x="101834" y="34550"/>
                      <a:pt x="101834" y="42714"/>
                    </a:cubicBezTo>
                    <a:cubicBezTo>
                      <a:pt x="101834" y="51078"/>
                      <a:pt x="98450" y="58147"/>
                      <a:pt x="91681" y="64021"/>
                    </a:cubicBezTo>
                    <a:cubicBezTo>
                      <a:pt x="84812" y="69896"/>
                      <a:pt x="76649" y="72883"/>
                      <a:pt x="67093" y="72883"/>
                    </a:cubicBezTo>
                    <a:lnTo>
                      <a:pt x="67093" y="72883"/>
                    </a:lnTo>
                    <a:close/>
                    <a:moveTo>
                      <a:pt x="131996" y="41121"/>
                    </a:moveTo>
                    <a:cubicBezTo>
                      <a:pt x="131897" y="29770"/>
                      <a:pt x="125426" y="20112"/>
                      <a:pt x="112485" y="12147"/>
                    </a:cubicBezTo>
                    <a:cubicBezTo>
                      <a:pt x="99644" y="4082"/>
                      <a:pt x="84215" y="0"/>
                      <a:pt x="66197" y="0"/>
                    </a:cubicBezTo>
                    <a:cubicBezTo>
                      <a:pt x="47980" y="0"/>
                      <a:pt x="32352" y="4082"/>
                      <a:pt x="19411" y="12247"/>
                    </a:cubicBezTo>
                    <a:cubicBezTo>
                      <a:pt x="6470" y="20312"/>
                      <a:pt x="0" y="30069"/>
                      <a:pt x="0" y="41420"/>
                    </a:cubicBezTo>
                    <a:cubicBezTo>
                      <a:pt x="0" y="52870"/>
                      <a:pt x="6371" y="62727"/>
                      <a:pt x="19212" y="70991"/>
                    </a:cubicBezTo>
                    <a:cubicBezTo>
                      <a:pt x="32153" y="79056"/>
                      <a:pt x="47682" y="83138"/>
                      <a:pt x="65799" y="83138"/>
                    </a:cubicBezTo>
                    <a:cubicBezTo>
                      <a:pt x="77844" y="83138"/>
                      <a:pt x="88993" y="81246"/>
                      <a:pt x="99246" y="77463"/>
                    </a:cubicBezTo>
                    <a:lnTo>
                      <a:pt x="99246" y="81047"/>
                    </a:lnTo>
                    <a:lnTo>
                      <a:pt x="131996" y="81047"/>
                    </a:lnTo>
                    <a:lnTo>
                      <a:pt x="131996" y="41121"/>
                    </a:lnTo>
                    <a:lnTo>
                      <a:pt x="131996" y="41121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28" name="Forma libre: forma 27">
                <a:extLst>
                  <a:ext uri="{FF2B5EF4-FFF2-40B4-BE49-F238E27FC236}">
                    <a16:creationId xmlns:a16="http://schemas.microsoft.com/office/drawing/2014/main" id="{774C1DED-42D1-5622-55B9-B4F0235615EB}"/>
                  </a:ext>
                </a:extLst>
              </p:cNvPr>
              <p:cNvSpPr/>
              <p:nvPr/>
            </p:nvSpPr>
            <p:spPr>
              <a:xfrm>
                <a:off x="3806728" y="4872175"/>
                <a:ext cx="209812" cy="209879"/>
              </a:xfrm>
              <a:custGeom>
                <a:avLst/>
                <a:gdLst>
                  <a:gd name="connsiteX0" fmla="*/ 101360 w 209812"/>
                  <a:gd name="connsiteY0" fmla="*/ 5113 h 209879"/>
                  <a:gd name="connsiteX1" fmla="*/ 195130 w 209812"/>
                  <a:gd name="connsiteY1" fmla="*/ 104779 h 209879"/>
                  <a:gd name="connsiteX2" fmla="*/ 209764 w 209812"/>
                  <a:gd name="connsiteY2" fmla="*/ 131264 h 209879"/>
                  <a:gd name="connsiteX3" fmla="*/ 179502 w 209812"/>
                  <a:gd name="connsiteY3" fmla="*/ 158744 h 209879"/>
                  <a:gd name="connsiteX4" fmla="*/ 78066 w 209812"/>
                  <a:gd name="connsiteY4" fmla="*/ 195982 h 209879"/>
                  <a:gd name="connsiteX5" fmla="*/ 108029 w 209812"/>
                  <a:gd name="connsiteY5" fmla="*/ 150181 h 209879"/>
                  <a:gd name="connsiteX6" fmla="*/ 140281 w 209812"/>
                  <a:gd name="connsiteY6" fmla="*/ 59775 h 209879"/>
                  <a:gd name="connsiteX7" fmla="*/ 123458 w 209812"/>
                  <a:gd name="connsiteY7" fmla="*/ 48026 h 209879"/>
                  <a:gd name="connsiteX8" fmla="*/ 137594 w 209812"/>
                  <a:gd name="connsiteY8" fmla="*/ 61965 h 209879"/>
                  <a:gd name="connsiteX9" fmla="*/ 82048 w 209812"/>
                  <a:gd name="connsiteY9" fmla="*/ 154761 h 209879"/>
                  <a:gd name="connsiteX10" fmla="*/ 35262 w 209812"/>
                  <a:gd name="connsiteY10" fmla="*/ 209324 h 209879"/>
                  <a:gd name="connsiteX11" fmla="*/ 5498 w 209812"/>
                  <a:gd name="connsiteY11" fmla="*/ 159939 h 209879"/>
                  <a:gd name="connsiteX12" fmla="*/ 9281 w 209812"/>
                  <a:gd name="connsiteY12" fmla="*/ 149883 h 209879"/>
                  <a:gd name="connsiteX13" fmla="*/ 94292 w 209812"/>
                  <a:gd name="connsiteY13" fmla="*/ 86558 h 209879"/>
                  <a:gd name="connsiteX14" fmla="*/ 122065 w 209812"/>
                  <a:gd name="connsiteY14" fmla="*/ 49022 h 209879"/>
                  <a:gd name="connsiteX15" fmla="*/ 118680 w 209812"/>
                  <a:gd name="connsiteY15" fmla="*/ 47628 h 209879"/>
                  <a:gd name="connsiteX16" fmla="*/ 121069 w 209812"/>
                  <a:gd name="connsiteY16" fmla="*/ 49022 h 209879"/>
                  <a:gd name="connsiteX17" fmla="*/ 88220 w 209812"/>
                  <a:gd name="connsiteY17" fmla="*/ 84169 h 209879"/>
                  <a:gd name="connsiteX18" fmla="*/ 18738 w 209812"/>
                  <a:gd name="connsiteY18" fmla="*/ 125389 h 209879"/>
                  <a:gd name="connsiteX19" fmla="*/ 70003 w 209812"/>
                  <a:gd name="connsiteY19" fmla="*/ 12083 h 209879"/>
                  <a:gd name="connsiteX20" fmla="*/ 101360 w 209812"/>
                  <a:gd name="connsiteY20" fmla="*/ 5113 h 209879"/>
                  <a:gd name="connsiteX21" fmla="*/ 101360 w 209812"/>
                  <a:gd name="connsiteY21" fmla="*/ 5113 h 209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09812" h="209879">
                    <a:moveTo>
                      <a:pt x="101360" y="5113"/>
                    </a:moveTo>
                    <a:cubicBezTo>
                      <a:pt x="104346" y="7304"/>
                      <a:pt x="141277" y="37273"/>
                      <a:pt x="195130" y="104779"/>
                    </a:cubicBezTo>
                    <a:cubicBezTo>
                      <a:pt x="202397" y="113840"/>
                      <a:pt x="209266" y="124692"/>
                      <a:pt x="209764" y="131264"/>
                    </a:cubicBezTo>
                    <a:cubicBezTo>
                      <a:pt x="210659" y="142316"/>
                      <a:pt x="199311" y="151575"/>
                      <a:pt x="179502" y="158744"/>
                    </a:cubicBezTo>
                    <a:cubicBezTo>
                      <a:pt x="166462" y="163424"/>
                      <a:pt x="114499" y="182839"/>
                      <a:pt x="78066" y="195982"/>
                    </a:cubicBezTo>
                    <a:cubicBezTo>
                      <a:pt x="88220" y="182441"/>
                      <a:pt x="98473" y="167008"/>
                      <a:pt x="108029" y="150181"/>
                    </a:cubicBezTo>
                    <a:cubicBezTo>
                      <a:pt x="141576" y="90840"/>
                      <a:pt x="144960" y="73416"/>
                      <a:pt x="140281" y="59775"/>
                    </a:cubicBezTo>
                    <a:cubicBezTo>
                      <a:pt x="135901" y="46931"/>
                      <a:pt x="126544" y="47429"/>
                      <a:pt x="123458" y="48026"/>
                    </a:cubicBezTo>
                    <a:cubicBezTo>
                      <a:pt x="126345" y="47528"/>
                      <a:pt x="135702" y="48922"/>
                      <a:pt x="137594" y="61965"/>
                    </a:cubicBezTo>
                    <a:cubicBezTo>
                      <a:pt x="139883" y="78195"/>
                      <a:pt x="130327" y="92632"/>
                      <a:pt x="82048" y="154761"/>
                    </a:cubicBezTo>
                    <a:cubicBezTo>
                      <a:pt x="66320" y="175073"/>
                      <a:pt x="50293" y="193592"/>
                      <a:pt x="35262" y="209324"/>
                    </a:cubicBezTo>
                    <a:cubicBezTo>
                      <a:pt x="19534" y="211315"/>
                      <a:pt x="-12918" y="210618"/>
                      <a:pt x="5498" y="159939"/>
                    </a:cubicBezTo>
                    <a:cubicBezTo>
                      <a:pt x="6693" y="156653"/>
                      <a:pt x="7987" y="153268"/>
                      <a:pt x="9281" y="149883"/>
                    </a:cubicBezTo>
                    <a:cubicBezTo>
                      <a:pt x="28792" y="137138"/>
                      <a:pt x="64130" y="112147"/>
                      <a:pt x="94292" y="86558"/>
                    </a:cubicBezTo>
                    <a:cubicBezTo>
                      <a:pt x="125151" y="60372"/>
                      <a:pt x="125151" y="51810"/>
                      <a:pt x="122065" y="49022"/>
                    </a:cubicBezTo>
                    <a:cubicBezTo>
                      <a:pt x="120671" y="47728"/>
                      <a:pt x="118680" y="47628"/>
                      <a:pt x="118680" y="47628"/>
                    </a:cubicBezTo>
                    <a:cubicBezTo>
                      <a:pt x="118680" y="47628"/>
                      <a:pt x="120074" y="47927"/>
                      <a:pt x="121069" y="49022"/>
                    </a:cubicBezTo>
                    <a:cubicBezTo>
                      <a:pt x="123458" y="51909"/>
                      <a:pt x="122762" y="60472"/>
                      <a:pt x="88220" y="84169"/>
                    </a:cubicBezTo>
                    <a:cubicBezTo>
                      <a:pt x="64329" y="100597"/>
                      <a:pt x="38646" y="115034"/>
                      <a:pt x="18738" y="125389"/>
                    </a:cubicBezTo>
                    <a:cubicBezTo>
                      <a:pt x="39941" y="73117"/>
                      <a:pt x="65922" y="18654"/>
                      <a:pt x="70003" y="12083"/>
                    </a:cubicBezTo>
                    <a:cubicBezTo>
                      <a:pt x="77270" y="433"/>
                      <a:pt x="88220" y="-4545"/>
                      <a:pt x="101360" y="5113"/>
                    </a:cubicBezTo>
                    <a:lnTo>
                      <a:pt x="101360" y="5113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</p:grp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F43AA1FD-523E-C7FE-5A97-132142AC938A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4764" y="5050964"/>
              <a:ext cx="54720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Imagen 21" descr="Imagen que contiene Texto&#10;&#10;Descripción generada automáticamente">
              <a:extLst>
                <a:ext uri="{FF2B5EF4-FFF2-40B4-BE49-F238E27FC236}">
                  <a16:creationId xmlns:a16="http://schemas.microsoft.com/office/drawing/2014/main" id="{6B1FF1A9-288A-EE99-5335-95131B0ACA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91835" y="4901411"/>
              <a:ext cx="821320" cy="207316"/>
            </a:xfrm>
            <a:prstGeom prst="rect">
              <a:avLst/>
            </a:prstGeom>
          </p:spPr>
        </p:pic>
      </p:grpSp>
      <p:sp>
        <p:nvSpPr>
          <p:cNvPr id="7" name="Google Shape;425;p45">
            <a:extLst>
              <a:ext uri="{FF2B5EF4-FFF2-40B4-BE49-F238E27FC236}">
                <a16:creationId xmlns:a16="http://schemas.microsoft.com/office/drawing/2014/main" id="{606A7F6B-8030-637B-4B0B-F3312DEDDCA5}"/>
              </a:ext>
            </a:extLst>
          </p:cNvPr>
          <p:cNvSpPr/>
          <p:nvPr userDrawn="1"/>
        </p:nvSpPr>
        <p:spPr>
          <a:xfrm>
            <a:off x="3926990" y="791473"/>
            <a:ext cx="2716200" cy="512100"/>
          </a:xfrm>
          <a:prstGeom prst="rect">
            <a:avLst/>
          </a:prstGeom>
          <a:solidFill>
            <a:schemeClr val="accent1">
              <a:alpha val="6179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E84ABFC6-856B-EC04-C7C4-34051C9EB6D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8611200" y="4881600"/>
            <a:ext cx="511200" cy="2139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6DBB0-82DF-44E8-A9B3-7680102EDDF9}" type="slidenum">
              <a:rPr lang="es-ES" smtClean="0"/>
              <a:t>‹Nº›</a:t>
            </a:fld>
            <a:endParaRPr lang="es-ES"/>
          </a:p>
        </p:txBody>
      </p:sp>
      <p:pic>
        <p:nvPicPr>
          <p:cNvPr id="13" name="Picture 2" descr="Imagen relacionada">
            <a:extLst>
              <a:ext uri="{FF2B5EF4-FFF2-40B4-BE49-F238E27FC236}">
                <a16:creationId xmlns:a16="http://schemas.microsoft.com/office/drawing/2014/main" id="{F5C88ECF-4FA5-AA6D-0C27-EA60CCCE43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222" l="889" r="99667">
                        <a14:foregroundMark x1="19778" y1="21222" x2="19778" y2="21222"/>
                        <a14:foregroundMark x1="27444" y1="15778" x2="27444" y2="15778"/>
                        <a14:foregroundMark x1="45222" y1="14667" x2="45222" y2="14667"/>
                        <a14:foregroundMark x1="57000" y1="14889" x2="57000" y2="14889"/>
                        <a14:foregroundMark x1="80000" y1="26667" x2="80000" y2="26667"/>
                        <a14:foregroundMark x1="82667" y1="41111" x2="82667" y2="41111"/>
                        <a14:foregroundMark x1="84333" y1="53778" x2="84333" y2="53778"/>
                        <a14:foregroundMark x1="83000" y1="66000" x2="83000" y2="66000"/>
                        <a14:foregroundMark x1="71222" y1="76222" x2="71222" y2="76222"/>
                        <a14:foregroundMark x1="62778" y1="82222" x2="62778" y2="82222"/>
                        <a14:foregroundMark x1="52889" y1="86000" x2="52889" y2="86000"/>
                        <a14:foregroundMark x1="79667" y1="80222" x2="79667" y2="80222"/>
                        <a14:foregroundMark x1="74778" y1="74222" x2="73667" y2="69556"/>
                        <a14:foregroundMark x1="64889" y1="22333" x2="76111" y2="10222"/>
                        <a14:foregroundMark x1="74444" y1="30444" x2="88222" y2="24444"/>
                        <a14:foregroundMark x1="78000" y1="40889" x2="95778" y2="40111"/>
                        <a14:foregroundMark x1="81111" y1="49333" x2="94778" y2="55889"/>
                        <a14:foregroundMark x1="77778" y1="60889" x2="88667" y2="72333"/>
                        <a14:foregroundMark x1="63333" y1="76444" x2="63556" y2="93111"/>
                        <a14:foregroundMark x1="32889" y1="73667" x2="15444" y2="80556"/>
                        <a14:foregroundMark x1="6667" y1="39556" x2="18444" y2="41667"/>
                        <a14:foregroundMark x1="16000" y1="19778" x2="23667" y2="29444"/>
                        <a14:foregroundMark x1="29889" y1="9111" x2="33444" y2="22556"/>
                        <a14:foregroundMark x1="46889" y1="2889" x2="42222" y2="18778"/>
                        <a14:foregroundMark x1="62778" y1="4556" x2="54556" y2="18444"/>
                        <a14:foregroundMark x1="20889" y1="61444" x2="11000" y2="71778"/>
                        <a14:foregroundMark x1="38667" y1="77000" x2="38667" y2="88778"/>
                        <a14:foregroundMark x1="46000" y1="6000" x2="46667" y2="12222"/>
                        <a14:foregroundMark x1="42111" y1="6111" x2="42444" y2="14000"/>
                        <a14:foregroundMark x1="36444" y1="5444" x2="41889" y2="21000"/>
                        <a14:foregroundMark x1="9778" y1="25889" x2="26000" y2="33778"/>
                        <a14:foregroundMark x1="50556" y1="81333" x2="48667" y2="92556"/>
                        <a14:foregroundMark x1="69444" y1="71778" x2="78667" y2="86444"/>
                        <a14:foregroundMark x1="3333" y1="49778" x2="19778" y2="5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881" y="-618368"/>
            <a:ext cx="1678071" cy="1678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0F7377EC-3B7C-32ED-FCF1-D69E57AFFC1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24225" y="794918"/>
            <a:ext cx="2716200" cy="512100"/>
          </a:xfrm>
        </p:spPr>
        <p:txBody>
          <a:bodyPr/>
          <a:lstStyle>
            <a:lvl1pPr marL="152400" indent="0">
              <a:buNone/>
              <a:defRPr sz="1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patrón.</a:t>
            </a:r>
            <a:endParaRPr lang="ca-ES"/>
          </a:p>
        </p:txBody>
      </p:sp>
      <p:sp>
        <p:nvSpPr>
          <p:cNvPr id="17" name="Marcador de posición de imagen 16">
            <a:extLst>
              <a:ext uri="{FF2B5EF4-FFF2-40B4-BE49-F238E27FC236}">
                <a16:creationId xmlns:a16="http://schemas.microsoft.com/office/drawing/2014/main" id="{C1A8B773-0ECE-F112-438D-8C4CA3F03D5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23616" y="802582"/>
            <a:ext cx="5276850" cy="1293189"/>
          </a:xfrm>
        </p:spPr>
        <p:txBody>
          <a:bodyPr/>
          <a:lstStyle/>
          <a:p>
            <a:endParaRPr lang="ca-ES"/>
          </a:p>
        </p:txBody>
      </p:sp>
      <p:sp>
        <p:nvSpPr>
          <p:cNvPr id="8" name="Google Shape;427;p45">
            <a:extLst>
              <a:ext uri="{FF2B5EF4-FFF2-40B4-BE49-F238E27FC236}">
                <a16:creationId xmlns:a16="http://schemas.microsoft.com/office/drawing/2014/main" id="{9492DAD9-D9BA-750F-CF85-0C1FE818604B}"/>
              </a:ext>
            </a:extLst>
          </p:cNvPr>
          <p:cNvSpPr/>
          <p:nvPr userDrawn="1"/>
        </p:nvSpPr>
        <p:spPr>
          <a:xfrm>
            <a:off x="3924225" y="3512998"/>
            <a:ext cx="2716200" cy="512100"/>
          </a:xfrm>
          <a:prstGeom prst="rect">
            <a:avLst/>
          </a:prstGeom>
          <a:solidFill>
            <a:schemeClr val="accent1">
              <a:alpha val="6179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428;p45">
            <a:extLst>
              <a:ext uri="{FF2B5EF4-FFF2-40B4-BE49-F238E27FC236}">
                <a16:creationId xmlns:a16="http://schemas.microsoft.com/office/drawing/2014/main" id="{4F07D49C-45DC-9138-A412-D5DD9D6589D6}"/>
              </a:ext>
            </a:extLst>
          </p:cNvPr>
          <p:cNvSpPr/>
          <p:nvPr userDrawn="1"/>
        </p:nvSpPr>
        <p:spPr>
          <a:xfrm flipH="1">
            <a:off x="598500" y="2168261"/>
            <a:ext cx="2716200" cy="512100"/>
          </a:xfrm>
          <a:prstGeom prst="rect">
            <a:avLst/>
          </a:prstGeom>
          <a:solidFill>
            <a:schemeClr val="accent1">
              <a:alpha val="6179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Marcador de texto 14">
            <a:extLst>
              <a:ext uri="{FF2B5EF4-FFF2-40B4-BE49-F238E27FC236}">
                <a16:creationId xmlns:a16="http://schemas.microsoft.com/office/drawing/2014/main" id="{B2ADA620-4F31-093C-C4F2-CDEC1056E7E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8500" y="2162593"/>
            <a:ext cx="2716200" cy="512100"/>
          </a:xfrm>
        </p:spPr>
        <p:txBody>
          <a:bodyPr/>
          <a:lstStyle>
            <a:lvl1pPr marL="152400" indent="0">
              <a:buNone/>
              <a:defRPr sz="1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patrón.</a:t>
            </a:r>
            <a:endParaRPr lang="ca-ES"/>
          </a:p>
        </p:txBody>
      </p:sp>
      <p:sp>
        <p:nvSpPr>
          <p:cNvPr id="18" name="Marcador de texto 14">
            <a:extLst>
              <a:ext uri="{FF2B5EF4-FFF2-40B4-BE49-F238E27FC236}">
                <a16:creationId xmlns:a16="http://schemas.microsoft.com/office/drawing/2014/main" id="{B9452B48-716C-DC0B-FC99-D2A86AC4A1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924225" y="3508449"/>
            <a:ext cx="2716200" cy="512100"/>
          </a:xfrm>
        </p:spPr>
        <p:txBody>
          <a:bodyPr/>
          <a:lstStyle>
            <a:lvl1pPr marL="152400" indent="0">
              <a:buNone/>
              <a:defRPr sz="1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patrón.</a:t>
            </a:r>
            <a:endParaRPr lang="ca-ES"/>
          </a:p>
        </p:txBody>
      </p:sp>
      <p:sp>
        <p:nvSpPr>
          <p:cNvPr id="19" name="Marcador de posición de imagen 16">
            <a:extLst>
              <a:ext uri="{FF2B5EF4-FFF2-40B4-BE49-F238E27FC236}">
                <a16:creationId xmlns:a16="http://schemas.microsoft.com/office/drawing/2014/main" id="{4B15A852-64F8-7420-BF63-C1BEB134F44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695216" y="2136605"/>
            <a:ext cx="5276850" cy="1293189"/>
          </a:xfrm>
        </p:spPr>
        <p:txBody>
          <a:bodyPr/>
          <a:lstStyle/>
          <a:p>
            <a:endParaRPr lang="ca-ES"/>
          </a:p>
        </p:txBody>
      </p:sp>
      <p:sp>
        <p:nvSpPr>
          <p:cNvPr id="20" name="Marcador de posición de imagen 16">
            <a:extLst>
              <a:ext uri="{FF2B5EF4-FFF2-40B4-BE49-F238E27FC236}">
                <a16:creationId xmlns:a16="http://schemas.microsoft.com/office/drawing/2014/main" id="{8C01D064-8381-3156-4A6A-6434A80A2FB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22166" y="3489146"/>
            <a:ext cx="5276850" cy="1293189"/>
          </a:xfrm>
        </p:spPr>
        <p:txBody>
          <a:bodyPr/>
          <a:lstStyle/>
          <a:p>
            <a:endParaRPr lang="ca-ES"/>
          </a:p>
        </p:txBody>
      </p:sp>
      <p:sp>
        <p:nvSpPr>
          <p:cNvPr id="2" name="Google Shape;492;p48">
            <a:extLst>
              <a:ext uri="{FF2B5EF4-FFF2-40B4-BE49-F238E27FC236}">
                <a16:creationId xmlns:a16="http://schemas.microsoft.com/office/drawing/2014/main" id="{FB46B735-61FA-A9CE-AA89-546F2EFCF0EB}"/>
              </a:ext>
            </a:extLst>
          </p:cNvPr>
          <p:cNvSpPr/>
          <p:nvPr userDrawn="1"/>
        </p:nvSpPr>
        <p:spPr>
          <a:xfrm>
            <a:off x="637453" y="280800"/>
            <a:ext cx="7254000" cy="4408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113" name="Google Shape;113;p21"/>
          <p:cNvSpPr txBox="1">
            <a:spLocks noGrp="1"/>
          </p:cNvSpPr>
          <p:nvPr>
            <p:ph type="ctrTitle"/>
          </p:nvPr>
        </p:nvSpPr>
        <p:spPr>
          <a:xfrm>
            <a:off x="655200" y="284400"/>
            <a:ext cx="7120800" cy="4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bg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9" name="Imagen 8" descr="Imagen que contiene Tabla&#10;&#10;Descripción generada automáticamente">
            <a:extLst>
              <a:ext uri="{FF2B5EF4-FFF2-40B4-BE49-F238E27FC236}">
                <a16:creationId xmlns:a16="http://schemas.microsoft.com/office/drawing/2014/main" id="{80BACE09-EFA8-80C5-912F-BD8C85E214F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221784" y="4844576"/>
            <a:ext cx="1156166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619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 preserve="1" userDrawn="1">
  <p:cSld name="Resources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arcador de posición de imagen 16">
            <a:extLst>
              <a:ext uri="{FF2B5EF4-FFF2-40B4-BE49-F238E27FC236}">
                <a16:creationId xmlns:a16="http://schemas.microsoft.com/office/drawing/2014/main" id="{C1A8B773-0ECE-F112-438D-8C4CA3F03D5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24544" y="1044660"/>
            <a:ext cx="5276850" cy="3346450"/>
          </a:xfrm>
        </p:spPr>
        <p:txBody>
          <a:bodyPr/>
          <a:lstStyle/>
          <a:p>
            <a:endParaRPr lang="ca-ES"/>
          </a:p>
        </p:txBody>
      </p:sp>
      <p:sp>
        <p:nvSpPr>
          <p:cNvPr id="2" name="Google Shape;492;p48">
            <a:extLst>
              <a:ext uri="{FF2B5EF4-FFF2-40B4-BE49-F238E27FC236}">
                <a16:creationId xmlns:a16="http://schemas.microsoft.com/office/drawing/2014/main" id="{212278B1-DDA6-012D-AE33-286069E21F37}"/>
              </a:ext>
            </a:extLst>
          </p:cNvPr>
          <p:cNvSpPr/>
          <p:nvPr userDrawn="1"/>
        </p:nvSpPr>
        <p:spPr>
          <a:xfrm>
            <a:off x="637453" y="280800"/>
            <a:ext cx="7254000" cy="4408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1"/>
              </a:solidFill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C7BF2324-8632-5E4D-49A3-5A81A67407AF}"/>
              </a:ext>
            </a:extLst>
          </p:cNvPr>
          <p:cNvGrpSpPr/>
          <p:nvPr userDrawn="1"/>
        </p:nvGrpSpPr>
        <p:grpSpPr>
          <a:xfrm>
            <a:off x="-4764" y="4830592"/>
            <a:ext cx="9148763" cy="313760"/>
            <a:chOff x="-4764" y="4846467"/>
            <a:chExt cx="9148763" cy="313760"/>
          </a:xfrm>
        </p:grpSpPr>
        <p:sp>
          <p:nvSpPr>
            <p:cNvPr id="4" name="9 Rectángulo">
              <a:extLst>
                <a:ext uri="{FF2B5EF4-FFF2-40B4-BE49-F238E27FC236}">
                  <a16:creationId xmlns:a16="http://schemas.microsoft.com/office/drawing/2014/main" id="{5274C5F6-7F22-6638-8704-2A0E909A65D4}"/>
                </a:ext>
              </a:extLst>
            </p:cNvPr>
            <p:cNvSpPr/>
            <p:nvPr userDrawn="1"/>
          </p:nvSpPr>
          <p:spPr>
            <a:xfrm>
              <a:off x="5469890" y="4846467"/>
              <a:ext cx="3674109" cy="3137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690"/>
            </a:p>
          </p:txBody>
        </p:sp>
        <p:grpSp>
          <p:nvGrpSpPr>
            <p:cNvPr id="20" name="Gráfico 16">
              <a:extLst>
                <a:ext uri="{FF2B5EF4-FFF2-40B4-BE49-F238E27FC236}">
                  <a16:creationId xmlns:a16="http://schemas.microsoft.com/office/drawing/2014/main" id="{121D1824-7DFE-9D22-9B07-C02BC45B8605}"/>
                </a:ext>
              </a:extLst>
            </p:cNvPr>
            <p:cNvGrpSpPr/>
            <p:nvPr/>
          </p:nvGrpSpPr>
          <p:grpSpPr>
            <a:xfrm>
              <a:off x="5601394" y="4889387"/>
              <a:ext cx="569622" cy="216901"/>
              <a:chOff x="3806728" y="4872175"/>
              <a:chExt cx="681505" cy="209879"/>
            </a:xfrm>
            <a:solidFill>
              <a:srgbClr val="FFFFFF"/>
            </a:solidFill>
          </p:grpSpPr>
          <p:sp>
            <p:nvSpPr>
              <p:cNvPr id="23" name="Forma libre: forma 22">
                <a:extLst>
                  <a:ext uri="{FF2B5EF4-FFF2-40B4-BE49-F238E27FC236}">
                    <a16:creationId xmlns:a16="http://schemas.microsoft.com/office/drawing/2014/main" id="{16ECFC2C-9204-8D41-BC61-425335F4C783}"/>
                  </a:ext>
                </a:extLst>
              </p:cNvPr>
              <p:cNvSpPr/>
              <p:nvPr/>
            </p:nvSpPr>
            <p:spPr>
              <a:xfrm>
                <a:off x="4403819" y="4903773"/>
                <a:ext cx="84413" cy="118185"/>
              </a:xfrm>
              <a:custGeom>
                <a:avLst/>
                <a:gdLst>
                  <a:gd name="connsiteX0" fmla="*/ 32750 w 84413"/>
                  <a:gd name="connsiteY0" fmla="*/ 59640 h 118185"/>
                  <a:gd name="connsiteX1" fmla="*/ 68387 w 84413"/>
                  <a:gd name="connsiteY1" fmla="*/ 59640 h 118185"/>
                  <a:gd name="connsiteX2" fmla="*/ 74061 w 84413"/>
                  <a:gd name="connsiteY2" fmla="*/ 65415 h 118185"/>
                  <a:gd name="connsiteX3" fmla="*/ 74061 w 84413"/>
                  <a:gd name="connsiteY3" fmla="*/ 71787 h 118185"/>
                  <a:gd name="connsiteX4" fmla="*/ 68387 w 84413"/>
                  <a:gd name="connsiteY4" fmla="*/ 77463 h 118185"/>
                  <a:gd name="connsiteX5" fmla="*/ 32850 w 84413"/>
                  <a:gd name="connsiteY5" fmla="*/ 77463 h 118185"/>
                  <a:gd name="connsiteX6" fmla="*/ 32850 w 84413"/>
                  <a:gd name="connsiteY6" fmla="*/ 112410 h 118185"/>
                  <a:gd name="connsiteX7" fmla="*/ 27076 w 84413"/>
                  <a:gd name="connsiteY7" fmla="*/ 118185 h 118185"/>
                  <a:gd name="connsiteX8" fmla="*/ 20108 w 84413"/>
                  <a:gd name="connsiteY8" fmla="*/ 118185 h 118185"/>
                  <a:gd name="connsiteX9" fmla="*/ 12543 w 84413"/>
                  <a:gd name="connsiteY9" fmla="*/ 118185 h 118185"/>
                  <a:gd name="connsiteX10" fmla="*/ 5674 w 84413"/>
                  <a:gd name="connsiteY10" fmla="*/ 118185 h 118185"/>
                  <a:gd name="connsiteX11" fmla="*/ 0 w 84413"/>
                  <a:gd name="connsiteY11" fmla="*/ 112410 h 118185"/>
                  <a:gd name="connsiteX12" fmla="*/ 0 w 84413"/>
                  <a:gd name="connsiteY12" fmla="*/ 39926 h 118185"/>
                  <a:gd name="connsiteX13" fmla="*/ 31556 w 84413"/>
                  <a:gd name="connsiteY13" fmla="*/ 2887 h 118185"/>
                  <a:gd name="connsiteX14" fmla="*/ 53754 w 84413"/>
                  <a:gd name="connsiteY14" fmla="*/ 0 h 118185"/>
                  <a:gd name="connsiteX15" fmla="*/ 84414 w 84413"/>
                  <a:gd name="connsiteY15" fmla="*/ 0 h 118185"/>
                  <a:gd name="connsiteX16" fmla="*/ 84414 w 84413"/>
                  <a:gd name="connsiteY16" fmla="*/ 8961 h 118185"/>
                  <a:gd name="connsiteX17" fmla="*/ 65898 w 84413"/>
                  <a:gd name="connsiteY17" fmla="*/ 8961 h 118185"/>
                  <a:gd name="connsiteX18" fmla="*/ 50668 w 84413"/>
                  <a:gd name="connsiteY18" fmla="*/ 12744 h 118185"/>
                  <a:gd name="connsiteX19" fmla="*/ 32750 w 84413"/>
                  <a:gd name="connsiteY19" fmla="*/ 40524 h 118185"/>
                  <a:gd name="connsiteX20" fmla="*/ 32750 w 84413"/>
                  <a:gd name="connsiteY20" fmla="*/ 59640 h 118185"/>
                  <a:gd name="connsiteX21" fmla="*/ 32750 w 84413"/>
                  <a:gd name="connsiteY21" fmla="*/ 59640 h 118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4413" h="118185">
                    <a:moveTo>
                      <a:pt x="32750" y="59640"/>
                    </a:moveTo>
                    <a:lnTo>
                      <a:pt x="68387" y="59640"/>
                    </a:lnTo>
                    <a:cubicBezTo>
                      <a:pt x="71473" y="59640"/>
                      <a:pt x="74061" y="62229"/>
                      <a:pt x="74061" y="65415"/>
                    </a:cubicBezTo>
                    <a:lnTo>
                      <a:pt x="74061" y="71787"/>
                    </a:lnTo>
                    <a:cubicBezTo>
                      <a:pt x="74061" y="75471"/>
                      <a:pt x="70975" y="77463"/>
                      <a:pt x="68387" y="77463"/>
                    </a:cubicBezTo>
                    <a:lnTo>
                      <a:pt x="32850" y="77463"/>
                    </a:lnTo>
                    <a:lnTo>
                      <a:pt x="32850" y="112410"/>
                    </a:lnTo>
                    <a:cubicBezTo>
                      <a:pt x="32850" y="115696"/>
                      <a:pt x="30162" y="118185"/>
                      <a:pt x="27076" y="118185"/>
                    </a:cubicBezTo>
                    <a:lnTo>
                      <a:pt x="20108" y="118185"/>
                    </a:lnTo>
                    <a:lnTo>
                      <a:pt x="12543" y="118185"/>
                    </a:lnTo>
                    <a:lnTo>
                      <a:pt x="5674" y="118185"/>
                    </a:lnTo>
                    <a:cubicBezTo>
                      <a:pt x="2489" y="118185"/>
                      <a:pt x="0" y="115597"/>
                      <a:pt x="0" y="112410"/>
                    </a:cubicBezTo>
                    <a:lnTo>
                      <a:pt x="0" y="39926"/>
                    </a:lnTo>
                    <a:cubicBezTo>
                      <a:pt x="0" y="24493"/>
                      <a:pt x="12941" y="8762"/>
                      <a:pt x="31556" y="2887"/>
                    </a:cubicBezTo>
                    <a:cubicBezTo>
                      <a:pt x="40614" y="100"/>
                      <a:pt x="48080" y="0"/>
                      <a:pt x="53754" y="0"/>
                    </a:cubicBezTo>
                    <a:lnTo>
                      <a:pt x="84414" y="0"/>
                    </a:lnTo>
                    <a:lnTo>
                      <a:pt x="84414" y="8961"/>
                    </a:lnTo>
                    <a:lnTo>
                      <a:pt x="65898" y="8961"/>
                    </a:lnTo>
                    <a:cubicBezTo>
                      <a:pt x="60324" y="8961"/>
                      <a:pt x="54152" y="11151"/>
                      <a:pt x="50668" y="12744"/>
                    </a:cubicBezTo>
                    <a:cubicBezTo>
                      <a:pt x="37230" y="19117"/>
                      <a:pt x="32750" y="27281"/>
                      <a:pt x="32750" y="40524"/>
                    </a:cubicBezTo>
                    <a:lnTo>
                      <a:pt x="32750" y="59640"/>
                    </a:lnTo>
                    <a:lnTo>
                      <a:pt x="32750" y="59640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24" name="Forma libre: forma 23">
                <a:extLst>
                  <a:ext uri="{FF2B5EF4-FFF2-40B4-BE49-F238E27FC236}">
                    <a16:creationId xmlns:a16="http://schemas.microsoft.com/office/drawing/2014/main" id="{6CDC8E36-F4A9-4894-B0F7-79B6D383B6F4}"/>
                  </a:ext>
                </a:extLst>
              </p:cNvPr>
              <p:cNvSpPr/>
              <p:nvPr/>
            </p:nvSpPr>
            <p:spPr>
              <a:xfrm>
                <a:off x="4348771" y="4941608"/>
                <a:ext cx="32451" cy="80250"/>
              </a:xfrm>
              <a:custGeom>
                <a:avLst/>
                <a:gdLst>
                  <a:gd name="connsiteX0" fmla="*/ 0 w 32451"/>
                  <a:gd name="connsiteY0" fmla="*/ 80250 h 80250"/>
                  <a:gd name="connsiteX1" fmla="*/ 32451 w 32451"/>
                  <a:gd name="connsiteY1" fmla="*/ 80250 h 80250"/>
                  <a:gd name="connsiteX2" fmla="*/ 32451 w 32451"/>
                  <a:gd name="connsiteY2" fmla="*/ 5775 h 80250"/>
                  <a:gd name="connsiteX3" fmla="*/ 26678 w 32451"/>
                  <a:gd name="connsiteY3" fmla="*/ 0 h 80250"/>
                  <a:gd name="connsiteX4" fmla="*/ 5774 w 32451"/>
                  <a:gd name="connsiteY4" fmla="*/ 0 h 80250"/>
                  <a:gd name="connsiteX5" fmla="*/ 0 w 32451"/>
                  <a:gd name="connsiteY5" fmla="*/ 5775 h 80250"/>
                  <a:gd name="connsiteX6" fmla="*/ 0 w 32451"/>
                  <a:gd name="connsiteY6" fmla="*/ 80250 h 80250"/>
                  <a:gd name="connsiteX7" fmla="*/ 0 w 32451"/>
                  <a:gd name="connsiteY7" fmla="*/ 80250 h 8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451" h="80250">
                    <a:moveTo>
                      <a:pt x="0" y="80250"/>
                    </a:moveTo>
                    <a:lnTo>
                      <a:pt x="32451" y="80250"/>
                    </a:lnTo>
                    <a:lnTo>
                      <a:pt x="32451" y="5775"/>
                    </a:lnTo>
                    <a:cubicBezTo>
                      <a:pt x="32451" y="2688"/>
                      <a:pt x="29963" y="0"/>
                      <a:pt x="26678" y="0"/>
                    </a:cubicBezTo>
                    <a:lnTo>
                      <a:pt x="5774" y="0"/>
                    </a:lnTo>
                    <a:cubicBezTo>
                      <a:pt x="3384" y="0"/>
                      <a:pt x="0" y="1792"/>
                      <a:pt x="0" y="5775"/>
                    </a:cubicBezTo>
                    <a:lnTo>
                      <a:pt x="0" y="80250"/>
                    </a:lnTo>
                    <a:lnTo>
                      <a:pt x="0" y="80250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25" name="Forma libre: forma 24">
                <a:extLst>
                  <a:ext uri="{FF2B5EF4-FFF2-40B4-BE49-F238E27FC236}">
                    <a16:creationId xmlns:a16="http://schemas.microsoft.com/office/drawing/2014/main" id="{04B5B87B-DC4F-06B9-2F93-CCF864F4C286}"/>
                  </a:ext>
                </a:extLst>
              </p:cNvPr>
              <p:cNvSpPr/>
              <p:nvPr/>
            </p:nvSpPr>
            <p:spPr>
              <a:xfrm>
                <a:off x="4348373" y="4911141"/>
                <a:ext cx="33446" cy="22402"/>
              </a:xfrm>
              <a:custGeom>
                <a:avLst/>
                <a:gdLst>
                  <a:gd name="connsiteX0" fmla="*/ 16923 w 33446"/>
                  <a:gd name="connsiteY0" fmla="*/ 0 h 22402"/>
                  <a:gd name="connsiteX1" fmla="*/ 4878 w 33446"/>
                  <a:gd name="connsiteY1" fmla="*/ 3286 h 22402"/>
                  <a:gd name="connsiteX2" fmla="*/ 0 w 33446"/>
                  <a:gd name="connsiteY2" fmla="*/ 11251 h 22402"/>
                  <a:gd name="connsiteX3" fmla="*/ 4878 w 33446"/>
                  <a:gd name="connsiteY3" fmla="*/ 19216 h 22402"/>
                  <a:gd name="connsiteX4" fmla="*/ 16723 w 33446"/>
                  <a:gd name="connsiteY4" fmla="*/ 22402 h 22402"/>
                  <a:gd name="connsiteX5" fmla="*/ 28569 w 33446"/>
                  <a:gd name="connsiteY5" fmla="*/ 19117 h 22402"/>
                  <a:gd name="connsiteX6" fmla="*/ 33447 w 33446"/>
                  <a:gd name="connsiteY6" fmla="*/ 11251 h 22402"/>
                  <a:gd name="connsiteX7" fmla="*/ 28569 w 33446"/>
                  <a:gd name="connsiteY7" fmla="*/ 3286 h 22402"/>
                  <a:gd name="connsiteX8" fmla="*/ 16923 w 33446"/>
                  <a:gd name="connsiteY8" fmla="*/ 0 h 22402"/>
                  <a:gd name="connsiteX9" fmla="*/ 16923 w 33446"/>
                  <a:gd name="connsiteY9" fmla="*/ 0 h 22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446" h="22402">
                    <a:moveTo>
                      <a:pt x="16923" y="0"/>
                    </a:moveTo>
                    <a:cubicBezTo>
                      <a:pt x="12244" y="0"/>
                      <a:pt x="8262" y="1095"/>
                      <a:pt x="4878" y="3286"/>
                    </a:cubicBezTo>
                    <a:cubicBezTo>
                      <a:pt x="1593" y="5476"/>
                      <a:pt x="0" y="8164"/>
                      <a:pt x="0" y="11251"/>
                    </a:cubicBezTo>
                    <a:cubicBezTo>
                      <a:pt x="0" y="14338"/>
                      <a:pt x="1593" y="17026"/>
                      <a:pt x="4878" y="19216"/>
                    </a:cubicBezTo>
                    <a:cubicBezTo>
                      <a:pt x="8163" y="21307"/>
                      <a:pt x="12045" y="22402"/>
                      <a:pt x="16723" y="22402"/>
                    </a:cubicBezTo>
                    <a:cubicBezTo>
                      <a:pt x="21402" y="22402"/>
                      <a:pt x="25284" y="21307"/>
                      <a:pt x="28569" y="19117"/>
                    </a:cubicBezTo>
                    <a:cubicBezTo>
                      <a:pt x="31854" y="16926"/>
                      <a:pt x="33447" y="14338"/>
                      <a:pt x="33447" y="11251"/>
                    </a:cubicBezTo>
                    <a:cubicBezTo>
                      <a:pt x="33447" y="8065"/>
                      <a:pt x="31854" y="5476"/>
                      <a:pt x="28569" y="3286"/>
                    </a:cubicBezTo>
                    <a:cubicBezTo>
                      <a:pt x="25284" y="1095"/>
                      <a:pt x="21402" y="0"/>
                      <a:pt x="16923" y="0"/>
                    </a:cubicBezTo>
                    <a:lnTo>
                      <a:pt x="1692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26" name="Forma libre: forma 25">
                <a:extLst>
                  <a:ext uri="{FF2B5EF4-FFF2-40B4-BE49-F238E27FC236}">
                    <a16:creationId xmlns:a16="http://schemas.microsoft.com/office/drawing/2014/main" id="{6721A1B3-775A-0B33-3D6A-4C25EBFCFD1C}"/>
                  </a:ext>
                </a:extLst>
              </p:cNvPr>
              <p:cNvSpPr/>
              <p:nvPr/>
            </p:nvSpPr>
            <p:spPr>
              <a:xfrm>
                <a:off x="4195870" y="4898496"/>
                <a:ext cx="131597" cy="125354"/>
              </a:xfrm>
              <a:custGeom>
                <a:avLst/>
                <a:gdLst>
                  <a:gd name="connsiteX0" fmla="*/ 125824 w 131597"/>
                  <a:gd name="connsiteY0" fmla="*/ 0 h 125354"/>
                  <a:gd name="connsiteX1" fmla="*/ 103526 w 131597"/>
                  <a:gd name="connsiteY1" fmla="*/ 0 h 125354"/>
                  <a:gd name="connsiteX2" fmla="*/ 97852 w 131597"/>
                  <a:gd name="connsiteY2" fmla="*/ 5675 h 125354"/>
                  <a:gd name="connsiteX3" fmla="*/ 97852 w 131597"/>
                  <a:gd name="connsiteY3" fmla="*/ 47593 h 125354"/>
                  <a:gd name="connsiteX4" fmla="*/ 65998 w 131597"/>
                  <a:gd name="connsiteY4" fmla="*/ 42515 h 125354"/>
                  <a:gd name="connsiteX5" fmla="*/ 19212 w 131597"/>
                  <a:gd name="connsiteY5" fmla="*/ 54761 h 125354"/>
                  <a:gd name="connsiteX6" fmla="*/ 0 w 131597"/>
                  <a:gd name="connsiteY6" fmla="*/ 83934 h 125354"/>
                  <a:gd name="connsiteX7" fmla="*/ 19411 w 131597"/>
                  <a:gd name="connsiteY7" fmla="*/ 113307 h 125354"/>
                  <a:gd name="connsiteX8" fmla="*/ 66297 w 131597"/>
                  <a:gd name="connsiteY8" fmla="*/ 125354 h 125354"/>
                  <a:gd name="connsiteX9" fmla="*/ 112485 w 131597"/>
                  <a:gd name="connsiteY9" fmla="*/ 113307 h 125354"/>
                  <a:gd name="connsiteX10" fmla="*/ 131598 w 131597"/>
                  <a:gd name="connsiteY10" fmla="*/ 83934 h 125354"/>
                  <a:gd name="connsiteX11" fmla="*/ 131598 w 131597"/>
                  <a:gd name="connsiteY11" fmla="*/ 5675 h 125354"/>
                  <a:gd name="connsiteX12" fmla="*/ 125824 w 131597"/>
                  <a:gd name="connsiteY12" fmla="*/ 0 h 125354"/>
                  <a:gd name="connsiteX13" fmla="*/ 90386 w 131597"/>
                  <a:gd name="connsiteY13" fmla="*/ 105839 h 125354"/>
                  <a:gd name="connsiteX14" fmla="*/ 66396 w 131597"/>
                  <a:gd name="connsiteY14" fmla="*/ 114601 h 125354"/>
                  <a:gd name="connsiteX15" fmla="*/ 42207 w 131597"/>
                  <a:gd name="connsiteY15" fmla="*/ 105839 h 125354"/>
                  <a:gd name="connsiteX16" fmla="*/ 32252 w 131597"/>
                  <a:gd name="connsiteY16" fmla="*/ 84432 h 125354"/>
                  <a:gd name="connsiteX17" fmla="*/ 42207 w 131597"/>
                  <a:gd name="connsiteY17" fmla="*/ 63225 h 125354"/>
                  <a:gd name="connsiteX18" fmla="*/ 66197 w 131597"/>
                  <a:gd name="connsiteY18" fmla="*/ 54264 h 125354"/>
                  <a:gd name="connsiteX19" fmla="*/ 90187 w 131597"/>
                  <a:gd name="connsiteY19" fmla="*/ 63225 h 125354"/>
                  <a:gd name="connsiteX20" fmla="*/ 100241 w 131597"/>
                  <a:gd name="connsiteY20" fmla="*/ 84432 h 125354"/>
                  <a:gd name="connsiteX21" fmla="*/ 90386 w 131597"/>
                  <a:gd name="connsiteY21" fmla="*/ 105839 h 125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31597" h="125354">
                    <a:moveTo>
                      <a:pt x="125824" y="0"/>
                    </a:moveTo>
                    <a:lnTo>
                      <a:pt x="103526" y="0"/>
                    </a:lnTo>
                    <a:cubicBezTo>
                      <a:pt x="99943" y="0"/>
                      <a:pt x="97852" y="2887"/>
                      <a:pt x="97852" y="5675"/>
                    </a:cubicBezTo>
                    <a:lnTo>
                      <a:pt x="97852" y="47593"/>
                    </a:lnTo>
                    <a:cubicBezTo>
                      <a:pt x="87997" y="44207"/>
                      <a:pt x="77346" y="42515"/>
                      <a:pt x="65998" y="42515"/>
                    </a:cubicBezTo>
                    <a:cubicBezTo>
                      <a:pt x="47781" y="42515"/>
                      <a:pt x="32153" y="46597"/>
                      <a:pt x="19212" y="54761"/>
                    </a:cubicBezTo>
                    <a:cubicBezTo>
                      <a:pt x="6371" y="62826"/>
                      <a:pt x="0" y="72484"/>
                      <a:pt x="0" y="83934"/>
                    </a:cubicBezTo>
                    <a:cubicBezTo>
                      <a:pt x="0" y="95385"/>
                      <a:pt x="6470" y="105142"/>
                      <a:pt x="19411" y="113307"/>
                    </a:cubicBezTo>
                    <a:cubicBezTo>
                      <a:pt x="32352" y="121371"/>
                      <a:pt x="47980" y="125354"/>
                      <a:pt x="66297" y="125354"/>
                    </a:cubicBezTo>
                    <a:cubicBezTo>
                      <a:pt x="84414" y="125354"/>
                      <a:pt x="99843" y="121371"/>
                      <a:pt x="112485" y="113307"/>
                    </a:cubicBezTo>
                    <a:cubicBezTo>
                      <a:pt x="125227" y="105242"/>
                      <a:pt x="131598" y="95484"/>
                      <a:pt x="131598" y="83934"/>
                    </a:cubicBezTo>
                    <a:lnTo>
                      <a:pt x="131598" y="5675"/>
                    </a:lnTo>
                    <a:cubicBezTo>
                      <a:pt x="131498" y="3087"/>
                      <a:pt x="129507" y="0"/>
                      <a:pt x="125824" y="0"/>
                    </a:cubicBezTo>
                    <a:close/>
                    <a:moveTo>
                      <a:pt x="90386" y="105839"/>
                    </a:moveTo>
                    <a:cubicBezTo>
                      <a:pt x="83817" y="111713"/>
                      <a:pt x="75753" y="114601"/>
                      <a:pt x="66396" y="114601"/>
                    </a:cubicBezTo>
                    <a:cubicBezTo>
                      <a:pt x="57039" y="114601"/>
                      <a:pt x="48976" y="111713"/>
                      <a:pt x="42207" y="105839"/>
                    </a:cubicBezTo>
                    <a:cubicBezTo>
                      <a:pt x="35637" y="99865"/>
                      <a:pt x="32252" y="92796"/>
                      <a:pt x="32252" y="84432"/>
                    </a:cubicBezTo>
                    <a:cubicBezTo>
                      <a:pt x="32252" y="76168"/>
                      <a:pt x="35537" y="69099"/>
                      <a:pt x="42207" y="63225"/>
                    </a:cubicBezTo>
                    <a:cubicBezTo>
                      <a:pt x="48777" y="57251"/>
                      <a:pt x="56840" y="54264"/>
                      <a:pt x="66197" y="54264"/>
                    </a:cubicBezTo>
                    <a:cubicBezTo>
                      <a:pt x="75554" y="54264"/>
                      <a:pt x="83617" y="57251"/>
                      <a:pt x="90187" y="63225"/>
                    </a:cubicBezTo>
                    <a:cubicBezTo>
                      <a:pt x="96956" y="69099"/>
                      <a:pt x="100241" y="76168"/>
                      <a:pt x="100241" y="84432"/>
                    </a:cubicBezTo>
                    <a:cubicBezTo>
                      <a:pt x="100341" y="92696"/>
                      <a:pt x="97056" y="99865"/>
                      <a:pt x="90386" y="1058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27" name="Forma libre: forma 26">
                <a:extLst>
                  <a:ext uri="{FF2B5EF4-FFF2-40B4-BE49-F238E27FC236}">
                    <a16:creationId xmlns:a16="http://schemas.microsoft.com/office/drawing/2014/main" id="{C22BC580-026F-3C36-5267-FAE92F378F7D}"/>
                  </a:ext>
                </a:extLst>
              </p:cNvPr>
              <p:cNvSpPr/>
              <p:nvPr/>
            </p:nvSpPr>
            <p:spPr>
              <a:xfrm>
                <a:off x="4049142" y="4940812"/>
                <a:ext cx="131996" cy="83137"/>
              </a:xfrm>
              <a:custGeom>
                <a:avLst/>
                <a:gdLst>
                  <a:gd name="connsiteX0" fmla="*/ 67093 w 131996"/>
                  <a:gd name="connsiteY0" fmla="*/ 72883 h 83137"/>
                  <a:gd name="connsiteX1" fmla="*/ 44695 w 131996"/>
                  <a:gd name="connsiteY1" fmla="*/ 65316 h 83137"/>
                  <a:gd name="connsiteX2" fmla="*/ 32750 w 131996"/>
                  <a:gd name="connsiteY2" fmla="*/ 42714 h 83137"/>
                  <a:gd name="connsiteX3" fmla="*/ 42904 w 131996"/>
                  <a:gd name="connsiteY3" fmla="*/ 21606 h 83137"/>
                  <a:gd name="connsiteX4" fmla="*/ 67292 w 131996"/>
                  <a:gd name="connsiteY4" fmla="*/ 12844 h 83137"/>
                  <a:gd name="connsiteX5" fmla="*/ 91681 w 131996"/>
                  <a:gd name="connsiteY5" fmla="*/ 21606 h 83137"/>
                  <a:gd name="connsiteX6" fmla="*/ 101834 w 131996"/>
                  <a:gd name="connsiteY6" fmla="*/ 42714 h 83137"/>
                  <a:gd name="connsiteX7" fmla="*/ 91681 w 131996"/>
                  <a:gd name="connsiteY7" fmla="*/ 64021 h 83137"/>
                  <a:gd name="connsiteX8" fmla="*/ 67093 w 131996"/>
                  <a:gd name="connsiteY8" fmla="*/ 72883 h 83137"/>
                  <a:gd name="connsiteX9" fmla="*/ 67093 w 131996"/>
                  <a:gd name="connsiteY9" fmla="*/ 72883 h 83137"/>
                  <a:gd name="connsiteX10" fmla="*/ 131996 w 131996"/>
                  <a:gd name="connsiteY10" fmla="*/ 41121 h 83137"/>
                  <a:gd name="connsiteX11" fmla="*/ 112485 w 131996"/>
                  <a:gd name="connsiteY11" fmla="*/ 12147 h 83137"/>
                  <a:gd name="connsiteX12" fmla="*/ 66197 w 131996"/>
                  <a:gd name="connsiteY12" fmla="*/ 0 h 83137"/>
                  <a:gd name="connsiteX13" fmla="*/ 19411 w 131996"/>
                  <a:gd name="connsiteY13" fmla="*/ 12247 h 83137"/>
                  <a:gd name="connsiteX14" fmla="*/ 0 w 131996"/>
                  <a:gd name="connsiteY14" fmla="*/ 41420 h 83137"/>
                  <a:gd name="connsiteX15" fmla="*/ 19212 w 131996"/>
                  <a:gd name="connsiteY15" fmla="*/ 70991 h 83137"/>
                  <a:gd name="connsiteX16" fmla="*/ 65799 w 131996"/>
                  <a:gd name="connsiteY16" fmla="*/ 83138 h 83137"/>
                  <a:gd name="connsiteX17" fmla="*/ 99246 w 131996"/>
                  <a:gd name="connsiteY17" fmla="*/ 77463 h 83137"/>
                  <a:gd name="connsiteX18" fmla="*/ 99246 w 131996"/>
                  <a:gd name="connsiteY18" fmla="*/ 81047 h 83137"/>
                  <a:gd name="connsiteX19" fmla="*/ 131996 w 131996"/>
                  <a:gd name="connsiteY19" fmla="*/ 81047 h 83137"/>
                  <a:gd name="connsiteX20" fmla="*/ 131996 w 131996"/>
                  <a:gd name="connsiteY20" fmla="*/ 41121 h 83137"/>
                  <a:gd name="connsiteX21" fmla="*/ 131996 w 131996"/>
                  <a:gd name="connsiteY21" fmla="*/ 41121 h 83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31996" h="83137">
                    <a:moveTo>
                      <a:pt x="67093" y="72883"/>
                    </a:moveTo>
                    <a:cubicBezTo>
                      <a:pt x="58831" y="72883"/>
                      <a:pt x="51465" y="70393"/>
                      <a:pt x="44695" y="65316"/>
                    </a:cubicBezTo>
                    <a:cubicBezTo>
                      <a:pt x="36732" y="59740"/>
                      <a:pt x="32750" y="52173"/>
                      <a:pt x="32750" y="42714"/>
                    </a:cubicBezTo>
                    <a:cubicBezTo>
                      <a:pt x="32750" y="34550"/>
                      <a:pt x="36135" y="27480"/>
                      <a:pt x="42904" y="21606"/>
                    </a:cubicBezTo>
                    <a:cubicBezTo>
                      <a:pt x="49673" y="15731"/>
                      <a:pt x="57736" y="12844"/>
                      <a:pt x="67292" y="12844"/>
                    </a:cubicBezTo>
                    <a:cubicBezTo>
                      <a:pt x="76848" y="12844"/>
                      <a:pt x="85011" y="15831"/>
                      <a:pt x="91681" y="21606"/>
                    </a:cubicBezTo>
                    <a:cubicBezTo>
                      <a:pt x="98450" y="27480"/>
                      <a:pt x="101834" y="34550"/>
                      <a:pt x="101834" y="42714"/>
                    </a:cubicBezTo>
                    <a:cubicBezTo>
                      <a:pt x="101834" y="51078"/>
                      <a:pt x="98450" y="58147"/>
                      <a:pt x="91681" y="64021"/>
                    </a:cubicBezTo>
                    <a:cubicBezTo>
                      <a:pt x="84812" y="69896"/>
                      <a:pt x="76649" y="72883"/>
                      <a:pt x="67093" y="72883"/>
                    </a:cubicBezTo>
                    <a:lnTo>
                      <a:pt x="67093" y="72883"/>
                    </a:lnTo>
                    <a:close/>
                    <a:moveTo>
                      <a:pt x="131996" y="41121"/>
                    </a:moveTo>
                    <a:cubicBezTo>
                      <a:pt x="131897" y="29770"/>
                      <a:pt x="125426" y="20112"/>
                      <a:pt x="112485" y="12147"/>
                    </a:cubicBezTo>
                    <a:cubicBezTo>
                      <a:pt x="99644" y="4082"/>
                      <a:pt x="84215" y="0"/>
                      <a:pt x="66197" y="0"/>
                    </a:cubicBezTo>
                    <a:cubicBezTo>
                      <a:pt x="47980" y="0"/>
                      <a:pt x="32352" y="4082"/>
                      <a:pt x="19411" y="12247"/>
                    </a:cubicBezTo>
                    <a:cubicBezTo>
                      <a:pt x="6470" y="20312"/>
                      <a:pt x="0" y="30069"/>
                      <a:pt x="0" y="41420"/>
                    </a:cubicBezTo>
                    <a:cubicBezTo>
                      <a:pt x="0" y="52870"/>
                      <a:pt x="6371" y="62727"/>
                      <a:pt x="19212" y="70991"/>
                    </a:cubicBezTo>
                    <a:cubicBezTo>
                      <a:pt x="32153" y="79056"/>
                      <a:pt x="47682" y="83138"/>
                      <a:pt x="65799" y="83138"/>
                    </a:cubicBezTo>
                    <a:cubicBezTo>
                      <a:pt x="77844" y="83138"/>
                      <a:pt x="88993" y="81246"/>
                      <a:pt x="99246" y="77463"/>
                    </a:cubicBezTo>
                    <a:lnTo>
                      <a:pt x="99246" y="81047"/>
                    </a:lnTo>
                    <a:lnTo>
                      <a:pt x="131996" y="81047"/>
                    </a:lnTo>
                    <a:lnTo>
                      <a:pt x="131996" y="41121"/>
                    </a:lnTo>
                    <a:lnTo>
                      <a:pt x="131996" y="41121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28" name="Forma libre: forma 27">
                <a:extLst>
                  <a:ext uri="{FF2B5EF4-FFF2-40B4-BE49-F238E27FC236}">
                    <a16:creationId xmlns:a16="http://schemas.microsoft.com/office/drawing/2014/main" id="{260C62E8-9331-DF4A-0E92-08AA82F486B8}"/>
                  </a:ext>
                </a:extLst>
              </p:cNvPr>
              <p:cNvSpPr/>
              <p:nvPr/>
            </p:nvSpPr>
            <p:spPr>
              <a:xfrm>
                <a:off x="3806728" y="4872175"/>
                <a:ext cx="209812" cy="209879"/>
              </a:xfrm>
              <a:custGeom>
                <a:avLst/>
                <a:gdLst>
                  <a:gd name="connsiteX0" fmla="*/ 101360 w 209812"/>
                  <a:gd name="connsiteY0" fmla="*/ 5113 h 209879"/>
                  <a:gd name="connsiteX1" fmla="*/ 195130 w 209812"/>
                  <a:gd name="connsiteY1" fmla="*/ 104779 h 209879"/>
                  <a:gd name="connsiteX2" fmla="*/ 209764 w 209812"/>
                  <a:gd name="connsiteY2" fmla="*/ 131264 h 209879"/>
                  <a:gd name="connsiteX3" fmla="*/ 179502 w 209812"/>
                  <a:gd name="connsiteY3" fmla="*/ 158744 h 209879"/>
                  <a:gd name="connsiteX4" fmla="*/ 78066 w 209812"/>
                  <a:gd name="connsiteY4" fmla="*/ 195982 h 209879"/>
                  <a:gd name="connsiteX5" fmla="*/ 108029 w 209812"/>
                  <a:gd name="connsiteY5" fmla="*/ 150181 h 209879"/>
                  <a:gd name="connsiteX6" fmla="*/ 140281 w 209812"/>
                  <a:gd name="connsiteY6" fmla="*/ 59775 h 209879"/>
                  <a:gd name="connsiteX7" fmla="*/ 123458 w 209812"/>
                  <a:gd name="connsiteY7" fmla="*/ 48026 h 209879"/>
                  <a:gd name="connsiteX8" fmla="*/ 137594 w 209812"/>
                  <a:gd name="connsiteY8" fmla="*/ 61965 h 209879"/>
                  <a:gd name="connsiteX9" fmla="*/ 82048 w 209812"/>
                  <a:gd name="connsiteY9" fmla="*/ 154761 h 209879"/>
                  <a:gd name="connsiteX10" fmla="*/ 35262 w 209812"/>
                  <a:gd name="connsiteY10" fmla="*/ 209324 h 209879"/>
                  <a:gd name="connsiteX11" fmla="*/ 5498 w 209812"/>
                  <a:gd name="connsiteY11" fmla="*/ 159939 h 209879"/>
                  <a:gd name="connsiteX12" fmla="*/ 9281 w 209812"/>
                  <a:gd name="connsiteY12" fmla="*/ 149883 h 209879"/>
                  <a:gd name="connsiteX13" fmla="*/ 94292 w 209812"/>
                  <a:gd name="connsiteY13" fmla="*/ 86558 h 209879"/>
                  <a:gd name="connsiteX14" fmla="*/ 122065 w 209812"/>
                  <a:gd name="connsiteY14" fmla="*/ 49022 h 209879"/>
                  <a:gd name="connsiteX15" fmla="*/ 118680 w 209812"/>
                  <a:gd name="connsiteY15" fmla="*/ 47628 h 209879"/>
                  <a:gd name="connsiteX16" fmla="*/ 121069 w 209812"/>
                  <a:gd name="connsiteY16" fmla="*/ 49022 h 209879"/>
                  <a:gd name="connsiteX17" fmla="*/ 88220 w 209812"/>
                  <a:gd name="connsiteY17" fmla="*/ 84169 h 209879"/>
                  <a:gd name="connsiteX18" fmla="*/ 18738 w 209812"/>
                  <a:gd name="connsiteY18" fmla="*/ 125389 h 209879"/>
                  <a:gd name="connsiteX19" fmla="*/ 70003 w 209812"/>
                  <a:gd name="connsiteY19" fmla="*/ 12083 h 209879"/>
                  <a:gd name="connsiteX20" fmla="*/ 101360 w 209812"/>
                  <a:gd name="connsiteY20" fmla="*/ 5113 h 209879"/>
                  <a:gd name="connsiteX21" fmla="*/ 101360 w 209812"/>
                  <a:gd name="connsiteY21" fmla="*/ 5113 h 209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09812" h="209879">
                    <a:moveTo>
                      <a:pt x="101360" y="5113"/>
                    </a:moveTo>
                    <a:cubicBezTo>
                      <a:pt x="104346" y="7304"/>
                      <a:pt x="141277" y="37273"/>
                      <a:pt x="195130" y="104779"/>
                    </a:cubicBezTo>
                    <a:cubicBezTo>
                      <a:pt x="202397" y="113840"/>
                      <a:pt x="209266" y="124692"/>
                      <a:pt x="209764" y="131264"/>
                    </a:cubicBezTo>
                    <a:cubicBezTo>
                      <a:pt x="210659" y="142316"/>
                      <a:pt x="199311" y="151575"/>
                      <a:pt x="179502" y="158744"/>
                    </a:cubicBezTo>
                    <a:cubicBezTo>
                      <a:pt x="166462" y="163424"/>
                      <a:pt x="114499" y="182839"/>
                      <a:pt x="78066" y="195982"/>
                    </a:cubicBezTo>
                    <a:cubicBezTo>
                      <a:pt x="88220" y="182441"/>
                      <a:pt x="98473" y="167008"/>
                      <a:pt x="108029" y="150181"/>
                    </a:cubicBezTo>
                    <a:cubicBezTo>
                      <a:pt x="141576" y="90840"/>
                      <a:pt x="144960" y="73416"/>
                      <a:pt x="140281" y="59775"/>
                    </a:cubicBezTo>
                    <a:cubicBezTo>
                      <a:pt x="135901" y="46931"/>
                      <a:pt x="126544" y="47429"/>
                      <a:pt x="123458" y="48026"/>
                    </a:cubicBezTo>
                    <a:cubicBezTo>
                      <a:pt x="126345" y="47528"/>
                      <a:pt x="135702" y="48922"/>
                      <a:pt x="137594" y="61965"/>
                    </a:cubicBezTo>
                    <a:cubicBezTo>
                      <a:pt x="139883" y="78195"/>
                      <a:pt x="130327" y="92632"/>
                      <a:pt x="82048" y="154761"/>
                    </a:cubicBezTo>
                    <a:cubicBezTo>
                      <a:pt x="66320" y="175073"/>
                      <a:pt x="50293" y="193592"/>
                      <a:pt x="35262" y="209324"/>
                    </a:cubicBezTo>
                    <a:cubicBezTo>
                      <a:pt x="19534" y="211315"/>
                      <a:pt x="-12918" y="210618"/>
                      <a:pt x="5498" y="159939"/>
                    </a:cubicBezTo>
                    <a:cubicBezTo>
                      <a:pt x="6693" y="156653"/>
                      <a:pt x="7987" y="153268"/>
                      <a:pt x="9281" y="149883"/>
                    </a:cubicBezTo>
                    <a:cubicBezTo>
                      <a:pt x="28792" y="137138"/>
                      <a:pt x="64130" y="112147"/>
                      <a:pt x="94292" y="86558"/>
                    </a:cubicBezTo>
                    <a:cubicBezTo>
                      <a:pt x="125151" y="60372"/>
                      <a:pt x="125151" y="51810"/>
                      <a:pt x="122065" y="49022"/>
                    </a:cubicBezTo>
                    <a:cubicBezTo>
                      <a:pt x="120671" y="47728"/>
                      <a:pt x="118680" y="47628"/>
                      <a:pt x="118680" y="47628"/>
                    </a:cubicBezTo>
                    <a:cubicBezTo>
                      <a:pt x="118680" y="47628"/>
                      <a:pt x="120074" y="47927"/>
                      <a:pt x="121069" y="49022"/>
                    </a:cubicBezTo>
                    <a:cubicBezTo>
                      <a:pt x="123458" y="51909"/>
                      <a:pt x="122762" y="60472"/>
                      <a:pt x="88220" y="84169"/>
                    </a:cubicBezTo>
                    <a:cubicBezTo>
                      <a:pt x="64329" y="100597"/>
                      <a:pt x="38646" y="115034"/>
                      <a:pt x="18738" y="125389"/>
                    </a:cubicBezTo>
                    <a:cubicBezTo>
                      <a:pt x="39941" y="73117"/>
                      <a:pt x="65922" y="18654"/>
                      <a:pt x="70003" y="12083"/>
                    </a:cubicBezTo>
                    <a:cubicBezTo>
                      <a:pt x="77270" y="433"/>
                      <a:pt x="88220" y="-4545"/>
                      <a:pt x="101360" y="5113"/>
                    </a:cubicBezTo>
                    <a:lnTo>
                      <a:pt x="101360" y="5113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</p:grp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E1A8E217-F5D7-58E4-B040-2DF1A6796A29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4764" y="5050964"/>
              <a:ext cx="54720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Imagen 21" descr="Imagen que contiene Texto&#10;&#10;Descripción generada automáticamente">
              <a:extLst>
                <a:ext uri="{FF2B5EF4-FFF2-40B4-BE49-F238E27FC236}">
                  <a16:creationId xmlns:a16="http://schemas.microsoft.com/office/drawing/2014/main" id="{F2F8F2C7-EA1C-FCA5-5BF3-9F71E41CD4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91835" y="4901411"/>
              <a:ext cx="821320" cy="207316"/>
            </a:xfrm>
            <a:prstGeom prst="rect">
              <a:avLst/>
            </a:prstGeom>
          </p:spPr>
        </p:pic>
      </p:grpSp>
      <p:sp>
        <p:nvSpPr>
          <p:cNvPr id="5" name="Google Shape;544;p49">
            <a:extLst>
              <a:ext uri="{FF2B5EF4-FFF2-40B4-BE49-F238E27FC236}">
                <a16:creationId xmlns:a16="http://schemas.microsoft.com/office/drawing/2014/main" id="{17B8945B-AA49-05EC-1849-4CBA4F3D29F4}"/>
              </a:ext>
            </a:extLst>
          </p:cNvPr>
          <p:cNvSpPr/>
          <p:nvPr userDrawn="1"/>
        </p:nvSpPr>
        <p:spPr>
          <a:xfrm>
            <a:off x="5885400" y="810700"/>
            <a:ext cx="1329600" cy="4003006"/>
          </a:xfrm>
          <a:prstGeom prst="rect">
            <a:avLst/>
          </a:prstGeom>
          <a:solidFill>
            <a:schemeClr val="accent1">
              <a:alpha val="732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21"/>
          <p:cNvSpPr txBox="1">
            <a:spLocks noGrp="1"/>
          </p:cNvSpPr>
          <p:nvPr>
            <p:ph type="ctrTitle"/>
          </p:nvPr>
        </p:nvSpPr>
        <p:spPr>
          <a:xfrm>
            <a:off x="655200" y="284400"/>
            <a:ext cx="7120800" cy="4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bg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14" name="Google Shape;114;p21"/>
          <p:cNvSpPr txBox="1">
            <a:spLocks noGrp="1"/>
          </p:cNvSpPr>
          <p:nvPr>
            <p:ph type="subTitle" idx="2"/>
          </p:nvPr>
        </p:nvSpPr>
        <p:spPr>
          <a:xfrm>
            <a:off x="642050" y="780998"/>
            <a:ext cx="4655400" cy="9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aseline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E84ABFC6-856B-EC04-C7C4-34051C9EB6D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8611200" y="4881600"/>
            <a:ext cx="511200" cy="2139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6DBB0-82DF-44E8-A9B3-7680102EDDF9}" type="slidenum">
              <a:rPr lang="es-ES" smtClean="0"/>
              <a:t>‹Nº›</a:t>
            </a:fld>
            <a:endParaRPr lang="es-ES"/>
          </a:p>
        </p:txBody>
      </p:sp>
      <p:pic>
        <p:nvPicPr>
          <p:cNvPr id="13" name="Picture 2" descr="Imagen relacionada">
            <a:extLst>
              <a:ext uri="{FF2B5EF4-FFF2-40B4-BE49-F238E27FC236}">
                <a16:creationId xmlns:a16="http://schemas.microsoft.com/office/drawing/2014/main" id="{F5C88ECF-4FA5-AA6D-0C27-EA60CCCE43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222" l="889" r="99667">
                        <a14:foregroundMark x1="19778" y1="21222" x2="19778" y2="21222"/>
                        <a14:foregroundMark x1="27444" y1="15778" x2="27444" y2="15778"/>
                        <a14:foregroundMark x1="45222" y1="14667" x2="45222" y2="14667"/>
                        <a14:foregroundMark x1="57000" y1="14889" x2="57000" y2="14889"/>
                        <a14:foregroundMark x1="80000" y1="26667" x2="80000" y2="26667"/>
                        <a14:foregroundMark x1="82667" y1="41111" x2="82667" y2="41111"/>
                        <a14:foregroundMark x1="84333" y1="53778" x2="84333" y2="53778"/>
                        <a14:foregroundMark x1="83000" y1="66000" x2="83000" y2="66000"/>
                        <a14:foregroundMark x1="71222" y1="76222" x2="71222" y2="76222"/>
                        <a14:foregroundMark x1="62778" y1="82222" x2="62778" y2="82222"/>
                        <a14:foregroundMark x1="52889" y1="86000" x2="52889" y2="86000"/>
                        <a14:foregroundMark x1="79667" y1="80222" x2="79667" y2="80222"/>
                        <a14:foregroundMark x1="74778" y1="74222" x2="73667" y2="69556"/>
                        <a14:foregroundMark x1="64889" y1="22333" x2="76111" y2="10222"/>
                        <a14:foregroundMark x1="74444" y1="30444" x2="88222" y2="24444"/>
                        <a14:foregroundMark x1="78000" y1="40889" x2="95778" y2="40111"/>
                        <a14:foregroundMark x1="81111" y1="49333" x2="94778" y2="55889"/>
                        <a14:foregroundMark x1="77778" y1="60889" x2="88667" y2="72333"/>
                        <a14:foregroundMark x1="63333" y1="76444" x2="63556" y2="93111"/>
                        <a14:foregroundMark x1="32889" y1="73667" x2="15444" y2="80556"/>
                        <a14:foregroundMark x1="6667" y1="39556" x2="18444" y2="41667"/>
                        <a14:foregroundMark x1="16000" y1="19778" x2="23667" y2="29444"/>
                        <a14:foregroundMark x1="29889" y1="9111" x2="33444" y2="22556"/>
                        <a14:foregroundMark x1="46889" y1="2889" x2="42222" y2="18778"/>
                        <a14:foregroundMark x1="62778" y1="4556" x2="54556" y2="18444"/>
                        <a14:foregroundMark x1="20889" y1="61444" x2="11000" y2="71778"/>
                        <a14:foregroundMark x1="38667" y1="77000" x2="38667" y2="88778"/>
                        <a14:foregroundMark x1="46000" y1="6000" x2="46667" y2="12222"/>
                        <a14:foregroundMark x1="42111" y1="6111" x2="42444" y2="14000"/>
                        <a14:foregroundMark x1="36444" y1="5444" x2="41889" y2="21000"/>
                        <a14:foregroundMark x1="9778" y1="25889" x2="26000" y2="33778"/>
                        <a14:foregroundMark x1="50556" y1="81333" x2="48667" y2="92556"/>
                        <a14:foregroundMark x1="69444" y1="71778" x2="78667" y2="86444"/>
                        <a14:foregroundMark x1="3333" y1="49778" x2="19778" y2="5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881" y="-618368"/>
            <a:ext cx="1678071" cy="1678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0F7377EC-3B7C-32ED-FCF1-D69E57AFFC1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34702" y="2072252"/>
            <a:ext cx="4338000" cy="1487832"/>
          </a:xfrm>
        </p:spPr>
        <p:txBody>
          <a:bodyPr/>
          <a:lstStyle>
            <a:lvl1pPr marL="0" indent="0">
              <a:buNone/>
              <a:defRPr sz="1100" baseline="0"/>
            </a:lvl1pPr>
          </a:lstStyle>
          <a:p>
            <a:pPr lvl="0"/>
            <a:r>
              <a:rPr lang="es-ES"/>
              <a:t>Haga clic para modificar los estilos de texto del patrón.</a:t>
            </a:r>
            <a:endParaRPr lang="ca-ES"/>
          </a:p>
        </p:txBody>
      </p:sp>
      <p:sp>
        <p:nvSpPr>
          <p:cNvPr id="6" name="Google Shape;545;p49">
            <a:extLst>
              <a:ext uri="{FF2B5EF4-FFF2-40B4-BE49-F238E27FC236}">
                <a16:creationId xmlns:a16="http://schemas.microsoft.com/office/drawing/2014/main" id="{8C01DB38-B5F0-5A96-198E-9E9DB4A5E3CD}"/>
              </a:ext>
            </a:extLst>
          </p:cNvPr>
          <p:cNvSpPr/>
          <p:nvPr userDrawn="1"/>
        </p:nvSpPr>
        <p:spPr>
          <a:xfrm>
            <a:off x="4734702" y="840645"/>
            <a:ext cx="2271300" cy="116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546;p49">
            <a:extLst>
              <a:ext uri="{FF2B5EF4-FFF2-40B4-BE49-F238E27FC236}">
                <a16:creationId xmlns:a16="http://schemas.microsoft.com/office/drawing/2014/main" id="{83BE1269-4FEB-59F2-C4DF-EE3BBB3E315C}"/>
              </a:ext>
            </a:extLst>
          </p:cNvPr>
          <p:cNvSpPr/>
          <p:nvPr userDrawn="1"/>
        </p:nvSpPr>
        <p:spPr>
          <a:xfrm>
            <a:off x="0" y="0"/>
            <a:ext cx="1329600" cy="4370100"/>
          </a:xfrm>
          <a:prstGeom prst="rect">
            <a:avLst/>
          </a:prstGeom>
          <a:solidFill>
            <a:schemeClr val="accent1">
              <a:alpha val="732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547;p49">
            <a:extLst>
              <a:ext uri="{FF2B5EF4-FFF2-40B4-BE49-F238E27FC236}">
                <a16:creationId xmlns:a16="http://schemas.microsoft.com/office/drawing/2014/main" id="{E9932947-B574-3BA2-BC17-830CD29A6AE0}"/>
              </a:ext>
            </a:extLst>
          </p:cNvPr>
          <p:cNvSpPr/>
          <p:nvPr userDrawn="1"/>
        </p:nvSpPr>
        <p:spPr>
          <a:xfrm>
            <a:off x="309573" y="833560"/>
            <a:ext cx="2271300" cy="116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Marcador de texto 14">
            <a:extLst>
              <a:ext uri="{FF2B5EF4-FFF2-40B4-BE49-F238E27FC236}">
                <a16:creationId xmlns:a16="http://schemas.microsoft.com/office/drawing/2014/main" id="{B78883E6-304E-009F-A46D-BCF9ABF3644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3351" y="2076140"/>
            <a:ext cx="4337886" cy="1487832"/>
          </a:xfrm>
        </p:spPr>
        <p:txBody>
          <a:bodyPr/>
          <a:lstStyle>
            <a:lvl1pPr marL="0" indent="0">
              <a:buNone/>
              <a:defRPr sz="1100" baseline="0"/>
            </a:lvl1pPr>
          </a:lstStyle>
          <a:p>
            <a:pPr lvl="0"/>
            <a:r>
              <a:rPr lang="es-ES"/>
              <a:t>Haga clic para modificar los estilos de texto del patrón.</a:t>
            </a:r>
            <a:endParaRPr lang="ca-ES"/>
          </a:p>
        </p:txBody>
      </p:sp>
      <p:sp>
        <p:nvSpPr>
          <p:cNvPr id="18" name="Marcador de texto 14">
            <a:extLst>
              <a:ext uri="{FF2B5EF4-FFF2-40B4-BE49-F238E27FC236}">
                <a16:creationId xmlns:a16="http://schemas.microsoft.com/office/drawing/2014/main" id="{7B55B130-0899-4948-E50C-6EC1A6E9B69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16657" y="845883"/>
            <a:ext cx="2271299" cy="1145794"/>
          </a:xfrm>
        </p:spPr>
        <p:txBody>
          <a:bodyPr/>
          <a:lstStyle>
            <a:lvl1pPr marL="152400" indent="0">
              <a:buNone/>
              <a:defRPr sz="1800" b="1" baseline="0">
                <a:solidFill>
                  <a:schemeClr val="bg1"/>
                </a:solidFill>
                <a:latin typeface="Livvic" pitchFamily="2" charset="0"/>
              </a:defRPr>
            </a:lvl1pPr>
          </a:lstStyle>
          <a:p>
            <a:pPr lvl="0"/>
            <a:r>
              <a:rPr lang="es-ES"/>
              <a:t>Haga clic para modificar los estilos de texto del patrón.</a:t>
            </a:r>
            <a:endParaRPr lang="ca-ES"/>
          </a:p>
        </p:txBody>
      </p:sp>
      <p:sp>
        <p:nvSpPr>
          <p:cNvPr id="19" name="Marcador de texto 14">
            <a:extLst>
              <a:ext uri="{FF2B5EF4-FFF2-40B4-BE49-F238E27FC236}">
                <a16:creationId xmlns:a16="http://schemas.microsoft.com/office/drawing/2014/main" id="{62AEFF49-8217-0B4A-7BFB-EAFBE9E83DE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49750" y="843268"/>
            <a:ext cx="2271299" cy="1145794"/>
          </a:xfrm>
        </p:spPr>
        <p:txBody>
          <a:bodyPr/>
          <a:lstStyle>
            <a:lvl1pPr marL="152400" indent="0">
              <a:buNone/>
              <a:defRPr sz="1800" b="1" baseline="0">
                <a:solidFill>
                  <a:schemeClr val="bg1"/>
                </a:solidFill>
                <a:latin typeface="Livvic" pitchFamily="2" charset="0"/>
              </a:defRPr>
            </a:lvl1pPr>
          </a:lstStyle>
          <a:p>
            <a:pPr lvl="0"/>
            <a:r>
              <a:rPr lang="es-ES"/>
              <a:t>Haga clic para modificar los estilos de texto del patrón.</a:t>
            </a:r>
            <a:endParaRPr lang="ca-ES"/>
          </a:p>
        </p:txBody>
      </p:sp>
      <p:pic>
        <p:nvPicPr>
          <p:cNvPr id="9" name="Imagen 8" descr="Imagen que contiene Tabla&#10;&#10;Descripción generada automáticamente">
            <a:extLst>
              <a:ext uri="{FF2B5EF4-FFF2-40B4-BE49-F238E27FC236}">
                <a16:creationId xmlns:a16="http://schemas.microsoft.com/office/drawing/2014/main" id="{E17922E6-7C10-9220-74DC-7FE9E479EC8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221784" y="4844576"/>
            <a:ext cx="1156166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752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 preserve="1" userDrawn="1">
  <p:cSld name="1_Title + text 2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E299706D-E135-30D4-2BAA-40E62D14A5BA}"/>
              </a:ext>
            </a:extLst>
          </p:cNvPr>
          <p:cNvGrpSpPr/>
          <p:nvPr userDrawn="1"/>
        </p:nvGrpSpPr>
        <p:grpSpPr>
          <a:xfrm>
            <a:off x="-4764" y="4830592"/>
            <a:ext cx="9148763" cy="313760"/>
            <a:chOff x="-4764" y="4846467"/>
            <a:chExt cx="9148763" cy="313760"/>
          </a:xfrm>
        </p:grpSpPr>
        <p:sp>
          <p:nvSpPr>
            <p:cNvPr id="12" name="9 Rectángulo">
              <a:extLst>
                <a:ext uri="{FF2B5EF4-FFF2-40B4-BE49-F238E27FC236}">
                  <a16:creationId xmlns:a16="http://schemas.microsoft.com/office/drawing/2014/main" id="{33F3CAC9-C9DD-2339-C668-B8B3D775A6F6}"/>
                </a:ext>
              </a:extLst>
            </p:cNvPr>
            <p:cNvSpPr/>
            <p:nvPr userDrawn="1"/>
          </p:nvSpPr>
          <p:spPr>
            <a:xfrm>
              <a:off x="5469890" y="4846467"/>
              <a:ext cx="3674109" cy="3137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690"/>
            </a:p>
          </p:txBody>
        </p:sp>
        <p:grpSp>
          <p:nvGrpSpPr>
            <p:cNvPr id="16" name="Gráfico 16">
              <a:extLst>
                <a:ext uri="{FF2B5EF4-FFF2-40B4-BE49-F238E27FC236}">
                  <a16:creationId xmlns:a16="http://schemas.microsoft.com/office/drawing/2014/main" id="{0608223B-8591-FCD6-8CB9-2EEBB9570B7E}"/>
                </a:ext>
              </a:extLst>
            </p:cNvPr>
            <p:cNvGrpSpPr/>
            <p:nvPr/>
          </p:nvGrpSpPr>
          <p:grpSpPr>
            <a:xfrm>
              <a:off x="5601394" y="4889387"/>
              <a:ext cx="569622" cy="216901"/>
              <a:chOff x="3806728" y="4872175"/>
              <a:chExt cx="681505" cy="209879"/>
            </a:xfrm>
            <a:solidFill>
              <a:srgbClr val="FFFFFF"/>
            </a:solidFill>
          </p:grpSpPr>
          <p:sp>
            <p:nvSpPr>
              <p:cNvPr id="19" name="Forma libre: forma 18">
                <a:extLst>
                  <a:ext uri="{FF2B5EF4-FFF2-40B4-BE49-F238E27FC236}">
                    <a16:creationId xmlns:a16="http://schemas.microsoft.com/office/drawing/2014/main" id="{6E9D901B-BFCB-434D-B8D6-04E5AAC37A0C}"/>
                  </a:ext>
                </a:extLst>
              </p:cNvPr>
              <p:cNvSpPr/>
              <p:nvPr/>
            </p:nvSpPr>
            <p:spPr>
              <a:xfrm>
                <a:off x="4403819" y="4903773"/>
                <a:ext cx="84413" cy="118185"/>
              </a:xfrm>
              <a:custGeom>
                <a:avLst/>
                <a:gdLst>
                  <a:gd name="connsiteX0" fmla="*/ 32750 w 84413"/>
                  <a:gd name="connsiteY0" fmla="*/ 59640 h 118185"/>
                  <a:gd name="connsiteX1" fmla="*/ 68387 w 84413"/>
                  <a:gd name="connsiteY1" fmla="*/ 59640 h 118185"/>
                  <a:gd name="connsiteX2" fmla="*/ 74061 w 84413"/>
                  <a:gd name="connsiteY2" fmla="*/ 65415 h 118185"/>
                  <a:gd name="connsiteX3" fmla="*/ 74061 w 84413"/>
                  <a:gd name="connsiteY3" fmla="*/ 71787 h 118185"/>
                  <a:gd name="connsiteX4" fmla="*/ 68387 w 84413"/>
                  <a:gd name="connsiteY4" fmla="*/ 77463 h 118185"/>
                  <a:gd name="connsiteX5" fmla="*/ 32850 w 84413"/>
                  <a:gd name="connsiteY5" fmla="*/ 77463 h 118185"/>
                  <a:gd name="connsiteX6" fmla="*/ 32850 w 84413"/>
                  <a:gd name="connsiteY6" fmla="*/ 112410 h 118185"/>
                  <a:gd name="connsiteX7" fmla="*/ 27076 w 84413"/>
                  <a:gd name="connsiteY7" fmla="*/ 118185 h 118185"/>
                  <a:gd name="connsiteX8" fmla="*/ 20108 w 84413"/>
                  <a:gd name="connsiteY8" fmla="*/ 118185 h 118185"/>
                  <a:gd name="connsiteX9" fmla="*/ 12543 w 84413"/>
                  <a:gd name="connsiteY9" fmla="*/ 118185 h 118185"/>
                  <a:gd name="connsiteX10" fmla="*/ 5674 w 84413"/>
                  <a:gd name="connsiteY10" fmla="*/ 118185 h 118185"/>
                  <a:gd name="connsiteX11" fmla="*/ 0 w 84413"/>
                  <a:gd name="connsiteY11" fmla="*/ 112410 h 118185"/>
                  <a:gd name="connsiteX12" fmla="*/ 0 w 84413"/>
                  <a:gd name="connsiteY12" fmla="*/ 39926 h 118185"/>
                  <a:gd name="connsiteX13" fmla="*/ 31556 w 84413"/>
                  <a:gd name="connsiteY13" fmla="*/ 2887 h 118185"/>
                  <a:gd name="connsiteX14" fmla="*/ 53754 w 84413"/>
                  <a:gd name="connsiteY14" fmla="*/ 0 h 118185"/>
                  <a:gd name="connsiteX15" fmla="*/ 84414 w 84413"/>
                  <a:gd name="connsiteY15" fmla="*/ 0 h 118185"/>
                  <a:gd name="connsiteX16" fmla="*/ 84414 w 84413"/>
                  <a:gd name="connsiteY16" fmla="*/ 8961 h 118185"/>
                  <a:gd name="connsiteX17" fmla="*/ 65898 w 84413"/>
                  <a:gd name="connsiteY17" fmla="*/ 8961 h 118185"/>
                  <a:gd name="connsiteX18" fmla="*/ 50668 w 84413"/>
                  <a:gd name="connsiteY18" fmla="*/ 12744 h 118185"/>
                  <a:gd name="connsiteX19" fmla="*/ 32750 w 84413"/>
                  <a:gd name="connsiteY19" fmla="*/ 40524 h 118185"/>
                  <a:gd name="connsiteX20" fmla="*/ 32750 w 84413"/>
                  <a:gd name="connsiteY20" fmla="*/ 59640 h 118185"/>
                  <a:gd name="connsiteX21" fmla="*/ 32750 w 84413"/>
                  <a:gd name="connsiteY21" fmla="*/ 59640 h 118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4413" h="118185">
                    <a:moveTo>
                      <a:pt x="32750" y="59640"/>
                    </a:moveTo>
                    <a:lnTo>
                      <a:pt x="68387" y="59640"/>
                    </a:lnTo>
                    <a:cubicBezTo>
                      <a:pt x="71473" y="59640"/>
                      <a:pt x="74061" y="62229"/>
                      <a:pt x="74061" y="65415"/>
                    </a:cubicBezTo>
                    <a:lnTo>
                      <a:pt x="74061" y="71787"/>
                    </a:lnTo>
                    <a:cubicBezTo>
                      <a:pt x="74061" y="75471"/>
                      <a:pt x="70975" y="77463"/>
                      <a:pt x="68387" y="77463"/>
                    </a:cubicBezTo>
                    <a:lnTo>
                      <a:pt x="32850" y="77463"/>
                    </a:lnTo>
                    <a:lnTo>
                      <a:pt x="32850" y="112410"/>
                    </a:lnTo>
                    <a:cubicBezTo>
                      <a:pt x="32850" y="115696"/>
                      <a:pt x="30162" y="118185"/>
                      <a:pt x="27076" y="118185"/>
                    </a:cubicBezTo>
                    <a:lnTo>
                      <a:pt x="20108" y="118185"/>
                    </a:lnTo>
                    <a:lnTo>
                      <a:pt x="12543" y="118185"/>
                    </a:lnTo>
                    <a:lnTo>
                      <a:pt x="5674" y="118185"/>
                    </a:lnTo>
                    <a:cubicBezTo>
                      <a:pt x="2489" y="118185"/>
                      <a:pt x="0" y="115597"/>
                      <a:pt x="0" y="112410"/>
                    </a:cubicBezTo>
                    <a:lnTo>
                      <a:pt x="0" y="39926"/>
                    </a:lnTo>
                    <a:cubicBezTo>
                      <a:pt x="0" y="24493"/>
                      <a:pt x="12941" y="8762"/>
                      <a:pt x="31556" y="2887"/>
                    </a:cubicBezTo>
                    <a:cubicBezTo>
                      <a:pt x="40614" y="100"/>
                      <a:pt x="48080" y="0"/>
                      <a:pt x="53754" y="0"/>
                    </a:cubicBezTo>
                    <a:lnTo>
                      <a:pt x="84414" y="0"/>
                    </a:lnTo>
                    <a:lnTo>
                      <a:pt x="84414" y="8961"/>
                    </a:lnTo>
                    <a:lnTo>
                      <a:pt x="65898" y="8961"/>
                    </a:lnTo>
                    <a:cubicBezTo>
                      <a:pt x="60324" y="8961"/>
                      <a:pt x="54152" y="11151"/>
                      <a:pt x="50668" y="12744"/>
                    </a:cubicBezTo>
                    <a:cubicBezTo>
                      <a:pt x="37230" y="19117"/>
                      <a:pt x="32750" y="27281"/>
                      <a:pt x="32750" y="40524"/>
                    </a:cubicBezTo>
                    <a:lnTo>
                      <a:pt x="32750" y="59640"/>
                    </a:lnTo>
                    <a:lnTo>
                      <a:pt x="32750" y="59640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20" name="Forma libre: forma 19">
                <a:extLst>
                  <a:ext uri="{FF2B5EF4-FFF2-40B4-BE49-F238E27FC236}">
                    <a16:creationId xmlns:a16="http://schemas.microsoft.com/office/drawing/2014/main" id="{4A340475-2540-062B-B9CF-236DE749AF4B}"/>
                  </a:ext>
                </a:extLst>
              </p:cNvPr>
              <p:cNvSpPr/>
              <p:nvPr/>
            </p:nvSpPr>
            <p:spPr>
              <a:xfrm>
                <a:off x="4348771" y="4941608"/>
                <a:ext cx="32451" cy="80250"/>
              </a:xfrm>
              <a:custGeom>
                <a:avLst/>
                <a:gdLst>
                  <a:gd name="connsiteX0" fmla="*/ 0 w 32451"/>
                  <a:gd name="connsiteY0" fmla="*/ 80250 h 80250"/>
                  <a:gd name="connsiteX1" fmla="*/ 32451 w 32451"/>
                  <a:gd name="connsiteY1" fmla="*/ 80250 h 80250"/>
                  <a:gd name="connsiteX2" fmla="*/ 32451 w 32451"/>
                  <a:gd name="connsiteY2" fmla="*/ 5775 h 80250"/>
                  <a:gd name="connsiteX3" fmla="*/ 26678 w 32451"/>
                  <a:gd name="connsiteY3" fmla="*/ 0 h 80250"/>
                  <a:gd name="connsiteX4" fmla="*/ 5774 w 32451"/>
                  <a:gd name="connsiteY4" fmla="*/ 0 h 80250"/>
                  <a:gd name="connsiteX5" fmla="*/ 0 w 32451"/>
                  <a:gd name="connsiteY5" fmla="*/ 5775 h 80250"/>
                  <a:gd name="connsiteX6" fmla="*/ 0 w 32451"/>
                  <a:gd name="connsiteY6" fmla="*/ 80250 h 80250"/>
                  <a:gd name="connsiteX7" fmla="*/ 0 w 32451"/>
                  <a:gd name="connsiteY7" fmla="*/ 80250 h 8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451" h="80250">
                    <a:moveTo>
                      <a:pt x="0" y="80250"/>
                    </a:moveTo>
                    <a:lnTo>
                      <a:pt x="32451" y="80250"/>
                    </a:lnTo>
                    <a:lnTo>
                      <a:pt x="32451" y="5775"/>
                    </a:lnTo>
                    <a:cubicBezTo>
                      <a:pt x="32451" y="2688"/>
                      <a:pt x="29963" y="0"/>
                      <a:pt x="26678" y="0"/>
                    </a:cubicBezTo>
                    <a:lnTo>
                      <a:pt x="5774" y="0"/>
                    </a:lnTo>
                    <a:cubicBezTo>
                      <a:pt x="3384" y="0"/>
                      <a:pt x="0" y="1792"/>
                      <a:pt x="0" y="5775"/>
                    </a:cubicBezTo>
                    <a:lnTo>
                      <a:pt x="0" y="80250"/>
                    </a:lnTo>
                    <a:lnTo>
                      <a:pt x="0" y="80250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21" name="Forma libre: forma 20">
                <a:extLst>
                  <a:ext uri="{FF2B5EF4-FFF2-40B4-BE49-F238E27FC236}">
                    <a16:creationId xmlns:a16="http://schemas.microsoft.com/office/drawing/2014/main" id="{3C9A89FD-1248-BF5D-D2C1-01FD6988A302}"/>
                  </a:ext>
                </a:extLst>
              </p:cNvPr>
              <p:cNvSpPr/>
              <p:nvPr/>
            </p:nvSpPr>
            <p:spPr>
              <a:xfrm>
                <a:off x="4348373" y="4911141"/>
                <a:ext cx="33446" cy="22402"/>
              </a:xfrm>
              <a:custGeom>
                <a:avLst/>
                <a:gdLst>
                  <a:gd name="connsiteX0" fmla="*/ 16923 w 33446"/>
                  <a:gd name="connsiteY0" fmla="*/ 0 h 22402"/>
                  <a:gd name="connsiteX1" fmla="*/ 4878 w 33446"/>
                  <a:gd name="connsiteY1" fmla="*/ 3286 h 22402"/>
                  <a:gd name="connsiteX2" fmla="*/ 0 w 33446"/>
                  <a:gd name="connsiteY2" fmla="*/ 11251 h 22402"/>
                  <a:gd name="connsiteX3" fmla="*/ 4878 w 33446"/>
                  <a:gd name="connsiteY3" fmla="*/ 19216 h 22402"/>
                  <a:gd name="connsiteX4" fmla="*/ 16723 w 33446"/>
                  <a:gd name="connsiteY4" fmla="*/ 22402 h 22402"/>
                  <a:gd name="connsiteX5" fmla="*/ 28569 w 33446"/>
                  <a:gd name="connsiteY5" fmla="*/ 19117 h 22402"/>
                  <a:gd name="connsiteX6" fmla="*/ 33447 w 33446"/>
                  <a:gd name="connsiteY6" fmla="*/ 11251 h 22402"/>
                  <a:gd name="connsiteX7" fmla="*/ 28569 w 33446"/>
                  <a:gd name="connsiteY7" fmla="*/ 3286 h 22402"/>
                  <a:gd name="connsiteX8" fmla="*/ 16923 w 33446"/>
                  <a:gd name="connsiteY8" fmla="*/ 0 h 22402"/>
                  <a:gd name="connsiteX9" fmla="*/ 16923 w 33446"/>
                  <a:gd name="connsiteY9" fmla="*/ 0 h 22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446" h="22402">
                    <a:moveTo>
                      <a:pt x="16923" y="0"/>
                    </a:moveTo>
                    <a:cubicBezTo>
                      <a:pt x="12244" y="0"/>
                      <a:pt x="8262" y="1095"/>
                      <a:pt x="4878" y="3286"/>
                    </a:cubicBezTo>
                    <a:cubicBezTo>
                      <a:pt x="1593" y="5476"/>
                      <a:pt x="0" y="8164"/>
                      <a:pt x="0" y="11251"/>
                    </a:cubicBezTo>
                    <a:cubicBezTo>
                      <a:pt x="0" y="14338"/>
                      <a:pt x="1593" y="17026"/>
                      <a:pt x="4878" y="19216"/>
                    </a:cubicBezTo>
                    <a:cubicBezTo>
                      <a:pt x="8163" y="21307"/>
                      <a:pt x="12045" y="22402"/>
                      <a:pt x="16723" y="22402"/>
                    </a:cubicBezTo>
                    <a:cubicBezTo>
                      <a:pt x="21402" y="22402"/>
                      <a:pt x="25284" y="21307"/>
                      <a:pt x="28569" y="19117"/>
                    </a:cubicBezTo>
                    <a:cubicBezTo>
                      <a:pt x="31854" y="16926"/>
                      <a:pt x="33447" y="14338"/>
                      <a:pt x="33447" y="11251"/>
                    </a:cubicBezTo>
                    <a:cubicBezTo>
                      <a:pt x="33447" y="8065"/>
                      <a:pt x="31854" y="5476"/>
                      <a:pt x="28569" y="3286"/>
                    </a:cubicBezTo>
                    <a:cubicBezTo>
                      <a:pt x="25284" y="1095"/>
                      <a:pt x="21402" y="0"/>
                      <a:pt x="16923" y="0"/>
                    </a:cubicBezTo>
                    <a:lnTo>
                      <a:pt x="1692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22" name="Forma libre: forma 21">
                <a:extLst>
                  <a:ext uri="{FF2B5EF4-FFF2-40B4-BE49-F238E27FC236}">
                    <a16:creationId xmlns:a16="http://schemas.microsoft.com/office/drawing/2014/main" id="{C1F97478-65A7-0E8B-FAE7-8964B8C37332}"/>
                  </a:ext>
                </a:extLst>
              </p:cNvPr>
              <p:cNvSpPr/>
              <p:nvPr/>
            </p:nvSpPr>
            <p:spPr>
              <a:xfrm>
                <a:off x="4195870" y="4898496"/>
                <a:ext cx="131597" cy="125354"/>
              </a:xfrm>
              <a:custGeom>
                <a:avLst/>
                <a:gdLst>
                  <a:gd name="connsiteX0" fmla="*/ 125824 w 131597"/>
                  <a:gd name="connsiteY0" fmla="*/ 0 h 125354"/>
                  <a:gd name="connsiteX1" fmla="*/ 103526 w 131597"/>
                  <a:gd name="connsiteY1" fmla="*/ 0 h 125354"/>
                  <a:gd name="connsiteX2" fmla="*/ 97852 w 131597"/>
                  <a:gd name="connsiteY2" fmla="*/ 5675 h 125354"/>
                  <a:gd name="connsiteX3" fmla="*/ 97852 w 131597"/>
                  <a:gd name="connsiteY3" fmla="*/ 47593 h 125354"/>
                  <a:gd name="connsiteX4" fmla="*/ 65998 w 131597"/>
                  <a:gd name="connsiteY4" fmla="*/ 42515 h 125354"/>
                  <a:gd name="connsiteX5" fmla="*/ 19212 w 131597"/>
                  <a:gd name="connsiteY5" fmla="*/ 54761 h 125354"/>
                  <a:gd name="connsiteX6" fmla="*/ 0 w 131597"/>
                  <a:gd name="connsiteY6" fmla="*/ 83934 h 125354"/>
                  <a:gd name="connsiteX7" fmla="*/ 19411 w 131597"/>
                  <a:gd name="connsiteY7" fmla="*/ 113307 h 125354"/>
                  <a:gd name="connsiteX8" fmla="*/ 66297 w 131597"/>
                  <a:gd name="connsiteY8" fmla="*/ 125354 h 125354"/>
                  <a:gd name="connsiteX9" fmla="*/ 112485 w 131597"/>
                  <a:gd name="connsiteY9" fmla="*/ 113307 h 125354"/>
                  <a:gd name="connsiteX10" fmla="*/ 131598 w 131597"/>
                  <a:gd name="connsiteY10" fmla="*/ 83934 h 125354"/>
                  <a:gd name="connsiteX11" fmla="*/ 131598 w 131597"/>
                  <a:gd name="connsiteY11" fmla="*/ 5675 h 125354"/>
                  <a:gd name="connsiteX12" fmla="*/ 125824 w 131597"/>
                  <a:gd name="connsiteY12" fmla="*/ 0 h 125354"/>
                  <a:gd name="connsiteX13" fmla="*/ 90386 w 131597"/>
                  <a:gd name="connsiteY13" fmla="*/ 105839 h 125354"/>
                  <a:gd name="connsiteX14" fmla="*/ 66396 w 131597"/>
                  <a:gd name="connsiteY14" fmla="*/ 114601 h 125354"/>
                  <a:gd name="connsiteX15" fmla="*/ 42207 w 131597"/>
                  <a:gd name="connsiteY15" fmla="*/ 105839 h 125354"/>
                  <a:gd name="connsiteX16" fmla="*/ 32252 w 131597"/>
                  <a:gd name="connsiteY16" fmla="*/ 84432 h 125354"/>
                  <a:gd name="connsiteX17" fmla="*/ 42207 w 131597"/>
                  <a:gd name="connsiteY17" fmla="*/ 63225 h 125354"/>
                  <a:gd name="connsiteX18" fmla="*/ 66197 w 131597"/>
                  <a:gd name="connsiteY18" fmla="*/ 54264 h 125354"/>
                  <a:gd name="connsiteX19" fmla="*/ 90187 w 131597"/>
                  <a:gd name="connsiteY19" fmla="*/ 63225 h 125354"/>
                  <a:gd name="connsiteX20" fmla="*/ 100241 w 131597"/>
                  <a:gd name="connsiteY20" fmla="*/ 84432 h 125354"/>
                  <a:gd name="connsiteX21" fmla="*/ 90386 w 131597"/>
                  <a:gd name="connsiteY21" fmla="*/ 105839 h 125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31597" h="125354">
                    <a:moveTo>
                      <a:pt x="125824" y="0"/>
                    </a:moveTo>
                    <a:lnTo>
                      <a:pt x="103526" y="0"/>
                    </a:lnTo>
                    <a:cubicBezTo>
                      <a:pt x="99943" y="0"/>
                      <a:pt x="97852" y="2887"/>
                      <a:pt x="97852" y="5675"/>
                    </a:cubicBezTo>
                    <a:lnTo>
                      <a:pt x="97852" y="47593"/>
                    </a:lnTo>
                    <a:cubicBezTo>
                      <a:pt x="87997" y="44207"/>
                      <a:pt x="77346" y="42515"/>
                      <a:pt x="65998" y="42515"/>
                    </a:cubicBezTo>
                    <a:cubicBezTo>
                      <a:pt x="47781" y="42515"/>
                      <a:pt x="32153" y="46597"/>
                      <a:pt x="19212" y="54761"/>
                    </a:cubicBezTo>
                    <a:cubicBezTo>
                      <a:pt x="6371" y="62826"/>
                      <a:pt x="0" y="72484"/>
                      <a:pt x="0" y="83934"/>
                    </a:cubicBezTo>
                    <a:cubicBezTo>
                      <a:pt x="0" y="95385"/>
                      <a:pt x="6470" y="105142"/>
                      <a:pt x="19411" y="113307"/>
                    </a:cubicBezTo>
                    <a:cubicBezTo>
                      <a:pt x="32352" y="121371"/>
                      <a:pt x="47980" y="125354"/>
                      <a:pt x="66297" y="125354"/>
                    </a:cubicBezTo>
                    <a:cubicBezTo>
                      <a:pt x="84414" y="125354"/>
                      <a:pt x="99843" y="121371"/>
                      <a:pt x="112485" y="113307"/>
                    </a:cubicBezTo>
                    <a:cubicBezTo>
                      <a:pt x="125227" y="105242"/>
                      <a:pt x="131598" y="95484"/>
                      <a:pt x="131598" y="83934"/>
                    </a:cubicBezTo>
                    <a:lnTo>
                      <a:pt x="131598" y="5675"/>
                    </a:lnTo>
                    <a:cubicBezTo>
                      <a:pt x="131498" y="3087"/>
                      <a:pt x="129507" y="0"/>
                      <a:pt x="125824" y="0"/>
                    </a:cubicBezTo>
                    <a:close/>
                    <a:moveTo>
                      <a:pt x="90386" y="105839"/>
                    </a:moveTo>
                    <a:cubicBezTo>
                      <a:pt x="83817" y="111713"/>
                      <a:pt x="75753" y="114601"/>
                      <a:pt x="66396" y="114601"/>
                    </a:cubicBezTo>
                    <a:cubicBezTo>
                      <a:pt x="57039" y="114601"/>
                      <a:pt x="48976" y="111713"/>
                      <a:pt x="42207" y="105839"/>
                    </a:cubicBezTo>
                    <a:cubicBezTo>
                      <a:pt x="35637" y="99865"/>
                      <a:pt x="32252" y="92796"/>
                      <a:pt x="32252" y="84432"/>
                    </a:cubicBezTo>
                    <a:cubicBezTo>
                      <a:pt x="32252" y="76168"/>
                      <a:pt x="35537" y="69099"/>
                      <a:pt x="42207" y="63225"/>
                    </a:cubicBezTo>
                    <a:cubicBezTo>
                      <a:pt x="48777" y="57251"/>
                      <a:pt x="56840" y="54264"/>
                      <a:pt x="66197" y="54264"/>
                    </a:cubicBezTo>
                    <a:cubicBezTo>
                      <a:pt x="75554" y="54264"/>
                      <a:pt x="83617" y="57251"/>
                      <a:pt x="90187" y="63225"/>
                    </a:cubicBezTo>
                    <a:cubicBezTo>
                      <a:pt x="96956" y="69099"/>
                      <a:pt x="100241" y="76168"/>
                      <a:pt x="100241" y="84432"/>
                    </a:cubicBezTo>
                    <a:cubicBezTo>
                      <a:pt x="100341" y="92696"/>
                      <a:pt x="97056" y="99865"/>
                      <a:pt x="90386" y="1058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23" name="Forma libre: forma 22">
                <a:extLst>
                  <a:ext uri="{FF2B5EF4-FFF2-40B4-BE49-F238E27FC236}">
                    <a16:creationId xmlns:a16="http://schemas.microsoft.com/office/drawing/2014/main" id="{5E2D00D7-1820-8980-3ECA-059AE90C81BF}"/>
                  </a:ext>
                </a:extLst>
              </p:cNvPr>
              <p:cNvSpPr/>
              <p:nvPr/>
            </p:nvSpPr>
            <p:spPr>
              <a:xfrm>
                <a:off x="4049142" y="4940812"/>
                <a:ext cx="131996" cy="83137"/>
              </a:xfrm>
              <a:custGeom>
                <a:avLst/>
                <a:gdLst>
                  <a:gd name="connsiteX0" fmla="*/ 67093 w 131996"/>
                  <a:gd name="connsiteY0" fmla="*/ 72883 h 83137"/>
                  <a:gd name="connsiteX1" fmla="*/ 44695 w 131996"/>
                  <a:gd name="connsiteY1" fmla="*/ 65316 h 83137"/>
                  <a:gd name="connsiteX2" fmla="*/ 32750 w 131996"/>
                  <a:gd name="connsiteY2" fmla="*/ 42714 h 83137"/>
                  <a:gd name="connsiteX3" fmla="*/ 42904 w 131996"/>
                  <a:gd name="connsiteY3" fmla="*/ 21606 h 83137"/>
                  <a:gd name="connsiteX4" fmla="*/ 67292 w 131996"/>
                  <a:gd name="connsiteY4" fmla="*/ 12844 h 83137"/>
                  <a:gd name="connsiteX5" fmla="*/ 91681 w 131996"/>
                  <a:gd name="connsiteY5" fmla="*/ 21606 h 83137"/>
                  <a:gd name="connsiteX6" fmla="*/ 101834 w 131996"/>
                  <a:gd name="connsiteY6" fmla="*/ 42714 h 83137"/>
                  <a:gd name="connsiteX7" fmla="*/ 91681 w 131996"/>
                  <a:gd name="connsiteY7" fmla="*/ 64021 h 83137"/>
                  <a:gd name="connsiteX8" fmla="*/ 67093 w 131996"/>
                  <a:gd name="connsiteY8" fmla="*/ 72883 h 83137"/>
                  <a:gd name="connsiteX9" fmla="*/ 67093 w 131996"/>
                  <a:gd name="connsiteY9" fmla="*/ 72883 h 83137"/>
                  <a:gd name="connsiteX10" fmla="*/ 131996 w 131996"/>
                  <a:gd name="connsiteY10" fmla="*/ 41121 h 83137"/>
                  <a:gd name="connsiteX11" fmla="*/ 112485 w 131996"/>
                  <a:gd name="connsiteY11" fmla="*/ 12147 h 83137"/>
                  <a:gd name="connsiteX12" fmla="*/ 66197 w 131996"/>
                  <a:gd name="connsiteY12" fmla="*/ 0 h 83137"/>
                  <a:gd name="connsiteX13" fmla="*/ 19411 w 131996"/>
                  <a:gd name="connsiteY13" fmla="*/ 12247 h 83137"/>
                  <a:gd name="connsiteX14" fmla="*/ 0 w 131996"/>
                  <a:gd name="connsiteY14" fmla="*/ 41420 h 83137"/>
                  <a:gd name="connsiteX15" fmla="*/ 19212 w 131996"/>
                  <a:gd name="connsiteY15" fmla="*/ 70991 h 83137"/>
                  <a:gd name="connsiteX16" fmla="*/ 65799 w 131996"/>
                  <a:gd name="connsiteY16" fmla="*/ 83138 h 83137"/>
                  <a:gd name="connsiteX17" fmla="*/ 99246 w 131996"/>
                  <a:gd name="connsiteY17" fmla="*/ 77463 h 83137"/>
                  <a:gd name="connsiteX18" fmla="*/ 99246 w 131996"/>
                  <a:gd name="connsiteY18" fmla="*/ 81047 h 83137"/>
                  <a:gd name="connsiteX19" fmla="*/ 131996 w 131996"/>
                  <a:gd name="connsiteY19" fmla="*/ 81047 h 83137"/>
                  <a:gd name="connsiteX20" fmla="*/ 131996 w 131996"/>
                  <a:gd name="connsiteY20" fmla="*/ 41121 h 83137"/>
                  <a:gd name="connsiteX21" fmla="*/ 131996 w 131996"/>
                  <a:gd name="connsiteY21" fmla="*/ 41121 h 83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31996" h="83137">
                    <a:moveTo>
                      <a:pt x="67093" y="72883"/>
                    </a:moveTo>
                    <a:cubicBezTo>
                      <a:pt x="58831" y="72883"/>
                      <a:pt x="51465" y="70393"/>
                      <a:pt x="44695" y="65316"/>
                    </a:cubicBezTo>
                    <a:cubicBezTo>
                      <a:pt x="36732" y="59740"/>
                      <a:pt x="32750" y="52173"/>
                      <a:pt x="32750" y="42714"/>
                    </a:cubicBezTo>
                    <a:cubicBezTo>
                      <a:pt x="32750" y="34550"/>
                      <a:pt x="36135" y="27480"/>
                      <a:pt x="42904" y="21606"/>
                    </a:cubicBezTo>
                    <a:cubicBezTo>
                      <a:pt x="49673" y="15731"/>
                      <a:pt x="57736" y="12844"/>
                      <a:pt x="67292" y="12844"/>
                    </a:cubicBezTo>
                    <a:cubicBezTo>
                      <a:pt x="76848" y="12844"/>
                      <a:pt x="85011" y="15831"/>
                      <a:pt x="91681" y="21606"/>
                    </a:cubicBezTo>
                    <a:cubicBezTo>
                      <a:pt x="98450" y="27480"/>
                      <a:pt x="101834" y="34550"/>
                      <a:pt x="101834" y="42714"/>
                    </a:cubicBezTo>
                    <a:cubicBezTo>
                      <a:pt x="101834" y="51078"/>
                      <a:pt x="98450" y="58147"/>
                      <a:pt x="91681" y="64021"/>
                    </a:cubicBezTo>
                    <a:cubicBezTo>
                      <a:pt x="84812" y="69896"/>
                      <a:pt x="76649" y="72883"/>
                      <a:pt x="67093" y="72883"/>
                    </a:cubicBezTo>
                    <a:lnTo>
                      <a:pt x="67093" y="72883"/>
                    </a:lnTo>
                    <a:close/>
                    <a:moveTo>
                      <a:pt x="131996" y="41121"/>
                    </a:moveTo>
                    <a:cubicBezTo>
                      <a:pt x="131897" y="29770"/>
                      <a:pt x="125426" y="20112"/>
                      <a:pt x="112485" y="12147"/>
                    </a:cubicBezTo>
                    <a:cubicBezTo>
                      <a:pt x="99644" y="4082"/>
                      <a:pt x="84215" y="0"/>
                      <a:pt x="66197" y="0"/>
                    </a:cubicBezTo>
                    <a:cubicBezTo>
                      <a:pt x="47980" y="0"/>
                      <a:pt x="32352" y="4082"/>
                      <a:pt x="19411" y="12247"/>
                    </a:cubicBezTo>
                    <a:cubicBezTo>
                      <a:pt x="6470" y="20312"/>
                      <a:pt x="0" y="30069"/>
                      <a:pt x="0" y="41420"/>
                    </a:cubicBezTo>
                    <a:cubicBezTo>
                      <a:pt x="0" y="52870"/>
                      <a:pt x="6371" y="62727"/>
                      <a:pt x="19212" y="70991"/>
                    </a:cubicBezTo>
                    <a:cubicBezTo>
                      <a:pt x="32153" y="79056"/>
                      <a:pt x="47682" y="83138"/>
                      <a:pt x="65799" y="83138"/>
                    </a:cubicBezTo>
                    <a:cubicBezTo>
                      <a:pt x="77844" y="83138"/>
                      <a:pt x="88993" y="81246"/>
                      <a:pt x="99246" y="77463"/>
                    </a:cubicBezTo>
                    <a:lnTo>
                      <a:pt x="99246" y="81047"/>
                    </a:lnTo>
                    <a:lnTo>
                      <a:pt x="131996" y="81047"/>
                    </a:lnTo>
                    <a:lnTo>
                      <a:pt x="131996" y="41121"/>
                    </a:lnTo>
                    <a:lnTo>
                      <a:pt x="131996" y="41121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24" name="Forma libre: forma 23">
                <a:extLst>
                  <a:ext uri="{FF2B5EF4-FFF2-40B4-BE49-F238E27FC236}">
                    <a16:creationId xmlns:a16="http://schemas.microsoft.com/office/drawing/2014/main" id="{6FEFD1DE-EFAE-F548-1C32-DD95F83F6DBE}"/>
                  </a:ext>
                </a:extLst>
              </p:cNvPr>
              <p:cNvSpPr/>
              <p:nvPr/>
            </p:nvSpPr>
            <p:spPr>
              <a:xfrm>
                <a:off x="3806728" y="4872175"/>
                <a:ext cx="209812" cy="209879"/>
              </a:xfrm>
              <a:custGeom>
                <a:avLst/>
                <a:gdLst>
                  <a:gd name="connsiteX0" fmla="*/ 101360 w 209812"/>
                  <a:gd name="connsiteY0" fmla="*/ 5113 h 209879"/>
                  <a:gd name="connsiteX1" fmla="*/ 195130 w 209812"/>
                  <a:gd name="connsiteY1" fmla="*/ 104779 h 209879"/>
                  <a:gd name="connsiteX2" fmla="*/ 209764 w 209812"/>
                  <a:gd name="connsiteY2" fmla="*/ 131264 h 209879"/>
                  <a:gd name="connsiteX3" fmla="*/ 179502 w 209812"/>
                  <a:gd name="connsiteY3" fmla="*/ 158744 h 209879"/>
                  <a:gd name="connsiteX4" fmla="*/ 78066 w 209812"/>
                  <a:gd name="connsiteY4" fmla="*/ 195982 h 209879"/>
                  <a:gd name="connsiteX5" fmla="*/ 108029 w 209812"/>
                  <a:gd name="connsiteY5" fmla="*/ 150181 h 209879"/>
                  <a:gd name="connsiteX6" fmla="*/ 140281 w 209812"/>
                  <a:gd name="connsiteY6" fmla="*/ 59775 h 209879"/>
                  <a:gd name="connsiteX7" fmla="*/ 123458 w 209812"/>
                  <a:gd name="connsiteY7" fmla="*/ 48026 h 209879"/>
                  <a:gd name="connsiteX8" fmla="*/ 137594 w 209812"/>
                  <a:gd name="connsiteY8" fmla="*/ 61965 h 209879"/>
                  <a:gd name="connsiteX9" fmla="*/ 82048 w 209812"/>
                  <a:gd name="connsiteY9" fmla="*/ 154761 h 209879"/>
                  <a:gd name="connsiteX10" fmla="*/ 35262 w 209812"/>
                  <a:gd name="connsiteY10" fmla="*/ 209324 h 209879"/>
                  <a:gd name="connsiteX11" fmla="*/ 5498 w 209812"/>
                  <a:gd name="connsiteY11" fmla="*/ 159939 h 209879"/>
                  <a:gd name="connsiteX12" fmla="*/ 9281 w 209812"/>
                  <a:gd name="connsiteY12" fmla="*/ 149883 h 209879"/>
                  <a:gd name="connsiteX13" fmla="*/ 94292 w 209812"/>
                  <a:gd name="connsiteY13" fmla="*/ 86558 h 209879"/>
                  <a:gd name="connsiteX14" fmla="*/ 122065 w 209812"/>
                  <a:gd name="connsiteY14" fmla="*/ 49022 h 209879"/>
                  <a:gd name="connsiteX15" fmla="*/ 118680 w 209812"/>
                  <a:gd name="connsiteY15" fmla="*/ 47628 h 209879"/>
                  <a:gd name="connsiteX16" fmla="*/ 121069 w 209812"/>
                  <a:gd name="connsiteY16" fmla="*/ 49022 h 209879"/>
                  <a:gd name="connsiteX17" fmla="*/ 88220 w 209812"/>
                  <a:gd name="connsiteY17" fmla="*/ 84169 h 209879"/>
                  <a:gd name="connsiteX18" fmla="*/ 18738 w 209812"/>
                  <a:gd name="connsiteY18" fmla="*/ 125389 h 209879"/>
                  <a:gd name="connsiteX19" fmla="*/ 70003 w 209812"/>
                  <a:gd name="connsiteY19" fmla="*/ 12083 h 209879"/>
                  <a:gd name="connsiteX20" fmla="*/ 101360 w 209812"/>
                  <a:gd name="connsiteY20" fmla="*/ 5113 h 209879"/>
                  <a:gd name="connsiteX21" fmla="*/ 101360 w 209812"/>
                  <a:gd name="connsiteY21" fmla="*/ 5113 h 209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09812" h="209879">
                    <a:moveTo>
                      <a:pt x="101360" y="5113"/>
                    </a:moveTo>
                    <a:cubicBezTo>
                      <a:pt x="104346" y="7304"/>
                      <a:pt x="141277" y="37273"/>
                      <a:pt x="195130" y="104779"/>
                    </a:cubicBezTo>
                    <a:cubicBezTo>
                      <a:pt x="202397" y="113840"/>
                      <a:pt x="209266" y="124692"/>
                      <a:pt x="209764" y="131264"/>
                    </a:cubicBezTo>
                    <a:cubicBezTo>
                      <a:pt x="210659" y="142316"/>
                      <a:pt x="199311" y="151575"/>
                      <a:pt x="179502" y="158744"/>
                    </a:cubicBezTo>
                    <a:cubicBezTo>
                      <a:pt x="166462" y="163424"/>
                      <a:pt x="114499" y="182839"/>
                      <a:pt x="78066" y="195982"/>
                    </a:cubicBezTo>
                    <a:cubicBezTo>
                      <a:pt x="88220" y="182441"/>
                      <a:pt x="98473" y="167008"/>
                      <a:pt x="108029" y="150181"/>
                    </a:cubicBezTo>
                    <a:cubicBezTo>
                      <a:pt x="141576" y="90840"/>
                      <a:pt x="144960" y="73416"/>
                      <a:pt x="140281" y="59775"/>
                    </a:cubicBezTo>
                    <a:cubicBezTo>
                      <a:pt x="135901" y="46931"/>
                      <a:pt x="126544" y="47429"/>
                      <a:pt x="123458" y="48026"/>
                    </a:cubicBezTo>
                    <a:cubicBezTo>
                      <a:pt x="126345" y="47528"/>
                      <a:pt x="135702" y="48922"/>
                      <a:pt x="137594" y="61965"/>
                    </a:cubicBezTo>
                    <a:cubicBezTo>
                      <a:pt x="139883" y="78195"/>
                      <a:pt x="130327" y="92632"/>
                      <a:pt x="82048" y="154761"/>
                    </a:cubicBezTo>
                    <a:cubicBezTo>
                      <a:pt x="66320" y="175073"/>
                      <a:pt x="50293" y="193592"/>
                      <a:pt x="35262" y="209324"/>
                    </a:cubicBezTo>
                    <a:cubicBezTo>
                      <a:pt x="19534" y="211315"/>
                      <a:pt x="-12918" y="210618"/>
                      <a:pt x="5498" y="159939"/>
                    </a:cubicBezTo>
                    <a:cubicBezTo>
                      <a:pt x="6693" y="156653"/>
                      <a:pt x="7987" y="153268"/>
                      <a:pt x="9281" y="149883"/>
                    </a:cubicBezTo>
                    <a:cubicBezTo>
                      <a:pt x="28792" y="137138"/>
                      <a:pt x="64130" y="112147"/>
                      <a:pt x="94292" y="86558"/>
                    </a:cubicBezTo>
                    <a:cubicBezTo>
                      <a:pt x="125151" y="60372"/>
                      <a:pt x="125151" y="51810"/>
                      <a:pt x="122065" y="49022"/>
                    </a:cubicBezTo>
                    <a:cubicBezTo>
                      <a:pt x="120671" y="47728"/>
                      <a:pt x="118680" y="47628"/>
                      <a:pt x="118680" y="47628"/>
                    </a:cubicBezTo>
                    <a:cubicBezTo>
                      <a:pt x="118680" y="47628"/>
                      <a:pt x="120074" y="47927"/>
                      <a:pt x="121069" y="49022"/>
                    </a:cubicBezTo>
                    <a:cubicBezTo>
                      <a:pt x="123458" y="51909"/>
                      <a:pt x="122762" y="60472"/>
                      <a:pt x="88220" y="84169"/>
                    </a:cubicBezTo>
                    <a:cubicBezTo>
                      <a:pt x="64329" y="100597"/>
                      <a:pt x="38646" y="115034"/>
                      <a:pt x="18738" y="125389"/>
                    </a:cubicBezTo>
                    <a:cubicBezTo>
                      <a:pt x="39941" y="73117"/>
                      <a:pt x="65922" y="18654"/>
                      <a:pt x="70003" y="12083"/>
                    </a:cubicBezTo>
                    <a:cubicBezTo>
                      <a:pt x="77270" y="433"/>
                      <a:pt x="88220" y="-4545"/>
                      <a:pt x="101360" y="5113"/>
                    </a:cubicBezTo>
                    <a:lnTo>
                      <a:pt x="101360" y="5113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</p:grpSp>
        <p:cxnSp>
          <p:nvCxnSpPr>
            <p:cNvPr id="17" name="Conector recto 16">
              <a:extLst>
                <a:ext uri="{FF2B5EF4-FFF2-40B4-BE49-F238E27FC236}">
                  <a16:creationId xmlns:a16="http://schemas.microsoft.com/office/drawing/2014/main" id="{F89531FF-0D0E-A33E-BEF2-1C09B1A349CB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4764" y="5050964"/>
              <a:ext cx="54720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Imagen 17" descr="Imagen que contiene Texto&#10;&#10;Descripción generada automáticamente">
              <a:extLst>
                <a:ext uri="{FF2B5EF4-FFF2-40B4-BE49-F238E27FC236}">
                  <a16:creationId xmlns:a16="http://schemas.microsoft.com/office/drawing/2014/main" id="{0E217B9D-9499-E9C1-E1C8-C822D3FCFC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91835" y="4901411"/>
              <a:ext cx="821320" cy="207316"/>
            </a:xfrm>
            <a:prstGeom prst="rect">
              <a:avLst/>
            </a:prstGeom>
          </p:spPr>
        </p:pic>
      </p:grpSp>
      <p:sp>
        <p:nvSpPr>
          <p:cNvPr id="3" name="Google Shape;224;p34">
            <a:extLst>
              <a:ext uri="{FF2B5EF4-FFF2-40B4-BE49-F238E27FC236}">
                <a16:creationId xmlns:a16="http://schemas.microsoft.com/office/drawing/2014/main" id="{4D4110AD-E3A0-137E-74F0-88F48AA0E4B9}"/>
              </a:ext>
            </a:extLst>
          </p:cNvPr>
          <p:cNvSpPr/>
          <p:nvPr userDrawn="1"/>
        </p:nvSpPr>
        <p:spPr>
          <a:xfrm rot="5400000">
            <a:off x="-1126872" y="1936030"/>
            <a:ext cx="4059900" cy="1115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ctrTitle"/>
          </p:nvPr>
        </p:nvSpPr>
        <p:spPr>
          <a:xfrm>
            <a:off x="457828" y="862519"/>
            <a:ext cx="942955" cy="3255524"/>
          </a:xfrm>
          <a:prstGeom prst="rect">
            <a:avLst/>
          </a:prstGeom>
        </p:spPr>
        <p:txBody>
          <a:bodyPr spcFirstLastPara="1" vert="vert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bg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" name="Marcador de número de diapositiva 5">
            <a:extLst>
              <a:ext uri="{FF2B5EF4-FFF2-40B4-BE49-F238E27FC236}">
                <a16:creationId xmlns:a16="http://schemas.microsoft.com/office/drawing/2014/main" id="{3B47F654-90C8-43D3-A7E4-18D0BD87F3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63181" y="4823081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6DBB0-82DF-44E8-A9B3-7680102EDDF9}" type="slidenum">
              <a:rPr lang="es-ES" smtClean="0"/>
              <a:t>‹Nº›</a:t>
            </a:fld>
            <a:endParaRPr lang="es-ES"/>
          </a:p>
        </p:txBody>
      </p:sp>
      <p:sp>
        <p:nvSpPr>
          <p:cNvPr id="5" name="Google Shape;226;p34">
            <a:extLst>
              <a:ext uri="{FF2B5EF4-FFF2-40B4-BE49-F238E27FC236}">
                <a16:creationId xmlns:a16="http://schemas.microsoft.com/office/drawing/2014/main" id="{D32F27F0-589D-1828-8CB8-48EF25D63180}"/>
              </a:ext>
            </a:extLst>
          </p:cNvPr>
          <p:cNvSpPr/>
          <p:nvPr userDrawn="1"/>
        </p:nvSpPr>
        <p:spPr>
          <a:xfrm rot="-5400000" flipH="1">
            <a:off x="2794078" y="1869305"/>
            <a:ext cx="1440300" cy="3881400"/>
          </a:xfrm>
          <a:prstGeom prst="rect">
            <a:avLst/>
          </a:prstGeom>
          <a:gradFill>
            <a:gsLst>
              <a:gs pos="0">
                <a:srgbClr val="9ECFCB">
                  <a:alpha val="29019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E1428CA6-574C-9AB9-BE2D-F6C271E0B2B4}"/>
              </a:ext>
            </a:extLst>
          </p:cNvPr>
          <p:cNvSpPr txBox="1">
            <a:spLocks/>
          </p:cNvSpPr>
          <p:nvPr userDrawn="1"/>
        </p:nvSpPr>
        <p:spPr>
          <a:xfrm>
            <a:off x="8611200" y="4881600"/>
            <a:ext cx="511200" cy="2139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3536DBB0-82DF-44E8-A9B3-7680102EDDF9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11" name="Picture 2" descr="Imagen relacionada">
            <a:extLst>
              <a:ext uri="{FF2B5EF4-FFF2-40B4-BE49-F238E27FC236}">
                <a16:creationId xmlns:a16="http://schemas.microsoft.com/office/drawing/2014/main" id="{62B61DBC-882F-45DF-46CC-1A790818FA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222" l="889" r="99667">
                        <a14:foregroundMark x1="19778" y1="21222" x2="19778" y2="21222"/>
                        <a14:foregroundMark x1="27444" y1="15778" x2="27444" y2="15778"/>
                        <a14:foregroundMark x1="45222" y1="14667" x2="45222" y2="14667"/>
                        <a14:foregroundMark x1="57000" y1="14889" x2="57000" y2="14889"/>
                        <a14:foregroundMark x1="80000" y1="26667" x2="80000" y2="26667"/>
                        <a14:foregroundMark x1="82667" y1="41111" x2="82667" y2="41111"/>
                        <a14:foregroundMark x1="84333" y1="53778" x2="84333" y2="53778"/>
                        <a14:foregroundMark x1="83000" y1="66000" x2="83000" y2="66000"/>
                        <a14:foregroundMark x1="71222" y1="76222" x2="71222" y2="76222"/>
                        <a14:foregroundMark x1="62778" y1="82222" x2="62778" y2="82222"/>
                        <a14:foregroundMark x1="52889" y1="86000" x2="52889" y2="86000"/>
                        <a14:foregroundMark x1="79667" y1="80222" x2="79667" y2="80222"/>
                        <a14:foregroundMark x1="74778" y1="74222" x2="73667" y2="69556"/>
                        <a14:foregroundMark x1="64889" y1="22333" x2="76111" y2="10222"/>
                        <a14:foregroundMark x1="74444" y1="30444" x2="88222" y2="24444"/>
                        <a14:foregroundMark x1="78000" y1="40889" x2="95778" y2="40111"/>
                        <a14:foregroundMark x1="81111" y1="49333" x2="94778" y2="55889"/>
                        <a14:foregroundMark x1="77778" y1="60889" x2="88667" y2="72333"/>
                        <a14:foregroundMark x1="63333" y1="76444" x2="63556" y2="93111"/>
                        <a14:foregroundMark x1="32889" y1="73667" x2="15444" y2="80556"/>
                        <a14:foregroundMark x1="6667" y1="39556" x2="18444" y2="41667"/>
                        <a14:foregroundMark x1="16000" y1="19778" x2="23667" y2="29444"/>
                        <a14:foregroundMark x1="29889" y1="9111" x2="33444" y2="22556"/>
                        <a14:foregroundMark x1="46889" y1="2889" x2="42222" y2="18778"/>
                        <a14:foregroundMark x1="62778" y1="4556" x2="54556" y2="18444"/>
                        <a14:foregroundMark x1="20889" y1="61444" x2="11000" y2="71778"/>
                        <a14:foregroundMark x1="38667" y1="77000" x2="38667" y2="88778"/>
                        <a14:foregroundMark x1="46000" y1="6000" x2="46667" y2="12222"/>
                        <a14:foregroundMark x1="42111" y1="6111" x2="42444" y2="14000"/>
                        <a14:foregroundMark x1="36444" y1="5444" x2="41889" y2="21000"/>
                        <a14:foregroundMark x1="9778" y1="25889" x2="26000" y2="33778"/>
                        <a14:foregroundMark x1="50556" y1="81333" x2="48667" y2="92556"/>
                        <a14:foregroundMark x1="69444" y1="71778" x2="78667" y2="86444"/>
                        <a14:foregroundMark x1="3333" y1="49778" x2="19778" y2="5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881" y="-618368"/>
            <a:ext cx="1678071" cy="1678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1B8260E3-0E37-67A7-897C-A06A96EEC7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92275" y="3138488"/>
            <a:ext cx="3676650" cy="1385887"/>
          </a:xfrm>
        </p:spPr>
        <p:txBody>
          <a:bodyPr/>
          <a:lstStyle>
            <a:lvl1pPr marL="15240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5" name="Marcador de posición de imagen 14">
            <a:extLst>
              <a:ext uri="{FF2B5EF4-FFF2-40B4-BE49-F238E27FC236}">
                <a16:creationId xmlns:a16="http://schemas.microsoft.com/office/drawing/2014/main" id="{DC0D3DCC-7A5A-4118-EA30-06A14B4690A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11300" y="464475"/>
            <a:ext cx="7405688" cy="4059900"/>
          </a:xfrm>
        </p:spPr>
        <p:txBody>
          <a:bodyPr/>
          <a:lstStyle/>
          <a:p>
            <a:endParaRPr lang="ca-ES"/>
          </a:p>
        </p:txBody>
      </p:sp>
      <p:pic>
        <p:nvPicPr>
          <p:cNvPr id="6" name="Imagen 5" descr="Imagen que contiene Tabla&#10;&#10;Descripción generada automáticamente">
            <a:extLst>
              <a:ext uri="{FF2B5EF4-FFF2-40B4-BE49-F238E27FC236}">
                <a16:creationId xmlns:a16="http://schemas.microsoft.com/office/drawing/2014/main" id="{B6B420DD-7379-47AA-F363-D8EB4B8A5BD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221784" y="4844576"/>
            <a:ext cx="1156166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67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6" preserve="1" userDrawn="1">
  <p:cSld name="1_Title + text 6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ción de imagen 14">
            <a:extLst>
              <a:ext uri="{FF2B5EF4-FFF2-40B4-BE49-F238E27FC236}">
                <a16:creationId xmlns:a16="http://schemas.microsoft.com/office/drawing/2014/main" id="{A59A9F11-F596-D9A4-1622-2EBA89376AF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8807" y="548243"/>
            <a:ext cx="4420038" cy="4059900"/>
          </a:xfrm>
        </p:spPr>
        <p:txBody>
          <a:bodyPr/>
          <a:lstStyle/>
          <a:p>
            <a:endParaRPr lang="ca-ES"/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2E863E87-916A-4BDB-6381-B1DFDE28576E}"/>
              </a:ext>
            </a:extLst>
          </p:cNvPr>
          <p:cNvGrpSpPr/>
          <p:nvPr userDrawn="1"/>
        </p:nvGrpSpPr>
        <p:grpSpPr>
          <a:xfrm>
            <a:off x="-4764" y="4830592"/>
            <a:ext cx="9148763" cy="313760"/>
            <a:chOff x="-4764" y="4846467"/>
            <a:chExt cx="9148763" cy="313760"/>
          </a:xfrm>
        </p:grpSpPr>
        <p:sp>
          <p:nvSpPr>
            <p:cNvPr id="11" name="9 Rectángulo">
              <a:extLst>
                <a:ext uri="{FF2B5EF4-FFF2-40B4-BE49-F238E27FC236}">
                  <a16:creationId xmlns:a16="http://schemas.microsoft.com/office/drawing/2014/main" id="{CC3FCEC1-1336-9FC8-279E-7F421373D7B1}"/>
                </a:ext>
              </a:extLst>
            </p:cNvPr>
            <p:cNvSpPr/>
            <p:nvPr userDrawn="1"/>
          </p:nvSpPr>
          <p:spPr>
            <a:xfrm>
              <a:off x="5469890" y="4846467"/>
              <a:ext cx="3674109" cy="3137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690"/>
            </a:p>
          </p:txBody>
        </p:sp>
        <p:grpSp>
          <p:nvGrpSpPr>
            <p:cNvPr id="13" name="Gráfico 16">
              <a:extLst>
                <a:ext uri="{FF2B5EF4-FFF2-40B4-BE49-F238E27FC236}">
                  <a16:creationId xmlns:a16="http://schemas.microsoft.com/office/drawing/2014/main" id="{2FA56BF5-CA2D-80CE-93C4-B9346E7848A3}"/>
                </a:ext>
              </a:extLst>
            </p:cNvPr>
            <p:cNvGrpSpPr/>
            <p:nvPr/>
          </p:nvGrpSpPr>
          <p:grpSpPr>
            <a:xfrm>
              <a:off x="5601394" y="4889387"/>
              <a:ext cx="569622" cy="216901"/>
              <a:chOff x="3806728" y="4872175"/>
              <a:chExt cx="681505" cy="209879"/>
            </a:xfrm>
            <a:solidFill>
              <a:srgbClr val="FFFFFF"/>
            </a:solidFill>
          </p:grpSpPr>
          <p:sp>
            <p:nvSpPr>
              <p:cNvPr id="16" name="Forma libre: forma 15">
                <a:extLst>
                  <a:ext uri="{FF2B5EF4-FFF2-40B4-BE49-F238E27FC236}">
                    <a16:creationId xmlns:a16="http://schemas.microsoft.com/office/drawing/2014/main" id="{6BA87BDA-8095-7054-5311-82C27BD0A73E}"/>
                  </a:ext>
                </a:extLst>
              </p:cNvPr>
              <p:cNvSpPr/>
              <p:nvPr/>
            </p:nvSpPr>
            <p:spPr>
              <a:xfrm>
                <a:off x="4403819" y="4903773"/>
                <a:ext cx="84413" cy="118185"/>
              </a:xfrm>
              <a:custGeom>
                <a:avLst/>
                <a:gdLst>
                  <a:gd name="connsiteX0" fmla="*/ 32750 w 84413"/>
                  <a:gd name="connsiteY0" fmla="*/ 59640 h 118185"/>
                  <a:gd name="connsiteX1" fmla="*/ 68387 w 84413"/>
                  <a:gd name="connsiteY1" fmla="*/ 59640 h 118185"/>
                  <a:gd name="connsiteX2" fmla="*/ 74061 w 84413"/>
                  <a:gd name="connsiteY2" fmla="*/ 65415 h 118185"/>
                  <a:gd name="connsiteX3" fmla="*/ 74061 w 84413"/>
                  <a:gd name="connsiteY3" fmla="*/ 71787 h 118185"/>
                  <a:gd name="connsiteX4" fmla="*/ 68387 w 84413"/>
                  <a:gd name="connsiteY4" fmla="*/ 77463 h 118185"/>
                  <a:gd name="connsiteX5" fmla="*/ 32850 w 84413"/>
                  <a:gd name="connsiteY5" fmla="*/ 77463 h 118185"/>
                  <a:gd name="connsiteX6" fmla="*/ 32850 w 84413"/>
                  <a:gd name="connsiteY6" fmla="*/ 112410 h 118185"/>
                  <a:gd name="connsiteX7" fmla="*/ 27076 w 84413"/>
                  <a:gd name="connsiteY7" fmla="*/ 118185 h 118185"/>
                  <a:gd name="connsiteX8" fmla="*/ 20108 w 84413"/>
                  <a:gd name="connsiteY8" fmla="*/ 118185 h 118185"/>
                  <a:gd name="connsiteX9" fmla="*/ 12543 w 84413"/>
                  <a:gd name="connsiteY9" fmla="*/ 118185 h 118185"/>
                  <a:gd name="connsiteX10" fmla="*/ 5674 w 84413"/>
                  <a:gd name="connsiteY10" fmla="*/ 118185 h 118185"/>
                  <a:gd name="connsiteX11" fmla="*/ 0 w 84413"/>
                  <a:gd name="connsiteY11" fmla="*/ 112410 h 118185"/>
                  <a:gd name="connsiteX12" fmla="*/ 0 w 84413"/>
                  <a:gd name="connsiteY12" fmla="*/ 39926 h 118185"/>
                  <a:gd name="connsiteX13" fmla="*/ 31556 w 84413"/>
                  <a:gd name="connsiteY13" fmla="*/ 2887 h 118185"/>
                  <a:gd name="connsiteX14" fmla="*/ 53754 w 84413"/>
                  <a:gd name="connsiteY14" fmla="*/ 0 h 118185"/>
                  <a:gd name="connsiteX15" fmla="*/ 84414 w 84413"/>
                  <a:gd name="connsiteY15" fmla="*/ 0 h 118185"/>
                  <a:gd name="connsiteX16" fmla="*/ 84414 w 84413"/>
                  <a:gd name="connsiteY16" fmla="*/ 8961 h 118185"/>
                  <a:gd name="connsiteX17" fmla="*/ 65898 w 84413"/>
                  <a:gd name="connsiteY17" fmla="*/ 8961 h 118185"/>
                  <a:gd name="connsiteX18" fmla="*/ 50668 w 84413"/>
                  <a:gd name="connsiteY18" fmla="*/ 12744 h 118185"/>
                  <a:gd name="connsiteX19" fmla="*/ 32750 w 84413"/>
                  <a:gd name="connsiteY19" fmla="*/ 40524 h 118185"/>
                  <a:gd name="connsiteX20" fmla="*/ 32750 w 84413"/>
                  <a:gd name="connsiteY20" fmla="*/ 59640 h 118185"/>
                  <a:gd name="connsiteX21" fmla="*/ 32750 w 84413"/>
                  <a:gd name="connsiteY21" fmla="*/ 59640 h 118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4413" h="118185">
                    <a:moveTo>
                      <a:pt x="32750" y="59640"/>
                    </a:moveTo>
                    <a:lnTo>
                      <a:pt x="68387" y="59640"/>
                    </a:lnTo>
                    <a:cubicBezTo>
                      <a:pt x="71473" y="59640"/>
                      <a:pt x="74061" y="62229"/>
                      <a:pt x="74061" y="65415"/>
                    </a:cubicBezTo>
                    <a:lnTo>
                      <a:pt x="74061" y="71787"/>
                    </a:lnTo>
                    <a:cubicBezTo>
                      <a:pt x="74061" y="75471"/>
                      <a:pt x="70975" y="77463"/>
                      <a:pt x="68387" y="77463"/>
                    </a:cubicBezTo>
                    <a:lnTo>
                      <a:pt x="32850" y="77463"/>
                    </a:lnTo>
                    <a:lnTo>
                      <a:pt x="32850" y="112410"/>
                    </a:lnTo>
                    <a:cubicBezTo>
                      <a:pt x="32850" y="115696"/>
                      <a:pt x="30162" y="118185"/>
                      <a:pt x="27076" y="118185"/>
                    </a:cubicBezTo>
                    <a:lnTo>
                      <a:pt x="20108" y="118185"/>
                    </a:lnTo>
                    <a:lnTo>
                      <a:pt x="12543" y="118185"/>
                    </a:lnTo>
                    <a:lnTo>
                      <a:pt x="5674" y="118185"/>
                    </a:lnTo>
                    <a:cubicBezTo>
                      <a:pt x="2489" y="118185"/>
                      <a:pt x="0" y="115597"/>
                      <a:pt x="0" y="112410"/>
                    </a:cubicBezTo>
                    <a:lnTo>
                      <a:pt x="0" y="39926"/>
                    </a:lnTo>
                    <a:cubicBezTo>
                      <a:pt x="0" y="24493"/>
                      <a:pt x="12941" y="8762"/>
                      <a:pt x="31556" y="2887"/>
                    </a:cubicBezTo>
                    <a:cubicBezTo>
                      <a:pt x="40614" y="100"/>
                      <a:pt x="48080" y="0"/>
                      <a:pt x="53754" y="0"/>
                    </a:cubicBezTo>
                    <a:lnTo>
                      <a:pt x="84414" y="0"/>
                    </a:lnTo>
                    <a:lnTo>
                      <a:pt x="84414" y="8961"/>
                    </a:lnTo>
                    <a:lnTo>
                      <a:pt x="65898" y="8961"/>
                    </a:lnTo>
                    <a:cubicBezTo>
                      <a:pt x="60324" y="8961"/>
                      <a:pt x="54152" y="11151"/>
                      <a:pt x="50668" y="12744"/>
                    </a:cubicBezTo>
                    <a:cubicBezTo>
                      <a:pt x="37230" y="19117"/>
                      <a:pt x="32750" y="27281"/>
                      <a:pt x="32750" y="40524"/>
                    </a:cubicBezTo>
                    <a:lnTo>
                      <a:pt x="32750" y="59640"/>
                    </a:lnTo>
                    <a:lnTo>
                      <a:pt x="32750" y="59640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17" name="Forma libre: forma 16">
                <a:extLst>
                  <a:ext uri="{FF2B5EF4-FFF2-40B4-BE49-F238E27FC236}">
                    <a16:creationId xmlns:a16="http://schemas.microsoft.com/office/drawing/2014/main" id="{AA48D4D4-39AA-0D8E-66FC-967859EE9AA9}"/>
                  </a:ext>
                </a:extLst>
              </p:cNvPr>
              <p:cNvSpPr/>
              <p:nvPr/>
            </p:nvSpPr>
            <p:spPr>
              <a:xfrm>
                <a:off x="4348771" y="4941608"/>
                <a:ext cx="32451" cy="80250"/>
              </a:xfrm>
              <a:custGeom>
                <a:avLst/>
                <a:gdLst>
                  <a:gd name="connsiteX0" fmla="*/ 0 w 32451"/>
                  <a:gd name="connsiteY0" fmla="*/ 80250 h 80250"/>
                  <a:gd name="connsiteX1" fmla="*/ 32451 w 32451"/>
                  <a:gd name="connsiteY1" fmla="*/ 80250 h 80250"/>
                  <a:gd name="connsiteX2" fmla="*/ 32451 w 32451"/>
                  <a:gd name="connsiteY2" fmla="*/ 5775 h 80250"/>
                  <a:gd name="connsiteX3" fmla="*/ 26678 w 32451"/>
                  <a:gd name="connsiteY3" fmla="*/ 0 h 80250"/>
                  <a:gd name="connsiteX4" fmla="*/ 5774 w 32451"/>
                  <a:gd name="connsiteY4" fmla="*/ 0 h 80250"/>
                  <a:gd name="connsiteX5" fmla="*/ 0 w 32451"/>
                  <a:gd name="connsiteY5" fmla="*/ 5775 h 80250"/>
                  <a:gd name="connsiteX6" fmla="*/ 0 w 32451"/>
                  <a:gd name="connsiteY6" fmla="*/ 80250 h 80250"/>
                  <a:gd name="connsiteX7" fmla="*/ 0 w 32451"/>
                  <a:gd name="connsiteY7" fmla="*/ 80250 h 8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451" h="80250">
                    <a:moveTo>
                      <a:pt x="0" y="80250"/>
                    </a:moveTo>
                    <a:lnTo>
                      <a:pt x="32451" y="80250"/>
                    </a:lnTo>
                    <a:lnTo>
                      <a:pt x="32451" y="5775"/>
                    </a:lnTo>
                    <a:cubicBezTo>
                      <a:pt x="32451" y="2688"/>
                      <a:pt x="29963" y="0"/>
                      <a:pt x="26678" y="0"/>
                    </a:cubicBezTo>
                    <a:lnTo>
                      <a:pt x="5774" y="0"/>
                    </a:lnTo>
                    <a:cubicBezTo>
                      <a:pt x="3384" y="0"/>
                      <a:pt x="0" y="1792"/>
                      <a:pt x="0" y="5775"/>
                    </a:cubicBezTo>
                    <a:lnTo>
                      <a:pt x="0" y="80250"/>
                    </a:lnTo>
                    <a:lnTo>
                      <a:pt x="0" y="80250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18" name="Forma libre: forma 17">
                <a:extLst>
                  <a:ext uri="{FF2B5EF4-FFF2-40B4-BE49-F238E27FC236}">
                    <a16:creationId xmlns:a16="http://schemas.microsoft.com/office/drawing/2014/main" id="{B1133B20-4F34-93C3-D301-8478EE00C72B}"/>
                  </a:ext>
                </a:extLst>
              </p:cNvPr>
              <p:cNvSpPr/>
              <p:nvPr/>
            </p:nvSpPr>
            <p:spPr>
              <a:xfrm>
                <a:off x="4348373" y="4911141"/>
                <a:ext cx="33446" cy="22402"/>
              </a:xfrm>
              <a:custGeom>
                <a:avLst/>
                <a:gdLst>
                  <a:gd name="connsiteX0" fmla="*/ 16923 w 33446"/>
                  <a:gd name="connsiteY0" fmla="*/ 0 h 22402"/>
                  <a:gd name="connsiteX1" fmla="*/ 4878 w 33446"/>
                  <a:gd name="connsiteY1" fmla="*/ 3286 h 22402"/>
                  <a:gd name="connsiteX2" fmla="*/ 0 w 33446"/>
                  <a:gd name="connsiteY2" fmla="*/ 11251 h 22402"/>
                  <a:gd name="connsiteX3" fmla="*/ 4878 w 33446"/>
                  <a:gd name="connsiteY3" fmla="*/ 19216 h 22402"/>
                  <a:gd name="connsiteX4" fmla="*/ 16723 w 33446"/>
                  <a:gd name="connsiteY4" fmla="*/ 22402 h 22402"/>
                  <a:gd name="connsiteX5" fmla="*/ 28569 w 33446"/>
                  <a:gd name="connsiteY5" fmla="*/ 19117 h 22402"/>
                  <a:gd name="connsiteX6" fmla="*/ 33447 w 33446"/>
                  <a:gd name="connsiteY6" fmla="*/ 11251 h 22402"/>
                  <a:gd name="connsiteX7" fmla="*/ 28569 w 33446"/>
                  <a:gd name="connsiteY7" fmla="*/ 3286 h 22402"/>
                  <a:gd name="connsiteX8" fmla="*/ 16923 w 33446"/>
                  <a:gd name="connsiteY8" fmla="*/ 0 h 22402"/>
                  <a:gd name="connsiteX9" fmla="*/ 16923 w 33446"/>
                  <a:gd name="connsiteY9" fmla="*/ 0 h 22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446" h="22402">
                    <a:moveTo>
                      <a:pt x="16923" y="0"/>
                    </a:moveTo>
                    <a:cubicBezTo>
                      <a:pt x="12244" y="0"/>
                      <a:pt x="8262" y="1095"/>
                      <a:pt x="4878" y="3286"/>
                    </a:cubicBezTo>
                    <a:cubicBezTo>
                      <a:pt x="1593" y="5476"/>
                      <a:pt x="0" y="8164"/>
                      <a:pt x="0" y="11251"/>
                    </a:cubicBezTo>
                    <a:cubicBezTo>
                      <a:pt x="0" y="14338"/>
                      <a:pt x="1593" y="17026"/>
                      <a:pt x="4878" y="19216"/>
                    </a:cubicBezTo>
                    <a:cubicBezTo>
                      <a:pt x="8163" y="21307"/>
                      <a:pt x="12045" y="22402"/>
                      <a:pt x="16723" y="22402"/>
                    </a:cubicBezTo>
                    <a:cubicBezTo>
                      <a:pt x="21402" y="22402"/>
                      <a:pt x="25284" y="21307"/>
                      <a:pt x="28569" y="19117"/>
                    </a:cubicBezTo>
                    <a:cubicBezTo>
                      <a:pt x="31854" y="16926"/>
                      <a:pt x="33447" y="14338"/>
                      <a:pt x="33447" y="11251"/>
                    </a:cubicBezTo>
                    <a:cubicBezTo>
                      <a:pt x="33447" y="8065"/>
                      <a:pt x="31854" y="5476"/>
                      <a:pt x="28569" y="3286"/>
                    </a:cubicBezTo>
                    <a:cubicBezTo>
                      <a:pt x="25284" y="1095"/>
                      <a:pt x="21402" y="0"/>
                      <a:pt x="16923" y="0"/>
                    </a:cubicBezTo>
                    <a:lnTo>
                      <a:pt x="1692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19" name="Forma libre: forma 18">
                <a:extLst>
                  <a:ext uri="{FF2B5EF4-FFF2-40B4-BE49-F238E27FC236}">
                    <a16:creationId xmlns:a16="http://schemas.microsoft.com/office/drawing/2014/main" id="{6468BFCB-9C95-C316-8BDA-9895DF814E91}"/>
                  </a:ext>
                </a:extLst>
              </p:cNvPr>
              <p:cNvSpPr/>
              <p:nvPr/>
            </p:nvSpPr>
            <p:spPr>
              <a:xfrm>
                <a:off x="4195870" y="4898496"/>
                <a:ext cx="131597" cy="125354"/>
              </a:xfrm>
              <a:custGeom>
                <a:avLst/>
                <a:gdLst>
                  <a:gd name="connsiteX0" fmla="*/ 125824 w 131597"/>
                  <a:gd name="connsiteY0" fmla="*/ 0 h 125354"/>
                  <a:gd name="connsiteX1" fmla="*/ 103526 w 131597"/>
                  <a:gd name="connsiteY1" fmla="*/ 0 h 125354"/>
                  <a:gd name="connsiteX2" fmla="*/ 97852 w 131597"/>
                  <a:gd name="connsiteY2" fmla="*/ 5675 h 125354"/>
                  <a:gd name="connsiteX3" fmla="*/ 97852 w 131597"/>
                  <a:gd name="connsiteY3" fmla="*/ 47593 h 125354"/>
                  <a:gd name="connsiteX4" fmla="*/ 65998 w 131597"/>
                  <a:gd name="connsiteY4" fmla="*/ 42515 h 125354"/>
                  <a:gd name="connsiteX5" fmla="*/ 19212 w 131597"/>
                  <a:gd name="connsiteY5" fmla="*/ 54761 h 125354"/>
                  <a:gd name="connsiteX6" fmla="*/ 0 w 131597"/>
                  <a:gd name="connsiteY6" fmla="*/ 83934 h 125354"/>
                  <a:gd name="connsiteX7" fmla="*/ 19411 w 131597"/>
                  <a:gd name="connsiteY7" fmla="*/ 113307 h 125354"/>
                  <a:gd name="connsiteX8" fmla="*/ 66297 w 131597"/>
                  <a:gd name="connsiteY8" fmla="*/ 125354 h 125354"/>
                  <a:gd name="connsiteX9" fmla="*/ 112485 w 131597"/>
                  <a:gd name="connsiteY9" fmla="*/ 113307 h 125354"/>
                  <a:gd name="connsiteX10" fmla="*/ 131598 w 131597"/>
                  <a:gd name="connsiteY10" fmla="*/ 83934 h 125354"/>
                  <a:gd name="connsiteX11" fmla="*/ 131598 w 131597"/>
                  <a:gd name="connsiteY11" fmla="*/ 5675 h 125354"/>
                  <a:gd name="connsiteX12" fmla="*/ 125824 w 131597"/>
                  <a:gd name="connsiteY12" fmla="*/ 0 h 125354"/>
                  <a:gd name="connsiteX13" fmla="*/ 90386 w 131597"/>
                  <a:gd name="connsiteY13" fmla="*/ 105839 h 125354"/>
                  <a:gd name="connsiteX14" fmla="*/ 66396 w 131597"/>
                  <a:gd name="connsiteY14" fmla="*/ 114601 h 125354"/>
                  <a:gd name="connsiteX15" fmla="*/ 42207 w 131597"/>
                  <a:gd name="connsiteY15" fmla="*/ 105839 h 125354"/>
                  <a:gd name="connsiteX16" fmla="*/ 32252 w 131597"/>
                  <a:gd name="connsiteY16" fmla="*/ 84432 h 125354"/>
                  <a:gd name="connsiteX17" fmla="*/ 42207 w 131597"/>
                  <a:gd name="connsiteY17" fmla="*/ 63225 h 125354"/>
                  <a:gd name="connsiteX18" fmla="*/ 66197 w 131597"/>
                  <a:gd name="connsiteY18" fmla="*/ 54264 h 125354"/>
                  <a:gd name="connsiteX19" fmla="*/ 90187 w 131597"/>
                  <a:gd name="connsiteY19" fmla="*/ 63225 h 125354"/>
                  <a:gd name="connsiteX20" fmla="*/ 100241 w 131597"/>
                  <a:gd name="connsiteY20" fmla="*/ 84432 h 125354"/>
                  <a:gd name="connsiteX21" fmla="*/ 90386 w 131597"/>
                  <a:gd name="connsiteY21" fmla="*/ 105839 h 125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31597" h="125354">
                    <a:moveTo>
                      <a:pt x="125824" y="0"/>
                    </a:moveTo>
                    <a:lnTo>
                      <a:pt x="103526" y="0"/>
                    </a:lnTo>
                    <a:cubicBezTo>
                      <a:pt x="99943" y="0"/>
                      <a:pt x="97852" y="2887"/>
                      <a:pt x="97852" y="5675"/>
                    </a:cubicBezTo>
                    <a:lnTo>
                      <a:pt x="97852" y="47593"/>
                    </a:lnTo>
                    <a:cubicBezTo>
                      <a:pt x="87997" y="44207"/>
                      <a:pt x="77346" y="42515"/>
                      <a:pt x="65998" y="42515"/>
                    </a:cubicBezTo>
                    <a:cubicBezTo>
                      <a:pt x="47781" y="42515"/>
                      <a:pt x="32153" y="46597"/>
                      <a:pt x="19212" y="54761"/>
                    </a:cubicBezTo>
                    <a:cubicBezTo>
                      <a:pt x="6371" y="62826"/>
                      <a:pt x="0" y="72484"/>
                      <a:pt x="0" y="83934"/>
                    </a:cubicBezTo>
                    <a:cubicBezTo>
                      <a:pt x="0" y="95385"/>
                      <a:pt x="6470" y="105142"/>
                      <a:pt x="19411" y="113307"/>
                    </a:cubicBezTo>
                    <a:cubicBezTo>
                      <a:pt x="32352" y="121371"/>
                      <a:pt x="47980" y="125354"/>
                      <a:pt x="66297" y="125354"/>
                    </a:cubicBezTo>
                    <a:cubicBezTo>
                      <a:pt x="84414" y="125354"/>
                      <a:pt x="99843" y="121371"/>
                      <a:pt x="112485" y="113307"/>
                    </a:cubicBezTo>
                    <a:cubicBezTo>
                      <a:pt x="125227" y="105242"/>
                      <a:pt x="131598" y="95484"/>
                      <a:pt x="131598" y="83934"/>
                    </a:cubicBezTo>
                    <a:lnTo>
                      <a:pt x="131598" y="5675"/>
                    </a:lnTo>
                    <a:cubicBezTo>
                      <a:pt x="131498" y="3087"/>
                      <a:pt x="129507" y="0"/>
                      <a:pt x="125824" y="0"/>
                    </a:cubicBezTo>
                    <a:close/>
                    <a:moveTo>
                      <a:pt x="90386" y="105839"/>
                    </a:moveTo>
                    <a:cubicBezTo>
                      <a:pt x="83817" y="111713"/>
                      <a:pt x="75753" y="114601"/>
                      <a:pt x="66396" y="114601"/>
                    </a:cubicBezTo>
                    <a:cubicBezTo>
                      <a:pt x="57039" y="114601"/>
                      <a:pt x="48976" y="111713"/>
                      <a:pt x="42207" y="105839"/>
                    </a:cubicBezTo>
                    <a:cubicBezTo>
                      <a:pt x="35637" y="99865"/>
                      <a:pt x="32252" y="92796"/>
                      <a:pt x="32252" y="84432"/>
                    </a:cubicBezTo>
                    <a:cubicBezTo>
                      <a:pt x="32252" y="76168"/>
                      <a:pt x="35537" y="69099"/>
                      <a:pt x="42207" y="63225"/>
                    </a:cubicBezTo>
                    <a:cubicBezTo>
                      <a:pt x="48777" y="57251"/>
                      <a:pt x="56840" y="54264"/>
                      <a:pt x="66197" y="54264"/>
                    </a:cubicBezTo>
                    <a:cubicBezTo>
                      <a:pt x="75554" y="54264"/>
                      <a:pt x="83617" y="57251"/>
                      <a:pt x="90187" y="63225"/>
                    </a:cubicBezTo>
                    <a:cubicBezTo>
                      <a:pt x="96956" y="69099"/>
                      <a:pt x="100241" y="76168"/>
                      <a:pt x="100241" y="84432"/>
                    </a:cubicBezTo>
                    <a:cubicBezTo>
                      <a:pt x="100341" y="92696"/>
                      <a:pt x="97056" y="99865"/>
                      <a:pt x="90386" y="1058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20" name="Forma libre: forma 19">
                <a:extLst>
                  <a:ext uri="{FF2B5EF4-FFF2-40B4-BE49-F238E27FC236}">
                    <a16:creationId xmlns:a16="http://schemas.microsoft.com/office/drawing/2014/main" id="{F8A7D7B7-6D2A-F126-7B66-34DA72F5B78D}"/>
                  </a:ext>
                </a:extLst>
              </p:cNvPr>
              <p:cNvSpPr/>
              <p:nvPr/>
            </p:nvSpPr>
            <p:spPr>
              <a:xfrm>
                <a:off x="4049142" y="4940812"/>
                <a:ext cx="131996" cy="83137"/>
              </a:xfrm>
              <a:custGeom>
                <a:avLst/>
                <a:gdLst>
                  <a:gd name="connsiteX0" fmla="*/ 67093 w 131996"/>
                  <a:gd name="connsiteY0" fmla="*/ 72883 h 83137"/>
                  <a:gd name="connsiteX1" fmla="*/ 44695 w 131996"/>
                  <a:gd name="connsiteY1" fmla="*/ 65316 h 83137"/>
                  <a:gd name="connsiteX2" fmla="*/ 32750 w 131996"/>
                  <a:gd name="connsiteY2" fmla="*/ 42714 h 83137"/>
                  <a:gd name="connsiteX3" fmla="*/ 42904 w 131996"/>
                  <a:gd name="connsiteY3" fmla="*/ 21606 h 83137"/>
                  <a:gd name="connsiteX4" fmla="*/ 67292 w 131996"/>
                  <a:gd name="connsiteY4" fmla="*/ 12844 h 83137"/>
                  <a:gd name="connsiteX5" fmla="*/ 91681 w 131996"/>
                  <a:gd name="connsiteY5" fmla="*/ 21606 h 83137"/>
                  <a:gd name="connsiteX6" fmla="*/ 101834 w 131996"/>
                  <a:gd name="connsiteY6" fmla="*/ 42714 h 83137"/>
                  <a:gd name="connsiteX7" fmla="*/ 91681 w 131996"/>
                  <a:gd name="connsiteY7" fmla="*/ 64021 h 83137"/>
                  <a:gd name="connsiteX8" fmla="*/ 67093 w 131996"/>
                  <a:gd name="connsiteY8" fmla="*/ 72883 h 83137"/>
                  <a:gd name="connsiteX9" fmla="*/ 67093 w 131996"/>
                  <a:gd name="connsiteY9" fmla="*/ 72883 h 83137"/>
                  <a:gd name="connsiteX10" fmla="*/ 131996 w 131996"/>
                  <a:gd name="connsiteY10" fmla="*/ 41121 h 83137"/>
                  <a:gd name="connsiteX11" fmla="*/ 112485 w 131996"/>
                  <a:gd name="connsiteY11" fmla="*/ 12147 h 83137"/>
                  <a:gd name="connsiteX12" fmla="*/ 66197 w 131996"/>
                  <a:gd name="connsiteY12" fmla="*/ 0 h 83137"/>
                  <a:gd name="connsiteX13" fmla="*/ 19411 w 131996"/>
                  <a:gd name="connsiteY13" fmla="*/ 12247 h 83137"/>
                  <a:gd name="connsiteX14" fmla="*/ 0 w 131996"/>
                  <a:gd name="connsiteY14" fmla="*/ 41420 h 83137"/>
                  <a:gd name="connsiteX15" fmla="*/ 19212 w 131996"/>
                  <a:gd name="connsiteY15" fmla="*/ 70991 h 83137"/>
                  <a:gd name="connsiteX16" fmla="*/ 65799 w 131996"/>
                  <a:gd name="connsiteY16" fmla="*/ 83138 h 83137"/>
                  <a:gd name="connsiteX17" fmla="*/ 99246 w 131996"/>
                  <a:gd name="connsiteY17" fmla="*/ 77463 h 83137"/>
                  <a:gd name="connsiteX18" fmla="*/ 99246 w 131996"/>
                  <a:gd name="connsiteY18" fmla="*/ 81047 h 83137"/>
                  <a:gd name="connsiteX19" fmla="*/ 131996 w 131996"/>
                  <a:gd name="connsiteY19" fmla="*/ 81047 h 83137"/>
                  <a:gd name="connsiteX20" fmla="*/ 131996 w 131996"/>
                  <a:gd name="connsiteY20" fmla="*/ 41121 h 83137"/>
                  <a:gd name="connsiteX21" fmla="*/ 131996 w 131996"/>
                  <a:gd name="connsiteY21" fmla="*/ 41121 h 83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31996" h="83137">
                    <a:moveTo>
                      <a:pt x="67093" y="72883"/>
                    </a:moveTo>
                    <a:cubicBezTo>
                      <a:pt x="58831" y="72883"/>
                      <a:pt x="51465" y="70393"/>
                      <a:pt x="44695" y="65316"/>
                    </a:cubicBezTo>
                    <a:cubicBezTo>
                      <a:pt x="36732" y="59740"/>
                      <a:pt x="32750" y="52173"/>
                      <a:pt x="32750" y="42714"/>
                    </a:cubicBezTo>
                    <a:cubicBezTo>
                      <a:pt x="32750" y="34550"/>
                      <a:pt x="36135" y="27480"/>
                      <a:pt x="42904" y="21606"/>
                    </a:cubicBezTo>
                    <a:cubicBezTo>
                      <a:pt x="49673" y="15731"/>
                      <a:pt x="57736" y="12844"/>
                      <a:pt x="67292" y="12844"/>
                    </a:cubicBezTo>
                    <a:cubicBezTo>
                      <a:pt x="76848" y="12844"/>
                      <a:pt x="85011" y="15831"/>
                      <a:pt x="91681" y="21606"/>
                    </a:cubicBezTo>
                    <a:cubicBezTo>
                      <a:pt x="98450" y="27480"/>
                      <a:pt x="101834" y="34550"/>
                      <a:pt x="101834" y="42714"/>
                    </a:cubicBezTo>
                    <a:cubicBezTo>
                      <a:pt x="101834" y="51078"/>
                      <a:pt x="98450" y="58147"/>
                      <a:pt x="91681" y="64021"/>
                    </a:cubicBezTo>
                    <a:cubicBezTo>
                      <a:pt x="84812" y="69896"/>
                      <a:pt x="76649" y="72883"/>
                      <a:pt x="67093" y="72883"/>
                    </a:cubicBezTo>
                    <a:lnTo>
                      <a:pt x="67093" y="72883"/>
                    </a:lnTo>
                    <a:close/>
                    <a:moveTo>
                      <a:pt x="131996" y="41121"/>
                    </a:moveTo>
                    <a:cubicBezTo>
                      <a:pt x="131897" y="29770"/>
                      <a:pt x="125426" y="20112"/>
                      <a:pt x="112485" y="12147"/>
                    </a:cubicBezTo>
                    <a:cubicBezTo>
                      <a:pt x="99644" y="4082"/>
                      <a:pt x="84215" y="0"/>
                      <a:pt x="66197" y="0"/>
                    </a:cubicBezTo>
                    <a:cubicBezTo>
                      <a:pt x="47980" y="0"/>
                      <a:pt x="32352" y="4082"/>
                      <a:pt x="19411" y="12247"/>
                    </a:cubicBezTo>
                    <a:cubicBezTo>
                      <a:pt x="6470" y="20312"/>
                      <a:pt x="0" y="30069"/>
                      <a:pt x="0" y="41420"/>
                    </a:cubicBezTo>
                    <a:cubicBezTo>
                      <a:pt x="0" y="52870"/>
                      <a:pt x="6371" y="62727"/>
                      <a:pt x="19212" y="70991"/>
                    </a:cubicBezTo>
                    <a:cubicBezTo>
                      <a:pt x="32153" y="79056"/>
                      <a:pt x="47682" y="83138"/>
                      <a:pt x="65799" y="83138"/>
                    </a:cubicBezTo>
                    <a:cubicBezTo>
                      <a:pt x="77844" y="83138"/>
                      <a:pt x="88993" y="81246"/>
                      <a:pt x="99246" y="77463"/>
                    </a:cubicBezTo>
                    <a:lnTo>
                      <a:pt x="99246" y="81047"/>
                    </a:lnTo>
                    <a:lnTo>
                      <a:pt x="131996" y="81047"/>
                    </a:lnTo>
                    <a:lnTo>
                      <a:pt x="131996" y="41121"/>
                    </a:lnTo>
                    <a:lnTo>
                      <a:pt x="131996" y="41121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21" name="Forma libre: forma 20">
                <a:extLst>
                  <a:ext uri="{FF2B5EF4-FFF2-40B4-BE49-F238E27FC236}">
                    <a16:creationId xmlns:a16="http://schemas.microsoft.com/office/drawing/2014/main" id="{9E659C03-9644-B3DE-26FC-BA562A35A32A}"/>
                  </a:ext>
                </a:extLst>
              </p:cNvPr>
              <p:cNvSpPr/>
              <p:nvPr/>
            </p:nvSpPr>
            <p:spPr>
              <a:xfrm>
                <a:off x="3806728" y="4872175"/>
                <a:ext cx="209812" cy="209879"/>
              </a:xfrm>
              <a:custGeom>
                <a:avLst/>
                <a:gdLst>
                  <a:gd name="connsiteX0" fmla="*/ 101360 w 209812"/>
                  <a:gd name="connsiteY0" fmla="*/ 5113 h 209879"/>
                  <a:gd name="connsiteX1" fmla="*/ 195130 w 209812"/>
                  <a:gd name="connsiteY1" fmla="*/ 104779 h 209879"/>
                  <a:gd name="connsiteX2" fmla="*/ 209764 w 209812"/>
                  <a:gd name="connsiteY2" fmla="*/ 131264 h 209879"/>
                  <a:gd name="connsiteX3" fmla="*/ 179502 w 209812"/>
                  <a:gd name="connsiteY3" fmla="*/ 158744 h 209879"/>
                  <a:gd name="connsiteX4" fmla="*/ 78066 w 209812"/>
                  <a:gd name="connsiteY4" fmla="*/ 195982 h 209879"/>
                  <a:gd name="connsiteX5" fmla="*/ 108029 w 209812"/>
                  <a:gd name="connsiteY5" fmla="*/ 150181 h 209879"/>
                  <a:gd name="connsiteX6" fmla="*/ 140281 w 209812"/>
                  <a:gd name="connsiteY6" fmla="*/ 59775 h 209879"/>
                  <a:gd name="connsiteX7" fmla="*/ 123458 w 209812"/>
                  <a:gd name="connsiteY7" fmla="*/ 48026 h 209879"/>
                  <a:gd name="connsiteX8" fmla="*/ 137594 w 209812"/>
                  <a:gd name="connsiteY8" fmla="*/ 61965 h 209879"/>
                  <a:gd name="connsiteX9" fmla="*/ 82048 w 209812"/>
                  <a:gd name="connsiteY9" fmla="*/ 154761 h 209879"/>
                  <a:gd name="connsiteX10" fmla="*/ 35262 w 209812"/>
                  <a:gd name="connsiteY10" fmla="*/ 209324 h 209879"/>
                  <a:gd name="connsiteX11" fmla="*/ 5498 w 209812"/>
                  <a:gd name="connsiteY11" fmla="*/ 159939 h 209879"/>
                  <a:gd name="connsiteX12" fmla="*/ 9281 w 209812"/>
                  <a:gd name="connsiteY12" fmla="*/ 149883 h 209879"/>
                  <a:gd name="connsiteX13" fmla="*/ 94292 w 209812"/>
                  <a:gd name="connsiteY13" fmla="*/ 86558 h 209879"/>
                  <a:gd name="connsiteX14" fmla="*/ 122065 w 209812"/>
                  <a:gd name="connsiteY14" fmla="*/ 49022 h 209879"/>
                  <a:gd name="connsiteX15" fmla="*/ 118680 w 209812"/>
                  <a:gd name="connsiteY15" fmla="*/ 47628 h 209879"/>
                  <a:gd name="connsiteX16" fmla="*/ 121069 w 209812"/>
                  <a:gd name="connsiteY16" fmla="*/ 49022 h 209879"/>
                  <a:gd name="connsiteX17" fmla="*/ 88220 w 209812"/>
                  <a:gd name="connsiteY17" fmla="*/ 84169 h 209879"/>
                  <a:gd name="connsiteX18" fmla="*/ 18738 w 209812"/>
                  <a:gd name="connsiteY18" fmla="*/ 125389 h 209879"/>
                  <a:gd name="connsiteX19" fmla="*/ 70003 w 209812"/>
                  <a:gd name="connsiteY19" fmla="*/ 12083 h 209879"/>
                  <a:gd name="connsiteX20" fmla="*/ 101360 w 209812"/>
                  <a:gd name="connsiteY20" fmla="*/ 5113 h 209879"/>
                  <a:gd name="connsiteX21" fmla="*/ 101360 w 209812"/>
                  <a:gd name="connsiteY21" fmla="*/ 5113 h 209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09812" h="209879">
                    <a:moveTo>
                      <a:pt x="101360" y="5113"/>
                    </a:moveTo>
                    <a:cubicBezTo>
                      <a:pt x="104346" y="7304"/>
                      <a:pt x="141277" y="37273"/>
                      <a:pt x="195130" y="104779"/>
                    </a:cubicBezTo>
                    <a:cubicBezTo>
                      <a:pt x="202397" y="113840"/>
                      <a:pt x="209266" y="124692"/>
                      <a:pt x="209764" y="131264"/>
                    </a:cubicBezTo>
                    <a:cubicBezTo>
                      <a:pt x="210659" y="142316"/>
                      <a:pt x="199311" y="151575"/>
                      <a:pt x="179502" y="158744"/>
                    </a:cubicBezTo>
                    <a:cubicBezTo>
                      <a:pt x="166462" y="163424"/>
                      <a:pt x="114499" y="182839"/>
                      <a:pt x="78066" y="195982"/>
                    </a:cubicBezTo>
                    <a:cubicBezTo>
                      <a:pt x="88220" y="182441"/>
                      <a:pt x="98473" y="167008"/>
                      <a:pt x="108029" y="150181"/>
                    </a:cubicBezTo>
                    <a:cubicBezTo>
                      <a:pt x="141576" y="90840"/>
                      <a:pt x="144960" y="73416"/>
                      <a:pt x="140281" y="59775"/>
                    </a:cubicBezTo>
                    <a:cubicBezTo>
                      <a:pt x="135901" y="46931"/>
                      <a:pt x="126544" y="47429"/>
                      <a:pt x="123458" y="48026"/>
                    </a:cubicBezTo>
                    <a:cubicBezTo>
                      <a:pt x="126345" y="47528"/>
                      <a:pt x="135702" y="48922"/>
                      <a:pt x="137594" y="61965"/>
                    </a:cubicBezTo>
                    <a:cubicBezTo>
                      <a:pt x="139883" y="78195"/>
                      <a:pt x="130327" y="92632"/>
                      <a:pt x="82048" y="154761"/>
                    </a:cubicBezTo>
                    <a:cubicBezTo>
                      <a:pt x="66320" y="175073"/>
                      <a:pt x="50293" y="193592"/>
                      <a:pt x="35262" y="209324"/>
                    </a:cubicBezTo>
                    <a:cubicBezTo>
                      <a:pt x="19534" y="211315"/>
                      <a:pt x="-12918" y="210618"/>
                      <a:pt x="5498" y="159939"/>
                    </a:cubicBezTo>
                    <a:cubicBezTo>
                      <a:pt x="6693" y="156653"/>
                      <a:pt x="7987" y="153268"/>
                      <a:pt x="9281" y="149883"/>
                    </a:cubicBezTo>
                    <a:cubicBezTo>
                      <a:pt x="28792" y="137138"/>
                      <a:pt x="64130" y="112147"/>
                      <a:pt x="94292" y="86558"/>
                    </a:cubicBezTo>
                    <a:cubicBezTo>
                      <a:pt x="125151" y="60372"/>
                      <a:pt x="125151" y="51810"/>
                      <a:pt x="122065" y="49022"/>
                    </a:cubicBezTo>
                    <a:cubicBezTo>
                      <a:pt x="120671" y="47728"/>
                      <a:pt x="118680" y="47628"/>
                      <a:pt x="118680" y="47628"/>
                    </a:cubicBezTo>
                    <a:cubicBezTo>
                      <a:pt x="118680" y="47628"/>
                      <a:pt x="120074" y="47927"/>
                      <a:pt x="121069" y="49022"/>
                    </a:cubicBezTo>
                    <a:cubicBezTo>
                      <a:pt x="123458" y="51909"/>
                      <a:pt x="122762" y="60472"/>
                      <a:pt x="88220" y="84169"/>
                    </a:cubicBezTo>
                    <a:cubicBezTo>
                      <a:pt x="64329" y="100597"/>
                      <a:pt x="38646" y="115034"/>
                      <a:pt x="18738" y="125389"/>
                    </a:cubicBezTo>
                    <a:cubicBezTo>
                      <a:pt x="39941" y="73117"/>
                      <a:pt x="65922" y="18654"/>
                      <a:pt x="70003" y="12083"/>
                    </a:cubicBezTo>
                    <a:cubicBezTo>
                      <a:pt x="77270" y="433"/>
                      <a:pt x="88220" y="-4545"/>
                      <a:pt x="101360" y="5113"/>
                    </a:cubicBezTo>
                    <a:lnTo>
                      <a:pt x="101360" y="5113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</p:grpSp>
        <p:cxnSp>
          <p:nvCxnSpPr>
            <p:cNvPr id="14" name="Conector recto 13">
              <a:extLst>
                <a:ext uri="{FF2B5EF4-FFF2-40B4-BE49-F238E27FC236}">
                  <a16:creationId xmlns:a16="http://schemas.microsoft.com/office/drawing/2014/main" id="{30D9C1F4-931E-7A1E-B2CE-CA4FDAFD72DE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4764" y="5050964"/>
              <a:ext cx="54720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Imagen 14" descr="Imagen que contiene Texto&#10;&#10;Descripción generada automáticamente">
              <a:extLst>
                <a:ext uri="{FF2B5EF4-FFF2-40B4-BE49-F238E27FC236}">
                  <a16:creationId xmlns:a16="http://schemas.microsoft.com/office/drawing/2014/main" id="{99E786FE-8E88-4BD4-FC65-8FB653F505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91835" y="4901411"/>
              <a:ext cx="821320" cy="207316"/>
            </a:xfrm>
            <a:prstGeom prst="rect">
              <a:avLst/>
            </a:prstGeom>
          </p:spPr>
        </p:pic>
      </p:grpSp>
      <p:sp>
        <p:nvSpPr>
          <p:cNvPr id="9" name="Google Shape;251;p37">
            <a:extLst>
              <a:ext uri="{FF2B5EF4-FFF2-40B4-BE49-F238E27FC236}">
                <a16:creationId xmlns:a16="http://schemas.microsoft.com/office/drawing/2014/main" id="{87DB3D4B-F7EF-11C5-3BE7-639CE37DD650}"/>
              </a:ext>
            </a:extLst>
          </p:cNvPr>
          <p:cNvSpPr/>
          <p:nvPr userDrawn="1"/>
        </p:nvSpPr>
        <p:spPr>
          <a:xfrm>
            <a:off x="4768845" y="515759"/>
            <a:ext cx="3939275" cy="20541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ctrTitle"/>
          </p:nvPr>
        </p:nvSpPr>
        <p:spPr>
          <a:xfrm>
            <a:off x="4768845" y="490117"/>
            <a:ext cx="3867300" cy="20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bg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ubTitle" idx="1"/>
          </p:nvPr>
        </p:nvSpPr>
        <p:spPr>
          <a:xfrm>
            <a:off x="4751283" y="2552326"/>
            <a:ext cx="3884862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DCF45718-50C4-0250-4055-C9DE26B70513}"/>
              </a:ext>
            </a:extLst>
          </p:cNvPr>
          <p:cNvSpPr txBox="1">
            <a:spLocks/>
          </p:cNvSpPr>
          <p:nvPr userDrawn="1"/>
        </p:nvSpPr>
        <p:spPr>
          <a:xfrm>
            <a:off x="8611200" y="4881600"/>
            <a:ext cx="511200" cy="2139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3536DBB0-82DF-44E8-A9B3-7680102EDDF9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7" name="Picture 2" descr="Imagen relacionada">
            <a:extLst>
              <a:ext uri="{FF2B5EF4-FFF2-40B4-BE49-F238E27FC236}">
                <a16:creationId xmlns:a16="http://schemas.microsoft.com/office/drawing/2014/main" id="{A79E9B19-DE98-D5BF-A738-9D33B7A189E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222" l="889" r="99667">
                        <a14:foregroundMark x1="19778" y1="21222" x2="19778" y2="21222"/>
                        <a14:foregroundMark x1="27444" y1="15778" x2="27444" y2="15778"/>
                        <a14:foregroundMark x1="45222" y1="14667" x2="45222" y2="14667"/>
                        <a14:foregroundMark x1="57000" y1="14889" x2="57000" y2="14889"/>
                        <a14:foregroundMark x1="80000" y1="26667" x2="80000" y2="26667"/>
                        <a14:foregroundMark x1="82667" y1="41111" x2="82667" y2="41111"/>
                        <a14:foregroundMark x1="84333" y1="53778" x2="84333" y2="53778"/>
                        <a14:foregroundMark x1="83000" y1="66000" x2="83000" y2="66000"/>
                        <a14:foregroundMark x1="71222" y1="76222" x2="71222" y2="76222"/>
                        <a14:foregroundMark x1="62778" y1="82222" x2="62778" y2="82222"/>
                        <a14:foregroundMark x1="52889" y1="86000" x2="52889" y2="86000"/>
                        <a14:foregroundMark x1="79667" y1="80222" x2="79667" y2="80222"/>
                        <a14:foregroundMark x1="74778" y1="74222" x2="73667" y2="69556"/>
                        <a14:foregroundMark x1="64889" y1="22333" x2="76111" y2="10222"/>
                        <a14:foregroundMark x1="74444" y1="30444" x2="88222" y2="24444"/>
                        <a14:foregroundMark x1="78000" y1="40889" x2="95778" y2="40111"/>
                        <a14:foregroundMark x1="81111" y1="49333" x2="94778" y2="55889"/>
                        <a14:foregroundMark x1="77778" y1="60889" x2="88667" y2="72333"/>
                        <a14:foregroundMark x1="63333" y1="76444" x2="63556" y2="93111"/>
                        <a14:foregroundMark x1="32889" y1="73667" x2="15444" y2="80556"/>
                        <a14:foregroundMark x1="6667" y1="39556" x2="18444" y2="41667"/>
                        <a14:foregroundMark x1="16000" y1="19778" x2="23667" y2="29444"/>
                        <a14:foregroundMark x1="29889" y1="9111" x2="33444" y2="22556"/>
                        <a14:foregroundMark x1="46889" y1="2889" x2="42222" y2="18778"/>
                        <a14:foregroundMark x1="62778" y1="4556" x2="54556" y2="18444"/>
                        <a14:foregroundMark x1="20889" y1="61444" x2="11000" y2="71778"/>
                        <a14:foregroundMark x1="38667" y1="77000" x2="38667" y2="88778"/>
                        <a14:foregroundMark x1="46000" y1="6000" x2="46667" y2="12222"/>
                        <a14:foregroundMark x1="42111" y1="6111" x2="42444" y2="14000"/>
                        <a14:foregroundMark x1="36444" y1="5444" x2="41889" y2="21000"/>
                        <a14:foregroundMark x1="9778" y1="25889" x2="26000" y2="33778"/>
                        <a14:foregroundMark x1="50556" y1="81333" x2="48667" y2="92556"/>
                        <a14:foregroundMark x1="69444" y1="71778" x2="78667" y2="86444"/>
                        <a14:foregroundMark x1="3333" y1="49778" x2="19778" y2="5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881" y="-618368"/>
            <a:ext cx="1678071" cy="1678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 descr="Imagen que contiene Tabla&#10;&#10;Descripción generada automáticamente">
            <a:extLst>
              <a:ext uri="{FF2B5EF4-FFF2-40B4-BE49-F238E27FC236}">
                <a16:creationId xmlns:a16="http://schemas.microsoft.com/office/drawing/2014/main" id="{B3C70480-4364-16BD-0D7D-DF4AF35AEA7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221784" y="4844576"/>
            <a:ext cx="1156166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6771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 preserve="1" userDrawn="1">
  <p:cSld name="1_Resources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CC417E8E-0DE2-B369-2208-B4F11B26F66F}"/>
              </a:ext>
            </a:extLst>
          </p:cNvPr>
          <p:cNvGrpSpPr/>
          <p:nvPr userDrawn="1"/>
        </p:nvGrpSpPr>
        <p:grpSpPr>
          <a:xfrm>
            <a:off x="-4764" y="4830592"/>
            <a:ext cx="9148763" cy="313760"/>
            <a:chOff x="-4764" y="4846467"/>
            <a:chExt cx="9148763" cy="313760"/>
          </a:xfrm>
        </p:grpSpPr>
        <p:sp>
          <p:nvSpPr>
            <p:cNvPr id="6" name="9 Rectángulo">
              <a:extLst>
                <a:ext uri="{FF2B5EF4-FFF2-40B4-BE49-F238E27FC236}">
                  <a16:creationId xmlns:a16="http://schemas.microsoft.com/office/drawing/2014/main" id="{DEAE808A-087D-70DB-3925-BFD5DAEFD2FC}"/>
                </a:ext>
              </a:extLst>
            </p:cNvPr>
            <p:cNvSpPr/>
            <p:nvPr userDrawn="1"/>
          </p:nvSpPr>
          <p:spPr>
            <a:xfrm>
              <a:off x="5469890" y="4846467"/>
              <a:ext cx="3674109" cy="3137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690"/>
            </a:p>
          </p:txBody>
        </p:sp>
        <p:grpSp>
          <p:nvGrpSpPr>
            <p:cNvPr id="8" name="Gráfico 16">
              <a:extLst>
                <a:ext uri="{FF2B5EF4-FFF2-40B4-BE49-F238E27FC236}">
                  <a16:creationId xmlns:a16="http://schemas.microsoft.com/office/drawing/2014/main" id="{8CA0E4C2-D54A-AABD-985E-3DD372FB5CEF}"/>
                </a:ext>
              </a:extLst>
            </p:cNvPr>
            <p:cNvGrpSpPr/>
            <p:nvPr/>
          </p:nvGrpSpPr>
          <p:grpSpPr>
            <a:xfrm>
              <a:off x="5601394" y="4889387"/>
              <a:ext cx="569622" cy="216901"/>
              <a:chOff x="3806728" y="4872175"/>
              <a:chExt cx="681505" cy="209879"/>
            </a:xfrm>
            <a:solidFill>
              <a:srgbClr val="FFFFFF"/>
            </a:solidFill>
          </p:grpSpPr>
          <p:sp>
            <p:nvSpPr>
              <p:cNvPr id="16" name="Forma libre: forma 15">
                <a:extLst>
                  <a:ext uri="{FF2B5EF4-FFF2-40B4-BE49-F238E27FC236}">
                    <a16:creationId xmlns:a16="http://schemas.microsoft.com/office/drawing/2014/main" id="{C2822282-D61C-818B-3365-DF456DBA6CBC}"/>
                  </a:ext>
                </a:extLst>
              </p:cNvPr>
              <p:cNvSpPr/>
              <p:nvPr/>
            </p:nvSpPr>
            <p:spPr>
              <a:xfrm>
                <a:off x="4403819" y="4903773"/>
                <a:ext cx="84413" cy="118185"/>
              </a:xfrm>
              <a:custGeom>
                <a:avLst/>
                <a:gdLst>
                  <a:gd name="connsiteX0" fmla="*/ 32750 w 84413"/>
                  <a:gd name="connsiteY0" fmla="*/ 59640 h 118185"/>
                  <a:gd name="connsiteX1" fmla="*/ 68387 w 84413"/>
                  <a:gd name="connsiteY1" fmla="*/ 59640 h 118185"/>
                  <a:gd name="connsiteX2" fmla="*/ 74061 w 84413"/>
                  <a:gd name="connsiteY2" fmla="*/ 65415 h 118185"/>
                  <a:gd name="connsiteX3" fmla="*/ 74061 w 84413"/>
                  <a:gd name="connsiteY3" fmla="*/ 71787 h 118185"/>
                  <a:gd name="connsiteX4" fmla="*/ 68387 w 84413"/>
                  <a:gd name="connsiteY4" fmla="*/ 77463 h 118185"/>
                  <a:gd name="connsiteX5" fmla="*/ 32850 w 84413"/>
                  <a:gd name="connsiteY5" fmla="*/ 77463 h 118185"/>
                  <a:gd name="connsiteX6" fmla="*/ 32850 w 84413"/>
                  <a:gd name="connsiteY6" fmla="*/ 112410 h 118185"/>
                  <a:gd name="connsiteX7" fmla="*/ 27076 w 84413"/>
                  <a:gd name="connsiteY7" fmla="*/ 118185 h 118185"/>
                  <a:gd name="connsiteX8" fmla="*/ 20108 w 84413"/>
                  <a:gd name="connsiteY8" fmla="*/ 118185 h 118185"/>
                  <a:gd name="connsiteX9" fmla="*/ 12543 w 84413"/>
                  <a:gd name="connsiteY9" fmla="*/ 118185 h 118185"/>
                  <a:gd name="connsiteX10" fmla="*/ 5674 w 84413"/>
                  <a:gd name="connsiteY10" fmla="*/ 118185 h 118185"/>
                  <a:gd name="connsiteX11" fmla="*/ 0 w 84413"/>
                  <a:gd name="connsiteY11" fmla="*/ 112410 h 118185"/>
                  <a:gd name="connsiteX12" fmla="*/ 0 w 84413"/>
                  <a:gd name="connsiteY12" fmla="*/ 39926 h 118185"/>
                  <a:gd name="connsiteX13" fmla="*/ 31556 w 84413"/>
                  <a:gd name="connsiteY13" fmla="*/ 2887 h 118185"/>
                  <a:gd name="connsiteX14" fmla="*/ 53754 w 84413"/>
                  <a:gd name="connsiteY14" fmla="*/ 0 h 118185"/>
                  <a:gd name="connsiteX15" fmla="*/ 84414 w 84413"/>
                  <a:gd name="connsiteY15" fmla="*/ 0 h 118185"/>
                  <a:gd name="connsiteX16" fmla="*/ 84414 w 84413"/>
                  <a:gd name="connsiteY16" fmla="*/ 8961 h 118185"/>
                  <a:gd name="connsiteX17" fmla="*/ 65898 w 84413"/>
                  <a:gd name="connsiteY17" fmla="*/ 8961 h 118185"/>
                  <a:gd name="connsiteX18" fmla="*/ 50668 w 84413"/>
                  <a:gd name="connsiteY18" fmla="*/ 12744 h 118185"/>
                  <a:gd name="connsiteX19" fmla="*/ 32750 w 84413"/>
                  <a:gd name="connsiteY19" fmla="*/ 40524 h 118185"/>
                  <a:gd name="connsiteX20" fmla="*/ 32750 w 84413"/>
                  <a:gd name="connsiteY20" fmla="*/ 59640 h 118185"/>
                  <a:gd name="connsiteX21" fmla="*/ 32750 w 84413"/>
                  <a:gd name="connsiteY21" fmla="*/ 59640 h 118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4413" h="118185">
                    <a:moveTo>
                      <a:pt x="32750" y="59640"/>
                    </a:moveTo>
                    <a:lnTo>
                      <a:pt x="68387" y="59640"/>
                    </a:lnTo>
                    <a:cubicBezTo>
                      <a:pt x="71473" y="59640"/>
                      <a:pt x="74061" y="62229"/>
                      <a:pt x="74061" y="65415"/>
                    </a:cubicBezTo>
                    <a:lnTo>
                      <a:pt x="74061" y="71787"/>
                    </a:lnTo>
                    <a:cubicBezTo>
                      <a:pt x="74061" y="75471"/>
                      <a:pt x="70975" y="77463"/>
                      <a:pt x="68387" y="77463"/>
                    </a:cubicBezTo>
                    <a:lnTo>
                      <a:pt x="32850" y="77463"/>
                    </a:lnTo>
                    <a:lnTo>
                      <a:pt x="32850" y="112410"/>
                    </a:lnTo>
                    <a:cubicBezTo>
                      <a:pt x="32850" y="115696"/>
                      <a:pt x="30162" y="118185"/>
                      <a:pt x="27076" y="118185"/>
                    </a:cubicBezTo>
                    <a:lnTo>
                      <a:pt x="20108" y="118185"/>
                    </a:lnTo>
                    <a:lnTo>
                      <a:pt x="12543" y="118185"/>
                    </a:lnTo>
                    <a:lnTo>
                      <a:pt x="5674" y="118185"/>
                    </a:lnTo>
                    <a:cubicBezTo>
                      <a:pt x="2489" y="118185"/>
                      <a:pt x="0" y="115597"/>
                      <a:pt x="0" y="112410"/>
                    </a:cubicBezTo>
                    <a:lnTo>
                      <a:pt x="0" y="39926"/>
                    </a:lnTo>
                    <a:cubicBezTo>
                      <a:pt x="0" y="24493"/>
                      <a:pt x="12941" y="8762"/>
                      <a:pt x="31556" y="2887"/>
                    </a:cubicBezTo>
                    <a:cubicBezTo>
                      <a:pt x="40614" y="100"/>
                      <a:pt x="48080" y="0"/>
                      <a:pt x="53754" y="0"/>
                    </a:cubicBezTo>
                    <a:lnTo>
                      <a:pt x="84414" y="0"/>
                    </a:lnTo>
                    <a:lnTo>
                      <a:pt x="84414" y="8961"/>
                    </a:lnTo>
                    <a:lnTo>
                      <a:pt x="65898" y="8961"/>
                    </a:lnTo>
                    <a:cubicBezTo>
                      <a:pt x="60324" y="8961"/>
                      <a:pt x="54152" y="11151"/>
                      <a:pt x="50668" y="12744"/>
                    </a:cubicBezTo>
                    <a:cubicBezTo>
                      <a:pt x="37230" y="19117"/>
                      <a:pt x="32750" y="27281"/>
                      <a:pt x="32750" y="40524"/>
                    </a:cubicBezTo>
                    <a:lnTo>
                      <a:pt x="32750" y="59640"/>
                    </a:lnTo>
                    <a:lnTo>
                      <a:pt x="32750" y="59640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17" name="Forma libre: forma 16">
                <a:extLst>
                  <a:ext uri="{FF2B5EF4-FFF2-40B4-BE49-F238E27FC236}">
                    <a16:creationId xmlns:a16="http://schemas.microsoft.com/office/drawing/2014/main" id="{5DC714AD-F576-964F-FC5B-72A80312CFD1}"/>
                  </a:ext>
                </a:extLst>
              </p:cNvPr>
              <p:cNvSpPr/>
              <p:nvPr/>
            </p:nvSpPr>
            <p:spPr>
              <a:xfrm>
                <a:off x="4348771" y="4941608"/>
                <a:ext cx="32451" cy="80250"/>
              </a:xfrm>
              <a:custGeom>
                <a:avLst/>
                <a:gdLst>
                  <a:gd name="connsiteX0" fmla="*/ 0 w 32451"/>
                  <a:gd name="connsiteY0" fmla="*/ 80250 h 80250"/>
                  <a:gd name="connsiteX1" fmla="*/ 32451 w 32451"/>
                  <a:gd name="connsiteY1" fmla="*/ 80250 h 80250"/>
                  <a:gd name="connsiteX2" fmla="*/ 32451 w 32451"/>
                  <a:gd name="connsiteY2" fmla="*/ 5775 h 80250"/>
                  <a:gd name="connsiteX3" fmla="*/ 26678 w 32451"/>
                  <a:gd name="connsiteY3" fmla="*/ 0 h 80250"/>
                  <a:gd name="connsiteX4" fmla="*/ 5774 w 32451"/>
                  <a:gd name="connsiteY4" fmla="*/ 0 h 80250"/>
                  <a:gd name="connsiteX5" fmla="*/ 0 w 32451"/>
                  <a:gd name="connsiteY5" fmla="*/ 5775 h 80250"/>
                  <a:gd name="connsiteX6" fmla="*/ 0 w 32451"/>
                  <a:gd name="connsiteY6" fmla="*/ 80250 h 80250"/>
                  <a:gd name="connsiteX7" fmla="*/ 0 w 32451"/>
                  <a:gd name="connsiteY7" fmla="*/ 80250 h 8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451" h="80250">
                    <a:moveTo>
                      <a:pt x="0" y="80250"/>
                    </a:moveTo>
                    <a:lnTo>
                      <a:pt x="32451" y="80250"/>
                    </a:lnTo>
                    <a:lnTo>
                      <a:pt x="32451" y="5775"/>
                    </a:lnTo>
                    <a:cubicBezTo>
                      <a:pt x="32451" y="2688"/>
                      <a:pt x="29963" y="0"/>
                      <a:pt x="26678" y="0"/>
                    </a:cubicBezTo>
                    <a:lnTo>
                      <a:pt x="5774" y="0"/>
                    </a:lnTo>
                    <a:cubicBezTo>
                      <a:pt x="3384" y="0"/>
                      <a:pt x="0" y="1792"/>
                      <a:pt x="0" y="5775"/>
                    </a:cubicBezTo>
                    <a:lnTo>
                      <a:pt x="0" y="80250"/>
                    </a:lnTo>
                    <a:lnTo>
                      <a:pt x="0" y="80250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18" name="Forma libre: forma 17">
                <a:extLst>
                  <a:ext uri="{FF2B5EF4-FFF2-40B4-BE49-F238E27FC236}">
                    <a16:creationId xmlns:a16="http://schemas.microsoft.com/office/drawing/2014/main" id="{B57BC594-34A9-FD4E-9520-7996A836B216}"/>
                  </a:ext>
                </a:extLst>
              </p:cNvPr>
              <p:cNvSpPr/>
              <p:nvPr/>
            </p:nvSpPr>
            <p:spPr>
              <a:xfrm>
                <a:off x="4348373" y="4911141"/>
                <a:ext cx="33446" cy="22402"/>
              </a:xfrm>
              <a:custGeom>
                <a:avLst/>
                <a:gdLst>
                  <a:gd name="connsiteX0" fmla="*/ 16923 w 33446"/>
                  <a:gd name="connsiteY0" fmla="*/ 0 h 22402"/>
                  <a:gd name="connsiteX1" fmla="*/ 4878 w 33446"/>
                  <a:gd name="connsiteY1" fmla="*/ 3286 h 22402"/>
                  <a:gd name="connsiteX2" fmla="*/ 0 w 33446"/>
                  <a:gd name="connsiteY2" fmla="*/ 11251 h 22402"/>
                  <a:gd name="connsiteX3" fmla="*/ 4878 w 33446"/>
                  <a:gd name="connsiteY3" fmla="*/ 19216 h 22402"/>
                  <a:gd name="connsiteX4" fmla="*/ 16723 w 33446"/>
                  <a:gd name="connsiteY4" fmla="*/ 22402 h 22402"/>
                  <a:gd name="connsiteX5" fmla="*/ 28569 w 33446"/>
                  <a:gd name="connsiteY5" fmla="*/ 19117 h 22402"/>
                  <a:gd name="connsiteX6" fmla="*/ 33447 w 33446"/>
                  <a:gd name="connsiteY6" fmla="*/ 11251 h 22402"/>
                  <a:gd name="connsiteX7" fmla="*/ 28569 w 33446"/>
                  <a:gd name="connsiteY7" fmla="*/ 3286 h 22402"/>
                  <a:gd name="connsiteX8" fmla="*/ 16923 w 33446"/>
                  <a:gd name="connsiteY8" fmla="*/ 0 h 22402"/>
                  <a:gd name="connsiteX9" fmla="*/ 16923 w 33446"/>
                  <a:gd name="connsiteY9" fmla="*/ 0 h 22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446" h="22402">
                    <a:moveTo>
                      <a:pt x="16923" y="0"/>
                    </a:moveTo>
                    <a:cubicBezTo>
                      <a:pt x="12244" y="0"/>
                      <a:pt x="8262" y="1095"/>
                      <a:pt x="4878" y="3286"/>
                    </a:cubicBezTo>
                    <a:cubicBezTo>
                      <a:pt x="1593" y="5476"/>
                      <a:pt x="0" y="8164"/>
                      <a:pt x="0" y="11251"/>
                    </a:cubicBezTo>
                    <a:cubicBezTo>
                      <a:pt x="0" y="14338"/>
                      <a:pt x="1593" y="17026"/>
                      <a:pt x="4878" y="19216"/>
                    </a:cubicBezTo>
                    <a:cubicBezTo>
                      <a:pt x="8163" y="21307"/>
                      <a:pt x="12045" y="22402"/>
                      <a:pt x="16723" y="22402"/>
                    </a:cubicBezTo>
                    <a:cubicBezTo>
                      <a:pt x="21402" y="22402"/>
                      <a:pt x="25284" y="21307"/>
                      <a:pt x="28569" y="19117"/>
                    </a:cubicBezTo>
                    <a:cubicBezTo>
                      <a:pt x="31854" y="16926"/>
                      <a:pt x="33447" y="14338"/>
                      <a:pt x="33447" y="11251"/>
                    </a:cubicBezTo>
                    <a:cubicBezTo>
                      <a:pt x="33447" y="8065"/>
                      <a:pt x="31854" y="5476"/>
                      <a:pt x="28569" y="3286"/>
                    </a:cubicBezTo>
                    <a:cubicBezTo>
                      <a:pt x="25284" y="1095"/>
                      <a:pt x="21402" y="0"/>
                      <a:pt x="16923" y="0"/>
                    </a:cubicBezTo>
                    <a:lnTo>
                      <a:pt x="1692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19" name="Forma libre: forma 18">
                <a:extLst>
                  <a:ext uri="{FF2B5EF4-FFF2-40B4-BE49-F238E27FC236}">
                    <a16:creationId xmlns:a16="http://schemas.microsoft.com/office/drawing/2014/main" id="{5CE1C82E-F56E-CADC-7F3B-AE574CCBC85B}"/>
                  </a:ext>
                </a:extLst>
              </p:cNvPr>
              <p:cNvSpPr/>
              <p:nvPr/>
            </p:nvSpPr>
            <p:spPr>
              <a:xfrm>
                <a:off x="4195870" y="4898496"/>
                <a:ext cx="131597" cy="125354"/>
              </a:xfrm>
              <a:custGeom>
                <a:avLst/>
                <a:gdLst>
                  <a:gd name="connsiteX0" fmla="*/ 125824 w 131597"/>
                  <a:gd name="connsiteY0" fmla="*/ 0 h 125354"/>
                  <a:gd name="connsiteX1" fmla="*/ 103526 w 131597"/>
                  <a:gd name="connsiteY1" fmla="*/ 0 h 125354"/>
                  <a:gd name="connsiteX2" fmla="*/ 97852 w 131597"/>
                  <a:gd name="connsiteY2" fmla="*/ 5675 h 125354"/>
                  <a:gd name="connsiteX3" fmla="*/ 97852 w 131597"/>
                  <a:gd name="connsiteY3" fmla="*/ 47593 h 125354"/>
                  <a:gd name="connsiteX4" fmla="*/ 65998 w 131597"/>
                  <a:gd name="connsiteY4" fmla="*/ 42515 h 125354"/>
                  <a:gd name="connsiteX5" fmla="*/ 19212 w 131597"/>
                  <a:gd name="connsiteY5" fmla="*/ 54761 h 125354"/>
                  <a:gd name="connsiteX6" fmla="*/ 0 w 131597"/>
                  <a:gd name="connsiteY6" fmla="*/ 83934 h 125354"/>
                  <a:gd name="connsiteX7" fmla="*/ 19411 w 131597"/>
                  <a:gd name="connsiteY7" fmla="*/ 113307 h 125354"/>
                  <a:gd name="connsiteX8" fmla="*/ 66297 w 131597"/>
                  <a:gd name="connsiteY8" fmla="*/ 125354 h 125354"/>
                  <a:gd name="connsiteX9" fmla="*/ 112485 w 131597"/>
                  <a:gd name="connsiteY9" fmla="*/ 113307 h 125354"/>
                  <a:gd name="connsiteX10" fmla="*/ 131598 w 131597"/>
                  <a:gd name="connsiteY10" fmla="*/ 83934 h 125354"/>
                  <a:gd name="connsiteX11" fmla="*/ 131598 w 131597"/>
                  <a:gd name="connsiteY11" fmla="*/ 5675 h 125354"/>
                  <a:gd name="connsiteX12" fmla="*/ 125824 w 131597"/>
                  <a:gd name="connsiteY12" fmla="*/ 0 h 125354"/>
                  <a:gd name="connsiteX13" fmla="*/ 90386 w 131597"/>
                  <a:gd name="connsiteY13" fmla="*/ 105839 h 125354"/>
                  <a:gd name="connsiteX14" fmla="*/ 66396 w 131597"/>
                  <a:gd name="connsiteY14" fmla="*/ 114601 h 125354"/>
                  <a:gd name="connsiteX15" fmla="*/ 42207 w 131597"/>
                  <a:gd name="connsiteY15" fmla="*/ 105839 h 125354"/>
                  <a:gd name="connsiteX16" fmla="*/ 32252 w 131597"/>
                  <a:gd name="connsiteY16" fmla="*/ 84432 h 125354"/>
                  <a:gd name="connsiteX17" fmla="*/ 42207 w 131597"/>
                  <a:gd name="connsiteY17" fmla="*/ 63225 h 125354"/>
                  <a:gd name="connsiteX18" fmla="*/ 66197 w 131597"/>
                  <a:gd name="connsiteY18" fmla="*/ 54264 h 125354"/>
                  <a:gd name="connsiteX19" fmla="*/ 90187 w 131597"/>
                  <a:gd name="connsiteY19" fmla="*/ 63225 h 125354"/>
                  <a:gd name="connsiteX20" fmla="*/ 100241 w 131597"/>
                  <a:gd name="connsiteY20" fmla="*/ 84432 h 125354"/>
                  <a:gd name="connsiteX21" fmla="*/ 90386 w 131597"/>
                  <a:gd name="connsiteY21" fmla="*/ 105839 h 125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31597" h="125354">
                    <a:moveTo>
                      <a:pt x="125824" y="0"/>
                    </a:moveTo>
                    <a:lnTo>
                      <a:pt x="103526" y="0"/>
                    </a:lnTo>
                    <a:cubicBezTo>
                      <a:pt x="99943" y="0"/>
                      <a:pt x="97852" y="2887"/>
                      <a:pt x="97852" y="5675"/>
                    </a:cubicBezTo>
                    <a:lnTo>
                      <a:pt x="97852" y="47593"/>
                    </a:lnTo>
                    <a:cubicBezTo>
                      <a:pt x="87997" y="44207"/>
                      <a:pt x="77346" y="42515"/>
                      <a:pt x="65998" y="42515"/>
                    </a:cubicBezTo>
                    <a:cubicBezTo>
                      <a:pt x="47781" y="42515"/>
                      <a:pt x="32153" y="46597"/>
                      <a:pt x="19212" y="54761"/>
                    </a:cubicBezTo>
                    <a:cubicBezTo>
                      <a:pt x="6371" y="62826"/>
                      <a:pt x="0" y="72484"/>
                      <a:pt x="0" y="83934"/>
                    </a:cubicBezTo>
                    <a:cubicBezTo>
                      <a:pt x="0" y="95385"/>
                      <a:pt x="6470" y="105142"/>
                      <a:pt x="19411" y="113307"/>
                    </a:cubicBezTo>
                    <a:cubicBezTo>
                      <a:pt x="32352" y="121371"/>
                      <a:pt x="47980" y="125354"/>
                      <a:pt x="66297" y="125354"/>
                    </a:cubicBezTo>
                    <a:cubicBezTo>
                      <a:pt x="84414" y="125354"/>
                      <a:pt x="99843" y="121371"/>
                      <a:pt x="112485" y="113307"/>
                    </a:cubicBezTo>
                    <a:cubicBezTo>
                      <a:pt x="125227" y="105242"/>
                      <a:pt x="131598" y="95484"/>
                      <a:pt x="131598" y="83934"/>
                    </a:cubicBezTo>
                    <a:lnTo>
                      <a:pt x="131598" y="5675"/>
                    </a:lnTo>
                    <a:cubicBezTo>
                      <a:pt x="131498" y="3087"/>
                      <a:pt x="129507" y="0"/>
                      <a:pt x="125824" y="0"/>
                    </a:cubicBezTo>
                    <a:close/>
                    <a:moveTo>
                      <a:pt x="90386" y="105839"/>
                    </a:moveTo>
                    <a:cubicBezTo>
                      <a:pt x="83817" y="111713"/>
                      <a:pt x="75753" y="114601"/>
                      <a:pt x="66396" y="114601"/>
                    </a:cubicBezTo>
                    <a:cubicBezTo>
                      <a:pt x="57039" y="114601"/>
                      <a:pt x="48976" y="111713"/>
                      <a:pt x="42207" y="105839"/>
                    </a:cubicBezTo>
                    <a:cubicBezTo>
                      <a:pt x="35637" y="99865"/>
                      <a:pt x="32252" y="92796"/>
                      <a:pt x="32252" y="84432"/>
                    </a:cubicBezTo>
                    <a:cubicBezTo>
                      <a:pt x="32252" y="76168"/>
                      <a:pt x="35537" y="69099"/>
                      <a:pt x="42207" y="63225"/>
                    </a:cubicBezTo>
                    <a:cubicBezTo>
                      <a:pt x="48777" y="57251"/>
                      <a:pt x="56840" y="54264"/>
                      <a:pt x="66197" y="54264"/>
                    </a:cubicBezTo>
                    <a:cubicBezTo>
                      <a:pt x="75554" y="54264"/>
                      <a:pt x="83617" y="57251"/>
                      <a:pt x="90187" y="63225"/>
                    </a:cubicBezTo>
                    <a:cubicBezTo>
                      <a:pt x="96956" y="69099"/>
                      <a:pt x="100241" y="76168"/>
                      <a:pt x="100241" y="84432"/>
                    </a:cubicBezTo>
                    <a:cubicBezTo>
                      <a:pt x="100341" y="92696"/>
                      <a:pt x="97056" y="99865"/>
                      <a:pt x="90386" y="1058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20" name="Forma libre: forma 19">
                <a:extLst>
                  <a:ext uri="{FF2B5EF4-FFF2-40B4-BE49-F238E27FC236}">
                    <a16:creationId xmlns:a16="http://schemas.microsoft.com/office/drawing/2014/main" id="{691DF6AB-56AB-3D89-9165-90D35AE921F8}"/>
                  </a:ext>
                </a:extLst>
              </p:cNvPr>
              <p:cNvSpPr/>
              <p:nvPr/>
            </p:nvSpPr>
            <p:spPr>
              <a:xfrm>
                <a:off x="4049142" y="4940812"/>
                <a:ext cx="131996" cy="83137"/>
              </a:xfrm>
              <a:custGeom>
                <a:avLst/>
                <a:gdLst>
                  <a:gd name="connsiteX0" fmla="*/ 67093 w 131996"/>
                  <a:gd name="connsiteY0" fmla="*/ 72883 h 83137"/>
                  <a:gd name="connsiteX1" fmla="*/ 44695 w 131996"/>
                  <a:gd name="connsiteY1" fmla="*/ 65316 h 83137"/>
                  <a:gd name="connsiteX2" fmla="*/ 32750 w 131996"/>
                  <a:gd name="connsiteY2" fmla="*/ 42714 h 83137"/>
                  <a:gd name="connsiteX3" fmla="*/ 42904 w 131996"/>
                  <a:gd name="connsiteY3" fmla="*/ 21606 h 83137"/>
                  <a:gd name="connsiteX4" fmla="*/ 67292 w 131996"/>
                  <a:gd name="connsiteY4" fmla="*/ 12844 h 83137"/>
                  <a:gd name="connsiteX5" fmla="*/ 91681 w 131996"/>
                  <a:gd name="connsiteY5" fmla="*/ 21606 h 83137"/>
                  <a:gd name="connsiteX6" fmla="*/ 101834 w 131996"/>
                  <a:gd name="connsiteY6" fmla="*/ 42714 h 83137"/>
                  <a:gd name="connsiteX7" fmla="*/ 91681 w 131996"/>
                  <a:gd name="connsiteY7" fmla="*/ 64021 h 83137"/>
                  <a:gd name="connsiteX8" fmla="*/ 67093 w 131996"/>
                  <a:gd name="connsiteY8" fmla="*/ 72883 h 83137"/>
                  <a:gd name="connsiteX9" fmla="*/ 67093 w 131996"/>
                  <a:gd name="connsiteY9" fmla="*/ 72883 h 83137"/>
                  <a:gd name="connsiteX10" fmla="*/ 131996 w 131996"/>
                  <a:gd name="connsiteY10" fmla="*/ 41121 h 83137"/>
                  <a:gd name="connsiteX11" fmla="*/ 112485 w 131996"/>
                  <a:gd name="connsiteY11" fmla="*/ 12147 h 83137"/>
                  <a:gd name="connsiteX12" fmla="*/ 66197 w 131996"/>
                  <a:gd name="connsiteY12" fmla="*/ 0 h 83137"/>
                  <a:gd name="connsiteX13" fmla="*/ 19411 w 131996"/>
                  <a:gd name="connsiteY13" fmla="*/ 12247 h 83137"/>
                  <a:gd name="connsiteX14" fmla="*/ 0 w 131996"/>
                  <a:gd name="connsiteY14" fmla="*/ 41420 h 83137"/>
                  <a:gd name="connsiteX15" fmla="*/ 19212 w 131996"/>
                  <a:gd name="connsiteY15" fmla="*/ 70991 h 83137"/>
                  <a:gd name="connsiteX16" fmla="*/ 65799 w 131996"/>
                  <a:gd name="connsiteY16" fmla="*/ 83138 h 83137"/>
                  <a:gd name="connsiteX17" fmla="*/ 99246 w 131996"/>
                  <a:gd name="connsiteY17" fmla="*/ 77463 h 83137"/>
                  <a:gd name="connsiteX18" fmla="*/ 99246 w 131996"/>
                  <a:gd name="connsiteY18" fmla="*/ 81047 h 83137"/>
                  <a:gd name="connsiteX19" fmla="*/ 131996 w 131996"/>
                  <a:gd name="connsiteY19" fmla="*/ 81047 h 83137"/>
                  <a:gd name="connsiteX20" fmla="*/ 131996 w 131996"/>
                  <a:gd name="connsiteY20" fmla="*/ 41121 h 83137"/>
                  <a:gd name="connsiteX21" fmla="*/ 131996 w 131996"/>
                  <a:gd name="connsiteY21" fmla="*/ 41121 h 83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31996" h="83137">
                    <a:moveTo>
                      <a:pt x="67093" y="72883"/>
                    </a:moveTo>
                    <a:cubicBezTo>
                      <a:pt x="58831" y="72883"/>
                      <a:pt x="51465" y="70393"/>
                      <a:pt x="44695" y="65316"/>
                    </a:cubicBezTo>
                    <a:cubicBezTo>
                      <a:pt x="36732" y="59740"/>
                      <a:pt x="32750" y="52173"/>
                      <a:pt x="32750" y="42714"/>
                    </a:cubicBezTo>
                    <a:cubicBezTo>
                      <a:pt x="32750" y="34550"/>
                      <a:pt x="36135" y="27480"/>
                      <a:pt x="42904" y="21606"/>
                    </a:cubicBezTo>
                    <a:cubicBezTo>
                      <a:pt x="49673" y="15731"/>
                      <a:pt x="57736" y="12844"/>
                      <a:pt x="67292" y="12844"/>
                    </a:cubicBezTo>
                    <a:cubicBezTo>
                      <a:pt x="76848" y="12844"/>
                      <a:pt x="85011" y="15831"/>
                      <a:pt x="91681" y="21606"/>
                    </a:cubicBezTo>
                    <a:cubicBezTo>
                      <a:pt x="98450" y="27480"/>
                      <a:pt x="101834" y="34550"/>
                      <a:pt x="101834" y="42714"/>
                    </a:cubicBezTo>
                    <a:cubicBezTo>
                      <a:pt x="101834" y="51078"/>
                      <a:pt x="98450" y="58147"/>
                      <a:pt x="91681" y="64021"/>
                    </a:cubicBezTo>
                    <a:cubicBezTo>
                      <a:pt x="84812" y="69896"/>
                      <a:pt x="76649" y="72883"/>
                      <a:pt x="67093" y="72883"/>
                    </a:cubicBezTo>
                    <a:lnTo>
                      <a:pt x="67093" y="72883"/>
                    </a:lnTo>
                    <a:close/>
                    <a:moveTo>
                      <a:pt x="131996" y="41121"/>
                    </a:moveTo>
                    <a:cubicBezTo>
                      <a:pt x="131897" y="29770"/>
                      <a:pt x="125426" y="20112"/>
                      <a:pt x="112485" y="12147"/>
                    </a:cubicBezTo>
                    <a:cubicBezTo>
                      <a:pt x="99644" y="4082"/>
                      <a:pt x="84215" y="0"/>
                      <a:pt x="66197" y="0"/>
                    </a:cubicBezTo>
                    <a:cubicBezTo>
                      <a:pt x="47980" y="0"/>
                      <a:pt x="32352" y="4082"/>
                      <a:pt x="19411" y="12247"/>
                    </a:cubicBezTo>
                    <a:cubicBezTo>
                      <a:pt x="6470" y="20312"/>
                      <a:pt x="0" y="30069"/>
                      <a:pt x="0" y="41420"/>
                    </a:cubicBezTo>
                    <a:cubicBezTo>
                      <a:pt x="0" y="52870"/>
                      <a:pt x="6371" y="62727"/>
                      <a:pt x="19212" y="70991"/>
                    </a:cubicBezTo>
                    <a:cubicBezTo>
                      <a:pt x="32153" y="79056"/>
                      <a:pt x="47682" y="83138"/>
                      <a:pt x="65799" y="83138"/>
                    </a:cubicBezTo>
                    <a:cubicBezTo>
                      <a:pt x="77844" y="83138"/>
                      <a:pt x="88993" y="81246"/>
                      <a:pt x="99246" y="77463"/>
                    </a:cubicBezTo>
                    <a:lnTo>
                      <a:pt x="99246" y="81047"/>
                    </a:lnTo>
                    <a:lnTo>
                      <a:pt x="131996" y="81047"/>
                    </a:lnTo>
                    <a:lnTo>
                      <a:pt x="131996" y="41121"/>
                    </a:lnTo>
                    <a:lnTo>
                      <a:pt x="131996" y="41121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21" name="Forma libre: forma 20">
                <a:extLst>
                  <a:ext uri="{FF2B5EF4-FFF2-40B4-BE49-F238E27FC236}">
                    <a16:creationId xmlns:a16="http://schemas.microsoft.com/office/drawing/2014/main" id="{A3832705-393D-EC84-640C-028A1E7D3D4E}"/>
                  </a:ext>
                </a:extLst>
              </p:cNvPr>
              <p:cNvSpPr/>
              <p:nvPr/>
            </p:nvSpPr>
            <p:spPr>
              <a:xfrm>
                <a:off x="3806728" y="4872175"/>
                <a:ext cx="209812" cy="209879"/>
              </a:xfrm>
              <a:custGeom>
                <a:avLst/>
                <a:gdLst>
                  <a:gd name="connsiteX0" fmla="*/ 101360 w 209812"/>
                  <a:gd name="connsiteY0" fmla="*/ 5113 h 209879"/>
                  <a:gd name="connsiteX1" fmla="*/ 195130 w 209812"/>
                  <a:gd name="connsiteY1" fmla="*/ 104779 h 209879"/>
                  <a:gd name="connsiteX2" fmla="*/ 209764 w 209812"/>
                  <a:gd name="connsiteY2" fmla="*/ 131264 h 209879"/>
                  <a:gd name="connsiteX3" fmla="*/ 179502 w 209812"/>
                  <a:gd name="connsiteY3" fmla="*/ 158744 h 209879"/>
                  <a:gd name="connsiteX4" fmla="*/ 78066 w 209812"/>
                  <a:gd name="connsiteY4" fmla="*/ 195982 h 209879"/>
                  <a:gd name="connsiteX5" fmla="*/ 108029 w 209812"/>
                  <a:gd name="connsiteY5" fmla="*/ 150181 h 209879"/>
                  <a:gd name="connsiteX6" fmla="*/ 140281 w 209812"/>
                  <a:gd name="connsiteY6" fmla="*/ 59775 h 209879"/>
                  <a:gd name="connsiteX7" fmla="*/ 123458 w 209812"/>
                  <a:gd name="connsiteY7" fmla="*/ 48026 h 209879"/>
                  <a:gd name="connsiteX8" fmla="*/ 137594 w 209812"/>
                  <a:gd name="connsiteY8" fmla="*/ 61965 h 209879"/>
                  <a:gd name="connsiteX9" fmla="*/ 82048 w 209812"/>
                  <a:gd name="connsiteY9" fmla="*/ 154761 h 209879"/>
                  <a:gd name="connsiteX10" fmla="*/ 35262 w 209812"/>
                  <a:gd name="connsiteY10" fmla="*/ 209324 h 209879"/>
                  <a:gd name="connsiteX11" fmla="*/ 5498 w 209812"/>
                  <a:gd name="connsiteY11" fmla="*/ 159939 h 209879"/>
                  <a:gd name="connsiteX12" fmla="*/ 9281 w 209812"/>
                  <a:gd name="connsiteY12" fmla="*/ 149883 h 209879"/>
                  <a:gd name="connsiteX13" fmla="*/ 94292 w 209812"/>
                  <a:gd name="connsiteY13" fmla="*/ 86558 h 209879"/>
                  <a:gd name="connsiteX14" fmla="*/ 122065 w 209812"/>
                  <a:gd name="connsiteY14" fmla="*/ 49022 h 209879"/>
                  <a:gd name="connsiteX15" fmla="*/ 118680 w 209812"/>
                  <a:gd name="connsiteY15" fmla="*/ 47628 h 209879"/>
                  <a:gd name="connsiteX16" fmla="*/ 121069 w 209812"/>
                  <a:gd name="connsiteY16" fmla="*/ 49022 h 209879"/>
                  <a:gd name="connsiteX17" fmla="*/ 88220 w 209812"/>
                  <a:gd name="connsiteY17" fmla="*/ 84169 h 209879"/>
                  <a:gd name="connsiteX18" fmla="*/ 18738 w 209812"/>
                  <a:gd name="connsiteY18" fmla="*/ 125389 h 209879"/>
                  <a:gd name="connsiteX19" fmla="*/ 70003 w 209812"/>
                  <a:gd name="connsiteY19" fmla="*/ 12083 h 209879"/>
                  <a:gd name="connsiteX20" fmla="*/ 101360 w 209812"/>
                  <a:gd name="connsiteY20" fmla="*/ 5113 h 209879"/>
                  <a:gd name="connsiteX21" fmla="*/ 101360 w 209812"/>
                  <a:gd name="connsiteY21" fmla="*/ 5113 h 209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09812" h="209879">
                    <a:moveTo>
                      <a:pt x="101360" y="5113"/>
                    </a:moveTo>
                    <a:cubicBezTo>
                      <a:pt x="104346" y="7304"/>
                      <a:pt x="141277" y="37273"/>
                      <a:pt x="195130" y="104779"/>
                    </a:cubicBezTo>
                    <a:cubicBezTo>
                      <a:pt x="202397" y="113840"/>
                      <a:pt x="209266" y="124692"/>
                      <a:pt x="209764" y="131264"/>
                    </a:cubicBezTo>
                    <a:cubicBezTo>
                      <a:pt x="210659" y="142316"/>
                      <a:pt x="199311" y="151575"/>
                      <a:pt x="179502" y="158744"/>
                    </a:cubicBezTo>
                    <a:cubicBezTo>
                      <a:pt x="166462" y="163424"/>
                      <a:pt x="114499" y="182839"/>
                      <a:pt x="78066" y="195982"/>
                    </a:cubicBezTo>
                    <a:cubicBezTo>
                      <a:pt x="88220" y="182441"/>
                      <a:pt x="98473" y="167008"/>
                      <a:pt x="108029" y="150181"/>
                    </a:cubicBezTo>
                    <a:cubicBezTo>
                      <a:pt x="141576" y="90840"/>
                      <a:pt x="144960" y="73416"/>
                      <a:pt x="140281" y="59775"/>
                    </a:cubicBezTo>
                    <a:cubicBezTo>
                      <a:pt x="135901" y="46931"/>
                      <a:pt x="126544" y="47429"/>
                      <a:pt x="123458" y="48026"/>
                    </a:cubicBezTo>
                    <a:cubicBezTo>
                      <a:pt x="126345" y="47528"/>
                      <a:pt x="135702" y="48922"/>
                      <a:pt x="137594" y="61965"/>
                    </a:cubicBezTo>
                    <a:cubicBezTo>
                      <a:pt x="139883" y="78195"/>
                      <a:pt x="130327" y="92632"/>
                      <a:pt x="82048" y="154761"/>
                    </a:cubicBezTo>
                    <a:cubicBezTo>
                      <a:pt x="66320" y="175073"/>
                      <a:pt x="50293" y="193592"/>
                      <a:pt x="35262" y="209324"/>
                    </a:cubicBezTo>
                    <a:cubicBezTo>
                      <a:pt x="19534" y="211315"/>
                      <a:pt x="-12918" y="210618"/>
                      <a:pt x="5498" y="159939"/>
                    </a:cubicBezTo>
                    <a:cubicBezTo>
                      <a:pt x="6693" y="156653"/>
                      <a:pt x="7987" y="153268"/>
                      <a:pt x="9281" y="149883"/>
                    </a:cubicBezTo>
                    <a:cubicBezTo>
                      <a:pt x="28792" y="137138"/>
                      <a:pt x="64130" y="112147"/>
                      <a:pt x="94292" y="86558"/>
                    </a:cubicBezTo>
                    <a:cubicBezTo>
                      <a:pt x="125151" y="60372"/>
                      <a:pt x="125151" y="51810"/>
                      <a:pt x="122065" y="49022"/>
                    </a:cubicBezTo>
                    <a:cubicBezTo>
                      <a:pt x="120671" y="47728"/>
                      <a:pt x="118680" y="47628"/>
                      <a:pt x="118680" y="47628"/>
                    </a:cubicBezTo>
                    <a:cubicBezTo>
                      <a:pt x="118680" y="47628"/>
                      <a:pt x="120074" y="47927"/>
                      <a:pt x="121069" y="49022"/>
                    </a:cubicBezTo>
                    <a:cubicBezTo>
                      <a:pt x="123458" y="51909"/>
                      <a:pt x="122762" y="60472"/>
                      <a:pt x="88220" y="84169"/>
                    </a:cubicBezTo>
                    <a:cubicBezTo>
                      <a:pt x="64329" y="100597"/>
                      <a:pt x="38646" y="115034"/>
                      <a:pt x="18738" y="125389"/>
                    </a:cubicBezTo>
                    <a:cubicBezTo>
                      <a:pt x="39941" y="73117"/>
                      <a:pt x="65922" y="18654"/>
                      <a:pt x="70003" y="12083"/>
                    </a:cubicBezTo>
                    <a:cubicBezTo>
                      <a:pt x="77270" y="433"/>
                      <a:pt x="88220" y="-4545"/>
                      <a:pt x="101360" y="5113"/>
                    </a:cubicBezTo>
                    <a:lnTo>
                      <a:pt x="101360" y="5113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</p:grpSp>
        <p:cxnSp>
          <p:nvCxnSpPr>
            <p:cNvPr id="14" name="Conector recto 13">
              <a:extLst>
                <a:ext uri="{FF2B5EF4-FFF2-40B4-BE49-F238E27FC236}">
                  <a16:creationId xmlns:a16="http://schemas.microsoft.com/office/drawing/2014/main" id="{760CC095-7FD7-D985-B1A5-0ED8263F627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4764" y="5050964"/>
              <a:ext cx="54720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Imagen 14" descr="Imagen que contiene Texto&#10;&#10;Descripción generada automáticamente">
              <a:extLst>
                <a:ext uri="{FF2B5EF4-FFF2-40B4-BE49-F238E27FC236}">
                  <a16:creationId xmlns:a16="http://schemas.microsoft.com/office/drawing/2014/main" id="{BD0D805D-8D93-6D1A-B91F-F123E0E783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91835" y="4901411"/>
              <a:ext cx="821320" cy="207316"/>
            </a:xfrm>
            <a:prstGeom prst="rect">
              <a:avLst/>
            </a:prstGeom>
          </p:spPr>
        </p:pic>
      </p:grpSp>
      <p:sp>
        <p:nvSpPr>
          <p:cNvPr id="112" name="Google Shape;112;p21"/>
          <p:cNvSpPr txBox="1">
            <a:spLocks noGrp="1"/>
          </p:cNvSpPr>
          <p:nvPr>
            <p:ph type="body" idx="1"/>
          </p:nvPr>
        </p:nvSpPr>
        <p:spPr>
          <a:xfrm>
            <a:off x="642050" y="1828784"/>
            <a:ext cx="5308200" cy="1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1"/>
          <p:cNvSpPr txBox="1">
            <a:spLocks noGrp="1"/>
          </p:cNvSpPr>
          <p:nvPr>
            <p:ph type="subTitle" idx="2"/>
          </p:nvPr>
        </p:nvSpPr>
        <p:spPr>
          <a:xfrm>
            <a:off x="642050" y="1091234"/>
            <a:ext cx="4655400" cy="9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E84ABFC6-856B-EC04-C7C4-34051C9EB6D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8611200" y="4881600"/>
            <a:ext cx="511200" cy="2139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6DBB0-82DF-44E8-A9B3-7680102EDDF9}" type="slidenum">
              <a:rPr lang="es-ES" smtClean="0"/>
              <a:t>‹Nº›</a:t>
            </a:fld>
            <a:endParaRPr lang="es-ES"/>
          </a:p>
        </p:txBody>
      </p:sp>
      <p:pic>
        <p:nvPicPr>
          <p:cNvPr id="13" name="Picture 2" descr="Imagen relacionada">
            <a:extLst>
              <a:ext uri="{FF2B5EF4-FFF2-40B4-BE49-F238E27FC236}">
                <a16:creationId xmlns:a16="http://schemas.microsoft.com/office/drawing/2014/main" id="{F5C88ECF-4FA5-AA6D-0C27-EA60CCCE43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222" l="889" r="99667">
                        <a14:foregroundMark x1="19778" y1="21222" x2="19778" y2="21222"/>
                        <a14:foregroundMark x1="27444" y1="15778" x2="27444" y2="15778"/>
                        <a14:foregroundMark x1="45222" y1="14667" x2="45222" y2="14667"/>
                        <a14:foregroundMark x1="57000" y1="14889" x2="57000" y2="14889"/>
                        <a14:foregroundMark x1="80000" y1="26667" x2="80000" y2="26667"/>
                        <a14:foregroundMark x1="82667" y1="41111" x2="82667" y2="41111"/>
                        <a14:foregroundMark x1="84333" y1="53778" x2="84333" y2="53778"/>
                        <a14:foregroundMark x1="83000" y1="66000" x2="83000" y2="66000"/>
                        <a14:foregroundMark x1="71222" y1="76222" x2="71222" y2="76222"/>
                        <a14:foregroundMark x1="62778" y1="82222" x2="62778" y2="82222"/>
                        <a14:foregroundMark x1="52889" y1="86000" x2="52889" y2="86000"/>
                        <a14:foregroundMark x1="79667" y1="80222" x2="79667" y2="80222"/>
                        <a14:foregroundMark x1="74778" y1="74222" x2="73667" y2="69556"/>
                        <a14:foregroundMark x1="64889" y1="22333" x2="76111" y2="10222"/>
                        <a14:foregroundMark x1="74444" y1="30444" x2="88222" y2="24444"/>
                        <a14:foregroundMark x1="78000" y1="40889" x2="95778" y2="40111"/>
                        <a14:foregroundMark x1="81111" y1="49333" x2="94778" y2="55889"/>
                        <a14:foregroundMark x1="77778" y1="60889" x2="88667" y2="72333"/>
                        <a14:foregroundMark x1="63333" y1="76444" x2="63556" y2="93111"/>
                        <a14:foregroundMark x1="32889" y1="73667" x2="15444" y2="80556"/>
                        <a14:foregroundMark x1="6667" y1="39556" x2="18444" y2="41667"/>
                        <a14:foregroundMark x1="16000" y1="19778" x2="23667" y2="29444"/>
                        <a14:foregroundMark x1="29889" y1="9111" x2="33444" y2="22556"/>
                        <a14:foregroundMark x1="46889" y1="2889" x2="42222" y2="18778"/>
                        <a14:foregroundMark x1="62778" y1="4556" x2="54556" y2="18444"/>
                        <a14:foregroundMark x1="20889" y1="61444" x2="11000" y2="71778"/>
                        <a14:foregroundMark x1="38667" y1="77000" x2="38667" y2="88778"/>
                        <a14:foregroundMark x1="46000" y1="6000" x2="46667" y2="12222"/>
                        <a14:foregroundMark x1="42111" y1="6111" x2="42444" y2="14000"/>
                        <a14:foregroundMark x1="36444" y1="5444" x2="41889" y2="21000"/>
                        <a14:foregroundMark x1="9778" y1="25889" x2="26000" y2="33778"/>
                        <a14:foregroundMark x1="50556" y1="81333" x2="48667" y2="92556"/>
                        <a14:foregroundMark x1="69444" y1="71778" x2="78667" y2="86444"/>
                        <a14:foregroundMark x1="3333" y1="49778" x2="19778" y2="5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881" y="-618368"/>
            <a:ext cx="1678071" cy="1678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492;p48">
            <a:extLst>
              <a:ext uri="{FF2B5EF4-FFF2-40B4-BE49-F238E27FC236}">
                <a16:creationId xmlns:a16="http://schemas.microsoft.com/office/drawing/2014/main" id="{04FCDD09-9384-1EE8-52F2-2E7BD49BDFA2}"/>
              </a:ext>
            </a:extLst>
          </p:cNvPr>
          <p:cNvSpPr/>
          <p:nvPr userDrawn="1"/>
        </p:nvSpPr>
        <p:spPr>
          <a:xfrm>
            <a:off x="637200" y="280800"/>
            <a:ext cx="7253100" cy="4408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113" name="Google Shape;113;p21"/>
          <p:cNvSpPr txBox="1">
            <a:spLocks noGrp="1"/>
          </p:cNvSpPr>
          <p:nvPr>
            <p:ph type="ctrTitle"/>
          </p:nvPr>
        </p:nvSpPr>
        <p:spPr>
          <a:xfrm>
            <a:off x="656422" y="284400"/>
            <a:ext cx="7120800" cy="4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bg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2" name="Imagen 1" descr="Imagen que contiene Tabla&#10;&#10;Descripción generada automáticamente">
            <a:extLst>
              <a:ext uri="{FF2B5EF4-FFF2-40B4-BE49-F238E27FC236}">
                <a16:creationId xmlns:a16="http://schemas.microsoft.com/office/drawing/2014/main" id="{CCE7F9A3-CC19-095B-C017-B5852CDCA05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221784" y="4844576"/>
            <a:ext cx="1156166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423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 preserve="1" userDrawn="1">
  <p:cSld name="1_Resources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4764367B-BF77-AD3B-F910-74AEF3701D5F}"/>
              </a:ext>
            </a:extLst>
          </p:cNvPr>
          <p:cNvGrpSpPr/>
          <p:nvPr userDrawn="1"/>
        </p:nvGrpSpPr>
        <p:grpSpPr>
          <a:xfrm>
            <a:off x="-4764" y="4830592"/>
            <a:ext cx="9148763" cy="313760"/>
            <a:chOff x="-4764" y="4846467"/>
            <a:chExt cx="9148763" cy="313760"/>
          </a:xfrm>
        </p:grpSpPr>
        <p:sp>
          <p:nvSpPr>
            <p:cNvPr id="6" name="9 Rectángulo">
              <a:extLst>
                <a:ext uri="{FF2B5EF4-FFF2-40B4-BE49-F238E27FC236}">
                  <a16:creationId xmlns:a16="http://schemas.microsoft.com/office/drawing/2014/main" id="{116C2C62-EA0A-549A-86F7-1C859258AFBA}"/>
                </a:ext>
              </a:extLst>
            </p:cNvPr>
            <p:cNvSpPr/>
            <p:nvPr userDrawn="1"/>
          </p:nvSpPr>
          <p:spPr>
            <a:xfrm>
              <a:off x="5469890" y="4846467"/>
              <a:ext cx="3674109" cy="3137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690"/>
            </a:p>
          </p:txBody>
        </p:sp>
        <p:grpSp>
          <p:nvGrpSpPr>
            <p:cNvPr id="8" name="Gráfico 16">
              <a:extLst>
                <a:ext uri="{FF2B5EF4-FFF2-40B4-BE49-F238E27FC236}">
                  <a16:creationId xmlns:a16="http://schemas.microsoft.com/office/drawing/2014/main" id="{A40F5FA8-B524-6751-874B-82EB8303E425}"/>
                </a:ext>
              </a:extLst>
            </p:cNvPr>
            <p:cNvGrpSpPr/>
            <p:nvPr/>
          </p:nvGrpSpPr>
          <p:grpSpPr>
            <a:xfrm>
              <a:off x="5601394" y="4889387"/>
              <a:ext cx="569622" cy="216901"/>
              <a:chOff x="3806728" y="4872175"/>
              <a:chExt cx="681505" cy="209879"/>
            </a:xfrm>
            <a:solidFill>
              <a:srgbClr val="FFFFFF"/>
            </a:solidFill>
          </p:grpSpPr>
          <p:sp>
            <p:nvSpPr>
              <p:cNvPr id="18" name="Forma libre: forma 17">
                <a:extLst>
                  <a:ext uri="{FF2B5EF4-FFF2-40B4-BE49-F238E27FC236}">
                    <a16:creationId xmlns:a16="http://schemas.microsoft.com/office/drawing/2014/main" id="{F42B1413-C7A1-E733-94C5-5CD64F97AEAC}"/>
                  </a:ext>
                </a:extLst>
              </p:cNvPr>
              <p:cNvSpPr/>
              <p:nvPr/>
            </p:nvSpPr>
            <p:spPr>
              <a:xfrm>
                <a:off x="4403819" y="4903773"/>
                <a:ext cx="84413" cy="118185"/>
              </a:xfrm>
              <a:custGeom>
                <a:avLst/>
                <a:gdLst>
                  <a:gd name="connsiteX0" fmla="*/ 32750 w 84413"/>
                  <a:gd name="connsiteY0" fmla="*/ 59640 h 118185"/>
                  <a:gd name="connsiteX1" fmla="*/ 68387 w 84413"/>
                  <a:gd name="connsiteY1" fmla="*/ 59640 h 118185"/>
                  <a:gd name="connsiteX2" fmla="*/ 74061 w 84413"/>
                  <a:gd name="connsiteY2" fmla="*/ 65415 h 118185"/>
                  <a:gd name="connsiteX3" fmla="*/ 74061 w 84413"/>
                  <a:gd name="connsiteY3" fmla="*/ 71787 h 118185"/>
                  <a:gd name="connsiteX4" fmla="*/ 68387 w 84413"/>
                  <a:gd name="connsiteY4" fmla="*/ 77463 h 118185"/>
                  <a:gd name="connsiteX5" fmla="*/ 32850 w 84413"/>
                  <a:gd name="connsiteY5" fmla="*/ 77463 h 118185"/>
                  <a:gd name="connsiteX6" fmla="*/ 32850 w 84413"/>
                  <a:gd name="connsiteY6" fmla="*/ 112410 h 118185"/>
                  <a:gd name="connsiteX7" fmla="*/ 27076 w 84413"/>
                  <a:gd name="connsiteY7" fmla="*/ 118185 h 118185"/>
                  <a:gd name="connsiteX8" fmla="*/ 20108 w 84413"/>
                  <a:gd name="connsiteY8" fmla="*/ 118185 h 118185"/>
                  <a:gd name="connsiteX9" fmla="*/ 12543 w 84413"/>
                  <a:gd name="connsiteY9" fmla="*/ 118185 h 118185"/>
                  <a:gd name="connsiteX10" fmla="*/ 5674 w 84413"/>
                  <a:gd name="connsiteY10" fmla="*/ 118185 h 118185"/>
                  <a:gd name="connsiteX11" fmla="*/ 0 w 84413"/>
                  <a:gd name="connsiteY11" fmla="*/ 112410 h 118185"/>
                  <a:gd name="connsiteX12" fmla="*/ 0 w 84413"/>
                  <a:gd name="connsiteY12" fmla="*/ 39926 h 118185"/>
                  <a:gd name="connsiteX13" fmla="*/ 31556 w 84413"/>
                  <a:gd name="connsiteY13" fmla="*/ 2887 h 118185"/>
                  <a:gd name="connsiteX14" fmla="*/ 53754 w 84413"/>
                  <a:gd name="connsiteY14" fmla="*/ 0 h 118185"/>
                  <a:gd name="connsiteX15" fmla="*/ 84414 w 84413"/>
                  <a:gd name="connsiteY15" fmla="*/ 0 h 118185"/>
                  <a:gd name="connsiteX16" fmla="*/ 84414 w 84413"/>
                  <a:gd name="connsiteY16" fmla="*/ 8961 h 118185"/>
                  <a:gd name="connsiteX17" fmla="*/ 65898 w 84413"/>
                  <a:gd name="connsiteY17" fmla="*/ 8961 h 118185"/>
                  <a:gd name="connsiteX18" fmla="*/ 50668 w 84413"/>
                  <a:gd name="connsiteY18" fmla="*/ 12744 h 118185"/>
                  <a:gd name="connsiteX19" fmla="*/ 32750 w 84413"/>
                  <a:gd name="connsiteY19" fmla="*/ 40524 h 118185"/>
                  <a:gd name="connsiteX20" fmla="*/ 32750 w 84413"/>
                  <a:gd name="connsiteY20" fmla="*/ 59640 h 118185"/>
                  <a:gd name="connsiteX21" fmla="*/ 32750 w 84413"/>
                  <a:gd name="connsiteY21" fmla="*/ 59640 h 118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4413" h="118185">
                    <a:moveTo>
                      <a:pt x="32750" y="59640"/>
                    </a:moveTo>
                    <a:lnTo>
                      <a:pt x="68387" y="59640"/>
                    </a:lnTo>
                    <a:cubicBezTo>
                      <a:pt x="71473" y="59640"/>
                      <a:pt x="74061" y="62229"/>
                      <a:pt x="74061" y="65415"/>
                    </a:cubicBezTo>
                    <a:lnTo>
                      <a:pt x="74061" y="71787"/>
                    </a:lnTo>
                    <a:cubicBezTo>
                      <a:pt x="74061" y="75471"/>
                      <a:pt x="70975" y="77463"/>
                      <a:pt x="68387" y="77463"/>
                    </a:cubicBezTo>
                    <a:lnTo>
                      <a:pt x="32850" y="77463"/>
                    </a:lnTo>
                    <a:lnTo>
                      <a:pt x="32850" y="112410"/>
                    </a:lnTo>
                    <a:cubicBezTo>
                      <a:pt x="32850" y="115696"/>
                      <a:pt x="30162" y="118185"/>
                      <a:pt x="27076" y="118185"/>
                    </a:cubicBezTo>
                    <a:lnTo>
                      <a:pt x="20108" y="118185"/>
                    </a:lnTo>
                    <a:lnTo>
                      <a:pt x="12543" y="118185"/>
                    </a:lnTo>
                    <a:lnTo>
                      <a:pt x="5674" y="118185"/>
                    </a:lnTo>
                    <a:cubicBezTo>
                      <a:pt x="2489" y="118185"/>
                      <a:pt x="0" y="115597"/>
                      <a:pt x="0" y="112410"/>
                    </a:cubicBezTo>
                    <a:lnTo>
                      <a:pt x="0" y="39926"/>
                    </a:lnTo>
                    <a:cubicBezTo>
                      <a:pt x="0" y="24493"/>
                      <a:pt x="12941" y="8762"/>
                      <a:pt x="31556" y="2887"/>
                    </a:cubicBezTo>
                    <a:cubicBezTo>
                      <a:pt x="40614" y="100"/>
                      <a:pt x="48080" y="0"/>
                      <a:pt x="53754" y="0"/>
                    </a:cubicBezTo>
                    <a:lnTo>
                      <a:pt x="84414" y="0"/>
                    </a:lnTo>
                    <a:lnTo>
                      <a:pt x="84414" y="8961"/>
                    </a:lnTo>
                    <a:lnTo>
                      <a:pt x="65898" y="8961"/>
                    </a:lnTo>
                    <a:cubicBezTo>
                      <a:pt x="60324" y="8961"/>
                      <a:pt x="54152" y="11151"/>
                      <a:pt x="50668" y="12744"/>
                    </a:cubicBezTo>
                    <a:cubicBezTo>
                      <a:pt x="37230" y="19117"/>
                      <a:pt x="32750" y="27281"/>
                      <a:pt x="32750" y="40524"/>
                    </a:cubicBezTo>
                    <a:lnTo>
                      <a:pt x="32750" y="59640"/>
                    </a:lnTo>
                    <a:lnTo>
                      <a:pt x="32750" y="59640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19" name="Forma libre: forma 18">
                <a:extLst>
                  <a:ext uri="{FF2B5EF4-FFF2-40B4-BE49-F238E27FC236}">
                    <a16:creationId xmlns:a16="http://schemas.microsoft.com/office/drawing/2014/main" id="{A57BC93D-B1E5-7BE7-57E0-26881F14AF2A}"/>
                  </a:ext>
                </a:extLst>
              </p:cNvPr>
              <p:cNvSpPr/>
              <p:nvPr/>
            </p:nvSpPr>
            <p:spPr>
              <a:xfrm>
                <a:off x="4348771" y="4941608"/>
                <a:ext cx="32451" cy="80250"/>
              </a:xfrm>
              <a:custGeom>
                <a:avLst/>
                <a:gdLst>
                  <a:gd name="connsiteX0" fmla="*/ 0 w 32451"/>
                  <a:gd name="connsiteY0" fmla="*/ 80250 h 80250"/>
                  <a:gd name="connsiteX1" fmla="*/ 32451 w 32451"/>
                  <a:gd name="connsiteY1" fmla="*/ 80250 h 80250"/>
                  <a:gd name="connsiteX2" fmla="*/ 32451 w 32451"/>
                  <a:gd name="connsiteY2" fmla="*/ 5775 h 80250"/>
                  <a:gd name="connsiteX3" fmla="*/ 26678 w 32451"/>
                  <a:gd name="connsiteY3" fmla="*/ 0 h 80250"/>
                  <a:gd name="connsiteX4" fmla="*/ 5774 w 32451"/>
                  <a:gd name="connsiteY4" fmla="*/ 0 h 80250"/>
                  <a:gd name="connsiteX5" fmla="*/ 0 w 32451"/>
                  <a:gd name="connsiteY5" fmla="*/ 5775 h 80250"/>
                  <a:gd name="connsiteX6" fmla="*/ 0 w 32451"/>
                  <a:gd name="connsiteY6" fmla="*/ 80250 h 80250"/>
                  <a:gd name="connsiteX7" fmla="*/ 0 w 32451"/>
                  <a:gd name="connsiteY7" fmla="*/ 80250 h 8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451" h="80250">
                    <a:moveTo>
                      <a:pt x="0" y="80250"/>
                    </a:moveTo>
                    <a:lnTo>
                      <a:pt x="32451" y="80250"/>
                    </a:lnTo>
                    <a:lnTo>
                      <a:pt x="32451" y="5775"/>
                    </a:lnTo>
                    <a:cubicBezTo>
                      <a:pt x="32451" y="2688"/>
                      <a:pt x="29963" y="0"/>
                      <a:pt x="26678" y="0"/>
                    </a:cubicBezTo>
                    <a:lnTo>
                      <a:pt x="5774" y="0"/>
                    </a:lnTo>
                    <a:cubicBezTo>
                      <a:pt x="3384" y="0"/>
                      <a:pt x="0" y="1792"/>
                      <a:pt x="0" y="5775"/>
                    </a:cubicBezTo>
                    <a:lnTo>
                      <a:pt x="0" y="80250"/>
                    </a:lnTo>
                    <a:lnTo>
                      <a:pt x="0" y="80250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20" name="Forma libre: forma 19">
                <a:extLst>
                  <a:ext uri="{FF2B5EF4-FFF2-40B4-BE49-F238E27FC236}">
                    <a16:creationId xmlns:a16="http://schemas.microsoft.com/office/drawing/2014/main" id="{CD33C6C4-E835-CB5A-ACCD-B341DF3E6295}"/>
                  </a:ext>
                </a:extLst>
              </p:cNvPr>
              <p:cNvSpPr/>
              <p:nvPr/>
            </p:nvSpPr>
            <p:spPr>
              <a:xfrm>
                <a:off x="4348373" y="4911141"/>
                <a:ext cx="33446" cy="22402"/>
              </a:xfrm>
              <a:custGeom>
                <a:avLst/>
                <a:gdLst>
                  <a:gd name="connsiteX0" fmla="*/ 16923 w 33446"/>
                  <a:gd name="connsiteY0" fmla="*/ 0 h 22402"/>
                  <a:gd name="connsiteX1" fmla="*/ 4878 w 33446"/>
                  <a:gd name="connsiteY1" fmla="*/ 3286 h 22402"/>
                  <a:gd name="connsiteX2" fmla="*/ 0 w 33446"/>
                  <a:gd name="connsiteY2" fmla="*/ 11251 h 22402"/>
                  <a:gd name="connsiteX3" fmla="*/ 4878 w 33446"/>
                  <a:gd name="connsiteY3" fmla="*/ 19216 h 22402"/>
                  <a:gd name="connsiteX4" fmla="*/ 16723 w 33446"/>
                  <a:gd name="connsiteY4" fmla="*/ 22402 h 22402"/>
                  <a:gd name="connsiteX5" fmla="*/ 28569 w 33446"/>
                  <a:gd name="connsiteY5" fmla="*/ 19117 h 22402"/>
                  <a:gd name="connsiteX6" fmla="*/ 33447 w 33446"/>
                  <a:gd name="connsiteY6" fmla="*/ 11251 h 22402"/>
                  <a:gd name="connsiteX7" fmla="*/ 28569 w 33446"/>
                  <a:gd name="connsiteY7" fmla="*/ 3286 h 22402"/>
                  <a:gd name="connsiteX8" fmla="*/ 16923 w 33446"/>
                  <a:gd name="connsiteY8" fmla="*/ 0 h 22402"/>
                  <a:gd name="connsiteX9" fmla="*/ 16923 w 33446"/>
                  <a:gd name="connsiteY9" fmla="*/ 0 h 22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446" h="22402">
                    <a:moveTo>
                      <a:pt x="16923" y="0"/>
                    </a:moveTo>
                    <a:cubicBezTo>
                      <a:pt x="12244" y="0"/>
                      <a:pt x="8262" y="1095"/>
                      <a:pt x="4878" y="3286"/>
                    </a:cubicBezTo>
                    <a:cubicBezTo>
                      <a:pt x="1593" y="5476"/>
                      <a:pt x="0" y="8164"/>
                      <a:pt x="0" y="11251"/>
                    </a:cubicBezTo>
                    <a:cubicBezTo>
                      <a:pt x="0" y="14338"/>
                      <a:pt x="1593" y="17026"/>
                      <a:pt x="4878" y="19216"/>
                    </a:cubicBezTo>
                    <a:cubicBezTo>
                      <a:pt x="8163" y="21307"/>
                      <a:pt x="12045" y="22402"/>
                      <a:pt x="16723" y="22402"/>
                    </a:cubicBezTo>
                    <a:cubicBezTo>
                      <a:pt x="21402" y="22402"/>
                      <a:pt x="25284" y="21307"/>
                      <a:pt x="28569" y="19117"/>
                    </a:cubicBezTo>
                    <a:cubicBezTo>
                      <a:pt x="31854" y="16926"/>
                      <a:pt x="33447" y="14338"/>
                      <a:pt x="33447" y="11251"/>
                    </a:cubicBezTo>
                    <a:cubicBezTo>
                      <a:pt x="33447" y="8065"/>
                      <a:pt x="31854" y="5476"/>
                      <a:pt x="28569" y="3286"/>
                    </a:cubicBezTo>
                    <a:cubicBezTo>
                      <a:pt x="25284" y="1095"/>
                      <a:pt x="21402" y="0"/>
                      <a:pt x="16923" y="0"/>
                    </a:cubicBezTo>
                    <a:lnTo>
                      <a:pt x="1692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21" name="Forma libre: forma 20">
                <a:extLst>
                  <a:ext uri="{FF2B5EF4-FFF2-40B4-BE49-F238E27FC236}">
                    <a16:creationId xmlns:a16="http://schemas.microsoft.com/office/drawing/2014/main" id="{7AF3E0D6-3307-7F43-08B0-1849499A9A21}"/>
                  </a:ext>
                </a:extLst>
              </p:cNvPr>
              <p:cNvSpPr/>
              <p:nvPr/>
            </p:nvSpPr>
            <p:spPr>
              <a:xfrm>
                <a:off x="4195870" y="4898496"/>
                <a:ext cx="131597" cy="125354"/>
              </a:xfrm>
              <a:custGeom>
                <a:avLst/>
                <a:gdLst>
                  <a:gd name="connsiteX0" fmla="*/ 125824 w 131597"/>
                  <a:gd name="connsiteY0" fmla="*/ 0 h 125354"/>
                  <a:gd name="connsiteX1" fmla="*/ 103526 w 131597"/>
                  <a:gd name="connsiteY1" fmla="*/ 0 h 125354"/>
                  <a:gd name="connsiteX2" fmla="*/ 97852 w 131597"/>
                  <a:gd name="connsiteY2" fmla="*/ 5675 h 125354"/>
                  <a:gd name="connsiteX3" fmla="*/ 97852 w 131597"/>
                  <a:gd name="connsiteY3" fmla="*/ 47593 h 125354"/>
                  <a:gd name="connsiteX4" fmla="*/ 65998 w 131597"/>
                  <a:gd name="connsiteY4" fmla="*/ 42515 h 125354"/>
                  <a:gd name="connsiteX5" fmla="*/ 19212 w 131597"/>
                  <a:gd name="connsiteY5" fmla="*/ 54761 h 125354"/>
                  <a:gd name="connsiteX6" fmla="*/ 0 w 131597"/>
                  <a:gd name="connsiteY6" fmla="*/ 83934 h 125354"/>
                  <a:gd name="connsiteX7" fmla="*/ 19411 w 131597"/>
                  <a:gd name="connsiteY7" fmla="*/ 113307 h 125354"/>
                  <a:gd name="connsiteX8" fmla="*/ 66297 w 131597"/>
                  <a:gd name="connsiteY8" fmla="*/ 125354 h 125354"/>
                  <a:gd name="connsiteX9" fmla="*/ 112485 w 131597"/>
                  <a:gd name="connsiteY9" fmla="*/ 113307 h 125354"/>
                  <a:gd name="connsiteX10" fmla="*/ 131598 w 131597"/>
                  <a:gd name="connsiteY10" fmla="*/ 83934 h 125354"/>
                  <a:gd name="connsiteX11" fmla="*/ 131598 w 131597"/>
                  <a:gd name="connsiteY11" fmla="*/ 5675 h 125354"/>
                  <a:gd name="connsiteX12" fmla="*/ 125824 w 131597"/>
                  <a:gd name="connsiteY12" fmla="*/ 0 h 125354"/>
                  <a:gd name="connsiteX13" fmla="*/ 90386 w 131597"/>
                  <a:gd name="connsiteY13" fmla="*/ 105839 h 125354"/>
                  <a:gd name="connsiteX14" fmla="*/ 66396 w 131597"/>
                  <a:gd name="connsiteY14" fmla="*/ 114601 h 125354"/>
                  <a:gd name="connsiteX15" fmla="*/ 42207 w 131597"/>
                  <a:gd name="connsiteY15" fmla="*/ 105839 h 125354"/>
                  <a:gd name="connsiteX16" fmla="*/ 32252 w 131597"/>
                  <a:gd name="connsiteY16" fmla="*/ 84432 h 125354"/>
                  <a:gd name="connsiteX17" fmla="*/ 42207 w 131597"/>
                  <a:gd name="connsiteY17" fmla="*/ 63225 h 125354"/>
                  <a:gd name="connsiteX18" fmla="*/ 66197 w 131597"/>
                  <a:gd name="connsiteY18" fmla="*/ 54264 h 125354"/>
                  <a:gd name="connsiteX19" fmla="*/ 90187 w 131597"/>
                  <a:gd name="connsiteY19" fmla="*/ 63225 h 125354"/>
                  <a:gd name="connsiteX20" fmla="*/ 100241 w 131597"/>
                  <a:gd name="connsiteY20" fmla="*/ 84432 h 125354"/>
                  <a:gd name="connsiteX21" fmla="*/ 90386 w 131597"/>
                  <a:gd name="connsiteY21" fmla="*/ 105839 h 125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31597" h="125354">
                    <a:moveTo>
                      <a:pt x="125824" y="0"/>
                    </a:moveTo>
                    <a:lnTo>
                      <a:pt x="103526" y="0"/>
                    </a:lnTo>
                    <a:cubicBezTo>
                      <a:pt x="99943" y="0"/>
                      <a:pt x="97852" y="2887"/>
                      <a:pt x="97852" y="5675"/>
                    </a:cubicBezTo>
                    <a:lnTo>
                      <a:pt x="97852" y="47593"/>
                    </a:lnTo>
                    <a:cubicBezTo>
                      <a:pt x="87997" y="44207"/>
                      <a:pt x="77346" y="42515"/>
                      <a:pt x="65998" y="42515"/>
                    </a:cubicBezTo>
                    <a:cubicBezTo>
                      <a:pt x="47781" y="42515"/>
                      <a:pt x="32153" y="46597"/>
                      <a:pt x="19212" y="54761"/>
                    </a:cubicBezTo>
                    <a:cubicBezTo>
                      <a:pt x="6371" y="62826"/>
                      <a:pt x="0" y="72484"/>
                      <a:pt x="0" y="83934"/>
                    </a:cubicBezTo>
                    <a:cubicBezTo>
                      <a:pt x="0" y="95385"/>
                      <a:pt x="6470" y="105142"/>
                      <a:pt x="19411" y="113307"/>
                    </a:cubicBezTo>
                    <a:cubicBezTo>
                      <a:pt x="32352" y="121371"/>
                      <a:pt x="47980" y="125354"/>
                      <a:pt x="66297" y="125354"/>
                    </a:cubicBezTo>
                    <a:cubicBezTo>
                      <a:pt x="84414" y="125354"/>
                      <a:pt x="99843" y="121371"/>
                      <a:pt x="112485" y="113307"/>
                    </a:cubicBezTo>
                    <a:cubicBezTo>
                      <a:pt x="125227" y="105242"/>
                      <a:pt x="131598" y="95484"/>
                      <a:pt x="131598" y="83934"/>
                    </a:cubicBezTo>
                    <a:lnTo>
                      <a:pt x="131598" y="5675"/>
                    </a:lnTo>
                    <a:cubicBezTo>
                      <a:pt x="131498" y="3087"/>
                      <a:pt x="129507" y="0"/>
                      <a:pt x="125824" y="0"/>
                    </a:cubicBezTo>
                    <a:close/>
                    <a:moveTo>
                      <a:pt x="90386" y="105839"/>
                    </a:moveTo>
                    <a:cubicBezTo>
                      <a:pt x="83817" y="111713"/>
                      <a:pt x="75753" y="114601"/>
                      <a:pt x="66396" y="114601"/>
                    </a:cubicBezTo>
                    <a:cubicBezTo>
                      <a:pt x="57039" y="114601"/>
                      <a:pt x="48976" y="111713"/>
                      <a:pt x="42207" y="105839"/>
                    </a:cubicBezTo>
                    <a:cubicBezTo>
                      <a:pt x="35637" y="99865"/>
                      <a:pt x="32252" y="92796"/>
                      <a:pt x="32252" y="84432"/>
                    </a:cubicBezTo>
                    <a:cubicBezTo>
                      <a:pt x="32252" y="76168"/>
                      <a:pt x="35537" y="69099"/>
                      <a:pt x="42207" y="63225"/>
                    </a:cubicBezTo>
                    <a:cubicBezTo>
                      <a:pt x="48777" y="57251"/>
                      <a:pt x="56840" y="54264"/>
                      <a:pt x="66197" y="54264"/>
                    </a:cubicBezTo>
                    <a:cubicBezTo>
                      <a:pt x="75554" y="54264"/>
                      <a:pt x="83617" y="57251"/>
                      <a:pt x="90187" y="63225"/>
                    </a:cubicBezTo>
                    <a:cubicBezTo>
                      <a:pt x="96956" y="69099"/>
                      <a:pt x="100241" y="76168"/>
                      <a:pt x="100241" y="84432"/>
                    </a:cubicBezTo>
                    <a:cubicBezTo>
                      <a:pt x="100341" y="92696"/>
                      <a:pt x="97056" y="99865"/>
                      <a:pt x="90386" y="1058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22" name="Forma libre: forma 21">
                <a:extLst>
                  <a:ext uri="{FF2B5EF4-FFF2-40B4-BE49-F238E27FC236}">
                    <a16:creationId xmlns:a16="http://schemas.microsoft.com/office/drawing/2014/main" id="{3B87C3D4-9362-25A0-97F0-42068ED79B6B}"/>
                  </a:ext>
                </a:extLst>
              </p:cNvPr>
              <p:cNvSpPr/>
              <p:nvPr/>
            </p:nvSpPr>
            <p:spPr>
              <a:xfrm>
                <a:off x="4049142" y="4940812"/>
                <a:ext cx="131996" cy="83137"/>
              </a:xfrm>
              <a:custGeom>
                <a:avLst/>
                <a:gdLst>
                  <a:gd name="connsiteX0" fmla="*/ 67093 w 131996"/>
                  <a:gd name="connsiteY0" fmla="*/ 72883 h 83137"/>
                  <a:gd name="connsiteX1" fmla="*/ 44695 w 131996"/>
                  <a:gd name="connsiteY1" fmla="*/ 65316 h 83137"/>
                  <a:gd name="connsiteX2" fmla="*/ 32750 w 131996"/>
                  <a:gd name="connsiteY2" fmla="*/ 42714 h 83137"/>
                  <a:gd name="connsiteX3" fmla="*/ 42904 w 131996"/>
                  <a:gd name="connsiteY3" fmla="*/ 21606 h 83137"/>
                  <a:gd name="connsiteX4" fmla="*/ 67292 w 131996"/>
                  <a:gd name="connsiteY4" fmla="*/ 12844 h 83137"/>
                  <a:gd name="connsiteX5" fmla="*/ 91681 w 131996"/>
                  <a:gd name="connsiteY5" fmla="*/ 21606 h 83137"/>
                  <a:gd name="connsiteX6" fmla="*/ 101834 w 131996"/>
                  <a:gd name="connsiteY6" fmla="*/ 42714 h 83137"/>
                  <a:gd name="connsiteX7" fmla="*/ 91681 w 131996"/>
                  <a:gd name="connsiteY7" fmla="*/ 64021 h 83137"/>
                  <a:gd name="connsiteX8" fmla="*/ 67093 w 131996"/>
                  <a:gd name="connsiteY8" fmla="*/ 72883 h 83137"/>
                  <a:gd name="connsiteX9" fmla="*/ 67093 w 131996"/>
                  <a:gd name="connsiteY9" fmla="*/ 72883 h 83137"/>
                  <a:gd name="connsiteX10" fmla="*/ 131996 w 131996"/>
                  <a:gd name="connsiteY10" fmla="*/ 41121 h 83137"/>
                  <a:gd name="connsiteX11" fmla="*/ 112485 w 131996"/>
                  <a:gd name="connsiteY11" fmla="*/ 12147 h 83137"/>
                  <a:gd name="connsiteX12" fmla="*/ 66197 w 131996"/>
                  <a:gd name="connsiteY12" fmla="*/ 0 h 83137"/>
                  <a:gd name="connsiteX13" fmla="*/ 19411 w 131996"/>
                  <a:gd name="connsiteY13" fmla="*/ 12247 h 83137"/>
                  <a:gd name="connsiteX14" fmla="*/ 0 w 131996"/>
                  <a:gd name="connsiteY14" fmla="*/ 41420 h 83137"/>
                  <a:gd name="connsiteX15" fmla="*/ 19212 w 131996"/>
                  <a:gd name="connsiteY15" fmla="*/ 70991 h 83137"/>
                  <a:gd name="connsiteX16" fmla="*/ 65799 w 131996"/>
                  <a:gd name="connsiteY16" fmla="*/ 83138 h 83137"/>
                  <a:gd name="connsiteX17" fmla="*/ 99246 w 131996"/>
                  <a:gd name="connsiteY17" fmla="*/ 77463 h 83137"/>
                  <a:gd name="connsiteX18" fmla="*/ 99246 w 131996"/>
                  <a:gd name="connsiteY18" fmla="*/ 81047 h 83137"/>
                  <a:gd name="connsiteX19" fmla="*/ 131996 w 131996"/>
                  <a:gd name="connsiteY19" fmla="*/ 81047 h 83137"/>
                  <a:gd name="connsiteX20" fmla="*/ 131996 w 131996"/>
                  <a:gd name="connsiteY20" fmla="*/ 41121 h 83137"/>
                  <a:gd name="connsiteX21" fmla="*/ 131996 w 131996"/>
                  <a:gd name="connsiteY21" fmla="*/ 41121 h 83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31996" h="83137">
                    <a:moveTo>
                      <a:pt x="67093" y="72883"/>
                    </a:moveTo>
                    <a:cubicBezTo>
                      <a:pt x="58831" y="72883"/>
                      <a:pt x="51465" y="70393"/>
                      <a:pt x="44695" y="65316"/>
                    </a:cubicBezTo>
                    <a:cubicBezTo>
                      <a:pt x="36732" y="59740"/>
                      <a:pt x="32750" y="52173"/>
                      <a:pt x="32750" y="42714"/>
                    </a:cubicBezTo>
                    <a:cubicBezTo>
                      <a:pt x="32750" y="34550"/>
                      <a:pt x="36135" y="27480"/>
                      <a:pt x="42904" y="21606"/>
                    </a:cubicBezTo>
                    <a:cubicBezTo>
                      <a:pt x="49673" y="15731"/>
                      <a:pt x="57736" y="12844"/>
                      <a:pt x="67292" y="12844"/>
                    </a:cubicBezTo>
                    <a:cubicBezTo>
                      <a:pt x="76848" y="12844"/>
                      <a:pt x="85011" y="15831"/>
                      <a:pt x="91681" y="21606"/>
                    </a:cubicBezTo>
                    <a:cubicBezTo>
                      <a:pt x="98450" y="27480"/>
                      <a:pt x="101834" y="34550"/>
                      <a:pt x="101834" y="42714"/>
                    </a:cubicBezTo>
                    <a:cubicBezTo>
                      <a:pt x="101834" y="51078"/>
                      <a:pt x="98450" y="58147"/>
                      <a:pt x="91681" y="64021"/>
                    </a:cubicBezTo>
                    <a:cubicBezTo>
                      <a:pt x="84812" y="69896"/>
                      <a:pt x="76649" y="72883"/>
                      <a:pt x="67093" y="72883"/>
                    </a:cubicBezTo>
                    <a:lnTo>
                      <a:pt x="67093" y="72883"/>
                    </a:lnTo>
                    <a:close/>
                    <a:moveTo>
                      <a:pt x="131996" y="41121"/>
                    </a:moveTo>
                    <a:cubicBezTo>
                      <a:pt x="131897" y="29770"/>
                      <a:pt x="125426" y="20112"/>
                      <a:pt x="112485" y="12147"/>
                    </a:cubicBezTo>
                    <a:cubicBezTo>
                      <a:pt x="99644" y="4082"/>
                      <a:pt x="84215" y="0"/>
                      <a:pt x="66197" y="0"/>
                    </a:cubicBezTo>
                    <a:cubicBezTo>
                      <a:pt x="47980" y="0"/>
                      <a:pt x="32352" y="4082"/>
                      <a:pt x="19411" y="12247"/>
                    </a:cubicBezTo>
                    <a:cubicBezTo>
                      <a:pt x="6470" y="20312"/>
                      <a:pt x="0" y="30069"/>
                      <a:pt x="0" y="41420"/>
                    </a:cubicBezTo>
                    <a:cubicBezTo>
                      <a:pt x="0" y="52870"/>
                      <a:pt x="6371" y="62727"/>
                      <a:pt x="19212" y="70991"/>
                    </a:cubicBezTo>
                    <a:cubicBezTo>
                      <a:pt x="32153" y="79056"/>
                      <a:pt x="47682" y="83138"/>
                      <a:pt x="65799" y="83138"/>
                    </a:cubicBezTo>
                    <a:cubicBezTo>
                      <a:pt x="77844" y="83138"/>
                      <a:pt x="88993" y="81246"/>
                      <a:pt x="99246" y="77463"/>
                    </a:cubicBezTo>
                    <a:lnTo>
                      <a:pt x="99246" y="81047"/>
                    </a:lnTo>
                    <a:lnTo>
                      <a:pt x="131996" y="81047"/>
                    </a:lnTo>
                    <a:lnTo>
                      <a:pt x="131996" y="41121"/>
                    </a:lnTo>
                    <a:lnTo>
                      <a:pt x="131996" y="41121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23" name="Forma libre: forma 22">
                <a:extLst>
                  <a:ext uri="{FF2B5EF4-FFF2-40B4-BE49-F238E27FC236}">
                    <a16:creationId xmlns:a16="http://schemas.microsoft.com/office/drawing/2014/main" id="{D7EF3B0A-8F3D-C425-96DA-9F5C3758F261}"/>
                  </a:ext>
                </a:extLst>
              </p:cNvPr>
              <p:cNvSpPr/>
              <p:nvPr/>
            </p:nvSpPr>
            <p:spPr>
              <a:xfrm>
                <a:off x="3806728" y="4872175"/>
                <a:ext cx="209812" cy="209879"/>
              </a:xfrm>
              <a:custGeom>
                <a:avLst/>
                <a:gdLst>
                  <a:gd name="connsiteX0" fmla="*/ 101360 w 209812"/>
                  <a:gd name="connsiteY0" fmla="*/ 5113 h 209879"/>
                  <a:gd name="connsiteX1" fmla="*/ 195130 w 209812"/>
                  <a:gd name="connsiteY1" fmla="*/ 104779 h 209879"/>
                  <a:gd name="connsiteX2" fmla="*/ 209764 w 209812"/>
                  <a:gd name="connsiteY2" fmla="*/ 131264 h 209879"/>
                  <a:gd name="connsiteX3" fmla="*/ 179502 w 209812"/>
                  <a:gd name="connsiteY3" fmla="*/ 158744 h 209879"/>
                  <a:gd name="connsiteX4" fmla="*/ 78066 w 209812"/>
                  <a:gd name="connsiteY4" fmla="*/ 195982 h 209879"/>
                  <a:gd name="connsiteX5" fmla="*/ 108029 w 209812"/>
                  <a:gd name="connsiteY5" fmla="*/ 150181 h 209879"/>
                  <a:gd name="connsiteX6" fmla="*/ 140281 w 209812"/>
                  <a:gd name="connsiteY6" fmla="*/ 59775 h 209879"/>
                  <a:gd name="connsiteX7" fmla="*/ 123458 w 209812"/>
                  <a:gd name="connsiteY7" fmla="*/ 48026 h 209879"/>
                  <a:gd name="connsiteX8" fmla="*/ 137594 w 209812"/>
                  <a:gd name="connsiteY8" fmla="*/ 61965 h 209879"/>
                  <a:gd name="connsiteX9" fmla="*/ 82048 w 209812"/>
                  <a:gd name="connsiteY9" fmla="*/ 154761 h 209879"/>
                  <a:gd name="connsiteX10" fmla="*/ 35262 w 209812"/>
                  <a:gd name="connsiteY10" fmla="*/ 209324 h 209879"/>
                  <a:gd name="connsiteX11" fmla="*/ 5498 w 209812"/>
                  <a:gd name="connsiteY11" fmla="*/ 159939 h 209879"/>
                  <a:gd name="connsiteX12" fmla="*/ 9281 w 209812"/>
                  <a:gd name="connsiteY12" fmla="*/ 149883 h 209879"/>
                  <a:gd name="connsiteX13" fmla="*/ 94292 w 209812"/>
                  <a:gd name="connsiteY13" fmla="*/ 86558 h 209879"/>
                  <a:gd name="connsiteX14" fmla="*/ 122065 w 209812"/>
                  <a:gd name="connsiteY14" fmla="*/ 49022 h 209879"/>
                  <a:gd name="connsiteX15" fmla="*/ 118680 w 209812"/>
                  <a:gd name="connsiteY15" fmla="*/ 47628 h 209879"/>
                  <a:gd name="connsiteX16" fmla="*/ 121069 w 209812"/>
                  <a:gd name="connsiteY16" fmla="*/ 49022 h 209879"/>
                  <a:gd name="connsiteX17" fmla="*/ 88220 w 209812"/>
                  <a:gd name="connsiteY17" fmla="*/ 84169 h 209879"/>
                  <a:gd name="connsiteX18" fmla="*/ 18738 w 209812"/>
                  <a:gd name="connsiteY18" fmla="*/ 125389 h 209879"/>
                  <a:gd name="connsiteX19" fmla="*/ 70003 w 209812"/>
                  <a:gd name="connsiteY19" fmla="*/ 12083 h 209879"/>
                  <a:gd name="connsiteX20" fmla="*/ 101360 w 209812"/>
                  <a:gd name="connsiteY20" fmla="*/ 5113 h 209879"/>
                  <a:gd name="connsiteX21" fmla="*/ 101360 w 209812"/>
                  <a:gd name="connsiteY21" fmla="*/ 5113 h 209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09812" h="209879">
                    <a:moveTo>
                      <a:pt x="101360" y="5113"/>
                    </a:moveTo>
                    <a:cubicBezTo>
                      <a:pt x="104346" y="7304"/>
                      <a:pt x="141277" y="37273"/>
                      <a:pt x="195130" y="104779"/>
                    </a:cubicBezTo>
                    <a:cubicBezTo>
                      <a:pt x="202397" y="113840"/>
                      <a:pt x="209266" y="124692"/>
                      <a:pt x="209764" y="131264"/>
                    </a:cubicBezTo>
                    <a:cubicBezTo>
                      <a:pt x="210659" y="142316"/>
                      <a:pt x="199311" y="151575"/>
                      <a:pt x="179502" y="158744"/>
                    </a:cubicBezTo>
                    <a:cubicBezTo>
                      <a:pt x="166462" y="163424"/>
                      <a:pt x="114499" y="182839"/>
                      <a:pt x="78066" y="195982"/>
                    </a:cubicBezTo>
                    <a:cubicBezTo>
                      <a:pt x="88220" y="182441"/>
                      <a:pt x="98473" y="167008"/>
                      <a:pt x="108029" y="150181"/>
                    </a:cubicBezTo>
                    <a:cubicBezTo>
                      <a:pt x="141576" y="90840"/>
                      <a:pt x="144960" y="73416"/>
                      <a:pt x="140281" y="59775"/>
                    </a:cubicBezTo>
                    <a:cubicBezTo>
                      <a:pt x="135901" y="46931"/>
                      <a:pt x="126544" y="47429"/>
                      <a:pt x="123458" y="48026"/>
                    </a:cubicBezTo>
                    <a:cubicBezTo>
                      <a:pt x="126345" y="47528"/>
                      <a:pt x="135702" y="48922"/>
                      <a:pt x="137594" y="61965"/>
                    </a:cubicBezTo>
                    <a:cubicBezTo>
                      <a:pt x="139883" y="78195"/>
                      <a:pt x="130327" y="92632"/>
                      <a:pt x="82048" y="154761"/>
                    </a:cubicBezTo>
                    <a:cubicBezTo>
                      <a:pt x="66320" y="175073"/>
                      <a:pt x="50293" y="193592"/>
                      <a:pt x="35262" y="209324"/>
                    </a:cubicBezTo>
                    <a:cubicBezTo>
                      <a:pt x="19534" y="211315"/>
                      <a:pt x="-12918" y="210618"/>
                      <a:pt x="5498" y="159939"/>
                    </a:cubicBezTo>
                    <a:cubicBezTo>
                      <a:pt x="6693" y="156653"/>
                      <a:pt x="7987" y="153268"/>
                      <a:pt x="9281" y="149883"/>
                    </a:cubicBezTo>
                    <a:cubicBezTo>
                      <a:pt x="28792" y="137138"/>
                      <a:pt x="64130" y="112147"/>
                      <a:pt x="94292" y="86558"/>
                    </a:cubicBezTo>
                    <a:cubicBezTo>
                      <a:pt x="125151" y="60372"/>
                      <a:pt x="125151" y="51810"/>
                      <a:pt x="122065" y="49022"/>
                    </a:cubicBezTo>
                    <a:cubicBezTo>
                      <a:pt x="120671" y="47728"/>
                      <a:pt x="118680" y="47628"/>
                      <a:pt x="118680" y="47628"/>
                    </a:cubicBezTo>
                    <a:cubicBezTo>
                      <a:pt x="118680" y="47628"/>
                      <a:pt x="120074" y="47927"/>
                      <a:pt x="121069" y="49022"/>
                    </a:cubicBezTo>
                    <a:cubicBezTo>
                      <a:pt x="123458" y="51909"/>
                      <a:pt x="122762" y="60472"/>
                      <a:pt x="88220" y="84169"/>
                    </a:cubicBezTo>
                    <a:cubicBezTo>
                      <a:pt x="64329" y="100597"/>
                      <a:pt x="38646" y="115034"/>
                      <a:pt x="18738" y="125389"/>
                    </a:cubicBezTo>
                    <a:cubicBezTo>
                      <a:pt x="39941" y="73117"/>
                      <a:pt x="65922" y="18654"/>
                      <a:pt x="70003" y="12083"/>
                    </a:cubicBezTo>
                    <a:cubicBezTo>
                      <a:pt x="77270" y="433"/>
                      <a:pt x="88220" y="-4545"/>
                      <a:pt x="101360" y="5113"/>
                    </a:cubicBezTo>
                    <a:lnTo>
                      <a:pt x="101360" y="5113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</p:grpSp>
        <p:cxnSp>
          <p:nvCxnSpPr>
            <p:cNvPr id="14" name="Conector recto 13">
              <a:extLst>
                <a:ext uri="{FF2B5EF4-FFF2-40B4-BE49-F238E27FC236}">
                  <a16:creationId xmlns:a16="http://schemas.microsoft.com/office/drawing/2014/main" id="{74A47BF1-7CD3-C1C3-4BF3-335BA71637F0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4764" y="5050964"/>
              <a:ext cx="54720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Imagen 15" descr="Imagen que contiene Texto&#10;&#10;Descripción generada automáticamente">
              <a:extLst>
                <a:ext uri="{FF2B5EF4-FFF2-40B4-BE49-F238E27FC236}">
                  <a16:creationId xmlns:a16="http://schemas.microsoft.com/office/drawing/2014/main" id="{391329A5-6288-C67A-EE85-2CBF208769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91835" y="4901411"/>
              <a:ext cx="821320" cy="207316"/>
            </a:xfrm>
            <a:prstGeom prst="rect">
              <a:avLst/>
            </a:prstGeom>
          </p:spPr>
        </p:pic>
      </p:grpSp>
      <p:sp>
        <p:nvSpPr>
          <p:cNvPr id="114" name="Google Shape;114;p21"/>
          <p:cNvSpPr txBox="1">
            <a:spLocks noGrp="1"/>
          </p:cNvSpPr>
          <p:nvPr>
            <p:ph type="subTitle" idx="2"/>
          </p:nvPr>
        </p:nvSpPr>
        <p:spPr>
          <a:xfrm>
            <a:off x="642050" y="667584"/>
            <a:ext cx="4655400" cy="9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000" b="1" baseline="0">
                <a:latin typeface="Livvic" pitchFamily="2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E84ABFC6-856B-EC04-C7C4-34051C9EB6D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8611200" y="4881600"/>
            <a:ext cx="511200" cy="2139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6DBB0-82DF-44E8-A9B3-7680102EDDF9}" type="slidenum">
              <a:rPr lang="es-ES" smtClean="0"/>
              <a:t>‹Nº›</a:t>
            </a:fld>
            <a:endParaRPr lang="es-ES"/>
          </a:p>
        </p:txBody>
      </p:sp>
      <p:pic>
        <p:nvPicPr>
          <p:cNvPr id="13" name="Picture 2" descr="Imagen relacionada">
            <a:extLst>
              <a:ext uri="{FF2B5EF4-FFF2-40B4-BE49-F238E27FC236}">
                <a16:creationId xmlns:a16="http://schemas.microsoft.com/office/drawing/2014/main" id="{F5C88ECF-4FA5-AA6D-0C27-EA60CCCE43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222" l="889" r="99667">
                        <a14:foregroundMark x1="19778" y1="21222" x2="19778" y2="21222"/>
                        <a14:foregroundMark x1="27444" y1="15778" x2="27444" y2="15778"/>
                        <a14:foregroundMark x1="45222" y1="14667" x2="45222" y2="14667"/>
                        <a14:foregroundMark x1="57000" y1="14889" x2="57000" y2="14889"/>
                        <a14:foregroundMark x1="80000" y1="26667" x2="80000" y2="26667"/>
                        <a14:foregroundMark x1="82667" y1="41111" x2="82667" y2="41111"/>
                        <a14:foregroundMark x1="84333" y1="53778" x2="84333" y2="53778"/>
                        <a14:foregroundMark x1="83000" y1="66000" x2="83000" y2="66000"/>
                        <a14:foregroundMark x1="71222" y1="76222" x2="71222" y2="76222"/>
                        <a14:foregroundMark x1="62778" y1="82222" x2="62778" y2="82222"/>
                        <a14:foregroundMark x1="52889" y1="86000" x2="52889" y2="86000"/>
                        <a14:foregroundMark x1="79667" y1="80222" x2="79667" y2="80222"/>
                        <a14:foregroundMark x1="74778" y1="74222" x2="73667" y2="69556"/>
                        <a14:foregroundMark x1="64889" y1="22333" x2="76111" y2="10222"/>
                        <a14:foregroundMark x1="74444" y1="30444" x2="88222" y2="24444"/>
                        <a14:foregroundMark x1="78000" y1="40889" x2="95778" y2="40111"/>
                        <a14:foregroundMark x1="81111" y1="49333" x2="94778" y2="55889"/>
                        <a14:foregroundMark x1="77778" y1="60889" x2="88667" y2="72333"/>
                        <a14:foregroundMark x1="63333" y1="76444" x2="63556" y2="93111"/>
                        <a14:foregroundMark x1="32889" y1="73667" x2="15444" y2="80556"/>
                        <a14:foregroundMark x1="6667" y1="39556" x2="18444" y2="41667"/>
                        <a14:foregroundMark x1="16000" y1="19778" x2="23667" y2="29444"/>
                        <a14:foregroundMark x1="29889" y1="9111" x2="33444" y2="22556"/>
                        <a14:foregroundMark x1="46889" y1="2889" x2="42222" y2="18778"/>
                        <a14:foregroundMark x1="62778" y1="4556" x2="54556" y2="18444"/>
                        <a14:foregroundMark x1="20889" y1="61444" x2="11000" y2="71778"/>
                        <a14:foregroundMark x1="38667" y1="77000" x2="38667" y2="88778"/>
                        <a14:foregroundMark x1="46000" y1="6000" x2="46667" y2="12222"/>
                        <a14:foregroundMark x1="42111" y1="6111" x2="42444" y2="14000"/>
                        <a14:foregroundMark x1="36444" y1="5444" x2="41889" y2="21000"/>
                        <a14:foregroundMark x1="9778" y1="25889" x2="26000" y2="33778"/>
                        <a14:foregroundMark x1="50556" y1="81333" x2="48667" y2="92556"/>
                        <a14:foregroundMark x1="69444" y1="71778" x2="78667" y2="86444"/>
                        <a14:foregroundMark x1="3333" y1="49778" x2="19778" y2="5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881" y="-618368"/>
            <a:ext cx="1678071" cy="1678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492;p48">
            <a:extLst>
              <a:ext uri="{FF2B5EF4-FFF2-40B4-BE49-F238E27FC236}">
                <a16:creationId xmlns:a16="http://schemas.microsoft.com/office/drawing/2014/main" id="{F2F4117D-4CC7-6192-826A-8BDC7DF86DCF}"/>
              </a:ext>
            </a:extLst>
          </p:cNvPr>
          <p:cNvSpPr/>
          <p:nvPr userDrawn="1"/>
        </p:nvSpPr>
        <p:spPr>
          <a:xfrm>
            <a:off x="-38250" y="1567950"/>
            <a:ext cx="7253100" cy="200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538;p48">
            <a:extLst>
              <a:ext uri="{FF2B5EF4-FFF2-40B4-BE49-F238E27FC236}">
                <a16:creationId xmlns:a16="http://schemas.microsoft.com/office/drawing/2014/main" id="{05A6AC7B-655B-A55F-004A-499FE8C29AFF}"/>
              </a:ext>
            </a:extLst>
          </p:cNvPr>
          <p:cNvSpPr/>
          <p:nvPr userDrawn="1"/>
        </p:nvSpPr>
        <p:spPr>
          <a:xfrm>
            <a:off x="5671032" y="2013400"/>
            <a:ext cx="1695300" cy="1056000"/>
          </a:xfrm>
          <a:prstGeom prst="rect">
            <a:avLst/>
          </a:prstGeom>
          <a:solidFill>
            <a:schemeClr val="accent3">
              <a:alpha val="584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0F7377EC-3B7C-32ED-FCF1-D69E57AFFC1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656194" y="2012950"/>
            <a:ext cx="1695450" cy="1055688"/>
          </a:xfrm>
        </p:spPr>
        <p:txBody>
          <a:bodyPr/>
          <a:lstStyle>
            <a:lvl1pPr marL="152400" indent="0">
              <a:buNone/>
              <a:defRPr baseline="0"/>
            </a:lvl1pPr>
          </a:lstStyle>
          <a:p>
            <a:pPr lvl="0"/>
            <a:r>
              <a:rPr lang="es-ES"/>
              <a:t>Haga clic para modificar los estilos de texto del patrón.</a:t>
            </a:r>
            <a:endParaRPr lang="ca-ES"/>
          </a:p>
        </p:txBody>
      </p:sp>
      <p:sp>
        <p:nvSpPr>
          <p:cNvPr id="17" name="Marcador de posición de imagen 16">
            <a:extLst>
              <a:ext uri="{FF2B5EF4-FFF2-40B4-BE49-F238E27FC236}">
                <a16:creationId xmlns:a16="http://schemas.microsoft.com/office/drawing/2014/main" id="{C1A8B773-0ECE-F112-438D-8C4CA3F03D5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23850" y="1257300"/>
            <a:ext cx="5276850" cy="3346450"/>
          </a:xfrm>
        </p:spPr>
        <p:txBody>
          <a:bodyPr/>
          <a:lstStyle/>
          <a:p>
            <a:endParaRPr lang="ca-ES"/>
          </a:p>
        </p:txBody>
      </p:sp>
      <p:sp>
        <p:nvSpPr>
          <p:cNvPr id="2" name="Google Shape;492;p48">
            <a:extLst>
              <a:ext uri="{FF2B5EF4-FFF2-40B4-BE49-F238E27FC236}">
                <a16:creationId xmlns:a16="http://schemas.microsoft.com/office/drawing/2014/main" id="{4AB893F6-F827-DAF8-3B84-10DAE8B440C6}"/>
              </a:ext>
            </a:extLst>
          </p:cNvPr>
          <p:cNvSpPr/>
          <p:nvPr userDrawn="1"/>
        </p:nvSpPr>
        <p:spPr>
          <a:xfrm>
            <a:off x="637453" y="280800"/>
            <a:ext cx="7254000" cy="4408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113" name="Google Shape;113;p21"/>
          <p:cNvSpPr txBox="1">
            <a:spLocks noGrp="1"/>
          </p:cNvSpPr>
          <p:nvPr>
            <p:ph type="ctrTitle"/>
          </p:nvPr>
        </p:nvSpPr>
        <p:spPr>
          <a:xfrm>
            <a:off x="655200" y="284400"/>
            <a:ext cx="7120800" cy="4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bg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9" name="Imagen 8" descr="Imagen que contiene Tabla&#10;&#10;Descripción generada automáticamente">
            <a:extLst>
              <a:ext uri="{FF2B5EF4-FFF2-40B4-BE49-F238E27FC236}">
                <a16:creationId xmlns:a16="http://schemas.microsoft.com/office/drawing/2014/main" id="{FA1BDAA6-25E1-4ECC-90CC-E3A87763442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221784" y="4844576"/>
            <a:ext cx="1156166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803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 preserve="1" userDrawn="1">
  <p:cSld name="1_Resources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43497326-0B54-C365-1564-B73EA497B91A}"/>
              </a:ext>
            </a:extLst>
          </p:cNvPr>
          <p:cNvGrpSpPr/>
          <p:nvPr userDrawn="1"/>
        </p:nvGrpSpPr>
        <p:grpSpPr>
          <a:xfrm>
            <a:off x="-4764" y="4830592"/>
            <a:ext cx="9148763" cy="313760"/>
            <a:chOff x="-4764" y="4846467"/>
            <a:chExt cx="9148763" cy="313760"/>
          </a:xfrm>
        </p:grpSpPr>
        <p:sp>
          <p:nvSpPr>
            <p:cNvPr id="6" name="9 Rectángulo">
              <a:extLst>
                <a:ext uri="{FF2B5EF4-FFF2-40B4-BE49-F238E27FC236}">
                  <a16:creationId xmlns:a16="http://schemas.microsoft.com/office/drawing/2014/main" id="{9FB6CADE-D70A-633D-43D9-6C788D13C6ED}"/>
                </a:ext>
              </a:extLst>
            </p:cNvPr>
            <p:cNvSpPr/>
            <p:nvPr userDrawn="1"/>
          </p:nvSpPr>
          <p:spPr>
            <a:xfrm>
              <a:off x="5469890" y="4846467"/>
              <a:ext cx="3674109" cy="3137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690"/>
            </a:p>
          </p:txBody>
        </p:sp>
        <p:grpSp>
          <p:nvGrpSpPr>
            <p:cNvPr id="8" name="Gráfico 16">
              <a:extLst>
                <a:ext uri="{FF2B5EF4-FFF2-40B4-BE49-F238E27FC236}">
                  <a16:creationId xmlns:a16="http://schemas.microsoft.com/office/drawing/2014/main" id="{45CBED11-A285-EAFC-8198-FA49B1E0576E}"/>
                </a:ext>
              </a:extLst>
            </p:cNvPr>
            <p:cNvGrpSpPr/>
            <p:nvPr/>
          </p:nvGrpSpPr>
          <p:grpSpPr>
            <a:xfrm>
              <a:off x="5601394" y="4889387"/>
              <a:ext cx="569622" cy="216901"/>
              <a:chOff x="3806728" y="4872175"/>
              <a:chExt cx="681505" cy="209879"/>
            </a:xfrm>
            <a:solidFill>
              <a:srgbClr val="FFFFFF"/>
            </a:solidFill>
          </p:grpSpPr>
          <p:sp>
            <p:nvSpPr>
              <p:cNvPr id="22" name="Forma libre: forma 21">
                <a:extLst>
                  <a:ext uri="{FF2B5EF4-FFF2-40B4-BE49-F238E27FC236}">
                    <a16:creationId xmlns:a16="http://schemas.microsoft.com/office/drawing/2014/main" id="{80AA8371-0FAB-551D-32F2-9AFA0BEF85CF}"/>
                  </a:ext>
                </a:extLst>
              </p:cNvPr>
              <p:cNvSpPr/>
              <p:nvPr/>
            </p:nvSpPr>
            <p:spPr>
              <a:xfrm>
                <a:off x="4403819" y="4903773"/>
                <a:ext cx="84413" cy="118185"/>
              </a:xfrm>
              <a:custGeom>
                <a:avLst/>
                <a:gdLst>
                  <a:gd name="connsiteX0" fmla="*/ 32750 w 84413"/>
                  <a:gd name="connsiteY0" fmla="*/ 59640 h 118185"/>
                  <a:gd name="connsiteX1" fmla="*/ 68387 w 84413"/>
                  <a:gd name="connsiteY1" fmla="*/ 59640 h 118185"/>
                  <a:gd name="connsiteX2" fmla="*/ 74061 w 84413"/>
                  <a:gd name="connsiteY2" fmla="*/ 65415 h 118185"/>
                  <a:gd name="connsiteX3" fmla="*/ 74061 w 84413"/>
                  <a:gd name="connsiteY3" fmla="*/ 71787 h 118185"/>
                  <a:gd name="connsiteX4" fmla="*/ 68387 w 84413"/>
                  <a:gd name="connsiteY4" fmla="*/ 77463 h 118185"/>
                  <a:gd name="connsiteX5" fmla="*/ 32850 w 84413"/>
                  <a:gd name="connsiteY5" fmla="*/ 77463 h 118185"/>
                  <a:gd name="connsiteX6" fmla="*/ 32850 w 84413"/>
                  <a:gd name="connsiteY6" fmla="*/ 112410 h 118185"/>
                  <a:gd name="connsiteX7" fmla="*/ 27076 w 84413"/>
                  <a:gd name="connsiteY7" fmla="*/ 118185 h 118185"/>
                  <a:gd name="connsiteX8" fmla="*/ 20108 w 84413"/>
                  <a:gd name="connsiteY8" fmla="*/ 118185 h 118185"/>
                  <a:gd name="connsiteX9" fmla="*/ 12543 w 84413"/>
                  <a:gd name="connsiteY9" fmla="*/ 118185 h 118185"/>
                  <a:gd name="connsiteX10" fmla="*/ 5674 w 84413"/>
                  <a:gd name="connsiteY10" fmla="*/ 118185 h 118185"/>
                  <a:gd name="connsiteX11" fmla="*/ 0 w 84413"/>
                  <a:gd name="connsiteY11" fmla="*/ 112410 h 118185"/>
                  <a:gd name="connsiteX12" fmla="*/ 0 w 84413"/>
                  <a:gd name="connsiteY12" fmla="*/ 39926 h 118185"/>
                  <a:gd name="connsiteX13" fmla="*/ 31556 w 84413"/>
                  <a:gd name="connsiteY13" fmla="*/ 2887 h 118185"/>
                  <a:gd name="connsiteX14" fmla="*/ 53754 w 84413"/>
                  <a:gd name="connsiteY14" fmla="*/ 0 h 118185"/>
                  <a:gd name="connsiteX15" fmla="*/ 84414 w 84413"/>
                  <a:gd name="connsiteY15" fmla="*/ 0 h 118185"/>
                  <a:gd name="connsiteX16" fmla="*/ 84414 w 84413"/>
                  <a:gd name="connsiteY16" fmla="*/ 8961 h 118185"/>
                  <a:gd name="connsiteX17" fmla="*/ 65898 w 84413"/>
                  <a:gd name="connsiteY17" fmla="*/ 8961 h 118185"/>
                  <a:gd name="connsiteX18" fmla="*/ 50668 w 84413"/>
                  <a:gd name="connsiteY18" fmla="*/ 12744 h 118185"/>
                  <a:gd name="connsiteX19" fmla="*/ 32750 w 84413"/>
                  <a:gd name="connsiteY19" fmla="*/ 40524 h 118185"/>
                  <a:gd name="connsiteX20" fmla="*/ 32750 w 84413"/>
                  <a:gd name="connsiteY20" fmla="*/ 59640 h 118185"/>
                  <a:gd name="connsiteX21" fmla="*/ 32750 w 84413"/>
                  <a:gd name="connsiteY21" fmla="*/ 59640 h 118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4413" h="118185">
                    <a:moveTo>
                      <a:pt x="32750" y="59640"/>
                    </a:moveTo>
                    <a:lnTo>
                      <a:pt x="68387" y="59640"/>
                    </a:lnTo>
                    <a:cubicBezTo>
                      <a:pt x="71473" y="59640"/>
                      <a:pt x="74061" y="62229"/>
                      <a:pt x="74061" y="65415"/>
                    </a:cubicBezTo>
                    <a:lnTo>
                      <a:pt x="74061" y="71787"/>
                    </a:lnTo>
                    <a:cubicBezTo>
                      <a:pt x="74061" y="75471"/>
                      <a:pt x="70975" y="77463"/>
                      <a:pt x="68387" y="77463"/>
                    </a:cubicBezTo>
                    <a:lnTo>
                      <a:pt x="32850" y="77463"/>
                    </a:lnTo>
                    <a:lnTo>
                      <a:pt x="32850" y="112410"/>
                    </a:lnTo>
                    <a:cubicBezTo>
                      <a:pt x="32850" y="115696"/>
                      <a:pt x="30162" y="118185"/>
                      <a:pt x="27076" y="118185"/>
                    </a:cubicBezTo>
                    <a:lnTo>
                      <a:pt x="20108" y="118185"/>
                    </a:lnTo>
                    <a:lnTo>
                      <a:pt x="12543" y="118185"/>
                    </a:lnTo>
                    <a:lnTo>
                      <a:pt x="5674" y="118185"/>
                    </a:lnTo>
                    <a:cubicBezTo>
                      <a:pt x="2489" y="118185"/>
                      <a:pt x="0" y="115597"/>
                      <a:pt x="0" y="112410"/>
                    </a:cubicBezTo>
                    <a:lnTo>
                      <a:pt x="0" y="39926"/>
                    </a:lnTo>
                    <a:cubicBezTo>
                      <a:pt x="0" y="24493"/>
                      <a:pt x="12941" y="8762"/>
                      <a:pt x="31556" y="2887"/>
                    </a:cubicBezTo>
                    <a:cubicBezTo>
                      <a:pt x="40614" y="100"/>
                      <a:pt x="48080" y="0"/>
                      <a:pt x="53754" y="0"/>
                    </a:cubicBezTo>
                    <a:lnTo>
                      <a:pt x="84414" y="0"/>
                    </a:lnTo>
                    <a:lnTo>
                      <a:pt x="84414" y="8961"/>
                    </a:lnTo>
                    <a:lnTo>
                      <a:pt x="65898" y="8961"/>
                    </a:lnTo>
                    <a:cubicBezTo>
                      <a:pt x="60324" y="8961"/>
                      <a:pt x="54152" y="11151"/>
                      <a:pt x="50668" y="12744"/>
                    </a:cubicBezTo>
                    <a:cubicBezTo>
                      <a:pt x="37230" y="19117"/>
                      <a:pt x="32750" y="27281"/>
                      <a:pt x="32750" y="40524"/>
                    </a:cubicBezTo>
                    <a:lnTo>
                      <a:pt x="32750" y="59640"/>
                    </a:lnTo>
                    <a:lnTo>
                      <a:pt x="32750" y="59640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23" name="Forma libre: forma 22">
                <a:extLst>
                  <a:ext uri="{FF2B5EF4-FFF2-40B4-BE49-F238E27FC236}">
                    <a16:creationId xmlns:a16="http://schemas.microsoft.com/office/drawing/2014/main" id="{831CF09E-4AE4-1211-262F-84A534554421}"/>
                  </a:ext>
                </a:extLst>
              </p:cNvPr>
              <p:cNvSpPr/>
              <p:nvPr/>
            </p:nvSpPr>
            <p:spPr>
              <a:xfrm>
                <a:off x="4348771" y="4941608"/>
                <a:ext cx="32451" cy="80250"/>
              </a:xfrm>
              <a:custGeom>
                <a:avLst/>
                <a:gdLst>
                  <a:gd name="connsiteX0" fmla="*/ 0 w 32451"/>
                  <a:gd name="connsiteY0" fmla="*/ 80250 h 80250"/>
                  <a:gd name="connsiteX1" fmla="*/ 32451 w 32451"/>
                  <a:gd name="connsiteY1" fmla="*/ 80250 h 80250"/>
                  <a:gd name="connsiteX2" fmla="*/ 32451 w 32451"/>
                  <a:gd name="connsiteY2" fmla="*/ 5775 h 80250"/>
                  <a:gd name="connsiteX3" fmla="*/ 26678 w 32451"/>
                  <a:gd name="connsiteY3" fmla="*/ 0 h 80250"/>
                  <a:gd name="connsiteX4" fmla="*/ 5774 w 32451"/>
                  <a:gd name="connsiteY4" fmla="*/ 0 h 80250"/>
                  <a:gd name="connsiteX5" fmla="*/ 0 w 32451"/>
                  <a:gd name="connsiteY5" fmla="*/ 5775 h 80250"/>
                  <a:gd name="connsiteX6" fmla="*/ 0 w 32451"/>
                  <a:gd name="connsiteY6" fmla="*/ 80250 h 80250"/>
                  <a:gd name="connsiteX7" fmla="*/ 0 w 32451"/>
                  <a:gd name="connsiteY7" fmla="*/ 80250 h 8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451" h="80250">
                    <a:moveTo>
                      <a:pt x="0" y="80250"/>
                    </a:moveTo>
                    <a:lnTo>
                      <a:pt x="32451" y="80250"/>
                    </a:lnTo>
                    <a:lnTo>
                      <a:pt x="32451" y="5775"/>
                    </a:lnTo>
                    <a:cubicBezTo>
                      <a:pt x="32451" y="2688"/>
                      <a:pt x="29963" y="0"/>
                      <a:pt x="26678" y="0"/>
                    </a:cubicBezTo>
                    <a:lnTo>
                      <a:pt x="5774" y="0"/>
                    </a:lnTo>
                    <a:cubicBezTo>
                      <a:pt x="3384" y="0"/>
                      <a:pt x="0" y="1792"/>
                      <a:pt x="0" y="5775"/>
                    </a:cubicBezTo>
                    <a:lnTo>
                      <a:pt x="0" y="80250"/>
                    </a:lnTo>
                    <a:lnTo>
                      <a:pt x="0" y="80250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24" name="Forma libre: forma 23">
                <a:extLst>
                  <a:ext uri="{FF2B5EF4-FFF2-40B4-BE49-F238E27FC236}">
                    <a16:creationId xmlns:a16="http://schemas.microsoft.com/office/drawing/2014/main" id="{D89E7DAB-40FC-7738-392D-D18AD2EE7998}"/>
                  </a:ext>
                </a:extLst>
              </p:cNvPr>
              <p:cNvSpPr/>
              <p:nvPr/>
            </p:nvSpPr>
            <p:spPr>
              <a:xfrm>
                <a:off x="4348373" y="4911141"/>
                <a:ext cx="33446" cy="22402"/>
              </a:xfrm>
              <a:custGeom>
                <a:avLst/>
                <a:gdLst>
                  <a:gd name="connsiteX0" fmla="*/ 16923 w 33446"/>
                  <a:gd name="connsiteY0" fmla="*/ 0 h 22402"/>
                  <a:gd name="connsiteX1" fmla="*/ 4878 w 33446"/>
                  <a:gd name="connsiteY1" fmla="*/ 3286 h 22402"/>
                  <a:gd name="connsiteX2" fmla="*/ 0 w 33446"/>
                  <a:gd name="connsiteY2" fmla="*/ 11251 h 22402"/>
                  <a:gd name="connsiteX3" fmla="*/ 4878 w 33446"/>
                  <a:gd name="connsiteY3" fmla="*/ 19216 h 22402"/>
                  <a:gd name="connsiteX4" fmla="*/ 16723 w 33446"/>
                  <a:gd name="connsiteY4" fmla="*/ 22402 h 22402"/>
                  <a:gd name="connsiteX5" fmla="*/ 28569 w 33446"/>
                  <a:gd name="connsiteY5" fmla="*/ 19117 h 22402"/>
                  <a:gd name="connsiteX6" fmla="*/ 33447 w 33446"/>
                  <a:gd name="connsiteY6" fmla="*/ 11251 h 22402"/>
                  <a:gd name="connsiteX7" fmla="*/ 28569 w 33446"/>
                  <a:gd name="connsiteY7" fmla="*/ 3286 h 22402"/>
                  <a:gd name="connsiteX8" fmla="*/ 16923 w 33446"/>
                  <a:gd name="connsiteY8" fmla="*/ 0 h 22402"/>
                  <a:gd name="connsiteX9" fmla="*/ 16923 w 33446"/>
                  <a:gd name="connsiteY9" fmla="*/ 0 h 22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446" h="22402">
                    <a:moveTo>
                      <a:pt x="16923" y="0"/>
                    </a:moveTo>
                    <a:cubicBezTo>
                      <a:pt x="12244" y="0"/>
                      <a:pt x="8262" y="1095"/>
                      <a:pt x="4878" y="3286"/>
                    </a:cubicBezTo>
                    <a:cubicBezTo>
                      <a:pt x="1593" y="5476"/>
                      <a:pt x="0" y="8164"/>
                      <a:pt x="0" y="11251"/>
                    </a:cubicBezTo>
                    <a:cubicBezTo>
                      <a:pt x="0" y="14338"/>
                      <a:pt x="1593" y="17026"/>
                      <a:pt x="4878" y="19216"/>
                    </a:cubicBezTo>
                    <a:cubicBezTo>
                      <a:pt x="8163" y="21307"/>
                      <a:pt x="12045" y="22402"/>
                      <a:pt x="16723" y="22402"/>
                    </a:cubicBezTo>
                    <a:cubicBezTo>
                      <a:pt x="21402" y="22402"/>
                      <a:pt x="25284" y="21307"/>
                      <a:pt x="28569" y="19117"/>
                    </a:cubicBezTo>
                    <a:cubicBezTo>
                      <a:pt x="31854" y="16926"/>
                      <a:pt x="33447" y="14338"/>
                      <a:pt x="33447" y="11251"/>
                    </a:cubicBezTo>
                    <a:cubicBezTo>
                      <a:pt x="33447" y="8065"/>
                      <a:pt x="31854" y="5476"/>
                      <a:pt x="28569" y="3286"/>
                    </a:cubicBezTo>
                    <a:cubicBezTo>
                      <a:pt x="25284" y="1095"/>
                      <a:pt x="21402" y="0"/>
                      <a:pt x="16923" y="0"/>
                    </a:cubicBezTo>
                    <a:lnTo>
                      <a:pt x="1692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25" name="Forma libre: forma 24">
                <a:extLst>
                  <a:ext uri="{FF2B5EF4-FFF2-40B4-BE49-F238E27FC236}">
                    <a16:creationId xmlns:a16="http://schemas.microsoft.com/office/drawing/2014/main" id="{ED85D6CC-4451-378D-2B1C-772BFCA8589D}"/>
                  </a:ext>
                </a:extLst>
              </p:cNvPr>
              <p:cNvSpPr/>
              <p:nvPr/>
            </p:nvSpPr>
            <p:spPr>
              <a:xfrm>
                <a:off x="4195870" y="4898496"/>
                <a:ext cx="131597" cy="125354"/>
              </a:xfrm>
              <a:custGeom>
                <a:avLst/>
                <a:gdLst>
                  <a:gd name="connsiteX0" fmla="*/ 125824 w 131597"/>
                  <a:gd name="connsiteY0" fmla="*/ 0 h 125354"/>
                  <a:gd name="connsiteX1" fmla="*/ 103526 w 131597"/>
                  <a:gd name="connsiteY1" fmla="*/ 0 h 125354"/>
                  <a:gd name="connsiteX2" fmla="*/ 97852 w 131597"/>
                  <a:gd name="connsiteY2" fmla="*/ 5675 h 125354"/>
                  <a:gd name="connsiteX3" fmla="*/ 97852 w 131597"/>
                  <a:gd name="connsiteY3" fmla="*/ 47593 h 125354"/>
                  <a:gd name="connsiteX4" fmla="*/ 65998 w 131597"/>
                  <a:gd name="connsiteY4" fmla="*/ 42515 h 125354"/>
                  <a:gd name="connsiteX5" fmla="*/ 19212 w 131597"/>
                  <a:gd name="connsiteY5" fmla="*/ 54761 h 125354"/>
                  <a:gd name="connsiteX6" fmla="*/ 0 w 131597"/>
                  <a:gd name="connsiteY6" fmla="*/ 83934 h 125354"/>
                  <a:gd name="connsiteX7" fmla="*/ 19411 w 131597"/>
                  <a:gd name="connsiteY7" fmla="*/ 113307 h 125354"/>
                  <a:gd name="connsiteX8" fmla="*/ 66297 w 131597"/>
                  <a:gd name="connsiteY8" fmla="*/ 125354 h 125354"/>
                  <a:gd name="connsiteX9" fmla="*/ 112485 w 131597"/>
                  <a:gd name="connsiteY9" fmla="*/ 113307 h 125354"/>
                  <a:gd name="connsiteX10" fmla="*/ 131598 w 131597"/>
                  <a:gd name="connsiteY10" fmla="*/ 83934 h 125354"/>
                  <a:gd name="connsiteX11" fmla="*/ 131598 w 131597"/>
                  <a:gd name="connsiteY11" fmla="*/ 5675 h 125354"/>
                  <a:gd name="connsiteX12" fmla="*/ 125824 w 131597"/>
                  <a:gd name="connsiteY12" fmla="*/ 0 h 125354"/>
                  <a:gd name="connsiteX13" fmla="*/ 90386 w 131597"/>
                  <a:gd name="connsiteY13" fmla="*/ 105839 h 125354"/>
                  <a:gd name="connsiteX14" fmla="*/ 66396 w 131597"/>
                  <a:gd name="connsiteY14" fmla="*/ 114601 h 125354"/>
                  <a:gd name="connsiteX15" fmla="*/ 42207 w 131597"/>
                  <a:gd name="connsiteY15" fmla="*/ 105839 h 125354"/>
                  <a:gd name="connsiteX16" fmla="*/ 32252 w 131597"/>
                  <a:gd name="connsiteY16" fmla="*/ 84432 h 125354"/>
                  <a:gd name="connsiteX17" fmla="*/ 42207 w 131597"/>
                  <a:gd name="connsiteY17" fmla="*/ 63225 h 125354"/>
                  <a:gd name="connsiteX18" fmla="*/ 66197 w 131597"/>
                  <a:gd name="connsiteY18" fmla="*/ 54264 h 125354"/>
                  <a:gd name="connsiteX19" fmla="*/ 90187 w 131597"/>
                  <a:gd name="connsiteY19" fmla="*/ 63225 h 125354"/>
                  <a:gd name="connsiteX20" fmla="*/ 100241 w 131597"/>
                  <a:gd name="connsiteY20" fmla="*/ 84432 h 125354"/>
                  <a:gd name="connsiteX21" fmla="*/ 90386 w 131597"/>
                  <a:gd name="connsiteY21" fmla="*/ 105839 h 125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31597" h="125354">
                    <a:moveTo>
                      <a:pt x="125824" y="0"/>
                    </a:moveTo>
                    <a:lnTo>
                      <a:pt x="103526" y="0"/>
                    </a:lnTo>
                    <a:cubicBezTo>
                      <a:pt x="99943" y="0"/>
                      <a:pt x="97852" y="2887"/>
                      <a:pt x="97852" y="5675"/>
                    </a:cubicBezTo>
                    <a:lnTo>
                      <a:pt x="97852" y="47593"/>
                    </a:lnTo>
                    <a:cubicBezTo>
                      <a:pt x="87997" y="44207"/>
                      <a:pt x="77346" y="42515"/>
                      <a:pt x="65998" y="42515"/>
                    </a:cubicBezTo>
                    <a:cubicBezTo>
                      <a:pt x="47781" y="42515"/>
                      <a:pt x="32153" y="46597"/>
                      <a:pt x="19212" y="54761"/>
                    </a:cubicBezTo>
                    <a:cubicBezTo>
                      <a:pt x="6371" y="62826"/>
                      <a:pt x="0" y="72484"/>
                      <a:pt x="0" y="83934"/>
                    </a:cubicBezTo>
                    <a:cubicBezTo>
                      <a:pt x="0" y="95385"/>
                      <a:pt x="6470" y="105142"/>
                      <a:pt x="19411" y="113307"/>
                    </a:cubicBezTo>
                    <a:cubicBezTo>
                      <a:pt x="32352" y="121371"/>
                      <a:pt x="47980" y="125354"/>
                      <a:pt x="66297" y="125354"/>
                    </a:cubicBezTo>
                    <a:cubicBezTo>
                      <a:pt x="84414" y="125354"/>
                      <a:pt x="99843" y="121371"/>
                      <a:pt x="112485" y="113307"/>
                    </a:cubicBezTo>
                    <a:cubicBezTo>
                      <a:pt x="125227" y="105242"/>
                      <a:pt x="131598" y="95484"/>
                      <a:pt x="131598" y="83934"/>
                    </a:cubicBezTo>
                    <a:lnTo>
                      <a:pt x="131598" y="5675"/>
                    </a:lnTo>
                    <a:cubicBezTo>
                      <a:pt x="131498" y="3087"/>
                      <a:pt x="129507" y="0"/>
                      <a:pt x="125824" y="0"/>
                    </a:cubicBezTo>
                    <a:close/>
                    <a:moveTo>
                      <a:pt x="90386" y="105839"/>
                    </a:moveTo>
                    <a:cubicBezTo>
                      <a:pt x="83817" y="111713"/>
                      <a:pt x="75753" y="114601"/>
                      <a:pt x="66396" y="114601"/>
                    </a:cubicBezTo>
                    <a:cubicBezTo>
                      <a:pt x="57039" y="114601"/>
                      <a:pt x="48976" y="111713"/>
                      <a:pt x="42207" y="105839"/>
                    </a:cubicBezTo>
                    <a:cubicBezTo>
                      <a:pt x="35637" y="99865"/>
                      <a:pt x="32252" y="92796"/>
                      <a:pt x="32252" y="84432"/>
                    </a:cubicBezTo>
                    <a:cubicBezTo>
                      <a:pt x="32252" y="76168"/>
                      <a:pt x="35537" y="69099"/>
                      <a:pt x="42207" y="63225"/>
                    </a:cubicBezTo>
                    <a:cubicBezTo>
                      <a:pt x="48777" y="57251"/>
                      <a:pt x="56840" y="54264"/>
                      <a:pt x="66197" y="54264"/>
                    </a:cubicBezTo>
                    <a:cubicBezTo>
                      <a:pt x="75554" y="54264"/>
                      <a:pt x="83617" y="57251"/>
                      <a:pt x="90187" y="63225"/>
                    </a:cubicBezTo>
                    <a:cubicBezTo>
                      <a:pt x="96956" y="69099"/>
                      <a:pt x="100241" y="76168"/>
                      <a:pt x="100241" y="84432"/>
                    </a:cubicBezTo>
                    <a:cubicBezTo>
                      <a:pt x="100341" y="92696"/>
                      <a:pt x="97056" y="99865"/>
                      <a:pt x="90386" y="1058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26" name="Forma libre: forma 25">
                <a:extLst>
                  <a:ext uri="{FF2B5EF4-FFF2-40B4-BE49-F238E27FC236}">
                    <a16:creationId xmlns:a16="http://schemas.microsoft.com/office/drawing/2014/main" id="{F520E22F-EA75-702B-0C42-39D185E3D26F}"/>
                  </a:ext>
                </a:extLst>
              </p:cNvPr>
              <p:cNvSpPr/>
              <p:nvPr/>
            </p:nvSpPr>
            <p:spPr>
              <a:xfrm>
                <a:off x="4049142" y="4940812"/>
                <a:ext cx="131996" cy="83137"/>
              </a:xfrm>
              <a:custGeom>
                <a:avLst/>
                <a:gdLst>
                  <a:gd name="connsiteX0" fmla="*/ 67093 w 131996"/>
                  <a:gd name="connsiteY0" fmla="*/ 72883 h 83137"/>
                  <a:gd name="connsiteX1" fmla="*/ 44695 w 131996"/>
                  <a:gd name="connsiteY1" fmla="*/ 65316 h 83137"/>
                  <a:gd name="connsiteX2" fmla="*/ 32750 w 131996"/>
                  <a:gd name="connsiteY2" fmla="*/ 42714 h 83137"/>
                  <a:gd name="connsiteX3" fmla="*/ 42904 w 131996"/>
                  <a:gd name="connsiteY3" fmla="*/ 21606 h 83137"/>
                  <a:gd name="connsiteX4" fmla="*/ 67292 w 131996"/>
                  <a:gd name="connsiteY4" fmla="*/ 12844 h 83137"/>
                  <a:gd name="connsiteX5" fmla="*/ 91681 w 131996"/>
                  <a:gd name="connsiteY5" fmla="*/ 21606 h 83137"/>
                  <a:gd name="connsiteX6" fmla="*/ 101834 w 131996"/>
                  <a:gd name="connsiteY6" fmla="*/ 42714 h 83137"/>
                  <a:gd name="connsiteX7" fmla="*/ 91681 w 131996"/>
                  <a:gd name="connsiteY7" fmla="*/ 64021 h 83137"/>
                  <a:gd name="connsiteX8" fmla="*/ 67093 w 131996"/>
                  <a:gd name="connsiteY8" fmla="*/ 72883 h 83137"/>
                  <a:gd name="connsiteX9" fmla="*/ 67093 w 131996"/>
                  <a:gd name="connsiteY9" fmla="*/ 72883 h 83137"/>
                  <a:gd name="connsiteX10" fmla="*/ 131996 w 131996"/>
                  <a:gd name="connsiteY10" fmla="*/ 41121 h 83137"/>
                  <a:gd name="connsiteX11" fmla="*/ 112485 w 131996"/>
                  <a:gd name="connsiteY11" fmla="*/ 12147 h 83137"/>
                  <a:gd name="connsiteX12" fmla="*/ 66197 w 131996"/>
                  <a:gd name="connsiteY12" fmla="*/ 0 h 83137"/>
                  <a:gd name="connsiteX13" fmla="*/ 19411 w 131996"/>
                  <a:gd name="connsiteY13" fmla="*/ 12247 h 83137"/>
                  <a:gd name="connsiteX14" fmla="*/ 0 w 131996"/>
                  <a:gd name="connsiteY14" fmla="*/ 41420 h 83137"/>
                  <a:gd name="connsiteX15" fmla="*/ 19212 w 131996"/>
                  <a:gd name="connsiteY15" fmla="*/ 70991 h 83137"/>
                  <a:gd name="connsiteX16" fmla="*/ 65799 w 131996"/>
                  <a:gd name="connsiteY16" fmla="*/ 83138 h 83137"/>
                  <a:gd name="connsiteX17" fmla="*/ 99246 w 131996"/>
                  <a:gd name="connsiteY17" fmla="*/ 77463 h 83137"/>
                  <a:gd name="connsiteX18" fmla="*/ 99246 w 131996"/>
                  <a:gd name="connsiteY18" fmla="*/ 81047 h 83137"/>
                  <a:gd name="connsiteX19" fmla="*/ 131996 w 131996"/>
                  <a:gd name="connsiteY19" fmla="*/ 81047 h 83137"/>
                  <a:gd name="connsiteX20" fmla="*/ 131996 w 131996"/>
                  <a:gd name="connsiteY20" fmla="*/ 41121 h 83137"/>
                  <a:gd name="connsiteX21" fmla="*/ 131996 w 131996"/>
                  <a:gd name="connsiteY21" fmla="*/ 41121 h 83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31996" h="83137">
                    <a:moveTo>
                      <a:pt x="67093" y="72883"/>
                    </a:moveTo>
                    <a:cubicBezTo>
                      <a:pt x="58831" y="72883"/>
                      <a:pt x="51465" y="70393"/>
                      <a:pt x="44695" y="65316"/>
                    </a:cubicBezTo>
                    <a:cubicBezTo>
                      <a:pt x="36732" y="59740"/>
                      <a:pt x="32750" y="52173"/>
                      <a:pt x="32750" y="42714"/>
                    </a:cubicBezTo>
                    <a:cubicBezTo>
                      <a:pt x="32750" y="34550"/>
                      <a:pt x="36135" y="27480"/>
                      <a:pt x="42904" y="21606"/>
                    </a:cubicBezTo>
                    <a:cubicBezTo>
                      <a:pt x="49673" y="15731"/>
                      <a:pt x="57736" y="12844"/>
                      <a:pt x="67292" y="12844"/>
                    </a:cubicBezTo>
                    <a:cubicBezTo>
                      <a:pt x="76848" y="12844"/>
                      <a:pt x="85011" y="15831"/>
                      <a:pt x="91681" y="21606"/>
                    </a:cubicBezTo>
                    <a:cubicBezTo>
                      <a:pt x="98450" y="27480"/>
                      <a:pt x="101834" y="34550"/>
                      <a:pt x="101834" y="42714"/>
                    </a:cubicBezTo>
                    <a:cubicBezTo>
                      <a:pt x="101834" y="51078"/>
                      <a:pt x="98450" y="58147"/>
                      <a:pt x="91681" y="64021"/>
                    </a:cubicBezTo>
                    <a:cubicBezTo>
                      <a:pt x="84812" y="69896"/>
                      <a:pt x="76649" y="72883"/>
                      <a:pt x="67093" y="72883"/>
                    </a:cubicBezTo>
                    <a:lnTo>
                      <a:pt x="67093" y="72883"/>
                    </a:lnTo>
                    <a:close/>
                    <a:moveTo>
                      <a:pt x="131996" y="41121"/>
                    </a:moveTo>
                    <a:cubicBezTo>
                      <a:pt x="131897" y="29770"/>
                      <a:pt x="125426" y="20112"/>
                      <a:pt x="112485" y="12147"/>
                    </a:cubicBezTo>
                    <a:cubicBezTo>
                      <a:pt x="99644" y="4082"/>
                      <a:pt x="84215" y="0"/>
                      <a:pt x="66197" y="0"/>
                    </a:cubicBezTo>
                    <a:cubicBezTo>
                      <a:pt x="47980" y="0"/>
                      <a:pt x="32352" y="4082"/>
                      <a:pt x="19411" y="12247"/>
                    </a:cubicBezTo>
                    <a:cubicBezTo>
                      <a:pt x="6470" y="20312"/>
                      <a:pt x="0" y="30069"/>
                      <a:pt x="0" y="41420"/>
                    </a:cubicBezTo>
                    <a:cubicBezTo>
                      <a:pt x="0" y="52870"/>
                      <a:pt x="6371" y="62727"/>
                      <a:pt x="19212" y="70991"/>
                    </a:cubicBezTo>
                    <a:cubicBezTo>
                      <a:pt x="32153" y="79056"/>
                      <a:pt x="47682" y="83138"/>
                      <a:pt x="65799" y="83138"/>
                    </a:cubicBezTo>
                    <a:cubicBezTo>
                      <a:pt x="77844" y="83138"/>
                      <a:pt x="88993" y="81246"/>
                      <a:pt x="99246" y="77463"/>
                    </a:cubicBezTo>
                    <a:lnTo>
                      <a:pt x="99246" y="81047"/>
                    </a:lnTo>
                    <a:lnTo>
                      <a:pt x="131996" y="81047"/>
                    </a:lnTo>
                    <a:lnTo>
                      <a:pt x="131996" y="41121"/>
                    </a:lnTo>
                    <a:lnTo>
                      <a:pt x="131996" y="41121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27" name="Forma libre: forma 26">
                <a:extLst>
                  <a:ext uri="{FF2B5EF4-FFF2-40B4-BE49-F238E27FC236}">
                    <a16:creationId xmlns:a16="http://schemas.microsoft.com/office/drawing/2014/main" id="{89CAA7A6-5969-38F4-AAC5-2A25F23DC5DC}"/>
                  </a:ext>
                </a:extLst>
              </p:cNvPr>
              <p:cNvSpPr/>
              <p:nvPr/>
            </p:nvSpPr>
            <p:spPr>
              <a:xfrm>
                <a:off x="3806728" y="4872175"/>
                <a:ext cx="209812" cy="209879"/>
              </a:xfrm>
              <a:custGeom>
                <a:avLst/>
                <a:gdLst>
                  <a:gd name="connsiteX0" fmla="*/ 101360 w 209812"/>
                  <a:gd name="connsiteY0" fmla="*/ 5113 h 209879"/>
                  <a:gd name="connsiteX1" fmla="*/ 195130 w 209812"/>
                  <a:gd name="connsiteY1" fmla="*/ 104779 h 209879"/>
                  <a:gd name="connsiteX2" fmla="*/ 209764 w 209812"/>
                  <a:gd name="connsiteY2" fmla="*/ 131264 h 209879"/>
                  <a:gd name="connsiteX3" fmla="*/ 179502 w 209812"/>
                  <a:gd name="connsiteY3" fmla="*/ 158744 h 209879"/>
                  <a:gd name="connsiteX4" fmla="*/ 78066 w 209812"/>
                  <a:gd name="connsiteY4" fmla="*/ 195982 h 209879"/>
                  <a:gd name="connsiteX5" fmla="*/ 108029 w 209812"/>
                  <a:gd name="connsiteY5" fmla="*/ 150181 h 209879"/>
                  <a:gd name="connsiteX6" fmla="*/ 140281 w 209812"/>
                  <a:gd name="connsiteY6" fmla="*/ 59775 h 209879"/>
                  <a:gd name="connsiteX7" fmla="*/ 123458 w 209812"/>
                  <a:gd name="connsiteY7" fmla="*/ 48026 h 209879"/>
                  <a:gd name="connsiteX8" fmla="*/ 137594 w 209812"/>
                  <a:gd name="connsiteY8" fmla="*/ 61965 h 209879"/>
                  <a:gd name="connsiteX9" fmla="*/ 82048 w 209812"/>
                  <a:gd name="connsiteY9" fmla="*/ 154761 h 209879"/>
                  <a:gd name="connsiteX10" fmla="*/ 35262 w 209812"/>
                  <a:gd name="connsiteY10" fmla="*/ 209324 h 209879"/>
                  <a:gd name="connsiteX11" fmla="*/ 5498 w 209812"/>
                  <a:gd name="connsiteY11" fmla="*/ 159939 h 209879"/>
                  <a:gd name="connsiteX12" fmla="*/ 9281 w 209812"/>
                  <a:gd name="connsiteY12" fmla="*/ 149883 h 209879"/>
                  <a:gd name="connsiteX13" fmla="*/ 94292 w 209812"/>
                  <a:gd name="connsiteY13" fmla="*/ 86558 h 209879"/>
                  <a:gd name="connsiteX14" fmla="*/ 122065 w 209812"/>
                  <a:gd name="connsiteY14" fmla="*/ 49022 h 209879"/>
                  <a:gd name="connsiteX15" fmla="*/ 118680 w 209812"/>
                  <a:gd name="connsiteY15" fmla="*/ 47628 h 209879"/>
                  <a:gd name="connsiteX16" fmla="*/ 121069 w 209812"/>
                  <a:gd name="connsiteY16" fmla="*/ 49022 h 209879"/>
                  <a:gd name="connsiteX17" fmla="*/ 88220 w 209812"/>
                  <a:gd name="connsiteY17" fmla="*/ 84169 h 209879"/>
                  <a:gd name="connsiteX18" fmla="*/ 18738 w 209812"/>
                  <a:gd name="connsiteY18" fmla="*/ 125389 h 209879"/>
                  <a:gd name="connsiteX19" fmla="*/ 70003 w 209812"/>
                  <a:gd name="connsiteY19" fmla="*/ 12083 h 209879"/>
                  <a:gd name="connsiteX20" fmla="*/ 101360 w 209812"/>
                  <a:gd name="connsiteY20" fmla="*/ 5113 h 209879"/>
                  <a:gd name="connsiteX21" fmla="*/ 101360 w 209812"/>
                  <a:gd name="connsiteY21" fmla="*/ 5113 h 209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09812" h="209879">
                    <a:moveTo>
                      <a:pt x="101360" y="5113"/>
                    </a:moveTo>
                    <a:cubicBezTo>
                      <a:pt x="104346" y="7304"/>
                      <a:pt x="141277" y="37273"/>
                      <a:pt x="195130" y="104779"/>
                    </a:cubicBezTo>
                    <a:cubicBezTo>
                      <a:pt x="202397" y="113840"/>
                      <a:pt x="209266" y="124692"/>
                      <a:pt x="209764" y="131264"/>
                    </a:cubicBezTo>
                    <a:cubicBezTo>
                      <a:pt x="210659" y="142316"/>
                      <a:pt x="199311" y="151575"/>
                      <a:pt x="179502" y="158744"/>
                    </a:cubicBezTo>
                    <a:cubicBezTo>
                      <a:pt x="166462" y="163424"/>
                      <a:pt x="114499" y="182839"/>
                      <a:pt x="78066" y="195982"/>
                    </a:cubicBezTo>
                    <a:cubicBezTo>
                      <a:pt x="88220" y="182441"/>
                      <a:pt x="98473" y="167008"/>
                      <a:pt x="108029" y="150181"/>
                    </a:cubicBezTo>
                    <a:cubicBezTo>
                      <a:pt x="141576" y="90840"/>
                      <a:pt x="144960" y="73416"/>
                      <a:pt x="140281" y="59775"/>
                    </a:cubicBezTo>
                    <a:cubicBezTo>
                      <a:pt x="135901" y="46931"/>
                      <a:pt x="126544" y="47429"/>
                      <a:pt x="123458" y="48026"/>
                    </a:cubicBezTo>
                    <a:cubicBezTo>
                      <a:pt x="126345" y="47528"/>
                      <a:pt x="135702" y="48922"/>
                      <a:pt x="137594" y="61965"/>
                    </a:cubicBezTo>
                    <a:cubicBezTo>
                      <a:pt x="139883" y="78195"/>
                      <a:pt x="130327" y="92632"/>
                      <a:pt x="82048" y="154761"/>
                    </a:cubicBezTo>
                    <a:cubicBezTo>
                      <a:pt x="66320" y="175073"/>
                      <a:pt x="50293" y="193592"/>
                      <a:pt x="35262" y="209324"/>
                    </a:cubicBezTo>
                    <a:cubicBezTo>
                      <a:pt x="19534" y="211315"/>
                      <a:pt x="-12918" y="210618"/>
                      <a:pt x="5498" y="159939"/>
                    </a:cubicBezTo>
                    <a:cubicBezTo>
                      <a:pt x="6693" y="156653"/>
                      <a:pt x="7987" y="153268"/>
                      <a:pt x="9281" y="149883"/>
                    </a:cubicBezTo>
                    <a:cubicBezTo>
                      <a:pt x="28792" y="137138"/>
                      <a:pt x="64130" y="112147"/>
                      <a:pt x="94292" y="86558"/>
                    </a:cubicBezTo>
                    <a:cubicBezTo>
                      <a:pt x="125151" y="60372"/>
                      <a:pt x="125151" y="51810"/>
                      <a:pt x="122065" y="49022"/>
                    </a:cubicBezTo>
                    <a:cubicBezTo>
                      <a:pt x="120671" y="47728"/>
                      <a:pt x="118680" y="47628"/>
                      <a:pt x="118680" y="47628"/>
                    </a:cubicBezTo>
                    <a:cubicBezTo>
                      <a:pt x="118680" y="47628"/>
                      <a:pt x="120074" y="47927"/>
                      <a:pt x="121069" y="49022"/>
                    </a:cubicBezTo>
                    <a:cubicBezTo>
                      <a:pt x="123458" y="51909"/>
                      <a:pt x="122762" y="60472"/>
                      <a:pt x="88220" y="84169"/>
                    </a:cubicBezTo>
                    <a:cubicBezTo>
                      <a:pt x="64329" y="100597"/>
                      <a:pt x="38646" y="115034"/>
                      <a:pt x="18738" y="125389"/>
                    </a:cubicBezTo>
                    <a:cubicBezTo>
                      <a:pt x="39941" y="73117"/>
                      <a:pt x="65922" y="18654"/>
                      <a:pt x="70003" y="12083"/>
                    </a:cubicBezTo>
                    <a:cubicBezTo>
                      <a:pt x="77270" y="433"/>
                      <a:pt x="88220" y="-4545"/>
                      <a:pt x="101360" y="5113"/>
                    </a:cubicBezTo>
                    <a:lnTo>
                      <a:pt x="101360" y="5113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</p:grpSp>
        <p:cxnSp>
          <p:nvCxnSpPr>
            <p:cNvPr id="14" name="Conector recto 13">
              <a:extLst>
                <a:ext uri="{FF2B5EF4-FFF2-40B4-BE49-F238E27FC236}">
                  <a16:creationId xmlns:a16="http://schemas.microsoft.com/office/drawing/2014/main" id="{A0EEA4E0-AD32-F9D6-05D9-C8FAA6D8182D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4764" y="5050964"/>
              <a:ext cx="54720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Imagen 15" descr="Imagen que contiene Texto&#10;&#10;Descripción generada automáticamente">
              <a:extLst>
                <a:ext uri="{FF2B5EF4-FFF2-40B4-BE49-F238E27FC236}">
                  <a16:creationId xmlns:a16="http://schemas.microsoft.com/office/drawing/2014/main" id="{00A4828D-9817-BBDC-4C40-34F261BFD8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91835" y="4901411"/>
              <a:ext cx="821320" cy="207316"/>
            </a:xfrm>
            <a:prstGeom prst="rect">
              <a:avLst/>
            </a:prstGeom>
          </p:spPr>
        </p:pic>
      </p:grp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E84ABFC6-856B-EC04-C7C4-34051C9EB6D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8611200" y="4881600"/>
            <a:ext cx="511200" cy="2139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6DBB0-82DF-44E8-A9B3-7680102EDDF9}" type="slidenum">
              <a:rPr lang="es-ES" smtClean="0"/>
              <a:t>‹Nº›</a:t>
            </a:fld>
            <a:endParaRPr lang="es-ES"/>
          </a:p>
        </p:txBody>
      </p:sp>
      <p:pic>
        <p:nvPicPr>
          <p:cNvPr id="13" name="Picture 2" descr="Imagen relacionada">
            <a:extLst>
              <a:ext uri="{FF2B5EF4-FFF2-40B4-BE49-F238E27FC236}">
                <a16:creationId xmlns:a16="http://schemas.microsoft.com/office/drawing/2014/main" id="{F5C88ECF-4FA5-AA6D-0C27-EA60CCCE43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222" l="889" r="99667">
                        <a14:foregroundMark x1="19778" y1="21222" x2="19778" y2="21222"/>
                        <a14:foregroundMark x1="27444" y1="15778" x2="27444" y2="15778"/>
                        <a14:foregroundMark x1="45222" y1="14667" x2="45222" y2="14667"/>
                        <a14:foregroundMark x1="57000" y1="14889" x2="57000" y2="14889"/>
                        <a14:foregroundMark x1="80000" y1="26667" x2="80000" y2="26667"/>
                        <a14:foregroundMark x1="82667" y1="41111" x2="82667" y2="41111"/>
                        <a14:foregroundMark x1="84333" y1="53778" x2="84333" y2="53778"/>
                        <a14:foregroundMark x1="83000" y1="66000" x2="83000" y2="66000"/>
                        <a14:foregroundMark x1="71222" y1="76222" x2="71222" y2="76222"/>
                        <a14:foregroundMark x1="62778" y1="82222" x2="62778" y2="82222"/>
                        <a14:foregroundMark x1="52889" y1="86000" x2="52889" y2="86000"/>
                        <a14:foregroundMark x1="79667" y1="80222" x2="79667" y2="80222"/>
                        <a14:foregroundMark x1="74778" y1="74222" x2="73667" y2="69556"/>
                        <a14:foregroundMark x1="64889" y1="22333" x2="76111" y2="10222"/>
                        <a14:foregroundMark x1="74444" y1="30444" x2="88222" y2="24444"/>
                        <a14:foregroundMark x1="78000" y1="40889" x2="95778" y2="40111"/>
                        <a14:foregroundMark x1="81111" y1="49333" x2="94778" y2="55889"/>
                        <a14:foregroundMark x1="77778" y1="60889" x2="88667" y2="72333"/>
                        <a14:foregroundMark x1="63333" y1="76444" x2="63556" y2="93111"/>
                        <a14:foregroundMark x1="32889" y1="73667" x2="15444" y2="80556"/>
                        <a14:foregroundMark x1="6667" y1="39556" x2="18444" y2="41667"/>
                        <a14:foregroundMark x1="16000" y1="19778" x2="23667" y2="29444"/>
                        <a14:foregroundMark x1="29889" y1="9111" x2="33444" y2="22556"/>
                        <a14:foregroundMark x1="46889" y1="2889" x2="42222" y2="18778"/>
                        <a14:foregroundMark x1="62778" y1="4556" x2="54556" y2="18444"/>
                        <a14:foregroundMark x1="20889" y1="61444" x2="11000" y2="71778"/>
                        <a14:foregroundMark x1="38667" y1="77000" x2="38667" y2="88778"/>
                        <a14:foregroundMark x1="46000" y1="6000" x2="46667" y2="12222"/>
                        <a14:foregroundMark x1="42111" y1="6111" x2="42444" y2="14000"/>
                        <a14:foregroundMark x1="36444" y1="5444" x2="41889" y2="21000"/>
                        <a14:foregroundMark x1="9778" y1="25889" x2="26000" y2="33778"/>
                        <a14:foregroundMark x1="50556" y1="81333" x2="48667" y2="92556"/>
                        <a14:foregroundMark x1="69444" y1="71778" x2="78667" y2="86444"/>
                        <a14:foregroundMark x1="3333" y1="49778" x2="19778" y2="5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881" y="-618368"/>
            <a:ext cx="1678071" cy="1678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492;p48">
            <a:extLst>
              <a:ext uri="{FF2B5EF4-FFF2-40B4-BE49-F238E27FC236}">
                <a16:creationId xmlns:a16="http://schemas.microsoft.com/office/drawing/2014/main" id="{F2F4117D-4CC7-6192-826A-8BDC7DF86DCF}"/>
              </a:ext>
            </a:extLst>
          </p:cNvPr>
          <p:cNvSpPr/>
          <p:nvPr userDrawn="1"/>
        </p:nvSpPr>
        <p:spPr>
          <a:xfrm>
            <a:off x="-38250" y="1567950"/>
            <a:ext cx="7253100" cy="200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538;p48">
            <a:extLst>
              <a:ext uri="{FF2B5EF4-FFF2-40B4-BE49-F238E27FC236}">
                <a16:creationId xmlns:a16="http://schemas.microsoft.com/office/drawing/2014/main" id="{05A6AC7B-655B-A55F-004A-499FE8C29AFF}"/>
              </a:ext>
            </a:extLst>
          </p:cNvPr>
          <p:cNvSpPr/>
          <p:nvPr userDrawn="1"/>
        </p:nvSpPr>
        <p:spPr>
          <a:xfrm>
            <a:off x="5708028" y="1281802"/>
            <a:ext cx="3280028" cy="666444"/>
          </a:xfrm>
          <a:prstGeom prst="rect">
            <a:avLst/>
          </a:prstGeom>
          <a:solidFill>
            <a:schemeClr val="accent3">
              <a:alpha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0F7377EC-3B7C-32ED-FCF1-D69E57AFFC1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08093" y="1278357"/>
            <a:ext cx="1985574" cy="661992"/>
          </a:xfrm>
        </p:spPr>
        <p:txBody>
          <a:bodyPr/>
          <a:lstStyle>
            <a:lvl1pPr marL="152400" indent="0">
              <a:buNone/>
              <a:defRPr baseline="0"/>
            </a:lvl1pPr>
          </a:lstStyle>
          <a:p>
            <a:pPr lvl="0"/>
            <a:r>
              <a:rPr lang="es-ES"/>
              <a:t>Haga clic para modificar los estilos de texto del patrón.</a:t>
            </a:r>
            <a:endParaRPr lang="ca-ES"/>
          </a:p>
        </p:txBody>
      </p:sp>
      <p:sp>
        <p:nvSpPr>
          <p:cNvPr id="17" name="Marcador de posición de imagen 16">
            <a:extLst>
              <a:ext uri="{FF2B5EF4-FFF2-40B4-BE49-F238E27FC236}">
                <a16:creationId xmlns:a16="http://schemas.microsoft.com/office/drawing/2014/main" id="{C1A8B773-0ECE-F112-438D-8C4CA3F03D5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23850" y="1257300"/>
            <a:ext cx="5276850" cy="3346450"/>
          </a:xfrm>
        </p:spPr>
        <p:txBody>
          <a:bodyPr/>
          <a:lstStyle/>
          <a:p>
            <a:endParaRPr lang="ca-ES"/>
          </a:p>
        </p:txBody>
      </p:sp>
      <p:sp>
        <p:nvSpPr>
          <p:cNvPr id="18" name="Google Shape;538;p48">
            <a:extLst>
              <a:ext uri="{FF2B5EF4-FFF2-40B4-BE49-F238E27FC236}">
                <a16:creationId xmlns:a16="http://schemas.microsoft.com/office/drawing/2014/main" id="{E6BE2017-EAF0-BEFC-E36A-C1E375C54515}"/>
              </a:ext>
            </a:extLst>
          </p:cNvPr>
          <p:cNvSpPr/>
          <p:nvPr userDrawn="1"/>
        </p:nvSpPr>
        <p:spPr>
          <a:xfrm>
            <a:off x="5708028" y="2126989"/>
            <a:ext cx="3280028" cy="666444"/>
          </a:xfrm>
          <a:prstGeom prst="rect">
            <a:avLst/>
          </a:prstGeom>
          <a:solidFill>
            <a:schemeClr val="accent3">
              <a:alpha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538;p48">
            <a:extLst>
              <a:ext uri="{FF2B5EF4-FFF2-40B4-BE49-F238E27FC236}">
                <a16:creationId xmlns:a16="http://schemas.microsoft.com/office/drawing/2014/main" id="{6FF1AF13-374D-B553-C0C3-065CA1D98F51}"/>
              </a:ext>
            </a:extLst>
          </p:cNvPr>
          <p:cNvSpPr/>
          <p:nvPr userDrawn="1"/>
        </p:nvSpPr>
        <p:spPr>
          <a:xfrm>
            <a:off x="5708027" y="2972176"/>
            <a:ext cx="3280027" cy="666444"/>
          </a:xfrm>
          <a:prstGeom prst="rect">
            <a:avLst/>
          </a:prstGeom>
          <a:solidFill>
            <a:schemeClr val="accent3">
              <a:alpha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Marcador de texto 14">
            <a:extLst>
              <a:ext uri="{FF2B5EF4-FFF2-40B4-BE49-F238E27FC236}">
                <a16:creationId xmlns:a16="http://schemas.microsoft.com/office/drawing/2014/main" id="{44C4B759-D43C-125C-CB7E-5B4C570B8A7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711640" y="2132507"/>
            <a:ext cx="1985574" cy="661992"/>
          </a:xfrm>
        </p:spPr>
        <p:txBody>
          <a:bodyPr/>
          <a:lstStyle>
            <a:lvl1pPr marL="152400" indent="0">
              <a:buNone/>
              <a:defRPr baseline="0"/>
            </a:lvl1pPr>
          </a:lstStyle>
          <a:p>
            <a:pPr lvl="0"/>
            <a:r>
              <a:rPr lang="es-ES"/>
              <a:t>Haga clic para modificar los estilos de texto del patrón.</a:t>
            </a:r>
            <a:endParaRPr lang="ca-ES"/>
          </a:p>
        </p:txBody>
      </p:sp>
      <p:sp>
        <p:nvSpPr>
          <p:cNvPr id="21" name="Marcador de texto 14">
            <a:extLst>
              <a:ext uri="{FF2B5EF4-FFF2-40B4-BE49-F238E27FC236}">
                <a16:creationId xmlns:a16="http://schemas.microsoft.com/office/drawing/2014/main" id="{40275BE6-1AE4-9772-3C33-09BD982B19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08093" y="2985591"/>
            <a:ext cx="1985574" cy="661992"/>
          </a:xfrm>
        </p:spPr>
        <p:txBody>
          <a:bodyPr/>
          <a:lstStyle>
            <a:lvl1pPr marL="152400" indent="0">
              <a:buNone/>
              <a:defRPr baseline="0"/>
            </a:lvl1pPr>
          </a:lstStyle>
          <a:p>
            <a:pPr lvl="0"/>
            <a:r>
              <a:rPr lang="es-ES"/>
              <a:t>Haga clic para modificar los estilos de texto del patrón.</a:t>
            </a:r>
            <a:endParaRPr lang="ca-ES"/>
          </a:p>
        </p:txBody>
      </p:sp>
      <p:sp>
        <p:nvSpPr>
          <p:cNvPr id="2" name="Google Shape;492;p48">
            <a:extLst>
              <a:ext uri="{FF2B5EF4-FFF2-40B4-BE49-F238E27FC236}">
                <a16:creationId xmlns:a16="http://schemas.microsoft.com/office/drawing/2014/main" id="{3FA5FE44-C585-6383-3C9D-A6A983F081F2}"/>
              </a:ext>
            </a:extLst>
          </p:cNvPr>
          <p:cNvSpPr/>
          <p:nvPr userDrawn="1"/>
        </p:nvSpPr>
        <p:spPr>
          <a:xfrm>
            <a:off x="637453" y="280800"/>
            <a:ext cx="7254000" cy="4408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113" name="Google Shape;113;p21"/>
          <p:cNvSpPr txBox="1">
            <a:spLocks noGrp="1"/>
          </p:cNvSpPr>
          <p:nvPr>
            <p:ph type="ctrTitle"/>
          </p:nvPr>
        </p:nvSpPr>
        <p:spPr>
          <a:xfrm>
            <a:off x="655200" y="284400"/>
            <a:ext cx="7120800" cy="4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bg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9" name="Imagen 8" descr="Imagen que contiene Tabla&#10;&#10;Descripción generada automáticamente">
            <a:extLst>
              <a:ext uri="{FF2B5EF4-FFF2-40B4-BE49-F238E27FC236}">
                <a16:creationId xmlns:a16="http://schemas.microsoft.com/office/drawing/2014/main" id="{C691FBB1-EBEF-1151-5452-63E7AE3EAEE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221784" y="4844576"/>
            <a:ext cx="1156166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4496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" preserve="1" userDrawn="1">
  <p:cSld name="Section title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arcador de posición de imagen 22">
            <a:extLst>
              <a:ext uri="{FF2B5EF4-FFF2-40B4-BE49-F238E27FC236}">
                <a16:creationId xmlns:a16="http://schemas.microsoft.com/office/drawing/2014/main" id="{ACB79B4B-D1A9-2C44-DF45-82EA5E63652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7396163" cy="5143500"/>
          </a:xfrm>
        </p:spPr>
        <p:txBody>
          <a:bodyPr/>
          <a:lstStyle/>
          <a:p>
            <a:endParaRPr lang="es-ES"/>
          </a:p>
        </p:txBody>
      </p:sp>
      <p:sp>
        <p:nvSpPr>
          <p:cNvPr id="2" name="Google Shape;250;p37">
            <a:extLst>
              <a:ext uri="{FF2B5EF4-FFF2-40B4-BE49-F238E27FC236}">
                <a16:creationId xmlns:a16="http://schemas.microsoft.com/office/drawing/2014/main" id="{984A533E-CEE8-5F1E-AFA4-9E01C0B872E3}"/>
              </a:ext>
            </a:extLst>
          </p:cNvPr>
          <p:cNvSpPr/>
          <p:nvPr userDrawn="1"/>
        </p:nvSpPr>
        <p:spPr>
          <a:xfrm>
            <a:off x="7396163" y="25"/>
            <a:ext cx="1748088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2"/>
          <p:cNvSpPr txBox="1">
            <a:spLocks noGrp="1"/>
          </p:cNvSpPr>
          <p:nvPr>
            <p:ph type="title" idx="2" hasCustomPrompt="1"/>
          </p:nvPr>
        </p:nvSpPr>
        <p:spPr>
          <a:xfrm rot="5400000">
            <a:off x="7142178" y="3570226"/>
            <a:ext cx="1738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bg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pic>
        <p:nvPicPr>
          <p:cNvPr id="14" name="Picture 2" descr="Imagen relacionada">
            <a:extLst>
              <a:ext uri="{FF2B5EF4-FFF2-40B4-BE49-F238E27FC236}">
                <a16:creationId xmlns:a16="http://schemas.microsoft.com/office/drawing/2014/main" id="{940EC6BD-7473-E7DD-77FD-E12C1387CDE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" b="99222" l="889" r="99667">
                        <a14:foregroundMark x1="19778" y1="21222" x2="19778" y2="21222"/>
                        <a14:foregroundMark x1="27444" y1="15778" x2="27444" y2="15778"/>
                        <a14:foregroundMark x1="45222" y1="14667" x2="45222" y2="14667"/>
                        <a14:foregroundMark x1="57000" y1="14889" x2="57000" y2="14889"/>
                        <a14:foregroundMark x1="80000" y1="26667" x2="80000" y2="26667"/>
                        <a14:foregroundMark x1="82667" y1="41111" x2="82667" y2="41111"/>
                        <a14:foregroundMark x1="84333" y1="53778" x2="84333" y2="53778"/>
                        <a14:foregroundMark x1="83000" y1="66000" x2="83000" y2="66000"/>
                        <a14:foregroundMark x1="71222" y1="76222" x2="71222" y2="76222"/>
                        <a14:foregroundMark x1="62778" y1="82222" x2="62778" y2="82222"/>
                        <a14:foregroundMark x1="52889" y1="86000" x2="52889" y2="86000"/>
                        <a14:foregroundMark x1="79667" y1="80222" x2="79667" y2="80222"/>
                        <a14:foregroundMark x1="74778" y1="74222" x2="73667" y2="69556"/>
                        <a14:foregroundMark x1="64889" y1="22333" x2="76111" y2="10222"/>
                        <a14:foregroundMark x1="74444" y1="30444" x2="88222" y2="24444"/>
                        <a14:foregroundMark x1="78000" y1="40889" x2="95778" y2="40111"/>
                        <a14:foregroundMark x1="81111" y1="49333" x2="94778" y2="55889"/>
                        <a14:foregroundMark x1="77778" y1="60889" x2="88667" y2="72333"/>
                        <a14:foregroundMark x1="63333" y1="76444" x2="63556" y2="93111"/>
                        <a14:foregroundMark x1="32889" y1="73667" x2="15444" y2="80556"/>
                        <a14:foregroundMark x1="6667" y1="39556" x2="18444" y2="41667"/>
                        <a14:foregroundMark x1="16000" y1="19778" x2="23667" y2="29444"/>
                        <a14:foregroundMark x1="29889" y1="9111" x2="33444" y2="22556"/>
                        <a14:foregroundMark x1="46889" y1="2889" x2="42222" y2="18778"/>
                        <a14:foregroundMark x1="62778" y1="4556" x2="54556" y2="18444"/>
                        <a14:foregroundMark x1="20889" y1="61444" x2="11000" y2="71778"/>
                        <a14:foregroundMark x1="38667" y1="77000" x2="38667" y2="88778"/>
                        <a14:foregroundMark x1="46000" y1="6000" x2="46667" y2="12222"/>
                        <a14:foregroundMark x1="42111" y1="6111" x2="42444" y2="14000"/>
                        <a14:foregroundMark x1="36444" y1="5444" x2="41889" y2="21000"/>
                        <a14:foregroundMark x1="9778" y1="25889" x2="26000" y2="33778"/>
                        <a14:foregroundMark x1="50556" y1="81333" x2="48667" y2="92556"/>
                        <a14:foregroundMark x1="69444" y1="71778" x2="78667" y2="86444"/>
                        <a14:foregroundMark x1="3333" y1="49778" x2="19778" y2="5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881" y="-618368"/>
            <a:ext cx="1678071" cy="1678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Marcador de número de diapositiva 5">
            <a:extLst>
              <a:ext uri="{FF2B5EF4-FFF2-40B4-BE49-F238E27FC236}">
                <a16:creationId xmlns:a16="http://schemas.microsoft.com/office/drawing/2014/main" id="{A5B18DA1-732E-4A17-6A9C-1255C9A5489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8611200" y="4881600"/>
            <a:ext cx="511200" cy="2139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6DBB0-82DF-44E8-A9B3-7680102EDDF9}" type="slidenum">
              <a:rPr lang="es-ES" smtClean="0"/>
              <a:t>‹Nº›</a:t>
            </a:fld>
            <a:endParaRPr lang="es-ES"/>
          </a:p>
        </p:txBody>
      </p:sp>
      <p:sp>
        <p:nvSpPr>
          <p:cNvPr id="19" name="Marcador de contenido 18">
            <a:extLst>
              <a:ext uri="{FF2B5EF4-FFF2-40B4-BE49-F238E27FC236}">
                <a16:creationId xmlns:a16="http://schemas.microsoft.com/office/drawing/2014/main" id="{CC8D3974-0D88-8171-18B2-8E72950F9692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036800" y="597600"/>
            <a:ext cx="3312000" cy="1569600"/>
          </a:xfrm>
          <a:solidFill>
            <a:schemeClr val="accent1">
              <a:alpha val="62000"/>
            </a:schemeClr>
          </a:solidFill>
        </p:spPr>
        <p:txBody>
          <a:bodyPr/>
          <a:lstStyle>
            <a:lvl1pPr marL="152400" indent="0">
              <a:buNone/>
              <a:defRPr/>
            </a:lvl1pPr>
          </a:lstStyle>
          <a:p>
            <a:pPr lvl="0"/>
            <a:endParaRPr lang="es-ES"/>
          </a:p>
        </p:txBody>
      </p:sp>
      <p:sp>
        <p:nvSpPr>
          <p:cNvPr id="29" name="Marcador de texto 28">
            <a:extLst>
              <a:ext uri="{FF2B5EF4-FFF2-40B4-BE49-F238E27FC236}">
                <a16:creationId xmlns:a16="http://schemas.microsoft.com/office/drawing/2014/main" id="{556B8E4E-B291-803D-ADE4-B33CE241AE4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184400" y="1310400"/>
            <a:ext cx="3016800" cy="579600"/>
          </a:xfrm>
        </p:spPr>
        <p:txBody>
          <a:bodyPr anchor="ctr" anchorCtr="0"/>
          <a:lstStyle>
            <a:lvl1pPr marL="152400" indent="0">
              <a:buNone/>
              <a:defRPr sz="2800" b="1">
                <a:solidFill>
                  <a:schemeClr val="bg1"/>
                </a:solidFill>
                <a:latin typeface="Livvic" pitchFamily="2" charset="0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1844446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 preserve="1">
  <p:cSld name="1_Title + desig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492;p48">
            <a:extLst>
              <a:ext uri="{FF2B5EF4-FFF2-40B4-BE49-F238E27FC236}">
                <a16:creationId xmlns:a16="http://schemas.microsoft.com/office/drawing/2014/main" id="{2642F200-B4EA-26F9-F90A-AB735477F2C9}"/>
              </a:ext>
            </a:extLst>
          </p:cNvPr>
          <p:cNvSpPr/>
          <p:nvPr userDrawn="1"/>
        </p:nvSpPr>
        <p:spPr>
          <a:xfrm>
            <a:off x="637453" y="280800"/>
            <a:ext cx="7254000" cy="4408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81" name="Google Shape;81;p14"/>
          <p:cNvSpPr txBox="1">
            <a:spLocks noGrp="1"/>
          </p:cNvSpPr>
          <p:nvPr>
            <p:ph type="ctrTitle"/>
          </p:nvPr>
        </p:nvSpPr>
        <p:spPr>
          <a:xfrm>
            <a:off x="655200" y="284400"/>
            <a:ext cx="7120800" cy="4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bg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E26FC8AA-58E9-2AF9-976A-BB4FE3C0BEDE}"/>
              </a:ext>
            </a:extLst>
          </p:cNvPr>
          <p:cNvSpPr/>
          <p:nvPr userDrawn="1"/>
        </p:nvSpPr>
        <p:spPr>
          <a:xfrm>
            <a:off x="6386623" y="212651"/>
            <a:ext cx="907312" cy="450087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F19CA213-D517-BF97-DC73-46120651E67F}"/>
              </a:ext>
            </a:extLst>
          </p:cNvPr>
          <p:cNvCxnSpPr/>
          <p:nvPr userDrawn="1"/>
        </p:nvCxnSpPr>
        <p:spPr>
          <a:xfrm>
            <a:off x="-1972" y="971107"/>
            <a:ext cx="2015070" cy="0"/>
          </a:xfrm>
          <a:prstGeom prst="line">
            <a:avLst/>
          </a:prstGeom>
          <a:ln w="762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4" name="Grupo 3">
            <a:extLst>
              <a:ext uri="{FF2B5EF4-FFF2-40B4-BE49-F238E27FC236}">
                <a16:creationId xmlns:a16="http://schemas.microsoft.com/office/drawing/2014/main" id="{563402AA-8CA2-4BB3-3533-33B23323F957}"/>
              </a:ext>
            </a:extLst>
          </p:cNvPr>
          <p:cNvGrpSpPr/>
          <p:nvPr userDrawn="1"/>
        </p:nvGrpSpPr>
        <p:grpSpPr>
          <a:xfrm>
            <a:off x="-4764" y="4830592"/>
            <a:ext cx="9148763" cy="313760"/>
            <a:chOff x="-4764" y="4846467"/>
            <a:chExt cx="9148763" cy="313760"/>
          </a:xfrm>
        </p:grpSpPr>
        <p:sp>
          <p:nvSpPr>
            <p:cNvPr id="5" name="9 Rectángulo">
              <a:extLst>
                <a:ext uri="{FF2B5EF4-FFF2-40B4-BE49-F238E27FC236}">
                  <a16:creationId xmlns:a16="http://schemas.microsoft.com/office/drawing/2014/main" id="{8D40F768-812D-3A7E-C05C-82A08187E862}"/>
                </a:ext>
              </a:extLst>
            </p:cNvPr>
            <p:cNvSpPr/>
            <p:nvPr userDrawn="1"/>
          </p:nvSpPr>
          <p:spPr>
            <a:xfrm>
              <a:off x="5469890" y="4846467"/>
              <a:ext cx="3674109" cy="3137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690"/>
            </a:p>
          </p:txBody>
        </p:sp>
        <p:grpSp>
          <p:nvGrpSpPr>
            <p:cNvPr id="7" name="Gráfico 16">
              <a:extLst>
                <a:ext uri="{FF2B5EF4-FFF2-40B4-BE49-F238E27FC236}">
                  <a16:creationId xmlns:a16="http://schemas.microsoft.com/office/drawing/2014/main" id="{F772803A-CF9D-D6A3-9D58-25E01DBDED6F}"/>
                </a:ext>
              </a:extLst>
            </p:cNvPr>
            <p:cNvGrpSpPr/>
            <p:nvPr/>
          </p:nvGrpSpPr>
          <p:grpSpPr>
            <a:xfrm>
              <a:off x="5601394" y="4889387"/>
              <a:ext cx="569622" cy="216901"/>
              <a:chOff x="3806728" y="4872175"/>
              <a:chExt cx="681505" cy="209879"/>
            </a:xfrm>
            <a:solidFill>
              <a:srgbClr val="FFFFFF"/>
            </a:solidFill>
          </p:grpSpPr>
          <p:sp>
            <p:nvSpPr>
              <p:cNvPr id="10" name="Forma libre: forma 9">
                <a:extLst>
                  <a:ext uri="{FF2B5EF4-FFF2-40B4-BE49-F238E27FC236}">
                    <a16:creationId xmlns:a16="http://schemas.microsoft.com/office/drawing/2014/main" id="{62DFC13F-1083-E0C6-D1A1-563CC1A88DA2}"/>
                  </a:ext>
                </a:extLst>
              </p:cNvPr>
              <p:cNvSpPr/>
              <p:nvPr/>
            </p:nvSpPr>
            <p:spPr>
              <a:xfrm>
                <a:off x="4403819" y="4903773"/>
                <a:ext cx="84413" cy="118185"/>
              </a:xfrm>
              <a:custGeom>
                <a:avLst/>
                <a:gdLst>
                  <a:gd name="connsiteX0" fmla="*/ 32750 w 84413"/>
                  <a:gd name="connsiteY0" fmla="*/ 59640 h 118185"/>
                  <a:gd name="connsiteX1" fmla="*/ 68387 w 84413"/>
                  <a:gd name="connsiteY1" fmla="*/ 59640 h 118185"/>
                  <a:gd name="connsiteX2" fmla="*/ 74061 w 84413"/>
                  <a:gd name="connsiteY2" fmla="*/ 65415 h 118185"/>
                  <a:gd name="connsiteX3" fmla="*/ 74061 w 84413"/>
                  <a:gd name="connsiteY3" fmla="*/ 71787 h 118185"/>
                  <a:gd name="connsiteX4" fmla="*/ 68387 w 84413"/>
                  <a:gd name="connsiteY4" fmla="*/ 77463 h 118185"/>
                  <a:gd name="connsiteX5" fmla="*/ 32850 w 84413"/>
                  <a:gd name="connsiteY5" fmla="*/ 77463 h 118185"/>
                  <a:gd name="connsiteX6" fmla="*/ 32850 w 84413"/>
                  <a:gd name="connsiteY6" fmla="*/ 112410 h 118185"/>
                  <a:gd name="connsiteX7" fmla="*/ 27076 w 84413"/>
                  <a:gd name="connsiteY7" fmla="*/ 118185 h 118185"/>
                  <a:gd name="connsiteX8" fmla="*/ 20108 w 84413"/>
                  <a:gd name="connsiteY8" fmla="*/ 118185 h 118185"/>
                  <a:gd name="connsiteX9" fmla="*/ 12543 w 84413"/>
                  <a:gd name="connsiteY9" fmla="*/ 118185 h 118185"/>
                  <a:gd name="connsiteX10" fmla="*/ 5674 w 84413"/>
                  <a:gd name="connsiteY10" fmla="*/ 118185 h 118185"/>
                  <a:gd name="connsiteX11" fmla="*/ 0 w 84413"/>
                  <a:gd name="connsiteY11" fmla="*/ 112410 h 118185"/>
                  <a:gd name="connsiteX12" fmla="*/ 0 w 84413"/>
                  <a:gd name="connsiteY12" fmla="*/ 39926 h 118185"/>
                  <a:gd name="connsiteX13" fmla="*/ 31556 w 84413"/>
                  <a:gd name="connsiteY13" fmla="*/ 2887 h 118185"/>
                  <a:gd name="connsiteX14" fmla="*/ 53754 w 84413"/>
                  <a:gd name="connsiteY14" fmla="*/ 0 h 118185"/>
                  <a:gd name="connsiteX15" fmla="*/ 84414 w 84413"/>
                  <a:gd name="connsiteY15" fmla="*/ 0 h 118185"/>
                  <a:gd name="connsiteX16" fmla="*/ 84414 w 84413"/>
                  <a:gd name="connsiteY16" fmla="*/ 8961 h 118185"/>
                  <a:gd name="connsiteX17" fmla="*/ 65898 w 84413"/>
                  <a:gd name="connsiteY17" fmla="*/ 8961 h 118185"/>
                  <a:gd name="connsiteX18" fmla="*/ 50668 w 84413"/>
                  <a:gd name="connsiteY18" fmla="*/ 12744 h 118185"/>
                  <a:gd name="connsiteX19" fmla="*/ 32750 w 84413"/>
                  <a:gd name="connsiteY19" fmla="*/ 40524 h 118185"/>
                  <a:gd name="connsiteX20" fmla="*/ 32750 w 84413"/>
                  <a:gd name="connsiteY20" fmla="*/ 59640 h 118185"/>
                  <a:gd name="connsiteX21" fmla="*/ 32750 w 84413"/>
                  <a:gd name="connsiteY21" fmla="*/ 59640 h 118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4413" h="118185">
                    <a:moveTo>
                      <a:pt x="32750" y="59640"/>
                    </a:moveTo>
                    <a:lnTo>
                      <a:pt x="68387" y="59640"/>
                    </a:lnTo>
                    <a:cubicBezTo>
                      <a:pt x="71473" y="59640"/>
                      <a:pt x="74061" y="62229"/>
                      <a:pt x="74061" y="65415"/>
                    </a:cubicBezTo>
                    <a:lnTo>
                      <a:pt x="74061" y="71787"/>
                    </a:lnTo>
                    <a:cubicBezTo>
                      <a:pt x="74061" y="75471"/>
                      <a:pt x="70975" y="77463"/>
                      <a:pt x="68387" y="77463"/>
                    </a:cubicBezTo>
                    <a:lnTo>
                      <a:pt x="32850" y="77463"/>
                    </a:lnTo>
                    <a:lnTo>
                      <a:pt x="32850" y="112410"/>
                    </a:lnTo>
                    <a:cubicBezTo>
                      <a:pt x="32850" y="115696"/>
                      <a:pt x="30162" y="118185"/>
                      <a:pt x="27076" y="118185"/>
                    </a:cubicBezTo>
                    <a:lnTo>
                      <a:pt x="20108" y="118185"/>
                    </a:lnTo>
                    <a:lnTo>
                      <a:pt x="12543" y="118185"/>
                    </a:lnTo>
                    <a:lnTo>
                      <a:pt x="5674" y="118185"/>
                    </a:lnTo>
                    <a:cubicBezTo>
                      <a:pt x="2489" y="118185"/>
                      <a:pt x="0" y="115597"/>
                      <a:pt x="0" y="112410"/>
                    </a:cubicBezTo>
                    <a:lnTo>
                      <a:pt x="0" y="39926"/>
                    </a:lnTo>
                    <a:cubicBezTo>
                      <a:pt x="0" y="24493"/>
                      <a:pt x="12941" y="8762"/>
                      <a:pt x="31556" y="2887"/>
                    </a:cubicBezTo>
                    <a:cubicBezTo>
                      <a:pt x="40614" y="100"/>
                      <a:pt x="48080" y="0"/>
                      <a:pt x="53754" y="0"/>
                    </a:cubicBezTo>
                    <a:lnTo>
                      <a:pt x="84414" y="0"/>
                    </a:lnTo>
                    <a:lnTo>
                      <a:pt x="84414" y="8961"/>
                    </a:lnTo>
                    <a:lnTo>
                      <a:pt x="65898" y="8961"/>
                    </a:lnTo>
                    <a:cubicBezTo>
                      <a:pt x="60324" y="8961"/>
                      <a:pt x="54152" y="11151"/>
                      <a:pt x="50668" y="12744"/>
                    </a:cubicBezTo>
                    <a:cubicBezTo>
                      <a:pt x="37230" y="19117"/>
                      <a:pt x="32750" y="27281"/>
                      <a:pt x="32750" y="40524"/>
                    </a:cubicBezTo>
                    <a:lnTo>
                      <a:pt x="32750" y="59640"/>
                    </a:lnTo>
                    <a:lnTo>
                      <a:pt x="32750" y="59640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11" name="Forma libre: forma 10">
                <a:extLst>
                  <a:ext uri="{FF2B5EF4-FFF2-40B4-BE49-F238E27FC236}">
                    <a16:creationId xmlns:a16="http://schemas.microsoft.com/office/drawing/2014/main" id="{A2843408-F8F9-902F-2D5B-F1D7E4DE2C6A}"/>
                  </a:ext>
                </a:extLst>
              </p:cNvPr>
              <p:cNvSpPr/>
              <p:nvPr/>
            </p:nvSpPr>
            <p:spPr>
              <a:xfrm>
                <a:off x="4348771" y="4941608"/>
                <a:ext cx="32451" cy="80250"/>
              </a:xfrm>
              <a:custGeom>
                <a:avLst/>
                <a:gdLst>
                  <a:gd name="connsiteX0" fmla="*/ 0 w 32451"/>
                  <a:gd name="connsiteY0" fmla="*/ 80250 h 80250"/>
                  <a:gd name="connsiteX1" fmla="*/ 32451 w 32451"/>
                  <a:gd name="connsiteY1" fmla="*/ 80250 h 80250"/>
                  <a:gd name="connsiteX2" fmla="*/ 32451 w 32451"/>
                  <a:gd name="connsiteY2" fmla="*/ 5775 h 80250"/>
                  <a:gd name="connsiteX3" fmla="*/ 26678 w 32451"/>
                  <a:gd name="connsiteY3" fmla="*/ 0 h 80250"/>
                  <a:gd name="connsiteX4" fmla="*/ 5774 w 32451"/>
                  <a:gd name="connsiteY4" fmla="*/ 0 h 80250"/>
                  <a:gd name="connsiteX5" fmla="*/ 0 w 32451"/>
                  <a:gd name="connsiteY5" fmla="*/ 5775 h 80250"/>
                  <a:gd name="connsiteX6" fmla="*/ 0 w 32451"/>
                  <a:gd name="connsiteY6" fmla="*/ 80250 h 80250"/>
                  <a:gd name="connsiteX7" fmla="*/ 0 w 32451"/>
                  <a:gd name="connsiteY7" fmla="*/ 80250 h 8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451" h="80250">
                    <a:moveTo>
                      <a:pt x="0" y="80250"/>
                    </a:moveTo>
                    <a:lnTo>
                      <a:pt x="32451" y="80250"/>
                    </a:lnTo>
                    <a:lnTo>
                      <a:pt x="32451" y="5775"/>
                    </a:lnTo>
                    <a:cubicBezTo>
                      <a:pt x="32451" y="2688"/>
                      <a:pt x="29963" y="0"/>
                      <a:pt x="26678" y="0"/>
                    </a:cubicBezTo>
                    <a:lnTo>
                      <a:pt x="5774" y="0"/>
                    </a:lnTo>
                    <a:cubicBezTo>
                      <a:pt x="3384" y="0"/>
                      <a:pt x="0" y="1792"/>
                      <a:pt x="0" y="5775"/>
                    </a:cubicBezTo>
                    <a:lnTo>
                      <a:pt x="0" y="80250"/>
                    </a:lnTo>
                    <a:lnTo>
                      <a:pt x="0" y="80250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12" name="Forma libre: forma 11">
                <a:extLst>
                  <a:ext uri="{FF2B5EF4-FFF2-40B4-BE49-F238E27FC236}">
                    <a16:creationId xmlns:a16="http://schemas.microsoft.com/office/drawing/2014/main" id="{85C1A585-9D20-ED89-5230-BC6C73157589}"/>
                  </a:ext>
                </a:extLst>
              </p:cNvPr>
              <p:cNvSpPr/>
              <p:nvPr/>
            </p:nvSpPr>
            <p:spPr>
              <a:xfrm>
                <a:off x="4348373" y="4911141"/>
                <a:ext cx="33446" cy="22402"/>
              </a:xfrm>
              <a:custGeom>
                <a:avLst/>
                <a:gdLst>
                  <a:gd name="connsiteX0" fmla="*/ 16923 w 33446"/>
                  <a:gd name="connsiteY0" fmla="*/ 0 h 22402"/>
                  <a:gd name="connsiteX1" fmla="*/ 4878 w 33446"/>
                  <a:gd name="connsiteY1" fmla="*/ 3286 h 22402"/>
                  <a:gd name="connsiteX2" fmla="*/ 0 w 33446"/>
                  <a:gd name="connsiteY2" fmla="*/ 11251 h 22402"/>
                  <a:gd name="connsiteX3" fmla="*/ 4878 w 33446"/>
                  <a:gd name="connsiteY3" fmla="*/ 19216 h 22402"/>
                  <a:gd name="connsiteX4" fmla="*/ 16723 w 33446"/>
                  <a:gd name="connsiteY4" fmla="*/ 22402 h 22402"/>
                  <a:gd name="connsiteX5" fmla="*/ 28569 w 33446"/>
                  <a:gd name="connsiteY5" fmla="*/ 19117 h 22402"/>
                  <a:gd name="connsiteX6" fmla="*/ 33447 w 33446"/>
                  <a:gd name="connsiteY6" fmla="*/ 11251 h 22402"/>
                  <a:gd name="connsiteX7" fmla="*/ 28569 w 33446"/>
                  <a:gd name="connsiteY7" fmla="*/ 3286 h 22402"/>
                  <a:gd name="connsiteX8" fmla="*/ 16923 w 33446"/>
                  <a:gd name="connsiteY8" fmla="*/ 0 h 22402"/>
                  <a:gd name="connsiteX9" fmla="*/ 16923 w 33446"/>
                  <a:gd name="connsiteY9" fmla="*/ 0 h 22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446" h="22402">
                    <a:moveTo>
                      <a:pt x="16923" y="0"/>
                    </a:moveTo>
                    <a:cubicBezTo>
                      <a:pt x="12244" y="0"/>
                      <a:pt x="8262" y="1095"/>
                      <a:pt x="4878" y="3286"/>
                    </a:cubicBezTo>
                    <a:cubicBezTo>
                      <a:pt x="1593" y="5476"/>
                      <a:pt x="0" y="8164"/>
                      <a:pt x="0" y="11251"/>
                    </a:cubicBezTo>
                    <a:cubicBezTo>
                      <a:pt x="0" y="14338"/>
                      <a:pt x="1593" y="17026"/>
                      <a:pt x="4878" y="19216"/>
                    </a:cubicBezTo>
                    <a:cubicBezTo>
                      <a:pt x="8163" y="21307"/>
                      <a:pt x="12045" y="22402"/>
                      <a:pt x="16723" y="22402"/>
                    </a:cubicBezTo>
                    <a:cubicBezTo>
                      <a:pt x="21402" y="22402"/>
                      <a:pt x="25284" y="21307"/>
                      <a:pt x="28569" y="19117"/>
                    </a:cubicBezTo>
                    <a:cubicBezTo>
                      <a:pt x="31854" y="16926"/>
                      <a:pt x="33447" y="14338"/>
                      <a:pt x="33447" y="11251"/>
                    </a:cubicBezTo>
                    <a:cubicBezTo>
                      <a:pt x="33447" y="8065"/>
                      <a:pt x="31854" y="5476"/>
                      <a:pt x="28569" y="3286"/>
                    </a:cubicBezTo>
                    <a:cubicBezTo>
                      <a:pt x="25284" y="1095"/>
                      <a:pt x="21402" y="0"/>
                      <a:pt x="16923" y="0"/>
                    </a:cubicBezTo>
                    <a:lnTo>
                      <a:pt x="1692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13" name="Forma libre: forma 12">
                <a:extLst>
                  <a:ext uri="{FF2B5EF4-FFF2-40B4-BE49-F238E27FC236}">
                    <a16:creationId xmlns:a16="http://schemas.microsoft.com/office/drawing/2014/main" id="{8F83806C-06AD-CAD6-9357-C97B83B65526}"/>
                  </a:ext>
                </a:extLst>
              </p:cNvPr>
              <p:cNvSpPr/>
              <p:nvPr/>
            </p:nvSpPr>
            <p:spPr>
              <a:xfrm>
                <a:off x="4195870" y="4898496"/>
                <a:ext cx="131597" cy="125354"/>
              </a:xfrm>
              <a:custGeom>
                <a:avLst/>
                <a:gdLst>
                  <a:gd name="connsiteX0" fmla="*/ 125824 w 131597"/>
                  <a:gd name="connsiteY0" fmla="*/ 0 h 125354"/>
                  <a:gd name="connsiteX1" fmla="*/ 103526 w 131597"/>
                  <a:gd name="connsiteY1" fmla="*/ 0 h 125354"/>
                  <a:gd name="connsiteX2" fmla="*/ 97852 w 131597"/>
                  <a:gd name="connsiteY2" fmla="*/ 5675 h 125354"/>
                  <a:gd name="connsiteX3" fmla="*/ 97852 w 131597"/>
                  <a:gd name="connsiteY3" fmla="*/ 47593 h 125354"/>
                  <a:gd name="connsiteX4" fmla="*/ 65998 w 131597"/>
                  <a:gd name="connsiteY4" fmla="*/ 42515 h 125354"/>
                  <a:gd name="connsiteX5" fmla="*/ 19212 w 131597"/>
                  <a:gd name="connsiteY5" fmla="*/ 54761 h 125354"/>
                  <a:gd name="connsiteX6" fmla="*/ 0 w 131597"/>
                  <a:gd name="connsiteY6" fmla="*/ 83934 h 125354"/>
                  <a:gd name="connsiteX7" fmla="*/ 19411 w 131597"/>
                  <a:gd name="connsiteY7" fmla="*/ 113307 h 125354"/>
                  <a:gd name="connsiteX8" fmla="*/ 66297 w 131597"/>
                  <a:gd name="connsiteY8" fmla="*/ 125354 h 125354"/>
                  <a:gd name="connsiteX9" fmla="*/ 112485 w 131597"/>
                  <a:gd name="connsiteY9" fmla="*/ 113307 h 125354"/>
                  <a:gd name="connsiteX10" fmla="*/ 131598 w 131597"/>
                  <a:gd name="connsiteY10" fmla="*/ 83934 h 125354"/>
                  <a:gd name="connsiteX11" fmla="*/ 131598 w 131597"/>
                  <a:gd name="connsiteY11" fmla="*/ 5675 h 125354"/>
                  <a:gd name="connsiteX12" fmla="*/ 125824 w 131597"/>
                  <a:gd name="connsiteY12" fmla="*/ 0 h 125354"/>
                  <a:gd name="connsiteX13" fmla="*/ 90386 w 131597"/>
                  <a:gd name="connsiteY13" fmla="*/ 105839 h 125354"/>
                  <a:gd name="connsiteX14" fmla="*/ 66396 w 131597"/>
                  <a:gd name="connsiteY14" fmla="*/ 114601 h 125354"/>
                  <a:gd name="connsiteX15" fmla="*/ 42207 w 131597"/>
                  <a:gd name="connsiteY15" fmla="*/ 105839 h 125354"/>
                  <a:gd name="connsiteX16" fmla="*/ 32252 w 131597"/>
                  <a:gd name="connsiteY16" fmla="*/ 84432 h 125354"/>
                  <a:gd name="connsiteX17" fmla="*/ 42207 w 131597"/>
                  <a:gd name="connsiteY17" fmla="*/ 63225 h 125354"/>
                  <a:gd name="connsiteX18" fmla="*/ 66197 w 131597"/>
                  <a:gd name="connsiteY18" fmla="*/ 54264 h 125354"/>
                  <a:gd name="connsiteX19" fmla="*/ 90187 w 131597"/>
                  <a:gd name="connsiteY19" fmla="*/ 63225 h 125354"/>
                  <a:gd name="connsiteX20" fmla="*/ 100241 w 131597"/>
                  <a:gd name="connsiteY20" fmla="*/ 84432 h 125354"/>
                  <a:gd name="connsiteX21" fmla="*/ 90386 w 131597"/>
                  <a:gd name="connsiteY21" fmla="*/ 105839 h 125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31597" h="125354">
                    <a:moveTo>
                      <a:pt x="125824" y="0"/>
                    </a:moveTo>
                    <a:lnTo>
                      <a:pt x="103526" y="0"/>
                    </a:lnTo>
                    <a:cubicBezTo>
                      <a:pt x="99943" y="0"/>
                      <a:pt x="97852" y="2887"/>
                      <a:pt x="97852" y="5675"/>
                    </a:cubicBezTo>
                    <a:lnTo>
                      <a:pt x="97852" y="47593"/>
                    </a:lnTo>
                    <a:cubicBezTo>
                      <a:pt x="87997" y="44207"/>
                      <a:pt x="77346" y="42515"/>
                      <a:pt x="65998" y="42515"/>
                    </a:cubicBezTo>
                    <a:cubicBezTo>
                      <a:pt x="47781" y="42515"/>
                      <a:pt x="32153" y="46597"/>
                      <a:pt x="19212" y="54761"/>
                    </a:cubicBezTo>
                    <a:cubicBezTo>
                      <a:pt x="6371" y="62826"/>
                      <a:pt x="0" y="72484"/>
                      <a:pt x="0" y="83934"/>
                    </a:cubicBezTo>
                    <a:cubicBezTo>
                      <a:pt x="0" y="95385"/>
                      <a:pt x="6470" y="105142"/>
                      <a:pt x="19411" y="113307"/>
                    </a:cubicBezTo>
                    <a:cubicBezTo>
                      <a:pt x="32352" y="121371"/>
                      <a:pt x="47980" y="125354"/>
                      <a:pt x="66297" y="125354"/>
                    </a:cubicBezTo>
                    <a:cubicBezTo>
                      <a:pt x="84414" y="125354"/>
                      <a:pt x="99843" y="121371"/>
                      <a:pt x="112485" y="113307"/>
                    </a:cubicBezTo>
                    <a:cubicBezTo>
                      <a:pt x="125227" y="105242"/>
                      <a:pt x="131598" y="95484"/>
                      <a:pt x="131598" y="83934"/>
                    </a:cubicBezTo>
                    <a:lnTo>
                      <a:pt x="131598" y="5675"/>
                    </a:lnTo>
                    <a:cubicBezTo>
                      <a:pt x="131498" y="3087"/>
                      <a:pt x="129507" y="0"/>
                      <a:pt x="125824" y="0"/>
                    </a:cubicBezTo>
                    <a:close/>
                    <a:moveTo>
                      <a:pt x="90386" y="105839"/>
                    </a:moveTo>
                    <a:cubicBezTo>
                      <a:pt x="83817" y="111713"/>
                      <a:pt x="75753" y="114601"/>
                      <a:pt x="66396" y="114601"/>
                    </a:cubicBezTo>
                    <a:cubicBezTo>
                      <a:pt x="57039" y="114601"/>
                      <a:pt x="48976" y="111713"/>
                      <a:pt x="42207" y="105839"/>
                    </a:cubicBezTo>
                    <a:cubicBezTo>
                      <a:pt x="35637" y="99865"/>
                      <a:pt x="32252" y="92796"/>
                      <a:pt x="32252" y="84432"/>
                    </a:cubicBezTo>
                    <a:cubicBezTo>
                      <a:pt x="32252" y="76168"/>
                      <a:pt x="35537" y="69099"/>
                      <a:pt x="42207" y="63225"/>
                    </a:cubicBezTo>
                    <a:cubicBezTo>
                      <a:pt x="48777" y="57251"/>
                      <a:pt x="56840" y="54264"/>
                      <a:pt x="66197" y="54264"/>
                    </a:cubicBezTo>
                    <a:cubicBezTo>
                      <a:pt x="75554" y="54264"/>
                      <a:pt x="83617" y="57251"/>
                      <a:pt x="90187" y="63225"/>
                    </a:cubicBezTo>
                    <a:cubicBezTo>
                      <a:pt x="96956" y="69099"/>
                      <a:pt x="100241" y="76168"/>
                      <a:pt x="100241" y="84432"/>
                    </a:cubicBezTo>
                    <a:cubicBezTo>
                      <a:pt x="100341" y="92696"/>
                      <a:pt x="97056" y="99865"/>
                      <a:pt x="90386" y="1058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14" name="Forma libre: forma 13">
                <a:extLst>
                  <a:ext uri="{FF2B5EF4-FFF2-40B4-BE49-F238E27FC236}">
                    <a16:creationId xmlns:a16="http://schemas.microsoft.com/office/drawing/2014/main" id="{1B17FA43-1D1E-4D1F-C965-7B59A35C9AE5}"/>
                  </a:ext>
                </a:extLst>
              </p:cNvPr>
              <p:cNvSpPr/>
              <p:nvPr/>
            </p:nvSpPr>
            <p:spPr>
              <a:xfrm>
                <a:off x="4049142" y="4940812"/>
                <a:ext cx="131996" cy="83137"/>
              </a:xfrm>
              <a:custGeom>
                <a:avLst/>
                <a:gdLst>
                  <a:gd name="connsiteX0" fmla="*/ 67093 w 131996"/>
                  <a:gd name="connsiteY0" fmla="*/ 72883 h 83137"/>
                  <a:gd name="connsiteX1" fmla="*/ 44695 w 131996"/>
                  <a:gd name="connsiteY1" fmla="*/ 65316 h 83137"/>
                  <a:gd name="connsiteX2" fmla="*/ 32750 w 131996"/>
                  <a:gd name="connsiteY2" fmla="*/ 42714 h 83137"/>
                  <a:gd name="connsiteX3" fmla="*/ 42904 w 131996"/>
                  <a:gd name="connsiteY3" fmla="*/ 21606 h 83137"/>
                  <a:gd name="connsiteX4" fmla="*/ 67292 w 131996"/>
                  <a:gd name="connsiteY4" fmla="*/ 12844 h 83137"/>
                  <a:gd name="connsiteX5" fmla="*/ 91681 w 131996"/>
                  <a:gd name="connsiteY5" fmla="*/ 21606 h 83137"/>
                  <a:gd name="connsiteX6" fmla="*/ 101834 w 131996"/>
                  <a:gd name="connsiteY6" fmla="*/ 42714 h 83137"/>
                  <a:gd name="connsiteX7" fmla="*/ 91681 w 131996"/>
                  <a:gd name="connsiteY7" fmla="*/ 64021 h 83137"/>
                  <a:gd name="connsiteX8" fmla="*/ 67093 w 131996"/>
                  <a:gd name="connsiteY8" fmla="*/ 72883 h 83137"/>
                  <a:gd name="connsiteX9" fmla="*/ 67093 w 131996"/>
                  <a:gd name="connsiteY9" fmla="*/ 72883 h 83137"/>
                  <a:gd name="connsiteX10" fmla="*/ 131996 w 131996"/>
                  <a:gd name="connsiteY10" fmla="*/ 41121 h 83137"/>
                  <a:gd name="connsiteX11" fmla="*/ 112485 w 131996"/>
                  <a:gd name="connsiteY11" fmla="*/ 12147 h 83137"/>
                  <a:gd name="connsiteX12" fmla="*/ 66197 w 131996"/>
                  <a:gd name="connsiteY12" fmla="*/ 0 h 83137"/>
                  <a:gd name="connsiteX13" fmla="*/ 19411 w 131996"/>
                  <a:gd name="connsiteY13" fmla="*/ 12247 h 83137"/>
                  <a:gd name="connsiteX14" fmla="*/ 0 w 131996"/>
                  <a:gd name="connsiteY14" fmla="*/ 41420 h 83137"/>
                  <a:gd name="connsiteX15" fmla="*/ 19212 w 131996"/>
                  <a:gd name="connsiteY15" fmla="*/ 70991 h 83137"/>
                  <a:gd name="connsiteX16" fmla="*/ 65799 w 131996"/>
                  <a:gd name="connsiteY16" fmla="*/ 83138 h 83137"/>
                  <a:gd name="connsiteX17" fmla="*/ 99246 w 131996"/>
                  <a:gd name="connsiteY17" fmla="*/ 77463 h 83137"/>
                  <a:gd name="connsiteX18" fmla="*/ 99246 w 131996"/>
                  <a:gd name="connsiteY18" fmla="*/ 81047 h 83137"/>
                  <a:gd name="connsiteX19" fmla="*/ 131996 w 131996"/>
                  <a:gd name="connsiteY19" fmla="*/ 81047 h 83137"/>
                  <a:gd name="connsiteX20" fmla="*/ 131996 w 131996"/>
                  <a:gd name="connsiteY20" fmla="*/ 41121 h 83137"/>
                  <a:gd name="connsiteX21" fmla="*/ 131996 w 131996"/>
                  <a:gd name="connsiteY21" fmla="*/ 41121 h 83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31996" h="83137">
                    <a:moveTo>
                      <a:pt x="67093" y="72883"/>
                    </a:moveTo>
                    <a:cubicBezTo>
                      <a:pt x="58831" y="72883"/>
                      <a:pt x="51465" y="70393"/>
                      <a:pt x="44695" y="65316"/>
                    </a:cubicBezTo>
                    <a:cubicBezTo>
                      <a:pt x="36732" y="59740"/>
                      <a:pt x="32750" y="52173"/>
                      <a:pt x="32750" y="42714"/>
                    </a:cubicBezTo>
                    <a:cubicBezTo>
                      <a:pt x="32750" y="34550"/>
                      <a:pt x="36135" y="27480"/>
                      <a:pt x="42904" y="21606"/>
                    </a:cubicBezTo>
                    <a:cubicBezTo>
                      <a:pt x="49673" y="15731"/>
                      <a:pt x="57736" y="12844"/>
                      <a:pt x="67292" y="12844"/>
                    </a:cubicBezTo>
                    <a:cubicBezTo>
                      <a:pt x="76848" y="12844"/>
                      <a:pt x="85011" y="15831"/>
                      <a:pt x="91681" y="21606"/>
                    </a:cubicBezTo>
                    <a:cubicBezTo>
                      <a:pt x="98450" y="27480"/>
                      <a:pt x="101834" y="34550"/>
                      <a:pt x="101834" y="42714"/>
                    </a:cubicBezTo>
                    <a:cubicBezTo>
                      <a:pt x="101834" y="51078"/>
                      <a:pt x="98450" y="58147"/>
                      <a:pt x="91681" y="64021"/>
                    </a:cubicBezTo>
                    <a:cubicBezTo>
                      <a:pt x="84812" y="69896"/>
                      <a:pt x="76649" y="72883"/>
                      <a:pt x="67093" y="72883"/>
                    </a:cubicBezTo>
                    <a:lnTo>
                      <a:pt x="67093" y="72883"/>
                    </a:lnTo>
                    <a:close/>
                    <a:moveTo>
                      <a:pt x="131996" y="41121"/>
                    </a:moveTo>
                    <a:cubicBezTo>
                      <a:pt x="131897" y="29770"/>
                      <a:pt x="125426" y="20112"/>
                      <a:pt x="112485" y="12147"/>
                    </a:cubicBezTo>
                    <a:cubicBezTo>
                      <a:pt x="99644" y="4082"/>
                      <a:pt x="84215" y="0"/>
                      <a:pt x="66197" y="0"/>
                    </a:cubicBezTo>
                    <a:cubicBezTo>
                      <a:pt x="47980" y="0"/>
                      <a:pt x="32352" y="4082"/>
                      <a:pt x="19411" y="12247"/>
                    </a:cubicBezTo>
                    <a:cubicBezTo>
                      <a:pt x="6470" y="20312"/>
                      <a:pt x="0" y="30069"/>
                      <a:pt x="0" y="41420"/>
                    </a:cubicBezTo>
                    <a:cubicBezTo>
                      <a:pt x="0" y="52870"/>
                      <a:pt x="6371" y="62727"/>
                      <a:pt x="19212" y="70991"/>
                    </a:cubicBezTo>
                    <a:cubicBezTo>
                      <a:pt x="32153" y="79056"/>
                      <a:pt x="47682" y="83138"/>
                      <a:pt x="65799" y="83138"/>
                    </a:cubicBezTo>
                    <a:cubicBezTo>
                      <a:pt x="77844" y="83138"/>
                      <a:pt x="88993" y="81246"/>
                      <a:pt x="99246" y="77463"/>
                    </a:cubicBezTo>
                    <a:lnTo>
                      <a:pt x="99246" y="81047"/>
                    </a:lnTo>
                    <a:lnTo>
                      <a:pt x="131996" y="81047"/>
                    </a:lnTo>
                    <a:lnTo>
                      <a:pt x="131996" y="41121"/>
                    </a:lnTo>
                    <a:lnTo>
                      <a:pt x="131996" y="41121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15" name="Forma libre: forma 14">
                <a:extLst>
                  <a:ext uri="{FF2B5EF4-FFF2-40B4-BE49-F238E27FC236}">
                    <a16:creationId xmlns:a16="http://schemas.microsoft.com/office/drawing/2014/main" id="{9B0899D4-9A62-FA6C-ED6B-433F51AE800D}"/>
                  </a:ext>
                </a:extLst>
              </p:cNvPr>
              <p:cNvSpPr/>
              <p:nvPr/>
            </p:nvSpPr>
            <p:spPr>
              <a:xfrm>
                <a:off x="3806728" y="4872175"/>
                <a:ext cx="209812" cy="209879"/>
              </a:xfrm>
              <a:custGeom>
                <a:avLst/>
                <a:gdLst>
                  <a:gd name="connsiteX0" fmla="*/ 101360 w 209812"/>
                  <a:gd name="connsiteY0" fmla="*/ 5113 h 209879"/>
                  <a:gd name="connsiteX1" fmla="*/ 195130 w 209812"/>
                  <a:gd name="connsiteY1" fmla="*/ 104779 h 209879"/>
                  <a:gd name="connsiteX2" fmla="*/ 209764 w 209812"/>
                  <a:gd name="connsiteY2" fmla="*/ 131264 h 209879"/>
                  <a:gd name="connsiteX3" fmla="*/ 179502 w 209812"/>
                  <a:gd name="connsiteY3" fmla="*/ 158744 h 209879"/>
                  <a:gd name="connsiteX4" fmla="*/ 78066 w 209812"/>
                  <a:gd name="connsiteY4" fmla="*/ 195982 h 209879"/>
                  <a:gd name="connsiteX5" fmla="*/ 108029 w 209812"/>
                  <a:gd name="connsiteY5" fmla="*/ 150181 h 209879"/>
                  <a:gd name="connsiteX6" fmla="*/ 140281 w 209812"/>
                  <a:gd name="connsiteY6" fmla="*/ 59775 h 209879"/>
                  <a:gd name="connsiteX7" fmla="*/ 123458 w 209812"/>
                  <a:gd name="connsiteY7" fmla="*/ 48026 h 209879"/>
                  <a:gd name="connsiteX8" fmla="*/ 137594 w 209812"/>
                  <a:gd name="connsiteY8" fmla="*/ 61965 h 209879"/>
                  <a:gd name="connsiteX9" fmla="*/ 82048 w 209812"/>
                  <a:gd name="connsiteY9" fmla="*/ 154761 h 209879"/>
                  <a:gd name="connsiteX10" fmla="*/ 35262 w 209812"/>
                  <a:gd name="connsiteY10" fmla="*/ 209324 h 209879"/>
                  <a:gd name="connsiteX11" fmla="*/ 5498 w 209812"/>
                  <a:gd name="connsiteY11" fmla="*/ 159939 h 209879"/>
                  <a:gd name="connsiteX12" fmla="*/ 9281 w 209812"/>
                  <a:gd name="connsiteY12" fmla="*/ 149883 h 209879"/>
                  <a:gd name="connsiteX13" fmla="*/ 94292 w 209812"/>
                  <a:gd name="connsiteY13" fmla="*/ 86558 h 209879"/>
                  <a:gd name="connsiteX14" fmla="*/ 122065 w 209812"/>
                  <a:gd name="connsiteY14" fmla="*/ 49022 h 209879"/>
                  <a:gd name="connsiteX15" fmla="*/ 118680 w 209812"/>
                  <a:gd name="connsiteY15" fmla="*/ 47628 h 209879"/>
                  <a:gd name="connsiteX16" fmla="*/ 121069 w 209812"/>
                  <a:gd name="connsiteY16" fmla="*/ 49022 h 209879"/>
                  <a:gd name="connsiteX17" fmla="*/ 88220 w 209812"/>
                  <a:gd name="connsiteY17" fmla="*/ 84169 h 209879"/>
                  <a:gd name="connsiteX18" fmla="*/ 18738 w 209812"/>
                  <a:gd name="connsiteY18" fmla="*/ 125389 h 209879"/>
                  <a:gd name="connsiteX19" fmla="*/ 70003 w 209812"/>
                  <a:gd name="connsiteY19" fmla="*/ 12083 h 209879"/>
                  <a:gd name="connsiteX20" fmla="*/ 101360 w 209812"/>
                  <a:gd name="connsiteY20" fmla="*/ 5113 h 209879"/>
                  <a:gd name="connsiteX21" fmla="*/ 101360 w 209812"/>
                  <a:gd name="connsiteY21" fmla="*/ 5113 h 209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09812" h="209879">
                    <a:moveTo>
                      <a:pt x="101360" y="5113"/>
                    </a:moveTo>
                    <a:cubicBezTo>
                      <a:pt x="104346" y="7304"/>
                      <a:pt x="141277" y="37273"/>
                      <a:pt x="195130" y="104779"/>
                    </a:cubicBezTo>
                    <a:cubicBezTo>
                      <a:pt x="202397" y="113840"/>
                      <a:pt x="209266" y="124692"/>
                      <a:pt x="209764" y="131264"/>
                    </a:cubicBezTo>
                    <a:cubicBezTo>
                      <a:pt x="210659" y="142316"/>
                      <a:pt x="199311" y="151575"/>
                      <a:pt x="179502" y="158744"/>
                    </a:cubicBezTo>
                    <a:cubicBezTo>
                      <a:pt x="166462" y="163424"/>
                      <a:pt x="114499" y="182839"/>
                      <a:pt x="78066" y="195982"/>
                    </a:cubicBezTo>
                    <a:cubicBezTo>
                      <a:pt x="88220" y="182441"/>
                      <a:pt x="98473" y="167008"/>
                      <a:pt x="108029" y="150181"/>
                    </a:cubicBezTo>
                    <a:cubicBezTo>
                      <a:pt x="141576" y="90840"/>
                      <a:pt x="144960" y="73416"/>
                      <a:pt x="140281" y="59775"/>
                    </a:cubicBezTo>
                    <a:cubicBezTo>
                      <a:pt x="135901" y="46931"/>
                      <a:pt x="126544" y="47429"/>
                      <a:pt x="123458" y="48026"/>
                    </a:cubicBezTo>
                    <a:cubicBezTo>
                      <a:pt x="126345" y="47528"/>
                      <a:pt x="135702" y="48922"/>
                      <a:pt x="137594" y="61965"/>
                    </a:cubicBezTo>
                    <a:cubicBezTo>
                      <a:pt x="139883" y="78195"/>
                      <a:pt x="130327" y="92632"/>
                      <a:pt x="82048" y="154761"/>
                    </a:cubicBezTo>
                    <a:cubicBezTo>
                      <a:pt x="66320" y="175073"/>
                      <a:pt x="50293" y="193592"/>
                      <a:pt x="35262" y="209324"/>
                    </a:cubicBezTo>
                    <a:cubicBezTo>
                      <a:pt x="19534" y="211315"/>
                      <a:pt x="-12918" y="210618"/>
                      <a:pt x="5498" y="159939"/>
                    </a:cubicBezTo>
                    <a:cubicBezTo>
                      <a:pt x="6693" y="156653"/>
                      <a:pt x="7987" y="153268"/>
                      <a:pt x="9281" y="149883"/>
                    </a:cubicBezTo>
                    <a:cubicBezTo>
                      <a:pt x="28792" y="137138"/>
                      <a:pt x="64130" y="112147"/>
                      <a:pt x="94292" y="86558"/>
                    </a:cubicBezTo>
                    <a:cubicBezTo>
                      <a:pt x="125151" y="60372"/>
                      <a:pt x="125151" y="51810"/>
                      <a:pt x="122065" y="49022"/>
                    </a:cubicBezTo>
                    <a:cubicBezTo>
                      <a:pt x="120671" y="47728"/>
                      <a:pt x="118680" y="47628"/>
                      <a:pt x="118680" y="47628"/>
                    </a:cubicBezTo>
                    <a:cubicBezTo>
                      <a:pt x="118680" y="47628"/>
                      <a:pt x="120074" y="47927"/>
                      <a:pt x="121069" y="49022"/>
                    </a:cubicBezTo>
                    <a:cubicBezTo>
                      <a:pt x="123458" y="51909"/>
                      <a:pt x="122762" y="60472"/>
                      <a:pt x="88220" y="84169"/>
                    </a:cubicBezTo>
                    <a:cubicBezTo>
                      <a:pt x="64329" y="100597"/>
                      <a:pt x="38646" y="115034"/>
                      <a:pt x="18738" y="125389"/>
                    </a:cubicBezTo>
                    <a:cubicBezTo>
                      <a:pt x="39941" y="73117"/>
                      <a:pt x="65922" y="18654"/>
                      <a:pt x="70003" y="12083"/>
                    </a:cubicBezTo>
                    <a:cubicBezTo>
                      <a:pt x="77270" y="433"/>
                      <a:pt x="88220" y="-4545"/>
                      <a:pt x="101360" y="5113"/>
                    </a:cubicBezTo>
                    <a:lnTo>
                      <a:pt x="101360" y="5113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</p:grpSp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4396102C-7ABF-CFB3-BD34-649FED0CE71F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4764" y="5050964"/>
              <a:ext cx="54720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Imagen 8" descr="Imagen que contiene Texto&#10;&#10;Descripción generada automáticamente">
              <a:extLst>
                <a:ext uri="{FF2B5EF4-FFF2-40B4-BE49-F238E27FC236}">
                  <a16:creationId xmlns:a16="http://schemas.microsoft.com/office/drawing/2014/main" id="{3082DBEE-4955-62FE-B8D3-58FC31CF03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91835" y="4901411"/>
              <a:ext cx="821320" cy="207316"/>
            </a:xfrm>
            <a:prstGeom prst="rect">
              <a:avLst/>
            </a:prstGeom>
          </p:spPr>
        </p:pic>
      </p:grpSp>
      <p:sp>
        <p:nvSpPr>
          <p:cNvPr id="16" name="Marcador de número de diapositiva 5">
            <a:extLst>
              <a:ext uri="{FF2B5EF4-FFF2-40B4-BE49-F238E27FC236}">
                <a16:creationId xmlns:a16="http://schemas.microsoft.com/office/drawing/2014/main" id="{C23D1EB2-C78E-24FB-85AC-C6BA4E934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1200" y="4881599"/>
            <a:ext cx="511200" cy="21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6DBB0-82DF-44E8-A9B3-7680102EDDF9}" type="slidenum">
              <a:rPr lang="es-ES" smtClean="0"/>
              <a:t>‹Nº›</a:t>
            </a:fld>
            <a:endParaRPr lang="es-ES"/>
          </a:p>
        </p:txBody>
      </p:sp>
      <p:pic>
        <p:nvPicPr>
          <p:cNvPr id="18" name="Imagen 17" descr="Imagen que contiene Tabla&#10;&#10;Descripción generada automáticamente">
            <a:extLst>
              <a:ext uri="{FF2B5EF4-FFF2-40B4-BE49-F238E27FC236}">
                <a16:creationId xmlns:a16="http://schemas.microsoft.com/office/drawing/2014/main" id="{5E23D2CC-2641-D591-085F-BC834971A6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21784" y="4844576"/>
            <a:ext cx="1156166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128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1" indent="0" algn="ctr">
              <a:buNone/>
              <a:defRPr sz="1500"/>
            </a:lvl2pPr>
            <a:lvl3pPr marL="685782" indent="0" algn="ctr">
              <a:buNone/>
              <a:defRPr sz="1350"/>
            </a:lvl3pPr>
            <a:lvl4pPr marL="1028673" indent="0" algn="ctr">
              <a:buNone/>
              <a:defRPr sz="1200"/>
            </a:lvl4pPr>
            <a:lvl5pPr marL="1371563" indent="0" algn="ctr">
              <a:buNone/>
              <a:defRPr sz="1200"/>
            </a:lvl5pPr>
            <a:lvl6pPr marL="1714454" indent="0" algn="ctr">
              <a:buNone/>
              <a:defRPr sz="1200"/>
            </a:lvl6pPr>
            <a:lvl7pPr marL="2057345" indent="0" algn="ctr">
              <a:buNone/>
              <a:defRPr sz="1200"/>
            </a:lvl7pPr>
            <a:lvl8pPr marL="2400236" indent="0" algn="ctr">
              <a:buNone/>
              <a:defRPr sz="1200"/>
            </a:lvl8pPr>
            <a:lvl9pPr marL="2743127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485AA-A08F-4EFB-ACFD-35BC722809AD}" type="datetimeFigureOut">
              <a:rPr lang="es-ES" smtClean="0"/>
              <a:t>9/3/24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1C3D5-211B-4948-9CFB-72BA85E3E00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3680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90480C7-A05D-10DB-6BD8-D23F30D78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7E5D903-5F48-F529-092E-E145D090D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55DB7B7-72F5-CFAC-6070-A17A362CB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6DBB0-82DF-44E8-A9B3-7680102EDDF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50486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0C5EB6-4B60-9B11-3C88-813231DC30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D20F3CF-621A-8266-B839-AC29E9C1D8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BF8E514-D8CE-0BFF-4659-042619049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1B4B743-74E0-C8CB-665D-B8FB5EC26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D63AA0-54DB-89BB-FB36-9DFF350D4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6DBB0-82DF-44E8-A9B3-7680102EDDF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6566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9A65B1-07DC-44C2-8723-F02CC6227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121B8B5-19C7-9B00-3420-7BC106EF20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5687F60-8A34-C171-6A3A-93CC75582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FE7A4B8-D11B-F046-E5CA-3B2E9BC4F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C0A609C-58E0-830A-B512-21C444649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6DBB0-82DF-44E8-A9B3-7680102EDDF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10434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881D9-8EF8-0048-FD9F-D1F6B6113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2EFD19-D5BA-6502-DA57-FD34635968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2A2FF6D-6670-D216-05D0-A74256CEE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9BC5F9-E91B-FA51-599B-D585EAE9E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4FCA61-09B5-0CB1-6DEF-750655CA5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6DBB0-82DF-44E8-A9B3-7680102EDDF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52644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43437D-E286-DFC5-F219-A3373C37E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4DC95C4-FFDD-967B-4F1F-CEB22F5C44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584A428-C5DB-A7B7-B5A3-C982264CFE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98ADCDF-FF0F-F683-FD45-0FA2FAF8B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50C232B-8ACB-DC05-0A3A-3C897E2B7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E68CBC3-A573-D935-E1B8-7B589C626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6DBB0-82DF-44E8-A9B3-7680102EDDF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46123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675426-E53E-9D98-598F-24F7E665E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82B7F3F-A326-7543-F0A9-BC2825FC2A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FB845BD-91B4-AAB9-4677-A00810D68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E309546-BDD2-4839-6ED7-FC8BA5BCA6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A10CB99-45C2-BA4A-D43E-CD84165822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893A78F-0B4F-D34A-0DE2-485A1A4CF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750544B-597B-CB12-26D5-5937A0150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81D075E-DAA1-418A-1EC5-6BA676181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6DBB0-82DF-44E8-A9B3-7680102EDDF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76431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ED516A-22DD-420A-CC80-2A7CD91AD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36F2DE4-AD43-FAA3-549E-91E362A7D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86BA753-7918-5C12-8A38-4C86DFB79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2946C1C-2D66-F142-6B2F-11A4E8926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6DBB0-82DF-44E8-A9B3-7680102EDDF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31602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90480C7-A05D-10DB-6BD8-D23F30D78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7E5D903-5F48-F529-092E-E145D090D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55DB7B7-72F5-CFAC-6070-A17A362CB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6DBB0-82DF-44E8-A9B3-7680102EDDF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1336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 preserve="1" userDrawn="1">
  <p:cSld name="1_Resources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92;p48">
            <a:extLst>
              <a:ext uri="{FF2B5EF4-FFF2-40B4-BE49-F238E27FC236}">
                <a16:creationId xmlns:a16="http://schemas.microsoft.com/office/drawing/2014/main" id="{7E7EEE3C-CD6F-D2A4-8E32-6139B614F8FF}"/>
              </a:ext>
            </a:extLst>
          </p:cNvPr>
          <p:cNvSpPr/>
          <p:nvPr userDrawn="1"/>
        </p:nvSpPr>
        <p:spPr>
          <a:xfrm>
            <a:off x="637453" y="280800"/>
            <a:ext cx="7254000" cy="4408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1"/>
              </a:solidFill>
            </a:endParaRPr>
          </a:p>
        </p:txBody>
      </p:sp>
      <p:grpSp>
        <p:nvGrpSpPr>
          <p:cNvPr id="112" name="Grupo 111">
            <a:extLst>
              <a:ext uri="{FF2B5EF4-FFF2-40B4-BE49-F238E27FC236}">
                <a16:creationId xmlns:a16="http://schemas.microsoft.com/office/drawing/2014/main" id="{89499571-9D62-3C92-260B-42A4FE9F7DB8}"/>
              </a:ext>
            </a:extLst>
          </p:cNvPr>
          <p:cNvGrpSpPr/>
          <p:nvPr userDrawn="1"/>
        </p:nvGrpSpPr>
        <p:grpSpPr>
          <a:xfrm>
            <a:off x="-4764" y="4830592"/>
            <a:ext cx="9148763" cy="313760"/>
            <a:chOff x="-4764" y="4846467"/>
            <a:chExt cx="9148763" cy="313760"/>
          </a:xfrm>
        </p:grpSpPr>
        <p:sp>
          <p:nvSpPr>
            <p:cNvPr id="114" name="9 Rectángulo">
              <a:extLst>
                <a:ext uri="{FF2B5EF4-FFF2-40B4-BE49-F238E27FC236}">
                  <a16:creationId xmlns:a16="http://schemas.microsoft.com/office/drawing/2014/main" id="{CD5E2D40-C61C-ACCA-ADE9-EA27D5B9C156}"/>
                </a:ext>
              </a:extLst>
            </p:cNvPr>
            <p:cNvSpPr/>
            <p:nvPr userDrawn="1"/>
          </p:nvSpPr>
          <p:spPr>
            <a:xfrm>
              <a:off x="5469890" y="4846467"/>
              <a:ext cx="3674109" cy="3137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690"/>
            </a:p>
          </p:txBody>
        </p:sp>
        <p:grpSp>
          <p:nvGrpSpPr>
            <p:cNvPr id="116" name="Gráfico 16">
              <a:extLst>
                <a:ext uri="{FF2B5EF4-FFF2-40B4-BE49-F238E27FC236}">
                  <a16:creationId xmlns:a16="http://schemas.microsoft.com/office/drawing/2014/main" id="{846B2D9F-E12B-2837-7AA8-AA4DD116E7A7}"/>
                </a:ext>
              </a:extLst>
            </p:cNvPr>
            <p:cNvGrpSpPr/>
            <p:nvPr/>
          </p:nvGrpSpPr>
          <p:grpSpPr>
            <a:xfrm>
              <a:off x="5601394" y="4889387"/>
              <a:ext cx="569622" cy="216901"/>
              <a:chOff x="3806728" y="4872175"/>
              <a:chExt cx="681505" cy="209879"/>
            </a:xfrm>
            <a:solidFill>
              <a:srgbClr val="FFFFFF"/>
            </a:solidFill>
          </p:grpSpPr>
          <p:sp>
            <p:nvSpPr>
              <p:cNvPr id="119" name="Forma libre: forma 118">
                <a:extLst>
                  <a:ext uri="{FF2B5EF4-FFF2-40B4-BE49-F238E27FC236}">
                    <a16:creationId xmlns:a16="http://schemas.microsoft.com/office/drawing/2014/main" id="{F323551C-F349-280B-AB0A-65CDB05157E9}"/>
                  </a:ext>
                </a:extLst>
              </p:cNvPr>
              <p:cNvSpPr/>
              <p:nvPr/>
            </p:nvSpPr>
            <p:spPr>
              <a:xfrm>
                <a:off x="4403819" y="4903773"/>
                <a:ext cx="84413" cy="118185"/>
              </a:xfrm>
              <a:custGeom>
                <a:avLst/>
                <a:gdLst>
                  <a:gd name="connsiteX0" fmla="*/ 32750 w 84413"/>
                  <a:gd name="connsiteY0" fmla="*/ 59640 h 118185"/>
                  <a:gd name="connsiteX1" fmla="*/ 68387 w 84413"/>
                  <a:gd name="connsiteY1" fmla="*/ 59640 h 118185"/>
                  <a:gd name="connsiteX2" fmla="*/ 74061 w 84413"/>
                  <a:gd name="connsiteY2" fmla="*/ 65415 h 118185"/>
                  <a:gd name="connsiteX3" fmla="*/ 74061 w 84413"/>
                  <a:gd name="connsiteY3" fmla="*/ 71787 h 118185"/>
                  <a:gd name="connsiteX4" fmla="*/ 68387 w 84413"/>
                  <a:gd name="connsiteY4" fmla="*/ 77463 h 118185"/>
                  <a:gd name="connsiteX5" fmla="*/ 32850 w 84413"/>
                  <a:gd name="connsiteY5" fmla="*/ 77463 h 118185"/>
                  <a:gd name="connsiteX6" fmla="*/ 32850 w 84413"/>
                  <a:gd name="connsiteY6" fmla="*/ 112410 h 118185"/>
                  <a:gd name="connsiteX7" fmla="*/ 27076 w 84413"/>
                  <a:gd name="connsiteY7" fmla="*/ 118185 h 118185"/>
                  <a:gd name="connsiteX8" fmla="*/ 20108 w 84413"/>
                  <a:gd name="connsiteY8" fmla="*/ 118185 h 118185"/>
                  <a:gd name="connsiteX9" fmla="*/ 12543 w 84413"/>
                  <a:gd name="connsiteY9" fmla="*/ 118185 h 118185"/>
                  <a:gd name="connsiteX10" fmla="*/ 5674 w 84413"/>
                  <a:gd name="connsiteY10" fmla="*/ 118185 h 118185"/>
                  <a:gd name="connsiteX11" fmla="*/ 0 w 84413"/>
                  <a:gd name="connsiteY11" fmla="*/ 112410 h 118185"/>
                  <a:gd name="connsiteX12" fmla="*/ 0 w 84413"/>
                  <a:gd name="connsiteY12" fmla="*/ 39926 h 118185"/>
                  <a:gd name="connsiteX13" fmla="*/ 31556 w 84413"/>
                  <a:gd name="connsiteY13" fmla="*/ 2887 h 118185"/>
                  <a:gd name="connsiteX14" fmla="*/ 53754 w 84413"/>
                  <a:gd name="connsiteY14" fmla="*/ 0 h 118185"/>
                  <a:gd name="connsiteX15" fmla="*/ 84414 w 84413"/>
                  <a:gd name="connsiteY15" fmla="*/ 0 h 118185"/>
                  <a:gd name="connsiteX16" fmla="*/ 84414 w 84413"/>
                  <a:gd name="connsiteY16" fmla="*/ 8961 h 118185"/>
                  <a:gd name="connsiteX17" fmla="*/ 65898 w 84413"/>
                  <a:gd name="connsiteY17" fmla="*/ 8961 h 118185"/>
                  <a:gd name="connsiteX18" fmla="*/ 50668 w 84413"/>
                  <a:gd name="connsiteY18" fmla="*/ 12744 h 118185"/>
                  <a:gd name="connsiteX19" fmla="*/ 32750 w 84413"/>
                  <a:gd name="connsiteY19" fmla="*/ 40524 h 118185"/>
                  <a:gd name="connsiteX20" fmla="*/ 32750 w 84413"/>
                  <a:gd name="connsiteY20" fmla="*/ 59640 h 118185"/>
                  <a:gd name="connsiteX21" fmla="*/ 32750 w 84413"/>
                  <a:gd name="connsiteY21" fmla="*/ 59640 h 118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4413" h="118185">
                    <a:moveTo>
                      <a:pt x="32750" y="59640"/>
                    </a:moveTo>
                    <a:lnTo>
                      <a:pt x="68387" y="59640"/>
                    </a:lnTo>
                    <a:cubicBezTo>
                      <a:pt x="71473" y="59640"/>
                      <a:pt x="74061" y="62229"/>
                      <a:pt x="74061" y="65415"/>
                    </a:cubicBezTo>
                    <a:lnTo>
                      <a:pt x="74061" y="71787"/>
                    </a:lnTo>
                    <a:cubicBezTo>
                      <a:pt x="74061" y="75471"/>
                      <a:pt x="70975" y="77463"/>
                      <a:pt x="68387" y="77463"/>
                    </a:cubicBezTo>
                    <a:lnTo>
                      <a:pt x="32850" y="77463"/>
                    </a:lnTo>
                    <a:lnTo>
                      <a:pt x="32850" y="112410"/>
                    </a:lnTo>
                    <a:cubicBezTo>
                      <a:pt x="32850" y="115696"/>
                      <a:pt x="30162" y="118185"/>
                      <a:pt x="27076" y="118185"/>
                    </a:cubicBezTo>
                    <a:lnTo>
                      <a:pt x="20108" y="118185"/>
                    </a:lnTo>
                    <a:lnTo>
                      <a:pt x="12543" y="118185"/>
                    </a:lnTo>
                    <a:lnTo>
                      <a:pt x="5674" y="118185"/>
                    </a:lnTo>
                    <a:cubicBezTo>
                      <a:pt x="2489" y="118185"/>
                      <a:pt x="0" y="115597"/>
                      <a:pt x="0" y="112410"/>
                    </a:cubicBezTo>
                    <a:lnTo>
                      <a:pt x="0" y="39926"/>
                    </a:lnTo>
                    <a:cubicBezTo>
                      <a:pt x="0" y="24493"/>
                      <a:pt x="12941" y="8762"/>
                      <a:pt x="31556" y="2887"/>
                    </a:cubicBezTo>
                    <a:cubicBezTo>
                      <a:pt x="40614" y="100"/>
                      <a:pt x="48080" y="0"/>
                      <a:pt x="53754" y="0"/>
                    </a:cubicBezTo>
                    <a:lnTo>
                      <a:pt x="84414" y="0"/>
                    </a:lnTo>
                    <a:lnTo>
                      <a:pt x="84414" y="8961"/>
                    </a:lnTo>
                    <a:lnTo>
                      <a:pt x="65898" y="8961"/>
                    </a:lnTo>
                    <a:cubicBezTo>
                      <a:pt x="60324" y="8961"/>
                      <a:pt x="54152" y="11151"/>
                      <a:pt x="50668" y="12744"/>
                    </a:cubicBezTo>
                    <a:cubicBezTo>
                      <a:pt x="37230" y="19117"/>
                      <a:pt x="32750" y="27281"/>
                      <a:pt x="32750" y="40524"/>
                    </a:cubicBezTo>
                    <a:lnTo>
                      <a:pt x="32750" y="59640"/>
                    </a:lnTo>
                    <a:lnTo>
                      <a:pt x="32750" y="59640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120" name="Forma libre: forma 119">
                <a:extLst>
                  <a:ext uri="{FF2B5EF4-FFF2-40B4-BE49-F238E27FC236}">
                    <a16:creationId xmlns:a16="http://schemas.microsoft.com/office/drawing/2014/main" id="{0334ABCA-C377-49CB-4264-CEFB2A233E1C}"/>
                  </a:ext>
                </a:extLst>
              </p:cNvPr>
              <p:cNvSpPr/>
              <p:nvPr/>
            </p:nvSpPr>
            <p:spPr>
              <a:xfrm>
                <a:off x="4348771" y="4941608"/>
                <a:ext cx="32451" cy="80250"/>
              </a:xfrm>
              <a:custGeom>
                <a:avLst/>
                <a:gdLst>
                  <a:gd name="connsiteX0" fmla="*/ 0 w 32451"/>
                  <a:gd name="connsiteY0" fmla="*/ 80250 h 80250"/>
                  <a:gd name="connsiteX1" fmla="*/ 32451 w 32451"/>
                  <a:gd name="connsiteY1" fmla="*/ 80250 h 80250"/>
                  <a:gd name="connsiteX2" fmla="*/ 32451 w 32451"/>
                  <a:gd name="connsiteY2" fmla="*/ 5775 h 80250"/>
                  <a:gd name="connsiteX3" fmla="*/ 26678 w 32451"/>
                  <a:gd name="connsiteY3" fmla="*/ 0 h 80250"/>
                  <a:gd name="connsiteX4" fmla="*/ 5774 w 32451"/>
                  <a:gd name="connsiteY4" fmla="*/ 0 h 80250"/>
                  <a:gd name="connsiteX5" fmla="*/ 0 w 32451"/>
                  <a:gd name="connsiteY5" fmla="*/ 5775 h 80250"/>
                  <a:gd name="connsiteX6" fmla="*/ 0 w 32451"/>
                  <a:gd name="connsiteY6" fmla="*/ 80250 h 80250"/>
                  <a:gd name="connsiteX7" fmla="*/ 0 w 32451"/>
                  <a:gd name="connsiteY7" fmla="*/ 80250 h 8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451" h="80250">
                    <a:moveTo>
                      <a:pt x="0" y="80250"/>
                    </a:moveTo>
                    <a:lnTo>
                      <a:pt x="32451" y="80250"/>
                    </a:lnTo>
                    <a:lnTo>
                      <a:pt x="32451" y="5775"/>
                    </a:lnTo>
                    <a:cubicBezTo>
                      <a:pt x="32451" y="2688"/>
                      <a:pt x="29963" y="0"/>
                      <a:pt x="26678" y="0"/>
                    </a:cubicBezTo>
                    <a:lnTo>
                      <a:pt x="5774" y="0"/>
                    </a:lnTo>
                    <a:cubicBezTo>
                      <a:pt x="3384" y="0"/>
                      <a:pt x="0" y="1792"/>
                      <a:pt x="0" y="5775"/>
                    </a:cubicBezTo>
                    <a:lnTo>
                      <a:pt x="0" y="80250"/>
                    </a:lnTo>
                    <a:lnTo>
                      <a:pt x="0" y="80250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121" name="Forma libre: forma 120">
                <a:extLst>
                  <a:ext uri="{FF2B5EF4-FFF2-40B4-BE49-F238E27FC236}">
                    <a16:creationId xmlns:a16="http://schemas.microsoft.com/office/drawing/2014/main" id="{FDED314D-F76F-8961-EAED-AB971BA25DFF}"/>
                  </a:ext>
                </a:extLst>
              </p:cNvPr>
              <p:cNvSpPr/>
              <p:nvPr/>
            </p:nvSpPr>
            <p:spPr>
              <a:xfrm>
                <a:off x="4348373" y="4911141"/>
                <a:ext cx="33446" cy="22402"/>
              </a:xfrm>
              <a:custGeom>
                <a:avLst/>
                <a:gdLst>
                  <a:gd name="connsiteX0" fmla="*/ 16923 w 33446"/>
                  <a:gd name="connsiteY0" fmla="*/ 0 h 22402"/>
                  <a:gd name="connsiteX1" fmla="*/ 4878 w 33446"/>
                  <a:gd name="connsiteY1" fmla="*/ 3286 h 22402"/>
                  <a:gd name="connsiteX2" fmla="*/ 0 w 33446"/>
                  <a:gd name="connsiteY2" fmla="*/ 11251 h 22402"/>
                  <a:gd name="connsiteX3" fmla="*/ 4878 w 33446"/>
                  <a:gd name="connsiteY3" fmla="*/ 19216 h 22402"/>
                  <a:gd name="connsiteX4" fmla="*/ 16723 w 33446"/>
                  <a:gd name="connsiteY4" fmla="*/ 22402 h 22402"/>
                  <a:gd name="connsiteX5" fmla="*/ 28569 w 33446"/>
                  <a:gd name="connsiteY5" fmla="*/ 19117 h 22402"/>
                  <a:gd name="connsiteX6" fmla="*/ 33447 w 33446"/>
                  <a:gd name="connsiteY6" fmla="*/ 11251 h 22402"/>
                  <a:gd name="connsiteX7" fmla="*/ 28569 w 33446"/>
                  <a:gd name="connsiteY7" fmla="*/ 3286 h 22402"/>
                  <a:gd name="connsiteX8" fmla="*/ 16923 w 33446"/>
                  <a:gd name="connsiteY8" fmla="*/ 0 h 22402"/>
                  <a:gd name="connsiteX9" fmla="*/ 16923 w 33446"/>
                  <a:gd name="connsiteY9" fmla="*/ 0 h 22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446" h="22402">
                    <a:moveTo>
                      <a:pt x="16923" y="0"/>
                    </a:moveTo>
                    <a:cubicBezTo>
                      <a:pt x="12244" y="0"/>
                      <a:pt x="8262" y="1095"/>
                      <a:pt x="4878" y="3286"/>
                    </a:cubicBezTo>
                    <a:cubicBezTo>
                      <a:pt x="1593" y="5476"/>
                      <a:pt x="0" y="8164"/>
                      <a:pt x="0" y="11251"/>
                    </a:cubicBezTo>
                    <a:cubicBezTo>
                      <a:pt x="0" y="14338"/>
                      <a:pt x="1593" y="17026"/>
                      <a:pt x="4878" y="19216"/>
                    </a:cubicBezTo>
                    <a:cubicBezTo>
                      <a:pt x="8163" y="21307"/>
                      <a:pt x="12045" y="22402"/>
                      <a:pt x="16723" y="22402"/>
                    </a:cubicBezTo>
                    <a:cubicBezTo>
                      <a:pt x="21402" y="22402"/>
                      <a:pt x="25284" y="21307"/>
                      <a:pt x="28569" y="19117"/>
                    </a:cubicBezTo>
                    <a:cubicBezTo>
                      <a:pt x="31854" y="16926"/>
                      <a:pt x="33447" y="14338"/>
                      <a:pt x="33447" y="11251"/>
                    </a:cubicBezTo>
                    <a:cubicBezTo>
                      <a:pt x="33447" y="8065"/>
                      <a:pt x="31854" y="5476"/>
                      <a:pt x="28569" y="3286"/>
                    </a:cubicBezTo>
                    <a:cubicBezTo>
                      <a:pt x="25284" y="1095"/>
                      <a:pt x="21402" y="0"/>
                      <a:pt x="16923" y="0"/>
                    </a:cubicBezTo>
                    <a:lnTo>
                      <a:pt x="1692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122" name="Forma libre: forma 121">
                <a:extLst>
                  <a:ext uri="{FF2B5EF4-FFF2-40B4-BE49-F238E27FC236}">
                    <a16:creationId xmlns:a16="http://schemas.microsoft.com/office/drawing/2014/main" id="{DCF954CF-7078-8357-9191-B22FD6E2B2B5}"/>
                  </a:ext>
                </a:extLst>
              </p:cNvPr>
              <p:cNvSpPr/>
              <p:nvPr/>
            </p:nvSpPr>
            <p:spPr>
              <a:xfrm>
                <a:off x="4195870" y="4898496"/>
                <a:ext cx="131597" cy="125354"/>
              </a:xfrm>
              <a:custGeom>
                <a:avLst/>
                <a:gdLst>
                  <a:gd name="connsiteX0" fmla="*/ 125824 w 131597"/>
                  <a:gd name="connsiteY0" fmla="*/ 0 h 125354"/>
                  <a:gd name="connsiteX1" fmla="*/ 103526 w 131597"/>
                  <a:gd name="connsiteY1" fmla="*/ 0 h 125354"/>
                  <a:gd name="connsiteX2" fmla="*/ 97852 w 131597"/>
                  <a:gd name="connsiteY2" fmla="*/ 5675 h 125354"/>
                  <a:gd name="connsiteX3" fmla="*/ 97852 w 131597"/>
                  <a:gd name="connsiteY3" fmla="*/ 47593 h 125354"/>
                  <a:gd name="connsiteX4" fmla="*/ 65998 w 131597"/>
                  <a:gd name="connsiteY4" fmla="*/ 42515 h 125354"/>
                  <a:gd name="connsiteX5" fmla="*/ 19212 w 131597"/>
                  <a:gd name="connsiteY5" fmla="*/ 54761 h 125354"/>
                  <a:gd name="connsiteX6" fmla="*/ 0 w 131597"/>
                  <a:gd name="connsiteY6" fmla="*/ 83934 h 125354"/>
                  <a:gd name="connsiteX7" fmla="*/ 19411 w 131597"/>
                  <a:gd name="connsiteY7" fmla="*/ 113307 h 125354"/>
                  <a:gd name="connsiteX8" fmla="*/ 66297 w 131597"/>
                  <a:gd name="connsiteY8" fmla="*/ 125354 h 125354"/>
                  <a:gd name="connsiteX9" fmla="*/ 112485 w 131597"/>
                  <a:gd name="connsiteY9" fmla="*/ 113307 h 125354"/>
                  <a:gd name="connsiteX10" fmla="*/ 131598 w 131597"/>
                  <a:gd name="connsiteY10" fmla="*/ 83934 h 125354"/>
                  <a:gd name="connsiteX11" fmla="*/ 131598 w 131597"/>
                  <a:gd name="connsiteY11" fmla="*/ 5675 h 125354"/>
                  <a:gd name="connsiteX12" fmla="*/ 125824 w 131597"/>
                  <a:gd name="connsiteY12" fmla="*/ 0 h 125354"/>
                  <a:gd name="connsiteX13" fmla="*/ 90386 w 131597"/>
                  <a:gd name="connsiteY13" fmla="*/ 105839 h 125354"/>
                  <a:gd name="connsiteX14" fmla="*/ 66396 w 131597"/>
                  <a:gd name="connsiteY14" fmla="*/ 114601 h 125354"/>
                  <a:gd name="connsiteX15" fmla="*/ 42207 w 131597"/>
                  <a:gd name="connsiteY15" fmla="*/ 105839 h 125354"/>
                  <a:gd name="connsiteX16" fmla="*/ 32252 w 131597"/>
                  <a:gd name="connsiteY16" fmla="*/ 84432 h 125354"/>
                  <a:gd name="connsiteX17" fmla="*/ 42207 w 131597"/>
                  <a:gd name="connsiteY17" fmla="*/ 63225 h 125354"/>
                  <a:gd name="connsiteX18" fmla="*/ 66197 w 131597"/>
                  <a:gd name="connsiteY18" fmla="*/ 54264 h 125354"/>
                  <a:gd name="connsiteX19" fmla="*/ 90187 w 131597"/>
                  <a:gd name="connsiteY19" fmla="*/ 63225 h 125354"/>
                  <a:gd name="connsiteX20" fmla="*/ 100241 w 131597"/>
                  <a:gd name="connsiteY20" fmla="*/ 84432 h 125354"/>
                  <a:gd name="connsiteX21" fmla="*/ 90386 w 131597"/>
                  <a:gd name="connsiteY21" fmla="*/ 105839 h 125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31597" h="125354">
                    <a:moveTo>
                      <a:pt x="125824" y="0"/>
                    </a:moveTo>
                    <a:lnTo>
                      <a:pt x="103526" y="0"/>
                    </a:lnTo>
                    <a:cubicBezTo>
                      <a:pt x="99943" y="0"/>
                      <a:pt x="97852" y="2887"/>
                      <a:pt x="97852" y="5675"/>
                    </a:cubicBezTo>
                    <a:lnTo>
                      <a:pt x="97852" y="47593"/>
                    </a:lnTo>
                    <a:cubicBezTo>
                      <a:pt x="87997" y="44207"/>
                      <a:pt x="77346" y="42515"/>
                      <a:pt x="65998" y="42515"/>
                    </a:cubicBezTo>
                    <a:cubicBezTo>
                      <a:pt x="47781" y="42515"/>
                      <a:pt x="32153" y="46597"/>
                      <a:pt x="19212" y="54761"/>
                    </a:cubicBezTo>
                    <a:cubicBezTo>
                      <a:pt x="6371" y="62826"/>
                      <a:pt x="0" y="72484"/>
                      <a:pt x="0" y="83934"/>
                    </a:cubicBezTo>
                    <a:cubicBezTo>
                      <a:pt x="0" y="95385"/>
                      <a:pt x="6470" y="105142"/>
                      <a:pt x="19411" y="113307"/>
                    </a:cubicBezTo>
                    <a:cubicBezTo>
                      <a:pt x="32352" y="121371"/>
                      <a:pt x="47980" y="125354"/>
                      <a:pt x="66297" y="125354"/>
                    </a:cubicBezTo>
                    <a:cubicBezTo>
                      <a:pt x="84414" y="125354"/>
                      <a:pt x="99843" y="121371"/>
                      <a:pt x="112485" y="113307"/>
                    </a:cubicBezTo>
                    <a:cubicBezTo>
                      <a:pt x="125227" y="105242"/>
                      <a:pt x="131598" y="95484"/>
                      <a:pt x="131598" y="83934"/>
                    </a:cubicBezTo>
                    <a:lnTo>
                      <a:pt x="131598" y="5675"/>
                    </a:lnTo>
                    <a:cubicBezTo>
                      <a:pt x="131498" y="3087"/>
                      <a:pt x="129507" y="0"/>
                      <a:pt x="125824" y="0"/>
                    </a:cubicBezTo>
                    <a:close/>
                    <a:moveTo>
                      <a:pt x="90386" y="105839"/>
                    </a:moveTo>
                    <a:cubicBezTo>
                      <a:pt x="83817" y="111713"/>
                      <a:pt x="75753" y="114601"/>
                      <a:pt x="66396" y="114601"/>
                    </a:cubicBezTo>
                    <a:cubicBezTo>
                      <a:pt x="57039" y="114601"/>
                      <a:pt x="48976" y="111713"/>
                      <a:pt x="42207" y="105839"/>
                    </a:cubicBezTo>
                    <a:cubicBezTo>
                      <a:pt x="35637" y="99865"/>
                      <a:pt x="32252" y="92796"/>
                      <a:pt x="32252" y="84432"/>
                    </a:cubicBezTo>
                    <a:cubicBezTo>
                      <a:pt x="32252" y="76168"/>
                      <a:pt x="35537" y="69099"/>
                      <a:pt x="42207" y="63225"/>
                    </a:cubicBezTo>
                    <a:cubicBezTo>
                      <a:pt x="48777" y="57251"/>
                      <a:pt x="56840" y="54264"/>
                      <a:pt x="66197" y="54264"/>
                    </a:cubicBezTo>
                    <a:cubicBezTo>
                      <a:pt x="75554" y="54264"/>
                      <a:pt x="83617" y="57251"/>
                      <a:pt x="90187" y="63225"/>
                    </a:cubicBezTo>
                    <a:cubicBezTo>
                      <a:pt x="96956" y="69099"/>
                      <a:pt x="100241" y="76168"/>
                      <a:pt x="100241" y="84432"/>
                    </a:cubicBezTo>
                    <a:cubicBezTo>
                      <a:pt x="100341" y="92696"/>
                      <a:pt x="97056" y="99865"/>
                      <a:pt x="90386" y="1058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123" name="Forma libre: forma 122">
                <a:extLst>
                  <a:ext uri="{FF2B5EF4-FFF2-40B4-BE49-F238E27FC236}">
                    <a16:creationId xmlns:a16="http://schemas.microsoft.com/office/drawing/2014/main" id="{5093FB29-879E-B61F-4D32-DAB8EF29B7E1}"/>
                  </a:ext>
                </a:extLst>
              </p:cNvPr>
              <p:cNvSpPr/>
              <p:nvPr/>
            </p:nvSpPr>
            <p:spPr>
              <a:xfrm>
                <a:off x="4049142" y="4940812"/>
                <a:ext cx="131996" cy="83137"/>
              </a:xfrm>
              <a:custGeom>
                <a:avLst/>
                <a:gdLst>
                  <a:gd name="connsiteX0" fmla="*/ 67093 w 131996"/>
                  <a:gd name="connsiteY0" fmla="*/ 72883 h 83137"/>
                  <a:gd name="connsiteX1" fmla="*/ 44695 w 131996"/>
                  <a:gd name="connsiteY1" fmla="*/ 65316 h 83137"/>
                  <a:gd name="connsiteX2" fmla="*/ 32750 w 131996"/>
                  <a:gd name="connsiteY2" fmla="*/ 42714 h 83137"/>
                  <a:gd name="connsiteX3" fmla="*/ 42904 w 131996"/>
                  <a:gd name="connsiteY3" fmla="*/ 21606 h 83137"/>
                  <a:gd name="connsiteX4" fmla="*/ 67292 w 131996"/>
                  <a:gd name="connsiteY4" fmla="*/ 12844 h 83137"/>
                  <a:gd name="connsiteX5" fmla="*/ 91681 w 131996"/>
                  <a:gd name="connsiteY5" fmla="*/ 21606 h 83137"/>
                  <a:gd name="connsiteX6" fmla="*/ 101834 w 131996"/>
                  <a:gd name="connsiteY6" fmla="*/ 42714 h 83137"/>
                  <a:gd name="connsiteX7" fmla="*/ 91681 w 131996"/>
                  <a:gd name="connsiteY7" fmla="*/ 64021 h 83137"/>
                  <a:gd name="connsiteX8" fmla="*/ 67093 w 131996"/>
                  <a:gd name="connsiteY8" fmla="*/ 72883 h 83137"/>
                  <a:gd name="connsiteX9" fmla="*/ 67093 w 131996"/>
                  <a:gd name="connsiteY9" fmla="*/ 72883 h 83137"/>
                  <a:gd name="connsiteX10" fmla="*/ 131996 w 131996"/>
                  <a:gd name="connsiteY10" fmla="*/ 41121 h 83137"/>
                  <a:gd name="connsiteX11" fmla="*/ 112485 w 131996"/>
                  <a:gd name="connsiteY11" fmla="*/ 12147 h 83137"/>
                  <a:gd name="connsiteX12" fmla="*/ 66197 w 131996"/>
                  <a:gd name="connsiteY12" fmla="*/ 0 h 83137"/>
                  <a:gd name="connsiteX13" fmla="*/ 19411 w 131996"/>
                  <a:gd name="connsiteY13" fmla="*/ 12247 h 83137"/>
                  <a:gd name="connsiteX14" fmla="*/ 0 w 131996"/>
                  <a:gd name="connsiteY14" fmla="*/ 41420 h 83137"/>
                  <a:gd name="connsiteX15" fmla="*/ 19212 w 131996"/>
                  <a:gd name="connsiteY15" fmla="*/ 70991 h 83137"/>
                  <a:gd name="connsiteX16" fmla="*/ 65799 w 131996"/>
                  <a:gd name="connsiteY16" fmla="*/ 83138 h 83137"/>
                  <a:gd name="connsiteX17" fmla="*/ 99246 w 131996"/>
                  <a:gd name="connsiteY17" fmla="*/ 77463 h 83137"/>
                  <a:gd name="connsiteX18" fmla="*/ 99246 w 131996"/>
                  <a:gd name="connsiteY18" fmla="*/ 81047 h 83137"/>
                  <a:gd name="connsiteX19" fmla="*/ 131996 w 131996"/>
                  <a:gd name="connsiteY19" fmla="*/ 81047 h 83137"/>
                  <a:gd name="connsiteX20" fmla="*/ 131996 w 131996"/>
                  <a:gd name="connsiteY20" fmla="*/ 41121 h 83137"/>
                  <a:gd name="connsiteX21" fmla="*/ 131996 w 131996"/>
                  <a:gd name="connsiteY21" fmla="*/ 41121 h 83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31996" h="83137">
                    <a:moveTo>
                      <a:pt x="67093" y="72883"/>
                    </a:moveTo>
                    <a:cubicBezTo>
                      <a:pt x="58831" y="72883"/>
                      <a:pt x="51465" y="70393"/>
                      <a:pt x="44695" y="65316"/>
                    </a:cubicBezTo>
                    <a:cubicBezTo>
                      <a:pt x="36732" y="59740"/>
                      <a:pt x="32750" y="52173"/>
                      <a:pt x="32750" y="42714"/>
                    </a:cubicBezTo>
                    <a:cubicBezTo>
                      <a:pt x="32750" y="34550"/>
                      <a:pt x="36135" y="27480"/>
                      <a:pt x="42904" y="21606"/>
                    </a:cubicBezTo>
                    <a:cubicBezTo>
                      <a:pt x="49673" y="15731"/>
                      <a:pt x="57736" y="12844"/>
                      <a:pt x="67292" y="12844"/>
                    </a:cubicBezTo>
                    <a:cubicBezTo>
                      <a:pt x="76848" y="12844"/>
                      <a:pt x="85011" y="15831"/>
                      <a:pt x="91681" y="21606"/>
                    </a:cubicBezTo>
                    <a:cubicBezTo>
                      <a:pt x="98450" y="27480"/>
                      <a:pt x="101834" y="34550"/>
                      <a:pt x="101834" y="42714"/>
                    </a:cubicBezTo>
                    <a:cubicBezTo>
                      <a:pt x="101834" y="51078"/>
                      <a:pt x="98450" y="58147"/>
                      <a:pt x="91681" y="64021"/>
                    </a:cubicBezTo>
                    <a:cubicBezTo>
                      <a:pt x="84812" y="69896"/>
                      <a:pt x="76649" y="72883"/>
                      <a:pt x="67093" y="72883"/>
                    </a:cubicBezTo>
                    <a:lnTo>
                      <a:pt x="67093" y="72883"/>
                    </a:lnTo>
                    <a:close/>
                    <a:moveTo>
                      <a:pt x="131996" y="41121"/>
                    </a:moveTo>
                    <a:cubicBezTo>
                      <a:pt x="131897" y="29770"/>
                      <a:pt x="125426" y="20112"/>
                      <a:pt x="112485" y="12147"/>
                    </a:cubicBezTo>
                    <a:cubicBezTo>
                      <a:pt x="99644" y="4082"/>
                      <a:pt x="84215" y="0"/>
                      <a:pt x="66197" y="0"/>
                    </a:cubicBezTo>
                    <a:cubicBezTo>
                      <a:pt x="47980" y="0"/>
                      <a:pt x="32352" y="4082"/>
                      <a:pt x="19411" y="12247"/>
                    </a:cubicBezTo>
                    <a:cubicBezTo>
                      <a:pt x="6470" y="20312"/>
                      <a:pt x="0" y="30069"/>
                      <a:pt x="0" y="41420"/>
                    </a:cubicBezTo>
                    <a:cubicBezTo>
                      <a:pt x="0" y="52870"/>
                      <a:pt x="6371" y="62727"/>
                      <a:pt x="19212" y="70991"/>
                    </a:cubicBezTo>
                    <a:cubicBezTo>
                      <a:pt x="32153" y="79056"/>
                      <a:pt x="47682" y="83138"/>
                      <a:pt x="65799" y="83138"/>
                    </a:cubicBezTo>
                    <a:cubicBezTo>
                      <a:pt x="77844" y="83138"/>
                      <a:pt x="88993" y="81246"/>
                      <a:pt x="99246" y="77463"/>
                    </a:cubicBezTo>
                    <a:lnTo>
                      <a:pt x="99246" y="81047"/>
                    </a:lnTo>
                    <a:lnTo>
                      <a:pt x="131996" y="81047"/>
                    </a:lnTo>
                    <a:lnTo>
                      <a:pt x="131996" y="41121"/>
                    </a:lnTo>
                    <a:lnTo>
                      <a:pt x="131996" y="41121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124" name="Forma libre: forma 123">
                <a:extLst>
                  <a:ext uri="{FF2B5EF4-FFF2-40B4-BE49-F238E27FC236}">
                    <a16:creationId xmlns:a16="http://schemas.microsoft.com/office/drawing/2014/main" id="{946A9824-B161-9C55-B491-32EBE64949EE}"/>
                  </a:ext>
                </a:extLst>
              </p:cNvPr>
              <p:cNvSpPr/>
              <p:nvPr/>
            </p:nvSpPr>
            <p:spPr>
              <a:xfrm>
                <a:off x="3806728" y="4872175"/>
                <a:ext cx="209812" cy="209879"/>
              </a:xfrm>
              <a:custGeom>
                <a:avLst/>
                <a:gdLst>
                  <a:gd name="connsiteX0" fmla="*/ 101360 w 209812"/>
                  <a:gd name="connsiteY0" fmla="*/ 5113 h 209879"/>
                  <a:gd name="connsiteX1" fmla="*/ 195130 w 209812"/>
                  <a:gd name="connsiteY1" fmla="*/ 104779 h 209879"/>
                  <a:gd name="connsiteX2" fmla="*/ 209764 w 209812"/>
                  <a:gd name="connsiteY2" fmla="*/ 131264 h 209879"/>
                  <a:gd name="connsiteX3" fmla="*/ 179502 w 209812"/>
                  <a:gd name="connsiteY3" fmla="*/ 158744 h 209879"/>
                  <a:gd name="connsiteX4" fmla="*/ 78066 w 209812"/>
                  <a:gd name="connsiteY4" fmla="*/ 195982 h 209879"/>
                  <a:gd name="connsiteX5" fmla="*/ 108029 w 209812"/>
                  <a:gd name="connsiteY5" fmla="*/ 150181 h 209879"/>
                  <a:gd name="connsiteX6" fmla="*/ 140281 w 209812"/>
                  <a:gd name="connsiteY6" fmla="*/ 59775 h 209879"/>
                  <a:gd name="connsiteX7" fmla="*/ 123458 w 209812"/>
                  <a:gd name="connsiteY7" fmla="*/ 48026 h 209879"/>
                  <a:gd name="connsiteX8" fmla="*/ 137594 w 209812"/>
                  <a:gd name="connsiteY8" fmla="*/ 61965 h 209879"/>
                  <a:gd name="connsiteX9" fmla="*/ 82048 w 209812"/>
                  <a:gd name="connsiteY9" fmla="*/ 154761 h 209879"/>
                  <a:gd name="connsiteX10" fmla="*/ 35262 w 209812"/>
                  <a:gd name="connsiteY10" fmla="*/ 209324 h 209879"/>
                  <a:gd name="connsiteX11" fmla="*/ 5498 w 209812"/>
                  <a:gd name="connsiteY11" fmla="*/ 159939 h 209879"/>
                  <a:gd name="connsiteX12" fmla="*/ 9281 w 209812"/>
                  <a:gd name="connsiteY12" fmla="*/ 149883 h 209879"/>
                  <a:gd name="connsiteX13" fmla="*/ 94292 w 209812"/>
                  <a:gd name="connsiteY13" fmla="*/ 86558 h 209879"/>
                  <a:gd name="connsiteX14" fmla="*/ 122065 w 209812"/>
                  <a:gd name="connsiteY14" fmla="*/ 49022 h 209879"/>
                  <a:gd name="connsiteX15" fmla="*/ 118680 w 209812"/>
                  <a:gd name="connsiteY15" fmla="*/ 47628 h 209879"/>
                  <a:gd name="connsiteX16" fmla="*/ 121069 w 209812"/>
                  <a:gd name="connsiteY16" fmla="*/ 49022 h 209879"/>
                  <a:gd name="connsiteX17" fmla="*/ 88220 w 209812"/>
                  <a:gd name="connsiteY17" fmla="*/ 84169 h 209879"/>
                  <a:gd name="connsiteX18" fmla="*/ 18738 w 209812"/>
                  <a:gd name="connsiteY18" fmla="*/ 125389 h 209879"/>
                  <a:gd name="connsiteX19" fmla="*/ 70003 w 209812"/>
                  <a:gd name="connsiteY19" fmla="*/ 12083 h 209879"/>
                  <a:gd name="connsiteX20" fmla="*/ 101360 w 209812"/>
                  <a:gd name="connsiteY20" fmla="*/ 5113 h 209879"/>
                  <a:gd name="connsiteX21" fmla="*/ 101360 w 209812"/>
                  <a:gd name="connsiteY21" fmla="*/ 5113 h 209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09812" h="209879">
                    <a:moveTo>
                      <a:pt x="101360" y="5113"/>
                    </a:moveTo>
                    <a:cubicBezTo>
                      <a:pt x="104346" y="7304"/>
                      <a:pt x="141277" y="37273"/>
                      <a:pt x="195130" y="104779"/>
                    </a:cubicBezTo>
                    <a:cubicBezTo>
                      <a:pt x="202397" y="113840"/>
                      <a:pt x="209266" y="124692"/>
                      <a:pt x="209764" y="131264"/>
                    </a:cubicBezTo>
                    <a:cubicBezTo>
                      <a:pt x="210659" y="142316"/>
                      <a:pt x="199311" y="151575"/>
                      <a:pt x="179502" y="158744"/>
                    </a:cubicBezTo>
                    <a:cubicBezTo>
                      <a:pt x="166462" y="163424"/>
                      <a:pt x="114499" y="182839"/>
                      <a:pt x="78066" y="195982"/>
                    </a:cubicBezTo>
                    <a:cubicBezTo>
                      <a:pt x="88220" y="182441"/>
                      <a:pt x="98473" y="167008"/>
                      <a:pt x="108029" y="150181"/>
                    </a:cubicBezTo>
                    <a:cubicBezTo>
                      <a:pt x="141576" y="90840"/>
                      <a:pt x="144960" y="73416"/>
                      <a:pt x="140281" y="59775"/>
                    </a:cubicBezTo>
                    <a:cubicBezTo>
                      <a:pt x="135901" y="46931"/>
                      <a:pt x="126544" y="47429"/>
                      <a:pt x="123458" y="48026"/>
                    </a:cubicBezTo>
                    <a:cubicBezTo>
                      <a:pt x="126345" y="47528"/>
                      <a:pt x="135702" y="48922"/>
                      <a:pt x="137594" y="61965"/>
                    </a:cubicBezTo>
                    <a:cubicBezTo>
                      <a:pt x="139883" y="78195"/>
                      <a:pt x="130327" y="92632"/>
                      <a:pt x="82048" y="154761"/>
                    </a:cubicBezTo>
                    <a:cubicBezTo>
                      <a:pt x="66320" y="175073"/>
                      <a:pt x="50293" y="193592"/>
                      <a:pt x="35262" y="209324"/>
                    </a:cubicBezTo>
                    <a:cubicBezTo>
                      <a:pt x="19534" y="211315"/>
                      <a:pt x="-12918" y="210618"/>
                      <a:pt x="5498" y="159939"/>
                    </a:cubicBezTo>
                    <a:cubicBezTo>
                      <a:pt x="6693" y="156653"/>
                      <a:pt x="7987" y="153268"/>
                      <a:pt x="9281" y="149883"/>
                    </a:cubicBezTo>
                    <a:cubicBezTo>
                      <a:pt x="28792" y="137138"/>
                      <a:pt x="64130" y="112147"/>
                      <a:pt x="94292" y="86558"/>
                    </a:cubicBezTo>
                    <a:cubicBezTo>
                      <a:pt x="125151" y="60372"/>
                      <a:pt x="125151" y="51810"/>
                      <a:pt x="122065" y="49022"/>
                    </a:cubicBezTo>
                    <a:cubicBezTo>
                      <a:pt x="120671" y="47728"/>
                      <a:pt x="118680" y="47628"/>
                      <a:pt x="118680" y="47628"/>
                    </a:cubicBezTo>
                    <a:cubicBezTo>
                      <a:pt x="118680" y="47628"/>
                      <a:pt x="120074" y="47927"/>
                      <a:pt x="121069" y="49022"/>
                    </a:cubicBezTo>
                    <a:cubicBezTo>
                      <a:pt x="123458" y="51909"/>
                      <a:pt x="122762" y="60472"/>
                      <a:pt x="88220" y="84169"/>
                    </a:cubicBezTo>
                    <a:cubicBezTo>
                      <a:pt x="64329" y="100597"/>
                      <a:pt x="38646" y="115034"/>
                      <a:pt x="18738" y="125389"/>
                    </a:cubicBezTo>
                    <a:cubicBezTo>
                      <a:pt x="39941" y="73117"/>
                      <a:pt x="65922" y="18654"/>
                      <a:pt x="70003" y="12083"/>
                    </a:cubicBezTo>
                    <a:cubicBezTo>
                      <a:pt x="77270" y="433"/>
                      <a:pt x="88220" y="-4545"/>
                      <a:pt x="101360" y="5113"/>
                    </a:cubicBezTo>
                    <a:lnTo>
                      <a:pt x="101360" y="5113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</p:grpSp>
        <p:cxnSp>
          <p:nvCxnSpPr>
            <p:cNvPr id="117" name="Conector recto 116">
              <a:extLst>
                <a:ext uri="{FF2B5EF4-FFF2-40B4-BE49-F238E27FC236}">
                  <a16:creationId xmlns:a16="http://schemas.microsoft.com/office/drawing/2014/main" id="{B9CD5F13-E83B-31DA-4244-712FDB20C04F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4764" y="5050964"/>
              <a:ext cx="54720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8" name="Imagen 117" descr="Imagen que contiene Texto&#10;&#10;Descripción generada automáticamente">
              <a:extLst>
                <a:ext uri="{FF2B5EF4-FFF2-40B4-BE49-F238E27FC236}">
                  <a16:creationId xmlns:a16="http://schemas.microsoft.com/office/drawing/2014/main" id="{4B5CF6D7-9864-B558-8EF3-8982B34DE8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91835" y="4901411"/>
              <a:ext cx="821320" cy="207316"/>
            </a:xfrm>
            <a:prstGeom prst="rect">
              <a:avLst/>
            </a:prstGeom>
          </p:spPr>
        </p:pic>
      </p:grpSp>
      <p:sp>
        <p:nvSpPr>
          <p:cNvPr id="113" name="Google Shape;113;p21"/>
          <p:cNvSpPr txBox="1">
            <a:spLocks noGrp="1"/>
          </p:cNvSpPr>
          <p:nvPr>
            <p:ph type="ctrTitle"/>
          </p:nvPr>
        </p:nvSpPr>
        <p:spPr>
          <a:xfrm>
            <a:off x="655200" y="284400"/>
            <a:ext cx="7048800" cy="4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bg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13" name="Picture 2" descr="Imagen relacionada">
            <a:extLst>
              <a:ext uri="{FF2B5EF4-FFF2-40B4-BE49-F238E27FC236}">
                <a16:creationId xmlns:a16="http://schemas.microsoft.com/office/drawing/2014/main" id="{F5C88ECF-4FA5-AA6D-0C27-EA60CCCE43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222" l="889" r="99667">
                        <a14:foregroundMark x1="19778" y1="21222" x2="19778" y2="21222"/>
                        <a14:foregroundMark x1="27444" y1="15778" x2="27444" y2="15778"/>
                        <a14:foregroundMark x1="45222" y1="14667" x2="45222" y2="14667"/>
                        <a14:foregroundMark x1="57000" y1="14889" x2="57000" y2="14889"/>
                        <a14:foregroundMark x1="80000" y1="26667" x2="80000" y2="26667"/>
                        <a14:foregroundMark x1="82667" y1="41111" x2="82667" y2="41111"/>
                        <a14:foregroundMark x1="84333" y1="53778" x2="84333" y2="53778"/>
                        <a14:foregroundMark x1="83000" y1="66000" x2="83000" y2="66000"/>
                        <a14:foregroundMark x1="71222" y1="76222" x2="71222" y2="76222"/>
                        <a14:foregroundMark x1="62778" y1="82222" x2="62778" y2="82222"/>
                        <a14:foregroundMark x1="52889" y1="86000" x2="52889" y2="86000"/>
                        <a14:foregroundMark x1="79667" y1="80222" x2="79667" y2="80222"/>
                        <a14:foregroundMark x1="74778" y1="74222" x2="73667" y2="69556"/>
                        <a14:foregroundMark x1="64889" y1="22333" x2="76111" y2="10222"/>
                        <a14:foregroundMark x1="74444" y1="30444" x2="88222" y2="24444"/>
                        <a14:foregroundMark x1="78000" y1="40889" x2="95778" y2="40111"/>
                        <a14:foregroundMark x1="81111" y1="49333" x2="94778" y2="55889"/>
                        <a14:foregroundMark x1="77778" y1="60889" x2="88667" y2="72333"/>
                        <a14:foregroundMark x1="63333" y1="76444" x2="63556" y2="93111"/>
                        <a14:foregroundMark x1="32889" y1="73667" x2="15444" y2="80556"/>
                        <a14:foregroundMark x1="6667" y1="39556" x2="18444" y2="41667"/>
                        <a14:foregroundMark x1="16000" y1="19778" x2="23667" y2="29444"/>
                        <a14:foregroundMark x1="29889" y1="9111" x2="33444" y2="22556"/>
                        <a14:foregroundMark x1="46889" y1="2889" x2="42222" y2="18778"/>
                        <a14:foregroundMark x1="62778" y1="4556" x2="54556" y2="18444"/>
                        <a14:foregroundMark x1="20889" y1="61444" x2="11000" y2="71778"/>
                        <a14:foregroundMark x1="38667" y1="77000" x2="38667" y2="88778"/>
                        <a14:foregroundMark x1="46000" y1="6000" x2="46667" y2="12222"/>
                        <a14:foregroundMark x1="42111" y1="6111" x2="42444" y2="14000"/>
                        <a14:foregroundMark x1="36444" y1="5444" x2="41889" y2="21000"/>
                        <a14:foregroundMark x1="9778" y1="25889" x2="26000" y2="33778"/>
                        <a14:foregroundMark x1="50556" y1="81333" x2="48667" y2="92556"/>
                        <a14:foregroundMark x1="69444" y1="71778" x2="78667" y2="86444"/>
                        <a14:foregroundMark x1="3333" y1="49778" x2="19778" y2="5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881" y="-618368"/>
            <a:ext cx="1678071" cy="1678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E84ABFC6-856B-EC04-C7C4-34051C9EB6D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8611200" y="4881600"/>
            <a:ext cx="511200" cy="2139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6DBB0-82DF-44E8-A9B3-7680102EDDF9}" type="slidenum">
              <a:rPr lang="es-ES" smtClean="0"/>
              <a:t>‹Nº›</a:t>
            </a:fld>
            <a:endParaRPr lang="es-ES"/>
          </a:p>
        </p:txBody>
      </p:sp>
      <p:pic>
        <p:nvPicPr>
          <p:cNvPr id="3" name="Imagen 2" descr="Imagen que contiene Tabla&#10;&#10;Descripción generada automáticamente">
            <a:extLst>
              <a:ext uri="{FF2B5EF4-FFF2-40B4-BE49-F238E27FC236}">
                <a16:creationId xmlns:a16="http://schemas.microsoft.com/office/drawing/2014/main" id="{31214439-D0AF-605F-C87D-3760CBC76DB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221784" y="4844576"/>
            <a:ext cx="1156166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443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9F8FFB-0397-E322-7C11-7E300F466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19E6B2-44FA-8172-43F6-1529FE3D2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A31CFC9-3D03-6F7D-4170-3CDB28D7C8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097FE96-6BA2-F327-E866-0BC6452B6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5353A1D-B4FA-DA36-03B5-8C1E7DE54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68DBD84-1CF0-090A-CAB9-7E3EDA290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6DBB0-82DF-44E8-A9B3-7680102EDDF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2921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56BCF5-EC60-6B4E-DD4D-7D3F9E575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B3C7011-3C9F-5801-3197-24A5BAC209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2BDBEC0-AF37-D8E1-74D1-E5363FFF60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BD71B2A-ECEC-0BFE-389B-A7C18EBDF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D352265-3E6B-DC26-65F2-C66825A80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EBFC775-21F5-0889-C16A-190763E0C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6DBB0-82DF-44E8-A9B3-7680102EDDF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74939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EE45D9-FB61-488E-9F5F-E8658B4C4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1EADF22-1417-141F-3D04-C7679B6DE1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5CDC397-B0AC-65D0-E24A-532506DDB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D9C11E7-9A88-C11A-7F2C-8424483FC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366262B-C6F9-BB90-2051-46F0D6265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6DBB0-82DF-44E8-A9B3-7680102EDDF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48339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17A13AF-56B1-511E-244E-DA4087880D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A11B7B0-7355-2F6F-9846-B9BF177A81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12B182-6439-8DC3-F975-946B5713F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D06A37E-3B92-4B17-E705-949B9A1F8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13E188-3714-33B9-4F70-FAC4F3E09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6DBB0-82DF-44E8-A9B3-7680102EDDF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3543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 preserve="1" userDrawn="1">
  <p:cSld name="1_Resources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upo 123">
            <a:extLst>
              <a:ext uri="{FF2B5EF4-FFF2-40B4-BE49-F238E27FC236}">
                <a16:creationId xmlns:a16="http://schemas.microsoft.com/office/drawing/2014/main" id="{365F392A-C9E8-C282-9FA7-A5ABEEE66B1B}"/>
              </a:ext>
            </a:extLst>
          </p:cNvPr>
          <p:cNvGrpSpPr/>
          <p:nvPr userDrawn="1"/>
        </p:nvGrpSpPr>
        <p:grpSpPr>
          <a:xfrm>
            <a:off x="-4764" y="4830592"/>
            <a:ext cx="9148763" cy="313760"/>
            <a:chOff x="-4764" y="4846467"/>
            <a:chExt cx="9148763" cy="313760"/>
          </a:xfrm>
        </p:grpSpPr>
        <p:sp>
          <p:nvSpPr>
            <p:cNvPr id="125" name="9 Rectángulo">
              <a:extLst>
                <a:ext uri="{FF2B5EF4-FFF2-40B4-BE49-F238E27FC236}">
                  <a16:creationId xmlns:a16="http://schemas.microsoft.com/office/drawing/2014/main" id="{77750CAD-5725-8591-1D09-1D70B0D75794}"/>
                </a:ext>
              </a:extLst>
            </p:cNvPr>
            <p:cNvSpPr/>
            <p:nvPr userDrawn="1"/>
          </p:nvSpPr>
          <p:spPr>
            <a:xfrm>
              <a:off x="5469890" y="4846467"/>
              <a:ext cx="3674109" cy="3137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690"/>
            </a:p>
          </p:txBody>
        </p:sp>
        <p:grpSp>
          <p:nvGrpSpPr>
            <p:cNvPr id="127" name="Gráfico 16">
              <a:extLst>
                <a:ext uri="{FF2B5EF4-FFF2-40B4-BE49-F238E27FC236}">
                  <a16:creationId xmlns:a16="http://schemas.microsoft.com/office/drawing/2014/main" id="{FE513265-4313-3229-47BA-F5B7ED68F4C8}"/>
                </a:ext>
              </a:extLst>
            </p:cNvPr>
            <p:cNvGrpSpPr/>
            <p:nvPr/>
          </p:nvGrpSpPr>
          <p:grpSpPr>
            <a:xfrm>
              <a:off x="5601394" y="4889387"/>
              <a:ext cx="569622" cy="216901"/>
              <a:chOff x="3806728" y="4872175"/>
              <a:chExt cx="681505" cy="209879"/>
            </a:xfrm>
            <a:solidFill>
              <a:srgbClr val="FFFFFF"/>
            </a:solidFill>
          </p:grpSpPr>
          <p:sp>
            <p:nvSpPr>
              <p:cNvPr id="130" name="Forma libre: forma 129">
                <a:extLst>
                  <a:ext uri="{FF2B5EF4-FFF2-40B4-BE49-F238E27FC236}">
                    <a16:creationId xmlns:a16="http://schemas.microsoft.com/office/drawing/2014/main" id="{261AC20B-D308-8551-9F2F-D78BE229E21E}"/>
                  </a:ext>
                </a:extLst>
              </p:cNvPr>
              <p:cNvSpPr/>
              <p:nvPr/>
            </p:nvSpPr>
            <p:spPr>
              <a:xfrm>
                <a:off x="4403819" y="4903773"/>
                <a:ext cx="84413" cy="118185"/>
              </a:xfrm>
              <a:custGeom>
                <a:avLst/>
                <a:gdLst>
                  <a:gd name="connsiteX0" fmla="*/ 32750 w 84413"/>
                  <a:gd name="connsiteY0" fmla="*/ 59640 h 118185"/>
                  <a:gd name="connsiteX1" fmla="*/ 68387 w 84413"/>
                  <a:gd name="connsiteY1" fmla="*/ 59640 h 118185"/>
                  <a:gd name="connsiteX2" fmla="*/ 74061 w 84413"/>
                  <a:gd name="connsiteY2" fmla="*/ 65415 h 118185"/>
                  <a:gd name="connsiteX3" fmla="*/ 74061 w 84413"/>
                  <a:gd name="connsiteY3" fmla="*/ 71787 h 118185"/>
                  <a:gd name="connsiteX4" fmla="*/ 68387 w 84413"/>
                  <a:gd name="connsiteY4" fmla="*/ 77463 h 118185"/>
                  <a:gd name="connsiteX5" fmla="*/ 32850 w 84413"/>
                  <a:gd name="connsiteY5" fmla="*/ 77463 h 118185"/>
                  <a:gd name="connsiteX6" fmla="*/ 32850 w 84413"/>
                  <a:gd name="connsiteY6" fmla="*/ 112410 h 118185"/>
                  <a:gd name="connsiteX7" fmla="*/ 27076 w 84413"/>
                  <a:gd name="connsiteY7" fmla="*/ 118185 h 118185"/>
                  <a:gd name="connsiteX8" fmla="*/ 20108 w 84413"/>
                  <a:gd name="connsiteY8" fmla="*/ 118185 h 118185"/>
                  <a:gd name="connsiteX9" fmla="*/ 12543 w 84413"/>
                  <a:gd name="connsiteY9" fmla="*/ 118185 h 118185"/>
                  <a:gd name="connsiteX10" fmla="*/ 5674 w 84413"/>
                  <a:gd name="connsiteY10" fmla="*/ 118185 h 118185"/>
                  <a:gd name="connsiteX11" fmla="*/ 0 w 84413"/>
                  <a:gd name="connsiteY11" fmla="*/ 112410 h 118185"/>
                  <a:gd name="connsiteX12" fmla="*/ 0 w 84413"/>
                  <a:gd name="connsiteY12" fmla="*/ 39926 h 118185"/>
                  <a:gd name="connsiteX13" fmla="*/ 31556 w 84413"/>
                  <a:gd name="connsiteY13" fmla="*/ 2887 h 118185"/>
                  <a:gd name="connsiteX14" fmla="*/ 53754 w 84413"/>
                  <a:gd name="connsiteY14" fmla="*/ 0 h 118185"/>
                  <a:gd name="connsiteX15" fmla="*/ 84414 w 84413"/>
                  <a:gd name="connsiteY15" fmla="*/ 0 h 118185"/>
                  <a:gd name="connsiteX16" fmla="*/ 84414 w 84413"/>
                  <a:gd name="connsiteY16" fmla="*/ 8961 h 118185"/>
                  <a:gd name="connsiteX17" fmla="*/ 65898 w 84413"/>
                  <a:gd name="connsiteY17" fmla="*/ 8961 h 118185"/>
                  <a:gd name="connsiteX18" fmla="*/ 50668 w 84413"/>
                  <a:gd name="connsiteY18" fmla="*/ 12744 h 118185"/>
                  <a:gd name="connsiteX19" fmla="*/ 32750 w 84413"/>
                  <a:gd name="connsiteY19" fmla="*/ 40524 h 118185"/>
                  <a:gd name="connsiteX20" fmla="*/ 32750 w 84413"/>
                  <a:gd name="connsiteY20" fmla="*/ 59640 h 118185"/>
                  <a:gd name="connsiteX21" fmla="*/ 32750 w 84413"/>
                  <a:gd name="connsiteY21" fmla="*/ 59640 h 118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4413" h="118185">
                    <a:moveTo>
                      <a:pt x="32750" y="59640"/>
                    </a:moveTo>
                    <a:lnTo>
                      <a:pt x="68387" y="59640"/>
                    </a:lnTo>
                    <a:cubicBezTo>
                      <a:pt x="71473" y="59640"/>
                      <a:pt x="74061" y="62229"/>
                      <a:pt x="74061" y="65415"/>
                    </a:cubicBezTo>
                    <a:lnTo>
                      <a:pt x="74061" y="71787"/>
                    </a:lnTo>
                    <a:cubicBezTo>
                      <a:pt x="74061" y="75471"/>
                      <a:pt x="70975" y="77463"/>
                      <a:pt x="68387" y="77463"/>
                    </a:cubicBezTo>
                    <a:lnTo>
                      <a:pt x="32850" y="77463"/>
                    </a:lnTo>
                    <a:lnTo>
                      <a:pt x="32850" y="112410"/>
                    </a:lnTo>
                    <a:cubicBezTo>
                      <a:pt x="32850" y="115696"/>
                      <a:pt x="30162" y="118185"/>
                      <a:pt x="27076" y="118185"/>
                    </a:cubicBezTo>
                    <a:lnTo>
                      <a:pt x="20108" y="118185"/>
                    </a:lnTo>
                    <a:lnTo>
                      <a:pt x="12543" y="118185"/>
                    </a:lnTo>
                    <a:lnTo>
                      <a:pt x="5674" y="118185"/>
                    </a:lnTo>
                    <a:cubicBezTo>
                      <a:pt x="2489" y="118185"/>
                      <a:pt x="0" y="115597"/>
                      <a:pt x="0" y="112410"/>
                    </a:cubicBezTo>
                    <a:lnTo>
                      <a:pt x="0" y="39926"/>
                    </a:lnTo>
                    <a:cubicBezTo>
                      <a:pt x="0" y="24493"/>
                      <a:pt x="12941" y="8762"/>
                      <a:pt x="31556" y="2887"/>
                    </a:cubicBezTo>
                    <a:cubicBezTo>
                      <a:pt x="40614" y="100"/>
                      <a:pt x="48080" y="0"/>
                      <a:pt x="53754" y="0"/>
                    </a:cubicBezTo>
                    <a:lnTo>
                      <a:pt x="84414" y="0"/>
                    </a:lnTo>
                    <a:lnTo>
                      <a:pt x="84414" y="8961"/>
                    </a:lnTo>
                    <a:lnTo>
                      <a:pt x="65898" y="8961"/>
                    </a:lnTo>
                    <a:cubicBezTo>
                      <a:pt x="60324" y="8961"/>
                      <a:pt x="54152" y="11151"/>
                      <a:pt x="50668" y="12744"/>
                    </a:cubicBezTo>
                    <a:cubicBezTo>
                      <a:pt x="37230" y="19117"/>
                      <a:pt x="32750" y="27281"/>
                      <a:pt x="32750" y="40524"/>
                    </a:cubicBezTo>
                    <a:lnTo>
                      <a:pt x="32750" y="59640"/>
                    </a:lnTo>
                    <a:lnTo>
                      <a:pt x="32750" y="59640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131" name="Forma libre: forma 130">
                <a:extLst>
                  <a:ext uri="{FF2B5EF4-FFF2-40B4-BE49-F238E27FC236}">
                    <a16:creationId xmlns:a16="http://schemas.microsoft.com/office/drawing/2014/main" id="{96BEFABE-E73D-B43F-FF3F-5407A3412221}"/>
                  </a:ext>
                </a:extLst>
              </p:cNvPr>
              <p:cNvSpPr/>
              <p:nvPr/>
            </p:nvSpPr>
            <p:spPr>
              <a:xfrm>
                <a:off x="4348771" y="4941608"/>
                <a:ext cx="32451" cy="80250"/>
              </a:xfrm>
              <a:custGeom>
                <a:avLst/>
                <a:gdLst>
                  <a:gd name="connsiteX0" fmla="*/ 0 w 32451"/>
                  <a:gd name="connsiteY0" fmla="*/ 80250 h 80250"/>
                  <a:gd name="connsiteX1" fmla="*/ 32451 w 32451"/>
                  <a:gd name="connsiteY1" fmla="*/ 80250 h 80250"/>
                  <a:gd name="connsiteX2" fmla="*/ 32451 w 32451"/>
                  <a:gd name="connsiteY2" fmla="*/ 5775 h 80250"/>
                  <a:gd name="connsiteX3" fmla="*/ 26678 w 32451"/>
                  <a:gd name="connsiteY3" fmla="*/ 0 h 80250"/>
                  <a:gd name="connsiteX4" fmla="*/ 5774 w 32451"/>
                  <a:gd name="connsiteY4" fmla="*/ 0 h 80250"/>
                  <a:gd name="connsiteX5" fmla="*/ 0 w 32451"/>
                  <a:gd name="connsiteY5" fmla="*/ 5775 h 80250"/>
                  <a:gd name="connsiteX6" fmla="*/ 0 w 32451"/>
                  <a:gd name="connsiteY6" fmla="*/ 80250 h 80250"/>
                  <a:gd name="connsiteX7" fmla="*/ 0 w 32451"/>
                  <a:gd name="connsiteY7" fmla="*/ 80250 h 8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451" h="80250">
                    <a:moveTo>
                      <a:pt x="0" y="80250"/>
                    </a:moveTo>
                    <a:lnTo>
                      <a:pt x="32451" y="80250"/>
                    </a:lnTo>
                    <a:lnTo>
                      <a:pt x="32451" y="5775"/>
                    </a:lnTo>
                    <a:cubicBezTo>
                      <a:pt x="32451" y="2688"/>
                      <a:pt x="29963" y="0"/>
                      <a:pt x="26678" y="0"/>
                    </a:cubicBezTo>
                    <a:lnTo>
                      <a:pt x="5774" y="0"/>
                    </a:lnTo>
                    <a:cubicBezTo>
                      <a:pt x="3384" y="0"/>
                      <a:pt x="0" y="1792"/>
                      <a:pt x="0" y="5775"/>
                    </a:cubicBezTo>
                    <a:lnTo>
                      <a:pt x="0" y="80250"/>
                    </a:lnTo>
                    <a:lnTo>
                      <a:pt x="0" y="80250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132" name="Forma libre: forma 131">
                <a:extLst>
                  <a:ext uri="{FF2B5EF4-FFF2-40B4-BE49-F238E27FC236}">
                    <a16:creationId xmlns:a16="http://schemas.microsoft.com/office/drawing/2014/main" id="{98E90B48-3098-D74F-F512-BF66E3DA1A03}"/>
                  </a:ext>
                </a:extLst>
              </p:cNvPr>
              <p:cNvSpPr/>
              <p:nvPr/>
            </p:nvSpPr>
            <p:spPr>
              <a:xfrm>
                <a:off x="4348373" y="4911141"/>
                <a:ext cx="33446" cy="22402"/>
              </a:xfrm>
              <a:custGeom>
                <a:avLst/>
                <a:gdLst>
                  <a:gd name="connsiteX0" fmla="*/ 16923 w 33446"/>
                  <a:gd name="connsiteY0" fmla="*/ 0 h 22402"/>
                  <a:gd name="connsiteX1" fmla="*/ 4878 w 33446"/>
                  <a:gd name="connsiteY1" fmla="*/ 3286 h 22402"/>
                  <a:gd name="connsiteX2" fmla="*/ 0 w 33446"/>
                  <a:gd name="connsiteY2" fmla="*/ 11251 h 22402"/>
                  <a:gd name="connsiteX3" fmla="*/ 4878 w 33446"/>
                  <a:gd name="connsiteY3" fmla="*/ 19216 h 22402"/>
                  <a:gd name="connsiteX4" fmla="*/ 16723 w 33446"/>
                  <a:gd name="connsiteY4" fmla="*/ 22402 h 22402"/>
                  <a:gd name="connsiteX5" fmla="*/ 28569 w 33446"/>
                  <a:gd name="connsiteY5" fmla="*/ 19117 h 22402"/>
                  <a:gd name="connsiteX6" fmla="*/ 33447 w 33446"/>
                  <a:gd name="connsiteY6" fmla="*/ 11251 h 22402"/>
                  <a:gd name="connsiteX7" fmla="*/ 28569 w 33446"/>
                  <a:gd name="connsiteY7" fmla="*/ 3286 h 22402"/>
                  <a:gd name="connsiteX8" fmla="*/ 16923 w 33446"/>
                  <a:gd name="connsiteY8" fmla="*/ 0 h 22402"/>
                  <a:gd name="connsiteX9" fmla="*/ 16923 w 33446"/>
                  <a:gd name="connsiteY9" fmla="*/ 0 h 22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446" h="22402">
                    <a:moveTo>
                      <a:pt x="16923" y="0"/>
                    </a:moveTo>
                    <a:cubicBezTo>
                      <a:pt x="12244" y="0"/>
                      <a:pt x="8262" y="1095"/>
                      <a:pt x="4878" y="3286"/>
                    </a:cubicBezTo>
                    <a:cubicBezTo>
                      <a:pt x="1593" y="5476"/>
                      <a:pt x="0" y="8164"/>
                      <a:pt x="0" y="11251"/>
                    </a:cubicBezTo>
                    <a:cubicBezTo>
                      <a:pt x="0" y="14338"/>
                      <a:pt x="1593" y="17026"/>
                      <a:pt x="4878" y="19216"/>
                    </a:cubicBezTo>
                    <a:cubicBezTo>
                      <a:pt x="8163" y="21307"/>
                      <a:pt x="12045" y="22402"/>
                      <a:pt x="16723" y="22402"/>
                    </a:cubicBezTo>
                    <a:cubicBezTo>
                      <a:pt x="21402" y="22402"/>
                      <a:pt x="25284" y="21307"/>
                      <a:pt x="28569" y="19117"/>
                    </a:cubicBezTo>
                    <a:cubicBezTo>
                      <a:pt x="31854" y="16926"/>
                      <a:pt x="33447" y="14338"/>
                      <a:pt x="33447" y="11251"/>
                    </a:cubicBezTo>
                    <a:cubicBezTo>
                      <a:pt x="33447" y="8065"/>
                      <a:pt x="31854" y="5476"/>
                      <a:pt x="28569" y="3286"/>
                    </a:cubicBezTo>
                    <a:cubicBezTo>
                      <a:pt x="25284" y="1095"/>
                      <a:pt x="21402" y="0"/>
                      <a:pt x="16923" y="0"/>
                    </a:cubicBezTo>
                    <a:lnTo>
                      <a:pt x="1692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133" name="Forma libre: forma 132">
                <a:extLst>
                  <a:ext uri="{FF2B5EF4-FFF2-40B4-BE49-F238E27FC236}">
                    <a16:creationId xmlns:a16="http://schemas.microsoft.com/office/drawing/2014/main" id="{8545A2A0-C8B9-ABA3-87F8-9DF6C512A103}"/>
                  </a:ext>
                </a:extLst>
              </p:cNvPr>
              <p:cNvSpPr/>
              <p:nvPr/>
            </p:nvSpPr>
            <p:spPr>
              <a:xfrm>
                <a:off x="4195870" y="4898496"/>
                <a:ext cx="131597" cy="125354"/>
              </a:xfrm>
              <a:custGeom>
                <a:avLst/>
                <a:gdLst>
                  <a:gd name="connsiteX0" fmla="*/ 125824 w 131597"/>
                  <a:gd name="connsiteY0" fmla="*/ 0 h 125354"/>
                  <a:gd name="connsiteX1" fmla="*/ 103526 w 131597"/>
                  <a:gd name="connsiteY1" fmla="*/ 0 h 125354"/>
                  <a:gd name="connsiteX2" fmla="*/ 97852 w 131597"/>
                  <a:gd name="connsiteY2" fmla="*/ 5675 h 125354"/>
                  <a:gd name="connsiteX3" fmla="*/ 97852 w 131597"/>
                  <a:gd name="connsiteY3" fmla="*/ 47593 h 125354"/>
                  <a:gd name="connsiteX4" fmla="*/ 65998 w 131597"/>
                  <a:gd name="connsiteY4" fmla="*/ 42515 h 125354"/>
                  <a:gd name="connsiteX5" fmla="*/ 19212 w 131597"/>
                  <a:gd name="connsiteY5" fmla="*/ 54761 h 125354"/>
                  <a:gd name="connsiteX6" fmla="*/ 0 w 131597"/>
                  <a:gd name="connsiteY6" fmla="*/ 83934 h 125354"/>
                  <a:gd name="connsiteX7" fmla="*/ 19411 w 131597"/>
                  <a:gd name="connsiteY7" fmla="*/ 113307 h 125354"/>
                  <a:gd name="connsiteX8" fmla="*/ 66297 w 131597"/>
                  <a:gd name="connsiteY8" fmla="*/ 125354 h 125354"/>
                  <a:gd name="connsiteX9" fmla="*/ 112485 w 131597"/>
                  <a:gd name="connsiteY9" fmla="*/ 113307 h 125354"/>
                  <a:gd name="connsiteX10" fmla="*/ 131598 w 131597"/>
                  <a:gd name="connsiteY10" fmla="*/ 83934 h 125354"/>
                  <a:gd name="connsiteX11" fmla="*/ 131598 w 131597"/>
                  <a:gd name="connsiteY11" fmla="*/ 5675 h 125354"/>
                  <a:gd name="connsiteX12" fmla="*/ 125824 w 131597"/>
                  <a:gd name="connsiteY12" fmla="*/ 0 h 125354"/>
                  <a:gd name="connsiteX13" fmla="*/ 90386 w 131597"/>
                  <a:gd name="connsiteY13" fmla="*/ 105839 h 125354"/>
                  <a:gd name="connsiteX14" fmla="*/ 66396 w 131597"/>
                  <a:gd name="connsiteY14" fmla="*/ 114601 h 125354"/>
                  <a:gd name="connsiteX15" fmla="*/ 42207 w 131597"/>
                  <a:gd name="connsiteY15" fmla="*/ 105839 h 125354"/>
                  <a:gd name="connsiteX16" fmla="*/ 32252 w 131597"/>
                  <a:gd name="connsiteY16" fmla="*/ 84432 h 125354"/>
                  <a:gd name="connsiteX17" fmla="*/ 42207 w 131597"/>
                  <a:gd name="connsiteY17" fmla="*/ 63225 h 125354"/>
                  <a:gd name="connsiteX18" fmla="*/ 66197 w 131597"/>
                  <a:gd name="connsiteY18" fmla="*/ 54264 h 125354"/>
                  <a:gd name="connsiteX19" fmla="*/ 90187 w 131597"/>
                  <a:gd name="connsiteY19" fmla="*/ 63225 h 125354"/>
                  <a:gd name="connsiteX20" fmla="*/ 100241 w 131597"/>
                  <a:gd name="connsiteY20" fmla="*/ 84432 h 125354"/>
                  <a:gd name="connsiteX21" fmla="*/ 90386 w 131597"/>
                  <a:gd name="connsiteY21" fmla="*/ 105839 h 125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31597" h="125354">
                    <a:moveTo>
                      <a:pt x="125824" y="0"/>
                    </a:moveTo>
                    <a:lnTo>
                      <a:pt x="103526" y="0"/>
                    </a:lnTo>
                    <a:cubicBezTo>
                      <a:pt x="99943" y="0"/>
                      <a:pt x="97852" y="2887"/>
                      <a:pt x="97852" y="5675"/>
                    </a:cubicBezTo>
                    <a:lnTo>
                      <a:pt x="97852" y="47593"/>
                    </a:lnTo>
                    <a:cubicBezTo>
                      <a:pt x="87997" y="44207"/>
                      <a:pt x="77346" y="42515"/>
                      <a:pt x="65998" y="42515"/>
                    </a:cubicBezTo>
                    <a:cubicBezTo>
                      <a:pt x="47781" y="42515"/>
                      <a:pt x="32153" y="46597"/>
                      <a:pt x="19212" y="54761"/>
                    </a:cubicBezTo>
                    <a:cubicBezTo>
                      <a:pt x="6371" y="62826"/>
                      <a:pt x="0" y="72484"/>
                      <a:pt x="0" y="83934"/>
                    </a:cubicBezTo>
                    <a:cubicBezTo>
                      <a:pt x="0" y="95385"/>
                      <a:pt x="6470" y="105142"/>
                      <a:pt x="19411" y="113307"/>
                    </a:cubicBezTo>
                    <a:cubicBezTo>
                      <a:pt x="32352" y="121371"/>
                      <a:pt x="47980" y="125354"/>
                      <a:pt x="66297" y="125354"/>
                    </a:cubicBezTo>
                    <a:cubicBezTo>
                      <a:pt x="84414" y="125354"/>
                      <a:pt x="99843" y="121371"/>
                      <a:pt x="112485" y="113307"/>
                    </a:cubicBezTo>
                    <a:cubicBezTo>
                      <a:pt x="125227" y="105242"/>
                      <a:pt x="131598" y="95484"/>
                      <a:pt x="131598" y="83934"/>
                    </a:cubicBezTo>
                    <a:lnTo>
                      <a:pt x="131598" y="5675"/>
                    </a:lnTo>
                    <a:cubicBezTo>
                      <a:pt x="131498" y="3087"/>
                      <a:pt x="129507" y="0"/>
                      <a:pt x="125824" y="0"/>
                    </a:cubicBezTo>
                    <a:close/>
                    <a:moveTo>
                      <a:pt x="90386" y="105839"/>
                    </a:moveTo>
                    <a:cubicBezTo>
                      <a:pt x="83817" y="111713"/>
                      <a:pt x="75753" y="114601"/>
                      <a:pt x="66396" y="114601"/>
                    </a:cubicBezTo>
                    <a:cubicBezTo>
                      <a:pt x="57039" y="114601"/>
                      <a:pt x="48976" y="111713"/>
                      <a:pt x="42207" y="105839"/>
                    </a:cubicBezTo>
                    <a:cubicBezTo>
                      <a:pt x="35637" y="99865"/>
                      <a:pt x="32252" y="92796"/>
                      <a:pt x="32252" y="84432"/>
                    </a:cubicBezTo>
                    <a:cubicBezTo>
                      <a:pt x="32252" y="76168"/>
                      <a:pt x="35537" y="69099"/>
                      <a:pt x="42207" y="63225"/>
                    </a:cubicBezTo>
                    <a:cubicBezTo>
                      <a:pt x="48777" y="57251"/>
                      <a:pt x="56840" y="54264"/>
                      <a:pt x="66197" y="54264"/>
                    </a:cubicBezTo>
                    <a:cubicBezTo>
                      <a:pt x="75554" y="54264"/>
                      <a:pt x="83617" y="57251"/>
                      <a:pt x="90187" y="63225"/>
                    </a:cubicBezTo>
                    <a:cubicBezTo>
                      <a:pt x="96956" y="69099"/>
                      <a:pt x="100241" y="76168"/>
                      <a:pt x="100241" y="84432"/>
                    </a:cubicBezTo>
                    <a:cubicBezTo>
                      <a:pt x="100341" y="92696"/>
                      <a:pt x="97056" y="99865"/>
                      <a:pt x="90386" y="1058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134" name="Forma libre: forma 133">
                <a:extLst>
                  <a:ext uri="{FF2B5EF4-FFF2-40B4-BE49-F238E27FC236}">
                    <a16:creationId xmlns:a16="http://schemas.microsoft.com/office/drawing/2014/main" id="{DBA49C8E-0CB5-0A2B-972E-22C49D84E760}"/>
                  </a:ext>
                </a:extLst>
              </p:cNvPr>
              <p:cNvSpPr/>
              <p:nvPr/>
            </p:nvSpPr>
            <p:spPr>
              <a:xfrm>
                <a:off x="4049142" y="4940812"/>
                <a:ext cx="131996" cy="83137"/>
              </a:xfrm>
              <a:custGeom>
                <a:avLst/>
                <a:gdLst>
                  <a:gd name="connsiteX0" fmla="*/ 67093 w 131996"/>
                  <a:gd name="connsiteY0" fmla="*/ 72883 h 83137"/>
                  <a:gd name="connsiteX1" fmla="*/ 44695 w 131996"/>
                  <a:gd name="connsiteY1" fmla="*/ 65316 h 83137"/>
                  <a:gd name="connsiteX2" fmla="*/ 32750 w 131996"/>
                  <a:gd name="connsiteY2" fmla="*/ 42714 h 83137"/>
                  <a:gd name="connsiteX3" fmla="*/ 42904 w 131996"/>
                  <a:gd name="connsiteY3" fmla="*/ 21606 h 83137"/>
                  <a:gd name="connsiteX4" fmla="*/ 67292 w 131996"/>
                  <a:gd name="connsiteY4" fmla="*/ 12844 h 83137"/>
                  <a:gd name="connsiteX5" fmla="*/ 91681 w 131996"/>
                  <a:gd name="connsiteY5" fmla="*/ 21606 h 83137"/>
                  <a:gd name="connsiteX6" fmla="*/ 101834 w 131996"/>
                  <a:gd name="connsiteY6" fmla="*/ 42714 h 83137"/>
                  <a:gd name="connsiteX7" fmla="*/ 91681 w 131996"/>
                  <a:gd name="connsiteY7" fmla="*/ 64021 h 83137"/>
                  <a:gd name="connsiteX8" fmla="*/ 67093 w 131996"/>
                  <a:gd name="connsiteY8" fmla="*/ 72883 h 83137"/>
                  <a:gd name="connsiteX9" fmla="*/ 67093 w 131996"/>
                  <a:gd name="connsiteY9" fmla="*/ 72883 h 83137"/>
                  <a:gd name="connsiteX10" fmla="*/ 131996 w 131996"/>
                  <a:gd name="connsiteY10" fmla="*/ 41121 h 83137"/>
                  <a:gd name="connsiteX11" fmla="*/ 112485 w 131996"/>
                  <a:gd name="connsiteY11" fmla="*/ 12147 h 83137"/>
                  <a:gd name="connsiteX12" fmla="*/ 66197 w 131996"/>
                  <a:gd name="connsiteY12" fmla="*/ 0 h 83137"/>
                  <a:gd name="connsiteX13" fmla="*/ 19411 w 131996"/>
                  <a:gd name="connsiteY13" fmla="*/ 12247 h 83137"/>
                  <a:gd name="connsiteX14" fmla="*/ 0 w 131996"/>
                  <a:gd name="connsiteY14" fmla="*/ 41420 h 83137"/>
                  <a:gd name="connsiteX15" fmla="*/ 19212 w 131996"/>
                  <a:gd name="connsiteY15" fmla="*/ 70991 h 83137"/>
                  <a:gd name="connsiteX16" fmla="*/ 65799 w 131996"/>
                  <a:gd name="connsiteY16" fmla="*/ 83138 h 83137"/>
                  <a:gd name="connsiteX17" fmla="*/ 99246 w 131996"/>
                  <a:gd name="connsiteY17" fmla="*/ 77463 h 83137"/>
                  <a:gd name="connsiteX18" fmla="*/ 99246 w 131996"/>
                  <a:gd name="connsiteY18" fmla="*/ 81047 h 83137"/>
                  <a:gd name="connsiteX19" fmla="*/ 131996 w 131996"/>
                  <a:gd name="connsiteY19" fmla="*/ 81047 h 83137"/>
                  <a:gd name="connsiteX20" fmla="*/ 131996 w 131996"/>
                  <a:gd name="connsiteY20" fmla="*/ 41121 h 83137"/>
                  <a:gd name="connsiteX21" fmla="*/ 131996 w 131996"/>
                  <a:gd name="connsiteY21" fmla="*/ 41121 h 83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31996" h="83137">
                    <a:moveTo>
                      <a:pt x="67093" y="72883"/>
                    </a:moveTo>
                    <a:cubicBezTo>
                      <a:pt x="58831" y="72883"/>
                      <a:pt x="51465" y="70393"/>
                      <a:pt x="44695" y="65316"/>
                    </a:cubicBezTo>
                    <a:cubicBezTo>
                      <a:pt x="36732" y="59740"/>
                      <a:pt x="32750" y="52173"/>
                      <a:pt x="32750" y="42714"/>
                    </a:cubicBezTo>
                    <a:cubicBezTo>
                      <a:pt x="32750" y="34550"/>
                      <a:pt x="36135" y="27480"/>
                      <a:pt x="42904" y="21606"/>
                    </a:cubicBezTo>
                    <a:cubicBezTo>
                      <a:pt x="49673" y="15731"/>
                      <a:pt x="57736" y="12844"/>
                      <a:pt x="67292" y="12844"/>
                    </a:cubicBezTo>
                    <a:cubicBezTo>
                      <a:pt x="76848" y="12844"/>
                      <a:pt x="85011" y="15831"/>
                      <a:pt x="91681" y="21606"/>
                    </a:cubicBezTo>
                    <a:cubicBezTo>
                      <a:pt x="98450" y="27480"/>
                      <a:pt x="101834" y="34550"/>
                      <a:pt x="101834" y="42714"/>
                    </a:cubicBezTo>
                    <a:cubicBezTo>
                      <a:pt x="101834" y="51078"/>
                      <a:pt x="98450" y="58147"/>
                      <a:pt x="91681" y="64021"/>
                    </a:cubicBezTo>
                    <a:cubicBezTo>
                      <a:pt x="84812" y="69896"/>
                      <a:pt x="76649" y="72883"/>
                      <a:pt x="67093" y="72883"/>
                    </a:cubicBezTo>
                    <a:lnTo>
                      <a:pt x="67093" y="72883"/>
                    </a:lnTo>
                    <a:close/>
                    <a:moveTo>
                      <a:pt x="131996" y="41121"/>
                    </a:moveTo>
                    <a:cubicBezTo>
                      <a:pt x="131897" y="29770"/>
                      <a:pt x="125426" y="20112"/>
                      <a:pt x="112485" y="12147"/>
                    </a:cubicBezTo>
                    <a:cubicBezTo>
                      <a:pt x="99644" y="4082"/>
                      <a:pt x="84215" y="0"/>
                      <a:pt x="66197" y="0"/>
                    </a:cubicBezTo>
                    <a:cubicBezTo>
                      <a:pt x="47980" y="0"/>
                      <a:pt x="32352" y="4082"/>
                      <a:pt x="19411" y="12247"/>
                    </a:cubicBezTo>
                    <a:cubicBezTo>
                      <a:pt x="6470" y="20312"/>
                      <a:pt x="0" y="30069"/>
                      <a:pt x="0" y="41420"/>
                    </a:cubicBezTo>
                    <a:cubicBezTo>
                      <a:pt x="0" y="52870"/>
                      <a:pt x="6371" y="62727"/>
                      <a:pt x="19212" y="70991"/>
                    </a:cubicBezTo>
                    <a:cubicBezTo>
                      <a:pt x="32153" y="79056"/>
                      <a:pt x="47682" y="83138"/>
                      <a:pt x="65799" y="83138"/>
                    </a:cubicBezTo>
                    <a:cubicBezTo>
                      <a:pt x="77844" y="83138"/>
                      <a:pt x="88993" y="81246"/>
                      <a:pt x="99246" y="77463"/>
                    </a:cubicBezTo>
                    <a:lnTo>
                      <a:pt x="99246" y="81047"/>
                    </a:lnTo>
                    <a:lnTo>
                      <a:pt x="131996" y="81047"/>
                    </a:lnTo>
                    <a:lnTo>
                      <a:pt x="131996" y="41121"/>
                    </a:lnTo>
                    <a:lnTo>
                      <a:pt x="131996" y="41121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135" name="Forma libre: forma 134">
                <a:extLst>
                  <a:ext uri="{FF2B5EF4-FFF2-40B4-BE49-F238E27FC236}">
                    <a16:creationId xmlns:a16="http://schemas.microsoft.com/office/drawing/2014/main" id="{9E6FB57D-91A1-EC67-A4B3-6522BA8B511B}"/>
                  </a:ext>
                </a:extLst>
              </p:cNvPr>
              <p:cNvSpPr/>
              <p:nvPr/>
            </p:nvSpPr>
            <p:spPr>
              <a:xfrm>
                <a:off x="3806728" y="4872175"/>
                <a:ext cx="209812" cy="209879"/>
              </a:xfrm>
              <a:custGeom>
                <a:avLst/>
                <a:gdLst>
                  <a:gd name="connsiteX0" fmla="*/ 101360 w 209812"/>
                  <a:gd name="connsiteY0" fmla="*/ 5113 h 209879"/>
                  <a:gd name="connsiteX1" fmla="*/ 195130 w 209812"/>
                  <a:gd name="connsiteY1" fmla="*/ 104779 h 209879"/>
                  <a:gd name="connsiteX2" fmla="*/ 209764 w 209812"/>
                  <a:gd name="connsiteY2" fmla="*/ 131264 h 209879"/>
                  <a:gd name="connsiteX3" fmla="*/ 179502 w 209812"/>
                  <a:gd name="connsiteY3" fmla="*/ 158744 h 209879"/>
                  <a:gd name="connsiteX4" fmla="*/ 78066 w 209812"/>
                  <a:gd name="connsiteY4" fmla="*/ 195982 h 209879"/>
                  <a:gd name="connsiteX5" fmla="*/ 108029 w 209812"/>
                  <a:gd name="connsiteY5" fmla="*/ 150181 h 209879"/>
                  <a:gd name="connsiteX6" fmla="*/ 140281 w 209812"/>
                  <a:gd name="connsiteY6" fmla="*/ 59775 h 209879"/>
                  <a:gd name="connsiteX7" fmla="*/ 123458 w 209812"/>
                  <a:gd name="connsiteY7" fmla="*/ 48026 h 209879"/>
                  <a:gd name="connsiteX8" fmla="*/ 137594 w 209812"/>
                  <a:gd name="connsiteY8" fmla="*/ 61965 h 209879"/>
                  <a:gd name="connsiteX9" fmla="*/ 82048 w 209812"/>
                  <a:gd name="connsiteY9" fmla="*/ 154761 h 209879"/>
                  <a:gd name="connsiteX10" fmla="*/ 35262 w 209812"/>
                  <a:gd name="connsiteY10" fmla="*/ 209324 h 209879"/>
                  <a:gd name="connsiteX11" fmla="*/ 5498 w 209812"/>
                  <a:gd name="connsiteY11" fmla="*/ 159939 h 209879"/>
                  <a:gd name="connsiteX12" fmla="*/ 9281 w 209812"/>
                  <a:gd name="connsiteY12" fmla="*/ 149883 h 209879"/>
                  <a:gd name="connsiteX13" fmla="*/ 94292 w 209812"/>
                  <a:gd name="connsiteY13" fmla="*/ 86558 h 209879"/>
                  <a:gd name="connsiteX14" fmla="*/ 122065 w 209812"/>
                  <a:gd name="connsiteY14" fmla="*/ 49022 h 209879"/>
                  <a:gd name="connsiteX15" fmla="*/ 118680 w 209812"/>
                  <a:gd name="connsiteY15" fmla="*/ 47628 h 209879"/>
                  <a:gd name="connsiteX16" fmla="*/ 121069 w 209812"/>
                  <a:gd name="connsiteY16" fmla="*/ 49022 h 209879"/>
                  <a:gd name="connsiteX17" fmla="*/ 88220 w 209812"/>
                  <a:gd name="connsiteY17" fmla="*/ 84169 h 209879"/>
                  <a:gd name="connsiteX18" fmla="*/ 18738 w 209812"/>
                  <a:gd name="connsiteY18" fmla="*/ 125389 h 209879"/>
                  <a:gd name="connsiteX19" fmla="*/ 70003 w 209812"/>
                  <a:gd name="connsiteY19" fmla="*/ 12083 h 209879"/>
                  <a:gd name="connsiteX20" fmla="*/ 101360 w 209812"/>
                  <a:gd name="connsiteY20" fmla="*/ 5113 h 209879"/>
                  <a:gd name="connsiteX21" fmla="*/ 101360 w 209812"/>
                  <a:gd name="connsiteY21" fmla="*/ 5113 h 209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09812" h="209879">
                    <a:moveTo>
                      <a:pt x="101360" y="5113"/>
                    </a:moveTo>
                    <a:cubicBezTo>
                      <a:pt x="104346" y="7304"/>
                      <a:pt x="141277" y="37273"/>
                      <a:pt x="195130" y="104779"/>
                    </a:cubicBezTo>
                    <a:cubicBezTo>
                      <a:pt x="202397" y="113840"/>
                      <a:pt x="209266" y="124692"/>
                      <a:pt x="209764" y="131264"/>
                    </a:cubicBezTo>
                    <a:cubicBezTo>
                      <a:pt x="210659" y="142316"/>
                      <a:pt x="199311" y="151575"/>
                      <a:pt x="179502" y="158744"/>
                    </a:cubicBezTo>
                    <a:cubicBezTo>
                      <a:pt x="166462" y="163424"/>
                      <a:pt x="114499" y="182839"/>
                      <a:pt x="78066" y="195982"/>
                    </a:cubicBezTo>
                    <a:cubicBezTo>
                      <a:pt x="88220" y="182441"/>
                      <a:pt x="98473" y="167008"/>
                      <a:pt x="108029" y="150181"/>
                    </a:cubicBezTo>
                    <a:cubicBezTo>
                      <a:pt x="141576" y="90840"/>
                      <a:pt x="144960" y="73416"/>
                      <a:pt x="140281" y="59775"/>
                    </a:cubicBezTo>
                    <a:cubicBezTo>
                      <a:pt x="135901" y="46931"/>
                      <a:pt x="126544" y="47429"/>
                      <a:pt x="123458" y="48026"/>
                    </a:cubicBezTo>
                    <a:cubicBezTo>
                      <a:pt x="126345" y="47528"/>
                      <a:pt x="135702" y="48922"/>
                      <a:pt x="137594" y="61965"/>
                    </a:cubicBezTo>
                    <a:cubicBezTo>
                      <a:pt x="139883" y="78195"/>
                      <a:pt x="130327" y="92632"/>
                      <a:pt x="82048" y="154761"/>
                    </a:cubicBezTo>
                    <a:cubicBezTo>
                      <a:pt x="66320" y="175073"/>
                      <a:pt x="50293" y="193592"/>
                      <a:pt x="35262" y="209324"/>
                    </a:cubicBezTo>
                    <a:cubicBezTo>
                      <a:pt x="19534" y="211315"/>
                      <a:pt x="-12918" y="210618"/>
                      <a:pt x="5498" y="159939"/>
                    </a:cubicBezTo>
                    <a:cubicBezTo>
                      <a:pt x="6693" y="156653"/>
                      <a:pt x="7987" y="153268"/>
                      <a:pt x="9281" y="149883"/>
                    </a:cubicBezTo>
                    <a:cubicBezTo>
                      <a:pt x="28792" y="137138"/>
                      <a:pt x="64130" y="112147"/>
                      <a:pt x="94292" y="86558"/>
                    </a:cubicBezTo>
                    <a:cubicBezTo>
                      <a:pt x="125151" y="60372"/>
                      <a:pt x="125151" y="51810"/>
                      <a:pt x="122065" y="49022"/>
                    </a:cubicBezTo>
                    <a:cubicBezTo>
                      <a:pt x="120671" y="47728"/>
                      <a:pt x="118680" y="47628"/>
                      <a:pt x="118680" y="47628"/>
                    </a:cubicBezTo>
                    <a:cubicBezTo>
                      <a:pt x="118680" y="47628"/>
                      <a:pt x="120074" y="47927"/>
                      <a:pt x="121069" y="49022"/>
                    </a:cubicBezTo>
                    <a:cubicBezTo>
                      <a:pt x="123458" y="51909"/>
                      <a:pt x="122762" y="60472"/>
                      <a:pt x="88220" y="84169"/>
                    </a:cubicBezTo>
                    <a:cubicBezTo>
                      <a:pt x="64329" y="100597"/>
                      <a:pt x="38646" y="115034"/>
                      <a:pt x="18738" y="125389"/>
                    </a:cubicBezTo>
                    <a:cubicBezTo>
                      <a:pt x="39941" y="73117"/>
                      <a:pt x="65922" y="18654"/>
                      <a:pt x="70003" y="12083"/>
                    </a:cubicBezTo>
                    <a:cubicBezTo>
                      <a:pt x="77270" y="433"/>
                      <a:pt x="88220" y="-4545"/>
                      <a:pt x="101360" y="5113"/>
                    </a:cubicBezTo>
                    <a:lnTo>
                      <a:pt x="101360" y="5113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</p:grpSp>
        <p:cxnSp>
          <p:nvCxnSpPr>
            <p:cNvPr id="128" name="Conector recto 127">
              <a:extLst>
                <a:ext uri="{FF2B5EF4-FFF2-40B4-BE49-F238E27FC236}">
                  <a16:creationId xmlns:a16="http://schemas.microsoft.com/office/drawing/2014/main" id="{AB50ED29-863F-AD2E-4EF4-994605C6EF9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4764" y="5050964"/>
              <a:ext cx="54720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9" name="Imagen 128" descr="Imagen que contiene Texto&#10;&#10;Descripción generada automáticamente">
              <a:extLst>
                <a:ext uri="{FF2B5EF4-FFF2-40B4-BE49-F238E27FC236}">
                  <a16:creationId xmlns:a16="http://schemas.microsoft.com/office/drawing/2014/main" id="{AD26D0B4-F977-62BA-8AE6-9F9C6C0234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91835" y="4901411"/>
              <a:ext cx="821320" cy="207316"/>
            </a:xfrm>
            <a:prstGeom prst="rect">
              <a:avLst/>
            </a:prstGeom>
          </p:spPr>
        </p:pic>
      </p:grpSp>
      <p:sp>
        <p:nvSpPr>
          <p:cNvPr id="28" name="Google Shape;442;p46">
            <a:extLst>
              <a:ext uri="{FF2B5EF4-FFF2-40B4-BE49-F238E27FC236}">
                <a16:creationId xmlns:a16="http://schemas.microsoft.com/office/drawing/2014/main" id="{60260FA6-E418-3867-9B62-292E0ABBFF15}"/>
              </a:ext>
            </a:extLst>
          </p:cNvPr>
          <p:cNvSpPr/>
          <p:nvPr userDrawn="1"/>
        </p:nvSpPr>
        <p:spPr>
          <a:xfrm rot="5400000">
            <a:off x="1928500" y="2258878"/>
            <a:ext cx="1647688" cy="2084200"/>
          </a:xfrm>
          <a:prstGeom prst="flowChartOffpageConnector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442;p46">
            <a:extLst>
              <a:ext uri="{FF2B5EF4-FFF2-40B4-BE49-F238E27FC236}">
                <a16:creationId xmlns:a16="http://schemas.microsoft.com/office/drawing/2014/main" id="{FF0A01C5-901A-CC41-248C-7DE5242A4EBF}"/>
              </a:ext>
            </a:extLst>
          </p:cNvPr>
          <p:cNvSpPr/>
          <p:nvPr userDrawn="1"/>
        </p:nvSpPr>
        <p:spPr>
          <a:xfrm rot="16200000">
            <a:off x="4380893" y="2264925"/>
            <a:ext cx="1647688" cy="2084200"/>
          </a:xfrm>
          <a:prstGeom prst="flowChartOffpageConnector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442;p46">
            <a:extLst>
              <a:ext uri="{FF2B5EF4-FFF2-40B4-BE49-F238E27FC236}">
                <a16:creationId xmlns:a16="http://schemas.microsoft.com/office/drawing/2014/main" id="{E82468B0-9C00-3E52-2441-7A0A7618FFA6}"/>
              </a:ext>
            </a:extLst>
          </p:cNvPr>
          <p:cNvSpPr/>
          <p:nvPr userDrawn="1"/>
        </p:nvSpPr>
        <p:spPr>
          <a:xfrm rot="16200000">
            <a:off x="4380893" y="470232"/>
            <a:ext cx="1647688" cy="2084200"/>
          </a:xfrm>
          <a:prstGeom prst="flowChartOffpageConnector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21"/>
          <p:cNvSpPr txBox="1">
            <a:spLocks noGrp="1"/>
          </p:cNvSpPr>
          <p:nvPr>
            <p:ph type="ctrTitle"/>
          </p:nvPr>
        </p:nvSpPr>
        <p:spPr>
          <a:xfrm rot="5400000">
            <a:off x="6678000" y="2394000"/>
            <a:ext cx="29124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13" name="Picture 2" descr="Imagen relacionada">
            <a:extLst>
              <a:ext uri="{FF2B5EF4-FFF2-40B4-BE49-F238E27FC236}">
                <a16:creationId xmlns:a16="http://schemas.microsoft.com/office/drawing/2014/main" id="{F5C88ECF-4FA5-AA6D-0C27-EA60CCCE43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222" l="889" r="99667">
                        <a14:foregroundMark x1="19778" y1="21222" x2="19778" y2="21222"/>
                        <a14:foregroundMark x1="27444" y1="15778" x2="27444" y2="15778"/>
                        <a14:foregroundMark x1="45222" y1="14667" x2="45222" y2="14667"/>
                        <a14:foregroundMark x1="57000" y1="14889" x2="57000" y2="14889"/>
                        <a14:foregroundMark x1="80000" y1="26667" x2="80000" y2="26667"/>
                        <a14:foregroundMark x1="82667" y1="41111" x2="82667" y2="41111"/>
                        <a14:foregroundMark x1="84333" y1="53778" x2="84333" y2="53778"/>
                        <a14:foregroundMark x1="83000" y1="66000" x2="83000" y2="66000"/>
                        <a14:foregroundMark x1="71222" y1="76222" x2="71222" y2="76222"/>
                        <a14:foregroundMark x1="62778" y1="82222" x2="62778" y2="82222"/>
                        <a14:foregroundMark x1="52889" y1="86000" x2="52889" y2="86000"/>
                        <a14:foregroundMark x1="79667" y1="80222" x2="79667" y2="80222"/>
                        <a14:foregroundMark x1="74778" y1="74222" x2="73667" y2="69556"/>
                        <a14:foregroundMark x1="64889" y1="22333" x2="76111" y2="10222"/>
                        <a14:foregroundMark x1="74444" y1="30444" x2="88222" y2="24444"/>
                        <a14:foregroundMark x1="78000" y1="40889" x2="95778" y2="40111"/>
                        <a14:foregroundMark x1="81111" y1="49333" x2="94778" y2="55889"/>
                        <a14:foregroundMark x1="77778" y1="60889" x2="88667" y2="72333"/>
                        <a14:foregroundMark x1="63333" y1="76444" x2="63556" y2="93111"/>
                        <a14:foregroundMark x1="32889" y1="73667" x2="15444" y2="80556"/>
                        <a14:foregroundMark x1="6667" y1="39556" x2="18444" y2="41667"/>
                        <a14:foregroundMark x1="16000" y1="19778" x2="23667" y2="29444"/>
                        <a14:foregroundMark x1="29889" y1="9111" x2="33444" y2="22556"/>
                        <a14:foregroundMark x1="46889" y1="2889" x2="42222" y2="18778"/>
                        <a14:foregroundMark x1="62778" y1="4556" x2="54556" y2="18444"/>
                        <a14:foregroundMark x1="20889" y1="61444" x2="11000" y2="71778"/>
                        <a14:foregroundMark x1="38667" y1="77000" x2="38667" y2="88778"/>
                        <a14:foregroundMark x1="46000" y1="6000" x2="46667" y2="12222"/>
                        <a14:foregroundMark x1="42111" y1="6111" x2="42444" y2="14000"/>
                        <a14:foregroundMark x1="36444" y1="5444" x2="41889" y2="21000"/>
                        <a14:foregroundMark x1="9778" y1="25889" x2="26000" y2="33778"/>
                        <a14:foregroundMark x1="50556" y1="81333" x2="48667" y2="92556"/>
                        <a14:foregroundMark x1="69444" y1="71778" x2="78667" y2="86444"/>
                        <a14:foregroundMark x1="3333" y1="49778" x2="19778" y2="5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881" y="-618368"/>
            <a:ext cx="1678071" cy="1678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442;p46">
            <a:extLst>
              <a:ext uri="{FF2B5EF4-FFF2-40B4-BE49-F238E27FC236}">
                <a16:creationId xmlns:a16="http://schemas.microsoft.com/office/drawing/2014/main" id="{B8DDB0B5-FA6A-60DC-F11E-AF72B1A0B9CB}"/>
              </a:ext>
            </a:extLst>
          </p:cNvPr>
          <p:cNvSpPr/>
          <p:nvPr userDrawn="1"/>
        </p:nvSpPr>
        <p:spPr>
          <a:xfrm rot="5400000">
            <a:off x="1929842" y="474087"/>
            <a:ext cx="1647688" cy="2084200"/>
          </a:xfrm>
          <a:prstGeom prst="flowChartOffpageConnector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2DD87A88-8A8D-7B71-C516-418856F0378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63478" y="829446"/>
            <a:ext cx="1661299" cy="317500"/>
          </a:xfrm>
        </p:spPr>
        <p:txBody>
          <a:bodyPr/>
          <a:lstStyle>
            <a:lvl1pPr marL="0" indent="0" algn="r">
              <a:buNone/>
              <a:defRPr sz="1800" b="1">
                <a:solidFill>
                  <a:schemeClr val="bg1"/>
                </a:solidFill>
                <a:latin typeface="Livvic" pitchFamily="2" charset="0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6" name="Marcador de texto 13">
            <a:extLst>
              <a:ext uri="{FF2B5EF4-FFF2-40B4-BE49-F238E27FC236}">
                <a16:creationId xmlns:a16="http://schemas.microsoft.com/office/drawing/2014/main" id="{7B8352D3-636A-8C45-4B69-5F6705853F2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19680" y="841655"/>
            <a:ext cx="1606969" cy="3175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Livvic" pitchFamily="2" charset="0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Marcador de texto 13">
            <a:extLst>
              <a:ext uri="{FF2B5EF4-FFF2-40B4-BE49-F238E27FC236}">
                <a16:creationId xmlns:a16="http://schemas.microsoft.com/office/drawing/2014/main" id="{BB2850E3-95AF-F7DA-17B4-F0880A33A17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963479" y="3531865"/>
            <a:ext cx="1661297" cy="317500"/>
          </a:xfrm>
        </p:spPr>
        <p:txBody>
          <a:bodyPr/>
          <a:lstStyle>
            <a:lvl1pPr marL="0" indent="0" algn="r">
              <a:buNone/>
              <a:defRPr sz="1800" b="1">
                <a:solidFill>
                  <a:schemeClr val="bg1"/>
                </a:solidFill>
                <a:latin typeface="Livvic" pitchFamily="2" charset="0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8" name="Marcador de texto 13">
            <a:extLst>
              <a:ext uri="{FF2B5EF4-FFF2-40B4-BE49-F238E27FC236}">
                <a16:creationId xmlns:a16="http://schemas.microsoft.com/office/drawing/2014/main" id="{C9BEFB69-0F76-B0EF-4FAE-D6684C944C2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01502" y="3518478"/>
            <a:ext cx="1625147" cy="3175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Livvic" pitchFamily="2" charset="0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Marcador de texto 19">
            <a:extLst>
              <a:ext uri="{FF2B5EF4-FFF2-40B4-BE49-F238E27FC236}">
                <a16:creationId xmlns:a16="http://schemas.microsoft.com/office/drawing/2014/main" id="{6C843C84-1895-035D-C1A8-DE78516541E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963478" y="1242196"/>
            <a:ext cx="1661299" cy="974725"/>
          </a:xfrm>
        </p:spPr>
        <p:txBody>
          <a:bodyPr/>
          <a:lstStyle>
            <a:lvl1pPr marL="152400" indent="0">
              <a:buNone/>
              <a:defRPr sz="1100">
                <a:solidFill>
                  <a:schemeClr val="bg1"/>
                </a:solidFill>
                <a:latin typeface="Catamaran Light" panose="020B0604020202020204" charset="0"/>
                <a:cs typeface="Catamaran Light" panose="020B060402020202020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1" name="Marcador de texto 19">
            <a:extLst>
              <a:ext uri="{FF2B5EF4-FFF2-40B4-BE49-F238E27FC236}">
                <a16:creationId xmlns:a16="http://schemas.microsoft.com/office/drawing/2014/main" id="{856E9E49-4D81-8871-713B-33392C7C341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319680" y="1239009"/>
            <a:ext cx="1606969" cy="974725"/>
          </a:xfrm>
        </p:spPr>
        <p:txBody>
          <a:bodyPr/>
          <a:lstStyle>
            <a:lvl1pPr marL="152400" indent="0">
              <a:buNone/>
              <a:defRPr sz="11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4" name="Marcador de texto 19">
            <a:extLst>
              <a:ext uri="{FF2B5EF4-FFF2-40B4-BE49-F238E27FC236}">
                <a16:creationId xmlns:a16="http://schemas.microsoft.com/office/drawing/2014/main" id="{B5D1EDE7-CF17-0B0A-B570-1BC79FF08F2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963478" y="2554139"/>
            <a:ext cx="1661297" cy="974725"/>
          </a:xfrm>
        </p:spPr>
        <p:txBody>
          <a:bodyPr/>
          <a:lstStyle>
            <a:lvl1pPr marL="152400" indent="0">
              <a:buNone/>
              <a:defRPr sz="1100">
                <a:solidFill>
                  <a:schemeClr val="bg1"/>
                </a:solidFill>
                <a:latin typeface="Catamaran Light" panose="020B0604020202020204" charset="0"/>
                <a:cs typeface="Catamaran Light" panose="020B060402020202020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Marcador de texto 19">
            <a:extLst>
              <a:ext uri="{FF2B5EF4-FFF2-40B4-BE49-F238E27FC236}">
                <a16:creationId xmlns:a16="http://schemas.microsoft.com/office/drawing/2014/main" id="{99DC65C8-6791-76AE-99E3-A21357BAE06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301503" y="2554139"/>
            <a:ext cx="1625146" cy="974725"/>
          </a:xfrm>
        </p:spPr>
        <p:txBody>
          <a:bodyPr/>
          <a:lstStyle>
            <a:lvl1pPr marL="152400" indent="0">
              <a:buNone/>
              <a:defRPr sz="1100">
                <a:solidFill>
                  <a:schemeClr val="bg1"/>
                </a:solidFill>
                <a:latin typeface="Catamaran Light" panose="020B0604020202020204" charset="0"/>
                <a:cs typeface="Catamaran Light" panose="020B060402020202020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0" name="Marcador de número de diapositiva 5">
            <a:extLst>
              <a:ext uri="{FF2B5EF4-FFF2-40B4-BE49-F238E27FC236}">
                <a16:creationId xmlns:a16="http://schemas.microsoft.com/office/drawing/2014/main" id="{E8177052-3230-1009-E65C-61AC8D374D5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8612363" y="4881600"/>
            <a:ext cx="511467" cy="2139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6DBB0-82DF-44E8-A9B3-7680102EDDF9}" type="slidenum">
              <a:rPr lang="es-ES" smtClean="0"/>
              <a:t>‹Nº›</a:t>
            </a:fld>
            <a:endParaRPr lang="es-ES"/>
          </a:p>
        </p:txBody>
      </p:sp>
      <p:pic>
        <p:nvPicPr>
          <p:cNvPr id="3" name="Imagen 2" descr="Imagen que contiene Tabla&#10;&#10;Descripción generada automáticamente">
            <a:extLst>
              <a:ext uri="{FF2B5EF4-FFF2-40B4-BE49-F238E27FC236}">
                <a16:creationId xmlns:a16="http://schemas.microsoft.com/office/drawing/2014/main" id="{3F130DF6-DE1C-D25D-36A5-2B305424236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221784" y="4844576"/>
            <a:ext cx="1156166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4287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 preserve="1" userDrawn="1">
  <p:cSld name="1_Resources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rupo 111">
            <a:extLst>
              <a:ext uri="{FF2B5EF4-FFF2-40B4-BE49-F238E27FC236}">
                <a16:creationId xmlns:a16="http://schemas.microsoft.com/office/drawing/2014/main" id="{89499571-9D62-3C92-260B-42A4FE9F7DB8}"/>
              </a:ext>
            </a:extLst>
          </p:cNvPr>
          <p:cNvGrpSpPr/>
          <p:nvPr userDrawn="1"/>
        </p:nvGrpSpPr>
        <p:grpSpPr>
          <a:xfrm>
            <a:off x="-4764" y="4830592"/>
            <a:ext cx="9148763" cy="313760"/>
            <a:chOff x="-4764" y="4846467"/>
            <a:chExt cx="9148763" cy="313760"/>
          </a:xfrm>
        </p:grpSpPr>
        <p:sp>
          <p:nvSpPr>
            <p:cNvPr id="114" name="9 Rectángulo">
              <a:extLst>
                <a:ext uri="{FF2B5EF4-FFF2-40B4-BE49-F238E27FC236}">
                  <a16:creationId xmlns:a16="http://schemas.microsoft.com/office/drawing/2014/main" id="{CD5E2D40-C61C-ACCA-ADE9-EA27D5B9C156}"/>
                </a:ext>
              </a:extLst>
            </p:cNvPr>
            <p:cNvSpPr/>
            <p:nvPr userDrawn="1"/>
          </p:nvSpPr>
          <p:spPr>
            <a:xfrm>
              <a:off x="5469890" y="4846467"/>
              <a:ext cx="3674109" cy="3137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690"/>
            </a:p>
          </p:txBody>
        </p:sp>
        <p:grpSp>
          <p:nvGrpSpPr>
            <p:cNvPr id="116" name="Gráfico 16">
              <a:extLst>
                <a:ext uri="{FF2B5EF4-FFF2-40B4-BE49-F238E27FC236}">
                  <a16:creationId xmlns:a16="http://schemas.microsoft.com/office/drawing/2014/main" id="{846B2D9F-E12B-2837-7AA8-AA4DD116E7A7}"/>
                </a:ext>
              </a:extLst>
            </p:cNvPr>
            <p:cNvGrpSpPr/>
            <p:nvPr/>
          </p:nvGrpSpPr>
          <p:grpSpPr>
            <a:xfrm>
              <a:off x="5601394" y="4889387"/>
              <a:ext cx="569622" cy="216901"/>
              <a:chOff x="3806728" y="4872175"/>
              <a:chExt cx="681505" cy="209879"/>
            </a:xfrm>
            <a:solidFill>
              <a:srgbClr val="FFFFFF"/>
            </a:solidFill>
          </p:grpSpPr>
          <p:sp>
            <p:nvSpPr>
              <p:cNvPr id="119" name="Forma libre: forma 118">
                <a:extLst>
                  <a:ext uri="{FF2B5EF4-FFF2-40B4-BE49-F238E27FC236}">
                    <a16:creationId xmlns:a16="http://schemas.microsoft.com/office/drawing/2014/main" id="{F323551C-F349-280B-AB0A-65CDB05157E9}"/>
                  </a:ext>
                </a:extLst>
              </p:cNvPr>
              <p:cNvSpPr/>
              <p:nvPr/>
            </p:nvSpPr>
            <p:spPr>
              <a:xfrm>
                <a:off x="4403819" y="4903773"/>
                <a:ext cx="84413" cy="118185"/>
              </a:xfrm>
              <a:custGeom>
                <a:avLst/>
                <a:gdLst>
                  <a:gd name="connsiteX0" fmla="*/ 32750 w 84413"/>
                  <a:gd name="connsiteY0" fmla="*/ 59640 h 118185"/>
                  <a:gd name="connsiteX1" fmla="*/ 68387 w 84413"/>
                  <a:gd name="connsiteY1" fmla="*/ 59640 h 118185"/>
                  <a:gd name="connsiteX2" fmla="*/ 74061 w 84413"/>
                  <a:gd name="connsiteY2" fmla="*/ 65415 h 118185"/>
                  <a:gd name="connsiteX3" fmla="*/ 74061 w 84413"/>
                  <a:gd name="connsiteY3" fmla="*/ 71787 h 118185"/>
                  <a:gd name="connsiteX4" fmla="*/ 68387 w 84413"/>
                  <a:gd name="connsiteY4" fmla="*/ 77463 h 118185"/>
                  <a:gd name="connsiteX5" fmla="*/ 32850 w 84413"/>
                  <a:gd name="connsiteY5" fmla="*/ 77463 h 118185"/>
                  <a:gd name="connsiteX6" fmla="*/ 32850 w 84413"/>
                  <a:gd name="connsiteY6" fmla="*/ 112410 h 118185"/>
                  <a:gd name="connsiteX7" fmla="*/ 27076 w 84413"/>
                  <a:gd name="connsiteY7" fmla="*/ 118185 h 118185"/>
                  <a:gd name="connsiteX8" fmla="*/ 20108 w 84413"/>
                  <a:gd name="connsiteY8" fmla="*/ 118185 h 118185"/>
                  <a:gd name="connsiteX9" fmla="*/ 12543 w 84413"/>
                  <a:gd name="connsiteY9" fmla="*/ 118185 h 118185"/>
                  <a:gd name="connsiteX10" fmla="*/ 5674 w 84413"/>
                  <a:gd name="connsiteY10" fmla="*/ 118185 h 118185"/>
                  <a:gd name="connsiteX11" fmla="*/ 0 w 84413"/>
                  <a:gd name="connsiteY11" fmla="*/ 112410 h 118185"/>
                  <a:gd name="connsiteX12" fmla="*/ 0 w 84413"/>
                  <a:gd name="connsiteY12" fmla="*/ 39926 h 118185"/>
                  <a:gd name="connsiteX13" fmla="*/ 31556 w 84413"/>
                  <a:gd name="connsiteY13" fmla="*/ 2887 h 118185"/>
                  <a:gd name="connsiteX14" fmla="*/ 53754 w 84413"/>
                  <a:gd name="connsiteY14" fmla="*/ 0 h 118185"/>
                  <a:gd name="connsiteX15" fmla="*/ 84414 w 84413"/>
                  <a:gd name="connsiteY15" fmla="*/ 0 h 118185"/>
                  <a:gd name="connsiteX16" fmla="*/ 84414 w 84413"/>
                  <a:gd name="connsiteY16" fmla="*/ 8961 h 118185"/>
                  <a:gd name="connsiteX17" fmla="*/ 65898 w 84413"/>
                  <a:gd name="connsiteY17" fmla="*/ 8961 h 118185"/>
                  <a:gd name="connsiteX18" fmla="*/ 50668 w 84413"/>
                  <a:gd name="connsiteY18" fmla="*/ 12744 h 118185"/>
                  <a:gd name="connsiteX19" fmla="*/ 32750 w 84413"/>
                  <a:gd name="connsiteY19" fmla="*/ 40524 h 118185"/>
                  <a:gd name="connsiteX20" fmla="*/ 32750 w 84413"/>
                  <a:gd name="connsiteY20" fmla="*/ 59640 h 118185"/>
                  <a:gd name="connsiteX21" fmla="*/ 32750 w 84413"/>
                  <a:gd name="connsiteY21" fmla="*/ 59640 h 118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4413" h="118185">
                    <a:moveTo>
                      <a:pt x="32750" y="59640"/>
                    </a:moveTo>
                    <a:lnTo>
                      <a:pt x="68387" y="59640"/>
                    </a:lnTo>
                    <a:cubicBezTo>
                      <a:pt x="71473" y="59640"/>
                      <a:pt x="74061" y="62229"/>
                      <a:pt x="74061" y="65415"/>
                    </a:cubicBezTo>
                    <a:lnTo>
                      <a:pt x="74061" y="71787"/>
                    </a:lnTo>
                    <a:cubicBezTo>
                      <a:pt x="74061" y="75471"/>
                      <a:pt x="70975" y="77463"/>
                      <a:pt x="68387" y="77463"/>
                    </a:cubicBezTo>
                    <a:lnTo>
                      <a:pt x="32850" y="77463"/>
                    </a:lnTo>
                    <a:lnTo>
                      <a:pt x="32850" y="112410"/>
                    </a:lnTo>
                    <a:cubicBezTo>
                      <a:pt x="32850" y="115696"/>
                      <a:pt x="30162" y="118185"/>
                      <a:pt x="27076" y="118185"/>
                    </a:cubicBezTo>
                    <a:lnTo>
                      <a:pt x="20108" y="118185"/>
                    </a:lnTo>
                    <a:lnTo>
                      <a:pt x="12543" y="118185"/>
                    </a:lnTo>
                    <a:lnTo>
                      <a:pt x="5674" y="118185"/>
                    </a:lnTo>
                    <a:cubicBezTo>
                      <a:pt x="2489" y="118185"/>
                      <a:pt x="0" y="115597"/>
                      <a:pt x="0" y="112410"/>
                    </a:cubicBezTo>
                    <a:lnTo>
                      <a:pt x="0" y="39926"/>
                    </a:lnTo>
                    <a:cubicBezTo>
                      <a:pt x="0" y="24493"/>
                      <a:pt x="12941" y="8762"/>
                      <a:pt x="31556" y="2887"/>
                    </a:cubicBezTo>
                    <a:cubicBezTo>
                      <a:pt x="40614" y="100"/>
                      <a:pt x="48080" y="0"/>
                      <a:pt x="53754" y="0"/>
                    </a:cubicBezTo>
                    <a:lnTo>
                      <a:pt x="84414" y="0"/>
                    </a:lnTo>
                    <a:lnTo>
                      <a:pt x="84414" y="8961"/>
                    </a:lnTo>
                    <a:lnTo>
                      <a:pt x="65898" y="8961"/>
                    </a:lnTo>
                    <a:cubicBezTo>
                      <a:pt x="60324" y="8961"/>
                      <a:pt x="54152" y="11151"/>
                      <a:pt x="50668" y="12744"/>
                    </a:cubicBezTo>
                    <a:cubicBezTo>
                      <a:pt x="37230" y="19117"/>
                      <a:pt x="32750" y="27281"/>
                      <a:pt x="32750" y="40524"/>
                    </a:cubicBezTo>
                    <a:lnTo>
                      <a:pt x="32750" y="59640"/>
                    </a:lnTo>
                    <a:lnTo>
                      <a:pt x="32750" y="59640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120" name="Forma libre: forma 119">
                <a:extLst>
                  <a:ext uri="{FF2B5EF4-FFF2-40B4-BE49-F238E27FC236}">
                    <a16:creationId xmlns:a16="http://schemas.microsoft.com/office/drawing/2014/main" id="{0334ABCA-C377-49CB-4264-CEFB2A233E1C}"/>
                  </a:ext>
                </a:extLst>
              </p:cNvPr>
              <p:cNvSpPr/>
              <p:nvPr/>
            </p:nvSpPr>
            <p:spPr>
              <a:xfrm>
                <a:off x="4348771" y="4941608"/>
                <a:ext cx="32451" cy="80250"/>
              </a:xfrm>
              <a:custGeom>
                <a:avLst/>
                <a:gdLst>
                  <a:gd name="connsiteX0" fmla="*/ 0 w 32451"/>
                  <a:gd name="connsiteY0" fmla="*/ 80250 h 80250"/>
                  <a:gd name="connsiteX1" fmla="*/ 32451 w 32451"/>
                  <a:gd name="connsiteY1" fmla="*/ 80250 h 80250"/>
                  <a:gd name="connsiteX2" fmla="*/ 32451 w 32451"/>
                  <a:gd name="connsiteY2" fmla="*/ 5775 h 80250"/>
                  <a:gd name="connsiteX3" fmla="*/ 26678 w 32451"/>
                  <a:gd name="connsiteY3" fmla="*/ 0 h 80250"/>
                  <a:gd name="connsiteX4" fmla="*/ 5774 w 32451"/>
                  <a:gd name="connsiteY4" fmla="*/ 0 h 80250"/>
                  <a:gd name="connsiteX5" fmla="*/ 0 w 32451"/>
                  <a:gd name="connsiteY5" fmla="*/ 5775 h 80250"/>
                  <a:gd name="connsiteX6" fmla="*/ 0 w 32451"/>
                  <a:gd name="connsiteY6" fmla="*/ 80250 h 80250"/>
                  <a:gd name="connsiteX7" fmla="*/ 0 w 32451"/>
                  <a:gd name="connsiteY7" fmla="*/ 80250 h 8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451" h="80250">
                    <a:moveTo>
                      <a:pt x="0" y="80250"/>
                    </a:moveTo>
                    <a:lnTo>
                      <a:pt x="32451" y="80250"/>
                    </a:lnTo>
                    <a:lnTo>
                      <a:pt x="32451" y="5775"/>
                    </a:lnTo>
                    <a:cubicBezTo>
                      <a:pt x="32451" y="2688"/>
                      <a:pt x="29963" y="0"/>
                      <a:pt x="26678" y="0"/>
                    </a:cubicBezTo>
                    <a:lnTo>
                      <a:pt x="5774" y="0"/>
                    </a:lnTo>
                    <a:cubicBezTo>
                      <a:pt x="3384" y="0"/>
                      <a:pt x="0" y="1792"/>
                      <a:pt x="0" y="5775"/>
                    </a:cubicBezTo>
                    <a:lnTo>
                      <a:pt x="0" y="80250"/>
                    </a:lnTo>
                    <a:lnTo>
                      <a:pt x="0" y="80250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121" name="Forma libre: forma 120">
                <a:extLst>
                  <a:ext uri="{FF2B5EF4-FFF2-40B4-BE49-F238E27FC236}">
                    <a16:creationId xmlns:a16="http://schemas.microsoft.com/office/drawing/2014/main" id="{FDED314D-F76F-8961-EAED-AB971BA25DFF}"/>
                  </a:ext>
                </a:extLst>
              </p:cNvPr>
              <p:cNvSpPr/>
              <p:nvPr/>
            </p:nvSpPr>
            <p:spPr>
              <a:xfrm>
                <a:off x="4348373" y="4911141"/>
                <a:ext cx="33446" cy="22402"/>
              </a:xfrm>
              <a:custGeom>
                <a:avLst/>
                <a:gdLst>
                  <a:gd name="connsiteX0" fmla="*/ 16923 w 33446"/>
                  <a:gd name="connsiteY0" fmla="*/ 0 h 22402"/>
                  <a:gd name="connsiteX1" fmla="*/ 4878 w 33446"/>
                  <a:gd name="connsiteY1" fmla="*/ 3286 h 22402"/>
                  <a:gd name="connsiteX2" fmla="*/ 0 w 33446"/>
                  <a:gd name="connsiteY2" fmla="*/ 11251 h 22402"/>
                  <a:gd name="connsiteX3" fmla="*/ 4878 w 33446"/>
                  <a:gd name="connsiteY3" fmla="*/ 19216 h 22402"/>
                  <a:gd name="connsiteX4" fmla="*/ 16723 w 33446"/>
                  <a:gd name="connsiteY4" fmla="*/ 22402 h 22402"/>
                  <a:gd name="connsiteX5" fmla="*/ 28569 w 33446"/>
                  <a:gd name="connsiteY5" fmla="*/ 19117 h 22402"/>
                  <a:gd name="connsiteX6" fmla="*/ 33447 w 33446"/>
                  <a:gd name="connsiteY6" fmla="*/ 11251 h 22402"/>
                  <a:gd name="connsiteX7" fmla="*/ 28569 w 33446"/>
                  <a:gd name="connsiteY7" fmla="*/ 3286 h 22402"/>
                  <a:gd name="connsiteX8" fmla="*/ 16923 w 33446"/>
                  <a:gd name="connsiteY8" fmla="*/ 0 h 22402"/>
                  <a:gd name="connsiteX9" fmla="*/ 16923 w 33446"/>
                  <a:gd name="connsiteY9" fmla="*/ 0 h 22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446" h="22402">
                    <a:moveTo>
                      <a:pt x="16923" y="0"/>
                    </a:moveTo>
                    <a:cubicBezTo>
                      <a:pt x="12244" y="0"/>
                      <a:pt x="8262" y="1095"/>
                      <a:pt x="4878" y="3286"/>
                    </a:cubicBezTo>
                    <a:cubicBezTo>
                      <a:pt x="1593" y="5476"/>
                      <a:pt x="0" y="8164"/>
                      <a:pt x="0" y="11251"/>
                    </a:cubicBezTo>
                    <a:cubicBezTo>
                      <a:pt x="0" y="14338"/>
                      <a:pt x="1593" y="17026"/>
                      <a:pt x="4878" y="19216"/>
                    </a:cubicBezTo>
                    <a:cubicBezTo>
                      <a:pt x="8163" y="21307"/>
                      <a:pt x="12045" y="22402"/>
                      <a:pt x="16723" y="22402"/>
                    </a:cubicBezTo>
                    <a:cubicBezTo>
                      <a:pt x="21402" y="22402"/>
                      <a:pt x="25284" y="21307"/>
                      <a:pt x="28569" y="19117"/>
                    </a:cubicBezTo>
                    <a:cubicBezTo>
                      <a:pt x="31854" y="16926"/>
                      <a:pt x="33447" y="14338"/>
                      <a:pt x="33447" y="11251"/>
                    </a:cubicBezTo>
                    <a:cubicBezTo>
                      <a:pt x="33447" y="8065"/>
                      <a:pt x="31854" y="5476"/>
                      <a:pt x="28569" y="3286"/>
                    </a:cubicBezTo>
                    <a:cubicBezTo>
                      <a:pt x="25284" y="1095"/>
                      <a:pt x="21402" y="0"/>
                      <a:pt x="16923" y="0"/>
                    </a:cubicBezTo>
                    <a:lnTo>
                      <a:pt x="1692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122" name="Forma libre: forma 121">
                <a:extLst>
                  <a:ext uri="{FF2B5EF4-FFF2-40B4-BE49-F238E27FC236}">
                    <a16:creationId xmlns:a16="http://schemas.microsoft.com/office/drawing/2014/main" id="{DCF954CF-7078-8357-9191-B22FD6E2B2B5}"/>
                  </a:ext>
                </a:extLst>
              </p:cNvPr>
              <p:cNvSpPr/>
              <p:nvPr/>
            </p:nvSpPr>
            <p:spPr>
              <a:xfrm>
                <a:off x="4195870" y="4898496"/>
                <a:ext cx="131597" cy="125354"/>
              </a:xfrm>
              <a:custGeom>
                <a:avLst/>
                <a:gdLst>
                  <a:gd name="connsiteX0" fmla="*/ 125824 w 131597"/>
                  <a:gd name="connsiteY0" fmla="*/ 0 h 125354"/>
                  <a:gd name="connsiteX1" fmla="*/ 103526 w 131597"/>
                  <a:gd name="connsiteY1" fmla="*/ 0 h 125354"/>
                  <a:gd name="connsiteX2" fmla="*/ 97852 w 131597"/>
                  <a:gd name="connsiteY2" fmla="*/ 5675 h 125354"/>
                  <a:gd name="connsiteX3" fmla="*/ 97852 w 131597"/>
                  <a:gd name="connsiteY3" fmla="*/ 47593 h 125354"/>
                  <a:gd name="connsiteX4" fmla="*/ 65998 w 131597"/>
                  <a:gd name="connsiteY4" fmla="*/ 42515 h 125354"/>
                  <a:gd name="connsiteX5" fmla="*/ 19212 w 131597"/>
                  <a:gd name="connsiteY5" fmla="*/ 54761 h 125354"/>
                  <a:gd name="connsiteX6" fmla="*/ 0 w 131597"/>
                  <a:gd name="connsiteY6" fmla="*/ 83934 h 125354"/>
                  <a:gd name="connsiteX7" fmla="*/ 19411 w 131597"/>
                  <a:gd name="connsiteY7" fmla="*/ 113307 h 125354"/>
                  <a:gd name="connsiteX8" fmla="*/ 66297 w 131597"/>
                  <a:gd name="connsiteY8" fmla="*/ 125354 h 125354"/>
                  <a:gd name="connsiteX9" fmla="*/ 112485 w 131597"/>
                  <a:gd name="connsiteY9" fmla="*/ 113307 h 125354"/>
                  <a:gd name="connsiteX10" fmla="*/ 131598 w 131597"/>
                  <a:gd name="connsiteY10" fmla="*/ 83934 h 125354"/>
                  <a:gd name="connsiteX11" fmla="*/ 131598 w 131597"/>
                  <a:gd name="connsiteY11" fmla="*/ 5675 h 125354"/>
                  <a:gd name="connsiteX12" fmla="*/ 125824 w 131597"/>
                  <a:gd name="connsiteY12" fmla="*/ 0 h 125354"/>
                  <a:gd name="connsiteX13" fmla="*/ 90386 w 131597"/>
                  <a:gd name="connsiteY13" fmla="*/ 105839 h 125354"/>
                  <a:gd name="connsiteX14" fmla="*/ 66396 w 131597"/>
                  <a:gd name="connsiteY14" fmla="*/ 114601 h 125354"/>
                  <a:gd name="connsiteX15" fmla="*/ 42207 w 131597"/>
                  <a:gd name="connsiteY15" fmla="*/ 105839 h 125354"/>
                  <a:gd name="connsiteX16" fmla="*/ 32252 w 131597"/>
                  <a:gd name="connsiteY16" fmla="*/ 84432 h 125354"/>
                  <a:gd name="connsiteX17" fmla="*/ 42207 w 131597"/>
                  <a:gd name="connsiteY17" fmla="*/ 63225 h 125354"/>
                  <a:gd name="connsiteX18" fmla="*/ 66197 w 131597"/>
                  <a:gd name="connsiteY18" fmla="*/ 54264 h 125354"/>
                  <a:gd name="connsiteX19" fmla="*/ 90187 w 131597"/>
                  <a:gd name="connsiteY19" fmla="*/ 63225 h 125354"/>
                  <a:gd name="connsiteX20" fmla="*/ 100241 w 131597"/>
                  <a:gd name="connsiteY20" fmla="*/ 84432 h 125354"/>
                  <a:gd name="connsiteX21" fmla="*/ 90386 w 131597"/>
                  <a:gd name="connsiteY21" fmla="*/ 105839 h 125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31597" h="125354">
                    <a:moveTo>
                      <a:pt x="125824" y="0"/>
                    </a:moveTo>
                    <a:lnTo>
                      <a:pt x="103526" y="0"/>
                    </a:lnTo>
                    <a:cubicBezTo>
                      <a:pt x="99943" y="0"/>
                      <a:pt x="97852" y="2887"/>
                      <a:pt x="97852" y="5675"/>
                    </a:cubicBezTo>
                    <a:lnTo>
                      <a:pt x="97852" y="47593"/>
                    </a:lnTo>
                    <a:cubicBezTo>
                      <a:pt x="87997" y="44207"/>
                      <a:pt x="77346" y="42515"/>
                      <a:pt x="65998" y="42515"/>
                    </a:cubicBezTo>
                    <a:cubicBezTo>
                      <a:pt x="47781" y="42515"/>
                      <a:pt x="32153" y="46597"/>
                      <a:pt x="19212" y="54761"/>
                    </a:cubicBezTo>
                    <a:cubicBezTo>
                      <a:pt x="6371" y="62826"/>
                      <a:pt x="0" y="72484"/>
                      <a:pt x="0" y="83934"/>
                    </a:cubicBezTo>
                    <a:cubicBezTo>
                      <a:pt x="0" y="95385"/>
                      <a:pt x="6470" y="105142"/>
                      <a:pt x="19411" y="113307"/>
                    </a:cubicBezTo>
                    <a:cubicBezTo>
                      <a:pt x="32352" y="121371"/>
                      <a:pt x="47980" y="125354"/>
                      <a:pt x="66297" y="125354"/>
                    </a:cubicBezTo>
                    <a:cubicBezTo>
                      <a:pt x="84414" y="125354"/>
                      <a:pt x="99843" y="121371"/>
                      <a:pt x="112485" y="113307"/>
                    </a:cubicBezTo>
                    <a:cubicBezTo>
                      <a:pt x="125227" y="105242"/>
                      <a:pt x="131598" y="95484"/>
                      <a:pt x="131598" y="83934"/>
                    </a:cubicBezTo>
                    <a:lnTo>
                      <a:pt x="131598" y="5675"/>
                    </a:lnTo>
                    <a:cubicBezTo>
                      <a:pt x="131498" y="3087"/>
                      <a:pt x="129507" y="0"/>
                      <a:pt x="125824" y="0"/>
                    </a:cubicBezTo>
                    <a:close/>
                    <a:moveTo>
                      <a:pt x="90386" y="105839"/>
                    </a:moveTo>
                    <a:cubicBezTo>
                      <a:pt x="83817" y="111713"/>
                      <a:pt x="75753" y="114601"/>
                      <a:pt x="66396" y="114601"/>
                    </a:cubicBezTo>
                    <a:cubicBezTo>
                      <a:pt x="57039" y="114601"/>
                      <a:pt x="48976" y="111713"/>
                      <a:pt x="42207" y="105839"/>
                    </a:cubicBezTo>
                    <a:cubicBezTo>
                      <a:pt x="35637" y="99865"/>
                      <a:pt x="32252" y="92796"/>
                      <a:pt x="32252" y="84432"/>
                    </a:cubicBezTo>
                    <a:cubicBezTo>
                      <a:pt x="32252" y="76168"/>
                      <a:pt x="35537" y="69099"/>
                      <a:pt x="42207" y="63225"/>
                    </a:cubicBezTo>
                    <a:cubicBezTo>
                      <a:pt x="48777" y="57251"/>
                      <a:pt x="56840" y="54264"/>
                      <a:pt x="66197" y="54264"/>
                    </a:cubicBezTo>
                    <a:cubicBezTo>
                      <a:pt x="75554" y="54264"/>
                      <a:pt x="83617" y="57251"/>
                      <a:pt x="90187" y="63225"/>
                    </a:cubicBezTo>
                    <a:cubicBezTo>
                      <a:pt x="96956" y="69099"/>
                      <a:pt x="100241" y="76168"/>
                      <a:pt x="100241" y="84432"/>
                    </a:cubicBezTo>
                    <a:cubicBezTo>
                      <a:pt x="100341" y="92696"/>
                      <a:pt x="97056" y="99865"/>
                      <a:pt x="90386" y="1058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123" name="Forma libre: forma 122">
                <a:extLst>
                  <a:ext uri="{FF2B5EF4-FFF2-40B4-BE49-F238E27FC236}">
                    <a16:creationId xmlns:a16="http://schemas.microsoft.com/office/drawing/2014/main" id="{5093FB29-879E-B61F-4D32-DAB8EF29B7E1}"/>
                  </a:ext>
                </a:extLst>
              </p:cNvPr>
              <p:cNvSpPr/>
              <p:nvPr/>
            </p:nvSpPr>
            <p:spPr>
              <a:xfrm>
                <a:off x="4049142" y="4940812"/>
                <a:ext cx="131996" cy="83137"/>
              </a:xfrm>
              <a:custGeom>
                <a:avLst/>
                <a:gdLst>
                  <a:gd name="connsiteX0" fmla="*/ 67093 w 131996"/>
                  <a:gd name="connsiteY0" fmla="*/ 72883 h 83137"/>
                  <a:gd name="connsiteX1" fmla="*/ 44695 w 131996"/>
                  <a:gd name="connsiteY1" fmla="*/ 65316 h 83137"/>
                  <a:gd name="connsiteX2" fmla="*/ 32750 w 131996"/>
                  <a:gd name="connsiteY2" fmla="*/ 42714 h 83137"/>
                  <a:gd name="connsiteX3" fmla="*/ 42904 w 131996"/>
                  <a:gd name="connsiteY3" fmla="*/ 21606 h 83137"/>
                  <a:gd name="connsiteX4" fmla="*/ 67292 w 131996"/>
                  <a:gd name="connsiteY4" fmla="*/ 12844 h 83137"/>
                  <a:gd name="connsiteX5" fmla="*/ 91681 w 131996"/>
                  <a:gd name="connsiteY5" fmla="*/ 21606 h 83137"/>
                  <a:gd name="connsiteX6" fmla="*/ 101834 w 131996"/>
                  <a:gd name="connsiteY6" fmla="*/ 42714 h 83137"/>
                  <a:gd name="connsiteX7" fmla="*/ 91681 w 131996"/>
                  <a:gd name="connsiteY7" fmla="*/ 64021 h 83137"/>
                  <a:gd name="connsiteX8" fmla="*/ 67093 w 131996"/>
                  <a:gd name="connsiteY8" fmla="*/ 72883 h 83137"/>
                  <a:gd name="connsiteX9" fmla="*/ 67093 w 131996"/>
                  <a:gd name="connsiteY9" fmla="*/ 72883 h 83137"/>
                  <a:gd name="connsiteX10" fmla="*/ 131996 w 131996"/>
                  <a:gd name="connsiteY10" fmla="*/ 41121 h 83137"/>
                  <a:gd name="connsiteX11" fmla="*/ 112485 w 131996"/>
                  <a:gd name="connsiteY11" fmla="*/ 12147 h 83137"/>
                  <a:gd name="connsiteX12" fmla="*/ 66197 w 131996"/>
                  <a:gd name="connsiteY12" fmla="*/ 0 h 83137"/>
                  <a:gd name="connsiteX13" fmla="*/ 19411 w 131996"/>
                  <a:gd name="connsiteY13" fmla="*/ 12247 h 83137"/>
                  <a:gd name="connsiteX14" fmla="*/ 0 w 131996"/>
                  <a:gd name="connsiteY14" fmla="*/ 41420 h 83137"/>
                  <a:gd name="connsiteX15" fmla="*/ 19212 w 131996"/>
                  <a:gd name="connsiteY15" fmla="*/ 70991 h 83137"/>
                  <a:gd name="connsiteX16" fmla="*/ 65799 w 131996"/>
                  <a:gd name="connsiteY16" fmla="*/ 83138 h 83137"/>
                  <a:gd name="connsiteX17" fmla="*/ 99246 w 131996"/>
                  <a:gd name="connsiteY17" fmla="*/ 77463 h 83137"/>
                  <a:gd name="connsiteX18" fmla="*/ 99246 w 131996"/>
                  <a:gd name="connsiteY18" fmla="*/ 81047 h 83137"/>
                  <a:gd name="connsiteX19" fmla="*/ 131996 w 131996"/>
                  <a:gd name="connsiteY19" fmla="*/ 81047 h 83137"/>
                  <a:gd name="connsiteX20" fmla="*/ 131996 w 131996"/>
                  <a:gd name="connsiteY20" fmla="*/ 41121 h 83137"/>
                  <a:gd name="connsiteX21" fmla="*/ 131996 w 131996"/>
                  <a:gd name="connsiteY21" fmla="*/ 41121 h 83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31996" h="83137">
                    <a:moveTo>
                      <a:pt x="67093" y="72883"/>
                    </a:moveTo>
                    <a:cubicBezTo>
                      <a:pt x="58831" y="72883"/>
                      <a:pt x="51465" y="70393"/>
                      <a:pt x="44695" y="65316"/>
                    </a:cubicBezTo>
                    <a:cubicBezTo>
                      <a:pt x="36732" y="59740"/>
                      <a:pt x="32750" y="52173"/>
                      <a:pt x="32750" y="42714"/>
                    </a:cubicBezTo>
                    <a:cubicBezTo>
                      <a:pt x="32750" y="34550"/>
                      <a:pt x="36135" y="27480"/>
                      <a:pt x="42904" y="21606"/>
                    </a:cubicBezTo>
                    <a:cubicBezTo>
                      <a:pt x="49673" y="15731"/>
                      <a:pt x="57736" y="12844"/>
                      <a:pt x="67292" y="12844"/>
                    </a:cubicBezTo>
                    <a:cubicBezTo>
                      <a:pt x="76848" y="12844"/>
                      <a:pt x="85011" y="15831"/>
                      <a:pt x="91681" y="21606"/>
                    </a:cubicBezTo>
                    <a:cubicBezTo>
                      <a:pt x="98450" y="27480"/>
                      <a:pt x="101834" y="34550"/>
                      <a:pt x="101834" y="42714"/>
                    </a:cubicBezTo>
                    <a:cubicBezTo>
                      <a:pt x="101834" y="51078"/>
                      <a:pt x="98450" y="58147"/>
                      <a:pt x="91681" y="64021"/>
                    </a:cubicBezTo>
                    <a:cubicBezTo>
                      <a:pt x="84812" y="69896"/>
                      <a:pt x="76649" y="72883"/>
                      <a:pt x="67093" y="72883"/>
                    </a:cubicBezTo>
                    <a:lnTo>
                      <a:pt x="67093" y="72883"/>
                    </a:lnTo>
                    <a:close/>
                    <a:moveTo>
                      <a:pt x="131996" y="41121"/>
                    </a:moveTo>
                    <a:cubicBezTo>
                      <a:pt x="131897" y="29770"/>
                      <a:pt x="125426" y="20112"/>
                      <a:pt x="112485" y="12147"/>
                    </a:cubicBezTo>
                    <a:cubicBezTo>
                      <a:pt x="99644" y="4082"/>
                      <a:pt x="84215" y="0"/>
                      <a:pt x="66197" y="0"/>
                    </a:cubicBezTo>
                    <a:cubicBezTo>
                      <a:pt x="47980" y="0"/>
                      <a:pt x="32352" y="4082"/>
                      <a:pt x="19411" y="12247"/>
                    </a:cubicBezTo>
                    <a:cubicBezTo>
                      <a:pt x="6470" y="20312"/>
                      <a:pt x="0" y="30069"/>
                      <a:pt x="0" y="41420"/>
                    </a:cubicBezTo>
                    <a:cubicBezTo>
                      <a:pt x="0" y="52870"/>
                      <a:pt x="6371" y="62727"/>
                      <a:pt x="19212" y="70991"/>
                    </a:cubicBezTo>
                    <a:cubicBezTo>
                      <a:pt x="32153" y="79056"/>
                      <a:pt x="47682" y="83138"/>
                      <a:pt x="65799" y="83138"/>
                    </a:cubicBezTo>
                    <a:cubicBezTo>
                      <a:pt x="77844" y="83138"/>
                      <a:pt x="88993" y="81246"/>
                      <a:pt x="99246" y="77463"/>
                    </a:cubicBezTo>
                    <a:lnTo>
                      <a:pt x="99246" y="81047"/>
                    </a:lnTo>
                    <a:lnTo>
                      <a:pt x="131996" y="81047"/>
                    </a:lnTo>
                    <a:lnTo>
                      <a:pt x="131996" y="41121"/>
                    </a:lnTo>
                    <a:lnTo>
                      <a:pt x="131996" y="41121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124" name="Forma libre: forma 123">
                <a:extLst>
                  <a:ext uri="{FF2B5EF4-FFF2-40B4-BE49-F238E27FC236}">
                    <a16:creationId xmlns:a16="http://schemas.microsoft.com/office/drawing/2014/main" id="{946A9824-B161-9C55-B491-32EBE64949EE}"/>
                  </a:ext>
                </a:extLst>
              </p:cNvPr>
              <p:cNvSpPr/>
              <p:nvPr/>
            </p:nvSpPr>
            <p:spPr>
              <a:xfrm>
                <a:off x="3806728" y="4872175"/>
                <a:ext cx="209812" cy="209879"/>
              </a:xfrm>
              <a:custGeom>
                <a:avLst/>
                <a:gdLst>
                  <a:gd name="connsiteX0" fmla="*/ 101360 w 209812"/>
                  <a:gd name="connsiteY0" fmla="*/ 5113 h 209879"/>
                  <a:gd name="connsiteX1" fmla="*/ 195130 w 209812"/>
                  <a:gd name="connsiteY1" fmla="*/ 104779 h 209879"/>
                  <a:gd name="connsiteX2" fmla="*/ 209764 w 209812"/>
                  <a:gd name="connsiteY2" fmla="*/ 131264 h 209879"/>
                  <a:gd name="connsiteX3" fmla="*/ 179502 w 209812"/>
                  <a:gd name="connsiteY3" fmla="*/ 158744 h 209879"/>
                  <a:gd name="connsiteX4" fmla="*/ 78066 w 209812"/>
                  <a:gd name="connsiteY4" fmla="*/ 195982 h 209879"/>
                  <a:gd name="connsiteX5" fmla="*/ 108029 w 209812"/>
                  <a:gd name="connsiteY5" fmla="*/ 150181 h 209879"/>
                  <a:gd name="connsiteX6" fmla="*/ 140281 w 209812"/>
                  <a:gd name="connsiteY6" fmla="*/ 59775 h 209879"/>
                  <a:gd name="connsiteX7" fmla="*/ 123458 w 209812"/>
                  <a:gd name="connsiteY7" fmla="*/ 48026 h 209879"/>
                  <a:gd name="connsiteX8" fmla="*/ 137594 w 209812"/>
                  <a:gd name="connsiteY8" fmla="*/ 61965 h 209879"/>
                  <a:gd name="connsiteX9" fmla="*/ 82048 w 209812"/>
                  <a:gd name="connsiteY9" fmla="*/ 154761 h 209879"/>
                  <a:gd name="connsiteX10" fmla="*/ 35262 w 209812"/>
                  <a:gd name="connsiteY10" fmla="*/ 209324 h 209879"/>
                  <a:gd name="connsiteX11" fmla="*/ 5498 w 209812"/>
                  <a:gd name="connsiteY11" fmla="*/ 159939 h 209879"/>
                  <a:gd name="connsiteX12" fmla="*/ 9281 w 209812"/>
                  <a:gd name="connsiteY12" fmla="*/ 149883 h 209879"/>
                  <a:gd name="connsiteX13" fmla="*/ 94292 w 209812"/>
                  <a:gd name="connsiteY13" fmla="*/ 86558 h 209879"/>
                  <a:gd name="connsiteX14" fmla="*/ 122065 w 209812"/>
                  <a:gd name="connsiteY14" fmla="*/ 49022 h 209879"/>
                  <a:gd name="connsiteX15" fmla="*/ 118680 w 209812"/>
                  <a:gd name="connsiteY15" fmla="*/ 47628 h 209879"/>
                  <a:gd name="connsiteX16" fmla="*/ 121069 w 209812"/>
                  <a:gd name="connsiteY16" fmla="*/ 49022 h 209879"/>
                  <a:gd name="connsiteX17" fmla="*/ 88220 w 209812"/>
                  <a:gd name="connsiteY17" fmla="*/ 84169 h 209879"/>
                  <a:gd name="connsiteX18" fmla="*/ 18738 w 209812"/>
                  <a:gd name="connsiteY18" fmla="*/ 125389 h 209879"/>
                  <a:gd name="connsiteX19" fmla="*/ 70003 w 209812"/>
                  <a:gd name="connsiteY19" fmla="*/ 12083 h 209879"/>
                  <a:gd name="connsiteX20" fmla="*/ 101360 w 209812"/>
                  <a:gd name="connsiteY20" fmla="*/ 5113 h 209879"/>
                  <a:gd name="connsiteX21" fmla="*/ 101360 w 209812"/>
                  <a:gd name="connsiteY21" fmla="*/ 5113 h 209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09812" h="209879">
                    <a:moveTo>
                      <a:pt x="101360" y="5113"/>
                    </a:moveTo>
                    <a:cubicBezTo>
                      <a:pt x="104346" y="7304"/>
                      <a:pt x="141277" y="37273"/>
                      <a:pt x="195130" y="104779"/>
                    </a:cubicBezTo>
                    <a:cubicBezTo>
                      <a:pt x="202397" y="113840"/>
                      <a:pt x="209266" y="124692"/>
                      <a:pt x="209764" y="131264"/>
                    </a:cubicBezTo>
                    <a:cubicBezTo>
                      <a:pt x="210659" y="142316"/>
                      <a:pt x="199311" y="151575"/>
                      <a:pt x="179502" y="158744"/>
                    </a:cubicBezTo>
                    <a:cubicBezTo>
                      <a:pt x="166462" y="163424"/>
                      <a:pt x="114499" y="182839"/>
                      <a:pt x="78066" y="195982"/>
                    </a:cubicBezTo>
                    <a:cubicBezTo>
                      <a:pt x="88220" y="182441"/>
                      <a:pt x="98473" y="167008"/>
                      <a:pt x="108029" y="150181"/>
                    </a:cubicBezTo>
                    <a:cubicBezTo>
                      <a:pt x="141576" y="90840"/>
                      <a:pt x="144960" y="73416"/>
                      <a:pt x="140281" y="59775"/>
                    </a:cubicBezTo>
                    <a:cubicBezTo>
                      <a:pt x="135901" y="46931"/>
                      <a:pt x="126544" y="47429"/>
                      <a:pt x="123458" y="48026"/>
                    </a:cubicBezTo>
                    <a:cubicBezTo>
                      <a:pt x="126345" y="47528"/>
                      <a:pt x="135702" y="48922"/>
                      <a:pt x="137594" y="61965"/>
                    </a:cubicBezTo>
                    <a:cubicBezTo>
                      <a:pt x="139883" y="78195"/>
                      <a:pt x="130327" y="92632"/>
                      <a:pt x="82048" y="154761"/>
                    </a:cubicBezTo>
                    <a:cubicBezTo>
                      <a:pt x="66320" y="175073"/>
                      <a:pt x="50293" y="193592"/>
                      <a:pt x="35262" y="209324"/>
                    </a:cubicBezTo>
                    <a:cubicBezTo>
                      <a:pt x="19534" y="211315"/>
                      <a:pt x="-12918" y="210618"/>
                      <a:pt x="5498" y="159939"/>
                    </a:cubicBezTo>
                    <a:cubicBezTo>
                      <a:pt x="6693" y="156653"/>
                      <a:pt x="7987" y="153268"/>
                      <a:pt x="9281" y="149883"/>
                    </a:cubicBezTo>
                    <a:cubicBezTo>
                      <a:pt x="28792" y="137138"/>
                      <a:pt x="64130" y="112147"/>
                      <a:pt x="94292" y="86558"/>
                    </a:cubicBezTo>
                    <a:cubicBezTo>
                      <a:pt x="125151" y="60372"/>
                      <a:pt x="125151" y="51810"/>
                      <a:pt x="122065" y="49022"/>
                    </a:cubicBezTo>
                    <a:cubicBezTo>
                      <a:pt x="120671" y="47728"/>
                      <a:pt x="118680" y="47628"/>
                      <a:pt x="118680" y="47628"/>
                    </a:cubicBezTo>
                    <a:cubicBezTo>
                      <a:pt x="118680" y="47628"/>
                      <a:pt x="120074" y="47927"/>
                      <a:pt x="121069" y="49022"/>
                    </a:cubicBezTo>
                    <a:cubicBezTo>
                      <a:pt x="123458" y="51909"/>
                      <a:pt x="122762" y="60472"/>
                      <a:pt x="88220" y="84169"/>
                    </a:cubicBezTo>
                    <a:cubicBezTo>
                      <a:pt x="64329" y="100597"/>
                      <a:pt x="38646" y="115034"/>
                      <a:pt x="18738" y="125389"/>
                    </a:cubicBezTo>
                    <a:cubicBezTo>
                      <a:pt x="39941" y="73117"/>
                      <a:pt x="65922" y="18654"/>
                      <a:pt x="70003" y="12083"/>
                    </a:cubicBezTo>
                    <a:cubicBezTo>
                      <a:pt x="77270" y="433"/>
                      <a:pt x="88220" y="-4545"/>
                      <a:pt x="101360" y="5113"/>
                    </a:cubicBezTo>
                    <a:lnTo>
                      <a:pt x="101360" y="5113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</p:grpSp>
        <p:cxnSp>
          <p:nvCxnSpPr>
            <p:cNvPr id="117" name="Conector recto 116">
              <a:extLst>
                <a:ext uri="{FF2B5EF4-FFF2-40B4-BE49-F238E27FC236}">
                  <a16:creationId xmlns:a16="http://schemas.microsoft.com/office/drawing/2014/main" id="{B9CD5F13-E83B-31DA-4244-712FDB20C04F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4764" y="5050964"/>
              <a:ext cx="54720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8" name="Imagen 117" descr="Imagen que contiene Texto&#10;&#10;Descripción generada automáticamente">
              <a:extLst>
                <a:ext uri="{FF2B5EF4-FFF2-40B4-BE49-F238E27FC236}">
                  <a16:creationId xmlns:a16="http://schemas.microsoft.com/office/drawing/2014/main" id="{4B5CF6D7-9864-B558-8EF3-8982B34DE8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91835" y="4901411"/>
              <a:ext cx="821320" cy="207316"/>
            </a:xfrm>
            <a:prstGeom prst="rect">
              <a:avLst/>
            </a:prstGeom>
          </p:spPr>
        </p:pic>
      </p:grpSp>
      <p:sp>
        <p:nvSpPr>
          <p:cNvPr id="28" name="Google Shape;442;p46">
            <a:extLst>
              <a:ext uri="{FF2B5EF4-FFF2-40B4-BE49-F238E27FC236}">
                <a16:creationId xmlns:a16="http://schemas.microsoft.com/office/drawing/2014/main" id="{60260FA6-E418-3867-9B62-292E0ABBFF15}"/>
              </a:ext>
            </a:extLst>
          </p:cNvPr>
          <p:cNvSpPr/>
          <p:nvPr userDrawn="1"/>
        </p:nvSpPr>
        <p:spPr>
          <a:xfrm rot="5400000">
            <a:off x="1586868" y="2543260"/>
            <a:ext cx="1647688" cy="2084200"/>
          </a:xfrm>
          <a:prstGeom prst="flowChartOffpageConnector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442;p46">
            <a:extLst>
              <a:ext uri="{FF2B5EF4-FFF2-40B4-BE49-F238E27FC236}">
                <a16:creationId xmlns:a16="http://schemas.microsoft.com/office/drawing/2014/main" id="{FF0A01C5-901A-CC41-248C-7DE5242A4EBF}"/>
              </a:ext>
            </a:extLst>
          </p:cNvPr>
          <p:cNvSpPr/>
          <p:nvPr userDrawn="1"/>
        </p:nvSpPr>
        <p:spPr>
          <a:xfrm rot="16200000">
            <a:off x="4269315" y="2520972"/>
            <a:ext cx="1647688" cy="2084200"/>
          </a:xfrm>
          <a:prstGeom prst="flowChartOffpageConnector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442;p46">
            <a:extLst>
              <a:ext uri="{FF2B5EF4-FFF2-40B4-BE49-F238E27FC236}">
                <a16:creationId xmlns:a16="http://schemas.microsoft.com/office/drawing/2014/main" id="{E82468B0-9C00-3E52-2441-7A0A7618FFA6}"/>
              </a:ext>
            </a:extLst>
          </p:cNvPr>
          <p:cNvSpPr/>
          <p:nvPr userDrawn="1"/>
        </p:nvSpPr>
        <p:spPr>
          <a:xfrm rot="16200000">
            <a:off x="4269315" y="348059"/>
            <a:ext cx="1647688" cy="2084200"/>
          </a:xfrm>
          <a:prstGeom prst="flowChartOffpageConnector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21"/>
          <p:cNvSpPr txBox="1">
            <a:spLocks noGrp="1"/>
          </p:cNvSpPr>
          <p:nvPr>
            <p:ph type="ctrTitle"/>
          </p:nvPr>
        </p:nvSpPr>
        <p:spPr>
          <a:xfrm rot="5400000">
            <a:off x="6678000" y="2394000"/>
            <a:ext cx="29124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13" name="Picture 2" descr="Imagen relacionada">
            <a:extLst>
              <a:ext uri="{FF2B5EF4-FFF2-40B4-BE49-F238E27FC236}">
                <a16:creationId xmlns:a16="http://schemas.microsoft.com/office/drawing/2014/main" id="{F5C88ECF-4FA5-AA6D-0C27-EA60CCCE43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222" l="889" r="99667">
                        <a14:foregroundMark x1="19778" y1="21222" x2="19778" y2="21222"/>
                        <a14:foregroundMark x1="27444" y1="15778" x2="27444" y2="15778"/>
                        <a14:foregroundMark x1="45222" y1="14667" x2="45222" y2="14667"/>
                        <a14:foregroundMark x1="57000" y1="14889" x2="57000" y2="14889"/>
                        <a14:foregroundMark x1="80000" y1="26667" x2="80000" y2="26667"/>
                        <a14:foregroundMark x1="82667" y1="41111" x2="82667" y2="41111"/>
                        <a14:foregroundMark x1="84333" y1="53778" x2="84333" y2="53778"/>
                        <a14:foregroundMark x1="83000" y1="66000" x2="83000" y2="66000"/>
                        <a14:foregroundMark x1="71222" y1="76222" x2="71222" y2="76222"/>
                        <a14:foregroundMark x1="62778" y1="82222" x2="62778" y2="82222"/>
                        <a14:foregroundMark x1="52889" y1="86000" x2="52889" y2="86000"/>
                        <a14:foregroundMark x1="79667" y1="80222" x2="79667" y2="80222"/>
                        <a14:foregroundMark x1="74778" y1="74222" x2="73667" y2="69556"/>
                        <a14:foregroundMark x1="64889" y1="22333" x2="76111" y2="10222"/>
                        <a14:foregroundMark x1="74444" y1="30444" x2="88222" y2="24444"/>
                        <a14:foregroundMark x1="78000" y1="40889" x2="95778" y2="40111"/>
                        <a14:foregroundMark x1="81111" y1="49333" x2="94778" y2="55889"/>
                        <a14:foregroundMark x1="77778" y1="60889" x2="88667" y2="72333"/>
                        <a14:foregroundMark x1="63333" y1="76444" x2="63556" y2="93111"/>
                        <a14:foregroundMark x1="32889" y1="73667" x2="15444" y2="80556"/>
                        <a14:foregroundMark x1="6667" y1="39556" x2="18444" y2="41667"/>
                        <a14:foregroundMark x1="16000" y1="19778" x2="23667" y2="29444"/>
                        <a14:foregroundMark x1="29889" y1="9111" x2="33444" y2="22556"/>
                        <a14:foregroundMark x1="46889" y1="2889" x2="42222" y2="18778"/>
                        <a14:foregroundMark x1="62778" y1="4556" x2="54556" y2="18444"/>
                        <a14:foregroundMark x1="20889" y1="61444" x2="11000" y2="71778"/>
                        <a14:foregroundMark x1="38667" y1="77000" x2="38667" y2="88778"/>
                        <a14:foregroundMark x1="46000" y1="6000" x2="46667" y2="12222"/>
                        <a14:foregroundMark x1="42111" y1="6111" x2="42444" y2="14000"/>
                        <a14:foregroundMark x1="36444" y1="5444" x2="41889" y2="21000"/>
                        <a14:foregroundMark x1="9778" y1="25889" x2="26000" y2="33778"/>
                        <a14:foregroundMark x1="50556" y1="81333" x2="48667" y2="92556"/>
                        <a14:foregroundMark x1="69444" y1="71778" x2="78667" y2="86444"/>
                        <a14:foregroundMark x1="3333" y1="49778" x2="19778" y2="5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881" y="-618368"/>
            <a:ext cx="1678071" cy="1678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442;p46">
            <a:extLst>
              <a:ext uri="{FF2B5EF4-FFF2-40B4-BE49-F238E27FC236}">
                <a16:creationId xmlns:a16="http://schemas.microsoft.com/office/drawing/2014/main" id="{B8DDB0B5-FA6A-60DC-F11E-AF72B1A0B9CB}"/>
              </a:ext>
            </a:extLst>
          </p:cNvPr>
          <p:cNvSpPr/>
          <p:nvPr userDrawn="1"/>
        </p:nvSpPr>
        <p:spPr>
          <a:xfrm rot="5400000">
            <a:off x="1586868" y="348059"/>
            <a:ext cx="1647688" cy="2084200"/>
          </a:xfrm>
          <a:prstGeom prst="flowChartOffpageConnector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2DD87A88-8A8D-7B71-C516-418856F0378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94339" y="703418"/>
            <a:ext cx="1287463" cy="317500"/>
          </a:xfrm>
        </p:spPr>
        <p:txBody>
          <a:bodyPr/>
          <a:lstStyle>
            <a:lvl1pPr marL="152400" indent="0" algn="r">
              <a:buNone/>
              <a:defRPr sz="1800" b="1">
                <a:solidFill>
                  <a:schemeClr val="bg1"/>
                </a:solidFill>
                <a:latin typeface="Livvic" pitchFamily="2" charset="0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6" name="Marcador de texto 13">
            <a:extLst>
              <a:ext uri="{FF2B5EF4-FFF2-40B4-BE49-F238E27FC236}">
                <a16:creationId xmlns:a16="http://schemas.microsoft.com/office/drawing/2014/main" id="{7B8352D3-636A-8C45-4B69-5F6705853F2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08102" y="719482"/>
            <a:ext cx="1287463" cy="317500"/>
          </a:xfrm>
        </p:spPr>
        <p:txBody>
          <a:bodyPr/>
          <a:lstStyle>
            <a:lvl1pPr marL="152400" indent="0" algn="l">
              <a:buNone/>
              <a:defRPr sz="1800" b="1">
                <a:solidFill>
                  <a:schemeClr val="bg1"/>
                </a:solidFill>
                <a:latin typeface="Livvic" pitchFamily="2" charset="0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Marcador de texto 13">
            <a:extLst>
              <a:ext uri="{FF2B5EF4-FFF2-40B4-BE49-F238E27FC236}">
                <a16:creationId xmlns:a16="http://schemas.microsoft.com/office/drawing/2014/main" id="{BB2850E3-95AF-F7DA-17B4-F0880A33A17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995681" y="3898937"/>
            <a:ext cx="1287463" cy="317500"/>
          </a:xfrm>
        </p:spPr>
        <p:txBody>
          <a:bodyPr/>
          <a:lstStyle>
            <a:lvl1pPr marL="152400" indent="0" algn="r">
              <a:buNone/>
              <a:defRPr sz="1800" b="1">
                <a:solidFill>
                  <a:schemeClr val="bg1"/>
                </a:solidFill>
                <a:latin typeface="Livvic" pitchFamily="2" charset="0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8" name="Marcador de texto 13">
            <a:extLst>
              <a:ext uri="{FF2B5EF4-FFF2-40B4-BE49-F238E27FC236}">
                <a16:creationId xmlns:a16="http://schemas.microsoft.com/office/drawing/2014/main" id="{C9BEFB69-0F76-B0EF-4FAE-D6684C944C2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189925" y="3852495"/>
            <a:ext cx="1287463" cy="317500"/>
          </a:xfrm>
        </p:spPr>
        <p:txBody>
          <a:bodyPr/>
          <a:lstStyle>
            <a:lvl1pPr marL="152400" indent="0" algn="l">
              <a:buNone/>
              <a:defRPr sz="1800" b="1">
                <a:solidFill>
                  <a:schemeClr val="bg1"/>
                </a:solidFill>
                <a:latin typeface="Livvic" pitchFamily="2" charset="0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Marcador de texto 19">
            <a:extLst>
              <a:ext uri="{FF2B5EF4-FFF2-40B4-BE49-F238E27FC236}">
                <a16:creationId xmlns:a16="http://schemas.microsoft.com/office/drawing/2014/main" id="{6C843C84-1895-035D-C1A8-DE78516541E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843527" y="1116168"/>
            <a:ext cx="1438275" cy="974725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Catamaran Light" panose="020B0604020202020204" charset="0"/>
                <a:cs typeface="Catamaran Light" panose="020B060402020202020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1" name="Marcador de texto 19">
            <a:extLst>
              <a:ext uri="{FF2B5EF4-FFF2-40B4-BE49-F238E27FC236}">
                <a16:creationId xmlns:a16="http://schemas.microsoft.com/office/drawing/2014/main" id="{856E9E49-4D81-8871-713B-33392C7C341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208102" y="1116836"/>
            <a:ext cx="1438275" cy="974725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4" name="Marcador de texto 19">
            <a:extLst>
              <a:ext uri="{FF2B5EF4-FFF2-40B4-BE49-F238E27FC236}">
                <a16:creationId xmlns:a16="http://schemas.microsoft.com/office/drawing/2014/main" id="{B5D1EDE7-CF17-0B0A-B570-1BC79FF08F2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844868" y="2854289"/>
            <a:ext cx="1438275" cy="974725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Catamaran Light" panose="020B0604020202020204" charset="0"/>
                <a:cs typeface="Catamaran Light" panose="020B060402020202020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Marcador de texto 19">
            <a:extLst>
              <a:ext uri="{FF2B5EF4-FFF2-40B4-BE49-F238E27FC236}">
                <a16:creationId xmlns:a16="http://schemas.microsoft.com/office/drawing/2014/main" id="{99DC65C8-6791-76AE-99E3-A21357BAE06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189925" y="2810186"/>
            <a:ext cx="1438275" cy="974725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Catamaran Light" panose="020B0604020202020204" charset="0"/>
                <a:cs typeface="Catamaran Light" panose="020B060402020202020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E84ABFC6-856B-EC04-C7C4-34051C9EB6D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8611200" y="4881600"/>
            <a:ext cx="511200" cy="2139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6DBB0-82DF-44E8-A9B3-7680102EDDF9}" type="slidenum">
              <a:rPr lang="es-ES" smtClean="0"/>
              <a:t>‹Nº›</a:t>
            </a:fld>
            <a:endParaRPr lang="es-ES"/>
          </a:p>
        </p:txBody>
      </p:sp>
      <p:pic>
        <p:nvPicPr>
          <p:cNvPr id="2" name="Imagen 1" descr="Imagen que contiene Tabla&#10;&#10;Descripción generada automáticamente">
            <a:extLst>
              <a:ext uri="{FF2B5EF4-FFF2-40B4-BE49-F238E27FC236}">
                <a16:creationId xmlns:a16="http://schemas.microsoft.com/office/drawing/2014/main" id="{C3155381-8C6E-951A-DBA8-2D92A971588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221784" y="4844576"/>
            <a:ext cx="1156166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157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 preserve="1" userDrawn="1">
  <p:cSld name="1_Resources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92;p48">
            <a:extLst>
              <a:ext uri="{FF2B5EF4-FFF2-40B4-BE49-F238E27FC236}">
                <a16:creationId xmlns:a16="http://schemas.microsoft.com/office/drawing/2014/main" id="{7E7EEE3C-CD6F-D2A4-8E32-6139B614F8FF}"/>
              </a:ext>
            </a:extLst>
          </p:cNvPr>
          <p:cNvSpPr/>
          <p:nvPr userDrawn="1"/>
        </p:nvSpPr>
        <p:spPr>
          <a:xfrm>
            <a:off x="637453" y="280800"/>
            <a:ext cx="7254000" cy="4408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1"/>
              </a:solidFill>
            </a:endParaRPr>
          </a:p>
        </p:txBody>
      </p:sp>
      <p:grpSp>
        <p:nvGrpSpPr>
          <p:cNvPr id="112" name="Grupo 111">
            <a:extLst>
              <a:ext uri="{FF2B5EF4-FFF2-40B4-BE49-F238E27FC236}">
                <a16:creationId xmlns:a16="http://schemas.microsoft.com/office/drawing/2014/main" id="{89499571-9D62-3C92-260B-42A4FE9F7DB8}"/>
              </a:ext>
            </a:extLst>
          </p:cNvPr>
          <p:cNvGrpSpPr/>
          <p:nvPr userDrawn="1"/>
        </p:nvGrpSpPr>
        <p:grpSpPr>
          <a:xfrm>
            <a:off x="-4764" y="4830592"/>
            <a:ext cx="9148763" cy="313760"/>
            <a:chOff x="-4764" y="4846467"/>
            <a:chExt cx="9148763" cy="313760"/>
          </a:xfrm>
        </p:grpSpPr>
        <p:sp>
          <p:nvSpPr>
            <p:cNvPr id="114" name="9 Rectángulo">
              <a:extLst>
                <a:ext uri="{FF2B5EF4-FFF2-40B4-BE49-F238E27FC236}">
                  <a16:creationId xmlns:a16="http://schemas.microsoft.com/office/drawing/2014/main" id="{CD5E2D40-C61C-ACCA-ADE9-EA27D5B9C156}"/>
                </a:ext>
              </a:extLst>
            </p:cNvPr>
            <p:cNvSpPr/>
            <p:nvPr userDrawn="1"/>
          </p:nvSpPr>
          <p:spPr>
            <a:xfrm>
              <a:off x="5469890" y="4846467"/>
              <a:ext cx="3674109" cy="3137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690"/>
            </a:p>
          </p:txBody>
        </p:sp>
        <p:grpSp>
          <p:nvGrpSpPr>
            <p:cNvPr id="116" name="Gráfico 16">
              <a:extLst>
                <a:ext uri="{FF2B5EF4-FFF2-40B4-BE49-F238E27FC236}">
                  <a16:creationId xmlns:a16="http://schemas.microsoft.com/office/drawing/2014/main" id="{846B2D9F-E12B-2837-7AA8-AA4DD116E7A7}"/>
                </a:ext>
              </a:extLst>
            </p:cNvPr>
            <p:cNvGrpSpPr/>
            <p:nvPr/>
          </p:nvGrpSpPr>
          <p:grpSpPr>
            <a:xfrm>
              <a:off x="5601394" y="4889387"/>
              <a:ext cx="569622" cy="216901"/>
              <a:chOff x="3806728" y="4872175"/>
              <a:chExt cx="681505" cy="209879"/>
            </a:xfrm>
            <a:solidFill>
              <a:srgbClr val="FFFFFF"/>
            </a:solidFill>
          </p:grpSpPr>
          <p:sp>
            <p:nvSpPr>
              <p:cNvPr id="119" name="Forma libre: forma 118">
                <a:extLst>
                  <a:ext uri="{FF2B5EF4-FFF2-40B4-BE49-F238E27FC236}">
                    <a16:creationId xmlns:a16="http://schemas.microsoft.com/office/drawing/2014/main" id="{F323551C-F349-280B-AB0A-65CDB05157E9}"/>
                  </a:ext>
                </a:extLst>
              </p:cNvPr>
              <p:cNvSpPr/>
              <p:nvPr/>
            </p:nvSpPr>
            <p:spPr>
              <a:xfrm>
                <a:off x="4403819" y="4903773"/>
                <a:ext cx="84413" cy="118185"/>
              </a:xfrm>
              <a:custGeom>
                <a:avLst/>
                <a:gdLst>
                  <a:gd name="connsiteX0" fmla="*/ 32750 w 84413"/>
                  <a:gd name="connsiteY0" fmla="*/ 59640 h 118185"/>
                  <a:gd name="connsiteX1" fmla="*/ 68387 w 84413"/>
                  <a:gd name="connsiteY1" fmla="*/ 59640 h 118185"/>
                  <a:gd name="connsiteX2" fmla="*/ 74061 w 84413"/>
                  <a:gd name="connsiteY2" fmla="*/ 65415 h 118185"/>
                  <a:gd name="connsiteX3" fmla="*/ 74061 w 84413"/>
                  <a:gd name="connsiteY3" fmla="*/ 71787 h 118185"/>
                  <a:gd name="connsiteX4" fmla="*/ 68387 w 84413"/>
                  <a:gd name="connsiteY4" fmla="*/ 77463 h 118185"/>
                  <a:gd name="connsiteX5" fmla="*/ 32850 w 84413"/>
                  <a:gd name="connsiteY5" fmla="*/ 77463 h 118185"/>
                  <a:gd name="connsiteX6" fmla="*/ 32850 w 84413"/>
                  <a:gd name="connsiteY6" fmla="*/ 112410 h 118185"/>
                  <a:gd name="connsiteX7" fmla="*/ 27076 w 84413"/>
                  <a:gd name="connsiteY7" fmla="*/ 118185 h 118185"/>
                  <a:gd name="connsiteX8" fmla="*/ 20108 w 84413"/>
                  <a:gd name="connsiteY8" fmla="*/ 118185 h 118185"/>
                  <a:gd name="connsiteX9" fmla="*/ 12543 w 84413"/>
                  <a:gd name="connsiteY9" fmla="*/ 118185 h 118185"/>
                  <a:gd name="connsiteX10" fmla="*/ 5674 w 84413"/>
                  <a:gd name="connsiteY10" fmla="*/ 118185 h 118185"/>
                  <a:gd name="connsiteX11" fmla="*/ 0 w 84413"/>
                  <a:gd name="connsiteY11" fmla="*/ 112410 h 118185"/>
                  <a:gd name="connsiteX12" fmla="*/ 0 w 84413"/>
                  <a:gd name="connsiteY12" fmla="*/ 39926 h 118185"/>
                  <a:gd name="connsiteX13" fmla="*/ 31556 w 84413"/>
                  <a:gd name="connsiteY13" fmla="*/ 2887 h 118185"/>
                  <a:gd name="connsiteX14" fmla="*/ 53754 w 84413"/>
                  <a:gd name="connsiteY14" fmla="*/ 0 h 118185"/>
                  <a:gd name="connsiteX15" fmla="*/ 84414 w 84413"/>
                  <a:gd name="connsiteY15" fmla="*/ 0 h 118185"/>
                  <a:gd name="connsiteX16" fmla="*/ 84414 w 84413"/>
                  <a:gd name="connsiteY16" fmla="*/ 8961 h 118185"/>
                  <a:gd name="connsiteX17" fmla="*/ 65898 w 84413"/>
                  <a:gd name="connsiteY17" fmla="*/ 8961 h 118185"/>
                  <a:gd name="connsiteX18" fmla="*/ 50668 w 84413"/>
                  <a:gd name="connsiteY18" fmla="*/ 12744 h 118185"/>
                  <a:gd name="connsiteX19" fmla="*/ 32750 w 84413"/>
                  <a:gd name="connsiteY19" fmla="*/ 40524 h 118185"/>
                  <a:gd name="connsiteX20" fmla="*/ 32750 w 84413"/>
                  <a:gd name="connsiteY20" fmla="*/ 59640 h 118185"/>
                  <a:gd name="connsiteX21" fmla="*/ 32750 w 84413"/>
                  <a:gd name="connsiteY21" fmla="*/ 59640 h 118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4413" h="118185">
                    <a:moveTo>
                      <a:pt x="32750" y="59640"/>
                    </a:moveTo>
                    <a:lnTo>
                      <a:pt x="68387" y="59640"/>
                    </a:lnTo>
                    <a:cubicBezTo>
                      <a:pt x="71473" y="59640"/>
                      <a:pt x="74061" y="62229"/>
                      <a:pt x="74061" y="65415"/>
                    </a:cubicBezTo>
                    <a:lnTo>
                      <a:pt x="74061" y="71787"/>
                    </a:lnTo>
                    <a:cubicBezTo>
                      <a:pt x="74061" y="75471"/>
                      <a:pt x="70975" y="77463"/>
                      <a:pt x="68387" y="77463"/>
                    </a:cubicBezTo>
                    <a:lnTo>
                      <a:pt x="32850" y="77463"/>
                    </a:lnTo>
                    <a:lnTo>
                      <a:pt x="32850" y="112410"/>
                    </a:lnTo>
                    <a:cubicBezTo>
                      <a:pt x="32850" y="115696"/>
                      <a:pt x="30162" y="118185"/>
                      <a:pt x="27076" y="118185"/>
                    </a:cubicBezTo>
                    <a:lnTo>
                      <a:pt x="20108" y="118185"/>
                    </a:lnTo>
                    <a:lnTo>
                      <a:pt x="12543" y="118185"/>
                    </a:lnTo>
                    <a:lnTo>
                      <a:pt x="5674" y="118185"/>
                    </a:lnTo>
                    <a:cubicBezTo>
                      <a:pt x="2489" y="118185"/>
                      <a:pt x="0" y="115597"/>
                      <a:pt x="0" y="112410"/>
                    </a:cubicBezTo>
                    <a:lnTo>
                      <a:pt x="0" y="39926"/>
                    </a:lnTo>
                    <a:cubicBezTo>
                      <a:pt x="0" y="24493"/>
                      <a:pt x="12941" y="8762"/>
                      <a:pt x="31556" y="2887"/>
                    </a:cubicBezTo>
                    <a:cubicBezTo>
                      <a:pt x="40614" y="100"/>
                      <a:pt x="48080" y="0"/>
                      <a:pt x="53754" y="0"/>
                    </a:cubicBezTo>
                    <a:lnTo>
                      <a:pt x="84414" y="0"/>
                    </a:lnTo>
                    <a:lnTo>
                      <a:pt x="84414" y="8961"/>
                    </a:lnTo>
                    <a:lnTo>
                      <a:pt x="65898" y="8961"/>
                    </a:lnTo>
                    <a:cubicBezTo>
                      <a:pt x="60324" y="8961"/>
                      <a:pt x="54152" y="11151"/>
                      <a:pt x="50668" y="12744"/>
                    </a:cubicBezTo>
                    <a:cubicBezTo>
                      <a:pt x="37230" y="19117"/>
                      <a:pt x="32750" y="27281"/>
                      <a:pt x="32750" y="40524"/>
                    </a:cubicBezTo>
                    <a:lnTo>
                      <a:pt x="32750" y="59640"/>
                    </a:lnTo>
                    <a:lnTo>
                      <a:pt x="32750" y="59640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120" name="Forma libre: forma 119">
                <a:extLst>
                  <a:ext uri="{FF2B5EF4-FFF2-40B4-BE49-F238E27FC236}">
                    <a16:creationId xmlns:a16="http://schemas.microsoft.com/office/drawing/2014/main" id="{0334ABCA-C377-49CB-4264-CEFB2A233E1C}"/>
                  </a:ext>
                </a:extLst>
              </p:cNvPr>
              <p:cNvSpPr/>
              <p:nvPr/>
            </p:nvSpPr>
            <p:spPr>
              <a:xfrm>
                <a:off x="4348771" y="4941608"/>
                <a:ext cx="32451" cy="80250"/>
              </a:xfrm>
              <a:custGeom>
                <a:avLst/>
                <a:gdLst>
                  <a:gd name="connsiteX0" fmla="*/ 0 w 32451"/>
                  <a:gd name="connsiteY0" fmla="*/ 80250 h 80250"/>
                  <a:gd name="connsiteX1" fmla="*/ 32451 w 32451"/>
                  <a:gd name="connsiteY1" fmla="*/ 80250 h 80250"/>
                  <a:gd name="connsiteX2" fmla="*/ 32451 w 32451"/>
                  <a:gd name="connsiteY2" fmla="*/ 5775 h 80250"/>
                  <a:gd name="connsiteX3" fmla="*/ 26678 w 32451"/>
                  <a:gd name="connsiteY3" fmla="*/ 0 h 80250"/>
                  <a:gd name="connsiteX4" fmla="*/ 5774 w 32451"/>
                  <a:gd name="connsiteY4" fmla="*/ 0 h 80250"/>
                  <a:gd name="connsiteX5" fmla="*/ 0 w 32451"/>
                  <a:gd name="connsiteY5" fmla="*/ 5775 h 80250"/>
                  <a:gd name="connsiteX6" fmla="*/ 0 w 32451"/>
                  <a:gd name="connsiteY6" fmla="*/ 80250 h 80250"/>
                  <a:gd name="connsiteX7" fmla="*/ 0 w 32451"/>
                  <a:gd name="connsiteY7" fmla="*/ 80250 h 8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451" h="80250">
                    <a:moveTo>
                      <a:pt x="0" y="80250"/>
                    </a:moveTo>
                    <a:lnTo>
                      <a:pt x="32451" y="80250"/>
                    </a:lnTo>
                    <a:lnTo>
                      <a:pt x="32451" y="5775"/>
                    </a:lnTo>
                    <a:cubicBezTo>
                      <a:pt x="32451" y="2688"/>
                      <a:pt x="29963" y="0"/>
                      <a:pt x="26678" y="0"/>
                    </a:cubicBezTo>
                    <a:lnTo>
                      <a:pt x="5774" y="0"/>
                    </a:lnTo>
                    <a:cubicBezTo>
                      <a:pt x="3384" y="0"/>
                      <a:pt x="0" y="1792"/>
                      <a:pt x="0" y="5775"/>
                    </a:cubicBezTo>
                    <a:lnTo>
                      <a:pt x="0" y="80250"/>
                    </a:lnTo>
                    <a:lnTo>
                      <a:pt x="0" y="80250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121" name="Forma libre: forma 120">
                <a:extLst>
                  <a:ext uri="{FF2B5EF4-FFF2-40B4-BE49-F238E27FC236}">
                    <a16:creationId xmlns:a16="http://schemas.microsoft.com/office/drawing/2014/main" id="{FDED314D-F76F-8961-EAED-AB971BA25DFF}"/>
                  </a:ext>
                </a:extLst>
              </p:cNvPr>
              <p:cNvSpPr/>
              <p:nvPr/>
            </p:nvSpPr>
            <p:spPr>
              <a:xfrm>
                <a:off x="4348373" y="4911141"/>
                <a:ext cx="33446" cy="22402"/>
              </a:xfrm>
              <a:custGeom>
                <a:avLst/>
                <a:gdLst>
                  <a:gd name="connsiteX0" fmla="*/ 16923 w 33446"/>
                  <a:gd name="connsiteY0" fmla="*/ 0 h 22402"/>
                  <a:gd name="connsiteX1" fmla="*/ 4878 w 33446"/>
                  <a:gd name="connsiteY1" fmla="*/ 3286 h 22402"/>
                  <a:gd name="connsiteX2" fmla="*/ 0 w 33446"/>
                  <a:gd name="connsiteY2" fmla="*/ 11251 h 22402"/>
                  <a:gd name="connsiteX3" fmla="*/ 4878 w 33446"/>
                  <a:gd name="connsiteY3" fmla="*/ 19216 h 22402"/>
                  <a:gd name="connsiteX4" fmla="*/ 16723 w 33446"/>
                  <a:gd name="connsiteY4" fmla="*/ 22402 h 22402"/>
                  <a:gd name="connsiteX5" fmla="*/ 28569 w 33446"/>
                  <a:gd name="connsiteY5" fmla="*/ 19117 h 22402"/>
                  <a:gd name="connsiteX6" fmla="*/ 33447 w 33446"/>
                  <a:gd name="connsiteY6" fmla="*/ 11251 h 22402"/>
                  <a:gd name="connsiteX7" fmla="*/ 28569 w 33446"/>
                  <a:gd name="connsiteY7" fmla="*/ 3286 h 22402"/>
                  <a:gd name="connsiteX8" fmla="*/ 16923 w 33446"/>
                  <a:gd name="connsiteY8" fmla="*/ 0 h 22402"/>
                  <a:gd name="connsiteX9" fmla="*/ 16923 w 33446"/>
                  <a:gd name="connsiteY9" fmla="*/ 0 h 22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446" h="22402">
                    <a:moveTo>
                      <a:pt x="16923" y="0"/>
                    </a:moveTo>
                    <a:cubicBezTo>
                      <a:pt x="12244" y="0"/>
                      <a:pt x="8262" y="1095"/>
                      <a:pt x="4878" y="3286"/>
                    </a:cubicBezTo>
                    <a:cubicBezTo>
                      <a:pt x="1593" y="5476"/>
                      <a:pt x="0" y="8164"/>
                      <a:pt x="0" y="11251"/>
                    </a:cubicBezTo>
                    <a:cubicBezTo>
                      <a:pt x="0" y="14338"/>
                      <a:pt x="1593" y="17026"/>
                      <a:pt x="4878" y="19216"/>
                    </a:cubicBezTo>
                    <a:cubicBezTo>
                      <a:pt x="8163" y="21307"/>
                      <a:pt x="12045" y="22402"/>
                      <a:pt x="16723" y="22402"/>
                    </a:cubicBezTo>
                    <a:cubicBezTo>
                      <a:pt x="21402" y="22402"/>
                      <a:pt x="25284" y="21307"/>
                      <a:pt x="28569" y="19117"/>
                    </a:cubicBezTo>
                    <a:cubicBezTo>
                      <a:pt x="31854" y="16926"/>
                      <a:pt x="33447" y="14338"/>
                      <a:pt x="33447" y="11251"/>
                    </a:cubicBezTo>
                    <a:cubicBezTo>
                      <a:pt x="33447" y="8065"/>
                      <a:pt x="31854" y="5476"/>
                      <a:pt x="28569" y="3286"/>
                    </a:cubicBezTo>
                    <a:cubicBezTo>
                      <a:pt x="25284" y="1095"/>
                      <a:pt x="21402" y="0"/>
                      <a:pt x="16923" y="0"/>
                    </a:cubicBezTo>
                    <a:lnTo>
                      <a:pt x="1692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122" name="Forma libre: forma 121">
                <a:extLst>
                  <a:ext uri="{FF2B5EF4-FFF2-40B4-BE49-F238E27FC236}">
                    <a16:creationId xmlns:a16="http://schemas.microsoft.com/office/drawing/2014/main" id="{DCF954CF-7078-8357-9191-B22FD6E2B2B5}"/>
                  </a:ext>
                </a:extLst>
              </p:cNvPr>
              <p:cNvSpPr/>
              <p:nvPr/>
            </p:nvSpPr>
            <p:spPr>
              <a:xfrm>
                <a:off x="4195870" y="4898496"/>
                <a:ext cx="131597" cy="125354"/>
              </a:xfrm>
              <a:custGeom>
                <a:avLst/>
                <a:gdLst>
                  <a:gd name="connsiteX0" fmla="*/ 125824 w 131597"/>
                  <a:gd name="connsiteY0" fmla="*/ 0 h 125354"/>
                  <a:gd name="connsiteX1" fmla="*/ 103526 w 131597"/>
                  <a:gd name="connsiteY1" fmla="*/ 0 h 125354"/>
                  <a:gd name="connsiteX2" fmla="*/ 97852 w 131597"/>
                  <a:gd name="connsiteY2" fmla="*/ 5675 h 125354"/>
                  <a:gd name="connsiteX3" fmla="*/ 97852 w 131597"/>
                  <a:gd name="connsiteY3" fmla="*/ 47593 h 125354"/>
                  <a:gd name="connsiteX4" fmla="*/ 65998 w 131597"/>
                  <a:gd name="connsiteY4" fmla="*/ 42515 h 125354"/>
                  <a:gd name="connsiteX5" fmla="*/ 19212 w 131597"/>
                  <a:gd name="connsiteY5" fmla="*/ 54761 h 125354"/>
                  <a:gd name="connsiteX6" fmla="*/ 0 w 131597"/>
                  <a:gd name="connsiteY6" fmla="*/ 83934 h 125354"/>
                  <a:gd name="connsiteX7" fmla="*/ 19411 w 131597"/>
                  <a:gd name="connsiteY7" fmla="*/ 113307 h 125354"/>
                  <a:gd name="connsiteX8" fmla="*/ 66297 w 131597"/>
                  <a:gd name="connsiteY8" fmla="*/ 125354 h 125354"/>
                  <a:gd name="connsiteX9" fmla="*/ 112485 w 131597"/>
                  <a:gd name="connsiteY9" fmla="*/ 113307 h 125354"/>
                  <a:gd name="connsiteX10" fmla="*/ 131598 w 131597"/>
                  <a:gd name="connsiteY10" fmla="*/ 83934 h 125354"/>
                  <a:gd name="connsiteX11" fmla="*/ 131598 w 131597"/>
                  <a:gd name="connsiteY11" fmla="*/ 5675 h 125354"/>
                  <a:gd name="connsiteX12" fmla="*/ 125824 w 131597"/>
                  <a:gd name="connsiteY12" fmla="*/ 0 h 125354"/>
                  <a:gd name="connsiteX13" fmla="*/ 90386 w 131597"/>
                  <a:gd name="connsiteY13" fmla="*/ 105839 h 125354"/>
                  <a:gd name="connsiteX14" fmla="*/ 66396 w 131597"/>
                  <a:gd name="connsiteY14" fmla="*/ 114601 h 125354"/>
                  <a:gd name="connsiteX15" fmla="*/ 42207 w 131597"/>
                  <a:gd name="connsiteY15" fmla="*/ 105839 h 125354"/>
                  <a:gd name="connsiteX16" fmla="*/ 32252 w 131597"/>
                  <a:gd name="connsiteY16" fmla="*/ 84432 h 125354"/>
                  <a:gd name="connsiteX17" fmla="*/ 42207 w 131597"/>
                  <a:gd name="connsiteY17" fmla="*/ 63225 h 125354"/>
                  <a:gd name="connsiteX18" fmla="*/ 66197 w 131597"/>
                  <a:gd name="connsiteY18" fmla="*/ 54264 h 125354"/>
                  <a:gd name="connsiteX19" fmla="*/ 90187 w 131597"/>
                  <a:gd name="connsiteY19" fmla="*/ 63225 h 125354"/>
                  <a:gd name="connsiteX20" fmla="*/ 100241 w 131597"/>
                  <a:gd name="connsiteY20" fmla="*/ 84432 h 125354"/>
                  <a:gd name="connsiteX21" fmla="*/ 90386 w 131597"/>
                  <a:gd name="connsiteY21" fmla="*/ 105839 h 125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31597" h="125354">
                    <a:moveTo>
                      <a:pt x="125824" y="0"/>
                    </a:moveTo>
                    <a:lnTo>
                      <a:pt x="103526" y="0"/>
                    </a:lnTo>
                    <a:cubicBezTo>
                      <a:pt x="99943" y="0"/>
                      <a:pt x="97852" y="2887"/>
                      <a:pt x="97852" y="5675"/>
                    </a:cubicBezTo>
                    <a:lnTo>
                      <a:pt x="97852" y="47593"/>
                    </a:lnTo>
                    <a:cubicBezTo>
                      <a:pt x="87997" y="44207"/>
                      <a:pt x="77346" y="42515"/>
                      <a:pt x="65998" y="42515"/>
                    </a:cubicBezTo>
                    <a:cubicBezTo>
                      <a:pt x="47781" y="42515"/>
                      <a:pt x="32153" y="46597"/>
                      <a:pt x="19212" y="54761"/>
                    </a:cubicBezTo>
                    <a:cubicBezTo>
                      <a:pt x="6371" y="62826"/>
                      <a:pt x="0" y="72484"/>
                      <a:pt x="0" y="83934"/>
                    </a:cubicBezTo>
                    <a:cubicBezTo>
                      <a:pt x="0" y="95385"/>
                      <a:pt x="6470" y="105142"/>
                      <a:pt x="19411" y="113307"/>
                    </a:cubicBezTo>
                    <a:cubicBezTo>
                      <a:pt x="32352" y="121371"/>
                      <a:pt x="47980" y="125354"/>
                      <a:pt x="66297" y="125354"/>
                    </a:cubicBezTo>
                    <a:cubicBezTo>
                      <a:pt x="84414" y="125354"/>
                      <a:pt x="99843" y="121371"/>
                      <a:pt x="112485" y="113307"/>
                    </a:cubicBezTo>
                    <a:cubicBezTo>
                      <a:pt x="125227" y="105242"/>
                      <a:pt x="131598" y="95484"/>
                      <a:pt x="131598" y="83934"/>
                    </a:cubicBezTo>
                    <a:lnTo>
                      <a:pt x="131598" y="5675"/>
                    </a:lnTo>
                    <a:cubicBezTo>
                      <a:pt x="131498" y="3087"/>
                      <a:pt x="129507" y="0"/>
                      <a:pt x="125824" y="0"/>
                    </a:cubicBezTo>
                    <a:close/>
                    <a:moveTo>
                      <a:pt x="90386" y="105839"/>
                    </a:moveTo>
                    <a:cubicBezTo>
                      <a:pt x="83817" y="111713"/>
                      <a:pt x="75753" y="114601"/>
                      <a:pt x="66396" y="114601"/>
                    </a:cubicBezTo>
                    <a:cubicBezTo>
                      <a:pt x="57039" y="114601"/>
                      <a:pt x="48976" y="111713"/>
                      <a:pt x="42207" y="105839"/>
                    </a:cubicBezTo>
                    <a:cubicBezTo>
                      <a:pt x="35637" y="99865"/>
                      <a:pt x="32252" y="92796"/>
                      <a:pt x="32252" y="84432"/>
                    </a:cubicBezTo>
                    <a:cubicBezTo>
                      <a:pt x="32252" y="76168"/>
                      <a:pt x="35537" y="69099"/>
                      <a:pt x="42207" y="63225"/>
                    </a:cubicBezTo>
                    <a:cubicBezTo>
                      <a:pt x="48777" y="57251"/>
                      <a:pt x="56840" y="54264"/>
                      <a:pt x="66197" y="54264"/>
                    </a:cubicBezTo>
                    <a:cubicBezTo>
                      <a:pt x="75554" y="54264"/>
                      <a:pt x="83617" y="57251"/>
                      <a:pt x="90187" y="63225"/>
                    </a:cubicBezTo>
                    <a:cubicBezTo>
                      <a:pt x="96956" y="69099"/>
                      <a:pt x="100241" y="76168"/>
                      <a:pt x="100241" y="84432"/>
                    </a:cubicBezTo>
                    <a:cubicBezTo>
                      <a:pt x="100341" y="92696"/>
                      <a:pt x="97056" y="99865"/>
                      <a:pt x="90386" y="1058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123" name="Forma libre: forma 122">
                <a:extLst>
                  <a:ext uri="{FF2B5EF4-FFF2-40B4-BE49-F238E27FC236}">
                    <a16:creationId xmlns:a16="http://schemas.microsoft.com/office/drawing/2014/main" id="{5093FB29-879E-B61F-4D32-DAB8EF29B7E1}"/>
                  </a:ext>
                </a:extLst>
              </p:cNvPr>
              <p:cNvSpPr/>
              <p:nvPr/>
            </p:nvSpPr>
            <p:spPr>
              <a:xfrm>
                <a:off x="4049142" y="4940812"/>
                <a:ext cx="131996" cy="83137"/>
              </a:xfrm>
              <a:custGeom>
                <a:avLst/>
                <a:gdLst>
                  <a:gd name="connsiteX0" fmla="*/ 67093 w 131996"/>
                  <a:gd name="connsiteY0" fmla="*/ 72883 h 83137"/>
                  <a:gd name="connsiteX1" fmla="*/ 44695 w 131996"/>
                  <a:gd name="connsiteY1" fmla="*/ 65316 h 83137"/>
                  <a:gd name="connsiteX2" fmla="*/ 32750 w 131996"/>
                  <a:gd name="connsiteY2" fmla="*/ 42714 h 83137"/>
                  <a:gd name="connsiteX3" fmla="*/ 42904 w 131996"/>
                  <a:gd name="connsiteY3" fmla="*/ 21606 h 83137"/>
                  <a:gd name="connsiteX4" fmla="*/ 67292 w 131996"/>
                  <a:gd name="connsiteY4" fmla="*/ 12844 h 83137"/>
                  <a:gd name="connsiteX5" fmla="*/ 91681 w 131996"/>
                  <a:gd name="connsiteY5" fmla="*/ 21606 h 83137"/>
                  <a:gd name="connsiteX6" fmla="*/ 101834 w 131996"/>
                  <a:gd name="connsiteY6" fmla="*/ 42714 h 83137"/>
                  <a:gd name="connsiteX7" fmla="*/ 91681 w 131996"/>
                  <a:gd name="connsiteY7" fmla="*/ 64021 h 83137"/>
                  <a:gd name="connsiteX8" fmla="*/ 67093 w 131996"/>
                  <a:gd name="connsiteY8" fmla="*/ 72883 h 83137"/>
                  <a:gd name="connsiteX9" fmla="*/ 67093 w 131996"/>
                  <a:gd name="connsiteY9" fmla="*/ 72883 h 83137"/>
                  <a:gd name="connsiteX10" fmla="*/ 131996 w 131996"/>
                  <a:gd name="connsiteY10" fmla="*/ 41121 h 83137"/>
                  <a:gd name="connsiteX11" fmla="*/ 112485 w 131996"/>
                  <a:gd name="connsiteY11" fmla="*/ 12147 h 83137"/>
                  <a:gd name="connsiteX12" fmla="*/ 66197 w 131996"/>
                  <a:gd name="connsiteY12" fmla="*/ 0 h 83137"/>
                  <a:gd name="connsiteX13" fmla="*/ 19411 w 131996"/>
                  <a:gd name="connsiteY13" fmla="*/ 12247 h 83137"/>
                  <a:gd name="connsiteX14" fmla="*/ 0 w 131996"/>
                  <a:gd name="connsiteY14" fmla="*/ 41420 h 83137"/>
                  <a:gd name="connsiteX15" fmla="*/ 19212 w 131996"/>
                  <a:gd name="connsiteY15" fmla="*/ 70991 h 83137"/>
                  <a:gd name="connsiteX16" fmla="*/ 65799 w 131996"/>
                  <a:gd name="connsiteY16" fmla="*/ 83138 h 83137"/>
                  <a:gd name="connsiteX17" fmla="*/ 99246 w 131996"/>
                  <a:gd name="connsiteY17" fmla="*/ 77463 h 83137"/>
                  <a:gd name="connsiteX18" fmla="*/ 99246 w 131996"/>
                  <a:gd name="connsiteY18" fmla="*/ 81047 h 83137"/>
                  <a:gd name="connsiteX19" fmla="*/ 131996 w 131996"/>
                  <a:gd name="connsiteY19" fmla="*/ 81047 h 83137"/>
                  <a:gd name="connsiteX20" fmla="*/ 131996 w 131996"/>
                  <a:gd name="connsiteY20" fmla="*/ 41121 h 83137"/>
                  <a:gd name="connsiteX21" fmla="*/ 131996 w 131996"/>
                  <a:gd name="connsiteY21" fmla="*/ 41121 h 83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31996" h="83137">
                    <a:moveTo>
                      <a:pt x="67093" y="72883"/>
                    </a:moveTo>
                    <a:cubicBezTo>
                      <a:pt x="58831" y="72883"/>
                      <a:pt x="51465" y="70393"/>
                      <a:pt x="44695" y="65316"/>
                    </a:cubicBezTo>
                    <a:cubicBezTo>
                      <a:pt x="36732" y="59740"/>
                      <a:pt x="32750" y="52173"/>
                      <a:pt x="32750" y="42714"/>
                    </a:cubicBezTo>
                    <a:cubicBezTo>
                      <a:pt x="32750" y="34550"/>
                      <a:pt x="36135" y="27480"/>
                      <a:pt x="42904" y="21606"/>
                    </a:cubicBezTo>
                    <a:cubicBezTo>
                      <a:pt x="49673" y="15731"/>
                      <a:pt x="57736" y="12844"/>
                      <a:pt x="67292" y="12844"/>
                    </a:cubicBezTo>
                    <a:cubicBezTo>
                      <a:pt x="76848" y="12844"/>
                      <a:pt x="85011" y="15831"/>
                      <a:pt x="91681" y="21606"/>
                    </a:cubicBezTo>
                    <a:cubicBezTo>
                      <a:pt x="98450" y="27480"/>
                      <a:pt x="101834" y="34550"/>
                      <a:pt x="101834" y="42714"/>
                    </a:cubicBezTo>
                    <a:cubicBezTo>
                      <a:pt x="101834" y="51078"/>
                      <a:pt x="98450" y="58147"/>
                      <a:pt x="91681" y="64021"/>
                    </a:cubicBezTo>
                    <a:cubicBezTo>
                      <a:pt x="84812" y="69896"/>
                      <a:pt x="76649" y="72883"/>
                      <a:pt x="67093" y="72883"/>
                    </a:cubicBezTo>
                    <a:lnTo>
                      <a:pt x="67093" y="72883"/>
                    </a:lnTo>
                    <a:close/>
                    <a:moveTo>
                      <a:pt x="131996" y="41121"/>
                    </a:moveTo>
                    <a:cubicBezTo>
                      <a:pt x="131897" y="29770"/>
                      <a:pt x="125426" y="20112"/>
                      <a:pt x="112485" y="12147"/>
                    </a:cubicBezTo>
                    <a:cubicBezTo>
                      <a:pt x="99644" y="4082"/>
                      <a:pt x="84215" y="0"/>
                      <a:pt x="66197" y="0"/>
                    </a:cubicBezTo>
                    <a:cubicBezTo>
                      <a:pt x="47980" y="0"/>
                      <a:pt x="32352" y="4082"/>
                      <a:pt x="19411" y="12247"/>
                    </a:cubicBezTo>
                    <a:cubicBezTo>
                      <a:pt x="6470" y="20312"/>
                      <a:pt x="0" y="30069"/>
                      <a:pt x="0" y="41420"/>
                    </a:cubicBezTo>
                    <a:cubicBezTo>
                      <a:pt x="0" y="52870"/>
                      <a:pt x="6371" y="62727"/>
                      <a:pt x="19212" y="70991"/>
                    </a:cubicBezTo>
                    <a:cubicBezTo>
                      <a:pt x="32153" y="79056"/>
                      <a:pt x="47682" y="83138"/>
                      <a:pt x="65799" y="83138"/>
                    </a:cubicBezTo>
                    <a:cubicBezTo>
                      <a:pt x="77844" y="83138"/>
                      <a:pt x="88993" y="81246"/>
                      <a:pt x="99246" y="77463"/>
                    </a:cubicBezTo>
                    <a:lnTo>
                      <a:pt x="99246" y="81047"/>
                    </a:lnTo>
                    <a:lnTo>
                      <a:pt x="131996" y="81047"/>
                    </a:lnTo>
                    <a:lnTo>
                      <a:pt x="131996" y="41121"/>
                    </a:lnTo>
                    <a:lnTo>
                      <a:pt x="131996" y="41121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124" name="Forma libre: forma 123">
                <a:extLst>
                  <a:ext uri="{FF2B5EF4-FFF2-40B4-BE49-F238E27FC236}">
                    <a16:creationId xmlns:a16="http://schemas.microsoft.com/office/drawing/2014/main" id="{946A9824-B161-9C55-B491-32EBE64949EE}"/>
                  </a:ext>
                </a:extLst>
              </p:cNvPr>
              <p:cNvSpPr/>
              <p:nvPr/>
            </p:nvSpPr>
            <p:spPr>
              <a:xfrm>
                <a:off x="3806728" y="4872175"/>
                <a:ext cx="209812" cy="209879"/>
              </a:xfrm>
              <a:custGeom>
                <a:avLst/>
                <a:gdLst>
                  <a:gd name="connsiteX0" fmla="*/ 101360 w 209812"/>
                  <a:gd name="connsiteY0" fmla="*/ 5113 h 209879"/>
                  <a:gd name="connsiteX1" fmla="*/ 195130 w 209812"/>
                  <a:gd name="connsiteY1" fmla="*/ 104779 h 209879"/>
                  <a:gd name="connsiteX2" fmla="*/ 209764 w 209812"/>
                  <a:gd name="connsiteY2" fmla="*/ 131264 h 209879"/>
                  <a:gd name="connsiteX3" fmla="*/ 179502 w 209812"/>
                  <a:gd name="connsiteY3" fmla="*/ 158744 h 209879"/>
                  <a:gd name="connsiteX4" fmla="*/ 78066 w 209812"/>
                  <a:gd name="connsiteY4" fmla="*/ 195982 h 209879"/>
                  <a:gd name="connsiteX5" fmla="*/ 108029 w 209812"/>
                  <a:gd name="connsiteY5" fmla="*/ 150181 h 209879"/>
                  <a:gd name="connsiteX6" fmla="*/ 140281 w 209812"/>
                  <a:gd name="connsiteY6" fmla="*/ 59775 h 209879"/>
                  <a:gd name="connsiteX7" fmla="*/ 123458 w 209812"/>
                  <a:gd name="connsiteY7" fmla="*/ 48026 h 209879"/>
                  <a:gd name="connsiteX8" fmla="*/ 137594 w 209812"/>
                  <a:gd name="connsiteY8" fmla="*/ 61965 h 209879"/>
                  <a:gd name="connsiteX9" fmla="*/ 82048 w 209812"/>
                  <a:gd name="connsiteY9" fmla="*/ 154761 h 209879"/>
                  <a:gd name="connsiteX10" fmla="*/ 35262 w 209812"/>
                  <a:gd name="connsiteY10" fmla="*/ 209324 h 209879"/>
                  <a:gd name="connsiteX11" fmla="*/ 5498 w 209812"/>
                  <a:gd name="connsiteY11" fmla="*/ 159939 h 209879"/>
                  <a:gd name="connsiteX12" fmla="*/ 9281 w 209812"/>
                  <a:gd name="connsiteY12" fmla="*/ 149883 h 209879"/>
                  <a:gd name="connsiteX13" fmla="*/ 94292 w 209812"/>
                  <a:gd name="connsiteY13" fmla="*/ 86558 h 209879"/>
                  <a:gd name="connsiteX14" fmla="*/ 122065 w 209812"/>
                  <a:gd name="connsiteY14" fmla="*/ 49022 h 209879"/>
                  <a:gd name="connsiteX15" fmla="*/ 118680 w 209812"/>
                  <a:gd name="connsiteY15" fmla="*/ 47628 h 209879"/>
                  <a:gd name="connsiteX16" fmla="*/ 121069 w 209812"/>
                  <a:gd name="connsiteY16" fmla="*/ 49022 h 209879"/>
                  <a:gd name="connsiteX17" fmla="*/ 88220 w 209812"/>
                  <a:gd name="connsiteY17" fmla="*/ 84169 h 209879"/>
                  <a:gd name="connsiteX18" fmla="*/ 18738 w 209812"/>
                  <a:gd name="connsiteY18" fmla="*/ 125389 h 209879"/>
                  <a:gd name="connsiteX19" fmla="*/ 70003 w 209812"/>
                  <a:gd name="connsiteY19" fmla="*/ 12083 h 209879"/>
                  <a:gd name="connsiteX20" fmla="*/ 101360 w 209812"/>
                  <a:gd name="connsiteY20" fmla="*/ 5113 h 209879"/>
                  <a:gd name="connsiteX21" fmla="*/ 101360 w 209812"/>
                  <a:gd name="connsiteY21" fmla="*/ 5113 h 209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09812" h="209879">
                    <a:moveTo>
                      <a:pt x="101360" y="5113"/>
                    </a:moveTo>
                    <a:cubicBezTo>
                      <a:pt x="104346" y="7304"/>
                      <a:pt x="141277" y="37273"/>
                      <a:pt x="195130" y="104779"/>
                    </a:cubicBezTo>
                    <a:cubicBezTo>
                      <a:pt x="202397" y="113840"/>
                      <a:pt x="209266" y="124692"/>
                      <a:pt x="209764" y="131264"/>
                    </a:cubicBezTo>
                    <a:cubicBezTo>
                      <a:pt x="210659" y="142316"/>
                      <a:pt x="199311" y="151575"/>
                      <a:pt x="179502" y="158744"/>
                    </a:cubicBezTo>
                    <a:cubicBezTo>
                      <a:pt x="166462" y="163424"/>
                      <a:pt x="114499" y="182839"/>
                      <a:pt x="78066" y="195982"/>
                    </a:cubicBezTo>
                    <a:cubicBezTo>
                      <a:pt x="88220" y="182441"/>
                      <a:pt x="98473" y="167008"/>
                      <a:pt x="108029" y="150181"/>
                    </a:cubicBezTo>
                    <a:cubicBezTo>
                      <a:pt x="141576" y="90840"/>
                      <a:pt x="144960" y="73416"/>
                      <a:pt x="140281" y="59775"/>
                    </a:cubicBezTo>
                    <a:cubicBezTo>
                      <a:pt x="135901" y="46931"/>
                      <a:pt x="126544" y="47429"/>
                      <a:pt x="123458" y="48026"/>
                    </a:cubicBezTo>
                    <a:cubicBezTo>
                      <a:pt x="126345" y="47528"/>
                      <a:pt x="135702" y="48922"/>
                      <a:pt x="137594" y="61965"/>
                    </a:cubicBezTo>
                    <a:cubicBezTo>
                      <a:pt x="139883" y="78195"/>
                      <a:pt x="130327" y="92632"/>
                      <a:pt x="82048" y="154761"/>
                    </a:cubicBezTo>
                    <a:cubicBezTo>
                      <a:pt x="66320" y="175073"/>
                      <a:pt x="50293" y="193592"/>
                      <a:pt x="35262" y="209324"/>
                    </a:cubicBezTo>
                    <a:cubicBezTo>
                      <a:pt x="19534" y="211315"/>
                      <a:pt x="-12918" y="210618"/>
                      <a:pt x="5498" y="159939"/>
                    </a:cubicBezTo>
                    <a:cubicBezTo>
                      <a:pt x="6693" y="156653"/>
                      <a:pt x="7987" y="153268"/>
                      <a:pt x="9281" y="149883"/>
                    </a:cubicBezTo>
                    <a:cubicBezTo>
                      <a:pt x="28792" y="137138"/>
                      <a:pt x="64130" y="112147"/>
                      <a:pt x="94292" y="86558"/>
                    </a:cubicBezTo>
                    <a:cubicBezTo>
                      <a:pt x="125151" y="60372"/>
                      <a:pt x="125151" y="51810"/>
                      <a:pt x="122065" y="49022"/>
                    </a:cubicBezTo>
                    <a:cubicBezTo>
                      <a:pt x="120671" y="47728"/>
                      <a:pt x="118680" y="47628"/>
                      <a:pt x="118680" y="47628"/>
                    </a:cubicBezTo>
                    <a:cubicBezTo>
                      <a:pt x="118680" y="47628"/>
                      <a:pt x="120074" y="47927"/>
                      <a:pt x="121069" y="49022"/>
                    </a:cubicBezTo>
                    <a:cubicBezTo>
                      <a:pt x="123458" y="51909"/>
                      <a:pt x="122762" y="60472"/>
                      <a:pt x="88220" y="84169"/>
                    </a:cubicBezTo>
                    <a:cubicBezTo>
                      <a:pt x="64329" y="100597"/>
                      <a:pt x="38646" y="115034"/>
                      <a:pt x="18738" y="125389"/>
                    </a:cubicBezTo>
                    <a:cubicBezTo>
                      <a:pt x="39941" y="73117"/>
                      <a:pt x="65922" y="18654"/>
                      <a:pt x="70003" y="12083"/>
                    </a:cubicBezTo>
                    <a:cubicBezTo>
                      <a:pt x="77270" y="433"/>
                      <a:pt x="88220" y="-4545"/>
                      <a:pt x="101360" y="5113"/>
                    </a:cubicBezTo>
                    <a:lnTo>
                      <a:pt x="101360" y="5113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</p:grpSp>
        <p:cxnSp>
          <p:nvCxnSpPr>
            <p:cNvPr id="117" name="Conector recto 116">
              <a:extLst>
                <a:ext uri="{FF2B5EF4-FFF2-40B4-BE49-F238E27FC236}">
                  <a16:creationId xmlns:a16="http://schemas.microsoft.com/office/drawing/2014/main" id="{B9CD5F13-E83B-31DA-4244-712FDB20C04F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4764" y="5050964"/>
              <a:ext cx="54720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8" name="Imagen 117" descr="Imagen que contiene Texto&#10;&#10;Descripción generada automáticamente">
              <a:extLst>
                <a:ext uri="{FF2B5EF4-FFF2-40B4-BE49-F238E27FC236}">
                  <a16:creationId xmlns:a16="http://schemas.microsoft.com/office/drawing/2014/main" id="{4B5CF6D7-9864-B558-8EF3-8982B34DE8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91835" y="4901411"/>
              <a:ext cx="821320" cy="207316"/>
            </a:xfrm>
            <a:prstGeom prst="rect">
              <a:avLst/>
            </a:prstGeom>
          </p:spPr>
        </p:pic>
      </p:grpSp>
      <p:sp>
        <p:nvSpPr>
          <p:cNvPr id="28" name="Google Shape;442;p46">
            <a:extLst>
              <a:ext uri="{FF2B5EF4-FFF2-40B4-BE49-F238E27FC236}">
                <a16:creationId xmlns:a16="http://schemas.microsoft.com/office/drawing/2014/main" id="{60260FA6-E418-3867-9B62-292E0ABBFF15}"/>
              </a:ext>
            </a:extLst>
          </p:cNvPr>
          <p:cNvSpPr/>
          <p:nvPr userDrawn="1"/>
        </p:nvSpPr>
        <p:spPr>
          <a:xfrm rot="5400000">
            <a:off x="1044205" y="2832157"/>
            <a:ext cx="1647688" cy="2084200"/>
          </a:xfrm>
          <a:prstGeom prst="flowChartOffpageConnector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442;p46">
            <a:extLst>
              <a:ext uri="{FF2B5EF4-FFF2-40B4-BE49-F238E27FC236}">
                <a16:creationId xmlns:a16="http://schemas.microsoft.com/office/drawing/2014/main" id="{FF0A01C5-901A-CC41-248C-7DE5242A4EBF}"/>
              </a:ext>
            </a:extLst>
          </p:cNvPr>
          <p:cNvSpPr/>
          <p:nvPr userDrawn="1"/>
        </p:nvSpPr>
        <p:spPr>
          <a:xfrm rot="16200000">
            <a:off x="5230273" y="2832157"/>
            <a:ext cx="1647688" cy="2084200"/>
          </a:xfrm>
          <a:prstGeom prst="flowChartOffpageConnector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442;p46">
            <a:extLst>
              <a:ext uri="{FF2B5EF4-FFF2-40B4-BE49-F238E27FC236}">
                <a16:creationId xmlns:a16="http://schemas.microsoft.com/office/drawing/2014/main" id="{E82468B0-9C00-3E52-2441-7A0A7618FFA6}"/>
              </a:ext>
            </a:extLst>
          </p:cNvPr>
          <p:cNvSpPr/>
          <p:nvPr userDrawn="1"/>
        </p:nvSpPr>
        <p:spPr>
          <a:xfrm rot="16200000">
            <a:off x="5212799" y="574113"/>
            <a:ext cx="1647688" cy="2084200"/>
          </a:xfrm>
          <a:prstGeom prst="flowChartOffpageConnector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21"/>
          <p:cNvSpPr txBox="1">
            <a:spLocks noGrp="1"/>
          </p:cNvSpPr>
          <p:nvPr>
            <p:ph type="ctrTitle"/>
          </p:nvPr>
        </p:nvSpPr>
        <p:spPr>
          <a:xfrm>
            <a:off x="655200" y="284400"/>
            <a:ext cx="7048800" cy="4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bg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13" name="Picture 2" descr="Imagen relacionada">
            <a:extLst>
              <a:ext uri="{FF2B5EF4-FFF2-40B4-BE49-F238E27FC236}">
                <a16:creationId xmlns:a16="http://schemas.microsoft.com/office/drawing/2014/main" id="{F5C88ECF-4FA5-AA6D-0C27-EA60CCCE43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222" l="889" r="99667">
                        <a14:foregroundMark x1="19778" y1="21222" x2="19778" y2="21222"/>
                        <a14:foregroundMark x1="27444" y1="15778" x2="27444" y2="15778"/>
                        <a14:foregroundMark x1="45222" y1="14667" x2="45222" y2="14667"/>
                        <a14:foregroundMark x1="57000" y1="14889" x2="57000" y2="14889"/>
                        <a14:foregroundMark x1="80000" y1="26667" x2="80000" y2="26667"/>
                        <a14:foregroundMark x1="82667" y1="41111" x2="82667" y2="41111"/>
                        <a14:foregroundMark x1="84333" y1="53778" x2="84333" y2="53778"/>
                        <a14:foregroundMark x1="83000" y1="66000" x2="83000" y2="66000"/>
                        <a14:foregroundMark x1="71222" y1="76222" x2="71222" y2="76222"/>
                        <a14:foregroundMark x1="62778" y1="82222" x2="62778" y2="82222"/>
                        <a14:foregroundMark x1="52889" y1="86000" x2="52889" y2="86000"/>
                        <a14:foregroundMark x1="79667" y1="80222" x2="79667" y2="80222"/>
                        <a14:foregroundMark x1="74778" y1="74222" x2="73667" y2="69556"/>
                        <a14:foregroundMark x1="64889" y1="22333" x2="76111" y2="10222"/>
                        <a14:foregroundMark x1="74444" y1="30444" x2="88222" y2="24444"/>
                        <a14:foregroundMark x1="78000" y1="40889" x2="95778" y2="40111"/>
                        <a14:foregroundMark x1="81111" y1="49333" x2="94778" y2="55889"/>
                        <a14:foregroundMark x1="77778" y1="60889" x2="88667" y2="72333"/>
                        <a14:foregroundMark x1="63333" y1="76444" x2="63556" y2="93111"/>
                        <a14:foregroundMark x1="32889" y1="73667" x2="15444" y2="80556"/>
                        <a14:foregroundMark x1="6667" y1="39556" x2="18444" y2="41667"/>
                        <a14:foregroundMark x1="16000" y1="19778" x2="23667" y2="29444"/>
                        <a14:foregroundMark x1="29889" y1="9111" x2="33444" y2="22556"/>
                        <a14:foregroundMark x1="46889" y1="2889" x2="42222" y2="18778"/>
                        <a14:foregroundMark x1="62778" y1="4556" x2="54556" y2="18444"/>
                        <a14:foregroundMark x1="20889" y1="61444" x2="11000" y2="71778"/>
                        <a14:foregroundMark x1="38667" y1="77000" x2="38667" y2="88778"/>
                        <a14:foregroundMark x1="46000" y1="6000" x2="46667" y2="12222"/>
                        <a14:foregroundMark x1="42111" y1="6111" x2="42444" y2="14000"/>
                        <a14:foregroundMark x1="36444" y1="5444" x2="41889" y2="21000"/>
                        <a14:foregroundMark x1="9778" y1="25889" x2="26000" y2="33778"/>
                        <a14:foregroundMark x1="50556" y1="81333" x2="48667" y2="92556"/>
                        <a14:foregroundMark x1="69444" y1="71778" x2="78667" y2="86444"/>
                        <a14:foregroundMark x1="3333" y1="49778" x2="19778" y2="5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881" y="-618368"/>
            <a:ext cx="1678071" cy="1678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442;p46">
            <a:extLst>
              <a:ext uri="{FF2B5EF4-FFF2-40B4-BE49-F238E27FC236}">
                <a16:creationId xmlns:a16="http://schemas.microsoft.com/office/drawing/2014/main" id="{B8DDB0B5-FA6A-60DC-F11E-AF72B1A0B9CB}"/>
              </a:ext>
            </a:extLst>
          </p:cNvPr>
          <p:cNvSpPr/>
          <p:nvPr userDrawn="1"/>
        </p:nvSpPr>
        <p:spPr>
          <a:xfrm rot="5400000">
            <a:off x="1044205" y="574113"/>
            <a:ext cx="1647688" cy="2084200"/>
          </a:xfrm>
          <a:prstGeom prst="flowChartOffpageConnector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2DD87A88-8A8D-7B71-C516-418856F0378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395328" y="929151"/>
            <a:ext cx="1287463" cy="317500"/>
          </a:xfrm>
        </p:spPr>
        <p:txBody>
          <a:bodyPr/>
          <a:lstStyle>
            <a:lvl1pPr marL="152400" indent="0" algn="r">
              <a:buNone/>
              <a:defRPr sz="1800" b="1">
                <a:solidFill>
                  <a:schemeClr val="bg1"/>
                </a:solidFill>
                <a:latin typeface="Livvic" pitchFamily="2" charset="0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6" name="Marcador de texto 13">
            <a:extLst>
              <a:ext uri="{FF2B5EF4-FFF2-40B4-BE49-F238E27FC236}">
                <a16:creationId xmlns:a16="http://schemas.microsoft.com/office/drawing/2014/main" id="{7B8352D3-636A-8C45-4B69-5F6705853F2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51586" y="945536"/>
            <a:ext cx="1287463" cy="317500"/>
          </a:xfrm>
        </p:spPr>
        <p:txBody>
          <a:bodyPr/>
          <a:lstStyle>
            <a:lvl1pPr marL="152400" indent="0" algn="l">
              <a:buNone/>
              <a:defRPr sz="1800" b="1">
                <a:solidFill>
                  <a:schemeClr val="bg1"/>
                </a:solidFill>
                <a:latin typeface="Livvic" pitchFamily="2" charset="0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Marcador de texto 13">
            <a:extLst>
              <a:ext uri="{FF2B5EF4-FFF2-40B4-BE49-F238E27FC236}">
                <a16:creationId xmlns:a16="http://schemas.microsoft.com/office/drawing/2014/main" id="{BB2850E3-95AF-F7DA-17B4-F0880A33A17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92121" y="4284301"/>
            <a:ext cx="1287463" cy="317500"/>
          </a:xfrm>
        </p:spPr>
        <p:txBody>
          <a:bodyPr/>
          <a:lstStyle>
            <a:lvl1pPr marL="152400" indent="0" algn="r">
              <a:buNone/>
              <a:defRPr sz="1800" b="1">
                <a:solidFill>
                  <a:schemeClr val="bg1"/>
                </a:solidFill>
                <a:latin typeface="Livvic" pitchFamily="2" charset="0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8" name="Marcador de texto 13">
            <a:extLst>
              <a:ext uri="{FF2B5EF4-FFF2-40B4-BE49-F238E27FC236}">
                <a16:creationId xmlns:a16="http://schemas.microsoft.com/office/drawing/2014/main" id="{C9BEFB69-0F76-B0EF-4FAE-D6684C944C2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132183" y="4257989"/>
            <a:ext cx="1287463" cy="317500"/>
          </a:xfrm>
        </p:spPr>
        <p:txBody>
          <a:bodyPr/>
          <a:lstStyle>
            <a:lvl1pPr marL="152400" indent="0" algn="l">
              <a:buNone/>
              <a:defRPr sz="1800" b="1">
                <a:solidFill>
                  <a:schemeClr val="bg1"/>
                </a:solidFill>
                <a:latin typeface="Livvic" pitchFamily="2" charset="0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Marcador de texto 19">
            <a:extLst>
              <a:ext uri="{FF2B5EF4-FFF2-40B4-BE49-F238E27FC236}">
                <a16:creationId xmlns:a16="http://schemas.microsoft.com/office/drawing/2014/main" id="{6C843C84-1895-035D-C1A8-DE78516541E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259306" y="1342889"/>
            <a:ext cx="1438275" cy="974725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Catamaran Light" panose="020B0604020202020204" charset="0"/>
                <a:cs typeface="Catamaran Light" panose="020B060402020202020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1" name="Marcador de texto 19">
            <a:extLst>
              <a:ext uri="{FF2B5EF4-FFF2-40B4-BE49-F238E27FC236}">
                <a16:creationId xmlns:a16="http://schemas.microsoft.com/office/drawing/2014/main" id="{856E9E49-4D81-8871-713B-33392C7C341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151586" y="1342890"/>
            <a:ext cx="1438275" cy="974725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4" name="Marcador de texto 19">
            <a:extLst>
              <a:ext uri="{FF2B5EF4-FFF2-40B4-BE49-F238E27FC236}">
                <a16:creationId xmlns:a16="http://schemas.microsoft.com/office/drawing/2014/main" id="{B5D1EDE7-CF17-0B0A-B570-1BC79FF08F2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241309" y="3213277"/>
            <a:ext cx="1438275" cy="974725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Catamaran Light" panose="020B0604020202020204" charset="0"/>
                <a:cs typeface="Catamaran Light" panose="020B060402020202020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Marcador de texto 19">
            <a:extLst>
              <a:ext uri="{FF2B5EF4-FFF2-40B4-BE49-F238E27FC236}">
                <a16:creationId xmlns:a16="http://schemas.microsoft.com/office/drawing/2014/main" id="{99DC65C8-6791-76AE-99E3-A21357BAE06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132183" y="3215680"/>
            <a:ext cx="1438275" cy="974725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Catamaran Light" panose="020B0604020202020204" charset="0"/>
                <a:cs typeface="Catamaran Light" panose="020B060402020202020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E84ABFC6-856B-EC04-C7C4-34051C9EB6D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8611200" y="4881600"/>
            <a:ext cx="511200" cy="2139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6DBB0-82DF-44E8-A9B3-7680102EDDF9}" type="slidenum">
              <a:rPr lang="es-ES" smtClean="0"/>
              <a:t>‹Nº›</a:t>
            </a:fld>
            <a:endParaRPr lang="es-ES"/>
          </a:p>
        </p:txBody>
      </p:sp>
      <p:pic>
        <p:nvPicPr>
          <p:cNvPr id="3" name="Imagen 2" descr="Imagen que contiene Tabla&#10;&#10;Descripción generada automáticamente">
            <a:extLst>
              <a:ext uri="{FF2B5EF4-FFF2-40B4-BE49-F238E27FC236}">
                <a16:creationId xmlns:a16="http://schemas.microsoft.com/office/drawing/2014/main" id="{31214439-D0AF-605F-C87D-3760CBC76DB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221784" y="4844576"/>
            <a:ext cx="1156166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6839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 preserve="1" userDrawn="1">
  <p:cSld name="1_Resources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C2C298C5-AC96-D36E-3158-F5B9FD8FBEED}"/>
              </a:ext>
            </a:extLst>
          </p:cNvPr>
          <p:cNvSpPr/>
          <p:nvPr userDrawn="1"/>
        </p:nvSpPr>
        <p:spPr>
          <a:xfrm>
            <a:off x="5871600" y="500400"/>
            <a:ext cx="1328400" cy="4370400"/>
          </a:xfrm>
          <a:prstGeom prst="rect">
            <a:avLst/>
          </a:prstGeom>
          <a:solidFill>
            <a:srgbClr val="38777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C857E2E7-F3C9-A830-4473-8AD859C8A5FB}"/>
              </a:ext>
            </a:extLst>
          </p:cNvPr>
          <p:cNvSpPr/>
          <p:nvPr userDrawn="1"/>
        </p:nvSpPr>
        <p:spPr>
          <a:xfrm>
            <a:off x="-4764" y="0"/>
            <a:ext cx="1328400" cy="4370400"/>
          </a:xfrm>
          <a:prstGeom prst="rect">
            <a:avLst/>
          </a:prstGeom>
          <a:solidFill>
            <a:srgbClr val="38777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713E261-180C-38C6-1CDE-80AF702AA9A2}"/>
              </a:ext>
            </a:extLst>
          </p:cNvPr>
          <p:cNvSpPr/>
          <p:nvPr userDrawn="1"/>
        </p:nvSpPr>
        <p:spPr>
          <a:xfrm>
            <a:off x="5012017" y="3521081"/>
            <a:ext cx="2357256" cy="1154514"/>
          </a:xfrm>
          <a:prstGeom prst="rect">
            <a:avLst/>
          </a:prstGeom>
          <a:solidFill>
            <a:srgbClr val="434343"/>
          </a:solidFill>
          <a:ln>
            <a:solidFill>
              <a:srgbClr val="4343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3C6D2B9-AEAA-AAF0-D241-26E39BDADC1A}"/>
              </a:ext>
            </a:extLst>
          </p:cNvPr>
          <p:cNvSpPr/>
          <p:nvPr userDrawn="1"/>
        </p:nvSpPr>
        <p:spPr>
          <a:xfrm>
            <a:off x="5012017" y="1263035"/>
            <a:ext cx="2357256" cy="1177022"/>
          </a:xfrm>
          <a:prstGeom prst="rect">
            <a:avLst/>
          </a:prstGeom>
          <a:solidFill>
            <a:srgbClr val="434343"/>
          </a:solidFill>
          <a:ln>
            <a:solidFill>
              <a:srgbClr val="4343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C1450CAF-63D8-4E59-8AD8-14FCA8DA526F}"/>
              </a:ext>
            </a:extLst>
          </p:cNvPr>
          <p:cNvSpPr/>
          <p:nvPr userDrawn="1"/>
        </p:nvSpPr>
        <p:spPr>
          <a:xfrm>
            <a:off x="552893" y="3521081"/>
            <a:ext cx="2357256" cy="1177020"/>
          </a:xfrm>
          <a:prstGeom prst="rect">
            <a:avLst/>
          </a:prstGeom>
          <a:solidFill>
            <a:srgbClr val="434343"/>
          </a:solidFill>
          <a:ln>
            <a:solidFill>
              <a:srgbClr val="4343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F065093A-1A03-D2D3-FAB8-7C5A39633C48}"/>
              </a:ext>
            </a:extLst>
          </p:cNvPr>
          <p:cNvSpPr/>
          <p:nvPr userDrawn="1"/>
        </p:nvSpPr>
        <p:spPr>
          <a:xfrm>
            <a:off x="552893" y="1263035"/>
            <a:ext cx="2357256" cy="1177021"/>
          </a:xfrm>
          <a:prstGeom prst="rect">
            <a:avLst/>
          </a:prstGeom>
          <a:solidFill>
            <a:srgbClr val="434343"/>
          </a:solidFill>
          <a:ln>
            <a:solidFill>
              <a:srgbClr val="4343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Google Shape;492;p48">
            <a:extLst>
              <a:ext uri="{FF2B5EF4-FFF2-40B4-BE49-F238E27FC236}">
                <a16:creationId xmlns:a16="http://schemas.microsoft.com/office/drawing/2014/main" id="{7E7EEE3C-CD6F-D2A4-8E32-6139B614F8FF}"/>
              </a:ext>
            </a:extLst>
          </p:cNvPr>
          <p:cNvSpPr/>
          <p:nvPr userDrawn="1"/>
        </p:nvSpPr>
        <p:spPr>
          <a:xfrm>
            <a:off x="637453" y="280800"/>
            <a:ext cx="7254000" cy="4408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1"/>
              </a:solidFill>
            </a:endParaRPr>
          </a:p>
        </p:txBody>
      </p:sp>
      <p:grpSp>
        <p:nvGrpSpPr>
          <p:cNvPr id="112" name="Grupo 111">
            <a:extLst>
              <a:ext uri="{FF2B5EF4-FFF2-40B4-BE49-F238E27FC236}">
                <a16:creationId xmlns:a16="http://schemas.microsoft.com/office/drawing/2014/main" id="{89499571-9D62-3C92-260B-42A4FE9F7DB8}"/>
              </a:ext>
            </a:extLst>
          </p:cNvPr>
          <p:cNvGrpSpPr/>
          <p:nvPr userDrawn="1"/>
        </p:nvGrpSpPr>
        <p:grpSpPr>
          <a:xfrm>
            <a:off x="-4764" y="4830592"/>
            <a:ext cx="9148763" cy="313760"/>
            <a:chOff x="-4764" y="4846467"/>
            <a:chExt cx="9148763" cy="313760"/>
          </a:xfrm>
        </p:grpSpPr>
        <p:sp>
          <p:nvSpPr>
            <p:cNvPr id="114" name="9 Rectángulo">
              <a:extLst>
                <a:ext uri="{FF2B5EF4-FFF2-40B4-BE49-F238E27FC236}">
                  <a16:creationId xmlns:a16="http://schemas.microsoft.com/office/drawing/2014/main" id="{CD5E2D40-C61C-ACCA-ADE9-EA27D5B9C156}"/>
                </a:ext>
              </a:extLst>
            </p:cNvPr>
            <p:cNvSpPr/>
            <p:nvPr userDrawn="1"/>
          </p:nvSpPr>
          <p:spPr>
            <a:xfrm>
              <a:off x="5469890" y="4846467"/>
              <a:ext cx="3674109" cy="3137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690"/>
            </a:p>
          </p:txBody>
        </p:sp>
        <p:grpSp>
          <p:nvGrpSpPr>
            <p:cNvPr id="116" name="Gráfico 16">
              <a:extLst>
                <a:ext uri="{FF2B5EF4-FFF2-40B4-BE49-F238E27FC236}">
                  <a16:creationId xmlns:a16="http://schemas.microsoft.com/office/drawing/2014/main" id="{846B2D9F-E12B-2837-7AA8-AA4DD116E7A7}"/>
                </a:ext>
              </a:extLst>
            </p:cNvPr>
            <p:cNvGrpSpPr/>
            <p:nvPr/>
          </p:nvGrpSpPr>
          <p:grpSpPr>
            <a:xfrm>
              <a:off x="5601394" y="4889387"/>
              <a:ext cx="569622" cy="216901"/>
              <a:chOff x="3806728" y="4872175"/>
              <a:chExt cx="681505" cy="209879"/>
            </a:xfrm>
            <a:solidFill>
              <a:srgbClr val="FFFFFF"/>
            </a:solidFill>
          </p:grpSpPr>
          <p:sp>
            <p:nvSpPr>
              <p:cNvPr id="119" name="Forma libre: forma 118">
                <a:extLst>
                  <a:ext uri="{FF2B5EF4-FFF2-40B4-BE49-F238E27FC236}">
                    <a16:creationId xmlns:a16="http://schemas.microsoft.com/office/drawing/2014/main" id="{F323551C-F349-280B-AB0A-65CDB05157E9}"/>
                  </a:ext>
                </a:extLst>
              </p:cNvPr>
              <p:cNvSpPr/>
              <p:nvPr/>
            </p:nvSpPr>
            <p:spPr>
              <a:xfrm>
                <a:off x="4403819" y="4903773"/>
                <a:ext cx="84413" cy="118185"/>
              </a:xfrm>
              <a:custGeom>
                <a:avLst/>
                <a:gdLst>
                  <a:gd name="connsiteX0" fmla="*/ 32750 w 84413"/>
                  <a:gd name="connsiteY0" fmla="*/ 59640 h 118185"/>
                  <a:gd name="connsiteX1" fmla="*/ 68387 w 84413"/>
                  <a:gd name="connsiteY1" fmla="*/ 59640 h 118185"/>
                  <a:gd name="connsiteX2" fmla="*/ 74061 w 84413"/>
                  <a:gd name="connsiteY2" fmla="*/ 65415 h 118185"/>
                  <a:gd name="connsiteX3" fmla="*/ 74061 w 84413"/>
                  <a:gd name="connsiteY3" fmla="*/ 71787 h 118185"/>
                  <a:gd name="connsiteX4" fmla="*/ 68387 w 84413"/>
                  <a:gd name="connsiteY4" fmla="*/ 77463 h 118185"/>
                  <a:gd name="connsiteX5" fmla="*/ 32850 w 84413"/>
                  <a:gd name="connsiteY5" fmla="*/ 77463 h 118185"/>
                  <a:gd name="connsiteX6" fmla="*/ 32850 w 84413"/>
                  <a:gd name="connsiteY6" fmla="*/ 112410 h 118185"/>
                  <a:gd name="connsiteX7" fmla="*/ 27076 w 84413"/>
                  <a:gd name="connsiteY7" fmla="*/ 118185 h 118185"/>
                  <a:gd name="connsiteX8" fmla="*/ 20108 w 84413"/>
                  <a:gd name="connsiteY8" fmla="*/ 118185 h 118185"/>
                  <a:gd name="connsiteX9" fmla="*/ 12543 w 84413"/>
                  <a:gd name="connsiteY9" fmla="*/ 118185 h 118185"/>
                  <a:gd name="connsiteX10" fmla="*/ 5674 w 84413"/>
                  <a:gd name="connsiteY10" fmla="*/ 118185 h 118185"/>
                  <a:gd name="connsiteX11" fmla="*/ 0 w 84413"/>
                  <a:gd name="connsiteY11" fmla="*/ 112410 h 118185"/>
                  <a:gd name="connsiteX12" fmla="*/ 0 w 84413"/>
                  <a:gd name="connsiteY12" fmla="*/ 39926 h 118185"/>
                  <a:gd name="connsiteX13" fmla="*/ 31556 w 84413"/>
                  <a:gd name="connsiteY13" fmla="*/ 2887 h 118185"/>
                  <a:gd name="connsiteX14" fmla="*/ 53754 w 84413"/>
                  <a:gd name="connsiteY14" fmla="*/ 0 h 118185"/>
                  <a:gd name="connsiteX15" fmla="*/ 84414 w 84413"/>
                  <a:gd name="connsiteY15" fmla="*/ 0 h 118185"/>
                  <a:gd name="connsiteX16" fmla="*/ 84414 w 84413"/>
                  <a:gd name="connsiteY16" fmla="*/ 8961 h 118185"/>
                  <a:gd name="connsiteX17" fmla="*/ 65898 w 84413"/>
                  <a:gd name="connsiteY17" fmla="*/ 8961 h 118185"/>
                  <a:gd name="connsiteX18" fmla="*/ 50668 w 84413"/>
                  <a:gd name="connsiteY18" fmla="*/ 12744 h 118185"/>
                  <a:gd name="connsiteX19" fmla="*/ 32750 w 84413"/>
                  <a:gd name="connsiteY19" fmla="*/ 40524 h 118185"/>
                  <a:gd name="connsiteX20" fmla="*/ 32750 w 84413"/>
                  <a:gd name="connsiteY20" fmla="*/ 59640 h 118185"/>
                  <a:gd name="connsiteX21" fmla="*/ 32750 w 84413"/>
                  <a:gd name="connsiteY21" fmla="*/ 59640 h 118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4413" h="118185">
                    <a:moveTo>
                      <a:pt x="32750" y="59640"/>
                    </a:moveTo>
                    <a:lnTo>
                      <a:pt x="68387" y="59640"/>
                    </a:lnTo>
                    <a:cubicBezTo>
                      <a:pt x="71473" y="59640"/>
                      <a:pt x="74061" y="62229"/>
                      <a:pt x="74061" y="65415"/>
                    </a:cubicBezTo>
                    <a:lnTo>
                      <a:pt x="74061" y="71787"/>
                    </a:lnTo>
                    <a:cubicBezTo>
                      <a:pt x="74061" y="75471"/>
                      <a:pt x="70975" y="77463"/>
                      <a:pt x="68387" y="77463"/>
                    </a:cubicBezTo>
                    <a:lnTo>
                      <a:pt x="32850" y="77463"/>
                    </a:lnTo>
                    <a:lnTo>
                      <a:pt x="32850" y="112410"/>
                    </a:lnTo>
                    <a:cubicBezTo>
                      <a:pt x="32850" y="115696"/>
                      <a:pt x="30162" y="118185"/>
                      <a:pt x="27076" y="118185"/>
                    </a:cubicBezTo>
                    <a:lnTo>
                      <a:pt x="20108" y="118185"/>
                    </a:lnTo>
                    <a:lnTo>
                      <a:pt x="12543" y="118185"/>
                    </a:lnTo>
                    <a:lnTo>
                      <a:pt x="5674" y="118185"/>
                    </a:lnTo>
                    <a:cubicBezTo>
                      <a:pt x="2489" y="118185"/>
                      <a:pt x="0" y="115597"/>
                      <a:pt x="0" y="112410"/>
                    </a:cubicBezTo>
                    <a:lnTo>
                      <a:pt x="0" y="39926"/>
                    </a:lnTo>
                    <a:cubicBezTo>
                      <a:pt x="0" y="24493"/>
                      <a:pt x="12941" y="8762"/>
                      <a:pt x="31556" y="2887"/>
                    </a:cubicBezTo>
                    <a:cubicBezTo>
                      <a:pt x="40614" y="100"/>
                      <a:pt x="48080" y="0"/>
                      <a:pt x="53754" y="0"/>
                    </a:cubicBezTo>
                    <a:lnTo>
                      <a:pt x="84414" y="0"/>
                    </a:lnTo>
                    <a:lnTo>
                      <a:pt x="84414" y="8961"/>
                    </a:lnTo>
                    <a:lnTo>
                      <a:pt x="65898" y="8961"/>
                    </a:lnTo>
                    <a:cubicBezTo>
                      <a:pt x="60324" y="8961"/>
                      <a:pt x="54152" y="11151"/>
                      <a:pt x="50668" y="12744"/>
                    </a:cubicBezTo>
                    <a:cubicBezTo>
                      <a:pt x="37230" y="19117"/>
                      <a:pt x="32750" y="27281"/>
                      <a:pt x="32750" y="40524"/>
                    </a:cubicBezTo>
                    <a:lnTo>
                      <a:pt x="32750" y="59640"/>
                    </a:lnTo>
                    <a:lnTo>
                      <a:pt x="32750" y="59640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120" name="Forma libre: forma 119">
                <a:extLst>
                  <a:ext uri="{FF2B5EF4-FFF2-40B4-BE49-F238E27FC236}">
                    <a16:creationId xmlns:a16="http://schemas.microsoft.com/office/drawing/2014/main" id="{0334ABCA-C377-49CB-4264-CEFB2A233E1C}"/>
                  </a:ext>
                </a:extLst>
              </p:cNvPr>
              <p:cNvSpPr/>
              <p:nvPr/>
            </p:nvSpPr>
            <p:spPr>
              <a:xfrm>
                <a:off x="4348771" y="4941608"/>
                <a:ext cx="32451" cy="80250"/>
              </a:xfrm>
              <a:custGeom>
                <a:avLst/>
                <a:gdLst>
                  <a:gd name="connsiteX0" fmla="*/ 0 w 32451"/>
                  <a:gd name="connsiteY0" fmla="*/ 80250 h 80250"/>
                  <a:gd name="connsiteX1" fmla="*/ 32451 w 32451"/>
                  <a:gd name="connsiteY1" fmla="*/ 80250 h 80250"/>
                  <a:gd name="connsiteX2" fmla="*/ 32451 w 32451"/>
                  <a:gd name="connsiteY2" fmla="*/ 5775 h 80250"/>
                  <a:gd name="connsiteX3" fmla="*/ 26678 w 32451"/>
                  <a:gd name="connsiteY3" fmla="*/ 0 h 80250"/>
                  <a:gd name="connsiteX4" fmla="*/ 5774 w 32451"/>
                  <a:gd name="connsiteY4" fmla="*/ 0 h 80250"/>
                  <a:gd name="connsiteX5" fmla="*/ 0 w 32451"/>
                  <a:gd name="connsiteY5" fmla="*/ 5775 h 80250"/>
                  <a:gd name="connsiteX6" fmla="*/ 0 w 32451"/>
                  <a:gd name="connsiteY6" fmla="*/ 80250 h 80250"/>
                  <a:gd name="connsiteX7" fmla="*/ 0 w 32451"/>
                  <a:gd name="connsiteY7" fmla="*/ 80250 h 8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451" h="80250">
                    <a:moveTo>
                      <a:pt x="0" y="80250"/>
                    </a:moveTo>
                    <a:lnTo>
                      <a:pt x="32451" y="80250"/>
                    </a:lnTo>
                    <a:lnTo>
                      <a:pt x="32451" y="5775"/>
                    </a:lnTo>
                    <a:cubicBezTo>
                      <a:pt x="32451" y="2688"/>
                      <a:pt x="29963" y="0"/>
                      <a:pt x="26678" y="0"/>
                    </a:cubicBezTo>
                    <a:lnTo>
                      <a:pt x="5774" y="0"/>
                    </a:lnTo>
                    <a:cubicBezTo>
                      <a:pt x="3384" y="0"/>
                      <a:pt x="0" y="1792"/>
                      <a:pt x="0" y="5775"/>
                    </a:cubicBezTo>
                    <a:lnTo>
                      <a:pt x="0" y="80250"/>
                    </a:lnTo>
                    <a:lnTo>
                      <a:pt x="0" y="80250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121" name="Forma libre: forma 120">
                <a:extLst>
                  <a:ext uri="{FF2B5EF4-FFF2-40B4-BE49-F238E27FC236}">
                    <a16:creationId xmlns:a16="http://schemas.microsoft.com/office/drawing/2014/main" id="{FDED314D-F76F-8961-EAED-AB971BA25DFF}"/>
                  </a:ext>
                </a:extLst>
              </p:cNvPr>
              <p:cNvSpPr/>
              <p:nvPr/>
            </p:nvSpPr>
            <p:spPr>
              <a:xfrm>
                <a:off x="4348373" y="4911141"/>
                <a:ext cx="33446" cy="22402"/>
              </a:xfrm>
              <a:custGeom>
                <a:avLst/>
                <a:gdLst>
                  <a:gd name="connsiteX0" fmla="*/ 16923 w 33446"/>
                  <a:gd name="connsiteY0" fmla="*/ 0 h 22402"/>
                  <a:gd name="connsiteX1" fmla="*/ 4878 w 33446"/>
                  <a:gd name="connsiteY1" fmla="*/ 3286 h 22402"/>
                  <a:gd name="connsiteX2" fmla="*/ 0 w 33446"/>
                  <a:gd name="connsiteY2" fmla="*/ 11251 h 22402"/>
                  <a:gd name="connsiteX3" fmla="*/ 4878 w 33446"/>
                  <a:gd name="connsiteY3" fmla="*/ 19216 h 22402"/>
                  <a:gd name="connsiteX4" fmla="*/ 16723 w 33446"/>
                  <a:gd name="connsiteY4" fmla="*/ 22402 h 22402"/>
                  <a:gd name="connsiteX5" fmla="*/ 28569 w 33446"/>
                  <a:gd name="connsiteY5" fmla="*/ 19117 h 22402"/>
                  <a:gd name="connsiteX6" fmla="*/ 33447 w 33446"/>
                  <a:gd name="connsiteY6" fmla="*/ 11251 h 22402"/>
                  <a:gd name="connsiteX7" fmla="*/ 28569 w 33446"/>
                  <a:gd name="connsiteY7" fmla="*/ 3286 h 22402"/>
                  <a:gd name="connsiteX8" fmla="*/ 16923 w 33446"/>
                  <a:gd name="connsiteY8" fmla="*/ 0 h 22402"/>
                  <a:gd name="connsiteX9" fmla="*/ 16923 w 33446"/>
                  <a:gd name="connsiteY9" fmla="*/ 0 h 22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446" h="22402">
                    <a:moveTo>
                      <a:pt x="16923" y="0"/>
                    </a:moveTo>
                    <a:cubicBezTo>
                      <a:pt x="12244" y="0"/>
                      <a:pt x="8262" y="1095"/>
                      <a:pt x="4878" y="3286"/>
                    </a:cubicBezTo>
                    <a:cubicBezTo>
                      <a:pt x="1593" y="5476"/>
                      <a:pt x="0" y="8164"/>
                      <a:pt x="0" y="11251"/>
                    </a:cubicBezTo>
                    <a:cubicBezTo>
                      <a:pt x="0" y="14338"/>
                      <a:pt x="1593" y="17026"/>
                      <a:pt x="4878" y="19216"/>
                    </a:cubicBezTo>
                    <a:cubicBezTo>
                      <a:pt x="8163" y="21307"/>
                      <a:pt x="12045" y="22402"/>
                      <a:pt x="16723" y="22402"/>
                    </a:cubicBezTo>
                    <a:cubicBezTo>
                      <a:pt x="21402" y="22402"/>
                      <a:pt x="25284" y="21307"/>
                      <a:pt x="28569" y="19117"/>
                    </a:cubicBezTo>
                    <a:cubicBezTo>
                      <a:pt x="31854" y="16926"/>
                      <a:pt x="33447" y="14338"/>
                      <a:pt x="33447" y="11251"/>
                    </a:cubicBezTo>
                    <a:cubicBezTo>
                      <a:pt x="33447" y="8065"/>
                      <a:pt x="31854" y="5476"/>
                      <a:pt x="28569" y="3286"/>
                    </a:cubicBezTo>
                    <a:cubicBezTo>
                      <a:pt x="25284" y="1095"/>
                      <a:pt x="21402" y="0"/>
                      <a:pt x="16923" y="0"/>
                    </a:cubicBezTo>
                    <a:lnTo>
                      <a:pt x="1692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122" name="Forma libre: forma 121">
                <a:extLst>
                  <a:ext uri="{FF2B5EF4-FFF2-40B4-BE49-F238E27FC236}">
                    <a16:creationId xmlns:a16="http://schemas.microsoft.com/office/drawing/2014/main" id="{DCF954CF-7078-8357-9191-B22FD6E2B2B5}"/>
                  </a:ext>
                </a:extLst>
              </p:cNvPr>
              <p:cNvSpPr/>
              <p:nvPr/>
            </p:nvSpPr>
            <p:spPr>
              <a:xfrm>
                <a:off x="4195870" y="4898496"/>
                <a:ext cx="131597" cy="125354"/>
              </a:xfrm>
              <a:custGeom>
                <a:avLst/>
                <a:gdLst>
                  <a:gd name="connsiteX0" fmla="*/ 125824 w 131597"/>
                  <a:gd name="connsiteY0" fmla="*/ 0 h 125354"/>
                  <a:gd name="connsiteX1" fmla="*/ 103526 w 131597"/>
                  <a:gd name="connsiteY1" fmla="*/ 0 h 125354"/>
                  <a:gd name="connsiteX2" fmla="*/ 97852 w 131597"/>
                  <a:gd name="connsiteY2" fmla="*/ 5675 h 125354"/>
                  <a:gd name="connsiteX3" fmla="*/ 97852 w 131597"/>
                  <a:gd name="connsiteY3" fmla="*/ 47593 h 125354"/>
                  <a:gd name="connsiteX4" fmla="*/ 65998 w 131597"/>
                  <a:gd name="connsiteY4" fmla="*/ 42515 h 125354"/>
                  <a:gd name="connsiteX5" fmla="*/ 19212 w 131597"/>
                  <a:gd name="connsiteY5" fmla="*/ 54761 h 125354"/>
                  <a:gd name="connsiteX6" fmla="*/ 0 w 131597"/>
                  <a:gd name="connsiteY6" fmla="*/ 83934 h 125354"/>
                  <a:gd name="connsiteX7" fmla="*/ 19411 w 131597"/>
                  <a:gd name="connsiteY7" fmla="*/ 113307 h 125354"/>
                  <a:gd name="connsiteX8" fmla="*/ 66297 w 131597"/>
                  <a:gd name="connsiteY8" fmla="*/ 125354 h 125354"/>
                  <a:gd name="connsiteX9" fmla="*/ 112485 w 131597"/>
                  <a:gd name="connsiteY9" fmla="*/ 113307 h 125354"/>
                  <a:gd name="connsiteX10" fmla="*/ 131598 w 131597"/>
                  <a:gd name="connsiteY10" fmla="*/ 83934 h 125354"/>
                  <a:gd name="connsiteX11" fmla="*/ 131598 w 131597"/>
                  <a:gd name="connsiteY11" fmla="*/ 5675 h 125354"/>
                  <a:gd name="connsiteX12" fmla="*/ 125824 w 131597"/>
                  <a:gd name="connsiteY12" fmla="*/ 0 h 125354"/>
                  <a:gd name="connsiteX13" fmla="*/ 90386 w 131597"/>
                  <a:gd name="connsiteY13" fmla="*/ 105839 h 125354"/>
                  <a:gd name="connsiteX14" fmla="*/ 66396 w 131597"/>
                  <a:gd name="connsiteY14" fmla="*/ 114601 h 125354"/>
                  <a:gd name="connsiteX15" fmla="*/ 42207 w 131597"/>
                  <a:gd name="connsiteY15" fmla="*/ 105839 h 125354"/>
                  <a:gd name="connsiteX16" fmla="*/ 32252 w 131597"/>
                  <a:gd name="connsiteY16" fmla="*/ 84432 h 125354"/>
                  <a:gd name="connsiteX17" fmla="*/ 42207 w 131597"/>
                  <a:gd name="connsiteY17" fmla="*/ 63225 h 125354"/>
                  <a:gd name="connsiteX18" fmla="*/ 66197 w 131597"/>
                  <a:gd name="connsiteY18" fmla="*/ 54264 h 125354"/>
                  <a:gd name="connsiteX19" fmla="*/ 90187 w 131597"/>
                  <a:gd name="connsiteY19" fmla="*/ 63225 h 125354"/>
                  <a:gd name="connsiteX20" fmla="*/ 100241 w 131597"/>
                  <a:gd name="connsiteY20" fmla="*/ 84432 h 125354"/>
                  <a:gd name="connsiteX21" fmla="*/ 90386 w 131597"/>
                  <a:gd name="connsiteY21" fmla="*/ 105839 h 125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31597" h="125354">
                    <a:moveTo>
                      <a:pt x="125824" y="0"/>
                    </a:moveTo>
                    <a:lnTo>
                      <a:pt x="103526" y="0"/>
                    </a:lnTo>
                    <a:cubicBezTo>
                      <a:pt x="99943" y="0"/>
                      <a:pt x="97852" y="2887"/>
                      <a:pt x="97852" y="5675"/>
                    </a:cubicBezTo>
                    <a:lnTo>
                      <a:pt x="97852" y="47593"/>
                    </a:lnTo>
                    <a:cubicBezTo>
                      <a:pt x="87997" y="44207"/>
                      <a:pt x="77346" y="42515"/>
                      <a:pt x="65998" y="42515"/>
                    </a:cubicBezTo>
                    <a:cubicBezTo>
                      <a:pt x="47781" y="42515"/>
                      <a:pt x="32153" y="46597"/>
                      <a:pt x="19212" y="54761"/>
                    </a:cubicBezTo>
                    <a:cubicBezTo>
                      <a:pt x="6371" y="62826"/>
                      <a:pt x="0" y="72484"/>
                      <a:pt x="0" y="83934"/>
                    </a:cubicBezTo>
                    <a:cubicBezTo>
                      <a:pt x="0" y="95385"/>
                      <a:pt x="6470" y="105142"/>
                      <a:pt x="19411" y="113307"/>
                    </a:cubicBezTo>
                    <a:cubicBezTo>
                      <a:pt x="32352" y="121371"/>
                      <a:pt x="47980" y="125354"/>
                      <a:pt x="66297" y="125354"/>
                    </a:cubicBezTo>
                    <a:cubicBezTo>
                      <a:pt x="84414" y="125354"/>
                      <a:pt x="99843" y="121371"/>
                      <a:pt x="112485" y="113307"/>
                    </a:cubicBezTo>
                    <a:cubicBezTo>
                      <a:pt x="125227" y="105242"/>
                      <a:pt x="131598" y="95484"/>
                      <a:pt x="131598" y="83934"/>
                    </a:cubicBezTo>
                    <a:lnTo>
                      <a:pt x="131598" y="5675"/>
                    </a:lnTo>
                    <a:cubicBezTo>
                      <a:pt x="131498" y="3087"/>
                      <a:pt x="129507" y="0"/>
                      <a:pt x="125824" y="0"/>
                    </a:cubicBezTo>
                    <a:close/>
                    <a:moveTo>
                      <a:pt x="90386" y="105839"/>
                    </a:moveTo>
                    <a:cubicBezTo>
                      <a:pt x="83817" y="111713"/>
                      <a:pt x="75753" y="114601"/>
                      <a:pt x="66396" y="114601"/>
                    </a:cubicBezTo>
                    <a:cubicBezTo>
                      <a:pt x="57039" y="114601"/>
                      <a:pt x="48976" y="111713"/>
                      <a:pt x="42207" y="105839"/>
                    </a:cubicBezTo>
                    <a:cubicBezTo>
                      <a:pt x="35637" y="99865"/>
                      <a:pt x="32252" y="92796"/>
                      <a:pt x="32252" y="84432"/>
                    </a:cubicBezTo>
                    <a:cubicBezTo>
                      <a:pt x="32252" y="76168"/>
                      <a:pt x="35537" y="69099"/>
                      <a:pt x="42207" y="63225"/>
                    </a:cubicBezTo>
                    <a:cubicBezTo>
                      <a:pt x="48777" y="57251"/>
                      <a:pt x="56840" y="54264"/>
                      <a:pt x="66197" y="54264"/>
                    </a:cubicBezTo>
                    <a:cubicBezTo>
                      <a:pt x="75554" y="54264"/>
                      <a:pt x="83617" y="57251"/>
                      <a:pt x="90187" y="63225"/>
                    </a:cubicBezTo>
                    <a:cubicBezTo>
                      <a:pt x="96956" y="69099"/>
                      <a:pt x="100241" y="76168"/>
                      <a:pt x="100241" y="84432"/>
                    </a:cubicBezTo>
                    <a:cubicBezTo>
                      <a:pt x="100341" y="92696"/>
                      <a:pt x="97056" y="99865"/>
                      <a:pt x="90386" y="1058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123" name="Forma libre: forma 122">
                <a:extLst>
                  <a:ext uri="{FF2B5EF4-FFF2-40B4-BE49-F238E27FC236}">
                    <a16:creationId xmlns:a16="http://schemas.microsoft.com/office/drawing/2014/main" id="{5093FB29-879E-B61F-4D32-DAB8EF29B7E1}"/>
                  </a:ext>
                </a:extLst>
              </p:cNvPr>
              <p:cNvSpPr/>
              <p:nvPr/>
            </p:nvSpPr>
            <p:spPr>
              <a:xfrm>
                <a:off x="4049142" y="4940812"/>
                <a:ext cx="131996" cy="83137"/>
              </a:xfrm>
              <a:custGeom>
                <a:avLst/>
                <a:gdLst>
                  <a:gd name="connsiteX0" fmla="*/ 67093 w 131996"/>
                  <a:gd name="connsiteY0" fmla="*/ 72883 h 83137"/>
                  <a:gd name="connsiteX1" fmla="*/ 44695 w 131996"/>
                  <a:gd name="connsiteY1" fmla="*/ 65316 h 83137"/>
                  <a:gd name="connsiteX2" fmla="*/ 32750 w 131996"/>
                  <a:gd name="connsiteY2" fmla="*/ 42714 h 83137"/>
                  <a:gd name="connsiteX3" fmla="*/ 42904 w 131996"/>
                  <a:gd name="connsiteY3" fmla="*/ 21606 h 83137"/>
                  <a:gd name="connsiteX4" fmla="*/ 67292 w 131996"/>
                  <a:gd name="connsiteY4" fmla="*/ 12844 h 83137"/>
                  <a:gd name="connsiteX5" fmla="*/ 91681 w 131996"/>
                  <a:gd name="connsiteY5" fmla="*/ 21606 h 83137"/>
                  <a:gd name="connsiteX6" fmla="*/ 101834 w 131996"/>
                  <a:gd name="connsiteY6" fmla="*/ 42714 h 83137"/>
                  <a:gd name="connsiteX7" fmla="*/ 91681 w 131996"/>
                  <a:gd name="connsiteY7" fmla="*/ 64021 h 83137"/>
                  <a:gd name="connsiteX8" fmla="*/ 67093 w 131996"/>
                  <a:gd name="connsiteY8" fmla="*/ 72883 h 83137"/>
                  <a:gd name="connsiteX9" fmla="*/ 67093 w 131996"/>
                  <a:gd name="connsiteY9" fmla="*/ 72883 h 83137"/>
                  <a:gd name="connsiteX10" fmla="*/ 131996 w 131996"/>
                  <a:gd name="connsiteY10" fmla="*/ 41121 h 83137"/>
                  <a:gd name="connsiteX11" fmla="*/ 112485 w 131996"/>
                  <a:gd name="connsiteY11" fmla="*/ 12147 h 83137"/>
                  <a:gd name="connsiteX12" fmla="*/ 66197 w 131996"/>
                  <a:gd name="connsiteY12" fmla="*/ 0 h 83137"/>
                  <a:gd name="connsiteX13" fmla="*/ 19411 w 131996"/>
                  <a:gd name="connsiteY13" fmla="*/ 12247 h 83137"/>
                  <a:gd name="connsiteX14" fmla="*/ 0 w 131996"/>
                  <a:gd name="connsiteY14" fmla="*/ 41420 h 83137"/>
                  <a:gd name="connsiteX15" fmla="*/ 19212 w 131996"/>
                  <a:gd name="connsiteY15" fmla="*/ 70991 h 83137"/>
                  <a:gd name="connsiteX16" fmla="*/ 65799 w 131996"/>
                  <a:gd name="connsiteY16" fmla="*/ 83138 h 83137"/>
                  <a:gd name="connsiteX17" fmla="*/ 99246 w 131996"/>
                  <a:gd name="connsiteY17" fmla="*/ 77463 h 83137"/>
                  <a:gd name="connsiteX18" fmla="*/ 99246 w 131996"/>
                  <a:gd name="connsiteY18" fmla="*/ 81047 h 83137"/>
                  <a:gd name="connsiteX19" fmla="*/ 131996 w 131996"/>
                  <a:gd name="connsiteY19" fmla="*/ 81047 h 83137"/>
                  <a:gd name="connsiteX20" fmla="*/ 131996 w 131996"/>
                  <a:gd name="connsiteY20" fmla="*/ 41121 h 83137"/>
                  <a:gd name="connsiteX21" fmla="*/ 131996 w 131996"/>
                  <a:gd name="connsiteY21" fmla="*/ 41121 h 83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31996" h="83137">
                    <a:moveTo>
                      <a:pt x="67093" y="72883"/>
                    </a:moveTo>
                    <a:cubicBezTo>
                      <a:pt x="58831" y="72883"/>
                      <a:pt x="51465" y="70393"/>
                      <a:pt x="44695" y="65316"/>
                    </a:cubicBezTo>
                    <a:cubicBezTo>
                      <a:pt x="36732" y="59740"/>
                      <a:pt x="32750" y="52173"/>
                      <a:pt x="32750" y="42714"/>
                    </a:cubicBezTo>
                    <a:cubicBezTo>
                      <a:pt x="32750" y="34550"/>
                      <a:pt x="36135" y="27480"/>
                      <a:pt x="42904" y="21606"/>
                    </a:cubicBezTo>
                    <a:cubicBezTo>
                      <a:pt x="49673" y="15731"/>
                      <a:pt x="57736" y="12844"/>
                      <a:pt x="67292" y="12844"/>
                    </a:cubicBezTo>
                    <a:cubicBezTo>
                      <a:pt x="76848" y="12844"/>
                      <a:pt x="85011" y="15831"/>
                      <a:pt x="91681" y="21606"/>
                    </a:cubicBezTo>
                    <a:cubicBezTo>
                      <a:pt x="98450" y="27480"/>
                      <a:pt x="101834" y="34550"/>
                      <a:pt x="101834" y="42714"/>
                    </a:cubicBezTo>
                    <a:cubicBezTo>
                      <a:pt x="101834" y="51078"/>
                      <a:pt x="98450" y="58147"/>
                      <a:pt x="91681" y="64021"/>
                    </a:cubicBezTo>
                    <a:cubicBezTo>
                      <a:pt x="84812" y="69896"/>
                      <a:pt x="76649" y="72883"/>
                      <a:pt x="67093" y="72883"/>
                    </a:cubicBezTo>
                    <a:lnTo>
                      <a:pt x="67093" y="72883"/>
                    </a:lnTo>
                    <a:close/>
                    <a:moveTo>
                      <a:pt x="131996" y="41121"/>
                    </a:moveTo>
                    <a:cubicBezTo>
                      <a:pt x="131897" y="29770"/>
                      <a:pt x="125426" y="20112"/>
                      <a:pt x="112485" y="12147"/>
                    </a:cubicBezTo>
                    <a:cubicBezTo>
                      <a:pt x="99644" y="4082"/>
                      <a:pt x="84215" y="0"/>
                      <a:pt x="66197" y="0"/>
                    </a:cubicBezTo>
                    <a:cubicBezTo>
                      <a:pt x="47980" y="0"/>
                      <a:pt x="32352" y="4082"/>
                      <a:pt x="19411" y="12247"/>
                    </a:cubicBezTo>
                    <a:cubicBezTo>
                      <a:pt x="6470" y="20312"/>
                      <a:pt x="0" y="30069"/>
                      <a:pt x="0" y="41420"/>
                    </a:cubicBezTo>
                    <a:cubicBezTo>
                      <a:pt x="0" y="52870"/>
                      <a:pt x="6371" y="62727"/>
                      <a:pt x="19212" y="70991"/>
                    </a:cubicBezTo>
                    <a:cubicBezTo>
                      <a:pt x="32153" y="79056"/>
                      <a:pt x="47682" y="83138"/>
                      <a:pt x="65799" y="83138"/>
                    </a:cubicBezTo>
                    <a:cubicBezTo>
                      <a:pt x="77844" y="83138"/>
                      <a:pt x="88993" y="81246"/>
                      <a:pt x="99246" y="77463"/>
                    </a:cubicBezTo>
                    <a:lnTo>
                      <a:pt x="99246" y="81047"/>
                    </a:lnTo>
                    <a:lnTo>
                      <a:pt x="131996" y="81047"/>
                    </a:lnTo>
                    <a:lnTo>
                      <a:pt x="131996" y="41121"/>
                    </a:lnTo>
                    <a:lnTo>
                      <a:pt x="131996" y="41121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124" name="Forma libre: forma 123">
                <a:extLst>
                  <a:ext uri="{FF2B5EF4-FFF2-40B4-BE49-F238E27FC236}">
                    <a16:creationId xmlns:a16="http://schemas.microsoft.com/office/drawing/2014/main" id="{946A9824-B161-9C55-B491-32EBE64949EE}"/>
                  </a:ext>
                </a:extLst>
              </p:cNvPr>
              <p:cNvSpPr/>
              <p:nvPr/>
            </p:nvSpPr>
            <p:spPr>
              <a:xfrm>
                <a:off x="3806728" y="4872175"/>
                <a:ext cx="209812" cy="209879"/>
              </a:xfrm>
              <a:custGeom>
                <a:avLst/>
                <a:gdLst>
                  <a:gd name="connsiteX0" fmla="*/ 101360 w 209812"/>
                  <a:gd name="connsiteY0" fmla="*/ 5113 h 209879"/>
                  <a:gd name="connsiteX1" fmla="*/ 195130 w 209812"/>
                  <a:gd name="connsiteY1" fmla="*/ 104779 h 209879"/>
                  <a:gd name="connsiteX2" fmla="*/ 209764 w 209812"/>
                  <a:gd name="connsiteY2" fmla="*/ 131264 h 209879"/>
                  <a:gd name="connsiteX3" fmla="*/ 179502 w 209812"/>
                  <a:gd name="connsiteY3" fmla="*/ 158744 h 209879"/>
                  <a:gd name="connsiteX4" fmla="*/ 78066 w 209812"/>
                  <a:gd name="connsiteY4" fmla="*/ 195982 h 209879"/>
                  <a:gd name="connsiteX5" fmla="*/ 108029 w 209812"/>
                  <a:gd name="connsiteY5" fmla="*/ 150181 h 209879"/>
                  <a:gd name="connsiteX6" fmla="*/ 140281 w 209812"/>
                  <a:gd name="connsiteY6" fmla="*/ 59775 h 209879"/>
                  <a:gd name="connsiteX7" fmla="*/ 123458 w 209812"/>
                  <a:gd name="connsiteY7" fmla="*/ 48026 h 209879"/>
                  <a:gd name="connsiteX8" fmla="*/ 137594 w 209812"/>
                  <a:gd name="connsiteY8" fmla="*/ 61965 h 209879"/>
                  <a:gd name="connsiteX9" fmla="*/ 82048 w 209812"/>
                  <a:gd name="connsiteY9" fmla="*/ 154761 h 209879"/>
                  <a:gd name="connsiteX10" fmla="*/ 35262 w 209812"/>
                  <a:gd name="connsiteY10" fmla="*/ 209324 h 209879"/>
                  <a:gd name="connsiteX11" fmla="*/ 5498 w 209812"/>
                  <a:gd name="connsiteY11" fmla="*/ 159939 h 209879"/>
                  <a:gd name="connsiteX12" fmla="*/ 9281 w 209812"/>
                  <a:gd name="connsiteY12" fmla="*/ 149883 h 209879"/>
                  <a:gd name="connsiteX13" fmla="*/ 94292 w 209812"/>
                  <a:gd name="connsiteY13" fmla="*/ 86558 h 209879"/>
                  <a:gd name="connsiteX14" fmla="*/ 122065 w 209812"/>
                  <a:gd name="connsiteY14" fmla="*/ 49022 h 209879"/>
                  <a:gd name="connsiteX15" fmla="*/ 118680 w 209812"/>
                  <a:gd name="connsiteY15" fmla="*/ 47628 h 209879"/>
                  <a:gd name="connsiteX16" fmla="*/ 121069 w 209812"/>
                  <a:gd name="connsiteY16" fmla="*/ 49022 h 209879"/>
                  <a:gd name="connsiteX17" fmla="*/ 88220 w 209812"/>
                  <a:gd name="connsiteY17" fmla="*/ 84169 h 209879"/>
                  <a:gd name="connsiteX18" fmla="*/ 18738 w 209812"/>
                  <a:gd name="connsiteY18" fmla="*/ 125389 h 209879"/>
                  <a:gd name="connsiteX19" fmla="*/ 70003 w 209812"/>
                  <a:gd name="connsiteY19" fmla="*/ 12083 h 209879"/>
                  <a:gd name="connsiteX20" fmla="*/ 101360 w 209812"/>
                  <a:gd name="connsiteY20" fmla="*/ 5113 h 209879"/>
                  <a:gd name="connsiteX21" fmla="*/ 101360 w 209812"/>
                  <a:gd name="connsiteY21" fmla="*/ 5113 h 209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09812" h="209879">
                    <a:moveTo>
                      <a:pt x="101360" y="5113"/>
                    </a:moveTo>
                    <a:cubicBezTo>
                      <a:pt x="104346" y="7304"/>
                      <a:pt x="141277" y="37273"/>
                      <a:pt x="195130" y="104779"/>
                    </a:cubicBezTo>
                    <a:cubicBezTo>
                      <a:pt x="202397" y="113840"/>
                      <a:pt x="209266" y="124692"/>
                      <a:pt x="209764" y="131264"/>
                    </a:cubicBezTo>
                    <a:cubicBezTo>
                      <a:pt x="210659" y="142316"/>
                      <a:pt x="199311" y="151575"/>
                      <a:pt x="179502" y="158744"/>
                    </a:cubicBezTo>
                    <a:cubicBezTo>
                      <a:pt x="166462" y="163424"/>
                      <a:pt x="114499" y="182839"/>
                      <a:pt x="78066" y="195982"/>
                    </a:cubicBezTo>
                    <a:cubicBezTo>
                      <a:pt x="88220" y="182441"/>
                      <a:pt x="98473" y="167008"/>
                      <a:pt x="108029" y="150181"/>
                    </a:cubicBezTo>
                    <a:cubicBezTo>
                      <a:pt x="141576" y="90840"/>
                      <a:pt x="144960" y="73416"/>
                      <a:pt x="140281" y="59775"/>
                    </a:cubicBezTo>
                    <a:cubicBezTo>
                      <a:pt x="135901" y="46931"/>
                      <a:pt x="126544" y="47429"/>
                      <a:pt x="123458" y="48026"/>
                    </a:cubicBezTo>
                    <a:cubicBezTo>
                      <a:pt x="126345" y="47528"/>
                      <a:pt x="135702" y="48922"/>
                      <a:pt x="137594" y="61965"/>
                    </a:cubicBezTo>
                    <a:cubicBezTo>
                      <a:pt x="139883" y="78195"/>
                      <a:pt x="130327" y="92632"/>
                      <a:pt x="82048" y="154761"/>
                    </a:cubicBezTo>
                    <a:cubicBezTo>
                      <a:pt x="66320" y="175073"/>
                      <a:pt x="50293" y="193592"/>
                      <a:pt x="35262" y="209324"/>
                    </a:cubicBezTo>
                    <a:cubicBezTo>
                      <a:pt x="19534" y="211315"/>
                      <a:pt x="-12918" y="210618"/>
                      <a:pt x="5498" y="159939"/>
                    </a:cubicBezTo>
                    <a:cubicBezTo>
                      <a:pt x="6693" y="156653"/>
                      <a:pt x="7987" y="153268"/>
                      <a:pt x="9281" y="149883"/>
                    </a:cubicBezTo>
                    <a:cubicBezTo>
                      <a:pt x="28792" y="137138"/>
                      <a:pt x="64130" y="112147"/>
                      <a:pt x="94292" y="86558"/>
                    </a:cubicBezTo>
                    <a:cubicBezTo>
                      <a:pt x="125151" y="60372"/>
                      <a:pt x="125151" y="51810"/>
                      <a:pt x="122065" y="49022"/>
                    </a:cubicBezTo>
                    <a:cubicBezTo>
                      <a:pt x="120671" y="47728"/>
                      <a:pt x="118680" y="47628"/>
                      <a:pt x="118680" y="47628"/>
                    </a:cubicBezTo>
                    <a:cubicBezTo>
                      <a:pt x="118680" y="47628"/>
                      <a:pt x="120074" y="47927"/>
                      <a:pt x="121069" y="49022"/>
                    </a:cubicBezTo>
                    <a:cubicBezTo>
                      <a:pt x="123458" y="51909"/>
                      <a:pt x="122762" y="60472"/>
                      <a:pt x="88220" y="84169"/>
                    </a:cubicBezTo>
                    <a:cubicBezTo>
                      <a:pt x="64329" y="100597"/>
                      <a:pt x="38646" y="115034"/>
                      <a:pt x="18738" y="125389"/>
                    </a:cubicBezTo>
                    <a:cubicBezTo>
                      <a:pt x="39941" y="73117"/>
                      <a:pt x="65922" y="18654"/>
                      <a:pt x="70003" y="12083"/>
                    </a:cubicBezTo>
                    <a:cubicBezTo>
                      <a:pt x="77270" y="433"/>
                      <a:pt x="88220" y="-4545"/>
                      <a:pt x="101360" y="5113"/>
                    </a:cubicBezTo>
                    <a:lnTo>
                      <a:pt x="101360" y="5113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</p:grpSp>
        <p:cxnSp>
          <p:nvCxnSpPr>
            <p:cNvPr id="117" name="Conector recto 116">
              <a:extLst>
                <a:ext uri="{FF2B5EF4-FFF2-40B4-BE49-F238E27FC236}">
                  <a16:creationId xmlns:a16="http://schemas.microsoft.com/office/drawing/2014/main" id="{B9CD5F13-E83B-31DA-4244-712FDB20C04F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4764" y="5050964"/>
              <a:ext cx="54720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8" name="Imagen 117" descr="Imagen que contiene Texto&#10;&#10;Descripción generada automáticamente">
              <a:extLst>
                <a:ext uri="{FF2B5EF4-FFF2-40B4-BE49-F238E27FC236}">
                  <a16:creationId xmlns:a16="http://schemas.microsoft.com/office/drawing/2014/main" id="{4B5CF6D7-9864-B558-8EF3-8982B34DE8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91835" y="4901411"/>
              <a:ext cx="821320" cy="207316"/>
            </a:xfrm>
            <a:prstGeom prst="rect">
              <a:avLst/>
            </a:prstGeom>
          </p:spPr>
        </p:pic>
      </p:grpSp>
      <p:sp>
        <p:nvSpPr>
          <p:cNvPr id="113" name="Google Shape;113;p21"/>
          <p:cNvSpPr txBox="1">
            <a:spLocks noGrp="1"/>
          </p:cNvSpPr>
          <p:nvPr>
            <p:ph type="ctrTitle"/>
          </p:nvPr>
        </p:nvSpPr>
        <p:spPr>
          <a:xfrm>
            <a:off x="655200" y="284400"/>
            <a:ext cx="7048800" cy="4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bg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13" name="Picture 2" descr="Imagen relacionada">
            <a:extLst>
              <a:ext uri="{FF2B5EF4-FFF2-40B4-BE49-F238E27FC236}">
                <a16:creationId xmlns:a16="http://schemas.microsoft.com/office/drawing/2014/main" id="{F5C88ECF-4FA5-AA6D-0C27-EA60CCCE43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222" l="889" r="99667">
                        <a14:foregroundMark x1="19778" y1="21222" x2="19778" y2="21222"/>
                        <a14:foregroundMark x1="27444" y1="15778" x2="27444" y2="15778"/>
                        <a14:foregroundMark x1="45222" y1="14667" x2="45222" y2="14667"/>
                        <a14:foregroundMark x1="57000" y1="14889" x2="57000" y2="14889"/>
                        <a14:foregroundMark x1="80000" y1="26667" x2="80000" y2="26667"/>
                        <a14:foregroundMark x1="82667" y1="41111" x2="82667" y2="41111"/>
                        <a14:foregroundMark x1="84333" y1="53778" x2="84333" y2="53778"/>
                        <a14:foregroundMark x1="83000" y1="66000" x2="83000" y2="66000"/>
                        <a14:foregroundMark x1="71222" y1="76222" x2="71222" y2="76222"/>
                        <a14:foregroundMark x1="62778" y1="82222" x2="62778" y2="82222"/>
                        <a14:foregroundMark x1="52889" y1="86000" x2="52889" y2="86000"/>
                        <a14:foregroundMark x1="79667" y1="80222" x2="79667" y2="80222"/>
                        <a14:foregroundMark x1="74778" y1="74222" x2="73667" y2="69556"/>
                        <a14:foregroundMark x1="64889" y1="22333" x2="76111" y2="10222"/>
                        <a14:foregroundMark x1="74444" y1="30444" x2="88222" y2="24444"/>
                        <a14:foregroundMark x1="78000" y1="40889" x2="95778" y2="40111"/>
                        <a14:foregroundMark x1="81111" y1="49333" x2="94778" y2="55889"/>
                        <a14:foregroundMark x1="77778" y1="60889" x2="88667" y2="72333"/>
                        <a14:foregroundMark x1="63333" y1="76444" x2="63556" y2="93111"/>
                        <a14:foregroundMark x1="32889" y1="73667" x2="15444" y2="80556"/>
                        <a14:foregroundMark x1="6667" y1="39556" x2="18444" y2="41667"/>
                        <a14:foregroundMark x1="16000" y1="19778" x2="23667" y2="29444"/>
                        <a14:foregroundMark x1="29889" y1="9111" x2="33444" y2="22556"/>
                        <a14:foregroundMark x1="46889" y1="2889" x2="42222" y2="18778"/>
                        <a14:foregroundMark x1="62778" y1="4556" x2="54556" y2="18444"/>
                        <a14:foregroundMark x1="20889" y1="61444" x2="11000" y2="71778"/>
                        <a14:foregroundMark x1="38667" y1="77000" x2="38667" y2="88778"/>
                        <a14:foregroundMark x1="46000" y1="6000" x2="46667" y2="12222"/>
                        <a14:foregroundMark x1="42111" y1="6111" x2="42444" y2="14000"/>
                        <a14:foregroundMark x1="36444" y1="5444" x2="41889" y2="21000"/>
                        <a14:foregroundMark x1="9778" y1="25889" x2="26000" y2="33778"/>
                        <a14:foregroundMark x1="50556" y1="81333" x2="48667" y2="92556"/>
                        <a14:foregroundMark x1="69444" y1="71778" x2="78667" y2="86444"/>
                        <a14:foregroundMark x1="3333" y1="49778" x2="19778" y2="5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881" y="-618368"/>
            <a:ext cx="1678071" cy="1678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2DD87A88-8A8D-7B71-C516-418856F0378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06447" y="1205902"/>
            <a:ext cx="2203702" cy="317500"/>
          </a:xfrm>
        </p:spPr>
        <p:txBody>
          <a:bodyPr/>
          <a:lstStyle>
            <a:lvl1pPr marL="152400" indent="0" algn="r">
              <a:buNone/>
              <a:defRPr sz="1600" b="1">
                <a:solidFill>
                  <a:schemeClr val="bg1"/>
                </a:solidFill>
                <a:latin typeface="Livvic" pitchFamily="2" charset="0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6" name="Marcador de texto 13">
            <a:extLst>
              <a:ext uri="{FF2B5EF4-FFF2-40B4-BE49-F238E27FC236}">
                <a16:creationId xmlns:a16="http://schemas.microsoft.com/office/drawing/2014/main" id="{7B8352D3-636A-8C45-4B69-5F6705853F2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72045" y="1188850"/>
            <a:ext cx="2199970" cy="317500"/>
          </a:xfrm>
        </p:spPr>
        <p:txBody>
          <a:bodyPr/>
          <a:lstStyle>
            <a:lvl1pPr marL="152400" indent="0" algn="l">
              <a:buNone/>
              <a:defRPr sz="1600" b="1">
                <a:solidFill>
                  <a:schemeClr val="bg1"/>
                </a:solidFill>
                <a:latin typeface="Livvic" pitchFamily="2" charset="0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Marcador de texto 13">
            <a:extLst>
              <a:ext uri="{FF2B5EF4-FFF2-40B4-BE49-F238E27FC236}">
                <a16:creationId xmlns:a16="http://schemas.microsoft.com/office/drawing/2014/main" id="{BB2850E3-95AF-F7DA-17B4-F0880A33A17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6447" y="3476182"/>
            <a:ext cx="2203702" cy="317500"/>
          </a:xfrm>
        </p:spPr>
        <p:txBody>
          <a:bodyPr/>
          <a:lstStyle>
            <a:lvl1pPr marL="152400" indent="0" algn="r">
              <a:buNone/>
              <a:defRPr sz="1600" b="1">
                <a:solidFill>
                  <a:schemeClr val="bg1"/>
                </a:solidFill>
                <a:latin typeface="Livvic" pitchFamily="2" charset="0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8" name="Marcador de texto 13">
            <a:extLst>
              <a:ext uri="{FF2B5EF4-FFF2-40B4-BE49-F238E27FC236}">
                <a16:creationId xmlns:a16="http://schemas.microsoft.com/office/drawing/2014/main" id="{C9BEFB69-0F76-B0EF-4FAE-D6684C944C2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40519" y="3465800"/>
            <a:ext cx="2955944" cy="317500"/>
          </a:xfrm>
        </p:spPr>
        <p:txBody>
          <a:bodyPr/>
          <a:lstStyle>
            <a:lvl1pPr marL="152400" indent="0" algn="l">
              <a:buNone/>
              <a:defRPr sz="1600" b="1">
                <a:solidFill>
                  <a:schemeClr val="bg1"/>
                </a:solidFill>
                <a:latin typeface="Livvic" pitchFamily="2" charset="0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Marcador de texto 19">
            <a:extLst>
              <a:ext uri="{FF2B5EF4-FFF2-40B4-BE49-F238E27FC236}">
                <a16:creationId xmlns:a16="http://schemas.microsoft.com/office/drawing/2014/main" id="{6C843C84-1895-035D-C1A8-DE78516541E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540075" y="1697837"/>
            <a:ext cx="1438275" cy="974725"/>
          </a:xfrm>
        </p:spPr>
        <p:txBody>
          <a:bodyPr/>
          <a:lstStyle>
            <a:lvl1pPr marL="152400" indent="0">
              <a:buNone/>
              <a:defRPr sz="1100">
                <a:solidFill>
                  <a:schemeClr val="bg1"/>
                </a:solidFill>
                <a:latin typeface="Catamaran Light" panose="020B0604020202020204" charset="0"/>
                <a:cs typeface="Catamaran Light" panose="020B060402020202020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1" name="Marcador de texto 19">
            <a:extLst>
              <a:ext uri="{FF2B5EF4-FFF2-40B4-BE49-F238E27FC236}">
                <a16:creationId xmlns:a16="http://schemas.microsoft.com/office/drawing/2014/main" id="{856E9E49-4D81-8871-713B-33392C7C341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882256" y="1692810"/>
            <a:ext cx="1438275" cy="974725"/>
          </a:xfrm>
        </p:spPr>
        <p:txBody>
          <a:bodyPr/>
          <a:lstStyle>
            <a:lvl1pPr marL="152400" indent="0">
              <a:buNone/>
              <a:defRPr sz="11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4" name="Marcador de texto 19">
            <a:extLst>
              <a:ext uri="{FF2B5EF4-FFF2-40B4-BE49-F238E27FC236}">
                <a16:creationId xmlns:a16="http://schemas.microsoft.com/office/drawing/2014/main" id="{B5D1EDE7-CF17-0B0A-B570-1BC79FF08F2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540074" y="4017838"/>
            <a:ext cx="1438275" cy="974725"/>
          </a:xfrm>
        </p:spPr>
        <p:txBody>
          <a:bodyPr/>
          <a:lstStyle>
            <a:lvl1pPr marL="152400" indent="0">
              <a:buNone/>
              <a:defRPr sz="1100">
                <a:solidFill>
                  <a:schemeClr val="bg1"/>
                </a:solidFill>
                <a:latin typeface="Catamaran Light" panose="020B0604020202020204" charset="0"/>
                <a:cs typeface="Catamaran Light" panose="020B060402020202020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Marcador de texto 19">
            <a:extLst>
              <a:ext uri="{FF2B5EF4-FFF2-40B4-BE49-F238E27FC236}">
                <a16:creationId xmlns:a16="http://schemas.microsoft.com/office/drawing/2014/main" id="{99DC65C8-6791-76AE-99E3-A21357BAE06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873190" y="4024852"/>
            <a:ext cx="1438275" cy="974725"/>
          </a:xfrm>
        </p:spPr>
        <p:txBody>
          <a:bodyPr/>
          <a:lstStyle>
            <a:lvl1pPr marL="152400" indent="0">
              <a:buNone/>
              <a:defRPr sz="1100">
                <a:solidFill>
                  <a:schemeClr val="bg1"/>
                </a:solidFill>
                <a:latin typeface="Catamaran Light" panose="020B0604020202020204" charset="0"/>
                <a:cs typeface="Catamaran Light" panose="020B060402020202020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E84ABFC6-856B-EC04-C7C4-34051C9EB6D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8611200" y="4881600"/>
            <a:ext cx="511200" cy="2139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6DBB0-82DF-44E8-A9B3-7680102EDDF9}" type="slidenum">
              <a:rPr lang="es-ES" smtClean="0"/>
              <a:t>‹Nº›</a:t>
            </a:fld>
            <a:endParaRPr lang="es-ES"/>
          </a:p>
        </p:txBody>
      </p:sp>
      <p:pic>
        <p:nvPicPr>
          <p:cNvPr id="6" name="Imagen 5" descr="Imagen que contiene Tabla&#10;&#10;Descripción generada automáticamente">
            <a:extLst>
              <a:ext uri="{FF2B5EF4-FFF2-40B4-BE49-F238E27FC236}">
                <a16:creationId xmlns:a16="http://schemas.microsoft.com/office/drawing/2014/main" id="{25209203-F242-0631-9E3A-0E0B1DBB703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221784" y="4844576"/>
            <a:ext cx="1156166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126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 1" preserve="1">
  <p:cSld name="Four columns 1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o 26">
            <a:extLst>
              <a:ext uri="{FF2B5EF4-FFF2-40B4-BE49-F238E27FC236}">
                <a16:creationId xmlns:a16="http://schemas.microsoft.com/office/drawing/2014/main" id="{16F8AF3C-5D01-B416-EB32-8527F71B4E04}"/>
              </a:ext>
            </a:extLst>
          </p:cNvPr>
          <p:cNvGrpSpPr/>
          <p:nvPr userDrawn="1"/>
        </p:nvGrpSpPr>
        <p:grpSpPr>
          <a:xfrm>
            <a:off x="-4764" y="4830592"/>
            <a:ext cx="9148763" cy="313760"/>
            <a:chOff x="-4764" y="4846467"/>
            <a:chExt cx="9148763" cy="313760"/>
          </a:xfrm>
        </p:grpSpPr>
        <p:sp>
          <p:nvSpPr>
            <p:cNvPr id="28" name="9 Rectángulo">
              <a:extLst>
                <a:ext uri="{FF2B5EF4-FFF2-40B4-BE49-F238E27FC236}">
                  <a16:creationId xmlns:a16="http://schemas.microsoft.com/office/drawing/2014/main" id="{A2BCCF8F-04AC-84D9-C69F-621DC7088DE1}"/>
                </a:ext>
              </a:extLst>
            </p:cNvPr>
            <p:cNvSpPr/>
            <p:nvPr userDrawn="1"/>
          </p:nvSpPr>
          <p:spPr>
            <a:xfrm>
              <a:off x="5469890" y="4846467"/>
              <a:ext cx="3674109" cy="3137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690"/>
            </a:p>
          </p:txBody>
        </p:sp>
        <p:grpSp>
          <p:nvGrpSpPr>
            <p:cNvPr id="30" name="Gráfico 16">
              <a:extLst>
                <a:ext uri="{FF2B5EF4-FFF2-40B4-BE49-F238E27FC236}">
                  <a16:creationId xmlns:a16="http://schemas.microsoft.com/office/drawing/2014/main" id="{3D316187-E494-FFAB-31CA-9C3F1C54AD7C}"/>
                </a:ext>
              </a:extLst>
            </p:cNvPr>
            <p:cNvGrpSpPr/>
            <p:nvPr/>
          </p:nvGrpSpPr>
          <p:grpSpPr>
            <a:xfrm>
              <a:off x="5601394" y="4889387"/>
              <a:ext cx="569622" cy="216901"/>
              <a:chOff x="3806728" y="4872175"/>
              <a:chExt cx="681505" cy="209879"/>
            </a:xfrm>
            <a:solidFill>
              <a:srgbClr val="FFFFFF"/>
            </a:solidFill>
          </p:grpSpPr>
          <p:sp>
            <p:nvSpPr>
              <p:cNvPr id="42" name="Forma libre: forma 41">
                <a:extLst>
                  <a:ext uri="{FF2B5EF4-FFF2-40B4-BE49-F238E27FC236}">
                    <a16:creationId xmlns:a16="http://schemas.microsoft.com/office/drawing/2014/main" id="{D3413BC1-50D6-DA3B-0A8A-D60C3DB24F60}"/>
                  </a:ext>
                </a:extLst>
              </p:cNvPr>
              <p:cNvSpPr/>
              <p:nvPr/>
            </p:nvSpPr>
            <p:spPr>
              <a:xfrm>
                <a:off x="4403819" y="4903773"/>
                <a:ext cx="84413" cy="118185"/>
              </a:xfrm>
              <a:custGeom>
                <a:avLst/>
                <a:gdLst>
                  <a:gd name="connsiteX0" fmla="*/ 32750 w 84413"/>
                  <a:gd name="connsiteY0" fmla="*/ 59640 h 118185"/>
                  <a:gd name="connsiteX1" fmla="*/ 68387 w 84413"/>
                  <a:gd name="connsiteY1" fmla="*/ 59640 h 118185"/>
                  <a:gd name="connsiteX2" fmla="*/ 74061 w 84413"/>
                  <a:gd name="connsiteY2" fmla="*/ 65415 h 118185"/>
                  <a:gd name="connsiteX3" fmla="*/ 74061 w 84413"/>
                  <a:gd name="connsiteY3" fmla="*/ 71787 h 118185"/>
                  <a:gd name="connsiteX4" fmla="*/ 68387 w 84413"/>
                  <a:gd name="connsiteY4" fmla="*/ 77463 h 118185"/>
                  <a:gd name="connsiteX5" fmla="*/ 32850 w 84413"/>
                  <a:gd name="connsiteY5" fmla="*/ 77463 h 118185"/>
                  <a:gd name="connsiteX6" fmla="*/ 32850 w 84413"/>
                  <a:gd name="connsiteY6" fmla="*/ 112410 h 118185"/>
                  <a:gd name="connsiteX7" fmla="*/ 27076 w 84413"/>
                  <a:gd name="connsiteY7" fmla="*/ 118185 h 118185"/>
                  <a:gd name="connsiteX8" fmla="*/ 20108 w 84413"/>
                  <a:gd name="connsiteY8" fmla="*/ 118185 h 118185"/>
                  <a:gd name="connsiteX9" fmla="*/ 12543 w 84413"/>
                  <a:gd name="connsiteY9" fmla="*/ 118185 h 118185"/>
                  <a:gd name="connsiteX10" fmla="*/ 5674 w 84413"/>
                  <a:gd name="connsiteY10" fmla="*/ 118185 h 118185"/>
                  <a:gd name="connsiteX11" fmla="*/ 0 w 84413"/>
                  <a:gd name="connsiteY11" fmla="*/ 112410 h 118185"/>
                  <a:gd name="connsiteX12" fmla="*/ 0 w 84413"/>
                  <a:gd name="connsiteY12" fmla="*/ 39926 h 118185"/>
                  <a:gd name="connsiteX13" fmla="*/ 31556 w 84413"/>
                  <a:gd name="connsiteY13" fmla="*/ 2887 h 118185"/>
                  <a:gd name="connsiteX14" fmla="*/ 53754 w 84413"/>
                  <a:gd name="connsiteY14" fmla="*/ 0 h 118185"/>
                  <a:gd name="connsiteX15" fmla="*/ 84414 w 84413"/>
                  <a:gd name="connsiteY15" fmla="*/ 0 h 118185"/>
                  <a:gd name="connsiteX16" fmla="*/ 84414 w 84413"/>
                  <a:gd name="connsiteY16" fmla="*/ 8961 h 118185"/>
                  <a:gd name="connsiteX17" fmla="*/ 65898 w 84413"/>
                  <a:gd name="connsiteY17" fmla="*/ 8961 h 118185"/>
                  <a:gd name="connsiteX18" fmla="*/ 50668 w 84413"/>
                  <a:gd name="connsiteY18" fmla="*/ 12744 h 118185"/>
                  <a:gd name="connsiteX19" fmla="*/ 32750 w 84413"/>
                  <a:gd name="connsiteY19" fmla="*/ 40524 h 118185"/>
                  <a:gd name="connsiteX20" fmla="*/ 32750 w 84413"/>
                  <a:gd name="connsiteY20" fmla="*/ 59640 h 118185"/>
                  <a:gd name="connsiteX21" fmla="*/ 32750 w 84413"/>
                  <a:gd name="connsiteY21" fmla="*/ 59640 h 118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4413" h="118185">
                    <a:moveTo>
                      <a:pt x="32750" y="59640"/>
                    </a:moveTo>
                    <a:lnTo>
                      <a:pt x="68387" y="59640"/>
                    </a:lnTo>
                    <a:cubicBezTo>
                      <a:pt x="71473" y="59640"/>
                      <a:pt x="74061" y="62229"/>
                      <a:pt x="74061" y="65415"/>
                    </a:cubicBezTo>
                    <a:lnTo>
                      <a:pt x="74061" y="71787"/>
                    </a:lnTo>
                    <a:cubicBezTo>
                      <a:pt x="74061" y="75471"/>
                      <a:pt x="70975" y="77463"/>
                      <a:pt x="68387" y="77463"/>
                    </a:cubicBezTo>
                    <a:lnTo>
                      <a:pt x="32850" y="77463"/>
                    </a:lnTo>
                    <a:lnTo>
                      <a:pt x="32850" y="112410"/>
                    </a:lnTo>
                    <a:cubicBezTo>
                      <a:pt x="32850" y="115696"/>
                      <a:pt x="30162" y="118185"/>
                      <a:pt x="27076" y="118185"/>
                    </a:cubicBezTo>
                    <a:lnTo>
                      <a:pt x="20108" y="118185"/>
                    </a:lnTo>
                    <a:lnTo>
                      <a:pt x="12543" y="118185"/>
                    </a:lnTo>
                    <a:lnTo>
                      <a:pt x="5674" y="118185"/>
                    </a:lnTo>
                    <a:cubicBezTo>
                      <a:pt x="2489" y="118185"/>
                      <a:pt x="0" y="115597"/>
                      <a:pt x="0" y="112410"/>
                    </a:cubicBezTo>
                    <a:lnTo>
                      <a:pt x="0" y="39926"/>
                    </a:lnTo>
                    <a:cubicBezTo>
                      <a:pt x="0" y="24493"/>
                      <a:pt x="12941" y="8762"/>
                      <a:pt x="31556" y="2887"/>
                    </a:cubicBezTo>
                    <a:cubicBezTo>
                      <a:pt x="40614" y="100"/>
                      <a:pt x="48080" y="0"/>
                      <a:pt x="53754" y="0"/>
                    </a:cubicBezTo>
                    <a:lnTo>
                      <a:pt x="84414" y="0"/>
                    </a:lnTo>
                    <a:lnTo>
                      <a:pt x="84414" y="8961"/>
                    </a:lnTo>
                    <a:lnTo>
                      <a:pt x="65898" y="8961"/>
                    </a:lnTo>
                    <a:cubicBezTo>
                      <a:pt x="60324" y="8961"/>
                      <a:pt x="54152" y="11151"/>
                      <a:pt x="50668" y="12744"/>
                    </a:cubicBezTo>
                    <a:cubicBezTo>
                      <a:pt x="37230" y="19117"/>
                      <a:pt x="32750" y="27281"/>
                      <a:pt x="32750" y="40524"/>
                    </a:cubicBezTo>
                    <a:lnTo>
                      <a:pt x="32750" y="59640"/>
                    </a:lnTo>
                    <a:lnTo>
                      <a:pt x="32750" y="59640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43" name="Forma libre: forma 42">
                <a:extLst>
                  <a:ext uri="{FF2B5EF4-FFF2-40B4-BE49-F238E27FC236}">
                    <a16:creationId xmlns:a16="http://schemas.microsoft.com/office/drawing/2014/main" id="{EFE4DB21-8D7A-91B8-EB1E-515CFA364F61}"/>
                  </a:ext>
                </a:extLst>
              </p:cNvPr>
              <p:cNvSpPr/>
              <p:nvPr/>
            </p:nvSpPr>
            <p:spPr>
              <a:xfrm>
                <a:off x="4348771" y="4941608"/>
                <a:ext cx="32451" cy="80250"/>
              </a:xfrm>
              <a:custGeom>
                <a:avLst/>
                <a:gdLst>
                  <a:gd name="connsiteX0" fmla="*/ 0 w 32451"/>
                  <a:gd name="connsiteY0" fmla="*/ 80250 h 80250"/>
                  <a:gd name="connsiteX1" fmla="*/ 32451 w 32451"/>
                  <a:gd name="connsiteY1" fmla="*/ 80250 h 80250"/>
                  <a:gd name="connsiteX2" fmla="*/ 32451 w 32451"/>
                  <a:gd name="connsiteY2" fmla="*/ 5775 h 80250"/>
                  <a:gd name="connsiteX3" fmla="*/ 26678 w 32451"/>
                  <a:gd name="connsiteY3" fmla="*/ 0 h 80250"/>
                  <a:gd name="connsiteX4" fmla="*/ 5774 w 32451"/>
                  <a:gd name="connsiteY4" fmla="*/ 0 h 80250"/>
                  <a:gd name="connsiteX5" fmla="*/ 0 w 32451"/>
                  <a:gd name="connsiteY5" fmla="*/ 5775 h 80250"/>
                  <a:gd name="connsiteX6" fmla="*/ 0 w 32451"/>
                  <a:gd name="connsiteY6" fmla="*/ 80250 h 80250"/>
                  <a:gd name="connsiteX7" fmla="*/ 0 w 32451"/>
                  <a:gd name="connsiteY7" fmla="*/ 80250 h 8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451" h="80250">
                    <a:moveTo>
                      <a:pt x="0" y="80250"/>
                    </a:moveTo>
                    <a:lnTo>
                      <a:pt x="32451" y="80250"/>
                    </a:lnTo>
                    <a:lnTo>
                      <a:pt x="32451" y="5775"/>
                    </a:lnTo>
                    <a:cubicBezTo>
                      <a:pt x="32451" y="2688"/>
                      <a:pt x="29963" y="0"/>
                      <a:pt x="26678" y="0"/>
                    </a:cubicBezTo>
                    <a:lnTo>
                      <a:pt x="5774" y="0"/>
                    </a:lnTo>
                    <a:cubicBezTo>
                      <a:pt x="3384" y="0"/>
                      <a:pt x="0" y="1792"/>
                      <a:pt x="0" y="5775"/>
                    </a:cubicBezTo>
                    <a:lnTo>
                      <a:pt x="0" y="80250"/>
                    </a:lnTo>
                    <a:lnTo>
                      <a:pt x="0" y="80250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44" name="Forma libre: forma 43">
                <a:extLst>
                  <a:ext uri="{FF2B5EF4-FFF2-40B4-BE49-F238E27FC236}">
                    <a16:creationId xmlns:a16="http://schemas.microsoft.com/office/drawing/2014/main" id="{CDB841AC-4276-11D0-E414-34354EB72DCC}"/>
                  </a:ext>
                </a:extLst>
              </p:cNvPr>
              <p:cNvSpPr/>
              <p:nvPr/>
            </p:nvSpPr>
            <p:spPr>
              <a:xfrm>
                <a:off x="4348373" y="4911141"/>
                <a:ext cx="33446" cy="22402"/>
              </a:xfrm>
              <a:custGeom>
                <a:avLst/>
                <a:gdLst>
                  <a:gd name="connsiteX0" fmla="*/ 16923 w 33446"/>
                  <a:gd name="connsiteY0" fmla="*/ 0 h 22402"/>
                  <a:gd name="connsiteX1" fmla="*/ 4878 w 33446"/>
                  <a:gd name="connsiteY1" fmla="*/ 3286 h 22402"/>
                  <a:gd name="connsiteX2" fmla="*/ 0 w 33446"/>
                  <a:gd name="connsiteY2" fmla="*/ 11251 h 22402"/>
                  <a:gd name="connsiteX3" fmla="*/ 4878 w 33446"/>
                  <a:gd name="connsiteY3" fmla="*/ 19216 h 22402"/>
                  <a:gd name="connsiteX4" fmla="*/ 16723 w 33446"/>
                  <a:gd name="connsiteY4" fmla="*/ 22402 h 22402"/>
                  <a:gd name="connsiteX5" fmla="*/ 28569 w 33446"/>
                  <a:gd name="connsiteY5" fmla="*/ 19117 h 22402"/>
                  <a:gd name="connsiteX6" fmla="*/ 33447 w 33446"/>
                  <a:gd name="connsiteY6" fmla="*/ 11251 h 22402"/>
                  <a:gd name="connsiteX7" fmla="*/ 28569 w 33446"/>
                  <a:gd name="connsiteY7" fmla="*/ 3286 h 22402"/>
                  <a:gd name="connsiteX8" fmla="*/ 16923 w 33446"/>
                  <a:gd name="connsiteY8" fmla="*/ 0 h 22402"/>
                  <a:gd name="connsiteX9" fmla="*/ 16923 w 33446"/>
                  <a:gd name="connsiteY9" fmla="*/ 0 h 22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446" h="22402">
                    <a:moveTo>
                      <a:pt x="16923" y="0"/>
                    </a:moveTo>
                    <a:cubicBezTo>
                      <a:pt x="12244" y="0"/>
                      <a:pt x="8262" y="1095"/>
                      <a:pt x="4878" y="3286"/>
                    </a:cubicBezTo>
                    <a:cubicBezTo>
                      <a:pt x="1593" y="5476"/>
                      <a:pt x="0" y="8164"/>
                      <a:pt x="0" y="11251"/>
                    </a:cubicBezTo>
                    <a:cubicBezTo>
                      <a:pt x="0" y="14338"/>
                      <a:pt x="1593" y="17026"/>
                      <a:pt x="4878" y="19216"/>
                    </a:cubicBezTo>
                    <a:cubicBezTo>
                      <a:pt x="8163" y="21307"/>
                      <a:pt x="12045" y="22402"/>
                      <a:pt x="16723" y="22402"/>
                    </a:cubicBezTo>
                    <a:cubicBezTo>
                      <a:pt x="21402" y="22402"/>
                      <a:pt x="25284" y="21307"/>
                      <a:pt x="28569" y="19117"/>
                    </a:cubicBezTo>
                    <a:cubicBezTo>
                      <a:pt x="31854" y="16926"/>
                      <a:pt x="33447" y="14338"/>
                      <a:pt x="33447" y="11251"/>
                    </a:cubicBezTo>
                    <a:cubicBezTo>
                      <a:pt x="33447" y="8065"/>
                      <a:pt x="31854" y="5476"/>
                      <a:pt x="28569" y="3286"/>
                    </a:cubicBezTo>
                    <a:cubicBezTo>
                      <a:pt x="25284" y="1095"/>
                      <a:pt x="21402" y="0"/>
                      <a:pt x="16923" y="0"/>
                    </a:cubicBezTo>
                    <a:lnTo>
                      <a:pt x="1692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45" name="Forma libre: forma 44">
                <a:extLst>
                  <a:ext uri="{FF2B5EF4-FFF2-40B4-BE49-F238E27FC236}">
                    <a16:creationId xmlns:a16="http://schemas.microsoft.com/office/drawing/2014/main" id="{FB783492-CA82-2A94-1247-BDC0989EF1C8}"/>
                  </a:ext>
                </a:extLst>
              </p:cNvPr>
              <p:cNvSpPr/>
              <p:nvPr/>
            </p:nvSpPr>
            <p:spPr>
              <a:xfrm>
                <a:off x="4195870" y="4898496"/>
                <a:ext cx="131597" cy="125354"/>
              </a:xfrm>
              <a:custGeom>
                <a:avLst/>
                <a:gdLst>
                  <a:gd name="connsiteX0" fmla="*/ 125824 w 131597"/>
                  <a:gd name="connsiteY0" fmla="*/ 0 h 125354"/>
                  <a:gd name="connsiteX1" fmla="*/ 103526 w 131597"/>
                  <a:gd name="connsiteY1" fmla="*/ 0 h 125354"/>
                  <a:gd name="connsiteX2" fmla="*/ 97852 w 131597"/>
                  <a:gd name="connsiteY2" fmla="*/ 5675 h 125354"/>
                  <a:gd name="connsiteX3" fmla="*/ 97852 w 131597"/>
                  <a:gd name="connsiteY3" fmla="*/ 47593 h 125354"/>
                  <a:gd name="connsiteX4" fmla="*/ 65998 w 131597"/>
                  <a:gd name="connsiteY4" fmla="*/ 42515 h 125354"/>
                  <a:gd name="connsiteX5" fmla="*/ 19212 w 131597"/>
                  <a:gd name="connsiteY5" fmla="*/ 54761 h 125354"/>
                  <a:gd name="connsiteX6" fmla="*/ 0 w 131597"/>
                  <a:gd name="connsiteY6" fmla="*/ 83934 h 125354"/>
                  <a:gd name="connsiteX7" fmla="*/ 19411 w 131597"/>
                  <a:gd name="connsiteY7" fmla="*/ 113307 h 125354"/>
                  <a:gd name="connsiteX8" fmla="*/ 66297 w 131597"/>
                  <a:gd name="connsiteY8" fmla="*/ 125354 h 125354"/>
                  <a:gd name="connsiteX9" fmla="*/ 112485 w 131597"/>
                  <a:gd name="connsiteY9" fmla="*/ 113307 h 125354"/>
                  <a:gd name="connsiteX10" fmla="*/ 131598 w 131597"/>
                  <a:gd name="connsiteY10" fmla="*/ 83934 h 125354"/>
                  <a:gd name="connsiteX11" fmla="*/ 131598 w 131597"/>
                  <a:gd name="connsiteY11" fmla="*/ 5675 h 125354"/>
                  <a:gd name="connsiteX12" fmla="*/ 125824 w 131597"/>
                  <a:gd name="connsiteY12" fmla="*/ 0 h 125354"/>
                  <a:gd name="connsiteX13" fmla="*/ 90386 w 131597"/>
                  <a:gd name="connsiteY13" fmla="*/ 105839 h 125354"/>
                  <a:gd name="connsiteX14" fmla="*/ 66396 w 131597"/>
                  <a:gd name="connsiteY14" fmla="*/ 114601 h 125354"/>
                  <a:gd name="connsiteX15" fmla="*/ 42207 w 131597"/>
                  <a:gd name="connsiteY15" fmla="*/ 105839 h 125354"/>
                  <a:gd name="connsiteX16" fmla="*/ 32252 w 131597"/>
                  <a:gd name="connsiteY16" fmla="*/ 84432 h 125354"/>
                  <a:gd name="connsiteX17" fmla="*/ 42207 w 131597"/>
                  <a:gd name="connsiteY17" fmla="*/ 63225 h 125354"/>
                  <a:gd name="connsiteX18" fmla="*/ 66197 w 131597"/>
                  <a:gd name="connsiteY18" fmla="*/ 54264 h 125354"/>
                  <a:gd name="connsiteX19" fmla="*/ 90187 w 131597"/>
                  <a:gd name="connsiteY19" fmla="*/ 63225 h 125354"/>
                  <a:gd name="connsiteX20" fmla="*/ 100241 w 131597"/>
                  <a:gd name="connsiteY20" fmla="*/ 84432 h 125354"/>
                  <a:gd name="connsiteX21" fmla="*/ 90386 w 131597"/>
                  <a:gd name="connsiteY21" fmla="*/ 105839 h 125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31597" h="125354">
                    <a:moveTo>
                      <a:pt x="125824" y="0"/>
                    </a:moveTo>
                    <a:lnTo>
                      <a:pt x="103526" y="0"/>
                    </a:lnTo>
                    <a:cubicBezTo>
                      <a:pt x="99943" y="0"/>
                      <a:pt x="97852" y="2887"/>
                      <a:pt x="97852" y="5675"/>
                    </a:cubicBezTo>
                    <a:lnTo>
                      <a:pt x="97852" y="47593"/>
                    </a:lnTo>
                    <a:cubicBezTo>
                      <a:pt x="87997" y="44207"/>
                      <a:pt x="77346" y="42515"/>
                      <a:pt x="65998" y="42515"/>
                    </a:cubicBezTo>
                    <a:cubicBezTo>
                      <a:pt x="47781" y="42515"/>
                      <a:pt x="32153" y="46597"/>
                      <a:pt x="19212" y="54761"/>
                    </a:cubicBezTo>
                    <a:cubicBezTo>
                      <a:pt x="6371" y="62826"/>
                      <a:pt x="0" y="72484"/>
                      <a:pt x="0" y="83934"/>
                    </a:cubicBezTo>
                    <a:cubicBezTo>
                      <a:pt x="0" y="95385"/>
                      <a:pt x="6470" y="105142"/>
                      <a:pt x="19411" y="113307"/>
                    </a:cubicBezTo>
                    <a:cubicBezTo>
                      <a:pt x="32352" y="121371"/>
                      <a:pt x="47980" y="125354"/>
                      <a:pt x="66297" y="125354"/>
                    </a:cubicBezTo>
                    <a:cubicBezTo>
                      <a:pt x="84414" y="125354"/>
                      <a:pt x="99843" y="121371"/>
                      <a:pt x="112485" y="113307"/>
                    </a:cubicBezTo>
                    <a:cubicBezTo>
                      <a:pt x="125227" y="105242"/>
                      <a:pt x="131598" y="95484"/>
                      <a:pt x="131598" y="83934"/>
                    </a:cubicBezTo>
                    <a:lnTo>
                      <a:pt x="131598" y="5675"/>
                    </a:lnTo>
                    <a:cubicBezTo>
                      <a:pt x="131498" y="3087"/>
                      <a:pt x="129507" y="0"/>
                      <a:pt x="125824" y="0"/>
                    </a:cubicBezTo>
                    <a:close/>
                    <a:moveTo>
                      <a:pt x="90386" y="105839"/>
                    </a:moveTo>
                    <a:cubicBezTo>
                      <a:pt x="83817" y="111713"/>
                      <a:pt x="75753" y="114601"/>
                      <a:pt x="66396" y="114601"/>
                    </a:cubicBezTo>
                    <a:cubicBezTo>
                      <a:pt x="57039" y="114601"/>
                      <a:pt x="48976" y="111713"/>
                      <a:pt x="42207" y="105839"/>
                    </a:cubicBezTo>
                    <a:cubicBezTo>
                      <a:pt x="35637" y="99865"/>
                      <a:pt x="32252" y="92796"/>
                      <a:pt x="32252" y="84432"/>
                    </a:cubicBezTo>
                    <a:cubicBezTo>
                      <a:pt x="32252" y="76168"/>
                      <a:pt x="35537" y="69099"/>
                      <a:pt x="42207" y="63225"/>
                    </a:cubicBezTo>
                    <a:cubicBezTo>
                      <a:pt x="48777" y="57251"/>
                      <a:pt x="56840" y="54264"/>
                      <a:pt x="66197" y="54264"/>
                    </a:cubicBezTo>
                    <a:cubicBezTo>
                      <a:pt x="75554" y="54264"/>
                      <a:pt x="83617" y="57251"/>
                      <a:pt x="90187" y="63225"/>
                    </a:cubicBezTo>
                    <a:cubicBezTo>
                      <a:pt x="96956" y="69099"/>
                      <a:pt x="100241" y="76168"/>
                      <a:pt x="100241" y="84432"/>
                    </a:cubicBezTo>
                    <a:cubicBezTo>
                      <a:pt x="100341" y="92696"/>
                      <a:pt x="97056" y="99865"/>
                      <a:pt x="90386" y="1058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46" name="Forma libre: forma 45">
                <a:extLst>
                  <a:ext uri="{FF2B5EF4-FFF2-40B4-BE49-F238E27FC236}">
                    <a16:creationId xmlns:a16="http://schemas.microsoft.com/office/drawing/2014/main" id="{16F9B251-7ADD-1F75-4EFF-598565977216}"/>
                  </a:ext>
                </a:extLst>
              </p:cNvPr>
              <p:cNvSpPr/>
              <p:nvPr/>
            </p:nvSpPr>
            <p:spPr>
              <a:xfrm>
                <a:off x="4049142" y="4940812"/>
                <a:ext cx="131996" cy="83137"/>
              </a:xfrm>
              <a:custGeom>
                <a:avLst/>
                <a:gdLst>
                  <a:gd name="connsiteX0" fmla="*/ 67093 w 131996"/>
                  <a:gd name="connsiteY0" fmla="*/ 72883 h 83137"/>
                  <a:gd name="connsiteX1" fmla="*/ 44695 w 131996"/>
                  <a:gd name="connsiteY1" fmla="*/ 65316 h 83137"/>
                  <a:gd name="connsiteX2" fmla="*/ 32750 w 131996"/>
                  <a:gd name="connsiteY2" fmla="*/ 42714 h 83137"/>
                  <a:gd name="connsiteX3" fmla="*/ 42904 w 131996"/>
                  <a:gd name="connsiteY3" fmla="*/ 21606 h 83137"/>
                  <a:gd name="connsiteX4" fmla="*/ 67292 w 131996"/>
                  <a:gd name="connsiteY4" fmla="*/ 12844 h 83137"/>
                  <a:gd name="connsiteX5" fmla="*/ 91681 w 131996"/>
                  <a:gd name="connsiteY5" fmla="*/ 21606 h 83137"/>
                  <a:gd name="connsiteX6" fmla="*/ 101834 w 131996"/>
                  <a:gd name="connsiteY6" fmla="*/ 42714 h 83137"/>
                  <a:gd name="connsiteX7" fmla="*/ 91681 w 131996"/>
                  <a:gd name="connsiteY7" fmla="*/ 64021 h 83137"/>
                  <a:gd name="connsiteX8" fmla="*/ 67093 w 131996"/>
                  <a:gd name="connsiteY8" fmla="*/ 72883 h 83137"/>
                  <a:gd name="connsiteX9" fmla="*/ 67093 w 131996"/>
                  <a:gd name="connsiteY9" fmla="*/ 72883 h 83137"/>
                  <a:gd name="connsiteX10" fmla="*/ 131996 w 131996"/>
                  <a:gd name="connsiteY10" fmla="*/ 41121 h 83137"/>
                  <a:gd name="connsiteX11" fmla="*/ 112485 w 131996"/>
                  <a:gd name="connsiteY11" fmla="*/ 12147 h 83137"/>
                  <a:gd name="connsiteX12" fmla="*/ 66197 w 131996"/>
                  <a:gd name="connsiteY12" fmla="*/ 0 h 83137"/>
                  <a:gd name="connsiteX13" fmla="*/ 19411 w 131996"/>
                  <a:gd name="connsiteY13" fmla="*/ 12247 h 83137"/>
                  <a:gd name="connsiteX14" fmla="*/ 0 w 131996"/>
                  <a:gd name="connsiteY14" fmla="*/ 41420 h 83137"/>
                  <a:gd name="connsiteX15" fmla="*/ 19212 w 131996"/>
                  <a:gd name="connsiteY15" fmla="*/ 70991 h 83137"/>
                  <a:gd name="connsiteX16" fmla="*/ 65799 w 131996"/>
                  <a:gd name="connsiteY16" fmla="*/ 83138 h 83137"/>
                  <a:gd name="connsiteX17" fmla="*/ 99246 w 131996"/>
                  <a:gd name="connsiteY17" fmla="*/ 77463 h 83137"/>
                  <a:gd name="connsiteX18" fmla="*/ 99246 w 131996"/>
                  <a:gd name="connsiteY18" fmla="*/ 81047 h 83137"/>
                  <a:gd name="connsiteX19" fmla="*/ 131996 w 131996"/>
                  <a:gd name="connsiteY19" fmla="*/ 81047 h 83137"/>
                  <a:gd name="connsiteX20" fmla="*/ 131996 w 131996"/>
                  <a:gd name="connsiteY20" fmla="*/ 41121 h 83137"/>
                  <a:gd name="connsiteX21" fmla="*/ 131996 w 131996"/>
                  <a:gd name="connsiteY21" fmla="*/ 41121 h 83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31996" h="83137">
                    <a:moveTo>
                      <a:pt x="67093" y="72883"/>
                    </a:moveTo>
                    <a:cubicBezTo>
                      <a:pt x="58831" y="72883"/>
                      <a:pt x="51465" y="70393"/>
                      <a:pt x="44695" y="65316"/>
                    </a:cubicBezTo>
                    <a:cubicBezTo>
                      <a:pt x="36732" y="59740"/>
                      <a:pt x="32750" y="52173"/>
                      <a:pt x="32750" y="42714"/>
                    </a:cubicBezTo>
                    <a:cubicBezTo>
                      <a:pt x="32750" y="34550"/>
                      <a:pt x="36135" y="27480"/>
                      <a:pt x="42904" y="21606"/>
                    </a:cubicBezTo>
                    <a:cubicBezTo>
                      <a:pt x="49673" y="15731"/>
                      <a:pt x="57736" y="12844"/>
                      <a:pt x="67292" y="12844"/>
                    </a:cubicBezTo>
                    <a:cubicBezTo>
                      <a:pt x="76848" y="12844"/>
                      <a:pt x="85011" y="15831"/>
                      <a:pt x="91681" y="21606"/>
                    </a:cubicBezTo>
                    <a:cubicBezTo>
                      <a:pt x="98450" y="27480"/>
                      <a:pt x="101834" y="34550"/>
                      <a:pt x="101834" y="42714"/>
                    </a:cubicBezTo>
                    <a:cubicBezTo>
                      <a:pt x="101834" y="51078"/>
                      <a:pt x="98450" y="58147"/>
                      <a:pt x="91681" y="64021"/>
                    </a:cubicBezTo>
                    <a:cubicBezTo>
                      <a:pt x="84812" y="69896"/>
                      <a:pt x="76649" y="72883"/>
                      <a:pt x="67093" y="72883"/>
                    </a:cubicBezTo>
                    <a:lnTo>
                      <a:pt x="67093" y="72883"/>
                    </a:lnTo>
                    <a:close/>
                    <a:moveTo>
                      <a:pt x="131996" y="41121"/>
                    </a:moveTo>
                    <a:cubicBezTo>
                      <a:pt x="131897" y="29770"/>
                      <a:pt x="125426" y="20112"/>
                      <a:pt x="112485" y="12147"/>
                    </a:cubicBezTo>
                    <a:cubicBezTo>
                      <a:pt x="99644" y="4082"/>
                      <a:pt x="84215" y="0"/>
                      <a:pt x="66197" y="0"/>
                    </a:cubicBezTo>
                    <a:cubicBezTo>
                      <a:pt x="47980" y="0"/>
                      <a:pt x="32352" y="4082"/>
                      <a:pt x="19411" y="12247"/>
                    </a:cubicBezTo>
                    <a:cubicBezTo>
                      <a:pt x="6470" y="20312"/>
                      <a:pt x="0" y="30069"/>
                      <a:pt x="0" y="41420"/>
                    </a:cubicBezTo>
                    <a:cubicBezTo>
                      <a:pt x="0" y="52870"/>
                      <a:pt x="6371" y="62727"/>
                      <a:pt x="19212" y="70991"/>
                    </a:cubicBezTo>
                    <a:cubicBezTo>
                      <a:pt x="32153" y="79056"/>
                      <a:pt x="47682" y="83138"/>
                      <a:pt x="65799" y="83138"/>
                    </a:cubicBezTo>
                    <a:cubicBezTo>
                      <a:pt x="77844" y="83138"/>
                      <a:pt x="88993" y="81246"/>
                      <a:pt x="99246" y="77463"/>
                    </a:cubicBezTo>
                    <a:lnTo>
                      <a:pt x="99246" y="81047"/>
                    </a:lnTo>
                    <a:lnTo>
                      <a:pt x="131996" y="81047"/>
                    </a:lnTo>
                    <a:lnTo>
                      <a:pt x="131996" y="41121"/>
                    </a:lnTo>
                    <a:lnTo>
                      <a:pt x="131996" y="41121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47" name="Forma libre: forma 46">
                <a:extLst>
                  <a:ext uri="{FF2B5EF4-FFF2-40B4-BE49-F238E27FC236}">
                    <a16:creationId xmlns:a16="http://schemas.microsoft.com/office/drawing/2014/main" id="{133A986E-4A4F-63E3-A7BD-503969D64E05}"/>
                  </a:ext>
                </a:extLst>
              </p:cNvPr>
              <p:cNvSpPr/>
              <p:nvPr/>
            </p:nvSpPr>
            <p:spPr>
              <a:xfrm>
                <a:off x="3806728" y="4872175"/>
                <a:ext cx="209812" cy="209879"/>
              </a:xfrm>
              <a:custGeom>
                <a:avLst/>
                <a:gdLst>
                  <a:gd name="connsiteX0" fmla="*/ 101360 w 209812"/>
                  <a:gd name="connsiteY0" fmla="*/ 5113 h 209879"/>
                  <a:gd name="connsiteX1" fmla="*/ 195130 w 209812"/>
                  <a:gd name="connsiteY1" fmla="*/ 104779 h 209879"/>
                  <a:gd name="connsiteX2" fmla="*/ 209764 w 209812"/>
                  <a:gd name="connsiteY2" fmla="*/ 131264 h 209879"/>
                  <a:gd name="connsiteX3" fmla="*/ 179502 w 209812"/>
                  <a:gd name="connsiteY3" fmla="*/ 158744 h 209879"/>
                  <a:gd name="connsiteX4" fmla="*/ 78066 w 209812"/>
                  <a:gd name="connsiteY4" fmla="*/ 195982 h 209879"/>
                  <a:gd name="connsiteX5" fmla="*/ 108029 w 209812"/>
                  <a:gd name="connsiteY5" fmla="*/ 150181 h 209879"/>
                  <a:gd name="connsiteX6" fmla="*/ 140281 w 209812"/>
                  <a:gd name="connsiteY6" fmla="*/ 59775 h 209879"/>
                  <a:gd name="connsiteX7" fmla="*/ 123458 w 209812"/>
                  <a:gd name="connsiteY7" fmla="*/ 48026 h 209879"/>
                  <a:gd name="connsiteX8" fmla="*/ 137594 w 209812"/>
                  <a:gd name="connsiteY8" fmla="*/ 61965 h 209879"/>
                  <a:gd name="connsiteX9" fmla="*/ 82048 w 209812"/>
                  <a:gd name="connsiteY9" fmla="*/ 154761 h 209879"/>
                  <a:gd name="connsiteX10" fmla="*/ 35262 w 209812"/>
                  <a:gd name="connsiteY10" fmla="*/ 209324 h 209879"/>
                  <a:gd name="connsiteX11" fmla="*/ 5498 w 209812"/>
                  <a:gd name="connsiteY11" fmla="*/ 159939 h 209879"/>
                  <a:gd name="connsiteX12" fmla="*/ 9281 w 209812"/>
                  <a:gd name="connsiteY12" fmla="*/ 149883 h 209879"/>
                  <a:gd name="connsiteX13" fmla="*/ 94292 w 209812"/>
                  <a:gd name="connsiteY13" fmla="*/ 86558 h 209879"/>
                  <a:gd name="connsiteX14" fmla="*/ 122065 w 209812"/>
                  <a:gd name="connsiteY14" fmla="*/ 49022 h 209879"/>
                  <a:gd name="connsiteX15" fmla="*/ 118680 w 209812"/>
                  <a:gd name="connsiteY15" fmla="*/ 47628 h 209879"/>
                  <a:gd name="connsiteX16" fmla="*/ 121069 w 209812"/>
                  <a:gd name="connsiteY16" fmla="*/ 49022 h 209879"/>
                  <a:gd name="connsiteX17" fmla="*/ 88220 w 209812"/>
                  <a:gd name="connsiteY17" fmla="*/ 84169 h 209879"/>
                  <a:gd name="connsiteX18" fmla="*/ 18738 w 209812"/>
                  <a:gd name="connsiteY18" fmla="*/ 125389 h 209879"/>
                  <a:gd name="connsiteX19" fmla="*/ 70003 w 209812"/>
                  <a:gd name="connsiteY19" fmla="*/ 12083 h 209879"/>
                  <a:gd name="connsiteX20" fmla="*/ 101360 w 209812"/>
                  <a:gd name="connsiteY20" fmla="*/ 5113 h 209879"/>
                  <a:gd name="connsiteX21" fmla="*/ 101360 w 209812"/>
                  <a:gd name="connsiteY21" fmla="*/ 5113 h 209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09812" h="209879">
                    <a:moveTo>
                      <a:pt x="101360" y="5113"/>
                    </a:moveTo>
                    <a:cubicBezTo>
                      <a:pt x="104346" y="7304"/>
                      <a:pt x="141277" y="37273"/>
                      <a:pt x="195130" y="104779"/>
                    </a:cubicBezTo>
                    <a:cubicBezTo>
                      <a:pt x="202397" y="113840"/>
                      <a:pt x="209266" y="124692"/>
                      <a:pt x="209764" y="131264"/>
                    </a:cubicBezTo>
                    <a:cubicBezTo>
                      <a:pt x="210659" y="142316"/>
                      <a:pt x="199311" y="151575"/>
                      <a:pt x="179502" y="158744"/>
                    </a:cubicBezTo>
                    <a:cubicBezTo>
                      <a:pt x="166462" y="163424"/>
                      <a:pt x="114499" y="182839"/>
                      <a:pt x="78066" y="195982"/>
                    </a:cubicBezTo>
                    <a:cubicBezTo>
                      <a:pt x="88220" y="182441"/>
                      <a:pt x="98473" y="167008"/>
                      <a:pt x="108029" y="150181"/>
                    </a:cubicBezTo>
                    <a:cubicBezTo>
                      <a:pt x="141576" y="90840"/>
                      <a:pt x="144960" y="73416"/>
                      <a:pt x="140281" y="59775"/>
                    </a:cubicBezTo>
                    <a:cubicBezTo>
                      <a:pt x="135901" y="46931"/>
                      <a:pt x="126544" y="47429"/>
                      <a:pt x="123458" y="48026"/>
                    </a:cubicBezTo>
                    <a:cubicBezTo>
                      <a:pt x="126345" y="47528"/>
                      <a:pt x="135702" y="48922"/>
                      <a:pt x="137594" y="61965"/>
                    </a:cubicBezTo>
                    <a:cubicBezTo>
                      <a:pt x="139883" y="78195"/>
                      <a:pt x="130327" y="92632"/>
                      <a:pt x="82048" y="154761"/>
                    </a:cubicBezTo>
                    <a:cubicBezTo>
                      <a:pt x="66320" y="175073"/>
                      <a:pt x="50293" y="193592"/>
                      <a:pt x="35262" y="209324"/>
                    </a:cubicBezTo>
                    <a:cubicBezTo>
                      <a:pt x="19534" y="211315"/>
                      <a:pt x="-12918" y="210618"/>
                      <a:pt x="5498" y="159939"/>
                    </a:cubicBezTo>
                    <a:cubicBezTo>
                      <a:pt x="6693" y="156653"/>
                      <a:pt x="7987" y="153268"/>
                      <a:pt x="9281" y="149883"/>
                    </a:cubicBezTo>
                    <a:cubicBezTo>
                      <a:pt x="28792" y="137138"/>
                      <a:pt x="64130" y="112147"/>
                      <a:pt x="94292" y="86558"/>
                    </a:cubicBezTo>
                    <a:cubicBezTo>
                      <a:pt x="125151" y="60372"/>
                      <a:pt x="125151" y="51810"/>
                      <a:pt x="122065" y="49022"/>
                    </a:cubicBezTo>
                    <a:cubicBezTo>
                      <a:pt x="120671" y="47728"/>
                      <a:pt x="118680" y="47628"/>
                      <a:pt x="118680" y="47628"/>
                    </a:cubicBezTo>
                    <a:cubicBezTo>
                      <a:pt x="118680" y="47628"/>
                      <a:pt x="120074" y="47927"/>
                      <a:pt x="121069" y="49022"/>
                    </a:cubicBezTo>
                    <a:cubicBezTo>
                      <a:pt x="123458" y="51909"/>
                      <a:pt x="122762" y="60472"/>
                      <a:pt x="88220" y="84169"/>
                    </a:cubicBezTo>
                    <a:cubicBezTo>
                      <a:pt x="64329" y="100597"/>
                      <a:pt x="38646" y="115034"/>
                      <a:pt x="18738" y="125389"/>
                    </a:cubicBezTo>
                    <a:cubicBezTo>
                      <a:pt x="39941" y="73117"/>
                      <a:pt x="65922" y="18654"/>
                      <a:pt x="70003" y="12083"/>
                    </a:cubicBezTo>
                    <a:cubicBezTo>
                      <a:pt x="77270" y="433"/>
                      <a:pt x="88220" y="-4545"/>
                      <a:pt x="101360" y="5113"/>
                    </a:cubicBezTo>
                    <a:lnTo>
                      <a:pt x="101360" y="5113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</p:grpSp>
        <p:cxnSp>
          <p:nvCxnSpPr>
            <p:cNvPr id="31" name="Conector recto 30">
              <a:extLst>
                <a:ext uri="{FF2B5EF4-FFF2-40B4-BE49-F238E27FC236}">
                  <a16:creationId xmlns:a16="http://schemas.microsoft.com/office/drawing/2014/main" id="{7880510B-AD94-07B2-3226-46BF8AB01FA0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4764" y="5050964"/>
              <a:ext cx="54720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Imagen 40" descr="Imagen que contiene Texto&#10;&#10;Descripción generada automáticamente">
              <a:extLst>
                <a:ext uri="{FF2B5EF4-FFF2-40B4-BE49-F238E27FC236}">
                  <a16:creationId xmlns:a16="http://schemas.microsoft.com/office/drawing/2014/main" id="{780911ED-9704-3D13-9C12-8D072F24D0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91835" y="4901411"/>
              <a:ext cx="821320" cy="207316"/>
            </a:xfrm>
            <a:prstGeom prst="rect">
              <a:avLst/>
            </a:prstGeom>
          </p:spPr>
        </p:pic>
      </p:grpSp>
      <p:sp>
        <p:nvSpPr>
          <p:cNvPr id="3" name="Google Shape;178;p30">
            <a:extLst>
              <a:ext uri="{FF2B5EF4-FFF2-40B4-BE49-F238E27FC236}">
                <a16:creationId xmlns:a16="http://schemas.microsoft.com/office/drawing/2014/main" id="{93DF5490-10C7-662B-3B79-80DEBBC28700}"/>
              </a:ext>
            </a:extLst>
          </p:cNvPr>
          <p:cNvSpPr/>
          <p:nvPr userDrawn="1"/>
        </p:nvSpPr>
        <p:spPr>
          <a:xfrm>
            <a:off x="3607486" y="-25500"/>
            <a:ext cx="3763602" cy="263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179;p30">
            <a:extLst>
              <a:ext uri="{FF2B5EF4-FFF2-40B4-BE49-F238E27FC236}">
                <a16:creationId xmlns:a16="http://schemas.microsoft.com/office/drawing/2014/main" id="{95BC881D-C9AB-BFAB-347D-7F33E265D218}"/>
              </a:ext>
            </a:extLst>
          </p:cNvPr>
          <p:cNvSpPr/>
          <p:nvPr userDrawn="1"/>
        </p:nvSpPr>
        <p:spPr>
          <a:xfrm>
            <a:off x="0" y="2603848"/>
            <a:ext cx="3607500" cy="25396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ctrTitle"/>
          </p:nvPr>
        </p:nvSpPr>
        <p:spPr>
          <a:xfrm>
            <a:off x="426321" y="445093"/>
            <a:ext cx="2696400" cy="745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1"/>
          </p:nvPr>
        </p:nvSpPr>
        <p:spPr>
          <a:xfrm>
            <a:off x="426331" y="1148585"/>
            <a:ext cx="26964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ctrTitle" idx="2"/>
          </p:nvPr>
        </p:nvSpPr>
        <p:spPr>
          <a:xfrm>
            <a:off x="4213664" y="445093"/>
            <a:ext cx="2696400" cy="745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aseline="0">
                <a:solidFill>
                  <a:schemeClr val="bg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3"/>
          </p:nvPr>
        </p:nvSpPr>
        <p:spPr>
          <a:xfrm>
            <a:off x="4213664" y="1148585"/>
            <a:ext cx="26964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bg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ctrTitle" idx="4"/>
          </p:nvPr>
        </p:nvSpPr>
        <p:spPr>
          <a:xfrm>
            <a:off x="426329" y="3048403"/>
            <a:ext cx="2696400" cy="745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aseline="0">
                <a:solidFill>
                  <a:schemeClr val="bg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5"/>
          </p:nvPr>
        </p:nvSpPr>
        <p:spPr>
          <a:xfrm>
            <a:off x="426331" y="3765360"/>
            <a:ext cx="26964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aseline="0">
                <a:solidFill>
                  <a:schemeClr val="bg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ctrTitle" idx="6"/>
          </p:nvPr>
        </p:nvSpPr>
        <p:spPr>
          <a:xfrm>
            <a:off x="655200" y="284400"/>
            <a:ext cx="7120800" cy="4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bg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ctrTitle" idx="7"/>
          </p:nvPr>
        </p:nvSpPr>
        <p:spPr>
          <a:xfrm>
            <a:off x="4213664" y="3048410"/>
            <a:ext cx="2697900" cy="745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8"/>
          </p:nvPr>
        </p:nvSpPr>
        <p:spPr>
          <a:xfrm>
            <a:off x="4213664" y="3765360"/>
            <a:ext cx="26979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pic>
        <p:nvPicPr>
          <p:cNvPr id="5" name="Picture 2" descr="Imagen relacionada">
            <a:extLst>
              <a:ext uri="{FF2B5EF4-FFF2-40B4-BE49-F238E27FC236}">
                <a16:creationId xmlns:a16="http://schemas.microsoft.com/office/drawing/2014/main" id="{DA970560-588D-499F-7499-E8D17BAE14E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222" l="889" r="99667">
                        <a14:foregroundMark x1="19778" y1="21222" x2="19778" y2="21222"/>
                        <a14:foregroundMark x1="27444" y1="15778" x2="27444" y2="15778"/>
                        <a14:foregroundMark x1="45222" y1="14667" x2="45222" y2="14667"/>
                        <a14:foregroundMark x1="57000" y1="14889" x2="57000" y2="14889"/>
                        <a14:foregroundMark x1="80000" y1="26667" x2="80000" y2="26667"/>
                        <a14:foregroundMark x1="82667" y1="41111" x2="82667" y2="41111"/>
                        <a14:foregroundMark x1="84333" y1="53778" x2="84333" y2="53778"/>
                        <a14:foregroundMark x1="83000" y1="66000" x2="83000" y2="66000"/>
                        <a14:foregroundMark x1="71222" y1="76222" x2="71222" y2="76222"/>
                        <a14:foregroundMark x1="62778" y1="82222" x2="62778" y2="82222"/>
                        <a14:foregroundMark x1="52889" y1="86000" x2="52889" y2="86000"/>
                        <a14:foregroundMark x1="79667" y1="80222" x2="79667" y2="80222"/>
                        <a14:foregroundMark x1="74778" y1="74222" x2="73667" y2="69556"/>
                        <a14:foregroundMark x1="64889" y1="22333" x2="76111" y2="10222"/>
                        <a14:foregroundMark x1="74444" y1="30444" x2="88222" y2="24444"/>
                        <a14:foregroundMark x1="78000" y1="40889" x2="95778" y2="40111"/>
                        <a14:foregroundMark x1="81111" y1="49333" x2="94778" y2="55889"/>
                        <a14:foregroundMark x1="77778" y1="60889" x2="88667" y2="72333"/>
                        <a14:foregroundMark x1="63333" y1="76444" x2="63556" y2="93111"/>
                        <a14:foregroundMark x1="32889" y1="73667" x2="15444" y2="80556"/>
                        <a14:foregroundMark x1="6667" y1="39556" x2="18444" y2="41667"/>
                        <a14:foregroundMark x1="16000" y1="19778" x2="23667" y2="29444"/>
                        <a14:foregroundMark x1="29889" y1="9111" x2="33444" y2="22556"/>
                        <a14:foregroundMark x1="46889" y1="2889" x2="42222" y2="18778"/>
                        <a14:foregroundMark x1="62778" y1="4556" x2="54556" y2="18444"/>
                        <a14:foregroundMark x1="20889" y1="61444" x2="11000" y2="71778"/>
                        <a14:foregroundMark x1="38667" y1="77000" x2="38667" y2="88778"/>
                        <a14:foregroundMark x1="46000" y1="6000" x2="46667" y2="12222"/>
                        <a14:foregroundMark x1="42111" y1="6111" x2="42444" y2="14000"/>
                        <a14:foregroundMark x1="36444" y1="5444" x2="41889" y2="21000"/>
                        <a14:foregroundMark x1="9778" y1="25889" x2="26000" y2="33778"/>
                        <a14:foregroundMark x1="50556" y1="81333" x2="48667" y2="92556"/>
                        <a14:foregroundMark x1="69444" y1="71778" x2="78667" y2="86444"/>
                        <a14:foregroundMark x1="3333" y1="49778" x2="19778" y2="5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881" y="-618368"/>
            <a:ext cx="1678071" cy="1678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Marcador de número de diapositiva 5">
            <a:extLst>
              <a:ext uri="{FF2B5EF4-FFF2-40B4-BE49-F238E27FC236}">
                <a16:creationId xmlns:a16="http://schemas.microsoft.com/office/drawing/2014/main" id="{4C7DA2F5-14DA-6BF8-2E8D-9A7FA547CD2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8612363" y="4881600"/>
            <a:ext cx="511467" cy="2139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6DBB0-82DF-44E8-A9B3-7680102EDDF9}" type="slidenum">
              <a:rPr lang="es-ES" smtClean="0"/>
              <a:t>‹Nº›</a:t>
            </a:fld>
            <a:endParaRPr lang="es-ES"/>
          </a:p>
        </p:txBody>
      </p:sp>
      <p:pic>
        <p:nvPicPr>
          <p:cNvPr id="2" name="Imagen 1" descr="Imagen que contiene Tabla&#10;&#10;Descripción generada automáticamente">
            <a:extLst>
              <a:ext uri="{FF2B5EF4-FFF2-40B4-BE49-F238E27FC236}">
                <a16:creationId xmlns:a16="http://schemas.microsoft.com/office/drawing/2014/main" id="{E7343FF2-ACC5-294F-62D7-8340252963B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221784" y="4844576"/>
            <a:ext cx="1156166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32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 preserve="1" userDrawn="1">
  <p:cSld name="1_Six columns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upo 23">
            <a:extLst>
              <a:ext uri="{FF2B5EF4-FFF2-40B4-BE49-F238E27FC236}">
                <a16:creationId xmlns:a16="http://schemas.microsoft.com/office/drawing/2014/main" id="{FD38F9AC-D286-E020-82F8-B1E806AFA5FA}"/>
              </a:ext>
            </a:extLst>
          </p:cNvPr>
          <p:cNvGrpSpPr/>
          <p:nvPr userDrawn="1"/>
        </p:nvGrpSpPr>
        <p:grpSpPr>
          <a:xfrm>
            <a:off x="-4764" y="4830592"/>
            <a:ext cx="9148763" cy="313760"/>
            <a:chOff x="-4764" y="4846467"/>
            <a:chExt cx="9148763" cy="313760"/>
          </a:xfrm>
        </p:grpSpPr>
        <p:sp>
          <p:nvSpPr>
            <p:cNvPr id="25" name="9 Rectángulo">
              <a:extLst>
                <a:ext uri="{FF2B5EF4-FFF2-40B4-BE49-F238E27FC236}">
                  <a16:creationId xmlns:a16="http://schemas.microsoft.com/office/drawing/2014/main" id="{07178927-A56F-BCE9-1BBD-3D82FDB97969}"/>
                </a:ext>
              </a:extLst>
            </p:cNvPr>
            <p:cNvSpPr/>
            <p:nvPr userDrawn="1"/>
          </p:nvSpPr>
          <p:spPr>
            <a:xfrm>
              <a:off x="5469890" y="4846467"/>
              <a:ext cx="3674109" cy="3137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690"/>
            </a:p>
          </p:txBody>
        </p:sp>
        <p:grpSp>
          <p:nvGrpSpPr>
            <p:cNvPr id="27" name="Gráfico 16">
              <a:extLst>
                <a:ext uri="{FF2B5EF4-FFF2-40B4-BE49-F238E27FC236}">
                  <a16:creationId xmlns:a16="http://schemas.microsoft.com/office/drawing/2014/main" id="{E1A3C1E2-3E5A-B85E-9DF7-CC2F3B4D2FD7}"/>
                </a:ext>
              </a:extLst>
            </p:cNvPr>
            <p:cNvGrpSpPr/>
            <p:nvPr/>
          </p:nvGrpSpPr>
          <p:grpSpPr>
            <a:xfrm>
              <a:off x="5601394" y="4889387"/>
              <a:ext cx="569622" cy="216901"/>
              <a:chOff x="3806728" y="4872175"/>
              <a:chExt cx="681505" cy="209879"/>
            </a:xfrm>
            <a:solidFill>
              <a:srgbClr val="FFFFFF"/>
            </a:solidFill>
          </p:grpSpPr>
          <p:sp>
            <p:nvSpPr>
              <p:cNvPr id="30" name="Forma libre: forma 29">
                <a:extLst>
                  <a:ext uri="{FF2B5EF4-FFF2-40B4-BE49-F238E27FC236}">
                    <a16:creationId xmlns:a16="http://schemas.microsoft.com/office/drawing/2014/main" id="{EC4ACC53-1067-F1CC-3CA5-1C4CD4C71806}"/>
                  </a:ext>
                </a:extLst>
              </p:cNvPr>
              <p:cNvSpPr/>
              <p:nvPr/>
            </p:nvSpPr>
            <p:spPr>
              <a:xfrm>
                <a:off x="4403819" y="4903773"/>
                <a:ext cx="84413" cy="118185"/>
              </a:xfrm>
              <a:custGeom>
                <a:avLst/>
                <a:gdLst>
                  <a:gd name="connsiteX0" fmla="*/ 32750 w 84413"/>
                  <a:gd name="connsiteY0" fmla="*/ 59640 h 118185"/>
                  <a:gd name="connsiteX1" fmla="*/ 68387 w 84413"/>
                  <a:gd name="connsiteY1" fmla="*/ 59640 h 118185"/>
                  <a:gd name="connsiteX2" fmla="*/ 74061 w 84413"/>
                  <a:gd name="connsiteY2" fmla="*/ 65415 h 118185"/>
                  <a:gd name="connsiteX3" fmla="*/ 74061 w 84413"/>
                  <a:gd name="connsiteY3" fmla="*/ 71787 h 118185"/>
                  <a:gd name="connsiteX4" fmla="*/ 68387 w 84413"/>
                  <a:gd name="connsiteY4" fmla="*/ 77463 h 118185"/>
                  <a:gd name="connsiteX5" fmla="*/ 32850 w 84413"/>
                  <a:gd name="connsiteY5" fmla="*/ 77463 h 118185"/>
                  <a:gd name="connsiteX6" fmla="*/ 32850 w 84413"/>
                  <a:gd name="connsiteY6" fmla="*/ 112410 h 118185"/>
                  <a:gd name="connsiteX7" fmla="*/ 27076 w 84413"/>
                  <a:gd name="connsiteY7" fmla="*/ 118185 h 118185"/>
                  <a:gd name="connsiteX8" fmla="*/ 20108 w 84413"/>
                  <a:gd name="connsiteY8" fmla="*/ 118185 h 118185"/>
                  <a:gd name="connsiteX9" fmla="*/ 12543 w 84413"/>
                  <a:gd name="connsiteY9" fmla="*/ 118185 h 118185"/>
                  <a:gd name="connsiteX10" fmla="*/ 5674 w 84413"/>
                  <a:gd name="connsiteY10" fmla="*/ 118185 h 118185"/>
                  <a:gd name="connsiteX11" fmla="*/ 0 w 84413"/>
                  <a:gd name="connsiteY11" fmla="*/ 112410 h 118185"/>
                  <a:gd name="connsiteX12" fmla="*/ 0 w 84413"/>
                  <a:gd name="connsiteY12" fmla="*/ 39926 h 118185"/>
                  <a:gd name="connsiteX13" fmla="*/ 31556 w 84413"/>
                  <a:gd name="connsiteY13" fmla="*/ 2887 h 118185"/>
                  <a:gd name="connsiteX14" fmla="*/ 53754 w 84413"/>
                  <a:gd name="connsiteY14" fmla="*/ 0 h 118185"/>
                  <a:gd name="connsiteX15" fmla="*/ 84414 w 84413"/>
                  <a:gd name="connsiteY15" fmla="*/ 0 h 118185"/>
                  <a:gd name="connsiteX16" fmla="*/ 84414 w 84413"/>
                  <a:gd name="connsiteY16" fmla="*/ 8961 h 118185"/>
                  <a:gd name="connsiteX17" fmla="*/ 65898 w 84413"/>
                  <a:gd name="connsiteY17" fmla="*/ 8961 h 118185"/>
                  <a:gd name="connsiteX18" fmla="*/ 50668 w 84413"/>
                  <a:gd name="connsiteY18" fmla="*/ 12744 h 118185"/>
                  <a:gd name="connsiteX19" fmla="*/ 32750 w 84413"/>
                  <a:gd name="connsiteY19" fmla="*/ 40524 h 118185"/>
                  <a:gd name="connsiteX20" fmla="*/ 32750 w 84413"/>
                  <a:gd name="connsiteY20" fmla="*/ 59640 h 118185"/>
                  <a:gd name="connsiteX21" fmla="*/ 32750 w 84413"/>
                  <a:gd name="connsiteY21" fmla="*/ 59640 h 118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4413" h="118185">
                    <a:moveTo>
                      <a:pt x="32750" y="59640"/>
                    </a:moveTo>
                    <a:lnTo>
                      <a:pt x="68387" y="59640"/>
                    </a:lnTo>
                    <a:cubicBezTo>
                      <a:pt x="71473" y="59640"/>
                      <a:pt x="74061" y="62229"/>
                      <a:pt x="74061" y="65415"/>
                    </a:cubicBezTo>
                    <a:lnTo>
                      <a:pt x="74061" y="71787"/>
                    </a:lnTo>
                    <a:cubicBezTo>
                      <a:pt x="74061" y="75471"/>
                      <a:pt x="70975" y="77463"/>
                      <a:pt x="68387" y="77463"/>
                    </a:cubicBezTo>
                    <a:lnTo>
                      <a:pt x="32850" y="77463"/>
                    </a:lnTo>
                    <a:lnTo>
                      <a:pt x="32850" y="112410"/>
                    </a:lnTo>
                    <a:cubicBezTo>
                      <a:pt x="32850" y="115696"/>
                      <a:pt x="30162" y="118185"/>
                      <a:pt x="27076" y="118185"/>
                    </a:cubicBezTo>
                    <a:lnTo>
                      <a:pt x="20108" y="118185"/>
                    </a:lnTo>
                    <a:lnTo>
                      <a:pt x="12543" y="118185"/>
                    </a:lnTo>
                    <a:lnTo>
                      <a:pt x="5674" y="118185"/>
                    </a:lnTo>
                    <a:cubicBezTo>
                      <a:pt x="2489" y="118185"/>
                      <a:pt x="0" y="115597"/>
                      <a:pt x="0" y="112410"/>
                    </a:cubicBezTo>
                    <a:lnTo>
                      <a:pt x="0" y="39926"/>
                    </a:lnTo>
                    <a:cubicBezTo>
                      <a:pt x="0" y="24493"/>
                      <a:pt x="12941" y="8762"/>
                      <a:pt x="31556" y="2887"/>
                    </a:cubicBezTo>
                    <a:cubicBezTo>
                      <a:pt x="40614" y="100"/>
                      <a:pt x="48080" y="0"/>
                      <a:pt x="53754" y="0"/>
                    </a:cubicBezTo>
                    <a:lnTo>
                      <a:pt x="84414" y="0"/>
                    </a:lnTo>
                    <a:lnTo>
                      <a:pt x="84414" y="8961"/>
                    </a:lnTo>
                    <a:lnTo>
                      <a:pt x="65898" y="8961"/>
                    </a:lnTo>
                    <a:cubicBezTo>
                      <a:pt x="60324" y="8961"/>
                      <a:pt x="54152" y="11151"/>
                      <a:pt x="50668" y="12744"/>
                    </a:cubicBezTo>
                    <a:cubicBezTo>
                      <a:pt x="37230" y="19117"/>
                      <a:pt x="32750" y="27281"/>
                      <a:pt x="32750" y="40524"/>
                    </a:cubicBezTo>
                    <a:lnTo>
                      <a:pt x="32750" y="59640"/>
                    </a:lnTo>
                    <a:lnTo>
                      <a:pt x="32750" y="59640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31" name="Forma libre: forma 30">
                <a:extLst>
                  <a:ext uri="{FF2B5EF4-FFF2-40B4-BE49-F238E27FC236}">
                    <a16:creationId xmlns:a16="http://schemas.microsoft.com/office/drawing/2014/main" id="{ECC46A95-C164-5568-8710-BB2A33302C22}"/>
                  </a:ext>
                </a:extLst>
              </p:cNvPr>
              <p:cNvSpPr/>
              <p:nvPr/>
            </p:nvSpPr>
            <p:spPr>
              <a:xfrm>
                <a:off x="4348771" y="4941608"/>
                <a:ext cx="32451" cy="80250"/>
              </a:xfrm>
              <a:custGeom>
                <a:avLst/>
                <a:gdLst>
                  <a:gd name="connsiteX0" fmla="*/ 0 w 32451"/>
                  <a:gd name="connsiteY0" fmla="*/ 80250 h 80250"/>
                  <a:gd name="connsiteX1" fmla="*/ 32451 w 32451"/>
                  <a:gd name="connsiteY1" fmla="*/ 80250 h 80250"/>
                  <a:gd name="connsiteX2" fmla="*/ 32451 w 32451"/>
                  <a:gd name="connsiteY2" fmla="*/ 5775 h 80250"/>
                  <a:gd name="connsiteX3" fmla="*/ 26678 w 32451"/>
                  <a:gd name="connsiteY3" fmla="*/ 0 h 80250"/>
                  <a:gd name="connsiteX4" fmla="*/ 5774 w 32451"/>
                  <a:gd name="connsiteY4" fmla="*/ 0 h 80250"/>
                  <a:gd name="connsiteX5" fmla="*/ 0 w 32451"/>
                  <a:gd name="connsiteY5" fmla="*/ 5775 h 80250"/>
                  <a:gd name="connsiteX6" fmla="*/ 0 w 32451"/>
                  <a:gd name="connsiteY6" fmla="*/ 80250 h 80250"/>
                  <a:gd name="connsiteX7" fmla="*/ 0 w 32451"/>
                  <a:gd name="connsiteY7" fmla="*/ 80250 h 8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451" h="80250">
                    <a:moveTo>
                      <a:pt x="0" y="80250"/>
                    </a:moveTo>
                    <a:lnTo>
                      <a:pt x="32451" y="80250"/>
                    </a:lnTo>
                    <a:lnTo>
                      <a:pt x="32451" y="5775"/>
                    </a:lnTo>
                    <a:cubicBezTo>
                      <a:pt x="32451" y="2688"/>
                      <a:pt x="29963" y="0"/>
                      <a:pt x="26678" y="0"/>
                    </a:cubicBezTo>
                    <a:lnTo>
                      <a:pt x="5774" y="0"/>
                    </a:lnTo>
                    <a:cubicBezTo>
                      <a:pt x="3384" y="0"/>
                      <a:pt x="0" y="1792"/>
                      <a:pt x="0" y="5775"/>
                    </a:cubicBezTo>
                    <a:lnTo>
                      <a:pt x="0" y="80250"/>
                    </a:lnTo>
                    <a:lnTo>
                      <a:pt x="0" y="80250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64" name="Forma libre: forma 63">
                <a:extLst>
                  <a:ext uri="{FF2B5EF4-FFF2-40B4-BE49-F238E27FC236}">
                    <a16:creationId xmlns:a16="http://schemas.microsoft.com/office/drawing/2014/main" id="{B19F8F7F-7CEC-E1B7-52F8-72A387A404F0}"/>
                  </a:ext>
                </a:extLst>
              </p:cNvPr>
              <p:cNvSpPr/>
              <p:nvPr/>
            </p:nvSpPr>
            <p:spPr>
              <a:xfrm>
                <a:off x="4348373" y="4911141"/>
                <a:ext cx="33446" cy="22402"/>
              </a:xfrm>
              <a:custGeom>
                <a:avLst/>
                <a:gdLst>
                  <a:gd name="connsiteX0" fmla="*/ 16923 w 33446"/>
                  <a:gd name="connsiteY0" fmla="*/ 0 h 22402"/>
                  <a:gd name="connsiteX1" fmla="*/ 4878 w 33446"/>
                  <a:gd name="connsiteY1" fmla="*/ 3286 h 22402"/>
                  <a:gd name="connsiteX2" fmla="*/ 0 w 33446"/>
                  <a:gd name="connsiteY2" fmla="*/ 11251 h 22402"/>
                  <a:gd name="connsiteX3" fmla="*/ 4878 w 33446"/>
                  <a:gd name="connsiteY3" fmla="*/ 19216 h 22402"/>
                  <a:gd name="connsiteX4" fmla="*/ 16723 w 33446"/>
                  <a:gd name="connsiteY4" fmla="*/ 22402 h 22402"/>
                  <a:gd name="connsiteX5" fmla="*/ 28569 w 33446"/>
                  <a:gd name="connsiteY5" fmla="*/ 19117 h 22402"/>
                  <a:gd name="connsiteX6" fmla="*/ 33447 w 33446"/>
                  <a:gd name="connsiteY6" fmla="*/ 11251 h 22402"/>
                  <a:gd name="connsiteX7" fmla="*/ 28569 w 33446"/>
                  <a:gd name="connsiteY7" fmla="*/ 3286 h 22402"/>
                  <a:gd name="connsiteX8" fmla="*/ 16923 w 33446"/>
                  <a:gd name="connsiteY8" fmla="*/ 0 h 22402"/>
                  <a:gd name="connsiteX9" fmla="*/ 16923 w 33446"/>
                  <a:gd name="connsiteY9" fmla="*/ 0 h 22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446" h="22402">
                    <a:moveTo>
                      <a:pt x="16923" y="0"/>
                    </a:moveTo>
                    <a:cubicBezTo>
                      <a:pt x="12244" y="0"/>
                      <a:pt x="8262" y="1095"/>
                      <a:pt x="4878" y="3286"/>
                    </a:cubicBezTo>
                    <a:cubicBezTo>
                      <a:pt x="1593" y="5476"/>
                      <a:pt x="0" y="8164"/>
                      <a:pt x="0" y="11251"/>
                    </a:cubicBezTo>
                    <a:cubicBezTo>
                      <a:pt x="0" y="14338"/>
                      <a:pt x="1593" y="17026"/>
                      <a:pt x="4878" y="19216"/>
                    </a:cubicBezTo>
                    <a:cubicBezTo>
                      <a:pt x="8163" y="21307"/>
                      <a:pt x="12045" y="22402"/>
                      <a:pt x="16723" y="22402"/>
                    </a:cubicBezTo>
                    <a:cubicBezTo>
                      <a:pt x="21402" y="22402"/>
                      <a:pt x="25284" y="21307"/>
                      <a:pt x="28569" y="19117"/>
                    </a:cubicBezTo>
                    <a:cubicBezTo>
                      <a:pt x="31854" y="16926"/>
                      <a:pt x="33447" y="14338"/>
                      <a:pt x="33447" y="11251"/>
                    </a:cubicBezTo>
                    <a:cubicBezTo>
                      <a:pt x="33447" y="8065"/>
                      <a:pt x="31854" y="5476"/>
                      <a:pt x="28569" y="3286"/>
                    </a:cubicBezTo>
                    <a:cubicBezTo>
                      <a:pt x="25284" y="1095"/>
                      <a:pt x="21402" y="0"/>
                      <a:pt x="16923" y="0"/>
                    </a:cubicBezTo>
                    <a:lnTo>
                      <a:pt x="1692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65" name="Forma libre: forma 64">
                <a:extLst>
                  <a:ext uri="{FF2B5EF4-FFF2-40B4-BE49-F238E27FC236}">
                    <a16:creationId xmlns:a16="http://schemas.microsoft.com/office/drawing/2014/main" id="{2C177B82-FFAF-82F8-70C4-CF5960B09A8F}"/>
                  </a:ext>
                </a:extLst>
              </p:cNvPr>
              <p:cNvSpPr/>
              <p:nvPr/>
            </p:nvSpPr>
            <p:spPr>
              <a:xfrm>
                <a:off x="4195870" y="4898496"/>
                <a:ext cx="131597" cy="125354"/>
              </a:xfrm>
              <a:custGeom>
                <a:avLst/>
                <a:gdLst>
                  <a:gd name="connsiteX0" fmla="*/ 125824 w 131597"/>
                  <a:gd name="connsiteY0" fmla="*/ 0 h 125354"/>
                  <a:gd name="connsiteX1" fmla="*/ 103526 w 131597"/>
                  <a:gd name="connsiteY1" fmla="*/ 0 h 125354"/>
                  <a:gd name="connsiteX2" fmla="*/ 97852 w 131597"/>
                  <a:gd name="connsiteY2" fmla="*/ 5675 h 125354"/>
                  <a:gd name="connsiteX3" fmla="*/ 97852 w 131597"/>
                  <a:gd name="connsiteY3" fmla="*/ 47593 h 125354"/>
                  <a:gd name="connsiteX4" fmla="*/ 65998 w 131597"/>
                  <a:gd name="connsiteY4" fmla="*/ 42515 h 125354"/>
                  <a:gd name="connsiteX5" fmla="*/ 19212 w 131597"/>
                  <a:gd name="connsiteY5" fmla="*/ 54761 h 125354"/>
                  <a:gd name="connsiteX6" fmla="*/ 0 w 131597"/>
                  <a:gd name="connsiteY6" fmla="*/ 83934 h 125354"/>
                  <a:gd name="connsiteX7" fmla="*/ 19411 w 131597"/>
                  <a:gd name="connsiteY7" fmla="*/ 113307 h 125354"/>
                  <a:gd name="connsiteX8" fmla="*/ 66297 w 131597"/>
                  <a:gd name="connsiteY8" fmla="*/ 125354 h 125354"/>
                  <a:gd name="connsiteX9" fmla="*/ 112485 w 131597"/>
                  <a:gd name="connsiteY9" fmla="*/ 113307 h 125354"/>
                  <a:gd name="connsiteX10" fmla="*/ 131598 w 131597"/>
                  <a:gd name="connsiteY10" fmla="*/ 83934 h 125354"/>
                  <a:gd name="connsiteX11" fmla="*/ 131598 w 131597"/>
                  <a:gd name="connsiteY11" fmla="*/ 5675 h 125354"/>
                  <a:gd name="connsiteX12" fmla="*/ 125824 w 131597"/>
                  <a:gd name="connsiteY12" fmla="*/ 0 h 125354"/>
                  <a:gd name="connsiteX13" fmla="*/ 90386 w 131597"/>
                  <a:gd name="connsiteY13" fmla="*/ 105839 h 125354"/>
                  <a:gd name="connsiteX14" fmla="*/ 66396 w 131597"/>
                  <a:gd name="connsiteY14" fmla="*/ 114601 h 125354"/>
                  <a:gd name="connsiteX15" fmla="*/ 42207 w 131597"/>
                  <a:gd name="connsiteY15" fmla="*/ 105839 h 125354"/>
                  <a:gd name="connsiteX16" fmla="*/ 32252 w 131597"/>
                  <a:gd name="connsiteY16" fmla="*/ 84432 h 125354"/>
                  <a:gd name="connsiteX17" fmla="*/ 42207 w 131597"/>
                  <a:gd name="connsiteY17" fmla="*/ 63225 h 125354"/>
                  <a:gd name="connsiteX18" fmla="*/ 66197 w 131597"/>
                  <a:gd name="connsiteY18" fmla="*/ 54264 h 125354"/>
                  <a:gd name="connsiteX19" fmla="*/ 90187 w 131597"/>
                  <a:gd name="connsiteY19" fmla="*/ 63225 h 125354"/>
                  <a:gd name="connsiteX20" fmla="*/ 100241 w 131597"/>
                  <a:gd name="connsiteY20" fmla="*/ 84432 h 125354"/>
                  <a:gd name="connsiteX21" fmla="*/ 90386 w 131597"/>
                  <a:gd name="connsiteY21" fmla="*/ 105839 h 125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31597" h="125354">
                    <a:moveTo>
                      <a:pt x="125824" y="0"/>
                    </a:moveTo>
                    <a:lnTo>
                      <a:pt x="103526" y="0"/>
                    </a:lnTo>
                    <a:cubicBezTo>
                      <a:pt x="99943" y="0"/>
                      <a:pt x="97852" y="2887"/>
                      <a:pt x="97852" y="5675"/>
                    </a:cubicBezTo>
                    <a:lnTo>
                      <a:pt x="97852" y="47593"/>
                    </a:lnTo>
                    <a:cubicBezTo>
                      <a:pt x="87997" y="44207"/>
                      <a:pt x="77346" y="42515"/>
                      <a:pt x="65998" y="42515"/>
                    </a:cubicBezTo>
                    <a:cubicBezTo>
                      <a:pt x="47781" y="42515"/>
                      <a:pt x="32153" y="46597"/>
                      <a:pt x="19212" y="54761"/>
                    </a:cubicBezTo>
                    <a:cubicBezTo>
                      <a:pt x="6371" y="62826"/>
                      <a:pt x="0" y="72484"/>
                      <a:pt x="0" y="83934"/>
                    </a:cubicBezTo>
                    <a:cubicBezTo>
                      <a:pt x="0" y="95385"/>
                      <a:pt x="6470" y="105142"/>
                      <a:pt x="19411" y="113307"/>
                    </a:cubicBezTo>
                    <a:cubicBezTo>
                      <a:pt x="32352" y="121371"/>
                      <a:pt x="47980" y="125354"/>
                      <a:pt x="66297" y="125354"/>
                    </a:cubicBezTo>
                    <a:cubicBezTo>
                      <a:pt x="84414" y="125354"/>
                      <a:pt x="99843" y="121371"/>
                      <a:pt x="112485" y="113307"/>
                    </a:cubicBezTo>
                    <a:cubicBezTo>
                      <a:pt x="125227" y="105242"/>
                      <a:pt x="131598" y="95484"/>
                      <a:pt x="131598" y="83934"/>
                    </a:cubicBezTo>
                    <a:lnTo>
                      <a:pt x="131598" y="5675"/>
                    </a:lnTo>
                    <a:cubicBezTo>
                      <a:pt x="131498" y="3087"/>
                      <a:pt x="129507" y="0"/>
                      <a:pt x="125824" y="0"/>
                    </a:cubicBezTo>
                    <a:close/>
                    <a:moveTo>
                      <a:pt x="90386" y="105839"/>
                    </a:moveTo>
                    <a:cubicBezTo>
                      <a:pt x="83817" y="111713"/>
                      <a:pt x="75753" y="114601"/>
                      <a:pt x="66396" y="114601"/>
                    </a:cubicBezTo>
                    <a:cubicBezTo>
                      <a:pt x="57039" y="114601"/>
                      <a:pt x="48976" y="111713"/>
                      <a:pt x="42207" y="105839"/>
                    </a:cubicBezTo>
                    <a:cubicBezTo>
                      <a:pt x="35637" y="99865"/>
                      <a:pt x="32252" y="92796"/>
                      <a:pt x="32252" y="84432"/>
                    </a:cubicBezTo>
                    <a:cubicBezTo>
                      <a:pt x="32252" y="76168"/>
                      <a:pt x="35537" y="69099"/>
                      <a:pt x="42207" y="63225"/>
                    </a:cubicBezTo>
                    <a:cubicBezTo>
                      <a:pt x="48777" y="57251"/>
                      <a:pt x="56840" y="54264"/>
                      <a:pt x="66197" y="54264"/>
                    </a:cubicBezTo>
                    <a:cubicBezTo>
                      <a:pt x="75554" y="54264"/>
                      <a:pt x="83617" y="57251"/>
                      <a:pt x="90187" y="63225"/>
                    </a:cubicBezTo>
                    <a:cubicBezTo>
                      <a:pt x="96956" y="69099"/>
                      <a:pt x="100241" y="76168"/>
                      <a:pt x="100241" y="84432"/>
                    </a:cubicBezTo>
                    <a:cubicBezTo>
                      <a:pt x="100341" y="92696"/>
                      <a:pt x="97056" y="99865"/>
                      <a:pt x="90386" y="1058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66" name="Forma libre: forma 65">
                <a:extLst>
                  <a:ext uri="{FF2B5EF4-FFF2-40B4-BE49-F238E27FC236}">
                    <a16:creationId xmlns:a16="http://schemas.microsoft.com/office/drawing/2014/main" id="{B4522CFE-E571-A904-EE3F-CEE111E7896B}"/>
                  </a:ext>
                </a:extLst>
              </p:cNvPr>
              <p:cNvSpPr/>
              <p:nvPr/>
            </p:nvSpPr>
            <p:spPr>
              <a:xfrm>
                <a:off x="4049142" y="4940812"/>
                <a:ext cx="131996" cy="83137"/>
              </a:xfrm>
              <a:custGeom>
                <a:avLst/>
                <a:gdLst>
                  <a:gd name="connsiteX0" fmla="*/ 67093 w 131996"/>
                  <a:gd name="connsiteY0" fmla="*/ 72883 h 83137"/>
                  <a:gd name="connsiteX1" fmla="*/ 44695 w 131996"/>
                  <a:gd name="connsiteY1" fmla="*/ 65316 h 83137"/>
                  <a:gd name="connsiteX2" fmla="*/ 32750 w 131996"/>
                  <a:gd name="connsiteY2" fmla="*/ 42714 h 83137"/>
                  <a:gd name="connsiteX3" fmla="*/ 42904 w 131996"/>
                  <a:gd name="connsiteY3" fmla="*/ 21606 h 83137"/>
                  <a:gd name="connsiteX4" fmla="*/ 67292 w 131996"/>
                  <a:gd name="connsiteY4" fmla="*/ 12844 h 83137"/>
                  <a:gd name="connsiteX5" fmla="*/ 91681 w 131996"/>
                  <a:gd name="connsiteY5" fmla="*/ 21606 h 83137"/>
                  <a:gd name="connsiteX6" fmla="*/ 101834 w 131996"/>
                  <a:gd name="connsiteY6" fmla="*/ 42714 h 83137"/>
                  <a:gd name="connsiteX7" fmla="*/ 91681 w 131996"/>
                  <a:gd name="connsiteY7" fmla="*/ 64021 h 83137"/>
                  <a:gd name="connsiteX8" fmla="*/ 67093 w 131996"/>
                  <a:gd name="connsiteY8" fmla="*/ 72883 h 83137"/>
                  <a:gd name="connsiteX9" fmla="*/ 67093 w 131996"/>
                  <a:gd name="connsiteY9" fmla="*/ 72883 h 83137"/>
                  <a:gd name="connsiteX10" fmla="*/ 131996 w 131996"/>
                  <a:gd name="connsiteY10" fmla="*/ 41121 h 83137"/>
                  <a:gd name="connsiteX11" fmla="*/ 112485 w 131996"/>
                  <a:gd name="connsiteY11" fmla="*/ 12147 h 83137"/>
                  <a:gd name="connsiteX12" fmla="*/ 66197 w 131996"/>
                  <a:gd name="connsiteY12" fmla="*/ 0 h 83137"/>
                  <a:gd name="connsiteX13" fmla="*/ 19411 w 131996"/>
                  <a:gd name="connsiteY13" fmla="*/ 12247 h 83137"/>
                  <a:gd name="connsiteX14" fmla="*/ 0 w 131996"/>
                  <a:gd name="connsiteY14" fmla="*/ 41420 h 83137"/>
                  <a:gd name="connsiteX15" fmla="*/ 19212 w 131996"/>
                  <a:gd name="connsiteY15" fmla="*/ 70991 h 83137"/>
                  <a:gd name="connsiteX16" fmla="*/ 65799 w 131996"/>
                  <a:gd name="connsiteY16" fmla="*/ 83138 h 83137"/>
                  <a:gd name="connsiteX17" fmla="*/ 99246 w 131996"/>
                  <a:gd name="connsiteY17" fmla="*/ 77463 h 83137"/>
                  <a:gd name="connsiteX18" fmla="*/ 99246 w 131996"/>
                  <a:gd name="connsiteY18" fmla="*/ 81047 h 83137"/>
                  <a:gd name="connsiteX19" fmla="*/ 131996 w 131996"/>
                  <a:gd name="connsiteY19" fmla="*/ 81047 h 83137"/>
                  <a:gd name="connsiteX20" fmla="*/ 131996 w 131996"/>
                  <a:gd name="connsiteY20" fmla="*/ 41121 h 83137"/>
                  <a:gd name="connsiteX21" fmla="*/ 131996 w 131996"/>
                  <a:gd name="connsiteY21" fmla="*/ 41121 h 83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31996" h="83137">
                    <a:moveTo>
                      <a:pt x="67093" y="72883"/>
                    </a:moveTo>
                    <a:cubicBezTo>
                      <a:pt x="58831" y="72883"/>
                      <a:pt x="51465" y="70393"/>
                      <a:pt x="44695" y="65316"/>
                    </a:cubicBezTo>
                    <a:cubicBezTo>
                      <a:pt x="36732" y="59740"/>
                      <a:pt x="32750" y="52173"/>
                      <a:pt x="32750" y="42714"/>
                    </a:cubicBezTo>
                    <a:cubicBezTo>
                      <a:pt x="32750" y="34550"/>
                      <a:pt x="36135" y="27480"/>
                      <a:pt x="42904" y="21606"/>
                    </a:cubicBezTo>
                    <a:cubicBezTo>
                      <a:pt x="49673" y="15731"/>
                      <a:pt x="57736" y="12844"/>
                      <a:pt x="67292" y="12844"/>
                    </a:cubicBezTo>
                    <a:cubicBezTo>
                      <a:pt x="76848" y="12844"/>
                      <a:pt x="85011" y="15831"/>
                      <a:pt x="91681" y="21606"/>
                    </a:cubicBezTo>
                    <a:cubicBezTo>
                      <a:pt x="98450" y="27480"/>
                      <a:pt x="101834" y="34550"/>
                      <a:pt x="101834" y="42714"/>
                    </a:cubicBezTo>
                    <a:cubicBezTo>
                      <a:pt x="101834" y="51078"/>
                      <a:pt x="98450" y="58147"/>
                      <a:pt x="91681" y="64021"/>
                    </a:cubicBezTo>
                    <a:cubicBezTo>
                      <a:pt x="84812" y="69896"/>
                      <a:pt x="76649" y="72883"/>
                      <a:pt x="67093" y="72883"/>
                    </a:cubicBezTo>
                    <a:lnTo>
                      <a:pt x="67093" y="72883"/>
                    </a:lnTo>
                    <a:close/>
                    <a:moveTo>
                      <a:pt x="131996" y="41121"/>
                    </a:moveTo>
                    <a:cubicBezTo>
                      <a:pt x="131897" y="29770"/>
                      <a:pt x="125426" y="20112"/>
                      <a:pt x="112485" y="12147"/>
                    </a:cubicBezTo>
                    <a:cubicBezTo>
                      <a:pt x="99644" y="4082"/>
                      <a:pt x="84215" y="0"/>
                      <a:pt x="66197" y="0"/>
                    </a:cubicBezTo>
                    <a:cubicBezTo>
                      <a:pt x="47980" y="0"/>
                      <a:pt x="32352" y="4082"/>
                      <a:pt x="19411" y="12247"/>
                    </a:cubicBezTo>
                    <a:cubicBezTo>
                      <a:pt x="6470" y="20312"/>
                      <a:pt x="0" y="30069"/>
                      <a:pt x="0" y="41420"/>
                    </a:cubicBezTo>
                    <a:cubicBezTo>
                      <a:pt x="0" y="52870"/>
                      <a:pt x="6371" y="62727"/>
                      <a:pt x="19212" y="70991"/>
                    </a:cubicBezTo>
                    <a:cubicBezTo>
                      <a:pt x="32153" y="79056"/>
                      <a:pt x="47682" y="83138"/>
                      <a:pt x="65799" y="83138"/>
                    </a:cubicBezTo>
                    <a:cubicBezTo>
                      <a:pt x="77844" y="83138"/>
                      <a:pt x="88993" y="81246"/>
                      <a:pt x="99246" y="77463"/>
                    </a:cubicBezTo>
                    <a:lnTo>
                      <a:pt x="99246" y="81047"/>
                    </a:lnTo>
                    <a:lnTo>
                      <a:pt x="131996" y="81047"/>
                    </a:lnTo>
                    <a:lnTo>
                      <a:pt x="131996" y="41121"/>
                    </a:lnTo>
                    <a:lnTo>
                      <a:pt x="131996" y="41121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  <p:sp>
            <p:nvSpPr>
              <p:cNvPr id="68" name="Forma libre: forma 67">
                <a:extLst>
                  <a:ext uri="{FF2B5EF4-FFF2-40B4-BE49-F238E27FC236}">
                    <a16:creationId xmlns:a16="http://schemas.microsoft.com/office/drawing/2014/main" id="{A910BC63-EB66-5224-48BA-419A999B1386}"/>
                  </a:ext>
                </a:extLst>
              </p:cNvPr>
              <p:cNvSpPr/>
              <p:nvPr/>
            </p:nvSpPr>
            <p:spPr>
              <a:xfrm>
                <a:off x="3806728" y="4872175"/>
                <a:ext cx="209812" cy="209879"/>
              </a:xfrm>
              <a:custGeom>
                <a:avLst/>
                <a:gdLst>
                  <a:gd name="connsiteX0" fmla="*/ 101360 w 209812"/>
                  <a:gd name="connsiteY0" fmla="*/ 5113 h 209879"/>
                  <a:gd name="connsiteX1" fmla="*/ 195130 w 209812"/>
                  <a:gd name="connsiteY1" fmla="*/ 104779 h 209879"/>
                  <a:gd name="connsiteX2" fmla="*/ 209764 w 209812"/>
                  <a:gd name="connsiteY2" fmla="*/ 131264 h 209879"/>
                  <a:gd name="connsiteX3" fmla="*/ 179502 w 209812"/>
                  <a:gd name="connsiteY3" fmla="*/ 158744 h 209879"/>
                  <a:gd name="connsiteX4" fmla="*/ 78066 w 209812"/>
                  <a:gd name="connsiteY4" fmla="*/ 195982 h 209879"/>
                  <a:gd name="connsiteX5" fmla="*/ 108029 w 209812"/>
                  <a:gd name="connsiteY5" fmla="*/ 150181 h 209879"/>
                  <a:gd name="connsiteX6" fmla="*/ 140281 w 209812"/>
                  <a:gd name="connsiteY6" fmla="*/ 59775 h 209879"/>
                  <a:gd name="connsiteX7" fmla="*/ 123458 w 209812"/>
                  <a:gd name="connsiteY7" fmla="*/ 48026 h 209879"/>
                  <a:gd name="connsiteX8" fmla="*/ 137594 w 209812"/>
                  <a:gd name="connsiteY8" fmla="*/ 61965 h 209879"/>
                  <a:gd name="connsiteX9" fmla="*/ 82048 w 209812"/>
                  <a:gd name="connsiteY9" fmla="*/ 154761 h 209879"/>
                  <a:gd name="connsiteX10" fmla="*/ 35262 w 209812"/>
                  <a:gd name="connsiteY10" fmla="*/ 209324 h 209879"/>
                  <a:gd name="connsiteX11" fmla="*/ 5498 w 209812"/>
                  <a:gd name="connsiteY11" fmla="*/ 159939 h 209879"/>
                  <a:gd name="connsiteX12" fmla="*/ 9281 w 209812"/>
                  <a:gd name="connsiteY12" fmla="*/ 149883 h 209879"/>
                  <a:gd name="connsiteX13" fmla="*/ 94292 w 209812"/>
                  <a:gd name="connsiteY13" fmla="*/ 86558 h 209879"/>
                  <a:gd name="connsiteX14" fmla="*/ 122065 w 209812"/>
                  <a:gd name="connsiteY14" fmla="*/ 49022 h 209879"/>
                  <a:gd name="connsiteX15" fmla="*/ 118680 w 209812"/>
                  <a:gd name="connsiteY15" fmla="*/ 47628 h 209879"/>
                  <a:gd name="connsiteX16" fmla="*/ 121069 w 209812"/>
                  <a:gd name="connsiteY16" fmla="*/ 49022 h 209879"/>
                  <a:gd name="connsiteX17" fmla="*/ 88220 w 209812"/>
                  <a:gd name="connsiteY17" fmla="*/ 84169 h 209879"/>
                  <a:gd name="connsiteX18" fmla="*/ 18738 w 209812"/>
                  <a:gd name="connsiteY18" fmla="*/ 125389 h 209879"/>
                  <a:gd name="connsiteX19" fmla="*/ 70003 w 209812"/>
                  <a:gd name="connsiteY19" fmla="*/ 12083 h 209879"/>
                  <a:gd name="connsiteX20" fmla="*/ 101360 w 209812"/>
                  <a:gd name="connsiteY20" fmla="*/ 5113 h 209879"/>
                  <a:gd name="connsiteX21" fmla="*/ 101360 w 209812"/>
                  <a:gd name="connsiteY21" fmla="*/ 5113 h 209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09812" h="209879">
                    <a:moveTo>
                      <a:pt x="101360" y="5113"/>
                    </a:moveTo>
                    <a:cubicBezTo>
                      <a:pt x="104346" y="7304"/>
                      <a:pt x="141277" y="37273"/>
                      <a:pt x="195130" y="104779"/>
                    </a:cubicBezTo>
                    <a:cubicBezTo>
                      <a:pt x="202397" y="113840"/>
                      <a:pt x="209266" y="124692"/>
                      <a:pt x="209764" y="131264"/>
                    </a:cubicBezTo>
                    <a:cubicBezTo>
                      <a:pt x="210659" y="142316"/>
                      <a:pt x="199311" y="151575"/>
                      <a:pt x="179502" y="158744"/>
                    </a:cubicBezTo>
                    <a:cubicBezTo>
                      <a:pt x="166462" y="163424"/>
                      <a:pt x="114499" y="182839"/>
                      <a:pt x="78066" y="195982"/>
                    </a:cubicBezTo>
                    <a:cubicBezTo>
                      <a:pt x="88220" y="182441"/>
                      <a:pt x="98473" y="167008"/>
                      <a:pt x="108029" y="150181"/>
                    </a:cubicBezTo>
                    <a:cubicBezTo>
                      <a:pt x="141576" y="90840"/>
                      <a:pt x="144960" y="73416"/>
                      <a:pt x="140281" y="59775"/>
                    </a:cubicBezTo>
                    <a:cubicBezTo>
                      <a:pt x="135901" y="46931"/>
                      <a:pt x="126544" y="47429"/>
                      <a:pt x="123458" y="48026"/>
                    </a:cubicBezTo>
                    <a:cubicBezTo>
                      <a:pt x="126345" y="47528"/>
                      <a:pt x="135702" y="48922"/>
                      <a:pt x="137594" y="61965"/>
                    </a:cubicBezTo>
                    <a:cubicBezTo>
                      <a:pt x="139883" y="78195"/>
                      <a:pt x="130327" y="92632"/>
                      <a:pt x="82048" y="154761"/>
                    </a:cubicBezTo>
                    <a:cubicBezTo>
                      <a:pt x="66320" y="175073"/>
                      <a:pt x="50293" y="193592"/>
                      <a:pt x="35262" y="209324"/>
                    </a:cubicBezTo>
                    <a:cubicBezTo>
                      <a:pt x="19534" y="211315"/>
                      <a:pt x="-12918" y="210618"/>
                      <a:pt x="5498" y="159939"/>
                    </a:cubicBezTo>
                    <a:cubicBezTo>
                      <a:pt x="6693" y="156653"/>
                      <a:pt x="7987" y="153268"/>
                      <a:pt x="9281" y="149883"/>
                    </a:cubicBezTo>
                    <a:cubicBezTo>
                      <a:pt x="28792" y="137138"/>
                      <a:pt x="64130" y="112147"/>
                      <a:pt x="94292" y="86558"/>
                    </a:cubicBezTo>
                    <a:cubicBezTo>
                      <a:pt x="125151" y="60372"/>
                      <a:pt x="125151" y="51810"/>
                      <a:pt x="122065" y="49022"/>
                    </a:cubicBezTo>
                    <a:cubicBezTo>
                      <a:pt x="120671" y="47728"/>
                      <a:pt x="118680" y="47628"/>
                      <a:pt x="118680" y="47628"/>
                    </a:cubicBezTo>
                    <a:cubicBezTo>
                      <a:pt x="118680" y="47628"/>
                      <a:pt x="120074" y="47927"/>
                      <a:pt x="121069" y="49022"/>
                    </a:cubicBezTo>
                    <a:cubicBezTo>
                      <a:pt x="123458" y="51909"/>
                      <a:pt x="122762" y="60472"/>
                      <a:pt x="88220" y="84169"/>
                    </a:cubicBezTo>
                    <a:cubicBezTo>
                      <a:pt x="64329" y="100597"/>
                      <a:pt x="38646" y="115034"/>
                      <a:pt x="18738" y="125389"/>
                    </a:cubicBezTo>
                    <a:cubicBezTo>
                      <a:pt x="39941" y="73117"/>
                      <a:pt x="65922" y="18654"/>
                      <a:pt x="70003" y="12083"/>
                    </a:cubicBezTo>
                    <a:cubicBezTo>
                      <a:pt x="77270" y="433"/>
                      <a:pt x="88220" y="-4545"/>
                      <a:pt x="101360" y="5113"/>
                    </a:cubicBezTo>
                    <a:lnTo>
                      <a:pt x="101360" y="5113"/>
                    </a:lnTo>
                    <a:close/>
                  </a:path>
                </a:pathLst>
              </a:custGeom>
              <a:solidFill>
                <a:srgbClr val="FFFFFF"/>
              </a:solidFill>
              <a:ln w="9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a-ES"/>
              </a:p>
            </p:txBody>
          </p:sp>
        </p:grpSp>
        <p:cxnSp>
          <p:nvCxnSpPr>
            <p:cNvPr id="28" name="Conector recto 27">
              <a:extLst>
                <a:ext uri="{FF2B5EF4-FFF2-40B4-BE49-F238E27FC236}">
                  <a16:creationId xmlns:a16="http://schemas.microsoft.com/office/drawing/2014/main" id="{203FAC25-5B2B-41D1-CBC1-6F382B07B35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4764" y="5050964"/>
              <a:ext cx="54720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Imagen 28" descr="Imagen que contiene Texto&#10;&#10;Descripción generada automáticamente">
              <a:extLst>
                <a:ext uri="{FF2B5EF4-FFF2-40B4-BE49-F238E27FC236}">
                  <a16:creationId xmlns:a16="http://schemas.microsoft.com/office/drawing/2014/main" id="{02CBEB12-6063-69D3-0FD1-CD2D619C0D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91835" y="4901411"/>
              <a:ext cx="821320" cy="207316"/>
            </a:xfrm>
            <a:prstGeom prst="rect">
              <a:avLst/>
            </a:prstGeom>
          </p:spPr>
        </p:pic>
      </p:grpSp>
      <p:sp>
        <p:nvSpPr>
          <p:cNvPr id="67" name="Google Shape;67;p13"/>
          <p:cNvSpPr txBox="1">
            <a:spLocks noGrp="1"/>
          </p:cNvSpPr>
          <p:nvPr>
            <p:ph type="ctrTitle"/>
          </p:nvPr>
        </p:nvSpPr>
        <p:spPr>
          <a:xfrm>
            <a:off x="656422" y="946964"/>
            <a:ext cx="188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ctrTitle" idx="2"/>
          </p:nvPr>
        </p:nvSpPr>
        <p:spPr>
          <a:xfrm>
            <a:off x="3341550" y="946964"/>
            <a:ext cx="188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ctrTitle" idx="4"/>
          </p:nvPr>
        </p:nvSpPr>
        <p:spPr>
          <a:xfrm>
            <a:off x="5977798" y="946964"/>
            <a:ext cx="188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ctrTitle" idx="7"/>
          </p:nvPr>
        </p:nvSpPr>
        <p:spPr>
          <a:xfrm>
            <a:off x="656422" y="2920364"/>
            <a:ext cx="188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ctrTitle" idx="9"/>
          </p:nvPr>
        </p:nvSpPr>
        <p:spPr>
          <a:xfrm>
            <a:off x="3341550" y="2923476"/>
            <a:ext cx="188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ctrTitle" idx="14"/>
          </p:nvPr>
        </p:nvSpPr>
        <p:spPr>
          <a:xfrm>
            <a:off x="5977798" y="2920364"/>
            <a:ext cx="188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20" name="Picture 2" descr="Imagen relacionada">
            <a:extLst>
              <a:ext uri="{FF2B5EF4-FFF2-40B4-BE49-F238E27FC236}">
                <a16:creationId xmlns:a16="http://schemas.microsoft.com/office/drawing/2014/main" id="{4E304545-CC37-0D8C-7E98-2756BC8444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222" l="889" r="99667">
                        <a14:foregroundMark x1="19778" y1="21222" x2="19778" y2="21222"/>
                        <a14:foregroundMark x1="27444" y1="15778" x2="27444" y2="15778"/>
                        <a14:foregroundMark x1="45222" y1="14667" x2="45222" y2="14667"/>
                        <a14:foregroundMark x1="57000" y1="14889" x2="57000" y2="14889"/>
                        <a14:foregroundMark x1="80000" y1="26667" x2="80000" y2="26667"/>
                        <a14:foregroundMark x1="82667" y1="41111" x2="82667" y2="41111"/>
                        <a14:foregroundMark x1="84333" y1="53778" x2="84333" y2="53778"/>
                        <a14:foregroundMark x1="83000" y1="66000" x2="83000" y2="66000"/>
                        <a14:foregroundMark x1="71222" y1="76222" x2="71222" y2="76222"/>
                        <a14:foregroundMark x1="62778" y1="82222" x2="62778" y2="82222"/>
                        <a14:foregroundMark x1="52889" y1="86000" x2="52889" y2="86000"/>
                        <a14:foregroundMark x1="79667" y1="80222" x2="79667" y2="80222"/>
                        <a14:foregroundMark x1="74778" y1="74222" x2="73667" y2="69556"/>
                        <a14:foregroundMark x1="64889" y1="22333" x2="76111" y2="10222"/>
                        <a14:foregroundMark x1="74444" y1="30444" x2="88222" y2="24444"/>
                        <a14:foregroundMark x1="78000" y1="40889" x2="95778" y2="40111"/>
                        <a14:foregroundMark x1="81111" y1="49333" x2="94778" y2="55889"/>
                        <a14:foregroundMark x1="77778" y1="60889" x2="88667" y2="72333"/>
                        <a14:foregroundMark x1="63333" y1="76444" x2="63556" y2="93111"/>
                        <a14:foregroundMark x1="32889" y1="73667" x2="15444" y2="80556"/>
                        <a14:foregroundMark x1="6667" y1="39556" x2="18444" y2="41667"/>
                        <a14:foregroundMark x1="16000" y1="19778" x2="23667" y2="29444"/>
                        <a14:foregroundMark x1="29889" y1="9111" x2="33444" y2="22556"/>
                        <a14:foregroundMark x1="46889" y1="2889" x2="42222" y2="18778"/>
                        <a14:foregroundMark x1="62778" y1="4556" x2="54556" y2="18444"/>
                        <a14:foregroundMark x1="20889" y1="61444" x2="11000" y2="71778"/>
                        <a14:foregroundMark x1="38667" y1="77000" x2="38667" y2="88778"/>
                        <a14:foregroundMark x1="46000" y1="6000" x2="46667" y2="12222"/>
                        <a14:foregroundMark x1="42111" y1="6111" x2="42444" y2="14000"/>
                        <a14:foregroundMark x1="36444" y1="5444" x2="41889" y2="21000"/>
                        <a14:foregroundMark x1="9778" y1="25889" x2="26000" y2="33778"/>
                        <a14:foregroundMark x1="50556" y1="81333" x2="48667" y2="92556"/>
                        <a14:foregroundMark x1="69444" y1="71778" x2="78667" y2="86444"/>
                        <a14:foregroundMark x1="3333" y1="49778" x2="19778" y2="5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881" y="-618368"/>
            <a:ext cx="1678071" cy="1678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Marcador de posición de imagen 14">
            <a:extLst>
              <a:ext uri="{FF2B5EF4-FFF2-40B4-BE49-F238E27FC236}">
                <a16:creationId xmlns:a16="http://schemas.microsoft.com/office/drawing/2014/main" id="{CB986D5C-B9DE-4E89-2628-59E89C23708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56423" y="1643055"/>
            <a:ext cx="1881300" cy="995593"/>
          </a:xfrm>
        </p:spPr>
        <p:txBody>
          <a:bodyPr/>
          <a:lstStyle/>
          <a:p>
            <a:endParaRPr lang="ca-ES"/>
          </a:p>
        </p:txBody>
      </p:sp>
      <p:sp>
        <p:nvSpPr>
          <p:cNvPr id="16" name="Marcador de posición de imagen 14">
            <a:extLst>
              <a:ext uri="{FF2B5EF4-FFF2-40B4-BE49-F238E27FC236}">
                <a16:creationId xmlns:a16="http://schemas.microsoft.com/office/drawing/2014/main" id="{C0033E6C-B8D8-1F3E-4B49-3A70A8B32F3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341550" y="1623947"/>
            <a:ext cx="1881300" cy="995593"/>
          </a:xfrm>
        </p:spPr>
        <p:txBody>
          <a:bodyPr/>
          <a:lstStyle/>
          <a:p>
            <a:endParaRPr lang="ca-ES"/>
          </a:p>
        </p:txBody>
      </p:sp>
      <p:sp>
        <p:nvSpPr>
          <p:cNvPr id="17" name="Marcador de posición de imagen 14">
            <a:extLst>
              <a:ext uri="{FF2B5EF4-FFF2-40B4-BE49-F238E27FC236}">
                <a16:creationId xmlns:a16="http://schemas.microsoft.com/office/drawing/2014/main" id="{0B23C088-35D6-2A8D-1248-FE62A6E21CE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977798" y="1623947"/>
            <a:ext cx="1881300" cy="995593"/>
          </a:xfrm>
        </p:spPr>
        <p:txBody>
          <a:bodyPr/>
          <a:lstStyle/>
          <a:p>
            <a:endParaRPr lang="ca-ES"/>
          </a:p>
        </p:txBody>
      </p:sp>
      <p:sp>
        <p:nvSpPr>
          <p:cNvPr id="18" name="Marcador de posición de imagen 14">
            <a:extLst>
              <a:ext uri="{FF2B5EF4-FFF2-40B4-BE49-F238E27FC236}">
                <a16:creationId xmlns:a16="http://schemas.microsoft.com/office/drawing/2014/main" id="{7D8923F4-8285-E3D1-4D14-CED33F98449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56422" y="3608786"/>
            <a:ext cx="1881300" cy="995593"/>
          </a:xfrm>
        </p:spPr>
        <p:txBody>
          <a:bodyPr/>
          <a:lstStyle/>
          <a:p>
            <a:endParaRPr lang="ca-ES"/>
          </a:p>
        </p:txBody>
      </p:sp>
      <p:sp>
        <p:nvSpPr>
          <p:cNvPr id="19" name="Marcador de posición de imagen 14">
            <a:extLst>
              <a:ext uri="{FF2B5EF4-FFF2-40B4-BE49-F238E27FC236}">
                <a16:creationId xmlns:a16="http://schemas.microsoft.com/office/drawing/2014/main" id="{C8D3A503-5ABF-44EE-C2C4-D7D9D2D2524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338398" y="3601905"/>
            <a:ext cx="1881300" cy="995593"/>
          </a:xfrm>
        </p:spPr>
        <p:txBody>
          <a:bodyPr/>
          <a:lstStyle/>
          <a:p>
            <a:endParaRPr lang="ca-ES"/>
          </a:p>
        </p:txBody>
      </p:sp>
      <p:sp>
        <p:nvSpPr>
          <p:cNvPr id="105" name="Marcador de posición de imagen 14">
            <a:extLst>
              <a:ext uri="{FF2B5EF4-FFF2-40B4-BE49-F238E27FC236}">
                <a16:creationId xmlns:a16="http://schemas.microsoft.com/office/drawing/2014/main" id="{5D8CC26B-F19A-9FEB-804F-2586809AC30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979237" y="3601905"/>
            <a:ext cx="1881300" cy="995593"/>
          </a:xfrm>
        </p:spPr>
        <p:txBody>
          <a:bodyPr/>
          <a:lstStyle/>
          <a:p>
            <a:endParaRPr lang="ca-ES"/>
          </a:p>
        </p:txBody>
      </p:sp>
      <p:sp>
        <p:nvSpPr>
          <p:cNvPr id="3" name="Google Shape;492;p48">
            <a:extLst>
              <a:ext uri="{FF2B5EF4-FFF2-40B4-BE49-F238E27FC236}">
                <a16:creationId xmlns:a16="http://schemas.microsoft.com/office/drawing/2014/main" id="{C4658587-31C2-0647-5A8C-E075CE720040}"/>
              </a:ext>
            </a:extLst>
          </p:cNvPr>
          <p:cNvSpPr/>
          <p:nvPr userDrawn="1"/>
        </p:nvSpPr>
        <p:spPr>
          <a:xfrm>
            <a:off x="637453" y="280800"/>
            <a:ext cx="7253100" cy="4408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Marcador de número de diapositiva 5">
            <a:extLst>
              <a:ext uri="{FF2B5EF4-FFF2-40B4-BE49-F238E27FC236}">
                <a16:creationId xmlns:a16="http://schemas.microsoft.com/office/drawing/2014/main" id="{82EC91DA-874D-FD8B-18AC-699786964AC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8612363" y="4881600"/>
            <a:ext cx="511467" cy="2139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6DBB0-82DF-44E8-A9B3-7680102EDDF9}" type="slidenum">
              <a:rPr lang="es-ES" smtClean="0"/>
              <a:t>‹Nº›</a:t>
            </a:fld>
            <a:endParaRPr lang="es-ES"/>
          </a:p>
        </p:txBody>
      </p:sp>
      <p:sp>
        <p:nvSpPr>
          <p:cNvPr id="73" name="Google Shape;73;p13"/>
          <p:cNvSpPr txBox="1">
            <a:spLocks noGrp="1"/>
          </p:cNvSpPr>
          <p:nvPr>
            <p:ph type="ctrTitle" idx="6"/>
          </p:nvPr>
        </p:nvSpPr>
        <p:spPr>
          <a:xfrm>
            <a:off x="655200" y="284400"/>
            <a:ext cx="7113656" cy="4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bg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2" name="Imagen 1" descr="Imagen que contiene Tabla&#10;&#10;Descripción generada automáticamente">
            <a:extLst>
              <a:ext uri="{FF2B5EF4-FFF2-40B4-BE49-F238E27FC236}">
                <a16:creationId xmlns:a16="http://schemas.microsoft.com/office/drawing/2014/main" id="{4C29D0E1-5AEE-24CF-2590-A16C5F5B66F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221784" y="4844576"/>
            <a:ext cx="1156166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40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4" r:id="rId1"/>
    <p:sldLayoutId id="2147483700" r:id="rId2"/>
    <p:sldLayoutId id="2147483753" r:id="rId3"/>
    <p:sldLayoutId id="2147483695" r:id="rId4"/>
    <p:sldLayoutId id="2147483699" r:id="rId5"/>
    <p:sldLayoutId id="2147483747" r:id="rId6"/>
    <p:sldLayoutId id="2147483749" r:id="rId7"/>
    <p:sldLayoutId id="2147483691" r:id="rId8"/>
    <p:sldLayoutId id="2147483734" r:id="rId9"/>
    <p:sldLayoutId id="2147483737" r:id="rId10"/>
    <p:sldLayoutId id="2147483735" r:id="rId11"/>
    <p:sldLayoutId id="2147483741" r:id="rId12"/>
    <p:sldLayoutId id="2147483743" r:id="rId13"/>
    <p:sldLayoutId id="2147483744" r:id="rId14"/>
    <p:sldLayoutId id="2147483745" r:id="rId15"/>
    <p:sldLayoutId id="2147483746" r:id="rId16"/>
    <p:sldLayoutId id="2147483690" r:id="rId17"/>
    <p:sldLayoutId id="2147483688" r:id="rId18"/>
    <p:sldLayoutId id="2147483703" r:id="rId19"/>
    <p:sldLayoutId id="2147483748" r:id="rId20"/>
    <p:sldLayoutId id="2147483752" r:id="rId21"/>
    <p:sldLayoutId id="2147483755" r:id="rId2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98AB289-060D-077E-D0FD-7927146B5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A8B8AA1-385F-943D-1643-B79A0EC8A8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ED6B6D-06CD-7F7C-305A-2C298CA52A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3BDEC56-4EB8-F81F-24E5-D92AABF575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3EE6EDA-DEF6-4E9D-9F83-273C391856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6DBB0-82DF-44E8-A9B3-7680102EDDF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3604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1">
            <a:extLst>
              <a:ext uri="{FF2B5EF4-FFF2-40B4-BE49-F238E27FC236}">
                <a16:creationId xmlns:a16="http://schemas.microsoft.com/office/drawing/2014/main" id="{79D7C777-26F6-547F-06A1-6836A493434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99F337D-8FC3-41DC-3971-903DE753514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536DBB0-82DF-44E8-A9B3-7680102EDDF9}" type="slidenum">
              <a:rPr lang="es-ES" smtClean="0"/>
              <a:t>1</a:t>
            </a:fld>
            <a:endParaRPr lang="es-ES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0E34BFB-ECCF-7661-E6D7-8B59EA42E85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036799" y="597600"/>
            <a:ext cx="5789514" cy="4497952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DE3D4C46-7CB3-62C5-615A-52FF1056F56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30903" y="2336364"/>
            <a:ext cx="3722578" cy="1134036"/>
          </a:xfrm>
        </p:spPr>
        <p:txBody>
          <a:bodyPr/>
          <a:lstStyle/>
          <a:p>
            <a:r>
              <a:rPr lang="es-ES" sz="2800" dirty="0"/>
              <a:t>EL PAÍS VALENCIANO EN SU CONTEXTO GEOGRÁFICO, HISTÓRICO Y SOCIAL</a:t>
            </a:r>
          </a:p>
          <a:p>
            <a:endParaRPr lang="es-ES" dirty="0"/>
          </a:p>
          <a:p>
            <a:r>
              <a:rPr lang="es-ES" sz="2000" dirty="0">
                <a:solidFill>
                  <a:schemeClr val="accent2"/>
                </a:solidFill>
              </a:rPr>
              <a:t>JOSEP VICENT BOIRA (</a:t>
            </a:r>
            <a:r>
              <a:rPr lang="es-ES" sz="2000" dirty="0" err="1">
                <a:solidFill>
                  <a:schemeClr val="accent2"/>
                </a:solidFill>
              </a:rPr>
              <a:t>josep.boira@uv.es</a:t>
            </a:r>
            <a:r>
              <a:rPr lang="es-ES" sz="2000" dirty="0">
                <a:solidFill>
                  <a:schemeClr val="accent2"/>
                </a:solidFill>
              </a:rPr>
              <a:t>)</a:t>
            </a:r>
          </a:p>
          <a:p>
            <a:r>
              <a:rPr lang="es-ES" sz="2000" dirty="0">
                <a:solidFill>
                  <a:schemeClr val="accent2"/>
                </a:solidFill>
              </a:rPr>
              <a:t>UNIVERSITAT DE VALÈNCIA</a:t>
            </a:r>
          </a:p>
        </p:txBody>
      </p:sp>
    </p:spTree>
    <p:extLst>
      <p:ext uri="{BB962C8B-B14F-4D97-AF65-F5344CB8AC3E}">
        <p14:creationId xmlns:p14="http://schemas.microsoft.com/office/powerpoint/2010/main" val="12660150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8D8B5D-490E-0CA0-4FB5-54BB7986E4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UN PAÍS DE CIUDADES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BC6F1E66-7367-78CD-FBFF-34BBA19B76D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536DBB0-82DF-44E8-A9B3-7680102EDDF9}" type="slidenum">
              <a:rPr lang="es-ES" smtClean="0"/>
              <a:t>10</a:t>
            </a:fld>
            <a:endParaRPr lang="es-ES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76A54CEA-BE0E-273F-3CF7-EBE349FC99F3}"/>
              </a:ext>
            </a:extLst>
          </p:cNvPr>
          <p:cNvSpPr txBox="1">
            <a:spLocks/>
          </p:cNvSpPr>
          <p:nvPr/>
        </p:nvSpPr>
        <p:spPr>
          <a:xfrm>
            <a:off x="431819" y="1002563"/>
            <a:ext cx="4290493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vvic"/>
              <a:buNone/>
              <a:defRPr sz="2400" b="1" i="0" u="none" strike="noStrike" cap="none">
                <a:solidFill>
                  <a:schemeClr val="bg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 lang="es-ES" sz="1400" b="0" dirty="0">
              <a:solidFill>
                <a:srgbClr val="C00000"/>
              </a:solidFill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45B08087-2ECD-B1C3-7281-DF708D49B74C}"/>
              </a:ext>
            </a:extLst>
          </p:cNvPr>
          <p:cNvSpPr txBox="1">
            <a:spLocks/>
          </p:cNvSpPr>
          <p:nvPr/>
        </p:nvSpPr>
        <p:spPr>
          <a:xfrm>
            <a:off x="431818" y="1878250"/>
            <a:ext cx="4290493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vvic"/>
              <a:buNone/>
              <a:defRPr sz="2400" b="1" i="0" u="none" strike="noStrike" cap="none">
                <a:solidFill>
                  <a:schemeClr val="bg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r>
              <a:rPr lang="es-ES" sz="1400" dirty="0">
                <a:solidFill>
                  <a:schemeClr val="tx2">
                    <a:lumMod val="50000"/>
                  </a:schemeClr>
                </a:solidFill>
              </a:rPr>
              <a:t>El sistema de asentamientos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560301A-0230-8442-32F6-2DF95F679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4382" y="466772"/>
            <a:ext cx="2578971" cy="467672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951974F-2B4E-762B-C8E6-8A28221AD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0771" y="4140937"/>
            <a:ext cx="1491528" cy="96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281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8D8B5D-490E-0CA0-4FB5-54BB7986E4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UN PAÍS CONCENTRADO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BC6F1E66-7367-78CD-FBFF-34BBA19B76D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536DBB0-82DF-44E8-A9B3-7680102EDDF9}" type="slidenum">
              <a:rPr lang="es-ES" smtClean="0"/>
              <a:t>11</a:t>
            </a:fld>
            <a:endParaRPr lang="es-ES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76A54CEA-BE0E-273F-3CF7-EBE349FC99F3}"/>
              </a:ext>
            </a:extLst>
          </p:cNvPr>
          <p:cNvSpPr txBox="1">
            <a:spLocks/>
          </p:cNvSpPr>
          <p:nvPr/>
        </p:nvSpPr>
        <p:spPr>
          <a:xfrm>
            <a:off x="431819" y="1002563"/>
            <a:ext cx="4290493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vvic"/>
              <a:buNone/>
              <a:defRPr sz="2400" b="1" i="0" u="none" strike="noStrike" cap="none">
                <a:solidFill>
                  <a:schemeClr val="bg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 lang="es-ES" sz="1400" b="0" dirty="0">
              <a:solidFill>
                <a:srgbClr val="C00000"/>
              </a:solidFill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45B08087-2ECD-B1C3-7281-DF708D49B74C}"/>
              </a:ext>
            </a:extLst>
          </p:cNvPr>
          <p:cNvSpPr txBox="1">
            <a:spLocks/>
          </p:cNvSpPr>
          <p:nvPr/>
        </p:nvSpPr>
        <p:spPr>
          <a:xfrm>
            <a:off x="431818" y="1878250"/>
            <a:ext cx="2850001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vvic"/>
              <a:buNone/>
              <a:defRPr sz="2400" b="1" i="0" u="none" strike="noStrike" cap="none">
                <a:solidFill>
                  <a:schemeClr val="bg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r>
              <a:rPr lang="es-ES" sz="1400" dirty="0">
                <a:solidFill>
                  <a:schemeClr val="tx2">
                    <a:lumMod val="50000"/>
                  </a:schemeClr>
                </a:solidFill>
              </a:rPr>
              <a:t>Ámbitos territoriales de la Comunidad Valenciana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EBBC123-8F86-C762-A1CA-F7E1B8C32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7800" y="99588"/>
            <a:ext cx="2850001" cy="504391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AA10050-719E-B7A5-EB34-02E98353C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7915" y="4050123"/>
            <a:ext cx="1057275" cy="58102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8750A175-F7AA-A1CF-D4A7-0B9964A32F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897" y="3223273"/>
            <a:ext cx="1428750" cy="133350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5C7F6B6F-DA2C-1A38-227A-1B1AC6DF12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1428" y="3223273"/>
            <a:ext cx="1581150" cy="1457325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0212D9BB-5B10-92E6-8F64-C172F13952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7240" y="3284468"/>
            <a:ext cx="1543050" cy="137160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4F25A209-58CC-FF66-3535-AF560F414A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765" y="2322170"/>
            <a:ext cx="2850001" cy="90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351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CFE96C-137F-34B3-A156-B67E5E41AD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UN PAÍS CON SUELO PROTEGIDO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5C3196E1-8827-85F0-AD11-16E0A8A8268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536DBB0-82DF-44E8-A9B3-7680102EDDF9}" type="slidenum">
              <a:rPr lang="es-ES" smtClean="0"/>
              <a:t>12</a:t>
            </a:fld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D8831B4-F2FD-1ADA-FAE5-185281D47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0364" y="284400"/>
            <a:ext cx="2765983" cy="485910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8EB7A194-37DF-76D0-2076-ED046BF2E6CB}"/>
              </a:ext>
            </a:extLst>
          </p:cNvPr>
          <p:cNvSpPr txBox="1">
            <a:spLocks/>
          </p:cNvSpPr>
          <p:nvPr/>
        </p:nvSpPr>
        <p:spPr>
          <a:xfrm>
            <a:off x="473383" y="995636"/>
            <a:ext cx="4290493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vvic"/>
              <a:buNone/>
              <a:defRPr sz="2400" b="1" i="0" u="none" strike="noStrike" cap="none">
                <a:solidFill>
                  <a:schemeClr val="bg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 lang="es-ES" sz="1600" dirty="0">
              <a:solidFill>
                <a:schemeClr val="tx1"/>
              </a:solidFill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FD66289F-D857-ACD6-A0AA-8CE0E12324C0}"/>
              </a:ext>
            </a:extLst>
          </p:cNvPr>
          <p:cNvSpPr txBox="1">
            <a:spLocks/>
          </p:cNvSpPr>
          <p:nvPr/>
        </p:nvSpPr>
        <p:spPr>
          <a:xfrm>
            <a:off x="431818" y="1878250"/>
            <a:ext cx="4290493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vvic"/>
              <a:buNone/>
              <a:defRPr sz="2400" b="1" i="0" u="none" strike="noStrike" cap="none">
                <a:solidFill>
                  <a:schemeClr val="bg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r>
              <a:rPr lang="es-ES" sz="1400" dirty="0">
                <a:solidFill>
                  <a:schemeClr val="tx2">
                    <a:lumMod val="50000"/>
                  </a:schemeClr>
                </a:solidFill>
              </a:rPr>
              <a:t>Suelo protegido en la Comunidad Valenciana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525740A-53B7-DD5A-19A3-239D6B090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4776" y="3411757"/>
            <a:ext cx="2248334" cy="97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288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B77EFF2-6B2D-96FD-B1AD-97C6CCD4E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6DBB0-82DF-44E8-A9B3-7680102EDDF9}" type="slidenum">
              <a:rPr lang="es-ES" smtClean="0"/>
              <a:t>13</a:t>
            </a:fld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90DCD67-4A8A-C961-DDFC-C5CB192ED333}"/>
              </a:ext>
            </a:extLst>
          </p:cNvPr>
          <p:cNvSpPr txBox="1"/>
          <p:nvPr/>
        </p:nvSpPr>
        <p:spPr>
          <a:xfrm>
            <a:off x="533862" y="1786920"/>
            <a:ext cx="2866490" cy="1569660"/>
          </a:xfrm>
          <a:prstGeom prst="rect">
            <a:avLst/>
          </a:prstGeom>
          <a:solidFill>
            <a:srgbClr val="387771"/>
          </a:solidFill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Livvic"/>
                <a:sym typeface="Livvic"/>
              </a:rPr>
              <a:t>Mapa de TRÁFICO</a:t>
            </a:r>
          </a:p>
          <a:p>
            <a:pPr algn="ctr"/>
            <a:r>
              <a:rPr lang="es-ES" sz="2400" b="1" dirty="0">
                <a:solidFill>
                  <a:schemeClr val="bg1"/>
                </a:solidFill>
                <a:latin typeface="Livvic"/>
                <a:sym typeface="Livvic"/>
              </a:rPr>
              <a:t>Terrestre:</a:t>
            </a:r>
          </a:p>
          <a:p>
            <a:pPr algn="ctr"/>
            <a:r>
              <a:rPr lang="es-ES" sz="2400" b="1" dirty="0">
                <a:solidFill>
                  <a:schemeClr val="bg1"/>
                </a:solidFill>
                <a:latin typeface="Livvic"/>
                <a:sym typeface="Livvic"/>
              </a:rPr>
              <a:t>Carreteras y</a:t>
            </a:r>
          </a:p>
          <a:p>
            <a:pPr algn="ctr"/>
            <a:r>
              <a:rPr lang="es-ES" sz="2400" b="1" dirty="0">
                <a:solidFill>
                  <a:schemeClr val="bg1"/>
                </a:solidFill>
                <a:latin typeface="Livvic"/>
                <a:sym typeface="Livvic"/>
              </a:rPr>
              <a:t>ferrocarriles</a:t>
            </a:r>
          </a:p>
        </p:txBody>
      </p:sp>
      <p:pic>
        <p:nvPicPr>
          <p:cNvPr id="5" name="Imagen 4" descr="Mapa&#10;&#10;Descripción generada automáticamente">
            <a:extLst>
              <a:ext uri="{FF2B5EF4-FFF2-40B4-BE49-F238E27FC236}">
                <a16:creationId xmlns:a16="http://schemas.microsoft.com/office/drawing/2014/main" id="{42D7C34C-C89A-0F3A-DC4E-CF97DB0DC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1800" y="324775"/>
            <a:ext cx="4862572" cy="4320000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FCB4FAB-66E4-9125-4860-0E5F8123090C}"/>
              </a:ext>
            </a:extLst>
          </p:cNvPr>
          <p:cNvSpPr txBox="1"/>
          <p:nvPr/>
        </p:nvSpPr>
        <p:spPr>
          <a:xfrm>
            <a:off x="153948" y="4812248"/>
            <a:ext cx="302518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" dirty="0"/>
              <a:t>Piqueras Haba, J. (Dir.): </a:t>
            </a:r>
            <a:r>
              <a:rPr lang="es-ES" sz="600" i="1" dirty="0" err="1"/>
              <a:t>Atles</a:t>
            </a:r>
            <a:r>
              <a:rPr lang="es-ES" sz="600" i="1" dirty="0"/>
              <a:t> escolar </a:t>
            </a:r>
            <a:r>
              <a:rPr lang="es-ES" sz="600" i="1" dirty="0" err="1"/>
              <a:t>valencià</a:t>
            </a:r>
            <a:r>
              <a:rPr lang="es-ES" sz="600" dirty="0"/>
              <a:t>. </a:t>
            </a:r>
            <a:r>
              <a:rPr lang="es-ES" sz="600" dirty="0" err="1"/>
              <a:t>Arcís</a:t>
            </a:r>
            <a:r>
              <a:rPr lang="es-ES" sz="600" dirty="0"/>
              <a:t> Ediciones SL. València. 2016</a:t>
            </a:r>
          </a:p>
        </p:txBody>
      </p:sp>
    </p:spTree>
    <p:extLst>
      <p:ext uri="{BB962C8B-B14F-4D97-AF65-F5344CB8AC3E}">
        <p14:creationId xmlns:p14="http://schemas.microsoft.com/office/powerpoint/2010/main" val="20760084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B77EFF2-6B2D-96FD-B1AD-97C6CCD4E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6DBB0-82DF-44E8-A9B3-7680102EDDF9}" type="slidenum">
              <a:rPr lang="es-ES" smtClean="0"/>
              <a:t>14</a:t>
            </a:fld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90DCD67-4A8A-C961-DDFC-C5CB192ED333}"/>
              </a:ext>
            </a:extLst>
          </p:cNvPr>
          <p:cNvSpPr txBox="1"/>
          <p:nvPr/>
        </p:nvSpPr>
        <p:spPr>
          <a:xfrm>
            <a:off x="164639" y="1971584"/>
            <a:ext cx="4229042" cy="1015663"/>
          </a:xfrm>
          <a:prstGeom prst="rect">
            <a:avLst/>
          </a:prstGeom>
          <a:solidFill>
            <a:srgbClr val="387771"/>
          </a:solidFill>
        </p:spPr>
        <p:txBody>
          <a:bodyPr wrap="non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  <a:latin typeface="Livvic"/>
                <a:sym typeface="Livvic"/>
              </a:rPr>
              <a:t>Mapa lingüístico</a:t>
            </a:r>
          </a:p>
          <a:p>
            <a:pPr algn="ctr"/>
            <a:r>
              <a:rPr lang="es-ES" sz="2000" b="1" dirty="0">
                <a:solidFill>
                  <a:schemeClr val="bg1"/>
                </a:solidFill>
                <a:latin typeface="Livvic"/>
                <a:sym typeface="Livvic"/>
              </a:rPr>
              <a:t>castellano y valenciano/catalán.</a:t>
            </a:r>
          </a:p>
          <a:p>
            <a:pPr algn="ctr"/>
            <a:r>
              <a:rPr lang="es-ES" sz="2000" b="1" dirty="0">
                <a:solidFill>
                  <a:schemeClr val="bg1"/>
                </a:solidFill>
                <a:latin typeface="Livvic"/>
                <a:sym typeface="Livvic"/>
              </a:rPr>
              <a:t>Variantes dialectales</a:t>
            </a:r>
          </a:p>
        </p:txBody>
      </p:sp>
      <p:pic>
        <p:nvPicPr>
          <p:cNvPr id="5" name="Imagen 4" descr="Mapa&#10;&#10;Descripción generada automáticamente">
            <a:extLst>
              <a:ext uri="{FF2B5EF4-FFF2-40B4-BE49-F238E27FC236}">
                <a16:creationId xmlns:a16="http://schemas.microsoft.com/office/drawing/2014/main" id="{578F082A-FF29-45F1-1E72-FF6A90BFE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41749"/>
            <a:ext cx="3286123" cy="4860000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9D4FF94-6B81-3D9C-436E-9686B2AE3166}"/>
              </a:ext>
            </a:extLst>
          </p:cNvPr>
          <p:cNvSpPr txBox="1"/>
          <p:nvPr/>
        </p:nvSpPr>
        <p:spPr>
          <a:xfrm>
            <a:off x="153948" y="4812248"/>
            <a:ext cx="302518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" dirty="0"/>
              <a:t>Piqueras Haba, J. (Dir.): </a:t>
            </a:r>
            <a:r>
              <a:rPr lang="es-ES" sz="600" i="1" dirty="0" err="1"/>
              <a:t>Atles</a:t>
            </a:r>
            <a:r>
              <a:rPr lang="es-ES" sz="600" i="1" dirty="0"/>
              <a:t> escolar </a:t>
            </a:r>
            <a:r>
              <a:rPr lang="es-ES" sz="600" i="1" dirty="0" err="1"/>
              <a:t>valencià</a:t>
            </a:r>
            <a:r>
              <a:rPr lang="es-ES" sz="600" dirty="0"/>
              <a:t>. </a:t>
            </a:r>
            <a:r>
              <a:rPr lang="es-ES" sz="600" dirty="0" err="1"/>
              <a:t>Arcís</a:t>
            </a:r>
            <a:r>
              <a:rPr lang="es-ES" sz="600" dirty="0"/>
              <a:t> Ediciones SL. València. 2016</a:t>
            </a:r>
          </a:p>
        </p:txBody>
      </p:sp>
    </p:spTree>
    <p:extLst>
      <p:ext uri="{BB962C8B-B14F-4D97-AF65-F5344CB8AC3E}">
        <p14:creationId xmlns:p14="http://schemas.microsoft.com/office/powerpoint/2010/main" val="15992175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1">
            <a:extLst>
              <a:ext uri="{FF2B5EF4-FFF2-40B4-BE49-F238E27FC236}">
                <a16:creationId xmlns:a16="http://schemas.microsoft.com/office/drawing/2014/main" id="{DA542B96-D5C3-C9DB-D03D-BDD448BDF08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3F0874CA-2CC3-7D5C-F1FF-1E6FD911042E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8C23C82-A0A8-CE37-A92F-CF3BFB03B0E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536DBB0-82DF-44E8-A9B3-7680102EDDF9}" type="slidenum">
              <a:rPr lang="es-ES" smtClean="0"/>
              <a:t>15</a:t>
            </a:fld>
            <a:endParaRPr lang="es-ES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5CAD5CC3-C1E4-6D04-7FE2-04C8A74B773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036800" y="597600"/>
            <a:ext cx="4277584" cy="1569600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567C504A-C157-53DB-DAC1-FA79F94A408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184399" y="1310400"/>
            <a:ext cx="3939861" cy="579600"/>
          </a:xfrm>
        </p:spPr>
        <p:txBody>
          <a:bodyPr/>
          <a:lstStyle/>
          <a:p>
            <a:r>
              <a:rPr lang="es-ES" dirty="0"/>
              <a:t>3. UNA HISTORIA EN UNOS MAPAS</a:t>
            </a:r>
          </a:p>
        </p:txBody>
      </p:sp>
    </p:spTree>
    <p:extLst>
      <p:ext uri="{BB962C8B-B14F-4D97-AF65-F5344CB8AC3E}">
        <p14:creationId xmlns:p14="http://schemas.microsoft.com/office/powerpoint/2010/main" val="19756680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B77EFF2-6B2D-96FD-B1AD-97C6CCD4E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6DBB0-82DF-44E8-A9B3-7680102EDDF9}" type="slidenum">
              <a:rPr lang="es-ES" smtClean="0"/>
              <a:t>16</a:t>
            </a:fld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90DCD67-4A8A-C961-DDFC-C5CB192ED333}"/>
              </a:ext>
            </a:extLst>
          </p:cNvPr>
          <p:cNvSpPr txBox="1"/>
          <p:nvPr/>
        </p:nvSpPr>
        <p:spPr>
          <a:xfrm>
            <a:off x="631930" y="2101764"/>
            <a:ext cx="2656497" cy="830997"/>
          </a:xfrm>
          <a:prstGeom prst="rect">
            <a:avLst/>
          </a:prstGeom>
          <a:solidFill>
            <a:srgbClr val="387771"/>
          </a:solidFill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Livvic"/>
                <a:sym typeface="Livvic"/>
              </a:rPr>
              <a:t>Imperio Romano</a:t>
            </a:r>
          </a:p>
          <a:p>
            <a:pPr algn="ctr"/>
            <a:r>
              <a:rPr lang="es-ES" sz="2400" b="1" dirty="0">
                <a:solidFill>
                  <a:schemeClr val="bg1"/>
                </a:solidFill>
                <a:latin typeface="Livvic"/>
                <a:sym typeface="Livvic"/>
              </a:rPr>
              <a:t>siglo I</a:t>
            </a:r>
          </a:p>
        </p:txBody>
      </p:sp>
      <p:pic>
        <p:nvPicPr>
          <p:cNvPr id="5" name="Imagen 4" descr="Mapa&#10;&#10;Descripción generada automáticamente">
            <a:extLst>
              <a:ext uri="{FF2B5EF4-FFF2-40B4-BE49-F238E27FC236}">
                <a16:creationId xmlns:a16="http://schemas.microsoft.com/office/drawing/2014/main" id="{21071E62-903E-8E6A-6962-DF64F8295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8316" y="267263"/>
            <a:ext cx="5086838" cy="4500000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3A98898-D0FF-5952-34C1-DFA3AFF11BA7}"/>
              </a:ext>
            </a:extLst>
          </p:cNvPr>
          <p:cNvSpPr txBox="1"/>
          <p:nvPr/>
        </p:nvSpPr>
        <p:spPr>
          <a:xfrm>
            <a:off x="153948" y="4812248"/>
            <a:ext cx="302518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" dirty="0"/>
              <a:t>Piqueras Haba, J. (Dir.): </a:t>
            </a:r>
            <a:r>
              <a:rPr lang="es-ES" sz="600" i="1" dirty="0" err="1"/>
              <a:t>Atles</a:t>
            </a:r>
            <a:r>
              <a:rPr lang="es-ES" sz="600" i="1" dirty="0"/>
              <a:t> escolar </a:t>
            </a:r>
            <a:r>
              <a:rPr lang="es-ES" sz="600" i="1" dirty="0" err="1"/>
              <a:t>valencià</a:t>
            </a:r>
            <a:r>
              <a:rPr lang="es-ES" sz="600" dirty="0"/>
              <a:t>. </a:t>
            </a:r>
            <a:r>
              <a:rPr lang="es-ES" sz="600" dirty="0" err="1"/>
              <a:t>Arcís</a:t>
            </a:r>
            <a:r>
              <a:rPr lang="es-ES" sz="600" dirty="0"/>
              <a:t> Ediciones SL. València. 2016</a:t>
            </a:r>
          </a:p>
        </p:txBody>
      </p:sp>
    </p:spTree>
    <p:extLst>
      <p:ext uri="{BB962C8B-B14F-4D97-AF65-F5344CB8AC3E}">
        <p14:creationId xmlns:p14="http://schemas.microsoft.com/office/powerpoint/2010/main" val="41384965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B77EFF2-6B2D-96FD-B1AD-97C6CCD4E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6DBB0-82DF-44E8-A9B3-7680102EDDF9}" type="slidenum">
              <a:rPr lang="es-ES" smtClean="0"/>
              <a:t>17</a:t>
            </a:fld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90DCD67-4A8A-C961-DDFC-C5CB192ED333}"/>
              </a:ext>
            </a:extLst>
          </p:cNvPr>
          <p:cNvSpPr txBox="1"/>
          <p:nvPr/>
        </p:nvSpPr>
        <p:spPr>
          <a:xfrm>
            <a:off x="581151" y="1971585"/>
            <a:ext cx="2771913" cy="461665"/>
          </a:xfrm>
          <a:prstGeom prst="rect">
            <a:avLst/>
          </a:prstGeom>
          <a:solidFill>
            <a:srgbClr val="387771"/>
          </a:solidFill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 err="1">
                <a:solidFill>
                  <a:schemeClr val="bg1"/>
                </a:solidFill>
                <a:latin typeface="Livvic"/>
                <a:sym typeface="Livvic"/>
              </a:rPr>
              <a:t>Valentia</a:t>
            </a:r>
            <a:r>
              <a:rPr lang="es-ES" sz="2400" b="1" dirty="0">
                <a:solidFill>
                  <a:schemeClr val="bg1"/>
                </a:solidFill>
                <a:latin typeface="Livvic"/>
                <a:sym typeface="Livvic"/>
              </a:rPr>
              <a:t> Romana</a:t>
            </a:r>
          </a:p>
        </p:txBody>
      </p:sp>
      <p:pic>
        <p:nvPicPr>
          <p:cNvPr id="5" name="Imagen 4" descr="Mapa&#10;&#10;Descripción generada automáticamente">
            <a:extLst>
              <a:ext uri="{FF2B5EF4-FFF2-40B4-BE49-F238E27FC236}">
                <a16:creationId xmlns:a16="http://schemas.microsoft.com/office/drawing/2014/main" id="{CAFD6C62-8AC4-990C-9E94-8E6C34B9B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78130"/>
            <a:ext cx="3206150" cy="4860000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611F552-F6E0-B97C-7470-00A0EBE81234}"/>
              </a:ext>
            </a:extLst>
          </p:cNvPr>
          <p:cNvSpPr txBox="1"/>
          <p:nvPr/>
        </p:nvSpPr>
        <p:spPr>
          <a:xfrm>
            <a:off x="153948" y="4812248"/>
            <a:ext cx="302518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" dirty="0"/>
              <a:t>Piqueras Haba, J. (Dir.): </a:t>
            </a:r>
            <a:r>
              <a:rPr lang="es-ES" sz="600" i="1" dirty="0" err="1"/>
              <a:t>Atles</a:t>
            </a:r>
            <a:r>
              <a:rPr lang="es-ES" sz="600" i="1" dirty="0"/>
              <a:t> escolar </a:t>
            </a:r>
            <a:r>
              <a:rPr lang="es-ES" sz="600" i="1" dirty="0" err="1"/>
              <a:t>valencià</a:t>
            </a:r>
            <a:r>
              <a:rPr lang="es-ES" sz="600" dirty="0"/>
              <a:t>. </a:t>
            </a:r>
            <a:r>
              <a:rPr lang="es-ES" sz="600" dirty="0" err="1"/>
              <a:t>Arcís</a:t>
            </a:r>
            <a:r>
              <a:rPr lang="es-ES" sz="600" dirty="0"/>
              <a:t> Ediciones SL. València. 2016</a:t>
            </a:r>
          </a:p>
        </p:txBody>
      </p:sp>
    </p:spTree>
    <p:extLst>
      <p:ext uri="{BB962C8B-B14F-4D97-AF65-F5344CB8AC3E}">
        <p14:creationId xmlns:p14="http://schemas.microsoft.com/office/powerpoint/2010/main" val="1962255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B77EFF2-6B2D-96FD-B1AD-97C6CCD4E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6DBB0-82DF-44E8-A9B3-7680102EDDF9}" type="slidenum">
              <a:rPr lang="es-ES" smtClean="0"/>
              <a:t>18</a:t>
            </a:fld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90DCD67-4A8A-C961-DDFC-C5CB192ED333}"/>
              </a:ext>
            </a:extLst>
          </p:cNvPr>
          <p:cNvSpPr txBox="1"/>
          <p:nvPr/>
        </p:nvSpPr>
        <p:spPr>
          <a:xfrm>
            <a:off x="28117" y="1417588"/>
            <a:ext cx="3296095" cy="1938992"/>
          </a:xfrm>
          <a:prstGeom prst="rect">
            <a:avLst/>
          </a:prstGeom>
          <a:solidFill>
            <a:srgbClr val="387771"/>
          </a:solidFill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Livvic"/>
                <a:sym typeface="Livvic"/>
              </a:rPr>
              <a:t>Invasión almorávide.</a:t>
            </a:r>
          </a:p>
          <a:p>
            <a:pPr algn="ctr"/>
            <a:r>
              <a:rPr lang="es-ES" sz="2400" b="1" dirty="0">
                <a:solidFill>
                  <a:schemeClr val="bg1"/>
                </a:solidFill>
                <a:latin typeface="Livvic"/>
                <a:sym typeface="Livvic"/>
              </a:rPr>
              <a:t>Unificación de </a:t>
            </a:r>
          </a:p>
          <a:p>
            <a:pPr algn="ctr"/>
            <a:r>
              <a:rPr lang="es-ES" sz="2400" b="1" dirty="0">
                <a:solidFill>
                  <a:schemeClr val="bg1"/>
                </a:solidFill>
                <a:latin typeface="Livvic"/>
                <a:sym typeface="Livvic"/>
              </a:rPr>
              <a:t>la España </a:t>
            </a:r>
          </a:p>
          <a:p>
            <a:pPr algn="ctr"/>
            <a:r>
              <a:rPr lang="es-ES" sz="2400" b="1" dirty="0">
                <a:solidFill>
                  <a:schemeClr val="bg1"/>
                </a:solidFill>
                <a:latin typeface="Livvic"/>
                <a:sym typeface="Livvic"/>
              </a:rPr>
              <a:t>Musulmana</a:t>
            </a:r>
          </a:p>
          <a:p>
            <a:pPr algn="ctr"/>
            <a:r>
              <a:rPr lang="es-ES" sz="2400" b="1" dirty="0">
                <a:solidFill>
                  <a:schemeClr val="bg1"/>
                </a:solidFill>
                <a:latin typeface="Livvic"/>
                <a:sym typeface="Livvic"/>
              </a:rPr>
              <a:t>1086 – 1115</a:t>
            </a:r>
          </a:p>
        </p:txBody>
      </p:sp>
      <p:pic>
        <p:nvPicPr>
          <p:cNvPr id="5" name="Imagen 4" descr="Mapa&#10;&#10;Descripción generada automáticamente">
            <a:extLst>
              <a:ext uri="{FF2B5EF4-FFF2-40B4-BE49-F238E27FC236}">
                <a16:creationId xmlns:a16="http://schemas.microsoft.com/office/drawing/2014/main" id="{56915B00-B9BB-91AA-6978-C6D16D7C4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5398" y="267263"/>
            <a:ext cx="5739444" cy="4500000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8A7AEF7-26B2-A6CA-4523-4586755968F1}"/>
              </a:ext>
            </a:extLst>
          </p:cNvPr>
          <p:cNvSpPr txBox="1"/>
          <p:nvPr/>
        </p:nvSpPr>
        <p:spPr>
          <a:xfrm>
            <a:off x="153948" y="4812248"/>
            <a:ext cx="302518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" dirty="0"/>
              <a:t>Piqueras Haba, J. (Dir.): </a:t>
            </a:r>
            <a:r>
              <a:rPr lang="es-ES" sz="600" i="1" dirty="0" err="1"/>
              <a:t>Atles</a:t>
            </a:r>
            <a:r>
              <a:rPr lang="es-ES" sz="600" i="1" dirty="0"/>
              <a:t> escolar </a:t>
            </a:r>
            <a:r>
              <a:rPr lang="es-ES" sz="600" i="1" dirty="0" err="1"/>
              <a:t>valencià</a:t>
            </a:r>
            <a:r>
              <a:rPr lang="es-ES" sz="600" dirty="0"/>
              <a:t>. </a:t>
            </a:r>
            <a:r>
              <a:rPr lang="es-ES" sz="600" dirty="0" err="1"/>
              <a:t>Arcís</a:t>
            </a:r>
            <a:r>
              <a:rPr lang="es-ES" sz="600" dirty="0"/>
              <a:t> Ediciones SL. València. 2016</a:t>
            </a:r>
          </a:p>
        </p:txBody>
      </p:sp>
    </p:spTree>
    <p:extLst>
      <p:ext uri="{BB962C8B-B14F-4D97-AF65-F5344CB8AC3E}">
        <p14:creationId xmlns:p14="http://schemas.microsoft.com/office/powerpoint/2010/main" val="4219950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B77EFF2-6B2D-96FD-B1AD-97C6CCD4E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6DBB0-82DF-44E8-A9B3-7680102EDDF9}" type="slidenum">
              <a:rPr lang="es-ES" smtClean="0"/>
              <a:t>19</a:t>
            </a:fld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90DCD67-4A8A-C961-DDFC-C5CB192ED333}"/>
              </a:ext>
            </a:extLst>
          </p:cNvPr>
          <p:cNvSpPr txBox="1"/>
          <p:nvPr/>
        </p:nvSpPr>
        <p:spPr>
          <a:xfrm>
            <a:off x="399269" y="1786920"/>
            <a:ext cx="3094116" cy="1200329"/>
          </a:xfrm>
          <a:prstGeom prst="rect">
            <a:avLst/>
          </a:prstGeom>
          <a:solidFill>
            <a:srgbClr val="387771"/>
          </a:solidFill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 err="1">
                <a:solidFill>
                  <a:schemeClr val="bg1"/>
                </a:solidFill>
                <a:latin typeface="Livvic"/>
                <a:sym typeface="Livvic"/>
              </a:rPr>
              <a:t>Toponímia</a:t>
            </a:r>
            <a:r>
              <a:rPr lang="es-ES" sz="2400" b="1" dirty="0">
                <a:solidFill>
                  <a:schemeClr val="bg1"/>
                </a:solidFill>
                <a:latin typeface="Livvic"/>
                <a:sym typeface="Livvic"/>
              </a:rPr>
              <a:t> arábiga </a:t>
            </a:r>
          </a:p>
          <a:p>
            <a:pPr algn="ctr"/>
            <a:r>
              <a:rPr lang="es-ES" sz="2400" b="1" dirty="0">
                <a:solidFill>
                  <a:schemeClr val="bg1"/>
                </a:solidFill>
                <a:latin typeface="Livvic"/>
                <a:sym typeface="Livvic"/>
              </a:rPr>
              <a:t>en la Comunitat </a:t>
            </a:r>
          </a:p>
          <a:p>
            <a:pPr algn="ctr"/>
            <a:r>
              <a:rPr lang="es-ES" sz="2400" b="1" dirty="0">
                <a:solidFill>
                  <a:schemeClr val="bg1"/>
                </a:solidFill>
                <a:latin typeface="Livvic"/>
                <a:sym typeface="Livvic"/>
              </a:rPr>
              <a:t>Valenciana</a:t>
            </a:r>
          </a:p>
        </p:txBody>
      </p:sp>
      <p:pic>
        <p:nvPicPr>
          <p:cNvPr id="5" name="Imagen 4" descr="Mapa&#10;&#10;Descripción generada automáticamente">
            <a:extLst>
              <a:ext uri="{FF2B5EF4-FFF2-40B4-BE49-F238E27FC236}">
                <a16:creationId xmlns:a16="http://schemas.microsoft.com/office/drawing/2014/main" id="{BDC0345F-CC05-31A4-506F-9231D0EC4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41750"/>
            <a:ext cx="3476865" cy="4860000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00BA2DA-E67A-3027-92B2-56A73AEDE57C}"/>
              </a:ext>
            </a:extLst>
          </p:cNvPr>
          <p:cNvSpPr txBox="1"/>
          <p:nvPr/>
        </p:nvSpPr>
        <p:spPr>
          <a:xfrm>
            <a:off x="153948" y="4812248"/>
            <a:ext cx="302518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" dirty="0"/>
              <a:t>Piqueras Haba, J. (Dir.): </a:t>
            </a:r>
            <a:r>
              <a:rPr lang="es-ES" sz="600" i="1" dirty="0" err="1"/>
              <a:t>Atles</a:t>
            </a:r>
            <a:r>
              <a:rPr lang="es-ES" sz="600" i="1" dirty="0"/>
              <a:t> escolar </a:t>
            </a:r>
            <a:r>
              <a:rPr lang="es-ES" sz="600" i="1" dirty="0" err="1"/>
              <a:t>valencià</a:t>
            </a:r>
            <a:r>
              <a:rPr lang="es-ES" sz="600" dirty="0"/>
              <a:t>. </a:t>
            </a:r>
            <a:r>
              <a:rPr lang="es-ES" sz="600" dirty="0" err="1"/>
              <a:t>Arcís</a:t>
            </a:r>
            <a:r>
              <a:rPr lang="es-ES" sz="600" dirty="0"/>
              <a:t> Ediciones SL. València. 2016</a:t>
            </a:r>
          </a:p>
        </p:txBody>
      </p:sp>
    </p:spTree>
    <p:extLst>
      <p:ext uri="{BB962C8B-B14F-4D97-AF65-F5344CB8AC3E}">
        <p14:creationId xmlns:p14="http://schemas.microsoft.com/office/powerpoint/2010/main" val="41142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1">
            <a:extLst>
              <a:ext uri="{FF2B5EF4-FFF2-40B4-BE49-F238E27FC236}">
                <a16:creationId xmlns:a16="http://schemas.microsoft.com/office/drawing/2014/main" id="{DA542B96-D5C3-C9DB-D03D-BDD448BDF08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3F0874CA-2CC3-7D5C-F1FF-1E6FD911042E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8C23C82-A0A8-CE37-A92F-CF3BFB03B0E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536DBB0-82DF-44E8-A9B3-7680102EDDF9}" type="slidenum">
              <a:rPr lang="es-ES" smtClean="0"/>
              <a:t>2</a:t>
            </a:fld>
            <a:endParaRPr lang="es-ES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5CAD5CC3-C1E4-6D04-7FE2-04C8A74B773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036800" y="597600"/>
            <a:ext cx="4277584" cy="1569600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567C504A-C157-53DB-DAC1-FA79F94A408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184399" y="1310400"/>
            <a:ext cx="3939861" cy="579600"/>
          </a:xfrm>
        </p:spPr>
        <p:txBody>
          <a:bodyPr/>
          <a:lstStyle/>
          <a:p>
            <a:r>
              <a:rPr lang="es-ES" dirty="0"/>
              <a:t>1. MARCO GENERAL</a:t>
            </a:r>
          </a:p>
        </p:txBody>
      </p:sp>
    </p:spTree>
    <p:extLst>
      <p:ext uri="{BB962C8B-B14F-4D97-AF65-F5344CB8AC3E}">
        <p14:creationId xmlns:p14="http://schemas.microsoft.com/office/powerpoint/2010/main" val="33666330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B77EFF2-6B2D-96FD-B1AD-97C6CCD4E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6DBB0-82DF-44E8-A9B3-7680102EDDF9}" type="slidenum">
              <a:rPr lang="es-ES" smtClean="0"/>
              <a:t>20</a:t>
            </a:fld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90DCD67-4A8A-C961-DDFC-C5CB192ED333}"/>
              </a:ext>
            </a:extLst>
          </p:cNvPr>
          <p:cNvSpPr txBox="1"/>
          <p:nvPr/>
        </p:nvSpPr>
        <p:spPr>
          <a:xfrm>
            <a:off x="847217" y="1382372"/>
            <a:ext cx="1967205" cy="2308324"/>
          </a:xfrm>
          <a:prstGeom prst="rect">
            <a:avLst/>
          </a:prstGeom>
          <a:solidFill>
            <a:srgbClr val="387771"/>
          </a:solidFill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Livvic"/>
                <a:sym typeface="Livvic"/>
              </a:rPr>
              <a:t>Mapa de la </a:t>
            </a:r>
          </a:p>
          <a:p>
            <a:pPr algn="ctr"/>
            <a:r>
              <a:rPr lang="es-ES" sz="2400" b="1" dirty="0">
                <a:solidFill>
                  <a:schemeClr val="bg1"/>
                </a:solidFill>
                <a:latin typeface="Livvic"/>
                <a:sym typeface="Livvic"/>
              </a:rPr>
              <a:t>conquista</a:t>
            </a:r>
          </a:p>
          <a:p>
            <a:pPr algn="ctr"/>
            <a:r>
              <a:rPr lang="es-ES" sz="2400" b="1" dirty="0">
                <a:solidFill>
                  <a:schemeClr val="bg1"/>
                </a:solidFill>
                <a:latin typeface="Livvic"/>
                <a:sym typeface="Livvic"/>
              </a:rPr>
              <a:t>cristiana. El</a:t>
            </a:r>
          </a:p>
          <a:p>
            <a:pPr algn="ctr"/>
            <a:r>
              <a:rPr lang="es-ES" sz="2400" b="1" dirty="0" err="1">
                <a:solidFill>
                  <a:schemeClr val="bg1"/>
                </a:solidFill>
                <a:latin typeface="Livvic"/>
                <a:sym typeface="Livvic"/>
              </a:rPr>
              <a:t>regne</a:t>
            </a:r>
            <a:r>
              <a:rPr lang="es-ES" sz="2400" b="1" dirty="0">
                <a:solidFill>
                  <a:schemeClr val="bg1"/>
                </a:solidFill>
                <a:latin typeface="Livvic"/>
                <a:sym typeface="Livvic"/>
              </a:rPr>
              <a:t> de</a:t>
            </a:r>
          </a:p>
          <a:p>
            <a:pPr algn="ctr"/>
            <a:r>
              <a:rPr lang="es-ES" sz="2400" b="1" dirty="0">
                <a:solidFill>
                  <a:schemeClr val="bg1"/>
                </a:solidFill>
                <a:latin typeface="Livvic"/>
                <a:sym typeface="Livvic"/>
              </a:rPr>
              <a:t>València:</a:t>
            </a:r>
          </a:p>
          <a:p>
            <a:pPr algn="ctr"/>
            <a:r>
              <a:rPr lang="es-ES" sz="2400" b="1" dirty="0">
                <a:solidFill>
                  <a:schemeClr val="bg1"/>
                </a:solidFill>
                <a:latin typeface="Livvic"/>
                <a:sym typeface="Livvic"/>
              </a:rPr>
              <a:t>1180 – 1245</a:t>
            </a:r>
          </a:p>
        </p:txBody>
      </p:sp>
      <p:pic>
        <p:nvPicPr>
          <p:cNvPr id="6" name="Imagen 5" descr="Mapa&#10;&#10;Descripción generada automáticamente">
            <a:extLst>
              <a:ext uri="{FF2B5EF4-FFF2-40B4-BE49-F238E27FC236}">
                <a16:creationId xmlns:a16="http://schemas.microsoft.com/office/drawing/2014/main" id="{5B6CA2FE-4938-70E3-89FA-25FDC3FC70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294" t="991" r="-175" b="-991"/>
          <a:stretch/>
        </p:blipFill>
        <p:spPr>
          <a:xfrm>
            <a:off x="3923938" y="76154"/>
            <a:ext cx="3114815" cy="4920760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C9CA240-995D-F892-0E23-28D4E8A14816}"/>
              </a:ext>
            </a:extLst>
          </p:cNvPr>
          <p:cNvSpPr txBox="1"/>
          <p:nvPr/>
        </p:nvSpPr>
        <p:spPr>
          <a:xfrm>
            <a:off x="153948" y="4812248"/>
            <a:ext cx="302518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" dirty="0"/>
              <a:t>Piqueras Haba, J. (Dir.): </a:t>
            </a:r>
            <a:r>
              <a:rPr lang="es-ES" sz="600" i="1" dirty="0" err="1"/>
              <a:t>Atles</a:t>
            </a:r>
            <a:r>
              <a:rPr lang="es-ES" sz="600" i="1" dirty="0"/>
              <a:t> escolar </a:t>
            </a:r>
            <a:r>
              <a:rPr lang="es-ES" sz="600" i="1" dirty="0" err="1"/>
              <a:t>valencià</a:t>
            </a:r>
            <a:r>
              <a:rPr lang="es-ES" sz="600" dirty="0"/>
              <a:t>. </a:t>
            </a:r>
            <a:r>
              <a:rPr lang="es-ES" sz="600" dirty="0" err="1"/>
              <a:t>Arcís</a:t>
            </a:r>
            <a:r>
              <a:rPr lang="es-ES" sz="600" dirty="0"/>
              <a:t> Ediciones SL. València. 2016</a:t>
            </a:r>
          </a:p>
        </p:txBody>
      </p:sp>
    </p:spTree>
    <p:extLst>
      <p:ext uri="{BB962C8B-B14F-4D97-AF65-F5344CB8AC3E}">
        <p14:creationId xmlns:p14="http://schemas.microsoft.com/office/powerpoint/2010/main" val="23346347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B77EFF2-6B2D-96FD-B1AD-97C6CCD4E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6DBB0-82DF-44E8-A9B3-7680102EDDF9}" type="slidenum">
              <a:rPr lang="es-ES" smtClean="0"/>
              <a:t>21</a:t>
            </a:fld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90DCD67-4A8A-C961-DDFC-C5CB192ED333}"/>
              </a:ext>
            </a:extLst>
          </p:cNvPr>
          <p:cNvSpPr txBox="1"/>
          <p:nvPr/>
        </p:nvSpPr>
        <p:spPr>
          <a:xfrm>
            <a:off x="209261" y="392167"/>
            <a:ext cx="3321743" cy="830997"/>
          </a:xfrm>
          <a:prstGeom prst="rect">
            <a:avLst/>
          </a:prstGeom>
          <a:solidFill>
            <a:srgbClr val="387771"/>
          </a:solidFill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Livvic"/>
                <a:sym typeface="Livvic"/>
              </a:rPr>
              <a:t>La Corona de Aragón</a:t>
            </a:r>
          </a:p>
          <a:p>
            <a:pPr algn="ctr"/>
            <a:r>
              <a:rPr lang="es-ES" sz="2400" b="1" dirty="0">
                <a:solidFill>
                  <a:schemeClr val="bg1"/>
                </a:solidFill>
                <a:latin typeface="Livvic"/>
                <a:sym typeface="Livvic"/>
              </a:rPr>
              <a:t>Siglos XIII – XV</a:t>
            </a:r>
          </a:p>
        </p:txBody>
      </p:sp>
      <p:pic>
        <p:nvPicPr>
          <p:cNvPr id="5" name="Imagen 4" descr="Mapa&#10;&#10;Descripción generada automáticamente">
            <a:extLst>
              <a:ext uri="{FF2B5EF4-FFF2-40B4-BE49-F238E27FC236}">
                <a16:creationId xmlns:a16="http://schemas.microsoft.com/office/drawing/2014/main" id="{84052355-16D4-EF32-08BD-30C09C04E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113" y="1352481"/>
            <a:ext cx="6822948" cy="3339084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AD8FB96-0747-3B7B-DC76-7885481F8D1F}"/>
              </a:ext>
            </a:extLst>
          </p:cNvPr>
          <p:cNvSpPr txBox="1"/>
          <p:nvPr/>
        </p:nvSpPr>
        <p:spPr>
          <a:xfrm>
            <a:off x="153948" y="4812248"/>
            <a:ext cx="302518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" dirty="0"/>
              <a:t>Piqueras Haba, J. (Dir.): </a:t>
            </a:r>
            <a:r>
              <a:rPr lang="es-ES" sz="600" i="1" dirty="0" err="1"/>
              <a:t>Atles</a:t>
            </a:r>
            <a:r>
              <a:rPr lang="es-ES" sz="600" i="1" dirty="0"/>
              <a:t> escolar </a:t>
            </a:r>
            <a:r>
              <a:rPr lang="es-ES" sz="600" i="1" dirty="0" err="1"/>
              <a:t>valencià</a:t>
            </a:r>
            <a:r>
              <a:rPr lang="es-ES" sz="600" dirty="0"/>
              <a:t>. </a:t>
            </a:r>
            <a:r>
              <a:rPr lang="es-ES" sz="600" dirty="0" err="1"/>
              <a:t>Arcís</a:t>
            </a:r>
            <a:r>
              <a:rPr lang="es-ES" sz="600" dirty="0"/>
              <a:t> Ediciones SL. València. 2016</a:t>
            </a:r>
          </a:p>
        </p:txBody>
      </p:sp>
    </p:spTree>
    <p:extLst>
      <p:ext uri="{BB962C8B-B14F-4D97-AF65-F5344CB8AC3E}">
        <p14:creationId xmlns:p14="http://schemas.microsoft.com/office/powerpoint/2010/main" val="669538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B77EFF2-6B2D-96FD-B1AD-97C6CCD4E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6DBB0-82DF-44E8-A9B3-7680102EDDF9}" type="slidenum">
              <a:rPr lang="es-ES" smtClean="0"/>
              <a:t>22</a:t>
            </a:fld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90DCD67-4A8A-C961-DDFC-C5CB192ED333}"/>
              </a:ext>
            </a:extLst>
          </p:cNvPr>
          <p:cNvSpPr txBox="1"/>
          <p:nvPr/>
        </p:nvSpPr>
        <p:spPr>
          <a:xfrm>
            <a:off x="480427" y="1049631"/>
            <a:ext cx="1656223" cy="2677656"/>
          </a:xfrm>
          <a:prstGeom prst="rect">
            <a:avLst/>
          </a:prstGeom>
          <a:solidFill>
            <a:srgbClr val="387771"/>
          </a:solidFill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Livvic"/>
                <a:sym typeface="Livvic"/>
              </a:rPr>
              <a:t>Mapa del </a:t>
            </a:r>
          </a:p>
          <a:p>
            <a:pPr algn="ctr"/>
            <a:r>
              <a:rPr lang="es-ES" sz="2400" b="1" dirty="0">
                <a:solidFill>
                  <a:schemeClr val="bg1"/>
                </a:solidFill>
                <a:latin typeface="Livvic"/>
                <a:sym typeface="Livvic"/>
              </a:rPr>
              <a:t>Reino de </a:t>
            </a:r>
          </a:p>
          <a:p>
            <a:pPr algn="ctr"/>
            <a:r>
              <a:rPr lang="es-ES" sz="2400" b="1" dirty="0">
                <a:solidFill>
                  <a:schemeClr val="bg1"/>
                </a:solidFill>
                <a:latin typeface="Livvic"/>
                <a:sym typeface="Livvic"/>
              </a:rPr>
              <a:t>València </a:t>
            </a:r>
          </a:p>
          <a:p>
            <a:pPr algn="ctr"/>
            <a:endParaRPr lang="es-ES" sz="2400" b="1" dirty="0">
              <a:solidFill>
                <a:schemeClr val="bg1"/>
              </a:solidFill>
              <a:latin typeface="Livvic"/>
              <a:sym typeface="Livvic"/>
            </a:endParaRPr>
          </a:p>
          <a:p>
            <a:pPr algn="ctr"/>
            <a:r>
              <a:rPr lang="es-ES" sz="2400" b="1" dirty="0">
                <a:solidFill>
                  <a:schemeClr val="bg1"/>
                </a:solidFill>
                <a:latin typeface="Livvic"/>
                <a:sym typeface="Livvic"/>
              </a:rPr>
              <a:t>Abraham</a:t>
            </a:r>
          </a:p>
          <a:p>
            <a:pPr algn="ctr"/>
            <a:r>
              <a:rPr lang="es-ES" sz="2400" b="1" dirty="0">
                <a:solidFill>
                  <a:schemeClr val="bg1"/>
                </a:solidFill>
                <a:latin typeface="Livvic"/>
                <a:sym typeface="Livvic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Livvic"/>
                <a:sym typeface="Livvic"/>
              </a:rPr>
              <a:t>Ortelius</a:t>
            </a:r>
            <a:r>
              <a:rPr lang="es-ES" sz="2400" b="1" dirty="0">
                <a:solidFill>
                  <a:schemeClr val="bg1"/>
                </a:solidFill>
                <a:latin typeface="Livvic"/>
                <a:sym typeface="Livvic"/>
              </a:rPr>
              <a:t>, </a:t>
            </a:r>
          </a:p>
          <a:p>
            <a:pPr algn="ctr"/>
            <a:r>
              <a:rPr lang="es-ES" sz="2400" b="1" dirty="0">
                <a:solidFill>
                  <a:schemeClr val="bg1"/>
                </a:solidFill>
                <a:latin typeface="Livvic"/>
                <a:sym typeface="Livvic"/>
              </a:rPr>
              <a:t>1584 </a:t>
            </a:r>
          </a:p>
        </p:txBody>
      </p:sp>
      <p:pic>
        <p:nvPicPr>
          <p:cNvPr id="5" name="Imagen 4" descr="Mapa&#10;&#10;Descripción generada automáticamente">
            <a:extLst>
              <a:ext uri="{FF2B5EF4-FFF2-40B4-BE49-F238E27FC236}">
                <a16:creationId xmlns:a16="http://schemas.microsoft.com/office/drawing/2014/main" id="{499AD9C4-3A3E-A97D-05DE-B0EA6CCD6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9215" y="138459"/>
            <a:ext cx="6448065" cy="4500000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EEAA178-02EA-59B3-4662-11AFA2F2BF3F}"/>
              </a:ext>
            </a:extLst>
          </p:cNvPr>
          <p:cNvSpPr txBox="1"/>
          <p:nvPr/>
        </p:nvSpPr>
        <p:spPr>
          <a:xfrm>
            <a:off x="153948" y="4812248"/>
            <a:ext cx="302518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" dirty="0"/>
              <a:t>Piqueras Haba, J. (Dir.): </a:t>
            </a:r>
            <a:r>
              <a:rPr lang="es-ES" sz="600" i="1" dirty="0" err="1"/>
              <a:t>Atles</a:t>
            </a:r>
            <a:r>
              <a:rPr lang="es-ES" sz="600" i="1" dirty="0"/>
              <a:t> escolar </a:t>
            </a:r>
            <a:r>
              <a:rPr lang="es-ES" sz="600" i="1" dirty="0" err="1"/>
              <a:t>valencià</a:t>
            </a:r>
            <a:r>
              <a:rPr lang="es-ES" sz="600" dirty="0"/>
              <a:t>. </a:t>
            </a:r>
            <a:r>
              <a:rPr lang="es-ES" sz="600" dirty="0" err="1"/>
              <a:t>Arcís</a:t>
            </a:r>
            <a:r>
              <a:rPr lang="es-ES" sz="600" dirty="0"/>
              <a:t> Ediciones SL. València. 2016</a:t>
            </a:r>
          </a:p>
        </p:txBody>
      </p:sp>
    </p:spTree>
    <p:extLst>
      <p:ext uri="{BB962C8B-B14F-4D97-AF65-F5344CB8AC3E}">
        <p14:creationId xmlns:p14="http://schemas.microsoft.com/office/powerpoint/2010/main" val="6830393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B77EFF2-6B2D-96FD-B1AD-97C6CCD4E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6DBB0-82DF-44E8-A9B3-7680102EDDF9}" type="slidenum">
              <a:rPr lang="es-ES" smtClean="0"/>
              <a:t>23</a:t>
            </a:fld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90DCD67-4A8A-C961-DDFC-C5CB192ED333}"/>
              </a:ext>
            </a:extLst>
          </p:cNvPr>
          <p:cNvSpPr txBox="1"/>
          <p:nvPr/>
        </p:nvSpPr>
        <p:spPr>
          <a:xfrm>
            <a:off x="-11399" y="1971584"/>
            <a:ext cx="4439036" cy="707886"/>
          </a:xfrm>
          <a:prstGeom prst="rect">
            <a:avLst/>
          </a:prstGeom>
          <a:solidFill>
            <a:srgbClr val="387771"/>
          </a:solidFill>
        </p:spPr>
        <p:txBody>
          <a:bodyPr wrap="non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  <a:latin typeface="Livvic"/>
                <a:sym typeface="Livvic"/>
              </a:rPr>
              <a:t>Expulsión de la población morisca:</a:t>
            </a:r>
          </a:p>
          <a:p>
            <a:pPr algn="ctr"/>
            <a:r>
              <a:rPr lang="es-ES" sz="2000" b="1" dirty="0">
                <a:solidFill>
                  <a:schemeClr val="bg1"/>
                </a:solidFill>
                <a:latin typeface="Livvic"/>
                <a:sym typeface="Livvic"/>
              </a:rPr>
              <a:t>Lugares de origen y deportación</a:t>
            </a:r>
            <a:endParaRPr lang="es-ES" sz="2400" b="1" dirty="0">
              <a:solidFill>
                <a:schemeClr val="bg1"/>
              </a:solidFill>
              <a:latin typeface="Livvic"/>
              <a:sym typeface="Livvic"/>
            </a:endParaRPr>
          </a:p>
        </p:txBody>
      </p:sp>
      <p:pic>
        <p:nvPicPr>
          <p:cNvPr id="5" name="Imagen 4" descr="Mapa&#10;&#10;Descripción generada automáticamente">
            <a:extLst>
              <a:ext uri="{FF2B5EF4-FFF2-40B4-BE49-F238E27FC236}">
                <a16:creationId xmlns:a16="http://schemas.microsoft.com/office/drawing/2014/main" id="{0F1DEC10-A03B-2B61-3514-63BA17044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41749"/>
            <a:ext cx="3449032" cy="4860000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632833F-E485-527D-53A9-4A439CEAD98A}"/>
              </a:ext>
            </a:extLst>
          </p:cNvPr>
          <p:cNvSpPr txBox="1"/>
          <p:nvPr/>
        </p:nvSpPr>
        <p:spPr>
          <a:xfrm>
            <a:off x="153948" y="4812248"/>
            <a:ext cx="302518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" dirty="0"/>
              <a:t>Piqueras Haba, J. (Dir.): </a:t>
            </a:r>
            <a:r>
              <a:rPr lang="es-ES" sz="600" i="1" dirty="0" err="1"/>
              <a:t>Atles</a:t>
            </a:r>
            <a:r>
              <a:rPr lang="es-ES" sz="600" i="1" dirty="0"/>
              <a:t> escolar </a:t>
            </a:r>
            <a:r>
              <a:rPr lang="es-ES" sz="600" i="1" dirty="0" err="1"/>
              <a:t>valencià</a:t>
            </a:r>
            <a:r>
              <a:rPr lang="es-ES" sz="600" dirty="0"/>
              <a:t>. </a:t>
            </a:r>
            <a:r>
              <a:rPr lang="es-ES" sz="600" dirty="0" err="1"/>
              <a:t>Arcís</a:t>
            </a:r>
            <a:r>
              <a:rPr lang="es-ES" sz="600" dirty="0"/>
              <a:t> Ediciones SL. València. 2016</a:t>
            </a:r>
          </a:p>
        </p:txBody>
      </p:sp>
    </p:spTree>
    <p:extLst>
      <p:ext uri="{BB962C8B-B14F-4D97-AF65-F5344CB8AC3E}">
        <p14:creationId xmlns:p14="http://schemas.microsoft.com/office/powerpoint/2010/main" val="6552757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B77EFF2-6B2D-96FD-B1AD-97C6CCD4E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6DBB0-82DF-44E8-A9B3-7680102EDDF9}" type="slidenum">
              <a:rPr lang="es-ES" smtClean="0"/>
              <a:t>24</a:t>
            </a:fld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90DCD67-4A8A-C961-DDFC-C5CB192ED333}"/>
              </a:ext>
            </a:extLst>
          </p:cNvPr>
          <p:cNvSpPr txBox="1"/>
          <p:nvPr/>
        </p:nvSpPr>
        <p:spPr>
          <a:xfrm>
            <a:off x="740857" y="1786919"/>
            <a:ext cx="2731838" cy="1569660"/>
          </a:xfrm>
          <a:prstGeom prst="rect">
            <a:avLst/>
          </a:prstGeom>
          <a:solidFill>
            <a:srgbClr val="387771"/>
          </a:solidFill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Livvic"/>
                <a:sym typeface="Livvic"/>
              </a:rPr>
              <a:t>La Guerra Civil </a:t>
            </a:r>
          </a:p>
          <a:p>
            <a:pPr algn="ctr"/>
            <a:r>
              <a:rPr lang="es-ES" sz="2400" b="1" dirty="0">
                <a:solidFill>
                  <a:schemeClr val="bg1"/>
                </a:solidFill>
                <a:latin typeface="Livvic"/>
                <a:sym typeface="Livvic"/>
              </a:rPr>
              <a:t>en España.</a:t>
            </a:r>
          </a:p>
          <a:p>
            <a:pPr algn="ctr"/>
            <a:r>
              <a:rPr lang="es-ES" sz="2400" b="1" dirty="0">
                <a:solidFill>
                  <a:schemeClr val="bg1"/>
                </a:solidFill>
                <a:latin typeface="Livvic"/>
                <a:sym typeface="Livvic"/>
              </a:rPr>
              <a:t>València, capital </a:t>
            </a:r>
          </a:p>
          <a:p>
            <a:pPr algn="ctr"/>
            <a:r>
              <a:rPr lang="es-ES" sz="2400" b="1" dirty="0">
                <a:solidFill>
                  <a:schemeClr val="bg1"/>
                </a:solidFill>
                <a:latin typeface="Livvic"/>
                <a:sym typeface="Livvic"/>
              </a:rPr>
              <a:t>de la República</a:t>
            </a:r>
          </a:p>
        </p:txBody>
      </p:sp>
      <p:pic>
        <p:nvPicPr>
          <p:cNvPr id="5" name="Imagen 4" descr="Mapa&#10;&#10;Descripción generada automáticamente">
            <a:extLst>
              <a:ext uri="{FF2B5EF4-FFF2-40B4-BE49-F238E27FC236}">
                <a16:creationId xmlns:a16="http://schemas.microsoft.com/office/drawing/2014/main" id="{DF5E614F-A212-AB36-E7C5-B79317CE8D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035"/>
          <a:stretch/>
        </p:blipFill>
        <p:spPr>
          <a:xfrm>
            <a:off x="3540642" y="383205"/>
            <a:ext cx="5372546" cy="4377088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CD913BD-ED7E-3445-C72D-F4CB5BD050F1}"/>
              </a:ext>
            </a:extLst>
          </p:cNvPr>
          <p:cNvSpPr txBox="1"/>
          <p:nvPr/>
        </p:nvSpPr>
        <p:spPr>
          <a:xfrm>
            <a:off x="153948" y="4812248"/>
            <a:ext cx="302518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" dirty="0"/>
              <a:t>Piqueras Haba, J. (Dir.): </a:t>
            </a:r>
            <a:r>
              <a:rPr lang="es-ES" sz="600" i="1" dirty="0" err="1"/>
              <a:t>Atles</a:t>
            </a:r>
            <a:r>
              <a:rPr lang="es-ES" sz="600" i="1" dirty="0"/>
              <a:t> escolar </a:t>
            </a:r>
            <a:r>
              <a:rPr lang="es-ES" sz="600" i="1" dirty="0" err="1"/>
              <a:t>valencià</a:t>
            </a:r>
            <a:r>
              <a:rPr lang="es-ES" sz="600" dirty="0"/>
              <a:t>. </a:t>
            </a:r>
            <a:r>
              <a:rPr lang="es-ES" sz="600" dirty="0" err="1"/>
              <a:t>Arcís</a:t>
            </a:r>
            <a:r>
              <a:rPr lang="es-ES" sz="600" dirty="0"/>
              <a:t> Ediciones SL. València. 2016</a:t>
            </a:r>
          </a:p>
        </p:txBody>
      </p:sp>
    </p:spTree>
    <p:extLst>
      <p:ext uri="{BB962C8B-B14F-4D97-AF65-F5344CB8AC3E}">
        <p14:creationId xmlns:p14="http://schemas.microsoft.com/office/powerpoint/2010/main" val="24696877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1">
            <a:extLst>
              <a:ext uri="{FF2B5EF4-FFF2-40B4-BE49-F238E27FC236}">
                <a16:creationId xmlns:a16="http://schemas.microsoft.com/office/drawing/2014/main" id="{DA542B96-D5C3-C9DB-D03D-BDD448BDF08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3F0874CA-2CC3-7D5C-F1FF-1E6FD911042E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8C23C82-A0A8-CE37-A92F-CF3BFB03B0E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536DBB0-82DF-44E8-A9B3-7680102EDDF9}" type="slidenum">
              <a:rPr lang="es-ES" smtClean="0"/>
              <a:t>25</a:t>
            </a:fld>
            <a:endParaRPr lang="es-ES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5CAD5CC3-C1E4-6D04-7FE2-04C8A74B773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036799" y="597600"/>
            <a:ext cx="4630669" cy="1883050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567C504A-C157-53DB-DAC1-FA79F94A408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184399" y="1310400"/>
            <a:ext cx="3939861" cy="579600"/>
          </a:xfrm>
        </p:spPr>
        <p:txBody>
          <a:bodyPr/>
          <a:lstStyle/>
          <a:p>
            <a:r>
              <a:rPr lang="es-ES" dirty="0"/>
              <a:t>4. EL PAÍS VALENCIANO Y ESPAÑA</a:t>
            </a:r>
          </a:p>
        </p:txBody>
      </p:sp>
    </p:spTree>
    <p:extLst>
      <p:ext uri="{BB962C8B-B14F-4D97-AF65-F5344CB8AC3E}">
        <p14:creationId xmlns:p14="http://schemas.microsoft.com/office/powerpoint/2010/main" val="17790405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E5BAE9-485B-879B-015A-BE66479224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5199" y="277473"/>
            <a:ext cx="7220695" cy="442800"/>
          </a:xfrm>
        </p:spPr>
        <p:txBody>
          <a:bodyPr/>
          <a:lstStyle/>
          <a:p>
            <a:r>
              <a:rPr lang="es-ES" dirty="0"/>
              <a:t>Indicadores respecto a España - </a:t>
            </a:r>
            <a:r>
              <a:rPr lang="es-ES" sz="2000" dirty="0"/>
              <a:t>Población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0438062F-831D-AAC5-DFA1-1947DD01F91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536DBB0-82DF-44E8-A9B3-7680102EDDF9}" type="slidenum">
              <a:rPr lang="es-ES" smtClean="0"/>
              <a:t>26</a:t>
            </a:fld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F053A12-2383-2599-D116-C305179D5960}"/>
              </a:ext>
            </a:extLst>
          </p:cNvPr>
          <p:cNvSpPr txBox="1"/>
          <p:nvPr/>
        </p:nvSpPr>
        <p:spPr>
          <a:xfrm>
            <a:off x="886691" y="4812505"/>
            <a:ext cx="22721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i="1" dirty="0"/>
              <a:t>Fuente: </a:t>
            </a:r>
            <a:r>
              <a:rPr lang="fr-FR" sz="800" i="1" dirty="0"/>
              <a:t>Institut </a:t>
            </a:r>
            <a:r>
              <a:rPr lang="fr-FR" sz="800" i="1" dirty="0" err="1"/>
              <a:t>Valencià</a:t>
            </a:r>
            <a:r>
              <a:rPr lang="fr-FR" sz="800" i="1" dirty="0"/>
              <a:t> d´</a:t>
            </a:r>
            <a:r>
              <a:rPr lang="fr-FR" sz="800" i="1" dirty="0" err="1"/>
              <a:t>Estadística</a:t>
            </a:r>
            <a:endParaRPr lang="fr-FR" sz="800" i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198ABFA-6CB7-C9A6-1F19-C7D524D7B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599" y="718258"/>
            <a:ext cx="7311070" cy="441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5394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E5BAE9-485B-879B-015A-BE66479224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5199" y="277473"/>
            <a:ext cx="7234965" cy="442800"/>
          </a:xfrm>
        </p:spPr>
        <p:txBody>
          <a:bodyPr/>
          <a:lstStyle/>
          <a:p>
            <a:r>
              <a:rPr lang="es-ES" dirty="0"/>
              <a:t>DEMOGRAFÍA: Población- </a:t>
            </a:r>
            <a:r>
              <a:rPr lang="es-ES" sz="2000" dirty="0"/>
              <a:t>estructura y crecimiento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0438062F-831D-AAC5-DFA1-1947DD01F91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536DBB0-82DF-44E8-A9B3-7680102EDDF9}" type="slidenum">
              <a:rPr lang="es-ES" smtClean="0"/>
              <a:t>27</a:t>
            </a:fld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A14D8EC-7A22-3946-E61E-446A55EED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200" y="727200"/>
            <a:ext cx="7234964" cy="4375601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F053A12-2383-2599-D116-C305179D5960}"/>
              </a:ext>
            </a:extLst>
          </p:cNvPr>
          <p:cNvSpPr txBox="1"/>
          <p:nvPr/>
        </p:nvSpPr>
        <p:spPr>
          <a:xfrm>
            <a:off x="886691" y="4812505"/>
            <a:ext cx="22721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i="1" dirty="0"/>
              <a:t>Fuente: </a:t>
            </a:r>
            <a:r>
              <a:rPr lang="fr-FR" sz="800" i="1" dirty="0"/>
              <a:t>Institut </a:t>
            </a:r>
            <a:r>
              <a:rPr lang="fr-FR" sz="800" i="1" dirty="0" err="1"/>
              <a:t>Valencià</a:t>
            </a:r>
            <a:r>
              <a:rPr lang="fr-FR" sz="800" i="1" dirty="0"/>
              <a:t> d´</a:t>
            </a:r>
            <a:r>
              <a:rPr lang="fr-FR" sz="800" i="1" dirty="0" err="1"/>
              <a:t>Estadística</a:t>
            </a:r>
            <a:endParaRPr lang="fr-FR" sz="800" i="1" dirty="0"/>
          </a:p>
        </p:txBody>
      </p:sp>
    </p:spTree>
    <p:extLst>
      <p:ext uri="{BB962C8B-B14F-4D97-AF65-F5344CB8AC3E}">
        <p14:creationId xmlns:p14="http://schemas.microsoft.com/office/powerpoint/2010/main" val="31295471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E5BAE9-485B-879B-015A-BE66479224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5199" y="277473"/>
            <a:ext cx="7220695" cy="442800"/>
          </a:xfrm>
        </p:spPr>
        <p:txBody>
          <a:bodyPr/>
          <a:lstStyle/>
          <a:p>
            <a:r>
              <a:rPr lang="es-ES" dirty="0"/>
              <a:t>DEMOGRAFÍA: Población- </a:t>
            </a:r>
            <a:r>
              <a:rPr lang="es-ES" sz="2000" dirty="0"/>
              <a:t>Natalidad y mortalidad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0438062F-831D-AAC5-DFA1-1947DD01F91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536DBB0-82DF-44E8-A9B3-7680102EDDF9}" type="slidenum">
              <a:rPr lang="es-ES" smtClean="0"/>
              <a:t>28</a:t>
            </a:fld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F053A12-2383-2599-D116-C305179D5960}"/>
              </a:ext>
            </a:extLst>
          </p:cNvPr>
          <p:cNvSpPr txBox="1"/>
          <p:nvPr/>
        </p:nvSpPr>
        <p:spPr>
          <a:xfrm>
            <a:off x="886691" y="4812505"/>
            <a:ext cx="22721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i="1" dirty="0"/>
              <a:t>Fuente: </a:t>
            </a:r>
            <a:r>
              <a:rPr lang="fr-FR" sz="800" i="1" dirty="0"/>
              <a:t>Institut </a:t>
            </a:r>
            <a:r>
              <a:rPr lang="fr-FR" sz="800" i="1" dirty="0" err="1"/>
              <a:t>Valencià</a:t>
            </a:r>
            <a:r>
              <a:rPr lang="fr-FR" sz="800" i="1" dirty="0"/>
              <a:t> d´</a:t>
            </a:r>
            <a:r>
              <a:rPr lang="fr-FR" sz="800" i="1" dirty="0" err="1"/>
              <a:t>Estadística</a:t>
            </a:r>
            <a:endParaRPr lang="fr-FR" sz="800" i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CA86550-A784-04E0-D48A-5B0FD30A3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813" y="720273"/>
            <a:ext cx="7568696" cy="441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835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E5BAE9-485B-879B-015A-BE66479224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5199" y="277473"/>
            <a:ext cx="7220695" cy="442800"/>
          </a:xfrm>
        </p:spPr>
        <p:txBody>
          <a:bodyPr/>
          <a:lstStyle/>
          <a:p>
            <a:r>
              <a:rPr lang="es-ES" dirty="0"/>
              <a:t>Indicadores respecto a España - </a:t>
            </a:r>
            <a:r>
              <a:rPr lang="es-ES" sz="2000" dirty="0"/>
              <a:t>Sociedad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0438062F-831D-AAC5-DFA1-1947DD01F91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536DBB0-82DF-44E8-A9B3-7680102EDDF9}" type="slidenum">
              <a:rPr lang="es-ES" smtClean="0"/>
              <a:t>29</a:t>
            </a:fld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F053A12-2383-2599-D116-C305179D5960}"/>
              </a:ext>
            </a:extLst>
          </p:cNvPr>
          <p:cNvSpPr txBox="1"/>
          <p:nvPr/>
        </p:nvSpPr>
        <p:spPr>
          <a:xfrm>
            <a:off x="886691" y="4812505"/>
            <a:ext cx="22721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i="1" dirty="0"/>
              <a:t>Fuente: </a:t>
            </a:r>
            <a:r>
              <a:rPr lang="fr-FR" sz="800" i="1" dirty="0"/>
              <a:t>Institut </a:t>
            </a:r>
            <a:r>
              <a:rPr lang="fr-FR" sz="800" i="1" dirty="0" err="1"/>
              <a:t>Valencià</a:t>
            </a:r>
            <a:r>
              <a:rPr lang="fr-FR" sz="800" i="1" dirty="0"/>
              <a:t> d´</a:t>
            </a:r>
            <a:r>
              <a:rPr lang="fr-FR" sz="800" i="1" dirty="0" err="1"/>
              <a:t>Estadística</a:t>
            </a:r>
            <a:endParaRPr lang="fr-FR" sz="800" i="1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4F82B96-6073-FA91-5212-114C36F1E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093" y="723104"/>
            <a:ext cx="7330717" cy="442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07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1">
            <a:extLst>
              <a:ext uri="{FF2B5EF4-FFF2-40B4-BE49-F238E27FC236}">
                <a16:creationId xmlns:a16="http://schemas.microsoft.com/office/drawing/2014/main" id="{15150CAE-BA4B-FA8D-16AB-AA4F502F9E8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7F36BAB6-930A-A267-1840-F1A5BAF9CFF5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27335DC-5C53-FE67-AD2B-560EB9D3FAC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536DBB0-82DF-44E8-A9B3-7680102EDDF9}" type="slidenum">
              <a:rPr lang="es-ES" smtClean="0"/>
              <a:t>3</a:t>
            </a:fld>
            <a:endParaRPr lang="es-ES"/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7859D27A-465E-AA9B-2B13-6B4732A830A1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>
          <a:blip r:embed="rId2"/>
          <a:stretch>
            <a:fillRect/>
          </a:stretch>
        </p:blipFill>
        <p:spPr>
          <a:xfrm>
            <a:off x="516047" y="-47948"/>
            <a:ext cx="7655816" cy="5143500"/>
          </a:xfrm>
        </p:spPr>
      </p:pic>
    </p:spTree>
    <p:extLst>
      <p:ext uri="{BB962C8B-B14F-4D97-AF65-F5344CB8AC3E}">
        <p14:creationId xmlns:p14="http://schemas.microsoft.com/office/powerpoint/2010/main" val="34054700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E5BAE9-485B-879B-015A-BE66479224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5199" y="277473"/>
            <a:ext cx="7220695" cy="442800"/>
          </a:xfrm>
        </p:spPr>
        <p:txBody>
          <a:bodyPr/>
          <a:lstStyle/>
          <a:p>
            <a:r>
              <a:rPr lang="es-ES" dirty="0"/>
              <a:t>Indicadores respecto a España - </a:t>
            </a:r>
            <a:r>
              <a:rPr lang="es-ES" sz="2000" dirty="0"/>
              <a:t>Economía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0438062F-831D-AAC5-DFA1-1947DD01F91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536DBB0-82DF-44E8-A9B3-7680102EDDF9}" type="slidenum">
              <a:rPr lang="es-ES" smtClean="0"/>
              <a:t>30</a:t>
            </a:fld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F053A12-2383-2599-D116-C305179D5960}"/>
              </a:ext>
            </a:extLst>
          </p:cNvPr>
          <p:cNvSpPr txBox="1"/>
          <p:nvPr/>
        </p:nvSpPr>
        <p:spPr>
          <a:xfrm>
            <a:off x="886691" y="4812505"/>
            <a:ext cx="22721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i="1" dirty="0"/>
              <a:t>Fuente: </a:t>
            </a:r>
            <a:r>
              <a:rPr lang="fr-FR" sz="800" i="1" dirty="0"/>
              <a:t>Institut </a:t>
            </a:r>
            <a:r>
              <a:rPr lang="fr-FR" sz="800" i="1" dirty="0" err="1"/>
              <a:t>Valencià</a:t>
            </a:r>
            <a:r>
              <a:rPr lang="fr-FR" sz="800" i="1" dirty="0"/>
              <a:t> d´</a:t>
            </a:r>
            <a:r>
              <a:rPr lang="fr-FR" sz="800" i="1" dirty="0" err="1"/>
              <a:t>Estadística</a:t>
            </a:r>
            <a:endParaRPr lang="fr-FR" sz="800" i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40010DD-8DAC-E153-E7C4-DCABE17A7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381" y="720272"/>
            <a:ext cx="7292342" cy="441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7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E5BAE9-485B-879B-015A-BE66479224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5199" y="277473"/>
            <a:ext cx="7220695" cy="442800"/>
          </a:xfrm>
        </p:spPr>
        <p:txBody>
          <a:bodyPr/>
          <a:lstStyle/>
          <a:p>
            <a:r>
              <a:rPr lang="es-ES" dirty="0"/>
              <a:t>PIB: Comunidad Valenciana</a:t>
            </a:r>
            <a:endParaRPr lang="es-ES" sz="2000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0438062F-831D-AAC5-DFA1-1947DD01F91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536DBB0-82DF-44E8-A9B3-7680102EDDF9}" type="slidenum">
              <a:rPr lang="es-ES" smtClean="0"/>
              <a:t>31</a:t>
            </a:fld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F053A12-2383-2599-D116-C305179D5960}"/>
              </a:ext>
            </a:extLst>
          </p:cNvPr>
          <p:cNvSpPr txBox="1"/>
          <p:nvPr/>
        </p:nvSpPr>
        <p:spPr>
          <a:xfrm>
            <a:off x="886691" y="4812505"/>
            <a:ext cx="22721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i="1" dirty="0"/>
              <a:t>Fuente: </a:t>
            </a:r>
            <a:r>
              <a:rPr lang="fr-FR" sz="800" i="1" dirty="0"/>
              <a:t>Institut </a:t>
            </a:r>
            <a:r>
              <a:rPr lang="fr-FR" sz="800" i="1" dirty="0" err="1"/>
              <a:t>Valencià</a:t>
            </a:r>
            <a:r>
              <a:rPr lang="fr-FR" sz="800" i="1" dirty="0"/>
              <a:t> d´</a:t>
            </a:r>
            <a:r>
              <a:rPr lang="fr-FR" sz="800" i="1" dirty="0" err="1"/>
              <a:t>Estadística</a:t>
            </a:r>
            <a:endParaRPr lang="fr-FR" sz="800" i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1FDB69F-1B93-7443-72EE-6451862AA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495" y="720272"/>
            <a:ext cx="7289911" cy="442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7434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E5BAE9-485B-879B-015A-BE66479224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5199" y="277473"/>
            <a:ext cx="7220695" cy="442800"/>
          </a:xfrm>
        </p:spPr>
        <p:txBody>
          <a:bodyPr/>
          <a:lstStyle/>
          <a:p>
            <a:r>
              <a:rPr lang="es-ES" dirty="0"/>
              <a:t>Nivel y condiciones de vida- </a:t>
            </a:r>
            <a:r>
              <a:rPr lang="es-ES" sz="2000" dirty="0"/>
              <a:t>Riesgo de pobreza</a:t>
            </a:r>
            <a:endParaRPr lang="es-ES" sz="1200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0438062F-831D-AAC5-DFA1-1947DD01F91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536DBB0-82DF-44E8-A9B3-7680102EDDF9}" type="slidenum">
              <a:rPr lang="es-ES" smtClean="0"/>
              <a:t>32</a:t>
            </a:fld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F053A12-2383-2599-D116-C305179D5960}"/>
              </a:ext>
            </a:extLst>
          </p:cNvPr>
          <p:cNvSpPr txBox="1"/>
          <p:nvPr/>
        </p:nvSpPr>
        <p:spPr>
          <a:xfrm>
            <a:off x="886691" y="4812505"/>
            <a:ext cx="22721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i="1" dirty="0"/>
              <a:t>Fuente: </a:t>
            </a:r>
            <a:r>
              <a:rPr lang="fr-FR" sz="800" i="1" dirty="0"/>
              <a:t>Institut </a:t>
            </a:r>
            <a:r>
              <a:rPr lang="fr-FR" sz="800" i="1" dirty="0" err="1"/>
              <a:t>Valencià</a:t>
            </a:r>
            <a:r>
              <a:rPr lang="fr-FR" sz="800" i="1" dirty="0"/>
              <a:t> d´</a:t>
            </a:r>
            <a:r>
              <a:rPr lang="fr-FR" sz="800" i="1" dirty="0" err="1"/>
              <a:t>Estadística</a:t>
            </a:r>
            <a:endParaRPr lang="fr-FR" sz="800" i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0BCB6BE-9278-A3A2-00BA-E5F3E7B7B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375" y="720272"/>
            <a:ext cx="7301931" cy="442322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58641E7-87AD-07FF-16CD-AA07F617BF1E}"/>
              </a:ext>
            </a:extLst>
          </p:cNvPr>
          <p:cNvSpPr txBox="1"/>
          <p:nvPr/>
        </p:nvSpPr>
        <p:spPr>
          <a:xfrm>
            <a:off x="9372600" y="704088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48024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1">
            <a:extLst>
              <a:ext uri="{FF2B5EF4-FFF2-40B4-BE49-F238E27FC236}">
                <a16:creationId xmlns:a16="http://schemas.microsoft.com/office/drawing/2014/main" id="{E5DBC74D-C62D-442D-2BE2-92795361FCA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8266A054-BB35-1ACE-CA51-89558D4DE0E9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A33621A-3DFC-E14C-7D26-8DE97C64CA7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536DBB0-82DF-44E8-A9B3-7680102EDDF9}" type="slidenum">
              <a:rPr lang="es-ES" smtClean="0"/>
              <a:t>4</a:t>
            </a:fld>
            <a:endParaRPr lang="es-ES"/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C0D0575E-D2DF-7BED-4693-E29905A2065F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>
          <a:blip r:embed="rId2"/>
          <a:stretch>
            <a:fillRect/>
          </a:stretch>
        </p:blipFill>
        <p:spPr>
          <a:xfrm>
            <a:off x="236745" y="-256984"/>
            <a:ext cx="8374455" cy="5352536"/>
          </a:xfrm>
        </p:spPr>
      </p:pic>
    </p:spTree>
    <p:extLst>
      <p:ext uri="{BB962C8B-B14F-4D97-AF65-F5344CB8AC3E}">
        <p14:creationId xmlns:p14="http://schemas.microsoft.com/office/powerpoint/2010/main" val="1632522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1">
            <a:extLst>
              <a:ext uri="{FF2B5EF4-FFF2-40B4-BE49-F238E27FC236}">
                <a16:creationId xmlns:a16="http://schemas.microsoft.com/office/drawing/2014/main" id="{A9D5492C-177D-9DAE-ECEE-1EA6A4B77F6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E736CC7D-9191-555C-B2B5-A88165DE03DC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3EF92AC-B9FA-6944-3DC6-9DC33CA93CB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536DBB0-82DF-44E8-A9B3-7680102EDDF9}" type="slidenum">
              <a:rPr lang="es-ES" smtClean="0"/>
              <a:t>5</a:t>
            </a:fld>
            <a:endParaRPr lang="es-ES"/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72532B82-9667-9DCA-B09F-7438BCC40AFF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>
          <a:blip r:embed="rId2"/>
          <a:stretch>
            <a:fillRect/>
          </a:stretch>
        </p:blipFill>
        <p:spPr>
          <a:xfrm>
            <a:off x="-1" y="-353085"/>
            <a:ext cx="7396163" cy="5561484"/>
          </a:xfrm>
        </p:spPr>
      </p:pic>
    </p:spTree>
    <p:extLst>
      <p:ext uri="{BB962C8B-B14F-4D97-AF65-F5344CB8AC3E}">
        <p14:creationId xmlns:p14="http://schemas.microsoft.com/office/powerpoint/2010/main" val="2235635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8266A054-BB35-1ACE-CA51-89558D4DE0E9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A33621A-3DFC-E14C-7D26-8DE97C64CA7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536DBB0-82DF-44E8-A9B3-7680102EDDF9}" type="slidenum">
              <a:rPr lang="es-ES" smtClean="0"/>
              <a:t>6</a:t>
            </a:fld>
            <a:endParaRPr lang="es-ES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BE23458-9801-ECEC-7778-4257C4DFAEE7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 descr="El mapa de la densidad de población en España">
            <a:extLst>
              <a:ext uri="{FF2B5EF4-FFF2-40B4-BE49-F238E27FC236}">
                <a16:creationId xmlns:a16="http://schemas.microsoft.com/office/drawing/2014/main" id="{8F5E54C5-4942-F0CC-22FA-7D68110BF9AC}"/>
              </a:ext>
            </a:extLst>
          </p:cNvPr>
          <p:cNvPicPr>
            <a:picLocks noGrp="1" noChangeAspect="1" noChangeArrowheads="1"/>
          </p:cNvPicPr>
          <p:nvPr>
            <p:ph type="pic" sz="quarter" idx="2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" b="759"/>
          <a:stretch>
            <a:fillRect/>
          </a:stretch>
        </p:blipFill>
        <p:spPr bwMode="auto">
          <a:xfrm>
            <a:off x="297215" y="0"/>
            <a:ext cx="800326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420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8266A054-BB35-1ACE-CA51-89558D4DE0E9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A33621A-3DFC-E14C-7D26-8DE97C64CA7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536DBB0-82DF-44E8-A9B3-7680102EDDF9}" type="slidenum">
              <a:rPr lang="es-ES" smtClean="0"/>
              <a:t>7</a:t>
            </a:fld>
            <a:endParaRPr lang="es-ES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BE23458-9801-ECEC-7778-4257C4DFAEE7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B8C8306-29EE-21FF-232C-EB5EA949044C}"/>
              </a:ext>
            </a:extLst>
          </p:cNvPr>
          <p:cNvPicPr>
            <a:picLocks noGrp="1" noChangeAspect="1" noChangeArrowheads="1"/>
          </p:cNvPicPr>
          <p:nvPr>
            <p:ph type="pic" sz="quarter" idx="2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" b="935"/>
          <a:stretch>
            <a:fillRect/>
          </a:stretch>
        </p:blipFill>
        <p:spPr bwMode="auto">
          <a:xfrm>
            <a:off x="193278" y="0"/>
            <a:ext cx="81072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0350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1">
            <a:extLst>
              <a:ext uri="{FF2B5EF4-FFF2-40B4-BE49-F238E27FC236}">
                <a16:creationId xmlns:a16="http://schemas.microsoft.com/office/drawing/2014/main" id="{DA542B96-D5C3-C9DB-D03D-BDD448BDF08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3F0874CA-2CC3-7D5C-F1FF-1E6FD911042E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8C23C82-A0A8-CE37-A92F-CF3BFB03B0E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536DBB0-82DF-44E8-A9B3-7680102EDDF9}" type="slidenum">
              <a:rPr lang="es-ES" smtClean="0"/>
              <a:t>8</a:t>
            </a:fld>
            <a:endParaRPr lang="es-ES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5CAD5CC3-C1E4-6D04-7FE2-04C8A74B773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036800" y="597600"/>
            <a:ext cx="4277584" cy="1569600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567C504A-C157-53DB-DAC1-FA79F94A408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184399" y="1310400"/>
            <a:ext cx="3939861" cy="579600"/>
          </a:xfrm>
        </p:spPr>
        <p:txBody>
          <a:bodyPr/>
          <a:lstStyle/>
          <a:p>
            <a:r>
              <a:rPr lang="es-ES" dirty="0"/>
              <a:t>2. LA REGION</a:t>
            </a:r>
          </a:p>
        </p:txBody>
      </p:sp>
    </p:spTree>
    <p:extLst>
      <p:ext uri="{BB962C8B-B14F-4D97-AF65-F5344CB8AC3E}">
        <p14:creationId xmlns:p14="http://schemas.microsoft.com/office/powerpoint/2010/main" val="25256900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B77EFF2-6B2D-96FD-B1AD-97C6CCD4E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6DBB0-82DF-44E8-A9B3-7680102EDDF9}" type="slidenum">
              <a:rPr lang="es-ES" smtClean="0"/>
              <a:t>9</a:t>
            </a:fld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90DCD67-4A8A-C961-DDFC-C5CB192ED333}"/>
              </a:ext>
            </a:extLst>
          </p:cNvPr>
          <p:cNvSpPr txBox="1"/>
          <p:nvPr/>
        </p:nvSpPr>
        <p:spPr>
          <a:xfrm>
            <a:off x="1103123" y="2156250"/>
            <a:ext cx="1787670" cy="830997"/>
          </a:xfrm>
          <a:prstGeom prst="rect">
            <a:avLst/>
          </a:prstGeom>
          <a:solidFill>
            <a:srgbClr val="387771"/>
          </a:solidFill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Livvic"/>
                <a:sym typeface="Livvic"/>
              </a:rPr>
              <a:t>Mapa </a:t>
            </a:r>
            <a:r>
              <a:rPr lang="es-ES" sz="2400" b="1" dirty="0" err="1">
                <a:solidFill>
                  <a:schemeClr val="bg1"/>
                </a:solidFill>
                <a:latin typeface="Livvic"/>
                <a:sym typeface="Livvic"/>
              </a:rPr>
              <a:t>físic</a:t>
            </a:r>
            <a:r>
              <a:rPr lang="es-ES" sz="2400" b="1" dirty="0">
                <a:solidFill>
                  <a:schemeClr val="bg1"/>
                </a:solidFill>
                <a:latin typeface="Livvic"/>
                <a:sym typeface="Livvic"/>
              </a:rPr>
              <a:t> </a:t>
            </a:r>
          </a:p>
          <a:p>
            <a:pPr algn="ctr"/>
            <a:r>
              <a:rPr lang="es-ES" sz="2400" b="1" dirty="0" err="1">
                <a:solidFill>
                  <a:schemeClr val="bg1"/>
                </a:solidFill>
                <a:latin typeface="Livvic"/>
                <a:sym typeface="Livvic"/>
              </a:rPr>
              <a:t>valencià</a:t>
            </a:r>
            <a:endParaRPr lang="es-ES" sz="2400" b="1" dirty="0">
              <a:solidFill>
                <a:schemeClr val="bg1"/>
              </a:solidFill>
              <a:latin typeface="Livvic"/>
              <a:sym typeface="Livvic"/>
            </a:endParaRPr>
          </a:p>
        </p:txBody>
      </p:sp>
      <p:pic>
        <p:nvPicPr>
          <p:cNvPr id="5" name="Imagen 4" descr="Mapa&#10;&#10;Descripción generada automáticamente">
            <a:extLst>
              <a:ext uri="{FF2B5EF4-FFF2-40B4-BE49-F238E27FC236}">
                <a16:creationId xmlns:a16="http://schemas.microsoft.com/office/drawing/2014/main" id="{C526AB47-4C28-7DCE-CDD9-342822BC2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41749"/>
            <a:ext cx="3468877" cy="4860000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2DABFD4-EC8E-36E4-5430-A5608FF276A9}"/>
              </a:ext>
            </a:extLst>
          </p:cNvPr>
          <p:cNvSpPr txBox="1"/>
          <p:nvPr/>
        </p:nvSpPr>
        <p:spPr>
          <a:xfrm>
            <a:off x="153948" y="4812248"/>
            <a:ext cx="302518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" dirty="0"/>
              <a:t>Piqueras Haba, J. (Dir.): </a:t>
            </a:r>
            <a:r>
              <a:rPr lang="es-ES" sz="600" i="1" dirty="0" err="1"/>
              <a:t>Atles</a:t>
            </a:r>
            <a:r>
              <a:rPr lang="es-ES" sz="600" i="1" dirty="0"/>
              <a:t> escolar </a:t>
            </a:r>
            <a:r>
              <a:rPr lang="es-ES" sz="600" i="1" dirty="0" err="1"/>
              <a:t>valencià</a:t>
            </a:r>
            <a:r>
              <a:rPr lang="es-ES" sz="600" dirty="0"/>
              <a:t>. </a:t>
            </a:r>
            <a:r>
              <a:rPr lang="es-ES" sz="600" dirty="0" err="1"/>
              <a:t>Arcís</a:t>
            </a:r>
            <a:r>
              <a:rPr lang="es-ES" sz="600" dirty="0"/>
              <a:t> Ediciones SL. València. 2016</a:t>
            </a:r>
          </a:p>
        </p:txBody>
      </p:sp>
    </p:spTree>
    <p:extLst>
      <p:ext uri="{BB962C8B-B14F-4D97-AF65-F5344CB8AC3E}">
        <p14:creationId xmlns:p14="http://schemas.microsoft.com/office/powerpoint/2010/main" val="2609232495"/>
      </p:ext>
    </p:extLst>
  </p:cSld>
  <p:clrMapOvr>
    <a:masterClrMapping/>
  </p:clrMapOvr>
</p:sld>
</file>

<file path=ppt/theme/theme1.xml><?xml version="1.0" encoding="utf-8"?>
<a:theme xmlns:a="http://schemas.openxmlformats.org/drawingml/2006/main" name="Engineering Project Proposal by Slidesgo">
  <a:themeElements>
    <a:clrScheme name="Oficina CM">
      <a:dk1>
        <a:srgbClr val="434343"/>
      </a:dk1>
      <a:lt1>
        <a:srgbClr val="FFFFFF"/>
      </a:lt1>
      <a:dk2>
        <a:srgbClr val="595959"/>
      </a:dk2>
      <a:lt2>
        <a:srgbClr val="EEEEEE"/>
      </a:lt2>
      <a:accent1>
        <a:srgbClr val="387771"/>
      </a:accent1>
      <a:accent2>
        <a:srgbClr val="212121"/>
      </a:accent2>
      <a:accent3>
        <a:srgbClr val="9ECFCB"/>
      </a:accent3>
      <a:accent4>
        <a:srgbClr val="289C91"/>
      </a:accent4>
      <a:accent5>
        <a:srgbClr val="619792"/>
      </a:accent5>
      <a:accent6>
        <a:srgbClr val="384C4B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97f0e91-a424-40e7-b159-919cd36229ca" xsi:nil="true"/>
    <lcf76f155ced4ddcb4097134ff3c332f xmlns="ca8b9c18-5e1d-46e5-9d1a-4e2a3224a5d3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9A5812EC654640AAF0FBDB42E081DB" ma:contentTypeVersion="18" ma:contentTypeDescription="Crée un document." ma:contentTypeScope="" ma:versionID="562c5f8faa3afe0037f80cedbbba92a2">
  <xsd:schema xmlns:xsd="http://www.w3.org/2001/XMLSchema" xmlns:xs="http://www.w3.org/2001/XMLSchema" xmlns:p="http://schemas.microsoft.com/office/2006/metadata/properties" xmlns:ns2="ca8b9c18-5e1d-46e5-9d1a-4e2a3224a5d3" xmlns:ns3="597f0e91-a424-40e7-b159-919cd36229ca" targetNamespace="http://schemas.microsoft.com/office/2006/metadata/properties" ma:root="true" ma:fieldsID="6d0b1f9947d2def9302a79bd3f5241cd" ns2:_="" ns3:_="">
    <xsd:import namespace="ca8b9c18-5e1d-46e5-9d1a-4e2a3224a5d3"/>
    <xsd:import namespace="597f0e91-a424-40e7-b159-919cd36229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8b9c18-5e1d-46e5-9d1a-4e2a3224a5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05f3d6fe-baf4-44b9-a882-657db6edb6c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7f0e91-a424-40e7-b159-919cd36229ca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c45a579-8ad3-4386-ab0e-ea2618c9e016}" ma:internalName="TaxCatchAll" ma:showField="CatchAllData" ma:web="597f0e91-a424-40e7-b159-919cd36229c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6BF073F-CA05-4D79-A3F7-2B4322FA8EF1}">
  <ds:schemaRefs>
    <ds:schemaRef ds:uri="7b756980-0826-4a54-917a-3eb18202f843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2835da20-d1d6-468a-9a74-e98aca50425d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35308C2-7C6E-4AB9-B2B1-515522C1151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4F4EC29-05EE-4D76-B3A0-6BCB69BA53AD}"/>
</file>

<file path=docMetadata/LabelInfo.xml><?xml version="1.0" encoding="utf-8"?>
<clbl:labelList xmlns:clbl="http://schemas.microsoft.com/office/2020/mipLabelMetadata">
  <clbl:label id="{62394dc9-7b9f-4804-8eca-3bd919c5bef4}" enabled="1" method="Privileged" siteId="{f752ca51-e762-497a-939c-e7b7813268af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1351</TotalTime>
  <Words>526</Words>
  <Application>Microsoft Macintosh PowerPoint</Application>
  <PresentationFormat>Presentación en pantalla (16:9)</PresentationFormat>
  <Paragraphs>113</Paragraphs>
  <Slides>32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32</vt:i4>
      </vt:variant>
    </vt:vector>
  </HeadingPairs>
  <TitlesOfParts>
    <vt:vector size="40" baseType="lpstr">
      <vt:lpstr>Calibri</vt:lpstr>
      <vt:lpstr>Fira Sans Extra Condensed Medium</vt:lpstr>
      <vt:lpstr>Catamaran Light</vt:lpstr>
      <vt:lpstr>Livvic</vt:lpstr>
      <vt:lpstr>Calibri Light</vt:lpstr>
      <vt:lpstr>Arial</vt:lpstr>
      <vt:lpstr>Engineering Project Proposal by Slidesgo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UN PAÍS DE CIUDADES</vt:lpstr>
      <vt:lpstr>UN PAÍS CONCENTRADO</vt:lpstr>
      <vt:lpstr>UN PAÍS CON SUELO PROTEGIDO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Indicadores respecto a España - Población</vt:lpstr>
      <vt:lpstr>DEMOGRAFÍA: Población- estructura y crecimiento</vt:lpstr>
      <vt:lpstr>DEMOGRAFÍA: Población- Natalidad y mortalidad</vt:lpstr>
      <vt:lpstr>Indicadores respecto a España - Sociedad</vt:lpstr>
      <vt:lpstr>Indicadores respecto a España - Economía</vt:lpstr>
      <vt:lpstr>PIB: Comunidad Valenciana</vt:lpstr>
      <vt:lpstr>Nivel y condiciones de vida- Riesgo de pobreza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CORREDOR MEDITERRÁNEO</dc:title>
  <dc:creator>Palomo Torralva, Vicente</dc:creator>
  <cp:lastModifiedBy>Usuario de Microsoft Office</cp:lastModifiedBy>
  <cp:revision>32</cp:revision>
  <cp:lastPrinted>2023-10-18T10:29:05Z</cp:lastPrinted>
  <dcterms:modified xsi:type="dcterms:W3CDTF">2024-03-09T11:26:57Z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0x010100B35B4F7014F6E44FA636ADD539B93DBD</vt:lpwstr>
  </property>
  <property fmtid="{D5CDD505-2E9C-101B-9397-08002B2CF9AE}" pid="3" name="MediaServiceImageTags">
    <vt:lpwstr/>
  </property>
  <property fmtid="{D5CDD505-2E9C-101B-9397-08002B2CF9AE}" pid="4" name="MSIP_Label_62394dc9-7b9f-4804-8eca-3bd919c5bef4_Enabled">
    <vt:lpwstr>true</vt:lpwstr>
  </property>
  <property fmtid="{D5CDD505-2E9C-101B-9397-08002B2CF9AE}" pid="5" name="MSIP_Label_62394dc9-7b9f-4804-8eca-3bd919c5bef4_SetDate">
    <vt:lpwstr>2024-02-12T12:14:13Z</vt:lpwstr>
  </property>
  <property fmtid="{D5CDD505-2E9C-101B-9397-08002B2CF9AE}" pid="6" name="MSIP_Label_62394dc9-7b9f-4804-8eca-3bd919c5bef4_Method">
    <vt:lpwstr>Privileged</vt:lpwstr>
  </property>
  <property fmtid="{D5CDD505-2E9C-101B-9397-08002B2CF9AE}" pid="7" name="MSIP_Label_62394dc9-7b9f-4804-8eca-3bd919c5bef4_Name">
    <vt:lpwstr>Etiqueta predeterminada uso interno</vt:lpwstr>
  </property>
  <property fmtid="{D5CDD505-2E9C-101B-9397-08002B2CF9AE}" pid="8" name="MSIP_Label_62394dc9-7b9f-4804-8eca-3bd919c5bef4_SiteId">
    <vt:lpwstr>f752ca51-e762-497a-939c-e7b7813268af</vt:lpwstr>
  </property>
  <property fmtid="{D5CDD505-2E9C-101B-9397-08002B2CF9AE}" pid="9" name="MSIP_Label_62394dc9-7b9f-4804-8eca-3bd919c5bef4_ActionId">
    <vt:lpwstr>bd116550-6302-46d7-b783-aeac172ffc26</vt:lpwstr>
  </property>
  <property fmtid="{D5CDD505-2E9C-101B-9397-08002B2CF9AE}" pid="10" name="MSIP_Label_62394dc9-7b9f-4804-8eca-3bd919c5bef4_ContentBits">
    <vt:lpwstr>0</vt:lpwstr>
  </property>
</Properties>
</file>