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75" r:id="rId5"/>
  </p:sldMasterIdLst>
  <p:notesMasterIdLst>
    <p:notesMasterId r:id="rId27"/>
  </p:notesMasterIdLst>
  <p:handoutMasterIdLst>
    <p:handoutMasterId r:id="rId28"/>
  </p:handoutMasterIdLst>
  <p:sldIdLst>
    <p:sldId id="795" r:id="rId6"/>
    <p:sldId id="964" r:id="rId7"/>
    <p:sldId id="693" r:id="rId8"/>
    <p:sldId id="878" r:id="rId9"/>
    <p:sldId id="955" r:id="rId10"/>
    <p:sldId id="282" r:id="rId11"/>
    <p:sldId id="966" r:id="rId12"/>
    <p:sldId id="841" r:id="rId13"/>
    <p:sldId id="856" r:id="rId14"/>
    <p:sldId id="918" r:id="rId15"/>
    <p:sldId id="803" r:id="rId16"/>
    <p:sldId id="806" r:id="rId17"/>
    <p:sldId id="923" r:id="rId18"/>
    <p:sldId id="809" r:id="rId19"/>
    <p:sldId id="819" r:id="rId20"/>
    <p:sldId id="811" r:id="rId21"/>
    <p:sldId id="906" r:id="rId22"/>
    <p:sldId id="921" r:id="rId23"/>
    <p:sldId id="920" r:id="rId24"/>
    <p:sldId id="891" r:id="rId25"/>
    <p:sldId id="908" r:id="rId26"/>
  </p:sldIdLst>
  <p:sldSz cx="9144000" cy="5143500" type="screen16x9"/>
  <p:notesSz cx="6797675" cy="9926638"/>
  <p:embeddedFontLst>
    <p:embeddedFont>
      <p:font typeface="微软雅黑" panose="020B0503020204020204" pitchFamily="34" charset="-122"/>
      <p:regular r:id="rId29"/>
      <p:bold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tamaran Light" pitchFamily="2" charset="77"/>
      <p:regular r:id="rId37"/>
      <p:bold r:id="rId38"/>
    </p:embeddedFont>
    <p:embeddedFont>
      <p:font typeface="Livvic" pitchFamily="2" charset="77"/>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387771"/>
    <a:srgbClr val="9ECFCB"/>
    <a:srgbClr val="52AEA5"/>
    <a:srgbClr val="FFEACD"/>
    <a:srgbClr val="FFCC99"/>
    <a:srgbClr val="FFCCCC"/>
    <a:srgbClr val="CC9900"/>
    <a:srgbClr val="CC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BB149E-5872-4194-B1CC-362E4584D6A9}">
  <a:tblStyle styleId="{C1BB149E-5872-4194-B1CC-362E4584D6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15"/>
  </p:normalViewPr>
  <p:slideViewPr>
    <p:cSldViewPr snapToGrid="0">
      <p:cViewPr varScale="1">
        <p:scale>
          <a:sx n="141" d="100"/>
          <a:sy n="141" d="100"/>
        </p:scale>
        <p:origin x="800"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027711935303965E-2"/>
          <c:y val="4.324470092557005E-3"/>
          <c:w val="0.90667183070279411"/>
          <c:h val="0.66071107022780873"/>
        </c:manualLayout>
      </c:layout>
      <c:barChart>
        <c:barDir val="col"/>
        <c:grouping val="clustered"/>
        <c:varyColors val="0"/>
        <c:ser>
          <c:idx val="0"/>
          <c:order val="0"/>
          <c:tx>
            <c:strRef>
              <c:f>Hoja1!$B$1</c:f>
              <c:strCache>
                <c:ptCount val="1"/>
                <c:pt idx="0">
                  <c:v>2018</c:v>
                </c:pt>
              </c:strCache>
            </c:strRef>
          </c:tx>
          <c:spPr>
            <a:solidFill>
              <a:schemeClr val="tx1"/>
            </a:solidFill>
            <a:ln w="9525" cap="flat" cmpd="sng" algn="ctr">
              <a:solidFill>
                <a:schemeClr val="lt1">
                  <a:alpha val="50000"/>
                </a:schemeClr>
              </a:solidFill>
              <a:round/>
            </a:ln>
            <a:effectLst/>
          </c:spPr>
          <c:invertIfNegative val="0"/>
          <c:dLbls>
            <c:dLbl>
              <c:idx val="0"/>
              <c:tx>
                <c:rich>
                  <a:bodyPr/>
                  <a:lstStyle/>
                  <a:p>
                    <a:fld id="{67BDA7CD-8DA2-4594-B522-BB408516EDC3}" type="VALUE">
                      <a:rPr lang="en-US" sz="1000" b="1" baseline="0">
                        <a:solidFill>
                          <a:schemeClr val="bg1"/>
                        </a:solidFill>
                      </a:rPr>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B2B-4C77-986E-8265F08C99F2}"/>
                </c:ext>
              </c:extLst>
            </c:dLbl>
            <c:dLbl>
              <c:idx val="1"/>
              <c:tx>
                <c:rich>
                  <a:bodyPr/>
                  <a:lstStyle/>
                  <a:p>
                    <a:fld id="{57386B2B-2B86-4986-B35E-27860EA089DF}" type="VALUE">
                      <a:rPr lang="en-US" sz="1000" b="1">
                        <a:solidFill>
                          <a:schemeClr val="bg1"/>
                        </a:solidFill>
                        <a:latin typeface="+mj-lt"/>
                      </a:rPr>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2B-4C77-986E-8265F08C99F2}"/>
                </c:ext>
              </c:extLst>
            </c:dLbl>
            <c:dLbl>
              <c:idx val="2"/>
              <c:tx>
                <c:rich>
                  <a:bodyPr/>
                  <a:lstStyle/>
                  <a:p>
                    <a:fld id="{80A12C8E-D96F-42E9-A51B-B45BD2CB2EB5}" type="VALUE">
                      <a:rPr lang="en-US" sz="1000" b="1">
                        <a:solidFill>
                          <a:schemeClr val="bg1"/>
                        </a:solidFill>
                      </a:rPr>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B2B-4C77-986E-8265F08C99F2}"/>
                </c:ext>
              </c:extLst>
            </c:dLbl>
            <c:dLbl>
              <c:idx val="3"/>
              <c:tx>
                <c:rich>
                  <a:bodyPr/>
                  <a:lstStyle/>
                  <a:p>
                    <a:fld id="{DA332293-DA16-42CD-86AD-5A92AAAE9E17}" type="VALUE">
                      <a:rPr lang="en-US" sz="1000" b="1">
                        <a:solidFill>
                          <a:schemeClr val="bg1"/>
                        </a:solidFill>
                      </a:rPr>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B2B-4C77-986E-8265F08C99F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Livvic" pitchFamily="2"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EN SERVICIO</c:v>
                </c:pt>
                <c:pt idx="1">
                  <c:v>OBRA</c:v>
                </c:pt>
                <c:pt idx="2">
                  <c:v>PROYECTO</c:v>
                </c:pt>
                <c:pt idx="3">
                  <c:v>ESTUDIOS PREVIOS</c:v>
                </c:pt>
              </c:strCache>
            </c:strRef>
          </c:cat>
          <c:val>
            <c:numRef>
              <c:f>Hoja1!$B$2:$B$5</c:f>
              <c:numCache>
                <c:formatCode>0%</c:formatCode>
                <c:ptCount val="4"/>
                <c:pt idx="0">
                  <c:v>0.21</c:v>
                </c:pt>
                <c:pt idx="1">
                  <c:v>0.45</c:v>
                </c:pt>
                <c:pt idx="2">
                  <c:v>0.56999999999999995</c:v>
                </c:pt>
                <c:pt idx="3">
                  <c:v>0.6</c:v>
                </c:pt>
              </c:numCache>
            </c:numRef>
          </c:val>
          <c:extLst>
            <c:ext xmlns:c16="http://schemas.microsoft.com/office/drawing/2014/chart" uri="{C3380CC4-5D6E-409C-BE32-E72D297353CC}">
              <c16:uniqueId val="{00000004-8B2B-4C77-986E-8265F08C99F2}"/>
            </c:ext>
          </c:extLst>
        </c:ser>
        <c:ser>
          <c:idx val="1"/>
          <c:order val="1"/>
          <c:tx>
            <c:strRef>
              <c:f>Hoja1!$C$1</c:f>
              <c:strCache>
                <c:ptCount val="1"/>
                <c:pt idx="0">
                  <c:v>2023</c:v>
                </c:pt>
              </c:strCache>
            </c:strRef>
          </c:tx>
          <c:spPr>
            <a:solidFill>
              <a:schemeClr val="accent5"/>
            </a:solidFill>
            <a:ln w="9525" cap="flat" cmpd="sng" algn="ctr">
              <a:solidFill>
                <a:schemeClr val="lt1">
                  <a:alpha val="50000"/>
                </a:schemeClr>
              </a:solidFill>
              <a:round/>
            </a:ln>
            <a:effectLst/>
          </c:spPr>
          <c:invertIfNegative val="0"/>
          <c:dLbls>
            <c:dLbl>
              <c:idx val="0"/>
              <c:tx>
                <c:rich>
                  <a:bodyPr/>
                  <a:lstStyle/>
                  <a:p>
                    <a:fld id="{0A9EB471-5826-49E9-A087-C6E6030C9A5E}" type="VALUE">
                      <a:rPr lang="en-US" sz="1000" b="1"/>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B2B-4C77-986E-8265F08C99F2}"/>
                </c:ext>
              </c:extLst>
            </c:dLbl>
            <c:dLbl>
              <c:idx val="1"/>
              <c:tx>
                <c:rich>
                  <a:bodyPr/>
                  <a:lstStyle/>
                  <a:p>
                    <a:fld id="{27F382DC-0B28-464E-88F2-22EC526E08C4}" type="VALUE">
                      <a:rPr lang="en-US" sz="1000" b="1"/>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B2B-4C77-986E-8265F08C99F2}"/>
                </c:ext>
              </c:extLst>
            </c:dLbl>
            <c:dLbl>
              <c:idx val="2"/>
              <c:tx>
                <c:rich>
                  <a:bodyPr/>
                  <a:lstStyle/>
                  <a:p>
                    <a:fld id="{799029B3-C470-4CB4-92C8-8B1C2DDE4E2A}" type="VALUE">
                      <a:rPr lang="en-US" sz="1000" b="1"/>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B2B-4C77-986E-8265F08C99F2}"/>
                </c:ext>
              </c:extLst>
            </c:dLbl>
            <c:dLbl>
              <c:idx val="3"/>
              <c:tx>
                <c:rich>
                  <a:bodyPr/>
                  <a:lstStyle/>
                  <a:p>
                    <a:fld id="{AD613145-EAB3-4E14-86D9-48D4A62E190E}" type="VALUE">
                      <a:rPr lang="en-US" sz="1000" b="1"/>
                      <a:pPr/>
                      <a:t>[VALOR]</a:t>
                    </a:fld>
                    <a:endParaRPr lang="es-E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B2B-4C77-986E-8265F08C99F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Livvic" pitchFamily="2"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Hoja1!$A$2:$A$5</c:f>
              <c:strCache>
                <c:ptCount val="4"/>
                <c:pt idx="0">
                  <c:v>EN SERVICIO</c:v>
                </c:pt>
                <c:pt idx="1">
                  <c:v>OBRA</c:v>
                </c:pt>
                <c:pt idx="2">
                  <c:v>PROYECTO</c:v>
                </c:pt>
                <c:pt idx="3">
                  <c:v>ESTUDIOS PREVIOS</c:v>
                </c:pt>
              </c:strCache>
            </c:strRef>
          </c:cat>
          <c:val>
            <c:numRef>
              <c:f>Hoja1!$C$2:$C$5</c:f>
              <c:numCache>
                <c:formatCode>0%</c:formatCode>
                <c:ptCount val="4"/>
                <c:pt idx="0">
                  <c:v>0.36</c:v>
                </c:pt>
                <c:pt idx="1">
                  <c:v>0.76</c:v>
                </c:pt>
                <c:pt idx="2">
                  <c:v>0.85</c:v>
                </c:pt>
                <c:pt idx="3">
                  <c:v>1</c:v>
                </c:pt>
              </c:numCache>
            </c:numRef>
          </c:val>
          <c:extLst>
            <c:ext xmlns:c16="http://schemas.microsoft.com/office/drawing/2014/chart" uri="{C3380CC4-5D6E-409C-BE32-E72D297353CC}">
              <c16:uniqueId val="{00000009-8B2B-4C77-986E-8265F08C99F2}"/>
            </c:ext>
          </c:extLst>
        </c:ser>
        <c:dLbls>
          <c:dLblPos val="inEnd"/>
          <c:showLegendKey val="0"/>
          <c:showVal val="1"/>
          <c:showCatName val="0"/>
          <c:showSerName val="0"/>
          <c:showPercent val="0"/>
          <c:showBubbleSize val="0"/>
        </c:dLbls>
        <c:gapWidth val="65"/>
        <c:axId val="946838480"/>
        <c:axId val="946829480"/>
      </c:barChart>
      <c:catAx>
        <c:axId val="946838480"/>
        <c:scaling>
          <c:orientation val="minMax"/>
        </c:scaling>
        <c:delete val="0"/>
        <c:axPos val="b"/>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Livvic" pitchFamily="2" charset="0"/>
                <a:ea typeface="+mn-ea"/>
                <a:cs typeface="+mn-cs"/>
              </a:defRPr>
            </a:pPr>
            <a:endParaRPr lang="es-ES"/>
          </a:p>
        </c:txPr>
        <c:crossAx val="946829480"/>
        <c:crosses val="autoZero"/>
        <c:auto val="1"/>
        <c:lblAlgn val="ctr"/>
        <c:lblOffset val="100"/>
        <c:noMultiLvlLbl val="0"/>
      </c:catAx>
      <c:valAx>
        <c:axId val="94682948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946838480"/>
        <c:crosses val="autoZero"/>
        <c:crossBetween val="between"/>
      </c:valAx>
      <c:spPr>
        <a:noFill/>
        <a:ln>
          <a:noFill/>
        </a:ln>
        <a:effectLst/>
      </c:spPr>
    </c:plotArea>
    <c:legend>
      <c:legendPos val="b"/>
      <c:layout>
        <c:manualLayout>
          <c:xMode val="edge"/>
          <c:yMode val="edge"/>
          <c:x val="0.4741259411600669"/>
          <c:y val="0.85660023811691632"/>
          <c:w val="0.2400515576506794"/>
          <c:h val="7.1012284472359508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image" Target="../media/image46.png"/></Relationships>
</file>

<file path=ppt/drawings/drawing1.xml><?xml version="1.0" encoding="utf-8"?>
<c:userShapes xmlns:c="http://schemas.openxmlformats.org/drawingml/2006/chart">
  <cdr:relSizeAnchor xmlns:cdr="http://schemas.openxmlformats.org/drawingml/2006/chartDrawing">
    <cdr:from>
      <cdr:x>0.31636</cdr:x>
      <cdr:y>0.17773</cdr:y>
    </cdr:from>
    <cdr:to>
      <cdr:x>0.4352</cdr:x>
      <cdr:y>0.3588</cdr:y>
    </cdr:to>
    <cdr:pic>
      <cdr:nvPicPr>
        <cdr:cNvPr id="2" name="Gráfico 21" descr="Flecha lineal: curva con sentido de las agujas del reloj con relleno sólido">
          <a:extLst xmlns:a="http://schemas.openxmlformats.org/drawingml/2006/main">
            <a:ext uri="{FF2B5EF4-FFF2-40B4-BE49-F238E27FC236}">
              <a16:creationId xmlns:a16="http://schemas.microsoft.com/office/drawing/2014/main" id="{270AAEA9-090F-F9EB-6E7D-41B08858CBE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rot="4452824">
          <a:off x="1464316" y="499224"/>
          <a:ext cx="521043" cy="545485"/>
        </a:xfrm>
        <a:prstGeom xmlns:a="http://schemas.openxmlformats.org/drawingml/2006/main" prst="rect">
          <a:avLst/>
        </a:prstGeom>
      </cdr:spPr>
    </cdr:pic>
  </cdr:relSizeAnchor>
  <cdr:relSizeAnchor xmlns:cdr="http://schemas.openxmlformats.org/drawingml/2006/chartDrawing">
    <cdr:from>
      <cdr:x>0.17238</cdr:x>
      <cdr:y>0.327</cdr:y>
    </cdr:from>
    <cdr:to>
      <cdr:x>0.26082</cdr:x>
      <cdr:y>0.39118</cdr:y>
    </cdr:to>
    <cdr:sp macro="" textlink="">
      <cdr:nvSpPr>
        <cdr:cNvPr id="4" name="CuadroTexto 1">
          <a:extLst xmlns:a="http://schemas.openxmlformats.org/drawingml/2006/main">
            <a:ext uri="{FF2B5EF4-FFF2-40B4-BE49-F238E27FC236}">
              <a16:creationId xmlns:a16="http://schemas.microsoft.com/office/drawing/2014/main" id="{672A7639-077E-FB2B-45B7-59F4B0AA0771}"/>
            </a:ext>
          </a:extLst>
        </cdr:cNvPr>
        <cdr:cNvSpPr txBox="1"/>
      </cdr:nvSpPr>
      <cdr:spPr>
        <a:xfrm xmlns:a="http://schemas.openxmlformats.org/drawingml/2006/main">
          <a:off x="791229" y="940974"/>
          <a:ext cx="405947"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b="1" dirty="0">
              <a:solidFill>
                <a:schemeClr val="accent6"/>
              </a:solidFill>
              <a:latin typeface="Livvic" pitchFamily="2" charset="0"/>
              <a:ea typeface="微软雅黑" pitchFamily="34" charset="-122"/>
            </a:rPr>
            <a:t>+ 15</a:t>
          </a:r>
        </a:p>
      </cdr:txBody>
    </cdr:sp>
  </cdr:relSizeAnchor>
  <cdr:relSizeAnchor xmlns:cdr="http://schemas.openxmlformats.org/drawingml/2006/chartDrawing">
    <cdr:from>
      <cdr:x>0.3941</cdr:x>
      <cdr:y>0.1448</cdr:y>
    </cdr:from>
    <cdr:to>
      <cdr:x>0.48253</cdr:x>
      <cdr:y>0.20897</cdr:y>
    </cdr:to>
    <cdr:sp macro="" textlink="">
      <cdr:nvSpPr>
        <cdr:cNvPr id="5" name="CuadroTexto 1">
          <a:extLst xmlns:a="http://schemas.openxmlformats.org/drawingml/2006/main">
            <a:ext uri="{FF2B5EF4-FFF2-40B4-BE49-F238E27FC236}">
              <a16:creationId xmlns:a16="http://schemas.microsoft.com/office/drawing/2014/main" id="{293A55E2-1561-953A-C82A-5D4A79E7B5A4}"/>
            </a:ext>
          </a:extLst>
        </cdr:cNvPr>
        <cdr:cNvSpPr txBox="1"/>
      </cdr:nvSpPr>
      <cdr:spPr>
        <a:xfrm xmlns:a="http://schemas.openxmlformats.org/drawingml/2006/main">
          <a:off x="1808934" y="416673"/>
          <a:ext cx="405900"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b="1" dirty="0">
              <a:solidFill>
                <a:schemeClr val="accent6"/>
              </a:solidFill>
              <a:latin typeface="Livvic" pitchFamily="2" charset="0"/>
              <a:ea typeface="微软雅黑" pitchFamily="34" charset="-122"/>
            </a:rPr>
            <a:t>+ 31</a:t>
          </a:r>
        </a:p>
      </cdr:txBody>
    </cdr:sp>
  </cdr:relSizeAnchor>
  <cdr:relSizeAnchor xmlns:cdr="http://schemas.openxmlformats.org/drawingml/2006/chartDrawing">
    <cdr:from>
      <cdr:x>0.61552</cdr:x>
      <cdr:y>0.09881</cdr:y>
    </cdr:from>
    <cdr:to>
      <cdr:x>0.70395</cdr:x>
      <cdr:y>0.16299</cdr:y>
    </cdr:to>
    <cdr:sp macro="" textlink="">
      <cdr:nvSpPr>
        <cdr:cNvPr id="6" name="CuadroTexto 1">
          <a:extLst xmlns:a="http://schemas.openxmlformats.org/drawingml/2006/main">
            <a:ext uri="{FF2B5EF4-FFF2-40B4-BE49-F238E27FC236}">
              <a16:creationId xmlns:a16="http://schemas.microsoft.com/office/drawing/2014/main" id="{293A55E2-1561-953A-C82A-5D4A79E7B5A4}"/>
            </a:ext>
          </a:extLst>
        </cdr:cNvPr>
        <cdr:cNvSpPr txBox="1"/>
      </cdr:nvSpPr>
      <cdr:spPr>
        <a:xfrm xmlns:a="http://schemas.openxmlformats.org/drawingml/2006/main">
          <a:off x="2825293" y="284341"/>
          <a:ext cx="405900"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b="1" dirty="0">
              <a:solidFill>
                <a:schemeClr val="accent6"/>
              </a:solidFill>
              <a:latin typeface="Livvic" pitchFamily="2" charset="0"/>
              <a:ea typeface="微软雅黑" pitchFamily="34" charset="-122"/>
            </a:rPr>
            <a:t>+ 28</a:t>
          </a:r>
        </a:p>
      </cdr:txBody>
    </cdr:sp>
  </cdr:relSizeAnchor>
  <cdr:relSizeAnchor xmlns:cdr="http://schemas.openxmlformats.org/drawingml/2006/chartDrawing">
    <cdr:from>
      <cdr:x>0.85086</cdr:x>
      <cdr:y>0.02994</cdr:y>
    </cdr:from>
    <cdr:to>
      <cdr:x>0.93929</cdr:x>
      <cdr:y>0.09411</cdr:y>
    </cdr:to>
    <cdr:sp macro="" textlink="">
      <cdr:nvSpPr>
        <cdr:cNvPr id="7" name="CuadroTexto 1">
          <a:extLst xmlns:a="http://schemas.openxmlformats.org/drawingml/2006/main">
            <a:ext uri="{FF2B5EF4-FFF2-40B4-BE49-F238E27FC236}">
              <a16:creationId xmlns:a16="http://schemas.microsoft.com/office/drawing/2014/main" id="{293A55E2-1561-953A-C82A-5D4A79E7B5A4}"/>
            </a:ext>
          </a:extLst>
        </cdr:cNvPr>
        <cdr:cNvSpPr txBox="1"/>
      </cdr:nvSpPr>
      <cdr:spPr>
        <a:xfrm xmlns:a="http://schemas.openxmlformats.org/drawingml/2006/main">
          <a:off x="3905531" y="86143"/>
          <a:ext cx="405901" cy="18466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b="1" dirty="0">
              <a:solidFill>
                <a:schemeClr val="accent6"/>
              </a:solidFill>
              <a:latin typeface="Livvic" pitchFamily="2" charset="0"/>
              <a:ea typeface="微软雅黑" pitchFamily="34" charset="-122"/>
            </a:rPr>
            <a:t>+ 40</a:t>
          </a:r>
        </a:p>
      </cdr:txBody>
    </cdr:sp>
  </cdr:relSizeAnchor>
  <cdr:relSizeAnchor xmlns:cdr="http://schemas.openxmlformats.org/drawingml/2006/chartDrawing">
    <cdr:from>
      <cdr:x>0.55083</cdr:x>
      <cdr:y>0.13684</cdr:y>
    </cdr:from>
    <cdr:to>
      <cdr:x>0.66967</cdr:x>
      <cdr:y>0.31791</cdr:y>
    </cdr:to>
    <cdr:pic>
      <cdr:nvPicPr>
        <cdr:cNvPr id="3" name="Gráfico 21" descr="Flecha lineal: curva con sentido de las agujas del reloj con relleno sólido">
          <a:extLst xmlns:a="http://schemas.openxmlformats.org/drawingml/2006/main">
            <a:ext uri="{FF2B5EF4-FFF2-40B4-BE49-F238E27FC236}">
              <a16:creationId xmlns:a16="http://schemas.microsoft.com/office/drawing/2014/main" id="{A9EDEE58-928B-51D4-109A-1A41D4189C2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rot="4452824">
          <a:off x="2540584" y="381553"/>
          <a:ext cx="521043" cy="545485"/>
        </a:xfrm>
        <a:prstGeom xmlns:a="http://schemas.openxmlformats.org/drawingml/2006/main" prst="rect">
          <a:avLst/>
        </a:prstGeom>
      </cdr:spPr>
    </cdr:pic>
  </cdr:relSizeAnchor>
  <cdr:relSizeAnchor xmlns:cdr="http://schemas.openxmlformats.org/drawingml/2006/chartDrawing">
    <cdr:from>
      <cdr:x>0.76175</cdr:x>
      <cdr:y>0.06483</cdr:y>
    </cdr:from>
    <cdr:to>
      <cdr:x>0.88059</cdr:x>
      <cdr:y>0.2459</cdr:y>
    </cdr:to>
    <cdr:pic>
      <cdr:nvPicPr>
        <cdr:cNvPr id="8" name="Gráfico 21" descr="Flecha lineal: curva con sentido de las agujas del reloj con relleno sólido">
          <a:extLst xmlns:a="http://schemas.openxmlformats.org/drawingml/2006/main">
            <a:ext uri="{FF2B5EF4-FFF2-40B4-BE49-F238E27FC236}">
              <a16:creationId xmlns:a16="http://schemas.microsoft.com/office/drawing/2014/main" id="{A9EDEE58-928B-51D4-109A-1A41D4189C2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rot="4452824">
          <a:off x="3508726" y="174329"/>
          <a:ext cx="521044" cy="545486"/>
        </a:xfrm>
        <a:prstGeom xmlns:a="http://schemas.openxmlformats.org/drawingml/2006/main" prst="rect">
          <a:avLst/>
        </a:prstGeom>
      </cdr:spPr>
    </cdr:pic>
  </cdr:relSizeAnchor>
  <cdr:relSizeAnchor xmlns:cdr="http://schemas.openxmlformats.org/drawingml/2006/chartDrawing">
    <cdr:from>
      <cdr:x>0.09038</cdr:x>
      <cdr:y>0.35891</cdr:y>
    </cdr:from>
    <cdr:to>
      <cdr:x>0.20922</cdr:x>
      <cdr:y>0.53998</cdr:y>
    </cdr:to>
    <cdr:pic>
      <cdr:nvPicPr>
        <cdr:cNvPr id="9" name="Gráfico 21" descr="Flecha lineal: curva con sentido de las agujas del reloj con relleno sólido">
          <a:extLst xmlns:a="http://schemas.openxmlformats.org/drawingml/2006/main">
            <a:ext uri="{FF2B5EF4-FFF2-40B4-BE49-F238E27FC236}">
              <a16:creationId xmlns:a16="http://schemas.microsoft.com/office/drawing/2014/main" id="{A9EDEE58-928B-51D4-109A-1A41D4189C2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rot="4452824">
          <a:off x="427057" y="1020577"/>
          <a:ext cx="521043" cy="545485"/>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7FD2E42-76A1-A6F1-0C0F-B7BE40DFC32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682FD446-FE97-9846-51CA-47D207530624}"/>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85CDB5A-2A2B-4365-A488-E5EAEC6CE176}" type="datetimeFigureOut">
              <a:rPr lang="es-ES" smtClean="0"/>
              <a:t>9/3/24</a:t>
            </a:fld>
            <a:endParaRPr lang="es-ES"/>
          </a:p>
        </p:txBody>
      </p:sp>
      <p:sp>
        <p:nvSpPr>
          <p:cNvPr id="4" name="Marcador de pie de página 3">
            <a:extLst>
              <a:ext uri="{FF2B5EF4-FFF2-40B4-BE49-F238E27FC236}">
                <a16:creationId xmlns:a16="http://schemas.microsoft.com/office/drawing/2014/main" id="{24E50271-429F-36D1-BD6F-29CD3DAE067D}"/>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A49BF2FF-8892-32E4-956F-D9E5005986E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DA0E588-8190-4269-9747-915EBB63FEBC}" type="slidenum">
              <a:rPr lang="es-ES" smtClean="0"/>
              <a:t>‹Nº›</a:t>
            </a:fld>
            <a:endParaRPr lang="es-ES"/>
          </a:p>
        </p:txBody>
      </p:sp>
    </p:spTree>
    <p:extLst>
      <p:ext uri="{BB962C8B-B14F-4D97-AF65-F5344CB8AC3E}">
        <p14:creationId xmlns:p14="http://schemas.microsoft.com/office/powerpoint/2010/main" val="291439947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23AE30-D024-F048-B6A0-908E9004EA31}" type="slidenum">
              <a:rPr lang="fr-FR" smtClean="0"/>
              <a:pPr/>
              <a:t>6</a:t>
            </a:fld>
            <a:endParaRPr lang="fr-FR"/>
          </a:p>
        </p:txBody>
      </p:sp>
    </p:spTree>
    <p:extLst>
      <p:ext uri="{BB962C8B-B14F-4D97-AF65-F5344CB8AC3E}">
        <p14:creationId xmlns:p14="http://schemas.microsoft.com/office/powerpoint/2010/main" val="297968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F23AE30-D024-F048-B6A0-908E9004EA31}" type="slidenum">
              <a:rPr lang="fr-FR" smtClean="0"/>
              <a:pPr/>
              <a:t>7</a:t>
            </a:fld>
            <a:endParaRPr lang="fr-FR"/>
          </a:p>
        </p:txBody>
      </p:sp>
    </p:spTree>
    <p:extLst>
      <p:ext uri="{BB962C8B-B14F-4D97-AF65-F5344CB8AC3E}">
        <p14:creationId xmlns:p14="http://schemas.microsoft.com/office/powerpoint/2010/main" val="88497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a:t>Ahorros de costes externos de viajeros(</a:t>
            </a:r>
            <a:r>
              <a:rPr lang="es-ES" err="1"/>
              <a:t>accidentes+tiempo</a:t>
            </a:r>
            <a:r>
              <a:rPr lang="es-ES"/>
              <a:t>)  y ambientales se han obtenido del  “</a:t>
            </a:r>
            <a:r>
              <a:rPr lang="es-ES" err="1"/>
              <a:t>Handbook</a:t>
            </a:r>
            <a:r>
              <a:rPr lang="es-ES"/>
              <a:t> on </a:t>
            </a:r>
            <a:r>
              <a:rPr lang="es-ES" err="1"/>
              <a:t>the</a:t>
            </a:r>
            <a:r>
              <a:rPr lang="es-ES"/>
              <a:t> </a:t>
            </a:r>
            <a:r>
              <a:rPr lang="es-ES" err="1"/>
              <a:t>external</a:t>
            </a:r>
            <a:r>
              <a:rPr lang="es-ES"/>
              <a:t> </a:t>
            </a:r>
            <a:r>
              <a:rPr lang="es-ES" err="1"/>
              <a:t>costs</a:t>
            </a:r>
            <a:r>
              <a:rPr lang="es-ES"/>
              <a:t> </a:t>
            </a:r>
            <a:r>
              <a:rPr lang="es-ES" err="1"/>
              <a:t>of</a:t>
            </a:r>
            <a:r>
              <a:rPr lang="es-ES"/>
              <a:t> </a:t>
            </a:r>
            <a:r>
              <a:rPr lang="es-ES" err="1"/>
              <a:t>transport</a:t>
            </a:r>
            <a:r>
              <a:rPr lang="es-ES"/>
              <a:t>” de 2019 publicado por la Comisión europea y usando   la nueva guía de la comisión: “</a:t>
            </a:r>
            <a:r>
              <a:rPr lang="es-ES" err="1"/>
              <a:t>Economic</a:t>
            </a:r>
            <a:r>
              <a:rPr lang="es-ES"/>
              <a:t> </a:t>
            </a:r>
            <a:r>
              <a:rPr lang="es-ES" err="1"/>
              <a:t>appraisal</a:t>
            </a:r>
            <a:r>
              <a:rPr lang="es-ES"/>
              <a:t> </a:t>
            </a:r>
            <a:r>
              <a:rPr lang="es-ES" err="1"/>
              <a:t>Vademecum</a:t>
            </a:r>
            <a:r>
              <a:rPr lang="es-ES"/>
              <a:t> 2021-2027. General </a:t>
            </a:r>
            <a:r>
              <a:rPr lang="es-ES" err="1"/>
              <a:t>principles</a:t>
            </a:r>
            <a:r>
              <a:rPr lang="es-ES"/>
              <a:t> and Sector </a:t>
            </a:r>
            <a:r>
              <a:rPr lang="es-ES" err="1"/>
              <a:t>Applications</a:t>
            </a:r>
            <a:r>
              <a:rPr lang="es-ES"/>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a:t>Inversiones: Inversiones – valor residual al finalizar el periodo.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a:t>Ahorro </a:t>
            </a:r>
            <a:r>
              <a:rPr lang="es-ES" err="1"/>
              <a:t>ctes</a:t>
            </a:r>
            <a:r>
              <a:rPr lang="es-ES"/>
              <a:t> </a:t>
            </a:r>
            <a:r>
              <a:rPr lang="es-ES" err="1"/>
              <a:t>functo</a:t>
            </a:r>
            <a:r>
              <a:rPr lang="es-ES"/>
              <a:t> otros modos : ahorro de costes de funcionamiento de otros modos ( la captación de viajeros/mercancías de otros modos aumenta los costes de explotación del ffcc pero genera un descenso  de estos costes en los otros modos) </a:t>
            </a:r>
            <a:r>
              <a:rPr lang="es-ES">
                <a:sym typeface="Wingdings" panose="05000000000000000000" pitchFamily="2" charset="2"/>
              </a:rPr>
              <a:t> valor obtenido de la Guía de evaluación de ADIF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a:t>Ahorro a usuarios: Ahorro de tiempo + ahorro de accidentes +excedente neto del consumidor-tráfico generado( este último factor es consecuencia del aumento de bienestar de los usuarios tanto de pasajeros como de mercancías y evalúa los viajes q se producirán en la nueva situación y q no se producían en la anterior ( antes de la inversión) </a:t>
            </a:r>
            <a:r>
              <a:rPr lang="es-ES">
                <a:sym typeface="Wingdings" panose="05000000000000000000" pitchFamily="2" charset="2"/>
              </a:rPr>
              <a:t> se calcula como establece la guía de evaluación  de inversiones de ffcc de ADIF)</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a:sym typeface="Wingdings" panose="05000000000000000000" pitchFamily="2" charset="2"/>
              </a:rPr>
              <a:t>Costes de mantenimiento y explotación: se ha usado la guía para la evaluación de inversiones de ferrocarril  de Adif de 2021</a:t>
            </a:r>
            <a:endParaRPr lang="es-E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a:p>
          <a:p>
            <a:endParaRPr lang="es-ES"/>
          </a:p>
        </p:txBody>
      </p:sp>
    </p:spTree>
    <p:extLst>
      <p:ext uri="{BB962C8B-B14F-4D97-AF65-F5344CB8AC3E}">
        <p14:creationId xmlns:p14="http://schemas.microsoft.com/office/powerpoint/2010/main" val="27061505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pic>
        <p:nvPicPr>
          <p:cNvPr id="2" name="Imagen 1" descr="Flor amarilla en el pasto&#10;&#10;Descripción generada automáticamente con confianza media">
            <a:extLst>
              <a:ext uri="{FF2B5EF4-FFF2-40B4-BE49-F238E27FC236}">
                <a16:creationId xmlns:a16="http://schemas.microsoft.com/office/drawing/2014/main" id="{A7D497C0-1D4B-CC23-8A40-660949E2F2D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16238" y="0"/>
            <a:ext cx="8227762" cy="4628117"/>
          </a:xfrm>
          <a:prstGeom prst="rect">
            <a:avLst/>
          </a:prstGeom>
        </p:spPr>
      </p:pic>
      <p:sp>
        <p:nvSpPr>
          <p:cNvPr id="3" name="Google Shape;128;p26">
            <a:extLst>
              <a:ext uri="{FF2B5EF4-FFF2-40B4-BE49-F238E27FC236}">
                <a16:creationId xmlns:a16="http://schemas.microsoft.com/office/drawing/2014/main" id="{C04B4377-30BF-2515-885C-6B762A7B36FF}"/>
              </a:ext>
            </a:extLst>
          </p:cNvPr>
          <p:cNvSpPr/>
          <p:nvPr userDrawn="1"/>
        </p:nvSpPr>
        <p:spPr>
          <a:xfrm rot="5400000">
            <a:off x="1627675" y="-151965"/>
            <a:ext cx="3358800" cy="5447429"/>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2"/>
          <p:cNvSpPr txBox="1">
            <a:spLocks noGrp="1"/>
          </p:cNvSpPr>
          <p:nvPr>
            <p:ph type="ctrTitle"/>
          </p:nvPr>
        </p:nvSpPr>
        <p:spPr>
          <a:xfrm>
            <a:off x="757003" y="1348960"/>
            <a:ext cx="5096656"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solidFill>
                  <a:schemeClr val="bg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757003" y="3327647"/>
            <a:ext cx="3949908"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sz="2000">
                <a:solidFill>
                  <a:schemeClr val="bg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4" name="object 6">
            <a:extLst>
              <a:ext uri="{FF2B5EF4-FFF2-40B4-BE49-F238E27FC236}">
                <a16:creationId xmlns:a16="http://schemas.microsoft.com/office/drawing/2014/main" id="{5BB366C8-82AA-8518-AA3C-85406F832A86}"/>
              </a:ext>
            </a:extLst>
          </p:cNvPr>
          <p:cNvGrpSpPr/>
          <p:nvPr userDrawn="1"/>
        </p:nvGrpSpPr>
        <p:grpSpPr>
          <a:xfrm>
            <a:off x="3521576" y="4730439"/>
            <a:ext cx="1289267" cy="332361"/>
            <a:chOff x="7852312" y="4773762"/>
            <a:chExt cx="770890" cy="236854"/>
          </a:xfrm>
        </p:grpSpPr>
        <p:pic>
          <p:nvPicPr>
            <p:cNvPr id="5" name="object 7">
              <a:extLst>
                <a:ext uri="{FF2B5EF4-FFF2-40B4-BE49-F238E27FC236}">
                  <a16:creationId xmlns:a16="http://schemas.microsoft.com/office/drawing/2014/main" id="{885A6852-66F5-845F-8184-4BBAC9437B3A}"/>
                </a:ext>
              </a:extLst>
            </p:cNvPr>
            <p:cNvPicPr/>
            <p:nvPr/>
          </p:nvPicPr>
          <p:blipFill>
            <a:blip r:embed="rId4" cstate="print"/>
            <a:stretch>
              <a:fillRect/>
            </a:stretch>
          </p:blipFill>
          <p:spPr>
            <a:xfrm>
              <a:off x="8527221" y="4808852"/>
              <a:ext cx="95450" cy="133475"/>
            </a:xfrm>
            <a:prstGeom prst="rect">
              <a:avLst/>
            </a:prstGeom>
          </p:spPr>
        </p:pic>
        <p:sp>
          <p:nvSpPr>
            <p:cNvPr id="6" name="object 8">
              <a:extLst>
                <a:ext uri="{FF2B5EF4-FFF2-40B4-BE49-F238E27FC236}">
                  <a16:creationId xmlns:a16="http://schemas.microsoft.com/office/drawing/2014/main" id="{2E584481-EA48-322F-90E8-19F81A89A9E4}"/>
                </a:ext>
              </a:extLst>
            </p:cNvPr>
            <p:cNvSpPr/>
            <p:nvPr/>
          </p:nvSpPr>
          <p:spPr>
            <a:xfrm>
              <a:off x="8464245" y="4817325"/>
              <a:ext cx="38100" cy="125095"/>
            </a:xfrm>
            <a:custGeom>
              <a:avLst/>
              <a:gdLst/>
              <a:ahLst/>
              <a:cxnLst/>
              <a:rect l="l" t="t" r="r" b="b"/>
              <a:pathLst>
                <a:path w="38100" h="125095">
                  <a:moveTo>
                    <a:pt x="37414" y="37414"/>
                  </a:moveTo>
                  <a:lnTo>
                    <a:pt x="34645" y="34328"/>
                  </a:lnTo>
                  <a:lnTo>
                    <a:pt x="4470" y="34328"/>
                  </a:lnTo>
                  <a:lnTo>
                    <a:pt x="622" y="36487"/>
                  </a:lnTo>
                  <a:lnTo>
                    <a:pt x="622" y="125006"/>
                  </a:lnTo>
                  <a:lnTo>
                    <a:pt x="37414" y="125006"/>
                  </a:lnTo>
                  <a:lnTo>
                    <a:pt x="37414" y="37414"/>
                  </a:lnTo>
                  <a:close/>
                </a:path>
                <a:path w="38100" h="125095">
                  <a:moveTo>
                    <a:pt x="37871" y="9080"/>
                  </a:moveTo>
                  <a:lnTo>
                    <a:pt x="36029" y="6007"/>
                  </a:lnTo>
                  <a:lnTo>
                    <a:pt x="32334" y="3695"/>
                  </a:lnTo>
                  <a:lnTo>
                    <a:pt x="28790" y="1231"/>
                  </a:lnTo>
                  <a:lnTo>
                    <a:pt x="24333" y="0"/>
                  </a:lnTo>
                  <a:lnTo>
                    <a:pt x="19253" y="0"/>
                  </a:lnTo>
                  <a:lnTo>
                    <a:pt x="14008" y="0"/>
                  </a:lnTo>
                  <a:lnTo>
                    <a:pt x="9398" y="1231"/>
                  </a:lnTo>
                  <a:lnTo>
                    <a:pt x="5549" y="3695"/>
                  </a:lnTo>
                  <a:lnTo>
                    <a:pt x="1854" y="6159"/>
                  </a:lnTo>
                  <a:lnTo>
                    <a:pt x="0" y="9232"/>
                  </a:lnTo>
                  <a:lnTo>
                    <a:pt x="0" y="16167"/>
                  </a:lnTo>
                  <a:lnTo>
                    <a:pt x="1854" y="19088"/>
                  </a:lnTo>
                  <a:lnTo>
                    <a:pt x="9245" y="24015"/>
                  </a:lnTo>
                  <a:lnTo>
                    <a:pt x="13703" y="25095"/>
                  </a:lnTo>
                  <a:lnTo>
                    <a:pt x="24168" y="25095"/>
                  </a:lnTo>
                  <a:lnTo>
                    <a:pt x="28638" y="23863"/>
                  </a:lnTo>
                  <a:lnTo>
                    <a:pt x="36029" y="18935"/>
                  </a:lnTo>
                  <a:lnTo>
                    <a:pt x="37871" y="16014"/>
                  </a:lnTo>
                  <a:lnTo>
                    <a:pt x="37871" y="9080"/>
                  </a:lnTo>
                  <a:close/>
                </a:path>
              </a:pathLst>
            </a:custGeom>
            <a:solidFill>
              <a:srgbClr val="00303E"/>
            </a:solidFill>
          </p:spPr>
          <p:txBody>
            <a:bodyPr wrap="square" lIns="0" tIns="0" rIns="0" bIns="0" rtlCol="0"/>
            <a:lstStyle/>
            <a:p>
              <a:endParaRPr sz="3200"/>
            </a:p>
          </p:txBody>
        </p:sp>
        <p:pic>
          <p:nvPicPr>
            <p:cNvPr id="7" name="object 9">
              <a:extLst>
                <a:ext uri="{FF2B5EF4-FFF2-40B4-BE49-F238E27FC236}">
                  <a16:creationId xmlns:a16="http://schemas.microsoft.com/office/drawing/2014/main" id="{ABF2E51C-F327-D075-7566-442A27F523C4}"/>
                </a:ext>
              </a:extLst>
            </p:cNvPr>
            <p:cNvPicPr/>
            <p:nvPr/>
          </p:nvPicPr>
          <p:blipFill>
            <a:blip r:embed="rId5" cstate="print"/>
            <a:stretch>
              <a:fillRect/>
            </a:stretch>
          </p:blipFill>
          <p:spPr>
            <a:xfrm>
              <a:off x="8126331" y="4802849"/>
              <a:ext cx="314368" cy="141790"/>
            </a:xfrm>
            <a:prstGeom prst="rect">
              <a:avLst/>
            </a:prstGeom>
          </p:spPr>
        </p:pic>
        <p:pic>
          <p:nvPicPr>
            <p:cNvPr id="8" name="object 10">
              <a:extLst>
                <a:ext uri="{FF2B5EF4-FFF2-40B4-BE49-F238E27FC236}">
                  <a16:creationId xmlns:a16="http://schemas.microsoft.com/office/drawing/2014/main" id="{7CB7A88D-3ED8-C572-52EC-0DBFB2EB5A6F}"/>
                </a:ext>
              </a:extLst>
            </p:cNvPr>
            <p:cNvPicPr/>
            <p:nvPr/>
          </p:nvPicPr>
          <p:blipFill>
            <a:blip r:embed="rId6" cstate="print"/>
            <a:stretch>
              <a:fillRect/>
            </a:stretch>
          </p:blipFill>
          <p:spPr>
            <a:xfrm>
              <a:off x="7852312" y="4773762"/>
              <a:ext cx="236917" cy="236406"/>
            </a:xfrm>
            <a:prstGeom prst="rect">
              <a:avLst/>
            </a:prstGeom>
          </p:spPr>
        </p:pic>
      </p:grpSp>
      <p:pic>
        <p:nvPicPr>
          <p:cNvPr id="11" name="object 11">
            <a:extLst>
              <a:ext uri="{FF2B5EF4-FFF2-40B4-BE49-F238E27FC236}">
                <a16:creationId xmlns:a16="http://schemas.microsoft.com/office/drawing/2014/main" id="{FA6065BF-950A-CD72-0A86-38661DAC52AE}"/>
              </a:ext>
            </a:extLst>
          </p:cNvPr>
          <p:cNvPicPr/>
          <p:nvPr userDrawn="1"/>
        </p:nvPicPr>
        <p:blipFill>
          <a:blip r:embed="rId7" cstate="print"/>
          <a:stretch>
            <a:fillRect/>
          </a:stretch>
        </p:blipFill>
        <p:spPr>
          <a:xfrm>
            <a:off x="6865769" y="4623881"/>
            <a:ext cx="2284713" cy="524968"/>
          </a:xfrm>
          <a:prstGeom prst="rect">
            <a:avLst/>
          </a:prstGeom>
        </p:spPr>
      </p:pic>
      <p:pic>
        <p:nvPicPr>
          <p:cNvPr id="12" name="Imagen 2" descr="Imagen que contiene objeto, reloj, medidor&#10;&#10;Descripción generada automáticamente">
            <a:extLst>
              <a:ext uri="{FF2B5EF4-FFF2-40B4-BE49-F238E27FC236}">
                <a16:creationId xmlns:a16="http://schemas.microsoft.com/office/drawing/2014/main" id="{348BF16A-6097-3A2A-7430-592C0BD95C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036573" y="4701790"/>
            <a:ext cx="1603466" cy="38966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x columns" preserve="1" userDrawn="1">
  <p:cSld name="1_Six columns">
    <p:spTree>
      <p:nvGrpSpPr>
        <p:cNvPr id="1" name="Shape 66"/>
        <p:cNvGrpSpPr/>
        <p:nvPr/>
      </p:nvGrpSpPr>
      <p:grpSpPr>
        <a:xfrm>
          <a:off x="0" y="0"/>
          <a:ext cx="0" cy="0"/>
          <a:chOff x="0" y="0"/>
          <a:chExt cx="0" cy="0"/>
        </a:xfrm>
      </p:grpSpPr>
      <p:grpSp>
        <p:nvGrpSpPr>
          <p:cNvPr id="7" name="Grupo 6">
            <a:extLst>
              <a:ext uri="{FF2B5EF4-FFF2-40B4-BE49-F238E27FC236}">
                <a16:creationId xmlns:a16="http://schemas.microsoft.com/office/drawing/2014/main" id="{864CCA75-4040-227A-A14C-F5C2B178AE7B}"/>
              </a:ext>
            </a:extLst>
          </p:cNvPr>
          <p:cNvGrpSpPr/>
          <p:nvPr userDrawn="1"/>
        </p:nvGrpSpPr>
        <p:grpSpPr>
          <a:xfrm>
            <a:off x="-4764" y="4830592"/>
            <a:ext cx="9148763" cy="313760"/>
            <a:chOff x="-4764" y="4846467"/>
            <a:chExt cx="9148763" cy="313760"/>
          </a:xfrm>
        </p:grpSpPr>
        <p:sp>
          <p:nvSpPr>
            <p:cNvPr id="12" name="9 Rectángulo">
              <a:extLst>
                <a:ext uri="{FF2B5EF4-FFF2-40B4-BE49-F238E27FC236}">
                  <a16:creationId xmlns:a16="http://schemas.microsoft.com/office/drawing/2014/main" id="{5F44FF62-8DD2-4BE3-9566-81BC37AB8C5D}"/>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3" name="object 11">
              <a:extLst>
                <a:ext uri="{FF2B5EF4-FFF2-40B4-BE49-F238E27FC236}">
                  <a16:creationId xmlns:a16="http://schemas.microsoft.com/office/drawing/2014/main" id="{C41E302C-0334-BB37-F362-16B27B6BDC2F}"/>
                </a:ext>
              </a:extLst>
            </p:cNvPr>
            <p:cNvPicPr/>
            <p:nvPr userDrawn="1"/>
          </p:nvPicPr>
          <p:blipFill>
            <a:blip r:embed="rId2" cstate="print"/>
            <a:stretch>
              <a:fillRect/>
            </a:stretch>
          </p:blipFill>
          <p:spPr>
            <a:xfrm>
              <a:off x="7275969" y="4854576"/>
              <a:ext cx="1316225" cy="295274"/>
            </a:xfrm>
            <a:prstGeom prst="rect">
              <a:avLst/>
            </a:prstGeom>
          </p:spPr>
        </p:pic>
        <p:grpSp>
          <p:nvGrpSpPr>
            <p:cNvPr id="15" name="Gráfico 16">
              <a:extLst>
                <a:ext uri="{FF2B5EF4-FFF2-40B4-BE49-F238E27FC236}">
                  <a16:creationId xmlns:a16="http://schemas.microsoft.com/office/drawing/2014/main" id="{5D610A1E-705D-5D90-E868-B196D4651B7E}"/>
                </a:ext>
              </a:extLst>
            </p:cNvPr>
            <p:cNvGrpSpPr/>
            <p:nvPr/>
          </p:nvGrpSpPr>
          <p:grpSpPr>
            <a:xfrm>
              <a:off x="5601394" y="4889387"/>
              <a:ext cx="569622" cy="216901"/>
              <a:chOff x="3806728" y="4872175"/>
              <a:chExt cx="681505" cy="209879"/>
            </a:xfrm>
            <a:solidFill>
              <a:srgbClr val="FFFFFF"/>
            </a:solidFill>
          </p:grpSpPr>
          <p:sp>
            <p:nvSpPr>
              <p:cNvPr id="19" name="Forma libre: forma 18">
                <a:extLst>
                  <a:ext uri="{FF2B5EF4-FFF2-40B4-BE49-F238E27FC236}">
                    <a16:creationId xmlns:a16="http://schemas.microsoft.com/office/drawing/2014/main" id="{C5DA6533-6573-E428-45CE-18F720C88DA6}"/>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21" name="Forma libre: forma 20">
                <a:extLst>
                  <a:ext uri="{FF2B5EF4-FFF2-40B4-BE49-F238E27FC236}">
                    <a16:creationId xmlns:a16="http://schemas.microsoft.com/office/drawing/2014/main" id="{F166E936-4981-394B-C5EC-070677CC855A}"/>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2" name="Forma libre: forma 21">
                <a:extLst>
                  <a:ext uri="{FF2B5EF4-FFF2-40B4-BE49-F238E27FC236}">
                    <a16:creationId xmlns:a16="http://schemas.microsoft.com/office/drawing/2014/main" id="{5FF12B1D-717A-7306-8B5F-D558084172A2}"/>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64" name="Forma libre: forma 63">
                <a:extLst>
                  <a:ext uri="{FF2B5EF4-FFF2-40B4-BE49-F238E27FC236}">
                    <a16:creationId xmlns:a16="http://schemas.microsoft.com/office/drawing/2014/main" id="{B70F5649-02B3-A5C3-1F73-A5F20C27BE47}"/>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65" name="Forma libre: forma 64">
                <a:extLst>
                  <a:ext uri="{FF2B5EF4-FFF2-40B4-BE49-F238E27FC236}">
                    <a16:creationId xmlns:a16="http://schemas.microsoft.com/office/drawing/2014/main" id="{BD8ADFB9-CB3A-74D6-B11C-98EAC9086B74}"/>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69" name="Forma libre: forma 68">
                <a:extLst>
                  <a:ext uri="{FF2B5EF4-FFF2-40B4-BE49-F238E27FC236}">
                    <a16:creationId xmlns:a16="http://schemas.microsoft.com/office/drawing/2014/main" id="{95469FCE-D154-71C5-32E2-EAD1CFC8E146}"/>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6" name="Conector recto 15">
              <a:extLst>
                <a:ext uri="{FF2B5EF4-FFF2-40B4-BE49-F238E27FC236}">
                  <a16:creationId xmlns:a16="http://schemas.microsoft.com/office/drawing/2014/main" id="{AE744AE4-5C99-1188-77BC-6D82F6FB12C3}"/>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7" name="Imagen 16" descr="Imagen que contiene Texto&#10;&#10;Descripción generada automáticamente">
              <a:extLst>
                <a:ext uri="{FF2B5EF4-FFF2-40B4-BE49-F238E27FC236}">
                  <a16:creationId xmlns:a16="http://schemas.microsoft.com/office/drawing/2014/main" id="{AD5E141A-1BFC-0B87-4352-9734D87D3CAA}"/>
                </a:ext>
              </a:extLst>
            </p:cNvPr>
            <p:cNvPicPr>
              <a:picLocks noChangeAspect="1"/>
            </p:cNvPicPr>
            <p:nvPr userDrawn="1"/>
          </p:nvPicPr>
          <p:blipFill>
            <a:blip r:embed="rId3"/>
            <a:stretch>
              <a:fillRect/>
            </a:stretch>
          </p:blipFill>
          <p:spPr>
            <a:xfrm>
              <a:off x="6291835" y="4901411"/>
              <a:ext cx="821320" cy="207316"/>
            </a:xfrm>
            <a:prstGeom prst="rect">
              <a:avLst/>
            </a:prstGeom>
          </p:spPr>
        </p:pic>
      </p:grpSp>
      <p:pic>
        <p:nvPicPr>
          <p:cNvPr id="20" name="Picture 2" descr="Imagen relacionada">
            <a:extLst>
              <a:ext uri="{FF2B5EF4-FFF2-40B4-BE49-F238E27FC236}">
                <a16:creationId xmlns:a16="http://schemas.microsoft.com/office/drawing/2014/main" id="{4E304545-CC37-0D8C-7E98-2756BC8444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Marcador de posición de imagen 14">
            <a:extLst>
              <a:ext uri="{FF2B5EF4-FFF2-40B4-BE49-F238E27FC236}">
                <a16:creationId xmlns:a16="http://schemas.microsoft.com/office/drawing/2014/main" id="{7D8923F4-8285-E3D1-4D14-CED33F98449D}"/>
              </a:ext>
            </a:extLst>
          </p:cNvPr>
          <p:cNvSpPr>
            <a:spLocks noGrp="1"/>
          </p:cNvSpPr>
          <p:nvPr>
            <p:ph type="pic" sz="quarter" idx="23"/>
          </p:nvPr>
        </p:nvSpPr>
        <p:spPr>
          <a:xfrm>
            <a:off x="515441" y="1552557"/>
            <a:ext cx="1625654" cy="995593"/>
          </a:xfrm>
        </p:spPr>
        <p:txBody>
          <a:bodyPr/>
          <a:lstStyle/>
          <a:p>
            <a:endParaRPr lang="ca-ES"/>
          </a:p>
        </p:txBody>
      </p:sp>
      <p:sp>
        <p:nvSpPr>
          <p:cNvPr id="109" name="Marcador de número de diapositiva 5">
            <a:extLst>
              <a:ext uri="{FF2B5EF4-FFF2-40B4-BE49-F238E27FC236}">
                <a16:creationId xmlns:a16="http://schemas.microsoft.com/office/drawing/2014/main" id="{F0C62B05-185F-B929-F764-F1870B2E4A5F}"/>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
        <p:nvSpPr>
          <p:cNvPr id="9" name="Rectángulo 8">
            <a:extLst>
              <a:ext uri="{FF2B5EF4-FFF2-40B4-BE49-F238E27FC236}">
                <a16:creationId xmlns:a16="http://schemas.microsoft.com/office/drawing/2014/main" id="{5790C292-2D98-3BE6-5973-41E33E6F3E06}"/>
              </a:ext>
            </a:extLst>
          </p:cNvPr>
          <p:cNvSpPr/>
          <p:nvPr userDrawn="1"/>
        </p:nvSpPr>
        <p:spPr>
          <a:xfrm>
            <a:off x="1049232" y="3963127"/>
            <a:ext cx="351292" cy="82310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AEF45393-0BC3-72CC-55FB-041FFB08CA38}"/>
              </a:ext>
            </a:extLst>
          </p:cNvPr>
          <p:cNvCxnSpPr>
            <a:cxnSpLocks/>
          </p:cNvCxnSpPr>
          <p:nvPr userDrawn="1"/>
        </p:nvCxnSpPr>
        <p:spPr>
          <a:xfrm flipV="1">
            <a:off x="1159368" y="2991642"/>
            <a:ext cx="0" cy="1548000"/>
          </a:xfrm>
          <a:prstGeom prst="line">
            <a:avLst/>
          </a:prstGeom>
        </p:spPr>
        <p:style>
          <a:lnRef idx="2">
            <a:schemeClr val="accent1"/>
          </a:lnRef>
          <a:fillRef idx="0">
            <a:schemeClr val="accent1"/>
          </a:fillRef>
          <a:effectRef idx="1">
            <a:schemeClr val="accent1"/>
          </a:effectRef>
          <a:fontRef idx="minor">
            <a:schemeClr val="tx1"/>
          </a:fontRef>
        </p:style>
      </p:cxnSp>
      <p:sp>
        <p:nvSpPr>
          <p:cNvPr id="8" name="Rombo 7">
            <a:extLst>
              <a:ext uri="{FF2B5EF4-FFF2-40B4-BE49-F238E27FC236}">
                <a16:creationId xmlns:a16="http://schemas.microsoft.com/office/drawing/2014/main" id="{A06FF912-2C72-BF1B-EEF7-C0B676748620}"/>
              </a:ext>
            </a:extLst>
          </p:cNvPr>
          <p:cNvSpPr/>
          <p:nvPr userDrawn="1"/>
        </p:nvSpPr>
        <p:spPr>
          <a:xfrm>
            <a:off x="1015020" y="2662444"/>
            <a:ext cx="288000" cy="288000"/>
          </a:xfrm>
          <a:prstGeom prst="diamond">
            <a:avLst/>
          </a:prstGeom>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Google Shape;74;p13"/>
          <p:cNvSpPr txBox="1">
            <a:spLocks noGrp="1"/>
          </p:cNvSpPr>
          <p:nvPr>
            <p:ph type="ctrTitle" idx="7"/>
          </p:nvPr>
        </p:nvSpPr>
        <p:spPr>
          <a:xfrm>
            <a:off x="1173240" y="4422337"/>
            <a:ext cx="1738800" cy="346895"/>
          </a:xfrm>
          <a:prstGeom prst="rect">
            <a:avLst/>
          </a:prstGeom>
          <a:ln>
            <a:noFill/>
          </a:ln>
        </p:spPr>
        <p:txBody>
          <a:bodyPr spcFirstLastPara="1" wrap="square" lIns="91425" tIns="91425" rIns="91425" bIns="91425" anchor="b" anchorCtr="0">
            <a:noAutofit/>
          </a:bodyPr>
          <a:lstStyle>
            <a:lvl1pPr lvl="0" algn="l" rtl="0">
              <a:spcBef>
                <a:spcPts val="0"/>
              </a:spcBef>
              <a:spcAft>
                <a:spcPts val="0"/>
              </a:spcAft>
              <a:buSzPts val="1800"/>
              <a:buNone/>
              <a:defRPr sz="105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cxnSp>
        <p:nvCxnSpPr>
          <p:cNvPr id="11" name="Conector recto 10">
            <a:extLst>
              <a:ext uri="{FF2B5EF4-FFF2-40B4-BE49-F238E27FC236}">
                <a16:creationId xmlns:a16="http://schemas.microsoft.com/office/drawing/2014/main" id="{DA40565F-4EDB-11D7-B1FC-54C3D24BB02F}"/>
              </a:ext>
            </a:extLst>
          </p:cNvPr>
          <p:cNvCxnSpPr>
            <a:cxnSpLocks/>
          </p:cNvCxnSpPr>
          <p:nvPr userDrawn="1"/>
        </p:nvCxnSpPr>
        <p:spPr>
          <a:xfrm>
            <a:off x="1377145" y="2800160"/>
            <a:ext cx="7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ombo 13">
            <a:extLst>
              <a:ext uri="{FF2B5EF4-FFF2-40B4-BE49-F238E27FC236}">
                <a16:creationId xmlns:a16="http://schemas.microsoft.com/office/drawing/2014/main" id="{699E5BFD-F042-EAE1-5B37-BA46271C735D}"/>
              </a:ext>
            </a:extLst>
          </p:cNvPr>
          <p:cNvSpPr/>
          <p:nvPr userDrawn="1"/>
        </p:nvSpPr>
        <p:spPr>
          <a:xfrm>
            <a:off x="2215926" y="2673795"/>
            <a:ext cx="288000" cy="288000"/>
          </a:xfrm>
          <a:prstGeom prst="diamond">
            <a:avLst/>
          </a:prstGeom>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396C0539-AFB8-F05C-3F26-3491504B222F}"/>
              </a:ext>
            </a:extLst>
          </p:cNvPr>
          <p:cNvSpPr/>
          <p:nvPr userDrawn="1"/>
        </p:nvSpPr>
        <p:spPr>
          <a:xfrm>
            <a:off x="2214057" y="972426"/>
            <a:ext cx="351292" cy="82310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23" name="Conector recto 22">
            <a:extLst>
              <a:ext uri="{FF2B5EF4-FFF2-40B4-BE49-F238E27FC236}">
                <a16:creationId xmlns:a16="http://schemas.microsoft.com/office/drawing/2014/main" id="{F2C51979-2D27-DDE1-BB8B-11A220940AC8}"/>
              </a:ext>
            </a:extLst>
          </p:cNvPr>
          <p:cNvCxnSpPr>
            <a:cxnSpLocks/>
          </p:cNvCxnSpPr>
          <p:nvPr userDrawn="1"/>
        </p:nvCxnSpPr>
        <p:spPr>
          <a:xfrm flipV="1">
            <a:off x="2349379" y="1075108"/>
            <a:ext cx="0" cy="1548000"/>
          </a:xfrm>
          <a:prstGeom prst="line">
            <a:avLst/>
          </a:prstGeom>
        </p:spPr>
        <p:style>
          <a:lnRef idx="2">
            <a:schemeClr val="accent1"/>
          </a:lnRef>
          <a:fillRef idx="0">
            <a:schemeClr val="accent1"/>
          </a:fillRef>
          <a:effectRef idx="1">
            <a:schemeClr val="accent1"/>
          </a:effectRef>
          <a:fontRef idx="minor">
            <a:schemeClr val="tx1"/>
          </a:fontRef>
        </p:style>
      </p:cxnSp>
      <p:sp>
        <p:nvSpPr>
          <p:cNvPr id="24" name="Marcador de posición de imagen 14">
            <a:extLst>
              <a:ext uri="{FF2B5EF4-FFF2-40B4-BE49-F238E27FC236}">
                <a16:creationId xmlns:a16="http://schemas.microsoft.com/office/drawing/2014/main" id="{EF9F62F8-436A-B27A-B9A3-B667FA0CAED8}"/>
              </a:ext>
            </a:extLst>
          </p:cNvPr>
          <p:cNvSpPr>
            <a:spLocks noGrp="1"/>
          </p:cNvSpPr>
          <p:nvPr>
            <p:ph type="pic" sz="quarter" idx="26"/>
          </p:nvPr>
        </p:nvSpPr>
        <p:spPr>
          <a:xfrm>
            <a:off x="1576876" y="3178925"/>
            <a:ext cx="1625654" cy="995593"/>
          </a:xfrm>
        </p:spPr>
        <p:txBody>
          <a:bodyPr/>
          <a:lstStyle/>
          <a:p>
            <a:endParaRPr lang="ca-ES"/>
          </a:p>
        </p:txBody>
      </p:sp>
      <p:cxnSp>
        <p:nvCxnSpPr>
          <p:cNvPr id="25" name="Conector recto 24">
            <a:extLst>
              <a:ext uri="{FF2B5EF4-FFF2-40B4-BE49-F238E27FC236}">
                <a16:creationId xmlns:a16="http://schemas.microsoft.com/office/drawing/2014/main" id="{8E55ACA8-4001-171F-6038-88A5ECB41A80}"/>
              </a:ext>
            </a:extLst>
          </p:cNvPr>
          <p:cNvCxnSpPr>
            <a:cxnSpLocks/>
          </p:cNvCxnSpPr>
          <p:nvPr userDrawn="1"/>
        </p:nvCxnSpPr>
        <p:spPr>
          <a:xfrm>
            <a:off x="2565349" y="2797410"/>
            <a:ext cx="7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Rombo 25">
            <a:extLst>
              <a:ext uri="{FF2B5EF4-FFF2-40B4-BE49-F238E27FC236}">
                <a16:creationId xmlns:a16="http://schemas.microsoft.com/office/drawing/2014/main" id="{64661A20-9899-3040-96C9-F85277E6AD6A}"/>
              </a:ext>
            </a:extLst>
          </p:cNvPr>
          <p:cNvSpPr/>
          <p:nvPr userDrawn="1"/>
        </p:nvSpPr>
        <p:spPr>
          <a:xfrm>
            <a:off x="3412453" y="2666659"/>
            <a:ext cx="288000" cy="288000"/>
          </a:xfrm>
          <a:prstGeom prst="diamond">
            <a:avLst/>
          </a:prstGeom>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Google Shape;76;p13"/>
          <p:cNvSpPr txBox="1">
            <a:spLocks noGrp="1"/>
          </p:cNvSpPr>
          <p:nvPr>
            <p:ph type="ctrTitle" idx="9"/>
          </p:nvPr>
        </p:nvSpPr>
        <p:spPr>
          <a:xfrm>
            <a:off x="2378000" y="937966"/>
            <a:ext cx="1738800" cy="3456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105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9" name="Rectángulo 28">
            <a:extLst>
              <a:ext uri="{FF2B5EF4-FFF2-40B4-BE49-F238E27FC236}">
                <a16:creationId xmlns:a16="http://schemas.microsoft.com/office/drawing/2014/main" id="{3710B58D-9848-1F7C-6FB8-3D7116EEFDBC}"/>
              </a:ext>
            </a:extLst>
          </p:cNvPr>
          <p:cNvSpPr/>
          <p:nvPr userDrawn="1"/>
        </p:nvSpPr>
        <p:spPr>
          <a:xfrm>
            <a:off x="3444064" y="3952401"/>
            <a:ext cx="351292" cy="82310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27" name="Conector recto 26">
            <a:extLst>
              <a:ext uri="{FF2B5EF4-FFF2-40B4-BE49-F238E27FC236}">
                <a16:creationId xmlns:a16="http://schemas.microsoft.com/office/drawing/2014/main" id="{30593B8B-DF74-9E75-D0CA-9247E7F2E351}"/>
              </a:ext>
            </a:extLst>
          </p:cNvPr>
          <p:cNvCxnSpPr>
            <a:cxnSpLocks/>
          </p:cNvCxnSpPr>
          <p:nvPr userDrawn="1"/>
        </p:nvCxnSpPr>
        <p:spPr>
          <a:xfrm flipV="1">
            <a:off x="3549704" y="2995088"/>
            <a:ext cx="0" cy="1548000"/>
          </a:xfrm>
          <a:prstGeom prst="line">
            <a:avLst/>
          </a:prstGeom>
        </p:spPr>
        <p:style>
          <a:lnRef idx="2">
            <a:schemeClr val="accent1"/>
          </a:lnRef>
          <a:fillRef idx="0">
            <a:schemeClr val="accent1"/>
          </a:fillRef>
          <a:effectRef idx="1">
            <a:schemeClr val="accent1"/>
          </a:effectRef>
          <a:fontRef idx="minor">
            <a:schemeClr val="tx1"/>
          </a:fontRef>
        </p:style>
      </p:cxnSp>
      <p:sp>
        <p:nvSpPr>
          <p:cNvPr id="30" name="Marcador de posición de imagen 14">
            <a:extLst>
              <a:ext uri="{FF2B5EF4-FFF2-40B4-BE49-F238E27FC236}">
                <a16:creationId xmlns:a16="http://schemas.microsoft.com/office/drawing/2014/main" id="{F62826CC-65EC-4828-FEA9-682E2B598599}"/>
              </a:ext>
            </a:extLst>
          </p:cNvPr>
          <p:cNvSpPr>
            <a:spLocks noGrp="1"/>
          </p:cNvSpPr>
          <p:nvPr>
            <p:ph type="pic" sz="quarter" idx="27"/>
          </p:nvPr>
        </p:nvSpPr>
        <p:spPr>
          <a:xfrm>
            <a:off x="2774993" y="1558495"/>
            <a:ext cx="1625654" cy="995593"/>
          </a:xfrm>
        </p:spPr>
        <p:txBody>
          <a:bodyPr/>
          <a:lstStyle/>
          <a:p>
            <a:endParaRPr lang="ca-ES"/>
          </a:p>
        </p:txBody>
      </p:sp>
      <p:sp>
        <p:nvSpPr>
          <p:cNvPr id="31" name="Marcador de posición de imagen 14">
            <a:extLst>
              <a:ext uri="{FF2B5EF4-FFF2-40B4-BE49-F238E27FC236}">
                <a16:creationId xmlns:a16="http://schemas.microsoft.com/office/drawing/2014/main" id="{AB2AEA28-64BA-59B2-8C65-6F1A1CEC939B}"/>
              </a:ext>
            </a:extLst>
          </p:cNvPr>
          <p:cNvSpPr>
            <a:spLocks noGrp="1"/>
          </p:cNvSpPr>
          <p:nvPr>
            <p:ph type="pic" sz="quarter" idx="28"/>
          </p:nvPr>
        </p:nvSpPr>
        <p:spPr>
          <a:xfrm>
            <a:off x="3924896" y="3158691"/>
            <a:ext cx="1625654" cy="995593"/>
          </a:xfrm>
        </p:spPr>
        <p:txBody>
          <a:bodyPr/>
          <a:lstStyle/>
          <a:p>
            <a:endParaRPr lang="ca-ES"/>
          </a:p>
        </p:txBody>
      </p:sp>
      <p:cxnSp>
        <p:nvCxnSpPr>
          <p:cNvPr id="66" name="Conector recto 65">
            <a:extLst>
              <a:ext uri="{FF2B5EF4-FFF2-40B4-BE49-F238E27FC236}">
                <a16:creationId xmlns:a16="http://schemas.microsoft.com/office/drawing/2014/main" id="{31DDBAC0-D90A-2384-35CA-2C1F20538AAF}"/>
              </a:ext>
            </a:extLst>
          </p:cNvPr>
          <p:cNvCxnSpPr>
            <a:cxnSpLocks/>
          </p:cNvCxnSpPr>
          <p:nvPr userDrawn="1"/>
        </p:nvCxnSpPr>
        <p:spPr>
          <a:xfrm>
            <a:off x="3748617" y="2810659"/>
            <a:ext cx="7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68" name="Rombo 67">
            <a:extLst>
              <a:ext uri="{FF2B5EF4-FFF2-40B4-BE49-F238E27FC236}">
                <a16:creationId xmlns:a16="http://schemas.microsoft.com/office/drawing/2014/main" id="{13F1259E-2420-22B8-29DA-86FEE8E1DBDE}"/>
              </a:ext>
            </a:extLst>
          </p:cNvPr>
          <p:cNvSpPr/>
          <p:nvPr userDrawn="1"/>
        </p:nvSpPr>
        <p:spPr>
          <a:xfrm>
            <a:off x="4602040" y="2654636"/>
            <a:ext cx="288000" cy="288000"/>
          </a:xfrm>
          <a:prstGeom prst="diamond">
            <a:avLst/>
          </a:prstGeom>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0" name="Conector recto 69">
            <a:extLst>
              <a:ext uri="{FF2B5EF4-FFF2-40B4-BE49-F238E27FC236}">
                <a16:creationId xmlns:a16="http://schemas.microsoft.com/office/drawing/2014/main" id="{D5A1B6E1-39F4-7AAF-D2CA-4C8DF71B9ADC}"/>
              </a:ext>
            </a:extLst>
          </p:cNvPr>
          <p:cNvCxnSpPr>
            <a:cxnSpLocks/>
          </p:cNvCxnSpPr>
          <p:nvPr userDrawn="1"/>
        </p:nvCxnSpPr>
        <p:spPr>
          <a:xfrm>
            <a:off x="4962952" y="2821424"/>
            <a:ext cx="7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75" name="Rectángulo 74">
            <a:extLst>
              <a:ext uri="{FF2B5EF4-FFF2-40B4-BE49-F238E27FC236}">
                <a16:creationId xmlns:a16="http://schemas.microsoft.com/office/drawing/2014/main" id="{4F960216-6C95-76B2-D437-9DADB6B708F8}"/>
              </a:ext>
            </a:extLst>
          </p:cNvPr>
          <p:cNvSpPr/>
          <p:nvPr userDrawn="1"/>
        </p:nvSpPr>
        <p:spPr>
          <a:xfrm>
            <a:off x="4640039" y="973651"/>
            <a:ext cx="351292" cy="82310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72" name="Conector recto 71">
            <a:extLst>
              <a:ext uri="{FF2B5EF4-FFF2-40B4-BE49-F238E27FC236}">
                <a16:creationId xmlns:a16="http://schemas.microsoft.com/office/drawing/2014/main" id="{BB475497-D68C-184D-824D-78FAB8314C66}"/>
              </a:ext>
            </a:extLst>
          </p:cNvPr>
          <p:cNvCxnSpPr>
            <a:cxnSpLocks/>
          </p:cNvCxnSpPr>
          <p:nvPr userDrawn="1"/>
        </p:nvCxnSpPr>
        <p:spPr>
          <a:xfrm flipV="1">
            <a:off x="4746054" y="1082776"/>
            <a:ext cx="0" cy="1548000"/>
          </a:xfrm>
          <a:prstGeom prst="line">
            <a:avLst/>
          </a:prstGeom>
        </p:spPr>
        <p:style>
          <a:lnRef idx="2">
            <a:schemeClr val="accent1"/>
          </a:lnRef>
          <a:fillRef idx="0">
            <a:schemeClr val="accent1"/>
          </a:fillRef>
          <a:effectRef idx="1">
            <a:schemeClr val="accent1"/>
          </a:effectRef>
          <a:fontRef idx="minor">
            <a:schemeClr val="tx1"/>
          </a:fontRef>
        </p:style>
      </p:cxnSp>
      <p:sp>
        <p:nvSpPr>
          <p:cNvPr id="78" name="Google Shape;78;p13"/>
          <p:cNvSpPr txBox="1">
            <a:spLocks noGrp="1"/>
          </p:cNvSpPr>
          <p:nvPr>
            <p:ph type="ctrTitle" idx="14"/>
          </p:nvPr>
        </p:nvSpPr>
        <p:spPr>
          <a:xfrm>
            <a:off x="3575105" y="4410755"/>
            <a:ext cx="1738800" cy="345600"/>
          </a:xfrm>
          <a:prstGeom prst="rect">
            <a:avLst/>
          </a:prstGeom>
          <a:ln>
            <a:noFill/>
          </a:ln>
        </p:spPr>
        <p:txBody>
          <a:bodyPr spcFirstLastPara="1" wrap="square" lIns="91425" tIns="91425" rIns="91425" bIns="91425" anchor="b" anchorCtr="0">
            <a:noAutofit/>
          </a:bodyPr>
          <a:lstStyle>
            <a:lvl1pPr lvl="0" algn="l" rtl="0">
              <a:spcBef>
                <a:spcPts val="0"/>
              </a:spcBef>
              <a:spcAft>
                <a:spcPts val="0"/>
              </a:spcAft>
              <a:buSzPts val="1800"/>
              <a:buNone/>
              <a:defRPr sz="105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7" name="Marcador de posición de imagen 14">
            <a:extLst>
              <a:ext uri="{FF2B5EF4-FFF2-40B4-BE49-F238E27FC236}">
                <a16:creationId xmlns:a16="http://schemas.microsoft.com/office/drawing/2014/main" id="{2E5DDA05-7088-E0AC-F3CA-690485CFFE34}"/>
              </a:ext>
            </a:extLst>
          </p:cNvPr>
          <p:cNvSpPr>
            <a:spLocks noGrp="1"/>
          </p:cNvSpPr>
          <p:nvPr>
            <p:ph type="pic" sz="quarter" idx="29"/>
          </p:nvPr>
        </p:nvSpPr>
        <p:spPr>
          <a:xfrm>
            <a:off x="5167963" y="1555701"/>
            <a:ext cx="1625654" cy="995593"/>
          </a:xfrm>
        </p:spPr>
        <p:txBody>
          <a:bodyPr/>
          <a:lstStyle/>
          <a:p>
            <a:endParaRPr lang="ca-ES"/>
          </a:p>
        </p:txBody>
      </p:sp>
      <p:sp>
        <p:nvSpPr>
          <p:cNvPr id="71" name="Google Shape;71;p13"/>
          <p:cNvSpPr txBox="1">
            <a:spLocks noGrp="1"/>
          </p:cNvSpPr>
          <p:nvPr>
            <p:ph type="ctrTitle" idx="4"/>
          </p:nvPr>
        </p:nvSpPr>
        <p:spPr>
          <a:xfrm>
            <a:off x="4746040" y="972426"/>
            <a:ext cx="1738800" cy="3456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105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Rombo 78">
            <a:extLst>
              <a:ext uri="{FF2B5EF4-FFF2-40B4-BE49-F238E27FC236}">
                <a16:creationId xmlns:a16="http://schemas.microsoft.com/office/drawing/2014/main" id="{066A41D9-5A9F-0F33-A2EE-6D64D79B89DF}"/>
              </a:ext>
            </a:extLst>
          </p:cNvPr>
          <p:cNvSpPr/>
          <p:nvPr userDrawn="1"/>
        </p:nvSpPr>
        <p:spPr>
          <a:xfrm>
            <a:off x="5808615" y="2689797"/>
            <a:ext cx="288000" cy="288000"/>
          </a:xfrm>
          <a:prstGeom prst="diamond">
            <a:avLst/>
          </a:prstGeom>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Rectángulo 80">
            <a:extLst>
              <a:ext uri="{FF2B5EF4-FFF2-40B4-BE49-F238E27FC236}">
                <a16:creationId xmlns:a16="http://schemas.microsoft.com/office/drawing/2014/main" id="{3C0CA8F4-F58E-96FE-BED1-338CE00E172D}"/>
              </a:ext>
            </a:extLst>
          </p:cNvPr>
          <p:cNvSpPr/>
          <p:nvPr userDrawn="1"/>
        </p:nvSpPr>
        <p:spPr>
          <a:xfrm>
            <a:off x="5854489" y="3962223"/>
            <a:ext cx="351292" cy="82310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80" name="Conector recto 79">
            <a:extLst>
              <a:ext uri="{FF2B5EF4-FFF2-40B4-BE49-F238E27FC236}">
                <a16:creationId xmlns:a16="http://schemas.microsoft.com/office/drawing/2014/main" id="{A8516BBF-F2A9-68A3-4D12-990A5CD0DE98}"/>
              </a:ext>
            </a:extLst>
          </p:cNvPr>
          <p:cNvCxnSpPr>
            <a:cxnSpLocks/>
          </p:cNvCxnSpPr>
          <p:nvPr userDrawn="1"/>
        </p:nvCxnSpPr>
        <p:spPr>
          <a:xfrm flipV="1">
            <a:off x="5952615" y="3004910"/>
            <a:ext cx="0" cy="1548000"/>
          </a:xfrm>
          <a:prstGeom prst="line">
            <a:avLst/>
          </a:prstGeom>
        </p:spPr>
        <p:style>
          <a:lnRef idx="2">
            <a:schemeClr val="accent1"/>
          </a:lnRef>
          <a:fillRef idx="0">
            <a:schemeClr val="accent1"/>
          </a:fillRef>
          <a:effectRef idx="1">
            <a:schemeClr val="accent1"/>
          </a:effectRef>
          <a:fontRef idx="minor">
            <a:schemeClr val="tx1"/>
          </a:fontRef>
        </p:style>
      </p:cxnSp>
      <p:sp>
        <p:nvSpPr>
          <p:cNvPr id="67" name="Google Shape;67;p13"/>
          <p:cNvSpPr txBox="1">
            <a:spLocks noGrp="1"/>
          </p:cNvSpPr>
          <p:nvPr>
            <p:ph type="ctrTitle"/>
          </p:nvPr>
        </p:nvSpPr>
        <p:spPr>
          <a:xfrm>
            <a:off x="5996197" y="4410755"/>
            <a:ext cx="1737189" cy="345600"/>
          </a:xfrm>
          <a:prstGeom prst="rect">
            <a:avLst/>
          </a:prstGeom>
          <a:ln>
            <a:noFill/>
          </a:ln>
        </p:spPr>
        <p:txBody>
          <a:bodyPr spcFirstLastPara="1" wrap="square" lIns="91425" tIns="91425" rIns="91425" bIns="91425" anchor="b" anchorCtr="0">
            <a:noAutofit/>
          </a:bodyPr>
          <a:lstStyle>
            <a:lvl1pPr lvl="0" algn="l" rtl="0">
              <a:spcBef>
                <a:spcPts val="0"/>
              </a:spcBef>
              <a:spcAft>
                <a:spcPts val="0"/>
              </a:spcAft>
              <a:buSzPts val="1800"/>
              <a:buNone/>
              <a:defRPr sz="105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2" name="Marcador de posición de imagen 14">
            <a:extLst>
              <a:ext uri="{FF2B5EF4-FFF2-40B4-BE49-F238E27FC236}">
                <a16:creationId xmlns:a16="http://schemas.microsoft.com/office/drawing/2014/main" id="{8DAF47DF-A048-655D-F69B-BD70B9ADAACD}"/>
              </a:ext>
            </a:extLst>
          </p:cNvPr>
          <p:cNvSpPr>
            <a:spLocks noGrp="1"/>
          </p:cNvSpPr>
          <p:nvPr>
            <p:ph type="pic" sz="quarter" idx="30"/>
          </p:nvPr>
        </p:nvSpPr>
        <p:spPr>
          <a:xfrm>
            <a:off x="6260271" y="3136850"/>
            <a:ext cx="1625654" cy="995593"/>
          </a:xfrm>
        </p:spPr>
        <p:txBody>
          <a:bodyPr/>
          <a:lstStyle/>
          <a:p>
            <a:endParaRPr lang="ca-ES"/>
          </a:p>
        </p:txBody>
      </p:sp>
      <p:cxnSp>
        <p:nvCxnSpPr>
          <p:cNvPr id="2" name="Conector recto 1">
            <a:extLst>
              <a:ext uri="{FF2B5EF4-FFF2-40B4-BE49-F238E27FC236}">
                <a16:creationId xmlns:a16="http://schemas.microsoft.com/office/drawing/2014/main" id="{635313BE-9234-DF76-75BC-88AAA131BA94}"/>
              </a:ext>
            </a:extLst>
          </p:cNvPr>
          <p:cNvCxnSpPr>
            <a:cxnSpLocks/>
          </p:cNvCxnSpPr>
          <p:nvPr userDrawn="1"/>
        </p:nvCxnSpPr>
        <p:spPr>
          <a:xfrm>
            <a:off x="6150952" y="2821424"/>
            <a:ext cx="79200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Rombo 2">
            <a:extLst>
              <a:ext uri="{FF2B5EF4-FFF2-40B4-BE49-F238E27FC236}">
                <a16:creationId xmlns:a16="http://schemas.microsoft.com/office/drawing/2014/main" id="{84D6093E-9231-775D-E62A-7B370458E215}"/>
              </a:ext>
            </a:extLst>
          </p:cNvPr>
          <p:cNvSpPr/>
          <p:nvPr userDrawn="1"/>
        </p:nvSpPr>
        <p:spPr>
          <a:xfrm>
            <a:off x="6968579" y="2677424"/>
            <a:ext cx="288000" cy="288000"/>
          </a:xfrm>
          <a:prstGeom prst="diamond">
            <a:avLst/>
          </a:prstGeom>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F554B70E-A6C2-21C9-5198-0001DCD972C4}"/>
              </a:ext>
            </a:extLst>
          </p:cNvPr>
          <p:cNvSpPr/>
          <p:nvPr userDrawn="1"/>
        </p:nvSpPr>
        <p:spPr>
          <a:xfrm>
            <a:off x="6938136" y="978021"/>
            <a:ext cx="351292" cy="82310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6" name="Conector recto 5">
            <a:extLst>
              <a:ext uri="{FF2B5EF4-FFF2-40B4-BE49-F238E27FC236}">
                <a16:creationId xmlns:a16="http://schemas.microsoft.com/office/drawing/2014/main" id="{3EE581B6-45BA-634C-898C-9791735194CE}"/>
              </a:ext>
            </a:extLst>
          </p:cNvPr>
          <p:cNvCxnSpPr>
            <a:cxnSpLocks/>
          </p:cNvCxnSpPr>
          <p:nvPr userDrawn="1"/>
        </p:nvCxnSpPr>
        <p:spPr>
          <a:xfrm flipV="1">
            <a:off x="7112579" y="1075108"/>
            <a:ext cx="0" cy="15480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Marcador de texto 9">
            <a:extLst>
              <a:ext uri="{FF2B5EF4-FFF2-40B4-BE49-F238E27FC236}">
                <a16:creationId xmlns:a16="http://schemas.microsoft.com/office/drawing/2014/main" id="{16ABE7BC-8863-7CF7-C610-2E7059C000CF}"/>
              </a:ext>
            </a:extLst>
          </p:cNvPr>
          <p:cNvSpPr>
            <a:spLocks noGrp="1"/>
          </p:cNvSpPr>
          <p:nvPr>
            <p:ph type="body" sz="quarter" idx="31"/>
          </p:nvPr>
        </p:nvSpPr>
        <p:spPr>
          <a:xfrm>
            <a:off x="6922725" y="988494"/>
            <a:ext cx="1738800" cy="346075"/>
          </a:xfrm>
        </p:spPr>
        <p:txBody>
          <a:bodyPr/>
          <a:lstStyle>
            <a:lvl1pPr marL="152400" indent="0" algn="l">
              <a:buNone/>
              <a:defRPr lang="es-ES" sz="1050" b="1" i="0" u="none" strike="noStrike" cap="none" dirty="0" smtClean="0">
                <a:solidFill>
                  <a:schemeClr val="dk1"/>
                </a:solidFill>
                <a:latin typeface="Livvic"/>
                <a:ea typeface="Livvic"/>
                <a:cs typeface="Livvic"/>
                <a:sym typeface="Livvic"/>
              </a:defRPr>
            </a:lvl1pPr>
          </a:lstStyle>
          <a:p>
            <a:pPr lvl="0"/>
            <a:r>
              <a:rPr lang="es-ES"/>
              <a:t>Haga clic para modificar los estilos de texto del patrón</a:t>
            </a:r>
          </a:p>
        </p:txBody>
      </p:sp>
      <p:sp>
        <p:nvSpPr>
          <p:cNvPr id="83" name="Google Shape;492;p48">
            <a:extLst>
              <a:ext uri="{FF2B5EF4-FFF2-40B4-BE49-F238E27FC236}">
                <a16:creationId xmlns:a16="http://schemas.microsoft.com/office/drawing/2014/main" id="{FD9F5FDE-5445-E7B7-9181-F133C3D6ABC8}"/>
              </a:ext>
            </a:extLst>
          </p:cNvPr>
          <p:cNvSpPr/>
          <p:nvPr userDrawn="1"/>
        </p:nvSpPr>
        <p:spPr>
          <a:xfrm>
            <a:off x="637453" y="280800"/>
            <a:ext cx="72531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txBox="1">
            <a:spLocks noGrp="1"/>
          </p:cNvSpPr>
          <p:nvPr>
            <p:ph type="ctrTitle" idx="6"/>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64711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5" name="Grupo 4">
            <a:extLst>
              <a:ext uri="{FF2B5EF4-FFF2-40B4-BE49-F238E27FC236}">
                <a16:creationId xmlns:a16="http://schemas.microsoft.com/office/drawing/2014/main" id="{7089080A-5F1C-CE7D-6054-EB1AE682C7F2}"/>
              </a:ext>
            </a:extLst>
          </p:cNvPr>
          <p:cNvGrpSpPr/>
          <p:nvPr userDrawn="1"/>
        </p:nvGrpSpPr>
        <p:grpSpPr>
          <a:xfrm>
            <a:off x="-4764" y="4830592"/>
            <a:ext cx="9148763" cy="313760"/>
            <a:chOff x="-4764" y="4846467"/>
            <a:chExt cx="9148763" cy="313760"/>
          </a:xfrm>
        </p:grpSpPr>
        <p:sp>
          <p:nvSpPr>
            <p:cNvPr id="6" name="9 Rectángulo">
              <a:extLst>
                <a:ext uri="{FF2B5EF4-FFF2-40B4-BE49-F238E27FC236}">
                  <a16:creationId xmlns:a16="http://schemas.microsoft.com/office/drawing/2014/main" id="{06D6D6A5-B152-84FE-2D5F-EC0BAB13B9E0}"/>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7" name="object 11">
              <a:extLst>
                <a:ext uri="{FF2B5EF4-FFF2-40B4-BE49-F238E27FC236}">
                  <a16:creationId xmlns:a16="http://schemas.microsoft.com/office/drawing/2014/main" id="{730DD863-F729-21B4-79ED-F291567B4967}"/>
                </a:ext>
              </a:extLst>
            </p:cNvPr>
            <p:cNvPicPr/>
            <p:nvPr userDrawn="1"/>
          </p:nvPicPr>
          <p:blipFill>
            <a:blip r:embed="rId2" cstate="print"/>
            <a:stretch>
              <a:fillRect/>
            </a:stretch>
          </p:blipFill>
          <p:spPr>
            <a:xfrm>
              <a:off x="7275969" y="4854576"/>
              <a:ext cx="1316225" cy="295274"/>
            </a:xfrm>
            <a:prstGeom prst="rect">
              <a:avLst/>
            </a:prstGeom>
          </p:spPr>
        </p:pic>
        <p:grpSp>
          <p:nvGrpSpPr>
            <p:cNvPr id="8" name="Gráfico 16">
              <a:extLst>
                <a:ext uri="{FF2B5EF4-FFF2-40B4-BE49-F238E27FC236}">
                  <a16:creationId xmlns:a16="http://schemas.microsoft.com/office/drawing/2014/main" id="{BE3BF504-F70E-1A07-20A4-44DEB3820093}"/>
                </a:ext>
              </a:extLst>
            </p:cNvPr>
            <p:cNvGrpSpPr/>
            <p:nvPr/>
          </p:nvGrpSpPr>
          <p:grpSpPr>
            <a:xfrm>
              <a:off x="5601394" y="4889387"/>
              <a:ext cx="569622" cy="216901"/>
              <a:chOff x="3806728" y="4872175"/>
              <a:chExt cx="681505" cy="209879"/>
            </a:xfrm>
            <a:solidFill>
              <a:srgbClr val="FFFFFF"/>
            </a:solidFill>
          </p:grpSpPr>
          <p:sp>
            <p:nvSpPr>
              <p:cNvPr id="18" name="Forma libre: forma 17">
                <a:extLst>
                  <a:ext uri="{FF2B5EF4-FFF2-40B4-BE49-F238E27FC236}">
                    <a16:creationId xmlns:a16="http://schemas.microsoft.com/office/drawing/2014/main" id="{A99C5ED0-FB4E-E3FA-74CF-B39D987CA2B8}"/>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9" name="Forma libre: forma 18">
                <a:extLst>
                  <a:ext uri="{FF2B5EF4-FFF2-40B4-BE49-F238E27FC236}">
                    <a16:creationId xmlns:a16="http://schemas.microsoft.com/office/drawing/2014/main" id="{E0FD1CC9-80CD-AE66-5075-FBA0874DB761}"/>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0" name="Forma libre: forma 19">
                <a:extLst>
                  <a:ext uri="{FF2B5EF4-FFF2-40B4-BE49-F238E27FC236}">
                    <a16:creationId xmlns:a16="http://schemas.microsoft.com/office/drawing/2014/main" id="{C09149EE-D350-44EF-4310-080B7442A215}"/>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1" name="Forma libre: forma 20">
                <a:extLst>
                  <a:ext uri="{FF2B5EF4-FFF2-40B4-BE49-F238E27FC236}">
                    <a16:creationId xmlns:a16="http://schemas.microsoft.com/office/drawing/2014/main" id="{4EE12C23-47A0-B1BD-6B0B-E1EF9072E76D}"/>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2" name="Forma libre: forma 21">
                <a:extLst>
                  <a:ext uri="{FF2B5EF4-FFF2-40B4-BE49-F238E27FC236}">
                    <a16:creationId xmlns:a16="http://schemas.microsoft.com/office/drawing/2014/main" id="{46215BAF-A0C8-898D-2C1B-5440F541BF59}"/>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3" name="Forma libre: forma 22">
                <a:extLst>
                  <a:ext uri="{FF2B5EF4-FFF2-40B4-BE49-F238E27FC236}">
                    <a16:creationId xmlns:a16="http://schemas.microsoft.com/office/drawing/2014/main" id="{A172277C-5F1D-08B3-AE87-B6447D25D9A9}"/>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4" name="Conector recto 13">
              <a:extLst>
                <a:ext uri="{FF2B5EF4-FFF2-40B4-BE49-F238E27FC236}">
                  <a16:creationId xmlns:a16="http://schemas.microsoft.com/office/drawing/2014/main" id="{7F8367DB-E8BB-BF72-07A2-C3E8B4CA822E}"/>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6" name="Imagen 15" descr="Imagen que contiene Texto&#10;&#10;Descripción generada automáticamente">
              <a:extLst>
                <a:ext uri="{FF2B5EF4-FFF2-40B4-BE49-F238E27FC236}">
                  <a16:creationId xmlns:a16="http://schemas.microsoft.com/office/drawing/2014/main" id="{5B000C15-1A84-6D3E-9DFF-3FC9DA56B2FF}"/>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14" name="Google Shape;114;p21"/>
          <p:cNvSpPr txBox="1">
            <a:spLocks noGrp="1"/>
          </p:cNvSpPr>
          <p:nvPr>
            <p:ph type="subTitle" idx="2"/>
          </p:nvPr>
        </p:nvSpPr>
        <p:spPr>
          <a:xfrm>
            <a:off x="663317" y="69594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b="1" baseline="0">
                <a:latin typeface="Livvic" pitchFamily="2" charset="0"/>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Google Shape;538;p48">
            <a:extLst>
              <a:ext uri="{FF2B5EF4-FFF2-40B4-BE49-F238E27FC236}">
                <a16:creationId xmlns:a16="http://schemas.microsoft.com/office/drawing/2014/main" id="{05A6AC7B-655B-A55F-004A-499FE8C29AFF}"/>
              </a:ext>
            </a:extLst>
          </p:cNvPr>
          <p:cNvSpPr/>
          <p:nvPr userDrawn="1"/>
        </p:nvSpPr>
        <p:spPr>
          <a:xfrm>
            <a:off x="5692299" y="2169340"/>
            <a:ext cx="1695300" cy="10560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Marcador de texto 14">
            <a:extLst>
              <a:ext uri="{FF2B5EF4-FFF2-40B4-BE49-F238E27FC236}">
                <a16:creationId xmlns:a16="http://schemas.microsoft.com/office/drawing/2014/main" id="{0F7377EC-3B7C-32ED-FCF1-D69E57AFFC18}"/>
              </a:ext>
            </a:extLst>
          </p:cNvPr>
          <p:cNvSpPr>
            <a:spLocks noGrp="1"/>
          </p:cNvSpPr>
          <p:nvPr>
            <p:ph type="body" sz="quarter" idx="20" hasCustomPrompt="1"/>
          </p:nvPr>
        </p:nvSpPr>
        <p:spPr>
          <a:xfrm>
            <a:off x="5677461" y="2168890"/>
            <a:ext cx="1695450" cy="1055688"/>
          </a:xfrm>
        </p:spPr>
        <p:txBody>
          <a:bodyPr/>
          <a:lstStyle>
            <a:lvl1pPr marL="152400" indent="0">
              <a:buNone/>
              <a:defRPr baseline="0"/>
            </a:lvl1pPr>
          </a:lstStyle>
          <a:p>
            <a:pPr lvl="0"/>
            <a:r>
              <a:rPr lang="es-ES"/>
              <a:t>Haga clic para modificar los estilos de texto del patrón.</a:t>
            </a:r>
            <a:endParaRPr lang="ca-ES"/>
          </a:p>
        </p:txBody>
      </p:sp>
      <p:sp>
        <p:nvSpPr>
          <p:cNvPr id="17" name="Marcador de posición de imagen 16">
            <a:extLst>
              <a:ext uri="{FF2B5EF4-FFF2-40B4-BE49-F238E27FC236}">
                <a16:creationId xmlns:a16="http://schemas.microsoft.com/office/drawing/2014/main" id="{C1A8B773-0ECE-F112-438D-8C4CA3F03D55}"/>
              </a:ext>
            </a:extLst>
          </p:cNvPr>
          <p:cNvSpPr>
            <a:spLocks noGrp="1"/>
          </p:cNvSpPr>
          <p:nvPr>
            <p:ph type="pic" sz="quarter" idx="21"/>
          </p:nvPr>
        </p:nvSpPr>
        <p:spPr>
          <a:xfrm>
            <a:off x="345117" y="1413240"/>
            <a:ext cx="5276850" cy="3346450"/>
          </a:xfrm>
        </p:spPr>
        <p:txBody>
          <a:bodyPr/>
          <a:lstStyle/>
          <a:p>
            <a:endParaRPr lang="ca-ES"/>
          </a:p>
        </p:txBody>
      </p:sp>
      <p:sp>
        <p:nvSpPr>
          <p:cNvPr id="2" name="Google Shape;492;p48">
            <a:extLst>
              <a:ext uri="{FF2B5EF4-FFF2-40B4-BE49-F238E27FC236}">
                <a16:creationId xmlns:a16="http://schemas.microsoft.com/office/drawing/2014/main" id="{65C77127-3D1A-2F55-5E74-3E1684DE4285}"/>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3" name="Google Shape;113;p21"/>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430803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3" name="Grupo 2">
            <a:extLst>
              <a:ext uri="{FF2B5EF4-FFF2-40B4-BE49-F238E27FC236}">
                <a16:creationId xmlns:a16="http://schemas.microsoft.com/office/drawing/2014/main" id="{AE55A291-AD65-80B3-8E56-22A625D3DFA0}"/>
              </a:ext>
            </a:extLst>
          </p:cNvPr>
          <p:cNvGrpSpPr/>
          <p:nvPr userDrawn="1"/>
        </p:nvGrpSpPr>
        <p:grpSpPr>
          <a:xfrm>
            <a:off x="-4764" y="4830592"/>
            <a:ext cx="9148763" cy="313760"/>
            <a:chOff x="-4764" y="4846467"/>
            <a:chExt cx="9148763" cy="313760"/>
          </a:xfrm>
        </p:grpSpPr>
        <p:sp>
          <p:nvSpPr>
            <p:cNvPr id="4" name="9 Rectángulo">
              <a:extLst>
                <a:ext uri="{FF2B5EF4-FFF2-40B4-BE49-F238E27FC236}">
                  <a16:creationId xmlns:a16="http://schemas.microsoft.com/office/drawing/2014/main" id="{6A4F2BCD-CBCB-0340-B1C6-511753A7E8AF}"/>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5" name="object 11">
              <a:extLst>
                <a:ext uri="{FF2B5EF4-FFF2-40B4-BE49-F238E27FC236}">
                  <a16:creationId xmlns:a16="http://schemas.microsoft.com/office/drawing/2014/main" id="{092703B6-9C91-0884-39EE-3AA3A589104E}"/>
                </a:ext>
              </a:extLst>
            </p:cNvPr>
            <p:cNvPicPr/>
            <p:nvPr userDrawn="1"/>
          </p:nvPicPr>
          <p:blipFill>
            <a:blip r:embed="rId2" cstate="print"/>
            <a:stretch>
              <a:fillRect/>
            </a:stretch>
          </p:blipFill>
          <p:spPr>
            <a:xfrm>
              <a:off x="7275969" y="4854576"/>
              <a:ext cx="1316225" cy="295274"/>
            </a:xfrm>
            <a:prstGeom prst="rect">
              <a:avLst/>
            </a:prstGeom>
          </p:spPr>
        </p:pic>
        <p:grpSp>
          <p:nvGrpSpPr>
            <p:cNvPr id="6" name="Gráfico 16">
              <a:extLst>
                <a:ext uri="{FF2B5EF4-FFF2-40B4-BE49-F238E27FC236}">
                  <a16:creationId xmlns:a16="http://schemas.microsoft.com/office/drawing/2014/main" id="{B48DC948-4A2C-F48A-8D1B-A8075CDD482D}"/>
                </a:ext>
              </a:extLst>
            </p:cNvPr>
            <p:cNvGrpSpPr/>
            <p:nvPr/>
          </p:nvGrpSpPr>
          <p:grpSpPr>
            <a:xfrm>
              <a:off x="5601394" y="4889387"/>
              <a:ext cx="569622" cy="216901"/>
              <a:chOff x="3806728" y="4872175"/>
              <a:chExt cx="681505" cy="209879"/>
            </a:xfrm>
            <a:solidFill>
              <a:srgbClr val="FFFFFF"/>
            </a:solidFill>
          </p:grpSpPr>
          <p:sp>
            <p:nvSpPr>
              <p:cNvPr id="23" name="Forma libre: forma 22">
                <a:extLst>
                  <a:ext uri="{FF2B5EF4-FFF2-40B4-BE49-F238E27FC236}">
                    <a16:creationId xmlns:a16="http://schemas.microsoft.com/office/drawing/2014/main" id="{72181E54-AED1-86D9-45DC-830E8B76C332}"/>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24" name="Forma libre: forma 23">
                <a:extLst>
                  <a:ext uri="{FF2B5EF4-FFF2-40B4-BE49-F238E27FC236}">
                    <a16:creationId xmlns:a16="http://schemas.microsoft.com/office/drawing/2014/main" id="{4FD3AA68-4F0F-681F-F04B-05CF9E0888D7}"/>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5" name="Forma libre: forma 24">
                <a:extLst>
                  <a:ext uri="{FF2B5EF4-FFF2-40B4-BE49-F238E27FC236}">
                    <a16:creationId xmlns:a16="http://schemas.microsoft.com/office/drawing/2014/main" id="{6C4F5F28-5633-2407-7D9A-6067FE31E553}"/>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6" name="Forma libre: forma 25">
                <a:extLst>
                  <a:ext uri="{FF2B5EF4-FFF2-40B4-BE49-F238E27FC236}">
                    <a16:creationId xmlns:a16="http://schemas.microsoft.com/office/drawing/2014/main" id="{FCEADF5A-E6F4-7F21-B883-7CEE314246CD}"/>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7" name="Forma libre: forma 26">
                <a:extLst>
                  <a:ext uri="{FF2B5EF4-FFF2-40B4-BE49-F238E27FC236}">
                    <a16:creationId xmlns:a16="http://schemas.microsoft.com/office/drawing/2014/main" id="{F745BE3B-7957-7A69-CF66-59734E5D033F}"/>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8" name="Forma libre: forma 27">
                <a:extLst>
                  <a:ext uri="{FF2B5EF4-FFF2-40B4-BE49-F238E27FC236}">
                    <a16:creationId xmlns:a16="http://schemas.microsoft.com/office/drawing/2014/main" id="{774C1DED-42D1-5622-55B9-B4F0235615EB}"/>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21" name="Conector recto 20">
              <a:extLst>
                <a:ext uri="{FF2B5EF4-FFF2-40B4-BE49-F238E27FC236}">
                  <a16:creationId xmlns:a16="http://schemas.microsoft.com/office/drawing/2014/main" id="{F43AA1FD-523E-C7FE-5A97-132142AC938A}"/>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2" name="Imagen 21" descr="Imagen que contiene Texto&#10;&#10;Descripción generada automáticamente">
              <a:extLst>
                <a:ext uri="{FF2B5EF4-FFF2-40B4-BE49-F238E27FC236}">
                  <a16:creationId xmlns:a16="http://schemas.microsoft.com/office/drawing/2014/main" id="{6B1FF1A9-288A-EE99-5335-95131B0ACACC}"/>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7" name="Google Shape;425;p45">
            <a:extLst>
              <a:ext uri="{FF2B5EF4-FFF2-40B4-BE49-F238E27FC236}">
                <a16:creationId xmlns:a16="http://schemas.microsoft.com/office/drawing/2014/main" id="{606A7F6B-8030-637B-4B0B-F3312DEDDCA5}"/>
              </a:ext>
            </a:extLst>
          </p:cNvPr>
          <p:cNvSpPr/>
          <p:nvPr userDrawn="1"/>
        </p:nvSpPr>
        <p:spPr>
          <a:xfrm>
            <a:off x="3926990" y="791473"/>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Marcador de texto 14">
            <a:extLst>
              <a:ext uri="{FF2B5EF4-FFF2-40B4-BE49-F238E27FC236}">
                <a16:creationId xmlns:a16="http://schemas.microsoft.com/office/drawing/2014/main" id="{0F7377EC-3B7C-32ED-FCF1-D69E57AFFC18}"/>
              </a:ext>
            </a:extLst>
          </p:cNvPr>
          <p:cNvSpPr>
            <a:spLocks noGrp="1"/>
          </p:cNvSpPr>
          <p:nvPr>
            <p:ph type="body" sz="quarter" idx="20" hasCustomPrompt="1"/>
          </p:nvPr>
        </p:nvSpPr>
        <p:spPr>
          <a:xfrm>
            <a:off x="3924225" y="794918"/>
            <a:ext cx="2716200" cy="512100"/>
          </a:xfrm>
        </p:spPr>
        <p:txBody>
          <a:bodyPr/>
          <a:lstStyle>
            <a:lvl1pPr marL="152400" indent="0">
              <a:buNone/>
              <a:defRPr sz="1800" b="1" baseline="0">
                <a:solidFill>
                  <a:schemeClr val="bg1"/>
                </a:solidFill>
              </a:defRPr>
            </a:lvl1pPr>
          </a:lstStyle>
          <a:p>
            <a:pPr lvl="0"/>
            <a:r>
              <a:rPr lang="es-ES"/>
              <a:t>Haga clic para modificar los estilos de texto del patrón.</a:t>
            </a:r>
            <a:endParaRPr lang="ca-ES"/>
          </a:p>
        </p:txBody>
      </p:sp>
      <p:sp>
        <p:nvSpPr>
          <p:cNvPr id="17" name="Marcador de posición de imagen 16">
            <a:extLst>
              <a:ext uri="{FF2B5EF4-FFF2-40B4-BE49-F238E27FC236}">
                <a16:creationId xmlns:a16="http://schemas.microsoft.com/office/drawing/2014/main" id="{C1A8B773-0ECE-F112-438D-8C4CA3F03D55}"/>
              </a:ext>
            </a:extLst>
          </p:cNvPr>
          <p:cNvSpPr>
            <a:spLocks noGrp="1"/>
          </p:cNvSpPr>
          <p:nvPr>
            <p:ph type="pic" sz="quarter" idx="21"/>
          </p:nvPr>
        </p:nvSpPr>
        <p:spPr>
          <a:xfrm>
            <a:off x="323616" y="802582"/>
            <a:ext cx="5276850" cy="1293189"/>
          </a:xfrm>
        </p:spPr>
        <p:txBody>
          <a:bodyPr/>
          <a:lstStyle/>
          <a:p>
            <a:endParaRPr lang="ca-ES"/>
          </a:p>
        </p:txBody>
      </p:sp>
      <p:sp>
        <p:nvSpPr>
          <p:cNvPr id="8" name="Google Shape;427;p45">
            <a:extLst>
              <a:ext uri="{FF2B5EF4-FFF2-40B4-BE49-F238E27FC236}">
                <a16:creationId xmlns:a16="http://schemas.microsoft.com/office/drawing/2014/main" id="{9492DAD9-D9BA-750F-CF85-0C1FE818604B}"/>
              </a:ext>
            </a:extLst>
          </p:cNvPr>
          <p:cNvSpPr/>
          <p:nvPr userDrawn="1"/>
        </p:nvSpPr>
        <p:spPr>
          <a:xfrm>
            <a:off x="3924225" y="3512998"/>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8;p45">
            <a:extLst>
              <a:ext uri="{FF2B5EF4-FFF2-40B4-BE49-F238E27FC236}">
                <a16:creationId xmlns:a16="http://schemas.microsoft.com/office/drawing/2014/main" id="{4F07D49C-45DC-9138-A412-D5DD9D6589D6}"/>
              </a:ext>
            </a:extLst>
          </p:cNvPr>
          <p:cNvSpPr/>
          <p:nvPr userDrawn="1"/>
        </p:nvSpPr>
        <p:spPr>
          <a:xfrm flipH="1">
            <a:off x="598500" y="2168261"/>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Marcador de texto 14">
            <a:extLst>
              <a:ext uri="{FF2B5EF4-FFF2-40B4-BE49-F238E27FC236}">
                <a16:creationId xmlns:a16="http://schemas.microsoft.com/office/drawing/2014/main" id="{B2ADA620-4F31-093C-C4F2-CDEC1056E7E7}"/>
              </a:ext>
            </a:extLst>
          </p:cNvPr>
          <p:cNvSpPr>
            <a:spLocks noGrp="1"/>
          </p:cNvSpPr>
          <p:nvPr>
            <p:ph type="body" sz="quarter" idx="23" hasCustomPrompt="1"/>
          </p:nvPr>
        </p:nvSpPr>
        <p:spPr>
          <a:xfrm>
            <a:off x="598500" y="2162593"/>
            <a:ext cx="2716200" cy="512100"/>
          </a:xfrm>
        </p:spPr>
        <p:txBody>
          <a:bodyPr/>
          <a:lstStyle>
            <a:lvl1pPr marL="152400" indent="0">
              <a:buNone/>
              <a:defRPr sz="1800" b="1" baseline="0">
                <a:solidFill>
                  <a:schemeClr val="bg1"/>
                </a:solidFill>
              </a:defRPr>
            </a:lvl1pPr>
          </a:lstStyle>
          <a:p>
            <a:pPr lvl="0"/>
            <a:r>
              <a:rPr lang="es-ES"/>
              <a:t>Haga clic para modificar los estilos de texto del patrón.</a:t>
            </a:r>
            <a:endParaRPr lang="ca-ES"/>
          </a:p>
        </p:txBody>
      </p:sp>
      <p:sp>
        <p:nvSpPr>
          <p:cNvPr id="18" name="Marcador de texto 14">
            <a:extLst>
              <a:ext uri="{FF2B5EF4-FFF2-40B4-BE49-F238E27FC236}">
                <a16:creationId xmlns:a16="http://schemas.microsoft.com/office/drawing/2014/main" id="{B9452B48-716C-DC0B-FC99-D2A86AC4A197}"/>
              </a:ext>
            </a:extLst>
          </p:cNvPr>
          <p:cNvSpPr>
            <a:spLocks noGrp="1"/>
          </p:cNvSpPr>
          <p:nvPr>
            <p:ph type="body" sz="quarter" idx="24" hasCustomPrompt="1"/>
          </p:nvPr>
        </p:nvSpPr>
        <p:spPr>
          <a:xfrm>
            <a:off x="3924225" y="3508449"/>
            <a:ext cx="2716200" cy="512100"/>
          </a:xfrm>
        </p:spPr>
        <p:txBody>
          <a:bodyPr/>
          <a:lstStyle>
            <a:lvl1pPr marL="152400" indent="0">
              <a:buNone/>
              <a:defRPr sz="1800" b="1" baseline="0">
                <a:solidFill>
                  <a:schemeClr val="bg1"/>
                </a:solidFill>
              </a:defRPr>
            </a:lvl1pPr>
          </a:lstStyle>
          <a:p>
            <a:pPr lvl="0"/>
            <a:r>
              <a:rPr lang="es-ES"/>
              <a:t>Haga clic para modificar los estilos de texto del patrón.</a:t>
            </a:r>
            <a:endParaRPr lang="ca-ES"/>
          </a:p>
        </p:txBody>
      </p:sp>
      <p:sp>
        <p:nvSpPr>
          <p:cNvPr id="19" name="Marcador de posición de imagen 16">
            <a:extLst>
              <a:ext uri="{FF2B5EF4-FFF2-40B4-BE49-F238E27FC236}">
                <a16:creationId xmlns:a16="http://schemas.microsoft.com/office/drawing/2014/main" id="{4B15A852-64F8-7420-BF63-C1BEB134F443}"/>
              </a:ext>
            </a:extLst>
          </p:cNvPr>
          <p:cNvSpPr>
            <a:spLocks noGrp="1"/>
          </p:cNvSpPr>
          <p:nvPr>
            <p:ph type="pic" sz="quarter" idx="25"/>
          </p:nvPr>
        </p:nvSpPr>
        <p:spPr>
          <a:xfrm>
            <a:off x="1695216" y="2136605"/>
            <a:ext cx="5276850" cy="1293189"/>
          </a:xfrm>
        </p:spPr>
        <p:txBody>
          <a:bodyPr/>
          <a:lstStyle/>
          <a:p>
            <a:endParaRPr lang="ca-ES"/>
          </a:p>
        </p:txBody>
      </p:sp>
      <p:sp>
        <p:nvSpPr>
          <p:cNvPr id="20" name="Marcador de posición de imagen 16">
            <a:extLst>
              <a:ext uri="{FF2B5EF4-FFF2-40B4-BE49-F238E27FC236}">
                <a16:creationId xmlns:a16="http://schemas.microsoft.com/office/drawing/2014/main" id="{8C01D064-8381-3156-4A6A-6434A80A2FBE}"/>
              </a:ext>
            </a:extLst>
          </p:cNvPr>
          <p:cNvSpPr>
            <a:spLocks noGrp="1"/>
          </p:cNvSpPr>
          <p:nvPr>
            <p:ph type="pic" sz="quarter" idx="26"/>
          </p:nvPr>
        </p:nvSpPr>
        <p:spPr>
          <a:xfrm>
            <a:off x="322166" y="3489146"/>
            <a:ext cx="5276850" cy="1293189"/>
          </a:xfrm>
        </p:spPr>
        <p:txBody>
          <a:bodyPr/>
          <a:lstStyle/>
          <a:p>
            <a:endParaRPr lang="ca-ES"/>
          </a:p>
        </p:txBody>
      </p:sp>
      <p:sp>
        <p:nvSpPr>
          <p:cNvPr id="2" name="Google Shape;492;p48">
            <a:extLst>
              <a:ext uri="{FF2B5EF4-FFF2-40B4-BE49-F238E27FC236}">
                <a16:creationId xmlns:a16="http://schemas.microsoft.com/office/drawing/2014/main" id="{FB46B735-61FA-A9CE-AA89-546F2EFCF0EB}"/>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3" name="Google Shape;113;p21"/>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56061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sources" preserve="1" userDrawn="1">
  <p:cSld name="Resources">
    <p:spTree>
      <p:nvGrpSpPr>
        <p:cNvPr id="1" name="Shape 111"/>
        <p:cNvGrpSpPr/>
        <p:nvPr/>
      </p:nvGrpSpPr>
      <p:grpSpPr>
        <a:xfrm>
          <a:off x="0" y="0"/>
          <a:ext cx="0" cy="0"/>
          <a:chOff x="0" y="0"/>
          <a:chExt cx="0" cy="0"/>
        </a:xfrm>
      </p:grpSpPr>
      <p:sp>
        <p:nvSpPr>
          <p:cNvPr id="17" name="Marcador de posición de imagen 16">
            <a:extLst>
              <a:ext uri="{FF2B5EF4-FFF2-40B4-BE49-F238E27FC236}">
                <a16:creationId xmlns:a16="http://schemas.microsoft.com/office/drawing/2014/main" id="{C1A8B773-0ECE-F112-438D-8C4CA3F03D55}"/>
              </a:ext>
            </a:extLst>
          </p:cNvPr>
          <p:cNvSpPr>
            <a:spLocks noGrp="1"/>
          </p:cNvSpPr>
          <p:nvPr>
            <p:ph type="pic" sz="quarter" idx="21"/>
          </p:nvPr>
        </p:nvSpPr>
        <p:spPr>
          <a:xfrm>
            <a:off x="324544" y="1044660"/>
            <a:ext cx="5276850" cy="3346450"/>
          </a:xfrm>
        </p:spPr>
        <p:txBody>
          <a:bodyPr/>
          <a:lstStyle/>
          <a:p>
            <a:endParaRPr lang="ca-ES"/>
          </a:p>
        </p:txBody>
      </p:sp>
      <p:sp>
        <p:nvSpPr>
          <p:cNvPr id="2" name="Google Shape;492;p48">
            <a:extLst>
              <a:ext uri="{FF2B5EF4-FFF2-40B4-BE49-F238E27FC236}">
                <a16:creationId xmlns:a16="http://schemas.microsoft.com/office/drawing/2014/main" id="{212278B1-DDA6-012D-AE33-286069E21F37}"/>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3" name="Grupo 2">
            <a:extLst>
              <a:ext uri="{FF2B5EF4-FFF2-40B4-BE49-F238E27FC236}">
                <a16:creationId xmlns:a16="http://schemas.microsoft.com/office/drawing/2014/main" id="{C7BF2324-8632-5E4D-49A3-5A81A67407AF}"/>
              </a:ext>
            </a:extLst>
          </p:cNvPr>
          <p:cNvGrpSpPr/>
          <p:nvPr userDrawn="1"/>
        </p:nvGrpSpPr>
        <p:grpSpPr>
          <a:xfrm>
            <a:off x="-4764" y="4830592"/>
            <a:ext cx="9148763" cy="313760"/>
            <a:chOff x="-4764" y="4846467"/>
            <a:chExt cx="9148763" cy="313760"/>
          </a:xfrm>
        </p:grpSpPr>
        <p:sp>
          <p:nvSpPr>
            <p:cNvPr id="4" name="9 Rectángulo">
              <a:extLst>
                <a:ext uri="{FF2B5EF4-FFF2-40B4-BE49-F238E27FC236}">
                  <a16:creationId xmlns:a16="http://schemas.microsoft.com/office/drawing/2014/main" id="{5274C5F6-7F22-6638-8704-2A0E909A65D4}"/>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6" name="object 11">
              <a:extLst>
                <a:ext uri="{FF2B5EF4-FFF2-40B4-BE49-F238E27FC236}">
                  <a16:creationId xmlns:a16="http://schemas.microsoft.com/office/drawing/2014/main" id="{65E23AA7-BE16-0EC1-8B80-4278E163F933}"/>
                </a:ext>
              </a:extLst>
            </p:cNvPr>
            <p:cNvPicPr/>
            <p:nvPr userDrawn="1"/>
          </p:nvPicPr>
          <p:blipFill>
            <a:blip r:embed="rId2" cstate="print"/>
            <a:stretch>
              <a:fillRect/>
            </a:stretch>
          </p:blipFill>
          <p:spPr>
            <a:xfrm>
              <a:off x="7275969" y="4854576"/>
              <a:ext cx="1316225" cy="295274"/>
            </a:xfrm>
            <a:prstGeom prst="rect">
              <a:avLst/>
            </a:prstGeom>
          </p:spPr>
        </p:pic>
        <p:grpSp>
          <p:nvGrpSpPr>
            <p:cNvPr id="20" name="Gráfico 16">
              <a:extLst>
                <a:ext uri="{FF2B5EF4-FFF2-40B4-BE49-F238E27FC236}">
                  <a16:creationId xmlns:a16="http://schemas.microsoft.com/office/drawing/2014/main" id="{121D1824-7DFE-9D22-9B07-C02BC45B8605}"/>
                </a:ext>
              </a:extLst>
            </p:cNvPr>
            <p:cNvGrpSpPr/>
            <p:nvPr/>
          </p:nvGrpSpPr>
          <p:grpSpPr>
            <a:xfrm>
              <a:off x="5601394" y="4889387"/>
              <a:ext cx="569622" cy="216901"/>
              <a:chOff x="3806728" y="4872175"/>
              <a:chExt cx="681505" cy="209879"/>
            </a:xfrm>
            <a:solidFill>
              <a:srgbClr val="FFFFFF"/>
            </a:solidFill>
          </p:grpSpPr>
          <p:sp>
            <p:nvSpPr>
              <p:cNvPr id="23" name="Forma libre: forma 22">
                <a:extLst>
                  <a:ext uri="{FF2B5EF4-FFF2-40B4-BE49-F238E27FC236}">
                    <a16:creationId xmlns:a16="http://schemas.microsoft.com/office/drawing/2014/main" id="{16ECFC2C-9204-8D41-BC61-425335F4C783}"/>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24" name="Forma libre: forma 23">
                <a:extLst>
                  <a:ext uri="{FF2B5EF4-FFF2-40B4-BE49-F238E27FC236}">
                    <a16:creationId xmlns:a16="http://schemas.microsoft.com/office/drawing/2014/main" id="{6CDC8E36-F4A9-4894-B0F7-79B6D383B6F4}"/>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5" name="Forma libre: forma 24">
                <a:extLst>
                  <a:ext uri="{FF2B5EF4-FFF2-40B4-BE49-F238E27FC236}">
                    <a16:creationId xmlns:a16="http://schemas.microsoft.com/office/drawing/2014/main" id="{04B5B87B-DC4F-06B9-2F93-CCF864F4C286}"/>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6" name="Forma libre: forma 25">
                <a:extLst>
                  <a:ext uri="{FF2B5EF4-FFF2-40B4-BE49-F238E27FC236}">
                    <a16:creationId xmlns:a16="http://schemas.microsoft.com/office/drawing/2014/main" id="{6721A1B3-775A-0B33-3D6A-4C25EBFCFD1C}"/>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7" name="Forma libre: forma 26">
                <a:extLst>
                  <a:ext uri="{FF2B5EF4-FFF2-40B4-BE49-F238E27FC236}">
                    <a16:creationId xmlns:a16="http://schemas.microsoft.com/office/drawing/2014/main" id="{C22BC580-026F-3C36-5267-FAE92F378F7D}"/>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8" name="Forma libre: forma 27">
                <a:extLst>
                  <a:ext uri="{FF2B5EF4-FFF2-40B4-BE49-F238E27FC236}">
                    <a16:creationId xmlns:a16="http://schemas.microsoft.com/office/drawing/2014/main" id="{260C62E8-9331-DF4A-0E92-08AA82F486B8}"/>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21" name="Conector recto 20">
              <a:extLst>
                <a:ext uri="{FF2B5EF4-FFF2-40B4-BE49-F238E27FC236}">
                  <a16:creationId xmlns:a16="http://schemas.microsoft.com/office/drawing/2014/main" id="{E1A8E217-F5D7-58E4-B040-2DF1A6796A29}"/>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2" name="Imagen 21" descr="Imagen que contiene Texto&#10;&#10;Descripción generada automáticamente">
              <a:extLst>
                <a:ext uri="{FF2B5EF4-FFF2-40B4-BE49-F238E27FC236}">
                  <a16:creationId xmlns:a16="http://schemas.microsoft.com/office/drawing/2014/main" id="{F2F8F2C7-EA1C-FCA5-5BF3-9F71E41CD4D4}"/>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5" name="Google Shape;544;p49">
            <a:extLst>
              <a:ext uri="{FF2B5EF4-FFF2-40B4-BE49-F238E27FC236}">
                <a16:creationId xmlns:a16="http://schemas.microsoft.com/office/drawing/2014/main" id="{17B8945B-AA49-05EC-1849-4CBA4F3D29F4}"/>
              </a:ext>
            </a:extLst>
          </p:cNvPr>
          <p:cNvSpPr/>
          <p:nvPr userDrawn="1"/>
        </p:nvSpPr>
        <p:spPr>
          <a:xfrm>
            <a:off x="5885400" y="810700"/>
            <a:ext cx="1329600" cy="4003006"/>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780998"/>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aseline="0"/>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Marcador de texto 14">
            <a:extLst>
              <a:ext uri="{FF2B5EF4-FFF2-40B4-BE49-F238E27FC236}">
                <a16:creationId xmlns:a16="http://schemas.microsoft.com/office/drawing/2014/main" id="{0F7377EC-3B7C-32ED-FCF1-D69E57AFFC18}"/>
              </a:ext>
            </a:extLst>
          </p:cNvPr>
          <p:cNvSpPr>
            <a:spLocks noGrp="1"/>
          </p:cNvSpPr>
          <p:nvPr>
            <p:ph type="body" sz="quarter" idx="20" hasCustomPrompt="1"/>
          </p:nvPr>
        </p:nvSpPr>
        <p:spPr>
          <a:xfrm>
            <a:off x="4734702" y="2072252"/>
            <a:ext cx="4338000" cy="1487832"/>
          </a:xfrm>
        </p:spPr>
        <p:txBody>
          <a:bodyPr/>
          <a:lstStyle>
            <a:lvl1pPr marL="0" indent="0">
              <a:buNone/>
              <a:defRPr sz="1100" baseline="0"/>
            </a:lvl1pPr>
          </a:lstStyle>
          <a:p>
            <a:pPr lvl="0"/>
            <a:r>
              <a:rPr lang="es-ES"/>
              <a:t>Haga clic para modificar los estilos de texto del patrón.</a:t>
            </a:r>
            <a:endParaRPr lang="ca-ES"/>
          </a:p>
        </p:txBody>
      </p:sp>
      <p:sp>
        <p:nvSpPr>
          <p:cNvPr id="6" name="Google Shape;545;p49">
            <a:extLst>
              <a:ext uri="{FF2B5EF4-FFF2-40B4-BE49-F238E27FC236}">
                <a16:creationId xmlns:a16="http://schemas.microsoft.com/office/drawing/2014/main" id="{8C01DB38-B5F0-5A96-198E-9E9DB4A5E3CD}"/>
              </a:ext>
            </a:extLst>
          </p:cNvPr>
          <p:cNvSpPr/>
          <p:nvPr userDrawn="1"/>
        </p:nvSpPr>
        <p:spPr>
          <a:xfrm>
            <a:off x="4734702" y="840645"/>
            <a:ext cx="2271300" cy="116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46;p49">
            <a:extLst>
              <a:ext uri="{FF2B5EF4-FFF2-40B4-BE49-F238E27FC236}">
                <a16:creationId xmlns:a16="http://schemas.microsoft.com/office/drawing/2014/main" id="{83BE1269-4FEB-59F2-C4DF-EE3BBB3E315C}"/>
              </a:ext>
            </a:extLst>
          </p:cNvPr>
          <p:cNvSpPr/>
          <p:nvPr userDrawn="1"/>
        </p:nvSpPr>
        <p:spPr>
          <a:xfrm>
            <a:off x="0" y="0"/>
            <a:ext cx="1329600" cy="43701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7;p49">
            <a:extLst>
              <a:ext uri="{FF2B5EF4-FFF2-40B4-BE49-F238E27FC236}">
                <a16:creationId xmlns:a16="http://schemas.microsoft.com/office/drawing/2014/main" id="{E9932947-B574-3BA2-BC17-830CD29A6AE0}"/>
              </a:ext>
            </a:extLst>
          </p:cNvPr>
          <p:cNvSpPr/>
          <p:nvPr userDrawn="1"/>
        </p:nvSpPr>
        <p:spPr>
          <a:xfrm>
            <a:off x="309573" y="833560"/>
            <a:ext cx="2271300" cy="116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Marcador de texto 14">
            <a:extLst>
              <a:ext uri="{FF2B5EF4-FFF2-40B4-BE49-F238E27FC236}">
                <a16:creationId xmlns:a16="http://schemas.microsoft.com/office/drawing/2014/main" id="{B78883E6-304E-009F-A46D-BCF9ABF3644C}"/>
              </a:ext>
            </a:extLst>
          </p:cNvPr>
          <p:cNvSpPr>
            <a:spLocks noGrp="1"/>
          </p:cNvSpPr>
          <p:nvPr>
            <p:ph type="body" sz="quarter" idx="22" hasCustomPrompt="1"/>
          </p:nvPr>
        </p:nvSpPr>
        <p:spPr>
          <a:xfrm>
            <a:off x="333351" y="2076140"/>
            <a:ext cx="4337886" cy="1487832"/>
          </a:xfrm>
        </p:spPr>
        <p:txBody>
          <a:bodyPr/>
          <a:lstStyle>
            <a:lvl1pPr marL="0" indent="0">
              <a:buNone/>
              <a:defRPr sz="1100" baseline="0"/>
            </a:lvl1pPr>
          </a:lstStyle>
          <a:p>
            <a:pPr lvl="0"/>
            <a:r>
              <a:rPr lang="es-ES"/>
              <a:t>Haga clic para modificar los estilos de texto del patrón.</a:t>
            </a:r>
            <a:endParaRPr lang="ca-ES"/>
          </a:p>
        </p:txBody>
      </p:sp>
      <p:sp>
        <p:nvSpPr>
          <p:cNvPr id="18" name="Marcador de texto 14">
            <a:extLst>
              <a:ext uri="{FF2B5EF4-FFF2-40B4-BE49-F238E27FC236}">
                <a16:creationId xmlns:a16="http://schemas.microsoft.com/office/drawing/2014/main" id="{7B55B130-0899-4948-E50C-6EC1A6E9B696}"/>
              </a:ext>
            </a:extLst>
          </p:cNvPr>
          <p:cNvSpPr>
            <a:spLocks noGrp="1"/>
          </p:cNvSpPr>
          <p:nvPr>
            <p:ph type="body" sz="quarter" idx="23" hasCustomPrompt="1"/>
          </p:nvPr>
        </p:nvSpPr>
        <p:spPr>
          <a:xfrm>
            <a:off x="316657" y="845883"/>
            <a:ext cx="2271299" cy="1145794"/>
          </a:xfrm>
        </p:spPr>
        <p:txBody>
          <a:bodyPr/>
          <a:lstStyle>
            <a:lvl1pPr marL="152400" indent="0">
              <a:buNone/>
              <a:defRPr sz="1800" b="1" baseline="0">
                <a:solidFill>
                  <a:schemeClr val="bg1"/>
                </a:solidFill>
                <a:latin typeface="Livvic" pitchFamily="2" charset="0"/>
              </a:defRPr>
            </a:lvl1pPr>
          </a:lstStyle>
          <a:p>
            <a:pPr lvl="0"/>
            <a:r>
              <a:rPr lang="es-ES"/>
              <a:t>Haga clic para modificar los estilos de texto del patrón.</a:t>
            </a:r>
            <a:endParaRPr lang="ca-ES"/>
          </a:p>
        </p:txBody>
      </p:sp>
      <p:sp>
        <p:nvSpPr>
          <p:cNvPr id="19" name="Marcador de texto 14">
            <a:extLst>
              <a:ext uri="{FF2B5EF4-FFF2-40B4-BE49-F238E27FC236}">
                <a16:creationId xmlns:a16="http://schemas.microsoft.com/office/drawing/2014/main" id="{62AEFF49-8217-0B4A-7BFB-EAFBE9E83DEE}"/>
              </a:ext>
            </a:extLst>
          </p:cNvPr>
          <p:cNvSpPr>
            <a:spLocks noGrp="1"/>
          </p:cNvSpPr>
          <p:nvPr>
            <p:ph type="body" sz="quarter" idx="24" hasCustomPrompt="1"/>
          </p:nvPr>
        </p:nvSpPr>
        <p:spPr>
          <a:xfrm>
            <a:off x="4749750" y="843268"/>
            <a:ext cx="2271299" cy="1145794"/>
          </a:xfrm>
        </p:spPr>
        <p:txBody>
          <a:bodyPr/>
          <a:lstStyle>
            <a:lvl1pPr marL="152400" indent="0">
              <a:buNone/>
              <a:defRPr sz="1800" b="1" baseline="0">
                <a:solidFill>
                  <a:schemeClr val="bg1"/>
                </a:solidFill>
                <a:latin typeface="Livvic" pitchFamily="2" charset="0"/>
              </a:defRPr>
            </a:lvl1pPr>
          </a:lstStyle>
          <a:p>
            <a:pPr lvl="0"/>
            <a:r>
              <a:rPr lang="es-ES"/>
              <a:t>Haga clic para modificar los estilos de texto del patrón.</a:t>
            </a:r>
            <a:endParaRPr lang="ca-ES"/>
          </a:p>
        </p:txBody>
      </p:sp>
    </p:spTree>
    <p:extLst>
      <p:ext uri="{BB962C8B-B14F-4D97-AF65-F5344CB8AC3E}">
        <p14:creationId xmlns:p14="http://schemas.microsoft.com/office/powerpoint/2010/main" val="17367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2" preserve="1" userDrawn="1">
  <p:cSld name="1_Title + text 2">
    <p:spTree>
      <p:nvGrpSpPr>
        <p:cNvPr id="1" name="Shape 49"/>
        <p:cNvGrpSpPr/>
        <p:nvPr/>
      </p:nvGrpSpPr>
      <p:grpSpPr>
        <a:xfrm>
          <a:off x="0" y="0"/>
          <a:ext cx="0" cy="0"/>
          <a:chOff x="0" y="0"/>
          <a:chExt cx="0" cy="0"/>
        </a:xfrm>
      </p:grpSpPr>
      <p:grpSp>
        <p:nvGrpSpPr>
          <p:cNvPr id="4" name="Grupo 3">
            <a:extLst>
              <a:ext uri="{FF2B5EF4-FFF2-40B4-BE49-F238E27FC236}">
                <a16:creationId xmlns:a16="http://schemas.microsoft.com/office/drawing/2014/main" id="{E299706D-E135-30D4-2BAA-40E62D14A5BA}"/>
              </a:ext>
            </a:extLst>
          </p:cNvPr>
          <p:cNvGrpSpPr/>
          <p:nvPr userDrawn="1"/>
        </p:nvGrpSpPr>
        <p:grpSpPr>
          <a:xfrm>
            <a:off x="-4764" y="4830592"/>
            <a:ext cx="9148763" cy="313760"/>
            <a:chOff x="-4764" y="4846467"/>
            <a:chExt cx="9148763" cy="313760"/>
          </a:xfrm>
        </p:grpSpPr>
        <p:sp>
          <p:nvSpPr>
            <p:cNvPr id="12" name="9 Rectángulo">
              <a:extLst>
                <a:ext uri="{FF2B5EF4-FFF2-40B4-BE49-F238E27FC236}">
                  <a16:creationId xmlns:a16="http://schemas.microsoft.com/office/drawing/2014/main" id="{33F3CAC9-C9DD-2339-C668-B8B3D775A6F6}"/>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4" name="object 11">
              <a:extLst>
                <a:ext uri="{FF2B5EF4-FFF2-40B4-BE49-F238E27FC236}">
                  <a16:creationId xmlns:a16="http://schemas.microsoft.com/office/drawing/2014/main" id="{3BC34303-93A8-A2FD-4AE7-3979D2C3995A}"/>
                </a:ext>
              </a:extLst>
            </p:cNvPr>
            <p:cNvPicPr/>
            <p:nvPr userDrawn="1"/>
          </p:nvPicPr>
          <p:blipFill>
            <a:blip r:embed="rId2" cstate="print"/>
            <a:stretch>
              <a:fillRect/>
            </a:stretch>
          </p:blipFill>
          <p:spPr>
            <a:xfrm>
              <a:off x="7275969" y="4854576"/>
              <a:ext cx="1316225" cy="295274"/>
            </a:xfrm>
            <a:prstGeom prst="rect">
              <a:avLst/>
            </a:prstGeom>
          </p:spPr>
        </p:pic>
        <p:grpSp>
          <p:nvGrpSpPr>
            <p:cNvPr id="16" name="Gráfico 16">
              <a:extLst>
                <a:ext uri="{FF2B5EF4-FFF2-40B4-BE49-F238E27FC236}">
                  <a16:creationId xmlns:a16="http://schemas.microsoft.com/office/drawing/2014/main" id="{0608223B-8591-FCD6-8CB9-2EEBB9570B7E}"/>
                </a:ext>
              </a:extLst>
            </p:cNvPr>
            <p:cNvGrpSpPr/>
            <p:nvPr/>
          </p:nvGrpSpPr>
          <p:grpSpPr>
            <a:xfrm>
              <a:off x="5601394" y="4889387"/>
              <a:ext cx="569622" cy="216901"/>
              <a:chOff x="3806728" y="4872175"/>
              <a:chExt cx="681505" cy="209879"/>
            </a:xfrm>
            <a:solidFill>
              <a:srgbClr val="FFFFFF"/>
            </a:solidFill>
          </p:grpSpPr>
          <p:sp>
            <p:nvSpPr>
              <p:cNvPr id="19" name="Forma libre: forma 18">
                <a:extLst>
                  <a:ext uri="{FF2B5EF4-FFF2-40B4-BE49-F238E27FC236}">
                    <a16:creationId xmlns:a16="http://schemas.microsoft.com/office/drawing/2014/main" id="{6E9D901B-BFCB-434D-B8D6-04E5AAC37A0C}"/>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20" name="Forma libre: forma 19">
                <a:extLst>
                  <a:ext uri="{FF2B5EF4-FFF2-40B4-BE49-F238E27FC236}">
                    <a16:creationId xmlns:a16="http://schemas.microsoft.com/office/drawing/2014/main" id="{4A340475-2540-062B-B9CF-236DE749AF4B}"/>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1" name="Forma libre: forma 20">
                <a:extLst>
                  <a:ext uri="{FF2B5EF4-FFF2-40B4-BE49-F238E27FC236}">
                    <a16:creationId xmlns:a16="http://schemas.microsoft.com/office/drawing/2014/main" id="{3C9A89FD-1248-BF5D-D2C1-01FD6988A302}"/>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2" name="Forma libre: forma 21">
                <a:extLst>
                  <a:ext uri="{FF2B5EF4-FFF2-40B4-BE49-F238E27FC236}">
                    <a16:creationId xmlns:a16="http://schemas.microsoft.com/office/drawing/2014/main" id="{C1F97478-65A7-0E8B-FAE7-8964B8C37332}"/>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3" name="Forma libre: forma 22">
                <a:extLst>
                  <a:ext uri="{FF2B5EF4-FFF2-40B4-BE49-F238E27FC236}">
                    <a16:creationId xmlns:a16="http://schemas.microsoft.com/office/drawing/2014/main" id="{5E2D00D7-1820-8980-3ECA-059AE90C81BF}"/>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4" name="Forma libre: forma 23">
                <a:extLst>
                  <a:ext uri="{FF2B5EF4-FFF2-40B4-BE49-F238E27FC236}">
                    <a16:creationId xmlns:a16="http://schemas.microsoft.com/office/drawing/2014/main" id="{6FEFD1DE-EFAE-F548-1C32-DD95F83F6DBE}"/>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7" name="Conector recto 16">
              <a:extLst>
                <a:ext uri="{FF2B5EF4-FFF2-40B4-BE49-F238E27FC236}">
                  <a16:creationId xmlns:a16="http://schemas.microsoft.com/office/drawing/2014/main" id="{F89531FF-0D0E-A33E-BEF2-1C09B1A349CB}"/>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8" name="Imagen 17" descr="Imagen que contiene Texto&#10;&#10;Descripción generada automáticamente">
              <a:extLst>
                <a:ext uri="{FF2B5EF4-FFF2-40B4-BE49-F238E27FC236}">
                  <a16:creationId xmlns:a16="http://schemas.microsoft.com/office/drawing/2014/main" id="{0E217B9D-9499-E9C1-E1C8-C822D3FCFC6C}"/>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3" name="Google Shape;224;p34">
            <a:extLst>
              <a:ext uri="{FF2B5EF4-FFF2-40B4-BE49-F238E27FC236}">
                <a16:creationId xmlns:a16="http://schemas.microsoft.com/office/drawing/2014/main" id="{4D4110AD-E3A0-137E-74F0-88F48AA0E4B9}"/>
              </a:ext>
            </a:extLst>
          </p:cNvPr>
          <p:cNvSpPr/>
          <p:nvPr userDrawn="1"/>
        </p:nvSpPr>
        <p:spPr>
          <a:xfrm rot="5400000">
            <a:off x="-1126872" y="193603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txBox="1">
            <a:spLocks noGrp="1"/>
          </p:cNvSpPr>
          <p:nvPr>
            <p:ph type="ctrTitle"/>
          </p:nvPr>
        </p:nvSpPr>
        <p:spPr>
          <a:xfrm>
            <a:off x="457828" y="862519"/>
            <a:ext cx="942955" cy="3255524"/>
          </a:xfrm>
          <a:prstGeom prst="rect">
            <a:avLst/>
          </a:prstGeom>
        </p:spPr>
        <p:txBody>
          <a:bodyPr spcFirstLastPara="1" vert="vert" wrap="square" lIns="91425" tIns="91425" rIns="91425" bIns="91425" anchor="b" anchorCtr="0">
            <a:noAutofit/>
          </a:bodyPr>
          <a:lstStyle>
            <a:lvl1pPr lvl="0" algn="r" rtl="0">
              <a:spcBef>
                <a:spcPts val="0"/>
              </a:spcBef>
              <a:spcAft>
                <a:spcPts val="0"/>
              </a:spcAft>
              <a:buSzPts val="2800"/>
              <a:buNone/>
              <a:defRPr>
                <a:solidFill>
                  <a:schemeClr val="bg1"/>
                </a:solidFill>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2" name="Marcador de número de diapositiva 5">
            <a:extLst>
              <a:ext uri="{FF2B5EF4-FFF2-40B4-BE49-F238E27FC236}">
                <a16:creationId xmlns:a16="http://schemas.microsoft.com/office/drawing/2014/main" id="{3B47F654-90C8-43D3-A7E4-18D0BD87F352}"/>
              </a:ext>
            </a:extLst>
          </p:cNvPr>
          <p:cNvSpPr>
            <a:spLocks noGrp="1"/>
          </p:cNvSpPr>
          <p:nvPr>
            <p:ph type="sldNum" sz="quarter" idx="4"/>
          </p:nvPr>
        </p:nvSpPr>
        <p:spPr>
          <a:xfrm>
            <a:off x="7063181" y="4823081"/>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
        <p:nvSpPr>
          <p:cNvPr id="5" name="Google Shape;226;p34">
            <a:extLst>
              <a:ext uri="{FF2B5EF4-FFF2-40B4-BE49-F238E27FC236}">
                <a16:creationId xmlns:a16="http://schemas.microsoft.com/office/drawing/2014/main" id="{D32F27F0-589D-1828-8CB8-48EF25D63180}"/>
              </a:ext>
            </a:extLst>
          </p:cNvPr>
          <p:cNvSpPr/>
          <p:nvPr userDrawn="1"/>
        </p:nvSpPr>
        <p:spPr>
          <a:xfrm rot="-5400000" flipH="1">
            <a:off x="2794078" y="1869305"/>
            <a:ext cx="1440300" cy="38814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Marcador de número de diapositiva 5">
            <a:extLst>
              <a:ext uri="{FF2B5EF4-FFF2-40B4-BE49-F238E27FC236}">
                <a16:creationId xmlns:a16="http://schemas.microsoft.com/office/drawing/2014/main" id="{E1428CA6-574C-9AB9-BE2D-F6C271E0B2B4}"/>
              </a:ext>
            </a:extLst>
          </p:cNvPr>
          <p:cNvSpPr txBox="1">
            <a:spLocks/>
          </p:cNvSpPr>
          <p:nvPr userDrawn="1"/>
        </p:nvSpPr>
        <p:spPr>
          <a:xfrm>
            <a:off x="8611200" y="4881600"/>
            <a:ext cx="511200" cy="213952"/>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3536DBB0-82DF-44E8-A9B3-7680102EDDF9}" type="slidenum">
              <a:rPr lang="es-ES" smtClean="0"/>
              <a:pPr/>
              <a:t>‹Nº›</a:t>
            </a:fld>
            <a:endParaRPr lang="es-ES"/>
          </a:p>
        </p:txBody>
      </p:sp>
      <p:pic>
        <p:nvPicPr>
          <p:cNvPr id="11" name="Picture 2" descr="Imagen relacionada">
            <a:extLst>
              <a:ext uri="{FF2B5EF4-FFF2-40B4-BE49-F238E27FC236}">
                <a16:creationId xmlns:a16="http://schemas.microsoft.com/office/drawing/2014/main" id="{62B61DBC-882F-45DF-46CC-1A790818FA13}"/>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Marcador de texto 12">
            <a:extLst>
              <a:ext uri="{FF2B5EF4-FFF2-40B4-BE49-F238E27FC236}">
                <a16:creationId xmlns:a16="http://schemas.microsoft.com/office/drawing/2014/main" id="{1B8260E3-0E37-67A7-897C-A06A96EEC734}"/>
              </a:ext>
            </a:extLst>
          </p:cNvPr>
          <p:cNvSpPr>
            <a:spLocks noGrp="1"/>
          </p:cNvSpPr>
          <p:nvPr>
            <p:ph type="body" sz="quarter" idx="10"/>
          </p:nvPr>
        </p:nvSpPr>
        <p:spPr>
          <a:xfrm>
            <a:off x="1692275" y="3138488"/>
            <a:ext cx="3676650" cy="1385887"/>
          </a:xfrm>
        </p:spPr>
        <p:txBody>
          <a:bodyPr/>
          <a:lstStyle>
            <a:lvl1pPr marL="152400" indent="0">
              <a:buNone/>
              <a:defRPr>
                <a:solidFill>
                  <a:schemeClr val="bg1"/>
                </a:solidFill>
              </a:defRPr>
            </a:lvl1pPr>
          </a:lstStyle>
          <a:p>
            <a:pPr lvl="0"/>
            <a:r>
              <a:rPr lang="es-ES"/>
              <a:t>Haga clic para modificar los estilos de texto del patrón</a:t>
            </a:r>
          </a:p>
        </p:txBody>
      </p:sp>
      <p:sp>
        <p:nvSpPr>
          <p:cNvPr id="15" name="Marcador de posición de imagen 14">
            <a:extLst>
              <a:ext uri="{FF2B5EF4-FFF2-40B4-BE49-F238E27FC236}">
                <a16:creationId xmlns:a16="http://schemas.microsoft.com/office/drawing/2014/main" id="{DC0D3DCC-7A5A-4118-EA30-06A14B4690AE}"/>
              </a:ext>
            </a:extLst>
          </p:cNvPr>
          <p:cNvSpPr>
            <a:spLocks noGrp="1"/>
          </p:cNvSpPr>
          <p:nvPr>
            <p:ph type="pic" sz="quarter" idx="11"/>
          </p:nvPr>
        </p:nvSpPr>
        <p:spPr>
          <a:xfrm>
            <a:off x="1511300" y="464475"/>
            <a:ext cx="7405688" cy="4059900"/>
          </a:xfrm>
        </p:spPr>
        <p:txBody>
          <a:bodyPr/>
          <a:lstStyle/>
          <a:p>
            <a:endParaRPr lang="ca-ES"/>
          </a:p>
        </p:txBody>
      </p:sp>
    </p:spTree>
    <p:extLst>
      <p:ext uri="{BB962C8B-B14F-4D97-AF65-F5344CB8AC3E}">
        <p14:creationId xmlns:p14="http://schemas.microsoft.com/office/powerpoint/2010/main" val="341076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6" preserve="1" userDrawn="1">
  <p:cSld name="1_Title + text 6">
    <p:spTree>
      <p:nvGrpSpPr>
        <p:cNvPr id="1" name="Shape 105"/>
        <p:cNvGrpSpPr/>
        <p:nvPr/>
      </p:nvGrpSpPr>
      <p:grpSpPr>
        <a:xfrm>
          <a:off x="0" y="0"/>
          <a:ext cx="0" cy="0"/>
          <a:chOff x="0" y="0"/>
          <a:chExt cx="0" cy="0"/>
        </a:xfrm>
      </p:grpSpPr>
      <p:sp>
        <p:nvSpPr>
          <p:cNvPr id="10" name="Marcador de posición de imagen 14">
            <a:extLst>
              <a:ext uri="{FF2B5EF4-FFF2-40B4-BE49-F238E27FC236}">
                <a16:creationId xmlns:a16="http://schemas.microsoft.com/office/drawing/2014/main" id="{A59A9F11-F596-D9A4-1622-2EBA89376AF7}"/>
              </a:ext>
            </a:extLst>
          </p:cNvPr>
          <p:cNvSpPr>
            <a:spLocks noGrp="1"/>
          </p:cNvSpPr>
          <p:nvPr>
            <p:ph type="pic" sz="quarter" idx="11"/>
          </p:nvPr>
        </p:nvSpPr>
        <p:spPr>
          <a:xfrm>
            <a:off x="348807" y="548243"/>
            <a:ext cx="4420038" cy="4059900"/>
          </a:xfrm>
        </p:spPr>
        <p:txBody>
          <a:bodyPr/>
          <a:lstStyle/>
          <a:p>
            <a:endParaRPr lang="ca-ES"/>
          </a:p>
        </p:txBody>
      </p:sp>
      <p:grpSp>
        <p:nvGrpSpPr>
          <p:cNvPr id="8" name="Grupo 7">
            <a:extLst>
              <a:ext uri="{FF2B5EF4-FFF2-40B4-BE49-F238E27FC236}">
                <a16:creationId xmlns:a16="http://schemas.microsoft.com/office/drawing/2014/main" id="{2E863E87-916A-4BDB-6381-B1DFDE28576E}"/>
              </a:ext>
            </a:extLst>
          </p:cNvPr>
          <p:cNvGrpSpPr/>
          <p:nvPr userDrawn="1"/>
        </p:nvGrpSpPr>
        <p:grpSpPr>
          <a:xfrm>
            <a:off x="-4764" y="4830592"/>
            <a:ext cx="9148763" cy="313760"/>
            <a:chOff x="-4764" y="4846467"/>
            <a:chExt cx="9148763" cy="313760"/>
          </a:xfrm>
        </p:grpSpPr>
        <p:sp>
          <p:nvSpPr>
            <p:cNvPr id="11" name="9 Rectángulo">
              <a:extLst>
                <a:ext uri="{FF2B5EF4-FFF2-40B4-BE49-F238E27FC236}">
                  <a16:creationId xmlns:a16="http://schemas.microsoft.com/office/drawing/2014/main" id="{CC3FCEC1-1336-9FC8-279E-7F421373D7B1}"/>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2" name="object 11">
              <a:extLst>
                <a:ext uri="{FF2B5EF4-FFF2-40B4-BE49-F238E27FC236}">
                  <a16:creationId xmlns:a16="http://schemas.microsoft.com/office/drawing/2014/main" id="{A3B094E8-6495-0ED6-BBD6-8B6526498DB7}"/>
                </a:ext>
              </a:extLst>
            </p:cNvPr>
            <p:cNvPicPr/>
            <p:nvPr userDrawn="1"/>
          </p:nvPicPr>
          <p:blipFill>
            <a:blip r:embed="rId2" cstate="print"/>
            <a:stretch>
              <a:fillRect/>
            </a:stretch>
          </p:blipFill>
          <p:spPr>
            <a:xfrm>
              <a:off x="7275969" y="4854576"/>
              <a:ext cx="1316225" cy="295274"/>
            </a:xfrm>
            <a:prstGeom prst="rect">
              <a:avLst/>
            </a:prstGeom>
          </p:spPr>
        </p:pic>
        <p:grpSp>
          <p:nvGrpSpPr>
            <p:cNvPr id="13" name="Gráfico 16">
              <a:extLst>
                <a:ext uri="{FF2B5EF4-FFF2-40B4-BE49-F238E27FC236}">
                  <a16:creationId xmlns:a16="http://schemas.microsoft.com/office/drawing/2014/main" id="{2FA56BF5-CA2D-80CE-93C4-B9346E7848A3}"/>
                </a:ext>
              </a:extLst>
            </p:cNvPr>
            <p:cNvGrpSpPr/>
            <p:nvPr/>
          </p:nvGrpSpPr>
          <p:grpSpPr>
            <a:xfrm>
              <a:off x="5601394" y="4889387"/>
              <a:ext cx="569622" cy="216901"/>
              <a:chOff x="3806728" y="4872175"/>
              <a:chExt cx="681505" cy="209879"/>
            </a:xfrm>
            <a:solidFill>
              <a:srgbClr val="FFFFFF"/>
            </a:solidFill>
          </p:grpSpPr>
          <p:sp>
            <p:nvSpPr>
              <p:cNvPr id="16" name="Forma libre: forma 15">
                <a:extLst>
                  <a:ext uri="{FF2B5EF4-FFF2-40B4-BE49-F238E27FC236}">
                    <a16:creationId xmlns:a16="http://schemas.microsoft.com/office/drawing/2014/main" id="{6BA87BDA-8095-7054-5311-82C27BD0A73E}"/>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7" name="Forma libre: forma 16">
                <a:extLst>
                  <a:ext uri="{FF2B5EF4-FFF2-40B4-BE49-F238E27FC236}">
                    <a16:creationId xmlns:a16="http://schemas.microsoft.com/office/drawing/2014/main" id="{AA48D4D4-39AA-0D8E-66FC-967859EE9AA9}"/>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8" name="Forma libre: forma 17">
                <a:extLst>
                  <a:ext uri="{FF2B5EF4-FFF2-40B4-BE49-F238E27FC236}">
                    <a16:creationId xmlns:a16="http://schemas.microsoft.com/office/drawing/2014/main" id="{B1133B20-4F34-93C3-D301-8478EE00C72B}"/>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9" name="Forma libre: forma 18">
                <a:extLst>
                  <a:ext uri="{FF2B5EF4-FFF2-40B4-BE49-F238E27FC236}">
                    <a16:creationId xmlns:a16="http://schemas.microsoft.com/office/drawing/2014/main" id="{6468BFCB-9C95-C316-8BDA-9895DF814E91}"/>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0" name="Forma libre: forma 19">
                <a:extLst>
                  <a:ext uri="{FF2B5EF4-FFF2-40B4-BE49-F238E27FC236}">
                    <a16:creationId xmlns:a16="http://schemas.microsoft.com/office/drawing/2014/main" id="{F8A7D7B7-6D2A-F126-7B66-34DA72F5B78D}"/>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1" name="Forma libre: forma 20">
                <a:extLst>
                  <a:ext uri="{FF2B5EF4-FFF2-40B4-BE49-F238E27FC236}">
                    <a16:creationId xmlns:a16="http://schemas.microsoft.com/office/drawing/2014/main" id="{9E659C03-9644-B3DE-26FC-BA562A35A32A}"/>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4" name="Conector recto 13">
              <a:extLst>
                <a:ext uri="{FF2B5EF4-FFF2-40B4-BE49-F238E27FC236}">
                  <a16:creationId xmlns:a16="http://schemas.microsoft.com/office/drawing/2014/main" id="{30D9C1F4-931E-7A1E-B2CE-CA4FDAFD72DE}"/>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5" name="Imagen 14" descr="Imagen que contiene Texto&#10;&#10;Descripción generada automáticamente">
              <a:extLst>
                <a:ext uri="{FF2B5EF4-FFF2-40B4-BE49-F238E27FC236}">
                  <a16:creationId xmlns:a16="http://schemas.microsoft.com/office/drawing/2014/main" id="{99E786FE-8E88-4BD4-FC65-8FB653F50596}"/>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9" name="Google Shape;251;p37">
            <a:extLst>
              <a:ext uri="{FF2B5EF4-FFF2-40B4-BE49-F238E27FC236}">
                <a16:creationId xmlns:a16="http://schemas.microsoft.com/office/drawing/2014/main" id="{87DB3D4B-F7EF-11C5-3BE7-639CE37DD650}"/>
              </a:ext>
            </a:extLst>
          </p:cNvPr>
          <p:cNvSpPr/>
          <p:nvPr userDrawn="1"/>
        </p:nvSpPr>
        <p:spPr>
          <a:xfrm>
            <a:off x="4768845" y="515759"/>
            <a:ext cx="3939275" cy="2054100"/>
          </a:xfrm>
          <a:prstGeom prst="rect">
            <a:avLst/>
          </a:pr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txBox="1">
            <a:spLocks noGrp="1"/>
          </p:cNvSpPr>
          <p:nvPr>
            <p:ph type="ctrTitle"/>
          </p:nvPr>
        </p:nvSpPr>
        <p:spPr>
          <a:xfrm>
            <a:off x="4768845" y="490117"/>
            <a:ext cx="3867300" cy="2054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solidFill>
                  <a:schemeClr val="bg1"/>
                </a:solidFill>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07" name="Google Shape;107;p19"/>
          <p:cNvSpPr txBox="1">
            <a:spLocks noGrp="1"/>
          </p:cNvSpPr>
          <p:nvPr>
            <p:ph type="subTitle" idx="1"/>
          </p:nvPr>
        </p:nvSpPr>
        <p:spPr>
          <a:xfrm>
            <a:off x="4751283" y="2552326"/>
            <a:ext cx="3884862"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5" name="Marcador de número de diapositiva 5">
            <a:extLst>
              <a:ext uri="{FF2B5EF4-FFF2-40B4-BE49-F238E27FC236}">
                <a16:creationId xmlns:a16="http://schemas.microsoft.com/office/drawing/2014/main" id="{DCF45718-50C4-0250-4055-C9DE26B70513}"/>
              </a:ext>
            </a:extLst>
          </p:cNvPr>
          <p:cNvSpPr txBox="1">
            <a:spLocks/>
          </p:cNvSpPr>
          <p:nvPr userDrawn="1"/>
        </p:nvSpPr>
        <p:spPr>
          <a:xfrm>
            <a:off x="8611200" y="4881600"/>
            <a:ext cx="511200" cy="213952"/>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3536DBB0-82DF-44E8-A9B3-7680102EDDF9}" type="slidenum">
              <a:rPr lang="es-ES" smtClean="0"/>
              <a:pPr/>
              <a:t>‹Nº›</a:t>
            </a:fld>
            <a:endParaRPr lang="es-ES"/>
          </a:p>
        </p:txBody>
      </p:sp>
      <p:pic>
        <p:nvPicPr>
          <p:cNvPr id="7" name="Picture 2" descr="Imagen relacionada">
            <a:extLst>
              <a:ext uri="{FF2B5EF4-FFF2-40B4-BE49-F238E27FC236}">
                <a16:creationId xmlns:a16="http://schemas.microsoft.com/office/drawing/2014/main" id="{A79E9B19-DE98-D5BF-A738-9D33B7A189EA}"/>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677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1_Resources">
    <p:spTree>
      <p:nvGrpSpPr>
        <p:cNvPr id="1" name="Shape 111"/>
        <p:cNvGrpSpPr/>
        <p:nvPr/>
      </p:nvGrpSpPr>
      <p:grpSpPr>
        <a:xfrm>
          <a:off x="0" y="0"/>
          <a:ext cx="0" cy="0"/>
          <a:chOff x="0" y="0"/>
          <a:chExt cx="0" cy="0"/>
        </a:xfrm>
      </p:grpSpPr>
      <p:sp>
        <p:nvSpPr>
          <p:cNvPr id="2" name="Google Shape;492;p48">
            <a:extLst>
              <a:ext uri="{FF2B5EF4-FFF2-40B4-BE49-F238E27FC236}">
                <a16:creationId xmlns:a16="http://schemas.microsoft.com/office/drawing/2014/main" id="{F2A68665-BD60-905C-9F61-C8E2FF0E905D}"/>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3" name="Grupo 2">
            <a:extLst>
              <a:ext uri="{FF2B5EF4-FFF2-40B4-BE49-F238E27FC236}">
                <a16:creationId xmlns:a16="http://schemas.microsoft.com/office/drawing/2014/main" id="{2D932D3C-9F86-B030-91A4-5363B7EE4B43}"/>
              </a:ext>
            </a:extLst>
          </p:cNvPr>
          <p:cNvGrpSpPr/>
          <p:nvPr userDrawn="1"/>
        </p:nvGrpSpPr>
        <p:grpSpPr>
          <a:xfrm>
            <a:off x="-4764" y="4830592"/>
            <a:ext cx="9148763" cy="313760"/>
            <a:chOff x="-4764" y="4846467"/>
            <a:chExt cx="9148763" cy="313760"/>
          </a:xfrm>
        </p:grpSpPr>
        <p:sp>
          <p:nvSpPr>
            <p:cNvPr id="4" name="9 Rectángulo">
              <a:extLst>
                <a:ext uri="{FF2B5EF4-FFF2-40B4-BE49-F238E27FC236}">
                  <a16:creationId xmlns:a16="http://schemas.microsoft.com/office/drawing/2014/main" id="{13C1C649-AA60-EC07-23CD-6ABC1C637AF8}"/>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5" name="object 11">
              <a:extLst>
                <a:ext uri="{FF2B5EF4-FFF2-40B4-BE49-F238E27FC236}">
                  <a16:creationId xmlns:a16="http://schemas.microsoft.com/office/drawing/2014/main" id="{E9713437-B9FC-DC3D-FF3E-676C291CC5B7}"/>
                </a:ext>
              </a:extLst>
            </p:cNvPr>
            <p:cNvPicPr/>
            <p:nvPr userDrawn="1"/>
          </p:nvPicPr>
          <p:blipFill>
            <a:blip r:embed="rId2" cstate="print"/>
            <a:stretch>
              <a:fillRect/>
            </a:stretch>
          </p:blipFill>
          <p:spPr>
            <a:xfrm>
              <a:off x="7275969" y="4854576"/>
              <a:ext cx="1316225" cy="295274"/>
            </a:xfrm>
            <a:prstGeom prst="rect">
              <a:avLst/>
            </a:prstGeom>
          </p:spPr>
        </p:pic>
        <p:grpSp>
          <p:nvGrpSpPr>
            <p:cNvPr id="6" name="Gráfico 16">
              <a:extLst>
                <a:ext uri="{FF2B5EF4-FFF2-40B4-BE49-F238E27FC236}">
                  <a16:creationId xmlns:a16="http://schemas.microsoft.com/office/drawing/2014/main" id="{E6B27FD8-3006-EF81-0F66-1F2E579D02E8}"/>
                </a:ext>
              </a:extLst>
            </p:cNvPr>
            <p:cNvGrpSpPr/>
            <p:nvPr/>
          </p:nvGrpSpPr>
          <p:grpSpPr>
            <a:xfrm>
              <a:off x="5601394" y="4889387"/>
              <a:ext cx="569622" cy="216901"/>
              <a:chOff x="3806728" y="4872175"/>
              <a:chExt cx="681505" cy="209879"/>
            </a:xfrm>
            <a:solidFill>
              <a:srgbClr val="FFFFFF"/>
            </a:solidFill>
          </p:grpSpPr>
          <p:sp>
            <p:nvSpPr>
              <p:cNvPr id="14" name="Forma libre: forma 13">
                <a:extLst>
                  <a:ext uri="{FF2B5EF4-FFF2-40B4-BE49-F238E27FC236}">
                    <a16:creationId xmlns:a16="http://schemas.microsoft.com/office/drawing/2014/main" id="{BD601574-8525-9658-4581-90CF54F3B29B}"/>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5" name="Forma libre: forma 14">
                <a:extLst>
                  <a:ext uri="{FF2B5EF4-FFF2-40B4-BE49-F238E27FC236}">
                    <a16:creationId xmlns:a16="http://schemas.microsoft.com/office/drawing/2014/main" id="{71A83A6A-1691-2C67-AF50-ACA4022F3522}"/>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6" name="Forma libre: forma 15">
                <a:extLst>
                  <a:ext uri="{FF2B5EF4-FFF2-40B4-BE49-F238E27FC236}">
                    <a16:creationId xmlns:a16="http://schemas.microsoft.com/office/drawing/2014/main" id="{0974DD8E-C3AA-1844-95A0-ED01D6511E72}"/>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7" name="Forma libre: forma 16">
                <a:extLst>
                  <a:ext uri="{FF2B5EF4-FFF2-40B4-BE49-F238E27FC236}">
                    <a16:creationId xmlns:a16="http://schemas.microsoft.com/office/drawing/2014/main" id="{A5757AE6-D57F-8563-1B3C-CBC93783DEAC}"/>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18" name="Forma libre: forma 17">
                <a:extLst>
                  <a:ext uri="{FF2B5EF4-FFF2-40B4-BE49-F238E27FC236}">
                    <a16:creationId xmlns:a16="http://schemas.microsoft.com/office/drawing/2014/main" id="{B30FE1C2-9DA7-DCF4-5E5B-299779D0A6AA}"/>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19" name="Forma libre: forma 18">
                <a:extLst>
                  <a:ext uri="{FF2B5EF4-FFF2-40B4-BE49-F238E27FC236}">
                    <a16:creationId xmlns:a16="http://schemas.microsoft.com/office/drawing/2014/main" id="{5868CB6C-25F1-E4B4-4708-BC330AB3EEAC}"/>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7" name="Conector recto 6">
              <a:extLst>
                <a:ext uri="{FF2B5EF4-FFF2-40B4-BE49-F238E27FC236}">
                  <a16:creationId xmlns:a16="http://schemas.microsoft.com/office/drawing/2014/main" id="{6BC13BDE-3D6F-F20A-7C42-D594B02EC2F3}"/>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8" name="Imagen 7" descr="Imagen que contiene Texto&#10;&#10;Descripción generada automáticamente">
              <a:extLst>
                <a:ext uri="{FF2B5EF4-FFF2-40B4-BE49-F238E27FC236}">
                  <a16:creationId xmlns:a16="http://schemas.microsoft.com/office/drawing/2014/main" id="{B86934FE-11DB-904B-2487-0F788D7FD4FA}"/>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12" name="Google Shape;112;p21"/>
          <p:cNvSpPr txBox="1">
            <a:spLocks noGrp="1"/>
          </p:cNvSpPr>
          <p:nvPr>
            <p:ph type="body" idx="1"/>
          </p:nvPr>
        </p:nvSpPr>
        <p:spPr>
          <a:xfrm>
            <a:off x="642050" y="1575259"/>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4" name="Google Shape;114;p21"/>
          <p:cNvSpPr txBox="1">
            <a:spLocks noGrp="1"/>
          </p:cNvSpPr>
          <p:nvPr>
            <p:ph type="subTitle" idx="2"/>
          </p:nvPr>
        </p:nvSpPr>
        <p:spPr>
          <a:xfrm>
            <a:off x="642050" y="837709"/>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3" name="Google Shape;113;p21"/>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4" name="Grupo 3">
            <a:extLst>
              <a:ext uri="{FF2B5EF4-FFF2-40B4-BE49-F238E27FC236}">
                <a16:creationId xmlns:a16="http://schemas.microsoft.com/office/drawing/2014/main" id="{CC417E8E-0DE2-B369-2208-B4F11B26F66F}"/>
              </a:ext>
            </a:extLst>
          </p:cNvPr>
          <p:cNvGrpSpPr/>
          <p:nvPr userDrawn="1"/>
        </p:nvGrpSpPr>
        <p:grpSpPr>
          <a:xfrm>
            <a:off x="-4764" y="4830592"/>
            <a:ext cx="9148763" cy="313760"/>
            <a:chOff x="-4764" y="4846467"/>
            <a:chExt cx="9148763" cy="313760"/>
          </a:xfrm>
        </p:grpSpPr>
        <p:sp>
          <p:nvSpPr>
            <p:cNvPr id="6" name="9 Rectángulo">
              <a:extLst>
                <a:ext uri="{FF2B5EF4-FFF2-40B4-BE49-F238E27FC236}">
                  <a16:creationId xmlns:a16="http://schemas.microsoft.com/office/drawing/2014/main" id="{DEAE808A-087D-70DB-3925-BFD5DAEFD2FC}"/>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7" name="object 11">
              <a:extLst>
                <a:ext uri="{FF2B5EF4-FFF2-40B4-BE49-F238E27FC236}">
                  <a16:creationId xmlns:a16="http://schemas.microsoft.com/office/drawing/2014/main" id="{C11F4810-8C24-04E2-E342-778FE58DEAC2}"/>
                </a:ext>
              </a:extLst>
            </p:cNvPr>
            <p:cNvPicPr/>
            <p:nvPr userDrawn="1"/>
          </p:nvPicPr>
          <p:blipFill>
            <a:blip r:embed="rId2" cstate="print"/>
            <a:stretch>
              <a:fillRect/>
            </a:stretch>
          </p:blipFill>
          <p:spPr>
            <a:xfrm>
              <a:off x="7275969" y="4854576"/>
              <a:ext cx="1316225" cy="295274"/>
            </a:xfrm>
            <a:prstGeom prst="rect">
              <a:avLst/>
            </a:prstGeom>
          </p:spPr>
        </p:pic>
        <p:grpSp>
          <p:nvGrpSpPr>
            <p:cNvPr id="8" name="Gráfico 16">
              <a:extLst>
                <a:ext uri="{FF2B5EF4-FFF2-40B4-BE49-F238E27FC236}">
                  <a16:creationId xmlns:a16="http://schemas.microsoft.com/office/drawing/2014/main" id="{8CA0E4C2-D54A-AABD-985E-3DD372FB5CEF}"/>
                </a:ext>
              </a:extLst>
            </p:cNvPr>
            <p:cNvGrpSpPr/>
            <p:nvPr/>
          </p:nvGrpSpPr>
          <p:grpSpPr>
            <a:xfrm>
              <a:off x="5601394" y="4889387"/>
              <a:ext cx="569622" cy="216901"/>
              <a:chOff x="3806728" y="4872175"/>
              <a:chExt cx="681505" cy="209879"/>
            </a:xfrm>
            <a:solidFill>
              <a:srgbClr val="FFFFFF"/>
            </a:solidFill>
          </p:grpSpPr>
          <p:sp>
            <p:nvSpPr>
              <p:cNvPr id="16" name="Forma libre: forma 15">
                <a:extLst>
                  <a:ext uri="{FF2B5EF4-FFF2-40B4-BE49-F238E27FC236}">
                    <a16:creationId xmlns:a16="http://schemas.microsoft.com/office/drawing/2014/main" id="{C2822282-D61C-818B-3365-DF456DBA6CBC}"/>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7" name="Forma libre: forma 16">
                <a:extLst>
                  <a:ext uri="{FF2B5EF4-FFF2-40B4-BE49-F238E27FC236}">
                    <a16:creationId xmlns:a16="http://schemas.microsoft.com/office/drawing/2014/main" id="{5DC714AD-F576-964F-FC5B-72A80312CFD1}"/>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8" name="Forma libre: forma 17">
                <a:extLst>
                  <a:ext uri="{FF2B5EF4-FFF2-40B4-BE49-F238E27FC236}">
                    <a16:creationId xmlns:a16="http://schemas.microsoft.com/office/drawing/2014/main" id="{B57BC594-34A9-FD4E-9520-7996A836B216}"/>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9" name="Forma libre: forma 18">
                <a:extLst>
                  <a:ext uri="{FF2B5EF4-FFF2-40B4-BE49-F238E27FC236}">
                    <a16:creationId xmlns:a16="http://schemas.microsoft.com/office/drawing/2014/main" id="{5CE1C82E-F56E-CADC-7F3B-AE574CCBC85B}"/>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0" name="Forma libre: forma 19">
                <a:extLst>
                  <a:ext uri="{FF2B5EF4-FFF2-40B4-BE49-F238E27FC236}">
                    <a16:creationId xmlns:a16="http://schemas.microsoft.com/office/drawing/2014/main" id="{691DF6AB-56AB-3D89-9165-90D35AE921F8}"/>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1" name="Forma libre: forma 20">
                <a:extLst>
                  <a:ext uri="{FF2B5EF4-FFF2-40B4-BE49-F238E27FC236}">
                    <a16:creationId xmlns:a16="http://schemas.microsoft.com/office/drawing/2014/main" id="{A3832705-393D-EC84-640C-028A1E7D3D4E}"/>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4" name="Conector recto 13">
              <a:extLst>
                <a:ext uri="{FF2B5EF4-FFF2-40B4-BE49-F238E27FC236}">
                  <a16:creationId xmlns:a16="http://schemas.microsoft.com/office/drawing/2014/main" id="{760CC095-7FD7-D985-B1A5-0ED8263F6277}"/>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5" name="Imagen 14" descr="Imagen que contiene Texto&#10;&#10;Descripción generada automáticamente">
              <a:extLst>
                <a:ext uri="{FF2B5EF4-FFF2-40B4-BE49-F238E27FC236}">
                  <a16:creationId xmlns:a16="http://schemas.microsoft.com/office/drawing/2014/main" id="{BD0D805D-8D93-6D1A-B91F-F123E0E783C4}"/>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12" name="Google Shape;112;p21"/>
          <p:cNvSpPr txBox="1">
            <a:spLocks noGrp="1"/>
          </p:cNvSpPr>
          <p:nvPr>
            <p:ph type="body" idx="1"/>
          </p:nvPr>
        </p:nvSpPr>
        <p:spPr>
          <a:xfrm>
            <a:off x="642050" y="1828784"/>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4" name="Google Shape;114;p21"/>
          <p:cNvSpPr txBox="1">
            <a:spLocks noGrp="1"/>
          </p:cNvSpPr>
          <p:nvPr>
            <p:ph type="subTitle" idx="2"/>
          </p:nvPr>
        </p:nvSpPr>
        <p:spPr>
          <a:xfrm>
            <a:off x="642050" y="1091234"/>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Google Shape;492;p48">
            <a:extLst>
              <a:ext uri="{FF2B5EF4-FFF2-40B4-BE49-F238E27FC236}">
                <a16:creationId xmlns:a16="http://schemas.microsoft.com/office/drawing/2014/main" id="{04FCDD09-9384-1EE8-52F2-2E7BD49BDFA2}"/>
              </a:ext>
            </a:extLst>
          </p:cNvPr>
          <p:cNvSpPr/>
          <p:nvPr userDrawn="1"/>
        </p:nvSpPr>
        <p:spPr>
          <a:xfrm>
            <a:off x="637200" y="280800"/>
            <a:ext cx="72531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3" name="Google Shape;113;p21"/>
          <p:cNvSpPr txBox="1">
            <a:spLocks noGrp="1"/>
          </p:cNvSpPr>
          <p:nvPr>
            <p:ph type="ctrTitle"/>
          </p:nvPr>
        </p:nvSpPr>
        <p:spPr>
          <a:xfrm>
            <a:off x="656422"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2170423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5" name="Grupo 4">
            <a:extLst>
              <a:ext uri="{FF2B5EF4-FFF2-40B4-BE49-F238E27FC236}">
                <a16:creationId xmlns:a16="http://schemas.microsoft.com/office/drawing/2014/main" id="{4764367B-BF77-AD3B-F910-74AEF3701D5F}"/>
              </a:ext>
            </a:extLst>
          </p:cNvPr>
          <p:cNvGrpSpPr/>
          <p:nvPr userDrawn="1"/>
        </p:nvGrpSpPr>
        <p:grpSpPr>
          <a:xfrm>
            <a:off x="-4764" y="4830592"/>
            <a:ext cx="9148763" cy="313760"/>
            <a:chOff x="-4764" y="4846467"/>
            <a:chExt cx="9148763" cy="313760"/>
          </a:xfrm>
        </p:grpSpPr>
        <p:sp>
          <p:nvSpPr>
            <p:cNvPr id="6" name="9 Rectángulo">
              <a:extLst>
                <a:ext uri="{FF2B5EF4-FFF2-40B4-BE49-F238E27FC236}">
                  <a16:creationId xmlns:a16="http://schemas.microsoft.com/office/drawing/2014/main" id="{116C2C62-EA0A-549A-86F7-1C859258AFBA}"/>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7" name="object 11">
              <a:extLst>
                <a:ext uri="{FF2B5EF4-FFF2-40B4-BE49-F238E27FC236}">
                  <a16:creationId xmlns:a16="http://schemas.microsoft.com/office/drawing/2014/main" id="{18FF222E-BB2B-91F3-96C5-7CCC61CCF0A4}"/>
                </a:ext>
              </a:extLst>
            </p:cNvPr>
            <p:cNvPicPr/>
            <p:nvPr userDrawn="1"/>
          </p:nvPicPr>
          <p:blipFill>
            <a:blip r:embed="rId2" cstate="print"/>
            <a:stretch>
              <a:fillRect/>
            </a:stretch>
          </p:blipFill>
          <p:spPr>
            <a:xfrm>
              <a:off x="7275969" y="4854576"/>
              <a:ext cx="1316225" cy="295274"/>
            </a:xfrm>
            <a:prstGeom prst="rect">
              <a:avLst/>
            </a:prstGeom>
          </p:spPr>
        </p:pic>
        <p:grpSp>
          <p:nvGrpSpPr>
            <p:cNvPr id="8" name="Gráfico 16">
              <a:extLst>
                <a:ext uri="{FF2B5EF4-FFF2-40B4-BE49-F238E27FC236}">
                  <a16:creationId xmlns:a16="http://schemas.microsoft.com/office/drawing/2014/main" id="{A40F5FA8-B524-6751-874B-82EB8303E425}"/>
                </a:ext>
              </a:extLst>
            </p:cNvPr>
            <p:cNvGrpSpPr/>
            <p:nvPr/>
          </p:nvGrpSpPr>
          <p:grpSpPr>
            <a:xfrm>
              <a:off x="5601394" y="4889387"/>
              <a:ext cx="569622" cy="216901"/>
              <a:chOff x="3806728" y="4872175"/>
              <a:chExt cx="681505" cy="209879"/>
            </a:xfrm>
            <a:solidFill>
              <a:srgbClr val="FFFFFF"/>
            </a:solidFill>
          </p:grpSpPr>
          <p:sp>
            <p:nvSpPr>
              <p:cNvPr id="18" name="Forma libre: forma 17">
                <a:extLst>
                  <a:ext uri="{FF2B5EF4-FFF2-40B4-BE49-F238E27FC236}">
                    <a16:creationId xmlns:a16="http://schemas.microsoft.com/office/drawing/2014/main" id="{F42B1413-C7A1-E733-94C5-5CD64F97AEAC}"/>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9" name="Forma libre: forma 18">
                <a:extLst>
                  <a:ext uri="{FF2B5EF4-FFF2-40B4-BE49-F238E27FC236}">
                    <a16:creationId xmlns:a16="http://schemas.microsoft.com/office/drawing/2014/main" id="{A57BC93D-B1E5-7BE7-57E0-26881F14AF2A}"/>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0" name="Forma libre: forma 19">
                <a:extLst>
                  <a:ext uri="{FF2B5EF4-FFF2-40B4-BE49-F238E27FC236}">
                    <a16:creationId xmlns:a16="http://schemas.microsoft.com/office/drawing/2014/main" id="{CD33C6C4-E835-CB5A-ACCD-B341DF3E6295}"/>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1" name="Forma libre: forma 20">
                <a:extLst>
                  <a:ext uri="{FF2B5EF4-FFF2-40B4-BE49-F238E27FC236}">
                    <a16:creationId xmlns:a16="http://schemas.microsoft.com/office/drawing/2014/main" id="{7AF3E0D6-3307-7F43-08B0-1849499A9A21}"/>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2" name="Forma libre: forma 21">
                <a:extLst>
                  <a:ext uri="{FF2B5EF4-FFF2-40B4-BE49-F238E27FC236}">
                    <a16:creationId xmlns:a16="http://schemas.microsoft.com/office/drawing/2014/main" id="{3B87C3D4-9362-25A0-97F0-42068ED79B6B}"/>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3" name="Forma libre: forma 22">
                <a:extLst>
                  <a:ext uri="{FF2B5EF4-FFF2-40B4-BE49-F238E27FC236}">
                    <a16:creationId xmlns:a16="http://schemas.microsoft.com/office/drawing/2014/main" id="{D7EF3B0A-8F3D-C425-96DA-9F5C3758F261}"/>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4" name="Conector recto 13">
              <a:extLst>
                <a:ext uri="{FF2B5EF4-FFF2-40B4-BE49-F238E27FC236}">
                  <a16:creationId xmlns:a16="http://schemas.microsoft.com/office/drawing/2014/main" id="{74A47BF1-7CD3-C1C3-4BF3-335BA71637F0}"/>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6" name="Imagen 15" descr="Imagen que contiene Texto&#10;&#10;Descripción generada automáticamente">
              <a:extLst>
                <a:ext uri="{FF2B5EF4-FFF2-40B4-BE49-F238E27FC236}">
                  <a16:creationId xmlns:a16="http://schemas.microsoft.com/office/drawing/2014/main" id="{391329A5-6288-C67A-EE85-2CBF20876900}"/>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14" name="Google Shape;114;p21"/>
          <p:cNvSpPr txBox="1">
            <a:spLocks noGrp="1"/>
          </p:cNvSpPr>
          <p:nvPr>
            <p:ph type="subTitle" idx="2"/>
          </p:nvPr>
        </p:nvSpPr>
        <p:spPr>
          <a:xfrm>
            <a:off x="642050" y="667584"/>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000" b="1" baseline="0">
                <a:latin typeface="Livvic" pitchFamily="2" charset="0"/>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Google Shape;492;p48">
            <a:extLst>
              <a:ext uri="{FF2B5EF4-FFF2-40B4-BE49-F238E27FC236}">
                <a16:creationId xmlns:a16="http://schemas.microsoft.com/office/drawing/2014/main" id="{F2F4117D-4CC7-6192-826A-8BDC7DF86DCF}"/>
              </a:ext>
            </a:extLst>
          </p:cNvPr>
          <p:cNvSpPr/>
          <p:nvPr userDrawn="1"/>
        </p:nvSpPr>
        <p:spPr>
          <a:xfrm>
            <a:off x="-38250" y="1567950"/>
            <a:ext cx="7253100" cy="2007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8;p48">
            <a:extLst>
              <a:ext uri="{FF2B5EF4-FFF2-40B4-BE49-F238E27FC236}">
                <a16:creationId xmlns:a16="http://schemas.microsoft.com/office/drawing/2014/main" id="{05A6AC7B-655B-A55F-004A-499FE8C29AFF}"/>
              </a:ext>
            </a:extLst>
          </p:cNvPr>
          <p:cNvSpPr/>
          <p:nvPr userDrawn="1"/>
        </p:nvSpPr>
        <p:spPr>
          <a:xfrm>
            <a:off x="5671032" y="2013400"/>
            <a:ext cx="1695300" cy="10560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Marcador de texto 14">
            <a:extLst>
              <a:ext uri="{FF2B5EF4-FFF2-40B4-BE49-F238E27FC236}">
                <a16:creationId xmlns:a16="http://schemas.microsoft.com/office/drawing/2014/main" id="{0F7377EC-3B7C-32ED-FCF1-D69E57AFFC18}"/>
              </a:ext>
            </a:extLst>
          </p:cNvPr>
          <p:cNvSpPr>
            <a:spLocks noGrp="1"/>
          </p:cNvSpPr>
          <p:nvPr>
            <p:ph type="body" sz="quarter" idx="20" hasCustomPrompt="1"/>
          </p:nvPr>
        </p:nvSpPr>
        <p:spPr>
          <a:xfrm>
            <a:off x="5656194" y="2012950"/>
            <a:ext cx="1695450" cy="1055688"/>
          </a:xfrm>
        </p:spPr>
        <p:txBody>
          <a:bodyPr/>
          <a:lstStyle>
            <a:lvl1pPr marL="152400" indent="0">
              <a:buNone/>
              <a:defRPr baseline="0"/>
            </a:lvl1pPr>
          </a:lstStyle>
          <a:p>
            <a:pPr lvl="0"/>
            <a:r>
              <a:rPr lang="es-ES"/>
              <a:t>Haga clic para modificar los estilos de texto del patrón.</a:t>
            </a:r>
            <a:endParaRPr lang="ca-ES"/>
          </a:p>
        </p:txBody>
      </p:sp>
      <p:sp>
        <p:nvSpPr>
          <p:cNvPr id="17" name="Marcador de posición de imagen 16">
            <a:extLst>
              <a:ext uri="{FF2B5EF4-FFF2-40B4-BE49-F238E27FC236}">
                <a16:creationId xmlns:a16="http://schemas.microsoft.com/office/drawing/2014/main" id="{C1A8B773-0ECE-F112-438D-8C4CA3F03D55}"/>
              </a:ext>
            </a:extLst>
          </p:cNvPr>
          <p:cNvSpPr>
            <a:spLocks noGrp="1"/>
          </p:cNvSpPr>
          <p:nvPr>
            <p:ph type="pic" sz="quarter" idx="21"/>
          </p:nvPr>
        </p:nvSpPr>
        <p:spPr>
          <a:xfrm>
            <a:off x="323850" y="1257300"/>
            <a:ext cx="5276850" cy="3346450"/>
          </a:xfrm>
        </p:spPr>
        <p:txBody>
          <a:bodyPr/>
          <a:lstStyle/>
          <a:p>
            <a:endParaRPr lang="ca-ES"/>
          </a:p>
        </p:txBody>
      </p:sp>
      <p:sp>
        <p:nvSpPr>
          <p:cNvPr id="2" name="Google Shape;492;p48">
            <a:extLst>
              <a:ext uri="{FF2B5EF4-FFF2-40B4-BE49-F238E27FC236}">
                <a16:creationId xmlns:a16="http://schemas.microsoft.com/office/drawing/2014/main" id="{4AB893F6-F827-DAF8-3B84-10DAE8B440C6}"/>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3" name="Google Shape;113;p21"/>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1430803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5" name="Grupo 4">
            <a:extLst>
              <a:ext uri="{FF2B5EF4-FFF2-40B4-BE49-F238E27FC236}">
                <a16:creationId xmlns:a16="http://schemas.microsoft.com/office/drawing/2014/main" id="{43497326-0B54-C365-1564-B73EA497B91A}"/>
              </a:ext>
            </a:extLst>
          </p:cNvPr>
          <p:cNvGrpSpPr/>
          <p:nvPr userDrawn="1"/>
        </p:nvGrpSpPr>
        <p:grpSpPr>
          <a:xfrm>
            <a:off x="-4764" y="4830592"/>
            <a:ext cx="9148763" cy="313760"/>
            <a:chOff x="-4764" y="4846467"/>
            <a:chExt cx="9148763" cy="313760"/>
          </a:xfrm>
        </p:grpSpPr>
        <p:sp>
          <p:nvSpPr>
            <p:cNvPr id="6" name="9 Rectángulo">
              <a:extLst>
                <a:ext uri="{FF2B5EF4-FFF2-40B4-BE49-F238E27FC236}">
                  <a16:creationId xmlns:a16="http://schemas.microsoft.com/office/drawing/2014/main" id="{9FB6CADE-D70A-633D-43D9-6C788D13C6ED}"/>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7" name="object 11">
              <a:extLst>
                <a:ext uri="{FF2B5EF4-FFF2-40B4-BE49-F238E27FC236}">
                  <a16:creationId xmlns:a16="http://schemas.microsoft.com/office/drawing/2014/main" id="{B4987BEA-8071-BADD-CBC0-277E436B3489}"/>
                </a:ext>
              </a:extLst>
            </p:cNvPr>
            <p:cNvPicPr/>
            <p:nvPr userDrawn="1"/>
          </p:nvPicPr>
          <p:blipFill>
            <a:blip r:embed="rId2" cstate="print"/>
            <a:stretch>
              <a:fillRect/>
            </a:stretch>
          </p:blipFill>
          <p:spPr>
            <a:xfrm>
              <a:off x="7275969" y="4854576"/>
              <a:ext cx="1316225" cy="295274"/>
            </a:xfrm>
            <a:prstGeom prst="rect">
              <a:avLst/>
            </a:prstGeom>
          </p:spPr>
        </p:pic>
        <p:grpSp>
          <p:nvGrpSpPr>
            <p:cNvPr id="8" name="Gráfico 16">
              <a:extLst>
                <a:ext uri="{FF2B5EF4-FFF2-40B4-BE49-F238E27FC236}">
                  <a16:creationId xmlns:a16="http://schemas.microsoft.com/office/drawing/2014/main" id="{45CBED11-A285-EAFC-8198-FA49B1E0576E}"/>
                </a:ext>
              </a:extLst>
            </p:cNvPr>
            <p:cNvGrpSpPr/>
            <p:nvPr/>
          </p:nvGrpSpPr>
          <p:grpSpPr>
            <a:xfrm>
              <a:off x="5601394" y="4889387"/>
              <a:ext cx="569622" cy="216901"/>
              <a:chOff x="3806728" y="4872175"/>
              <a:chExt cx="681505" cy="209879"/>
            </a:xfrm>
            <a:solidFill>
              <a:srgbClr val="FFFFFF"/>
            </a:solidFill>
          </p:grpSpPr>
          <p:sp>
            <p:nvSpPr>
              <p:cNvPr id="22" name="Forma libre: forma 21">
                <a:extLst>
                  <a:ext uri="{FF2B5EF4-FFF2-40B4-BE49-F238E27FC236}">
                    <a16:creationId xmlns:a16="http://schemas.microsoft.com/office/drawing/2014/main" id="{80AA8371-0FAB-551D-32F2-9AFA0BEF85CF}"/>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23" name="Forma libre: forma 22">
                <a:extLst>
                  <a:ext uri="{FF2B5EF4-FFF2-40B4-BE49-F238E27FC236}">
                    <a16:creationId xmlns:a16="http://schemas.microsoft.com/office/drawing/2014/main" id="{831CF09E-4AE4-1211-262F-84A534554421}"/>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4" name="Forma libre: forma 23">
                <a:extLst>
                  <a:ext uri="{FF2B5EF4-FFF2-40B4-BE49-F238E27FC236}">
                    <a16:creationId xmlns:a16="http://schemas.microsoft.com/office/drawing/2014/main" id="{D89E7DAB-40FC-7738-392D-D18AD2EE7998}"/>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5" name="Forma libre: forma 24">
                <a:extLst>
                  <a:ext uri="{FF2B5EF4-FFF2-40B4-BE49-F238E27FC236}">
                    <a16:creationId xmlns:a16="http://schemas.microsoft.com/office/drawing/2014/main" id="{ED85D6CC-4451-378D-2B1C-772BFCA8589D}"/>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6" name="Forma libre: forma 25">
                <a:extLst>
                  <a:ext uri="{FF2B5EF4-FFF2-40B4-BE49-F238E27FC236}">
                    <a16:creationId xmlns:a16="http://schemas.microsoft.com/office/drawing/2014/main" id="{F520E22F-EA75-702B-0C42-39D185E3D26F}"/>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7" name="Forma libre: forma 26">
                <a:extLst>
                  <a:ext uri="{FF2B5EF4-FFF2-40B4-BE49-F238E27FC236}">
                    <a16:creationId xmlns:a16="http://schemas.microsoft.com/office/drawing/2014/main" id="{89CAA7A6-5969-38F4-AAC5-2A25F23DC5DC}"/>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4" name="Conector recto 13">
              <a:extLst>
                <a:ext uri="{FF2B5EF4-FFF2-40B4-BE49-F238E27FC236}">
                  <a16:creationId xmlns:a16="http://schemas.microsoft.com/office/drawing/2014/main" id="{A0EEA4E0-AD32-F9D6-05D9-C8FAA6D8182D}"/>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6" name="Imagen 15" descr="Imagen que contiene Texto&#10;&#10;Descripción generada automáticamente">
              <a:extLst>
                <a:ext uri="{FF2B5EF4-FFF2-40B4-BE49-F238E27FC236}">
                  <a16:creationId xmlns:a16="http://schemas.microsoft.com/office/drawing/2014/main" id="{00A4828D-9817-BBDC-4C40-34F261BFD83A}"/>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Google Shape;492;p48">
            <a:extLst>
              <a:ext uri="{FF2B5EF4-FFF2-40B4-BE49-F238E27FC236}">
                <a16:creationId xmlns:a16="http://schemas.microsoft.com/office/drawing/2014/main" id="{F2F4117D-4CC7-6192-826A-8BDC7DF86DCF}"/>
              </a:ext>
            </a:extLst>
          </p:cNvPr>
          <p:cNvSpPr/>
          <p:nvPr userDrawn="1"/>
        </p:nvSpPr>
        <p:spPr>
          <a:xfrm>
            <a:off x="-38250" y="1567950"/>
            <a:ext cx="7253100" cy="2007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38;p48">
            <a:extLst>
              <a:ext uri="{FF2B5EF4-FFF2-40B4-BE49-F238E27FC236}">
                <a16:creationId xmlns:a16="http://schemas.microsoft.com/office/drawing/2014/main" id="{05A6AC7B-655B-A55F-004A-499FE8C29AFF}"/>
              </a:ext>
            </a:extLst>
          </p:cNvPr>
          <p:cNvSpPr/>
          <p:nvPr userDrawn="1"/>
        </p:nvSpPr>
        <p:spPr>
          <a:xfrm>
            <a:off x="5708028" y="1281802"/>
            <a:ext cx="1985704" cy="666444"/>
          </a:xfrm>
          <a:prstGeom prst="rect">
            <a:avLst/>
          </a:prstGeom>
          <a:solidFill>
            <a:schemeClr val="accent3">
              <a:alpha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Marcador de texto 14">
            <a:extLst>
              <a:ext uri="{FF2B5EF4-FFF2-40B4-BE49-F238E27FC236}">
                <a16:creationId xmlns:a16="http://schemas.microsoft.com/office/drawing/2014/main" id="{0F7377EC-3B7C-32ED-FCF1-D69E57AFFC18}"/>
              </a:ext>
            </a:extLst>
          </p:cNvPr>
          <p:cNvSpPr>
            <a:spLocks noGrp="1"/>
          </p:cNvSpPr>
          <p:nvPr>
            <p:ph type="body" sz="quarter" idx="20" hasCustomPrompt="1"/>
          </p:nvPr>
        </p:nvSpPr>
        <p:spPr>
          <a:xfrm>
            <a:off x="5708093" y="1278357"/>
            <a:ext cx="1985574" cy="661992"/>
          </a:xfrm>
        </p:spPr>
        <p:txBody>
          <a:bodyPr/>
          <a:lstStyle>
            <a:lvl1pPr marL="152400" indent="0">
              <a:buNone/>
              <a:defRPr baseline="0"/>
            </a:lvl1pPr>
          </a:lstStyle>
          <a:p>
            <a:pPr lvl="0"/>
            <a:r>
              <a:rPr lang="es-ES"/>
              <a:t>Haga clic para modificar los estilos de texto del patrón.</a:t>
            </a:r>
            <a:endParaRPr lang="ca-ES"/>
          </a:p>
        </p:txBody>
      </p:sp>
      <p:sp>
        <p:nvSpPr>
          <p:cNvPr id="17" name="Marcador de posición de imagen 16">
            <a:extLst>
              <a:ext uri="{FF2B5EF4-FFF2-40B4-BE49-F238E27FC236}">
                <a16:creationId xmlns:a16="http://schemas.microsoft.com/office/drawing/2014/main" id="{C1A8B773-0ECE-F112-438D-8C4CA3F03D55}"/>
              </a:ext>
            </a:extLst>
          </p:cNvPr>
          <p:cNvSpPr>
            <a:spLocks noGrp="1"/>
          </p:cNvSpPr>
          <p:nvPr>
            <p:ph type="pic" sz="quarter" idx="21"/>
          </p:nvPr>
        </p:nvSpPr>
        <p:spPr>
          <a:xfrm>
            <a:off x="323850" y="1257300"/>
            <a:ext cx="5276850" cy="3346450"/>
          </a:xfrm>
        </p:spPr>
        <p:txBody>
          <a:bodyPr/>
          <a:lstStyle/>
          <a:p>
            <a:endParaRPr lang="ca-ES"/>
          </a:p>
        </p:txBody>
      </p:sp>
      <p:sp>
        <p:nvSpPr>
          <p:cNvPr id="18" name="Google Shape;538;p48">
            <a:extLst>
              <a:ext uri="{FF2B5EF4-FFF2-40B4-BE49-F238E27FC236}">
                <a16:creationId xmlns:a16="http://schemas.microsoft.com/office/drawing/2014/main" id="{E6BE2017-EAF0-BEFC-E36A-C1E375C54515}"/>
              </a:ext>
            </a:extLst>
          </p:cNvPr>
          <p:cNvSpPr/>
          <p:nvPr userDrawn="1"/>
        </p:nvSpPr>
        <p:spPr>
          <a:xfrm>
            <a:off x="5708028" y="2126989"/>
            <a:ext cx="1985704" cy="666444"/>
          </a:xfrm>
          <a:prstGeom prst="rect">
            <a:avLst/>
          </a:prstGeom>
          <a:solidFill>
            <a:schemeClr val="accent3">
              <a:alpha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8;p48">
            <a:extLst>
              <a:ext uri="{FF2B5EF4-FFF2-40B4-BE49-F238E27FC236}">
                <a16:creationId xmlns:a16="http://schemas.microsoft.com/office/drawing/2014/main" id="{6FF1AF13-374D-B553-C0C3-065CA1D98F51}"/>
              </a:ext>
            </a:extLst>
          </p:cNvPr>
          <p:cNvSpPr/>
          <p:nvPr userDrawn="1"/>
        </p:nvSpPr>
        <p:spPr>
          <a:xfrm>
            <a:off x="5708028" y="2972176"/>
            <a:ext cx="1985704" cy="666444"/>
          </a:xfrm>
          <a:prstGeom prst="rect">
            <a:avLst/>
          </a:prstGeom>
          <a:solidFill>
            <a:schemeClr val="accent3">
              <a:alpha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Marcador de texto 14">
            <a:extLst>
              <a:ext uri="{FF2B5EF4-FFF2-40B4-BE49-F238E27FC236}">
                <a16:creationId xmlns:a16="http://schemas.microsoft.com/office/drawing/2014/main" id="{44C4B759-D43C-125C-CB7E-5B4C570B8A7C}"/>
              </a:ext>
            </a:extLst>
          </p:cNvPr>
          <p:cNvSpPr>
            <a:spLocks noGrp="1"/>
          </p:cNvSpPr>
          <p:nvPr>
            <p:ph type="body" sz="quarter" idx="22" hasCustomPrompt="1"/>
          </p:nvPr>
        </p:nvSpPr>
        <p:spPr>
          <a:xfrm>
            <a:off x="5711640" y="2132507"/>
            <a:ext cx="1985574" cy="661992"/>
          </a:xfrm>
        </p:spPr>
        <p:txBody>
          <a:bodyPr/>
          <a:lstStyle>
            <a:lvl1pPr marL="152400" indent="0">
              <a:buNone/>
              <a:defRPr baseline="0"/>
            </a:lvl1pPr>
          </a:lstStyle>
          <a:p>
            <a:pPr lvl="0"/>
            <a:r>
              <a:rPr lang="es-ES"/>
              <a:t>Haga clic para modificar los estilos de texto del patrón.</a:t>
            </a:r>
            <a:endParaRPr lang="ca-ES"/>
          </a:p>
        </p:txBody>
      </p:sp>
      <p:sp>
        <p:nvSpPr>
          <p:cNvPr id="21" name="Marcador de texto 14">
            <a:extLst>
              <a:ext uri="{FF2B5EF4-FFF2-40B4-BE49-F238E27FC236}">
                <a16:creationId xmlns:a16="http://schemas.microsoft.com/office/drawing/2014/main" id="{40275BE6-1AE4-9772-3C33-09BD982B19BD}"/>
              </a:ext>
            </a:extLst>
          </p:cNvPr>
          <p:cNvSpPr>
            <a:spLocks noGrp="1"/>
          </p:cNvSpPr>
          <p:nvPr>
            <p:ph type="body" sz="quarter" idx="23" hasCustomPrompt="1"/>
          </p:nvPr>
        </p:nvSpPr>
        <p:spPr>
          <a:xfrm>
            <a:off x="5708093" y="2985591"/>
            <a:ext cx="1985574" cy="661992"/>
          </a:xfrm>
        </p:spPr>
        <p:txBody>
          <a:bodyPr/>
          <a:lstStyle>
            <a:lvl1pPr marL="152400" indent="0">
              <a:buNone/>
              <a:defRPr baseline="0"/>
            </a:lvl1pPr>
          </a:lstStyle>
          <a:p>
            <a:pPr lvl="0"/>
            <a:r>
              <a:rPr lang="es-ES"/>
              <a:t>Haga clic para modificar los estilos de texto del patrón.</a:t>
            </a:r>
            <a:endParaRPr lang="ca-ES"/>
          </a:p>
        </p:txBody>
      </p:sp>
      <p:sp>
        <p:nvSpPr>
          <p:cNvPr id="2" name="Google Shape;492;p48">
            <a:extLst>
              <a:ext uri="{FF2B5EF4-FFF2-40B4-BE49-F238E27FC236}">
                <a16:creationId xmlns:a16="http://schemas.microsoft.com/office/drawing/2014/main" id="{3FA5FE44-C585-6383-3C9D-A6A983F081F2}"/>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13" name="Google Shape;113;p21"/>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7984496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preserve="1" userDrawn="1">
  <p:cSld name="Section title">
    <p:spTree>
      <p:nvGrpSpPr>
        <p:cNvPr id="1" name="Shape 63"/>
        <p:cNvGrpSpPr/>
        <p:nvPr/>
      </p:nvGrpSpPr>
      <p:grpSpPr>
        <a:xfrm>
          <a:off x="0" y="0"/>
          <a:ext cx="0" cy="0"/>
          <a:chOff x="0" y="0"/>
          <a:chExt cx="0" cy="0"/>
        </a:xfrm>
      </p:grpSpPr>
      <p:sp>
        <p:nvSpPr>
          <p:cNvPr id="23" name="Marcador de posición de imagen 22">
            <a:extLst>
              <a:ext uri="{FF2B5EF4-FFF2-40B4-BE49-F238E27FC236}">
                <a16:creationId xmlns:a16="http://schemas.microsoft.com/office/drawing/2014/main" id="{ACB79B4B-D1A9-2C44-DF45-82EA5E63652A}"/>
              </a:ext>
            </a:extLst>
          </p:cNvPr>
          <p:cNvSpPr>
            <a:spLocks noGrp="1"/>
          </p:cNvSpPr>
          <p:nvPr>
            <p:ph type="pic" sz="quarter" idx="22"/>
          </p:nvPr>
        </p:nvSpPr>
        <p:spPr>
          <a:xfrm>
            <a:off x="0" y="0"/>
            <a:ext cx="7396163" cy="5143500"/>
          </a:xfrm>
        </p:spPr>
        <p:txBody>
          <a:bodyPr/>
          <a:lstStyle/>
          <a:p>
            <a:endParaRPr lang="es-ES"/>
          </a:p>
        </p:txBody>
      </p:sp>
      <p:sp>
        <p:nvSpPr>
          <p:cNvPr id="2" name="Google Shape;250;p37">
            <a:extLst>
              <a:ext uri="{FF2B5EF4-FFF2-40B4-BE49-F238E27FC236}">
                <a16:creationId xmlns:a16="http://schemas.microsoft.com/office/drawing/2014/main" id="{984A533E-CEE8-5F1E-AFA4-9E01C0B872E3}"/>
              </a:ext>
            </a:extLst>
          </p:cNvPr>
          <p:cNvSpPr/>
          <p:nvPr userDrawn="1"/>
        </p:nvSpPr>
        <p:spPr>
          <a:xfrm>
            <a:off x="7396163" y="25"/>
            <a:ext cx="1748088"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bg1"/>
                </a:solidFill>
              </a:defRPr>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pic>
        <p:nvPicPr>
          <p:cNvPr id="14" name="Picture 2" descr="Imagen relacionada">
            <a:extLst>
              <a:ext uri="{FF2B5EF4-FFF2-40B4-BE49-F238E27FC236}">
                <a16:creationId xmlns:a16="http://schemas.microsoft.com/office/drawing/2014/main" id="{940EC6BD-7473-E7DD-77FD-E12C1387CDE9}"/>
              </a:ext>
            </a:extLst>
          </p:cNvPr>
          <p:cNvPicPr>
            <a:picLocks noChangeAspect="1" noChangeArrowheads="1"/>
          </p:cNvPicPr>
          <p:nvPr userDrawn="1"/>
        </p:nvPicPr>
        <p:blipFill>
          <a:blip r:embed="rId2" cstate="print">
            <a:alphaModFix amt="85000"/>
            <a:extLst>
              <a:ext uri="{BEBA8EAE-BF5A-486C-A8C5-ECC9F3942E4B}">
                <a14:imgProps xmlns:a14="http://schemas.microsoft.com/office/drawing/2010/main">
                  <a14:imgLayer r:embed="rId3">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Marcador de número de diapositiva 5">
            <a:extLst>
              <a:ext uri="{FF2B5EF4-FFF2-40B4-BE49-F238E27FC236}">
                <a16:creationId xmlns:a16="http://schemas.microsoft.com/office/drawing/2014/main" id="{A5B18DA1-732E-4A17-6A9C-1255C9A54893}"/>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
        <p:nvSpPr>
          <p:cNvPr id="19" name="Marcador de contenido 18">
            <a:extLst>
              <a:ext uri="{FF2B5EF4-FFF2-40B4-BE49-F238E27FC236}">
                <a16:creationId xmlns:a16="http://schemas.microsoft.com/office/drawing/2014/main" id="{CC8D3974-0D88-8171-18B2-8E72950F9692}"/>
              </a:ext>
            </a:extLst>
          </p:cNvPr>
          <p:cNvSpPr>
            <a:spLocks noGrp="1"/>
          </p:cNvSpPr>
          <p:nvPr>
            <p:ph sz="quarter" idx="20"/>
          </p:nvPr>
        </p:nvSpPr>
        <p:spPr>
          <a:xfrm>
            <a:off x="1036800" y="597600"/>
            <a:ext cx="3312000" cy="1569600"/>
          </a:xfrm>
          <a:solidFill>
            <a:schemeClr val="accent1">
              <a:alpha val="62000"/>
            </a:schemeClr>
          </a:solidFill>
        </p:spPr>
        <p:txBody>
          <a:bodyPr/>
          <a:lstStyle>
            <a:lvl1pPr marL="152400" indent="0">
              <a:buNone/>
              <a:defRPr/>
            </a:lvl1pPr>
          </a:lstStyle>
          <a:p>
            <a:pPr lvl="0"/>
            <a:endParaRPr lang="es-ES"/>
          </a:p>
        </p:txBody>
      </p:sp>
      <p:sp>
        <p:nvSpPr>
          <p:cNvPr id="29" name="Marcador de texto 28">
            <a:extLst>
              <a:ext uri="{FF2B5EF4-FFF2-40B4-BE49-F238E27FC236}">
                <a16:creationId xmlns:a16="http://schemas.microsoft.com/office/drawing/2014/main" id="{556B8E4E-B291-803D-ADE4-B33CE241AE46}"/>
              </a:ext>
            </a:extLst>
          </p:cNvPr>
          <p:cNvSpPr>
            <a:spLocks noGrp="1"/>
          </p:cNvSpPr>
          <p:nvPr>
            <p:ph type="body" sz="quarter" idx="23"/>
          </p:nvPr>
        </p:nvSpPr>
        <p:spPr>
          <a:xfrm>
            <a:off x="1184400" y="1310400"/>
            <a:ext cx="3016800" cy="579600"/>
          </a:xfrm>
        </p:spPr>
        <p:txBody>
          <a:bodyPr anchor="ctr" anchorCtr="0"/>
          <a:lstStyle>
            <a:lvl1pPr marL="152400" indent="0">
              <a:buNone/>
              <a:defRPr sz="2800" b="1">
                <a:solidFill>
                  <a:schemeClr val="bg1"/>
                </a:solidFill>
                <a:latin typeface="Livvic" pitchFamily="2" charset="0"/>
              </a:defRPr>
            </a:lvl1pPr>
          </a:lstStyle>
          <a:p>
            <a:pPr lvl="0"/>
            <a:r>
              <a:rPr lang="es-ES"/>
              <a:t>Haga clic para modificar los estilos de texto del patrón</a:t>
            </a:r>
          </a:p>
        </p:txBody>
      </p:sp>
    </p:spTree>
    <p:extLst>
      <p:ext uri="{BB962C8B-B14F-4D97-AF65-F5344CB8AC3E}">
        <p14:creationId xmlns:p14="http://schemas.microsoft.com/office/powerpoint/2010/main" val="318444460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preserve="1">
  <p:cSld name="1_Title + design">
    <p:spTree>
      <p:nvGrpSpPr>
        <p:cNvPr id="1" name="Shape 80"/>
        <p:cNvGrpSpPr/>
        <p:nvPr/>
      </p:nvGrpSpPr>
      <p:grpSpPr>
        <a:xfrm>
          <a:off x="0" y="0"/>
          <a:ext cx="0" cy="0"/>
          <a:chOff x="0" y="0"/>
          <a:chExt cx="0" cy="0"/>
        </a:xfrm>
      </p:grpSpPr>
      <p:sp>
        <p:nvSpPr>
          <p:cNvPr id="17" name="Google Shape;492;p48">
            <a:extLst>
              <a:ext uri="{FF2B5EF4-FFF2-40B4-BE49-F238E27FC236}">
                <a16:creationId xmlns:a16="http://schemas.microsoft.com/office/drawing/2014/main" id="{2642F200-B4EA-26F9-F90A-AB735477F2C9}"/>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1" name="Google Shape;81;p14"/>
          <p:cNvSpPr txBox="1">
            <a:spLocks noGrp="1"/>
          </p:cNvSpPr>
          <p:nvPr>
            <p:ph type="ctrTitle"/>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 name="Rectángulo 1">
            <a:extLst>
              <a:ext uri="{FF2B5EF4-FFF2-40B4-BE49-F238E27FC236}">
                <a16:creationId xmlns:a16="http://schemas.microsoft.com/office/drawing/2014/main" id="{E26FC8AA-58E9-2AF9-976A-BB4FE3C0BEDE}"/>
              </a:ext>
            </a:extLst>
          </p:cNvPr>
          <p:cNvSpPr/>
          <p:nvPr userDrawn="1"/>
        </p:nvSpPr>
        <p:spPr>
          <a:xfrm>
            <a:off x="6386623" y="212651"/>
            <a:ext cx="907312" cy="45008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 name="Conector recto 2">
            <a:extLst>
              <a:ext uri="{FF2B5EF4-FFF2-40B4-BE49-F238E27FC236}">
                <a16:creationId xmlns:a16="http://schemas.microsoft.com/office/drawing/2014/main" id="{F19CA213-D517-BF97-DC73-46120651E67F}"/>
              </a:ext>
            </a:extLst>
          </p:cNvPr>
          <p:cNvCxnSpPr/>
          <p:nvPr userDrawn="1"/>
        </p:nvCxnSpPr>
        <p:spPr>
          <a:xfrm>
            <a:off x="-1972" y="971107"/>
            <a:ext cx="2015070" cy="0"/>
          </a:xfrm>
          <a:prstGeom prst="line">
            <a:avLst/>
          </a:prstGeom>
          <a:ln w="76200"/>
        </p:spPr>
        <p:style>
          <a:lnRef idx="3">
            <a:schemeClr val="accent3"/>
          </a:lnRef>
          <a:fillRef idx="0">
            <a:schemeClr val="accent3"/>
          </a:fillRef>
          <a:effectRef idx="2">
            <a:schemeClr val="accent3"/>
          </a:effectRef>
          <a:fontRef idx="minor">
            <a:schemeClr val="tx1"/>
          </a:fontRef>
        </p:style>
      </p:cxnSp>
      <p:grpSp>
        <p:nvGrpSpPr>
          <p:cNvPr id="4" name="Grupo 3">
            <a:extLst>
              <a:ext uri="{FF2B5EF4-FFF2-40B4-BE49-F238E27FC236}">
                <a16:creationId xmlns:a16="http://schemas.microsoft.com/office/drawing/2014/main" id="{563402AA-8CA2-4BB3-3533-33B23323F957}"/>
              </a:ext>
            </a:extLst>
          </p:cNvPr>
          <p:cNvGrpSpPr/>
          <p:nvPr userDrawn="1"/>
        </p:nvGrpSpPr>
        <p:grpSpPr>
          <a:xfrm>
            <a:off x="-4764" y="4830592"/>
            <a:ext cx="9148763" cy="313760"/>
            <a:chOff x="-4764" y="4846467"/>
            <a:chExt cx="9148763" cy="313760"/>
          </a:xfrm>
        </p:grpSpPr>
        <p:sp>
          <p:nvSpPr>
            <p:cNvPr id="5" name="9 Rectángulo">
              <a:extLst>
                <a:ext uri="{FF2B5EF4-FFF2-40B4-BE49-F238E27FC236}">
                  <a16:creationId xmlns:a16="http://schemas.microsoft.com/office/drawing/2014/main" id="{8D40F768-812D-3A7E-C05C-82A08187E862}"/>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6" name="object 11">
              <a:extLst>
                <a:ext uri="{FF2B5EF4-FFF2-40B4-BE49-F238E27FC236}">
                  <a16:creationId xmlns:a16="http://schemas.microsoft.com/office/drawing/2014/main" id="{3FB28A7C-3752-F5BD-E14E-5890EC12FBE0}"/>
                </a:ext>
              </a:extLst>
            </p:cNvPr>
            <p:cNvPicPr/>
            <p:nvPr userDrawn="1"/>
          </p:nvPicPr>
          <p:blipFill>
            <a:blip r:embed="rId2" cstate="print"/>
            <a:stretch>
              <a:fillRect/>
            </a:stretch>
          </p:blipFill>
          <p:spPr>
            <a:xfrm>
              <a:off x="7275969" y="4854576"/>
              <a:ext cx="1316225" cy="295274"/>
            </a:xfrm>
            <a:prstGeom prst="rect">
              <a:avLst/>
            </a:prstGeom>
          </p:spPr>
        </p:pic>
        <p:grpSp>
          <p:nvGrpSpPr>
            <p:cNvPr id="7" name="Gráfico 16">
              <a:extLst>
                <a:ext uri="{FF2B5EF4-FFF2-40B4-BE49-F238E27FC236}">
                  <a16:creationId xmlns:a16="http://schemas.microsoft.com/office/drawing/2014/main" id="{F772803A-CF9D-D6A3-9D58-25E01DBDED6F}"/>
                </a:ext>
              </a:extLst>
            </p:cNvPr>
            <p:cNvGrpSpPr/>
            <p:nvPr/>
          </p:nvGrpSpPr>
          <p:grpSpPr>
            <a:xfrm>
              <a:off x="5601394" y="4889387"/>
              <a:ext cx="569622" cy="216901"/>
              <a:chOff x="3806728" y="4872175"/>
              <a:chExt cx="681505" cy="209879"/>
            </a:xfrm>
            <a:solidFill>
              <a:srgbClr val="FFFFFF"/>
            </a:solidFill>
          </p:grpSpPr>
          <p:sp>
            <p:nvSpPr>
              <p:cNvPr id="10" name="Forma libre: forma 9">
                <a:extLst>
                  <a:ext uri="{FF2B5EF4-FFF2-40B4-BE49-F238E27FC236}">
                    <a16:creationId xmlns:a16="http://schemas.microsoft.com/office/drawing/2014/main" id="{62DFC13F-1083-E0C6-D1A1-563CC1A88DA2}"/>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1" name="Forma libre: forma 10">
                <a:extLst>
                  <a:ext uri="{FF2B5EF4-FFF2-40B4-BE49-F238E27FC236}">
                    <a16:creationId xmlns:a16="http://schemas.microsoft.com/office/drawing/2014/main" id="{A2843408-F8F9-902F-2D5B-F1D7E4DE2C6A}"/>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2" name="Forma libre: forma 11">
                <a:extLst>
                  <a:ext uri="{FF2B5EF4-FFF2-40B4-BE49-F238E27FC236}">
                    <a16:creationId xmlns:a16="http://schemas.microsoft.com/office/drawing/2014/main" id="{85C1A585-9D20-ED89-5230-BC6C73157589}"/>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3" name="Forma libre: forma 12">
                <a:extLst>
                  <a:ext uri="{FF2B5EF4-FFF2-40B4-BE49-F238E27FC236}">
                    <a16:creationId xmlns:a16="http://schemas.microsoft.com/office/drawing/2014/main" id="{8F83806C-06AD-CAD6-9357-C97B83B65526}"/>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14" name="Forma libre: forma 13">
                <a:extLst>
                  <a:ext uri="{FF2B5EF4-FFF2-40B4-BE49-F238E27FC236}">
                    <a16:creationId xmlns:a16="http://schemas.microsoft.com/office/drawing/2014/main" id="{1B17FA43-1D1E-4D1F-C965-7B59A35C9AE5}"/>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15" name="Forma libre: forma 14">
                <a:extLst>
                  <a:ext uri="{FF2B5EF4-FFF2-40B4-BE49-F238E27FC236}">
                    <a16:creationId xmlns:a16="http://schemas.microsoft.com/office/drawing/2014/main" id="{9B0899D4-9A62-FA6C-ED6B-433F51AE800D}"/>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8" name="Conector recto 7">
              <a:extLst>
                <a:ext uri="{FF2B5EF4-FFF2-40B4-BE49-F238E27FC236}">
                  <a16:creationId xmlns:a16="http://schemas.microsoft.com/office/drawing/2014/main" id="{4396102C-7ABF-CFB3-BD34-649FED0CE71F}"/>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9" name="Imagen 8" descr="Imagen que contiene Texto&#10;&#10;Descripción generada automáticamente">
              <a:extLst>
                <a:ext uri="{FF2B5EF4-FFF2-40B4-BE49-F238E27FC236}">
                  <a16:creationId xmlns:a16="http://schemas.microsoft.com/office/drawing/2014/main" id="{3082DBEE-4955-62FE-B8D3-58FC31CF03CD}"/>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6" name="Marcador de número de diapositiva 5">
            <a:extLst>
              <a:ext uri="{FF2B5EF4-FFF2-40B4-BE49-F238E27FC236}">
                <a16:creationId xmlns:a16="http://schemas.microsoft.com/office/drawing/2014/main" id="{C23D1EB2-C78E-24FB-85AC-C6BA4E934158}"/>
              </a:ext>
            </a:extLst>
          </p:cNvPr>
          <p:cNvSpPr>
            <a:spLocks noGrp="1"/>
          </p:cNvSpPr>
          <p:nvPr>
            <p:ph type="sldNum" sz="quarter" idx="4"/>
          </p:nvPr>
        </p:nvSpPr>
        <p:spPr>
          <a:xfrm>
            <a:off x="8611200" y="4881599"/>
            <a:ext cx="511200" cy="212400"/>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4224128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iveaux de titr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033200"/>
          </a:xfrm>
        </p:spPr>
        <p:txBody>
          <a:bodyPr lIns="612000" rIns="90000">
            <a:normAutofit/>
          </a:bodyPr>
          <a:lstStyle>
            <a:lvl1pPr>
              <a:defRPr sz="3600" b="0" i="0" cap="all" baseline="0">
                <a:solidFill>
                  <a:srgbClr val="007089"/>
                </a:solidFill>
                <a:latin typeface="Calibri" panose="020F0502020204030204" pitchFamily="34" charset="0"/>
                <a:ea typeface="Verdana" charset="0"/>
                <a:cs typeface="Calibri" panose="020F0502020204030204" pitchFamily="34" charset="0"/>
              </a:defRPr>
            </a:lvl1pPr>
          </a:lstStyle>
          <a:p>
            <a:r>
              <a:rPr lang="nl-BE" dirty="0"/>
              <a:t>Title</a:t>
            </a:r>
            <a:endParaRPr lang="en-US" dirty="0"/>
          </a:p>
        </p:txBody>
      </p:sp>
      <p:sp>
        <p:nvSpPr>
          <p:cNvPr id="3" name="Content Placeholder 2"/>
          <p:cNvSpPr>
            <a:spLocks noGrp="1"/>
          </p:cNvSpPr>
          <p:nvPr>
            <p:ph idx="1" hasCustomPrompt="1"/>
          </p:nvPr>
        </p:nvSpPr>
        <p:spPr>
          <a:xfrm>
            <a:off x="0" y="1796142"/>
            <a:ext cx="9144000" cy="2656157"/>
          </a:xfrm>
        </p:spPr>
        <p:txBody>
          <a:bodyPr lIns="612000"/>
          <a:lstStyle>
            <a:lvl1pPr marL="342900" indent="-342900">
              <a:buClr>
                <a:srgbClr val="E6753F"/>
              </a:buClr>
              <a:buFont typeface="Wingdings" charset="2"/>
              <a:buChar char="§"/>
              <a:defRPr sz="2800" b="0" i="0">
                <a:solidFill>
                  <a:srgbClr val="007089"/>
                </a:solidFill>
                <a:latin typeface="Calibri" panose="020F0502020204030204" pitchFamily="34" charset="0"/>
                <a:cs typeface="Calibri" panose="020F0502020204030204" pitchFamily="34" charset="0"/>
              </a:defRPr>
            </a:lvl1pPr>
            <a:lvl2pPr marL="651600" indent="-285750">
              <a:buClr>
                <a:srgbClr val="E6753F"/>
              </a:buClr>
              <a:buFont typeface="Arial" charset="0"/>
              <a:buChar char="•"/>
              <a:defRPr sz="2400" b="0" i="0">
                <a:solidFill>
                  <a:srgbClr val="007089"/>
                </a:solidFill>
                <a:latin typeface="Calibri" panose="020F0502020204030204" pitchFamily="34" charset="0"/>
                <a:cs typeface="Calibri" panose="020F0502020204030204" pitchFamily="34" charset="0"/>
              </a:defRPr>
            </a:lvl2pPr>
            <a:lvl3pPr marL="891000">
              <a:buClr>
                <a:srgbClr val="E6753F"/>
              </a:buClr>
              <a:defRPr>
                <a:solidFill>
                  <a:srgbClr val="174489"/>
                </a:solidFill>
                <a:latin typeface="verdana" charset="0"/>
              </a:defRPr>
            </a:lvl3pPr>
            <a:lvl4pPr marL="1144800" indent="-228600">
              <a:buClr>
                <a:srgbClr val="E6753F"/>
              </a:buClr>
              <a:buFont typeface="Arial" charset="0"/>
              <a:buChar char="•"/>
              <a:defRPr>
                <a:solidFill>
                  <a:srgbClr val="174489"/>
                </a:solidFill>
                <a:latin typeface="verdana" charset="0"/>
              </a:defRPr>
            </a:lvl4pPr>
            <a:lvl5pPr marL="1386000" indent="-228600">
              <a:buClr>
                <a:srgbClr val="E6753F"/>
              </a:buClr>
              <a:buFont typeface="Arial" charset="0"/>
              <a:buChar char="•"/>
              <a:defRPr sz="1400" baseline="0">
                <a:solidFill>
                  <a:srgbClr val="174489"/>
                </a:solidFill>
                <a:latin typeface="verdana" charset="0"/>
              </a:defRPr>
            </a:lvl5pPr>
          </a:lstStyle>
          <a:p>
            <a:pPr lvl="0"/>
            <a:r>
              <a:rPr lang="nl-BE" dirty="0"/>
              <a:t>Title 1</a:t>
            </a:r>
          </a:p>
          <a:p>
            <a:pPr lvl="1"/>
            <a:r>
              <a:rPr lang="nl-BE" dirty="0"/>
              <a:t>Title 2</a:t>
            </a:r>
            <a:endParaRPr lang="en-US" dirty="0"/>
          </a:p>
        </p:txBody>
      </p:sp>
      <p:sp>
        <p:nvSpPr>
          <p:cNvPr id="4" name="Text Placeholder 2"/>
          <p:cNvSpPr>
            <a:spLocks noGrp="1"/>
          </p:cNvSpPr>
          <p:nvPr>
            <p:ph type="body" idx="10" hasCustomPrompt="1"/>
          </p:nvPr>
        </p:nvSpPr>
        <p:spPr>
          <a:xfrm>
            <a:off x="0" y="1108801"/>
            <a:ext cx="9144000" cy="643800"/>
          </a:xfrm>
        </p:spPr>
        <p:txBody>
          <a:bodyPr lIns="612000" anchor="t" anchorCtr="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0" i="0" baseline="0">
                <a:solidFill>
                  <a:srgbClr val="007089"/>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dirty="0"/>
              <a:t>Text</a:t>
            </a:r>
          </a:p>
        </p:txBody>
      </p:sp>
    </p:spTree>
    <p:extLst>
      <p:ext uri="{BB962C8B-B14F-4D97-AF65-F5344CB8AC3E}">
        <p14:creationId xmlns:p14="http://schemas.microsoft.com/office/powerpoint/2010/main" val="2037586325"/>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646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C5EB6-4B60-9B11-3C88-813231DC3024}"/>
              </a:ext>
            </a:extLst>
          </p:cNvPr>
          <p:cNvSpPr>
            <a:spLocks noGrp="1"/>
          </p:cNvSpPr>
          <p:nvPr>
            <p:ph type="ctrTitle"/>
          </p:nvPr>
        </p:nvSpPr>
        <p:spPr>
          <a:xfrm>
            <a:off x="1143000" y="841375"/>
            <a:ext cx="6858000" cy="17907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20F3CF-621A-8266-B839-AC29E9C1D85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F8E514-D8CE-0BFF-4659-0426190495B5}"/>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51B4B743-74E0-C8CB-665D-B8FB5EC2601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D63AA0-54DB-89BB-FB36-9DFF350D4FCF}"/>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224656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9A65B1-07DC-44C2-8723-F02CC62275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121B8B5-19C7-9B00-3420-7BC106EF208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687F60-8A34-C171-6A3A-93CC75582AF5}"/>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6FE7A4B8-D11B-F046-E5CA-3B2E9BC4F2C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0A609C-58E0-830A-B512-21C444649DE8}"/>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1701043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D881D9-8EF8-0048-FD9F-D1F6B6113A12}"/>
              </a:ext>
            </a:extLst>
          </p:cNvPr>
          <p:cNvSpPr>
            <a:spLocks noGrp="1"/>
          </p:cNvSpPr>
          <p:nvPr>
            <p:ph type="title"/>
          </p:nvPr>
        </p:nvSpPr>
        <p:spPr>
          <a:xfrm>
            <a:off x="623888" y="1282700"/>
            <a:ext cx="7886700" cy="2139950"/>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EFD19-D5BA-6502-DA57-FD34635968E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2A2FF6D-6670-D216-05D0-A74256CEE667}"/>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899BC5F9-E91B-FA51-599B-D585EAE9E0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4FCA61-09B5-0CB1-6DEF-750655CA5E7D}"/>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2375264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43437D-E286-DFC5-F219-A3373C37E42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DC95C4-FFDD-967B-4F1F-CEB22F5C4419}"/>
              </a:ext>
            </a:extLst>
          </p:cNvPr>
          <p:cNvSpPr>
            <a:spLocks noGrp="1"/>
          </p:cNvSpPr>
          <p:nvPr>
            <p:ph sz="half" idx="1"/>
          </p:nvPr>
        </p:nvSpPr>
        <p:spPr>
          <a:xfrm>
            <a:off x="628650" y="1370013"/>
            <a:ext cx="3867150" cy="32623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584A428-C5DB-A7B7-B5A3-C982264CFEA0}"/>
              </a:ext>
            </a:extLst>
          </p:cNvPr>
          <p:cNvSpPr>
            <a:spLocks noGrp="1"/>
          </p:cNvSpPr>
          <p:nvPr>
            <p:ph sz="half" idx="2"/>
          </p:nvPr>
        </p:nvSpPr>
        <p:spPr>
          <a:xfrm>
            <a:off x="4648200" y="1370013"/>
            <a:ext cx="3867150" cy="326231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98ADCDF-FF0F-F683-FD45-0FA2FAF8BF4C}"/>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250C232B-8ACB-DC05-0A3A-3C897E2B794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68CBC3-A573-D935-E1B8-7B589C62680E}"/>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3764612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675426-E53E-9D98-598F-24F7E665E944}"/>
              </a:ext>
            </a:extLst>
          </p:cNvPr>
          <p:cNvSpPr>
            <a:spLocks noGrp="1"/>
          </p:cNvSpPr>
          <p:nvPr>
            <p:ph type="title"/>
          </p:nvPr>
        </p:nvSpPr>
        <p:spPr>
          <a:xfrm>
            <a:off x="630238" y="274638"/>
            <a:ext cx="7886700" cy="993775"/>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2B7F3F-A326-7543-F0A9-BC2825FC2AA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FB845BD-91B4-AAB9-4677-A00810D68D49}"/>
              </a:ext>
            </a:extLst>
          </p:cNvPr>
          <p:cNvSpPr>
            <a:spLocks noGrp="1"/>
          </p:cNvSpPr>
          <p:nvPr>
            <p:ph sz="half" idx="2"/>
          </p:nvPr>
        </p:nvSpPr>
        <p:spPr>
          <a:xfrm>
            <a:off x="630238" y="1879600"/>
            <a:ext cx="3868737" cy="27622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E309546-BDD2-4839-6ED7-FC8BA5BCA60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10CB99-45C2-BA4A-D43E-CD8416582240}"/>
              </a:ext>
            </a:extLst>
          </p:cNvPr>
          <p:cNvSpPr>
            <a:spLocks noGrp="1"/>
          </p:cNvSpPr>
          <p:nvPr>
            <p:ph sz="quarter" idx="4"/>
          </p:nvPr>
        </p:nvSpPr>
        <p:spPr>
          <a:xfrm>
            <a:off x="4629150" y="1879600"/>
            <a:ext cx="3887788" cy="27622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893A78F-0B4F-D34A-0DE2-485A1A4CF2B5}"/>
              </a:ext>
            </a:extLst>
          </p:cNvPr>
          <p:cNvSpPr>
            <a:spLocks noGrp="1"/>
          </p:cNvSpPr>
          <p:nvPr>
            <p:ph type="dt" sz="half" idx="10"/>
          </p:nvPr>
        </p:nvSpPr>
        <p:spPr/>
        <p:txBody>
          <a:bodyPr/>
          <a:lstStyle/>
          <a:p>
            <a:endParaRPr lang="es-ES"/>
          </a:p>
        </p:txBody>
      </p:sp>
      <p:sp>
        <p:nvSpPr>
          <p:cNvPr id="8" name="Marcador de pie de página 7">
            <a:extLst>
              <a:ext uri="{FF2B5EF4-FFF2-40B4-BE49-F238E27FC236}">
                <a16:creationId xmlns:a16="http://schemas.microsoft.com/office/drawing/2014/main" id="{A750544B-597B-CB12-26D5-5937A015002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1D075E-DAA1-418A-1EC5-6BA67618199C}"/>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657643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ED516A-22DD-420A-CC80-2A7CD91AD0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36F2DE4-AD43-FAA3-549E-91E362A7D1F2}"/>
              </a:ext>
            </a:extLst>
          </p:cNvPr>
          <p:cNvSpPr>
            <a:spLocks noGrp="1"/>
          </p:cNvSpPr>
          <p:nvPr>
            <p:ph type="dt" sz="half" idx="10"/>
          </p:nvPr>
        </p:nvSpPr>
        <p:spPr/>
        <p:txBody>
          <a:bodyPr/>
          <a:lstStyle/>
          <a:p>
            <a:endParaRPr lang="es-ES"/>
          </a:p>
        </p:txBody>
      </p:sp>
      <p:sp>
        <p:nvSpPr>
          <p:cNvPr id="4" name="Marcador de pie de página 3">
            <a:extLst>
              <a:ext uri="{FF2B5EF4-FFF2-40B4-BE49-F238E27FC236}">
                <a16:creationId xmlns:a16="http://schemas.microsoft.com/office/drawing/2014/main" id="{286BA753-7918-5C12-8A38-4C86DFB79C8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2946C1C-2D66-F142-6B2F-11A4E8926FE8}"/>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4243160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90480C7-A05D-10DB-6BD8-D23F30D786CA}"/>
              </a:ext>
            </a:extLst>
          </p:cNvPr>
          <p:cNvSpPr>
            <a:spLocks noGrp="1"/>
          </p:cNvSpPr>
          <p:nvPr>
            <p:ph type="dt" sz="half" idx="10"/>
          </p:nvPr>
        </p:nvSpPr>
        <p:spPr/>
        <p:txBody>
          <a:bodyPr/>
          <a:lstStyle/>
          <a:p>
            <a:endParaRPr lang="es-ES"/>
          </a:p>
        </p:txBody>
      </p:sp>
      <p:sp>
        <p:nvSpPr>
          <p:cNvPr id="3" name="Marcador de pie de página 2">
            <a:extLst>
              <a:ext uri="{FF2B5EF4-FFF2-40B4-BE49-F238E27FC236}">
                <a16:creationId xmlns:a16="http://schemas.microsoft.com/office/drawing/2014/main" id="{C7E5D903-5F48-F529-092E-E145D090D3F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5DB7B7-72F5-CFAC-6070-A17A362CB686}"/>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316133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124" name="Grupo 123">
            <a:extLst>
              <a:ext uri="{FF2B5EF4-FFF2-40B4-BE49-F238E27FC236}">
                <a16:creationId xmlns:a16="http://schemas.microsoft.com/office/drawing/2014/main" id="{365F392A-C9E8-C282-9FA7-A5ABEEE66B1B}"/>
              </a:ext>
            </a:extLst>
          </p:cNvPr>
          <p:cNvGrpSpPr/>
          <p:nvPr userDrawn="1"/>
        </p:nvGrpSpPr>
        <p:grpSpPr>
          <a:xfrm>
            <a:off x="-4764" y="4830592"/>
            <a:ext cx="9148763" cy="313760"/>
            <a:chOff x="-4764" y="4846467"/>
            <a:chExt cx="9148763" cy="313760"/>
          </a:xfrm>
        </p:grpSpPr>
        <p:sp>
          <p:nvSpPr>
            <p:cNvPr id="125" name="9 Rectángulo">
              <a:extLst>
                <a:ext uri="{FF2B5EF4-FFF2-40B4-BE49-F238E27FC236}">
                  <a16:creationId xmlns:a16="http://schemas.microsoft.com/office/drawing/2014/main" id="{77750CAD-5725-8591-1D09-1D70B0D75794}"/>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26" name="object 11">
              <a:extLst>
                <a:ext uri="{FF2B5EF4-FFF2-40B4-BE49-F238E27FC236}">
                  <a16:creationId xmlns:a16="http://schemas.microsoft.com/office/drawing/2014/main" id="{65A6F2F4-F1F9-49F7-1B75-E4A134132B23}"/>
                </a:ext>
              </a:extLst>
            </p:cNvPr>
            <p:cNvPicPr/>
            <p:nvPr userDrawn="1"/>
          </p:nvPicPr>
          <p:blipFill>
            <a:blip r:embed="rId2" cstate="print"/>
            <a:stretch>
              <a:fillRect/>
            </a:stretch>
          </p:blipFill>
          <p:spPr>
            <a:xfrm>
              <a:off x="7275969" y="4854576"/>
              <a:ext cx="1316225" cy="295274"/>
            </a:xfrm>
            <a:prstGeom prst="rect">
              <a:avLst/>
            </a:prstGeom>
          </p:spPr>
        </p:pic>
        <p:grpSp>
          <p:nvGrpSpPr>
            <p:cNvPr id="127" name="Gráfico 16">
              <a:extLst>
                <a:ext uri="{FF2B5EF4-FFF2-40B4-BE49-F238E27FC236}">
                  <a16:creationId xmlns:a16="http://schemas.microsoft.com/office/drawing/2014/main" id="{FE513265-4313-3229-47BA-F5B7ED68F4C8}"/>
                </a:ext>
              </a:extLst>
            </p:cNvPr>
            <p:cNvGrpSpPr/>
            <p:nvPr/>
          </p:nvGrpSpPr>
          <p:grpSpPr>
            <a:xfrm>
              <a:off x="5601394" y="4889387"/>
              <a:ext cx="569622" cy="216901"/>
              <a:chOff x="3806728" y="4872175"/>
              <a:chExt cx="681505" cy="209879"/>
            </a:xfrm>
            <a:solidFill>
              <a:srgbClr val="FFFFFF"/>
            </a:solidFill>
          </p:grpSpPr>
          <p:sp>
            <p:nvSpPr>
              <p:cNvPr id="130" name="Forma libre: forma 129">
                <a:extLst>
                  <a:ext uri="{FF2B5EF4-FFF2-40B4-BE49-F238E27FC236}">
                    <a16:creationId xmlns:a16="http://schemas.microsoft.com/office/drawing/2014/main" id="{261AC20B-D308-8551-9F2F-D78BE229E21E}"/>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31" name="Forma libre: forma 130">
                <a:extLst>
                  <a:ext uri="{FF2B5EF4-FFF2-40B4-BE49-F238E27FC236}">
                    <a16:creationId xmlns:a16="http://schemas.microsoft.com/office/drawing/2014/main" id="{96BEFABE-E73D-B43F-FF3F-5407A3412221}"/>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32" name="Forma libre: forma 131">
                <a:extLst>
                  <a:ext uri="{FF2B5EF4-FFF2-40B4-BE49-F238E27FC236}">
                    <a16:creationId xmlns:a16="http://schemas.microsoft.com/office/drawing/2014/main" id="{98E90B48-3098-D74F-F512-BF66E3DA1A03}"/>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33" name="Forma libre: forma 132">
                <a:extLst>
                  <a:ext uri="{FF2B5EF4-FFF2-40B4-BE49-F238E27FC236}">
                    <a16:creationId xmlns:a16="http://schemas.microsoft.com/office/drawing/2014/main" id="{8545A2A0-C8B9-ABA3-87F8-9DF6C512A103}"/>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134" name="Forma libre: forma 133">
                <a:extLst>
                  <a:ext uri="{FF2B5EF4-FFF2-40B4-BE49-F238E27FC236}">
                    <a16:creationId xmlns:a16="http://schemas.microsoft.com/office/drawing/2014/main" id="{DBA49C8E-0CB5-0A2B-972E-22C49D84E760}"/>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135" name="Forma libre: forma 134">
                <a:extLst>
                  <a:ext uri="{FF2B5EF4-FFF2-40B4-BE49-F238E27FC236}">
                    <a16:creationId xmlns:a16="http://schemas.microsoft.com/office/drawing/2014/main" id="{9E6FB57D-91A1-EC67-A4B3-6522BA8B511B}"/>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28" name="Conector recto 127">
              <a:extLst>
                <a:ext uri="{FF2B5EF4-FFF2-40B4-BE49-F238E27FC236}">
                  <a16:creationId xmlns:a16="http://schemas.microsoft.com/office/drawing/2014/main" id="{AB50ED29-863F-AD2E-4EF4-994605C6EF97}"/>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29" name="Imagen 128" descr="Imagen que contiene Texto&#10;&#10;Descripción generada automáticamente">
              <a:extLst>
                <a:ext uri="{FF2B5EF4-FFF2-40B4-BE49-F238E27FC236}">
                  <a16:creationId xmlns:a16="http://schemas.microsoft.com/office/drawing/2014/main" id="{AD26D0B4-F977-62BA-8AE6-9F9C6C023456}"/>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28" name="Google Shape;442;p46">
            <a:extLst>
              <a:ext uri="{FF2B5EF4-FFF2-40B4-BE49-F238E27FC236}">
                <a16:creationId xmlns:a16="http://schemas.microsoft.com/office/drawing/2014/main" id="{60260FA6-E418-3867-9B62-292E0ABBFF15}"/>
              </a:ext>
            </a:extLst>
          </p:cNvPr>
          <p:cNvSpPr/>
          <p:nvPr userDrawn="1"/>
        </p:nvSpPr>
        <p:spPr>
          <a:xfrm rot="5400000">
            <a:off x="1928500" y="2258878"/>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2;p46">
            <a:extLst>
              <a:ext uri="{FF2B5EF4-FFF2-40B4-BE49-F238E27FC236}">
                <a16:creationId xmlns:a16="http://schemas.microsoft.com/office/drawing/2014/main" id="{FF0A01C5-901A-CC41-248C-7DE5242A4EBF}"/>
              </a:ext>
            </a:extLst>
          </p:cNvPr>
          <p:cNvSpPr/>
          <p:nvPr userDrawn="1"/>
        </p:nvSpPr>
        <p:spPr>
          <a:xfrm rot="16200000">
            <a:off x="4380893" y="2264925"/>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2;p46">
            <a:extLst>
              <a:ext uri="{FF2B5EF4-FFF2-40B4-BE49-F238E27FC236}">
                <a16:creationId xmlns:a16="http://schemas.microsoft.com/office/drawing/2014/main" id="{E82468B0-9C00-3E52-2441-7A0A7618FFA6}"/>
              </a:ext>
            </a:extLst>
          </p:cNvPr>
          <p:cNvSpPr/>
          <p:nvPr userDrawn="1"/>
        </p:nvSpPr>
        <p:spPr>
          <a:xfrm rot="16200000">
            <a:off x="4380893" y="470232"/>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txBox="1">
            <a:spLocks noGrp="1"/>
          </p:cNvSpPr>
          <p:nvPr>
            <p:ph type="ctrTitle"/>
          </p:nvPr>
        </p:nvSpPr>
        <p:spPr>
          <a:xfrm rot="5400000">
            <a:off x="6678000" y="2394000"/>
            <a:ext cx="29124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Google Shape;442;p46">
            <a:extLst>
              <a:ext uri="{FF2B5EF4-FFF2-40B4-BE49-F238E27FC236}">
                <a16:creationId xmlns:a16="http://schemas.microsoft.com/office/drawing/2014/main" id="{B8DDB0B5-FA6A-60DC-F11E-AF72B1A0B9CB}"/>
              </a:ext>
            </a:extLst>
          </p:cNvPr>
          <p:cNvSpPr/>
          <p:nvPr userDrawn="1"/>
        </p:nvSpPr>
        <p:spPr>
          <a:xfrm rot="5400000">
            <a:off x="1929842" y="474087"/>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Marcador de texto 13">
            <a:extLst>
              <a:ext uri="{FF2B5EF4-FFF2-40B4-BE49-F238E27FC236}">
                <a16:creationId xmlns:a16="http://schemas.microsoft.com/office/drawing/2014/main" id="{2DD87A88-8A8D-7B71-C516-418856F03785}"/>
              </a:ext>
            </a:extLst>
          </p:cNvPr>
          <p:cNvSpPr>
            <a:spLocks noGrp="1"/>
          </p:cNvSpPr>
          <p:nvPr>
            <p:ph type="body" sz="quarter" idx="20" hasCustomPrompt="1"/>
          </p:nvPr>
        </p:nvSpPr>
        <p:spPr>
          <a:xfrm>
            <a:off x="1963478" y="829446"/>
            <a:ext cx="1661299" cy="317500"/>
          </a:xfrm>
        </p:spPr>
        <p:txBody>
          <a:bodyPr/>
          <a:lstStyle>
            <a:lvl1pPr marL="0" indent="0" algn="r">
              <a:buNone/>
              <a:defRPr sz="1800" b="1">
                <a:solidFill>
                  <a:schemeClr val="bg1"/>
                </a:solidFill>
                <a:latin typeface="Livvic" pitchFamily="2" charset="0"/>
              </a:defRPr>
            </a:lvl1pPr>
          </a:lstStyle>
          <a:p>
            <a:pPr lvl="0"/>
            <a:r>
              <a:rPr lang="es-ES"/>
              <a:t>HAGA CLIC PARA MODIFICAR LOS ESTILOS DE TEXTO DEL PATRÓN</a:t>
            </a:r>
          </a:p>
        </p:txBody>
      </p:sp>
      <p:sp>
        <p:nvSpPr>
          <p:cNvPr id="16" name="Marcador de texto 13">
            <a:extLst>
              <a:ext uri="{FF2B5EF4-FFF2-40B4-BE49-F238E27FC236}">
                <a16:creationId xmlns:a16="http://schemas.microsoft.com/office/drawing/2014/main" id="{7B8352D3-636A-8C45-4B69-5F6705853F2A}"/>
              </a:ext>
            </a:extLst>
          </p:cNvPr>
          <p:cNvSpPr>
            <a:spLocks noGrp="1"/>
          </p:cNvSpPr>
          <p:nvPr>
            <p:ph type="body" sz="quarter" idx="21" hasCustomPrompt="1"/>
          </p:nvPr>
        </p:nvSpPr>
        <p:spPr>
          <a:xfrm>
            <a:off x="4319680" y="841655"/>
            <a:ext cx="1606969" cy="317500"/>
          </a:xfrm>
        </p:spPr>
        <p:txBody>
          <a:bodyPr/>
          <a:lstStyle>
            <a:lvl1pPr marL="0" indent="0" algn="l">
              <a:buNone/>
              <a:defRPr sz="1800" b="1">
                <a:solidFill>
                  <a:schemeClr val="bg1"/>
                </a:solidFill>
                <a:latin typeface="Livvic" pitchFamily="2" charset="0"/>
              </a:defRPr>
            </a:lvl1pPr>
          </a:lstStyle>
          <a:p>
            <a:pPr lvl="0"/>
            <a:r>
              <a:rPr lang="es-ES"/>
              <a:t>HAGA CLIC PARA MODIFICAR LOS ESTILOS DE TEXTO DEL PATRÓN</a:t>
            </a:r>
          </a:p>
        </p:txBody>
      </p:sp>
      <p:sp>
        <p:nvSpPr>
          <p:cNvPr id="17" name="Marcador de texto 13">
            <a:extLst>
              <a:ext uri="{FF2B5EF4-FFF2-40B4-BE49-F238E27FC236}">
                <a16:creationId xmlns:a16="http://schemas.microsoft.com/office/drawing/2014/main" id="{BB2850E3-95AF-F7DA-17B4-F0880A33A175}"/>
              </a:ext>
            </a:extLst>
          </p:cNvPr>
          <p:cNvSpPr>
            <a:spLocks noGrp="1"/>
          </p:cNvSpPr>
          <p:nvPr>
            <p:ph type="body" sz="quarter" idx="22" hasCustomPrompt="1"/>
          </p:nvPr>
        </p:nvSpPr>
        <p:spPr>
          <a:xfrm>
            <a:off x="1963479" y="3531865"/>
            <a:ext cx="1661297" cy="317500"/>
          </a:xfrm>
        </p:spPr>
        <p:txBody>
          <a:bodyPr/>
          <a:lstStyle>
            <a:lvl1pPr marL="0" indent="0" algn="r">
              <a:buNone/>
              <a:defRPr sz="1800" b="1">
                <a:solidFill>
                  <a:schemeClr val="bg1"/>
                </a:solidFill>
                <a:latin typeface="Livvic" pitchFamily="2" charset="0"/>
              </a:defRPr>
            </a:lvl1pPr>
          </a:lstStyle>
          <a:p>
            <a:pPr lvl="0"/>
            <a:r>
              <a:rPr lang="es-ES"/>
              <a:t>HAGA CLIC PARA MODIFICAR LOS ESTILOS DE TEXTO DEL PATRÓN</a:t>
            </a:r>
          </a:p>
        </p:txBody>
      </p:sp>
      <p:sp>
        <p:nvSpPr>
          <p:cNvPr id="18" name="Marcador de texto 13">
            <a:extLst>
              <a:ext uri="{FF2B5EF4-FFF2-40B4-BE49-F238E27FC236}">
                <a16:creationId xmlns:a16="http://schemas.microsoft.com/office/drawing/2014/main" id="{C9BEFB69-0F76-B0EF-4FAE-D6684C944C23}"/>
              </a:ext>
            </a:extLst>
          </p:cNvPr>
          <p:cNvSpPr>
            <a:spLocks noGrp="1"/>
          </p:cNvSpPr>
          <p:nvPr>
            <p:ph type="body" sz="quarter" idx="23" hasCustomPrompt="1"/>
          </p:nvPr>
        </p:nvSpPr>
        <p:spPr>
          <a:xfrm>
            <a:off x="4301502" y="3518478"/>
            <a:ext cx="1625147" cy="317500"/>
          </a:xfrm>
        </p:spPr>
        <p:txBody>
          <a:bodyPr/>
          <a:lstStyle>
            <a:lvl1pPr marL="0" indent="0" algn="l">
              <a:buNone/>
              <a:defRPr sz="1800" b="1">
                <a:solidFill>
                  <a:schemeClr val="bg1"/>
                </a:solidFill>
                <a:latin typeface="Livvic" pitchFamily="2" charset="0"/>
              </a:defRPr>
            </a:lvl1pPr>
          </a:lstStyle>
          <a:p>
            <a:pPr lvl="0"/>
            <a:r>
              <a:rPr lang="es-ES"/>
              <a:t>HAGA CLIC PARA MODIFICAR LOS ESTILOS DE TEXTO DEL PATRÓN</a:t>
            </a:r>
          </a:p>
        </p:txBody>
      </p:sp>
      <p:sp>
        <p:nvSpPr>
          <p:cNvPr id="20" name="Marcador de texto 19">
            <a:extLst>
              <a:ext uri="{FF2B5EF4-FFF2-40B4-BE49-F238E27FC236}">
                <a16:creationId xmlns:a16="http://schemas.microsoft.com/office/drawing/2014/main" id="{6C843C84-1895-035D-C1A8-DE78516541E5}"/>
              </a:ext>
            </a:extLst>
          </p:cNvPr>
          <p:cNvSpPr>
            <a:spLocks noGrp="1"/>
          </p:cNvSpPr>
          <p:nvPr>
            <p:ph type="body" sz="quarter" idx="24"/>
          </p:nvPr>
        </p:nvSpPr>
        <p:spPr>
          <a:xfrm>
            <a:off x="1963478" y="1242196"/>
            <a:ext cx="1661299" cy="974725"/>
          </a:xfrm>
        </p:spPr>
        <p:txBody>
          <a:bodyPr/>
          <a:lstStyle>
            <a:lvl1pPr marL="152400" indent="0">
              <a:buNone/>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1" name="Marcador de texto 19">
            <a:extLst>
              <a:ext uri="{FF2B5EF4-FFF2-40B4-BE49-F238E27FC236}">
                <a16:creationId xmlns:a16="http://schemas.microsoft.com/office/drawing/2014/main" id="{856E9E49-4D81-8871-713B-33392C7C3410}"/>
              </a:ext>
            </a:extLst>
          </p:cNvPr>
          <p:cNvSpPr>
            <a:spLocks noGrp="1"/>
          </p:cNvSpPr>
          <p:nvPr>
            <p:ph type="body" sz="quarter" idx="25"/>
          </p:nvPr>
        </p:nvSpPr>
        <p:spPr>
          <a:xfrm>
            <a:off x="4319680" y="1239009"/>
            <a:ext cx="1606969" cy="974725"/>
          </a:xfrm>
        </p:spPr>
        <p:txBody>
          <a:bodyPr/>
          <a:lstStyle>
            <a:lvl1pPr marL="152400" indent="0">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4" name="Marcador de texto 19">
            <a:extLst>
              <a:ext uri="{FF2B5EF4-FFF2-40B4-BE49-F238E27FC236}">
                <a16:creationId xmlns:a16="http://schemas.microsoft.com/office/drawing/2014/main" id="{B5D1EDE7-CF17-0B0A-B570-1BC79FF08F23}"/>
              </a:ext>
            </a:extLst>
          </p:cNvPr>
          <p:cNvSpPr>
            <a:spLocks noGrp="1"/>
          </p:cNvSpPr>
          <p:nvPr>
            <p:ph type="body" sz="quarter" idx="26"/>
          </p:nvPr>
        </p:nvSpPr>
        <p:spPr>
          <a:xfrm>
            <a:off x="1963478" y="2554139"/>
            <a:ext cx="1661297" cy="974725"/>
          </a:xfrm>
        </p:spPr>
        <p:txBody>
          <a:bodyPr/>
          <a:lstStyle>
            <a:lvl1pPr marL="152400" indent="0">
              <a:buNone/>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5" name="Marcador de texto 19">
            <a:extLst>
              <a:ext uri="{FF2B5EF4-FFF2-40B4-BE49-F238E27FC236}">
                <a16:creationId xmlns:a16="http://schemas.microsoft.com/office/drawing/2014/main" id="{99DC65C8-6791-76AE-99E3-A21357BAE064}"/>
              </a:ext>
            </a:extLst>
          </p:cNvPr>
          <p:cNvSpPr>
            <a:spLocks noGrp="1"/>
          </p:cNvSpPr>
          <p:nvPr>
            <p:ph type="body" sz="quarter" idx="27"/>
          </p:nvPr>
        </p:nvSpPr>
        <p:spPr>
          <a:xfrm>
            <a:off x="4301503" y="2554139"/>
            <a:ext cx="1625146" cy="974725"/>
          </a:xfrm>
        </p:spPr>
        <p:txBody>
          <a:bodyPr/>
          <a:lstStyle>
            <a:lvl1pPr marL="152400" indent="0">
              <a:buNone/>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110" name="Marcador de número de diapositiva 5">
            <a:extLst>
              <a:ext uri="{FF2B5EF4-FFF2-40B4-BE49-F238E27FC236}">
                <a16:creationId xmlns:a16="http://schemas.microsoft.com/office/drawing/2014/main" id="{E8177052-3230-1009-E65C-61AC8D374D5F}"/>
              </a:ext>
            </a:extLst>
          </p:cNvPr>
          <p:cNvSpPr>
            <a:spLocks noGrp="1"/>
          </p:cNvSpPr>
          <p:nvPr>
            <p:ph type="sldNum" sz="quarter" idx="19"/>
          </p:nvPr>
        </p:nvSpPr>
        <p:spPr>
          <a:xfrm>
            <a:off x="8612363" y="4881600"/>
            <a:ext cx="511467"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16504287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F8FFB-0397-E322-7C11-7E300F466495}"/>
              </a:ext>
            </a:extLst>
          </p:cNvPr>
          <p:cNvSpPr>
            <a:spLocks noGrp="1"/>
          </p:cNvSpPr>
          <p:nvPr>
            <p:ph type="title"/>
          </p:nvPr>
        </p:nvSpPr>
        <p:spPr>
          <a:xfrm>
            <a:off x="630238" y="342900"/>
            <a:ext cx="2949575" cy="120015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9E6B2-44FA-8172-43F6-1529FE3D289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A31CFC9-3D03-6F7D-4170-3CDB28D7C86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97FE96-6BA2-F327-E866-0BC6452B6F50}"/>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05353A1D-B4FA-DA36-03B5-8C1E7DE543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68DBD84-1CF0-090A-CAB9-7E3EDA2909A5}"/>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210292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6BCF5-EC60-6B4E-DD4D-7D3F9E575889}"/>
              </a:ext>
            </a:extLst>
          </p:cNvPr>
          <p:cNvSpPr>
            <a:spLocks noGrp="1"/>
          </p:cNvSpPr>
          <p:nvPr>
            <p:ph type="title"/>
          </p:nvPr>
        </p:nvSpPr>
        <p:spPr>
          <a:xfrm>
            <a:off x="630238" y="342900"/>
            <a:ext cx="2949575" cy="120015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3C7011-3C9F-5801-3197-24A5BAC2090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2BDBEC0-AF37-D8E1-74D1-E5363FFF60C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D71B2A-ECEC-0BFE-389B-A7C18EBDFB09}"/>
              </a:ext>
            </a:extLst>
          </p:cNvPr>
          <p:cNvSpPr>
            <a:spLocks noGrp="1"/>
          </p:cNvSpPr>
          <p:nvPr>
            <p:ph type="dt" sz="half" idx="10"/>
          </p:nvPr>
        </p:nvSpPr>
        <p:spPr/>
        <p:txBody>
          <a:bodyPr/>
          <a:lstStyle/>
          <a:p>
            <a:endParaRPr lang="es-ES"/>
          </a:p>
        </p:txBody>
      </p:sp>
      <p:sp>
        <p:nvSpPr>
          <p:cNvPr id="6" name="Marcador de pie de página 5">
            <a:extLst>
              <a:ext uri="{FF2B5EF4-FFF2-40B4-BE49-F238E27FC236}">
                <a16:creationId xmlns:a16="http://schemas.microsoft.com/office/drawing/2014/main" id="{0D352265-3E6B-DC26-65F2-C66825A803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BFC775-21F5-0889-C16A-190763E0CCED}"/>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1047493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5D9-FB61-488E-9F5F-E8658B4C49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1EADF22-1417-141F-3D04-C7679B6DE1D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CDC397-B0AC-65D0-E24A-532506DDBF93}"/>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2D9C11E7-9A88-C11A-7F2C-8424483FC8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66262B-C6F9-BB90-2051-46F0D62655FC}"/>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504833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17A13AF-56B1-511E-244E-DA4087880D4E}"/>
              </a:ext>
            </a:extLst>
          </p:cNvPr>
          <p:cNvSpPr>
            <a:spLocks noGrp="1"/>
          </p:cNvSpPr>
          <p:nvPr>
            <p:ph type="title" orient="vert"/>
          </p:nvPr>
        </p:nvSpPr>
        <p:spPr>
          <a:xfrm>
            <a:off x="6543675" y="274638"/>
            <a:ext cx="1971675" cy="4357687"/>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1B7B0-7355-2F6F-9846-B9BF177A81FC}"/>
              </a:ext>
            </a:extLst>
          </p:cNvPr>
          <p:cNvSpPr>
            <a:spLocks noGrp="1"/>
          </p:cNvSpPr>
          <p:nvPr>
            <p:ph type="body" orient="vert" idx="1"/>
          </p:nvPr>
        </p:nvSpPr>
        <p:spPr>
          <a:xfrm>
            <a:off x="628650" y="274638"/>
            <a:ext cx="5762625" cy="435768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12B182-6439-8DC3-F975-946B5713F0CD}"/>
              </a:ext>
            </a:extLst>
          </p:cNvPr>
          <p:cNvSpPr>
            <a:spLocks noGrp="1"/>
          </p:cNvSpPr>
          <p:nvPr>
            <p:ph type="dt" sz="half" idx="10"/>
          </p:nvPr>
        </p:nvSpPr>
        <p:spPr/>
        <p:txBody>
          <a:bodyPr/>
          <a:lstStyle/>
          <a:p>
            <a:endParaRPr lang="es-ES"/>
          </a:p>
        </p:txBody>
      </p:sp>
      <p:sp>
        <p:nvSpPr>
          <p:cNvPr id="5" name="Marcador de pie de página 4">
            <a:extLst>
              <a:ext uri="{FF2B5EF4-FFF2-40B4-BE49-F238E27FC236}">
                <a16:creationId xmlns:a16="http://schemas.microsoft.com/office/drawing/2014/main" id="{7D06A37E-3B92-4B17-E705-949B9A1F81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13E188-3714-33B9-4F70-FAC4F3E09EC2}"/>
              </a:ext>
            </a:extLst>
          </p:cNvPr>
          <p:cNvSpPr>
            <a:spLocks noGrp="1"/>
          </p:cNvSpPr>
          <p:nvPr>
            <p:ph type="sldNum" sz="quarter" idx="12"/>
          </p:nvPr>
        </p:nvSpPr>
        <p:spPr/>
        <p:txBody>
          <a:bodyPr/>
          <a:lstStyle/>
          <a:p>
            <a:fld id="{3536DBB0-82DF-44E8-A9B3-7680102EDDF9}" type="slidenum">
              <a:rPr lang="es-ES" smtClean="0"/>
              <a:t>‹Nº›</a:t>
            </a:fld>
            <a:endParaRPr lang="es-ES"/>
          </a:p>
        </p:txBody>
      </p:sp>
    </p:spTree>
    <p:extLst>
      <p:ext uri="{BB962C8B-B14F-4D97-AF65-F5344CB8AC3E}">
        <p14:creationId xmlns:p14="http://schemas.microsoft.com/office/powerpoint/2010/main" val="229354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grpSp>
        <p:nvGrpSpPr>
          <p:cNvPr id="112" name="Grupo 111">
            <a:extLst>
              <a:ext uri="{FF2B5EF4-FFF2-40B4-BE49-F238E27FC236}">
                <a16:creationId xmlns:a16="http://schemas.microsoft.com/office/drawing/2014/main" id="{89499571-9D62-3C92-260B-42A4FE9F7DB8}"/>
              </a:ext>
            </a:extLst>
          </p:cNvPr>
          <p:cNvGrpSpPr/>
          <p:nvPr userDrawn="1"/>
        </p:nvGrpSpPr>
        <p:grpSpPr>
          <a:xfrm>
            <a:off x="-4764" y="4830592"/>
            <a:ext cx="9148763" cy="313760"/>
            <a:chOff x="-4764" y="4846467"/>
            <a:chExt cx="9148763" cy="313760"/>
          </a:xfrm>
        </p:grpSpPr>
        <p:sp>
          <p:nvSpPr>
            <p:cNvPr id="114" name="9 Rectángulo">
              <a:extLst>
                <a:ext uri="{FF2B5EF4-FFF2-40B4-BE49-F238E27FC236}">
                  <a16:creationId xmlns:a16="http://schemas.microsoft.com/office/drawing/2014/main" id="{CD5E2D40-C61C-ACCA-ADE9-EA27D5B9C156}"/>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15" name="object 11">
              <a:extLst>
                <a:ext uri="{FF2B5EF4-FFF2-40B4-BE49-F238E27FC236}">
                  <a16:creationId xmlns:a16="http://schemas.microsoft.com/office/drawing/2014/main" id="{05EF3A68-AF92-A702-4640-AD0853BD2218}"/>
                </a:ext>
              </a:extLst>
            </p:cNvPr>
            <p:cNvPicPr/>
            <p:nvPr userDrawn="1"/>
          </p:nvPicPr>
          <p:blipFill>
            <a:blip r:embed="rId2" cstate="print"/>
            <a:stretch>
              <a:fillRect/>
            </a:stretch>
          </p:blipFill>
          <p:spPr>
            <a:xfrm>
              <a:off x="7275969" y="4854576"/>
              <a:ext cx="1316225" cy="295274"/>
            </a:xfrm>
            <a:prstGeom prst="rect">
              <a:avLst/>
            </a:prstGeom>
          </p:spPr>
        </p:pic>
        <p:grpSp>
          <p:nvGrpSpPr>
            <p:cNvPr id="116" name="Gráfico 16">
              <a:extLst>
                <a:ext uri="{FF2B5EF4-FFF2-40B4-BE49-F238E27FC236}">
                  <a16:creationId xmlns:a16="http://schemas.microsoft.com/office/drawing/2014/main" id="{846B2D9F-E12B-2837-7AA8-AA4DD116E7A7}"/>
                </a:ext>
              </a:extLst>
            </p:cNvPr>
            <p:cNvGrpSpPr/>
            <p:nvPr/>
          </p:nvGrpSpPr>
          <p:grpSpPr>
            <a:xfrm>
              <a:off x="5601394" y="4889387"/>
              <a:ext cx="569622" cy="216901"/>
              <a:chOff x="3806728" y="4872175"/>
              <a:chExt cx="681505" cy="209879"/>
            </a:xfrm>
            <a:solidFill>
              <a:srgbClr val="FFFFFF"/>
            </a:solidFill>
          </p:grpSpPr>
          <p:sp>
            <p:nvSpPr>
              <p:cNvPr id="119" name="Forma libre: forma 118">
                <a:extLst>
                  <a:ext uri="{FF2B5EF4-FFF2-40B4-BE49-F238E27FC236}">
                    <a16:creationId xmlns:a16="http://schemas.microsoft.com/office/drawing/2014/main" id="{F323551C-F349-280B-AB0A-65CDB05157E9}"/>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20" name="Forma libre: forma 119">
                <a:extLst>
                  <a:ext uri="{FF2B5EF4-FFF2-40B4-BE49-F238E27FC236}">
                    <a16:creationId xmlns:a16="http://schemas.microsoft.com/office/drawing/2014/main" id="{0334ABCA-C377-49CB-4264-CEFB2A233E1C}"/>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21" name="Forma libre: forma 120">
                <a:extLst>
                  <a:ext uri="{FF2B5EF4-FFF2-40B4-BE49-F238E27FC236}">
                    <a16:creationId xmlns:a16="http://schemas.microsoft.com/office/drawing/2014/main" id="{FDED314D-F76F-8961-EAED-AB971BA25DFF}"/>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22" name="Forma libre: forma 121">
                <a:extLst>
                  <a:ext uri="{FF2B5EF4-FFF2-40B4-BE49-F238E27FC236}">
                    <a16:creationId xmlns:a16="http://schemas.microsoft.com/office/drawing/2014/main" id="{DCF954CF-7078-8357-9191-B22FD6E2B2B5}"/>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123" name="Forma libre: forma 122">
                <a:extLst>
                  <a:ext uri="{FF2B5EF4-FFF2-40B4-BE49-F238E27FC236}">
                    <a16:creationId xmlns:a16="http://schemas.microsoft.com/office/drawing/2014/main" id="{5093FB29-879E-B61F-4D32-DAB8EF29B7E1}"/>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124" name="Forma libre: forma 123">
                <a:extLst>
                  <a:ext uri="{FF2B5EF4-FFF2-40B4-BE49-F238E27FC236}">
                    <a16:creationId xmlns:a16="http://schemas.microsoft.com/office/drawing/2014/main" id="{946A9824-B161-9C55-B491-32EBE64949EE}"/>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17" name="Conector recto 116">
              <a:extLst>
                <a:ext uri="{FF2B5EF4-FFF2-40B4-BE49-F238E27FC236}">
                  <a16:creationId xmlns:a16="http://schemas.microsoft.com/office/drawing/2014/main" id="{B9CD5F13-E83B-31DA-4244-712FDB20C04F}"/>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8" name="Imagen 117" descr="Imagen que contiene Texto&#10;&#10;Descripción generada automáticamente">
              <a:extLst>
                <a:ext uri="{FF2B5EF4-FFF2-40B4-BE49-F238E27FC236}">
                  <a16:creationId xmlns:a16="http://schemas.microsoft.com/office/drawing/2014/main" id="{4B5CF6D7-9864-B558-8EF3-8982B34DE889}"/>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28" name="Google Shape;442;p46">
            <a:extLst>
              <a:ext uri="{FF2B5EF4-FFF2-40B4-BE49-F238E27FC236}">
                <a16:creationId xmlns:a16="http://schemas.microsoft.com/office/drawing/2014/main" id="{60260FA6-E418-3867-9B62-292E0ABBFF15}"/>
              </a:ext>
            </a:extLst>
          </p:cNvPr>
          <p:cNvSpPr/>
          <p:nvPr userDrawn="1"/>
        </p:nvSpPr>
        <p:spPr>
          <a:xfrm rot="5400000">
            <a:off x="1586868" y="2543260"/>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2;p46">
            <a:extLst>
              <a:ext uri="{FF2B5EF4-FFF2-40B4-BE49-F238E27FC236}">
                <a16:creationId xmlns:a16="http://schemas.microsoft.com/office/drawing/2014/main" id="{FF0A01C5-901A-CC41-248C-7DE5242A4EBF}"/>
              </a:ext>
            </a:extLst>
          </p:cNvPr>
          <p:cNvSpPr/>
          <p:nvPr userDrawn="1"/>
        </p:nvSpPr>
        <p:spPr>
          <a:xfrm rot="16200000">
            <a:off x="4269315" y="2520972"/>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2;p46">
            <a:extLst>
              <a:ext uri="{FF2B5EF4-FFF2-40B4-BE49-F238E27FC236}">
                <a16:creationId xmlns:a16="http://schemas.microsoft.com/office/drawing/2014/main" id="{E82468B0-9C00-3E52-2441-7A0A7618FFA6}"/>
              </a:ext>
            </a:extLst>
          </p:cNvPr>
          <p:cNvSpPr/>
          <p:nvPr userDrawn="1"/>
        </p:nvSpPr>
        <p:spPr>
          <a:xfrm rot="16200000">
            <a:off x="4269315" y="348059"/>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txBox="1">
            <a:spLocks noGrp="1"/>
          </p:cNvSpPr>
          <p:nvPr>
            <p:ph type="ctrTitle"/>
          </p:nvPr>
        </p:nvSpPr>
        <p:spPr>
          <a:xfrm rot="5400000">
            <a:off x="6678000" y="2394000"/>
            <a:ext cx="29124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Google Shape;442;p46">
            <a:extLst>
              <a:ext uri="{FF2B5EF4-FFF2-40B4-BE49-F238E27FC236}">
                <a16:creationId xmlns:a16="http://schemas.microsoft.com/office/drawing/2014/main" id="{B8DDB0B5-FA6A-60DC-F11E-AF72B1A0B9CB}"/>
              </a:ext>
            </a:extLst>
          </p:cNvPr>
          <p:cNvSpPr/>
          <p:nvPr userDrawn="1"/>
        </p:nvSpPr>
        <p:spPr>
          <a:xfrm rot="5400000">
            <a:off x="1586868" y="348059"/>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Marcador de texto 13">
            <a:extLst>
              <a:ext uri="{FF2B5EF4-FFF2-40B4-BE49-F238E27FC236}">
                <a16:creationId xmlns:a16="http://schemas.microsoft.com/office/drawing/2014/main" id="{2DD87A88-8A8D-7B71-C516-418856F03785}"/>
              </a:ext>
            </a:extLst>
          </p:cNvPr>
          <p:cNvSpPr>
            <a:spLocks noGrp="1"/>
          </p:cNvSpPr>
          <p:nvPr>
            <p:ph type="body" sz="quarter" idx="20" hasCustomPrompt="1"/>
          </p:nvPr>
        </p:nvSpPr>
        <p:spPr>
          <a:xfrm>
            <a:off x="1994339" y="703418"/>
            <a:ext cx="1287463" cy="317500"/>
          </a:xfrm>
        </p:spPr>
        <p:txBody>
          <a:bodyPr/>
          <a:lstStyle>
            <a:lvl1pPr marL="152400" indent="0" algn="r">
              <a:buNone/>
              <a:defRPr sz="1800" b="1">
                <a:solidFill>
                  <a:schemeClr val="bg1"/>
                </a:solidFill>
                <a:latin typeface="Livvic" pitchFamily="2" charset="0"/>
              </a:defRPr>
            </a:lvl1pPr>
          </a:lstStyle>
          <a:p>
            <a:pPr lvl="0"/>
            <a:r>
              <a:rPr lang="es-ES"/>
              <a:t>HAGA CLIC PARA MODIFICAR LOS ESTILOS DE TEXTO DEL PATRÓN</a:t>
            </a:r>
          </a:p>
        </p:txBody>
      </p:sp>
      <p:sp>
        <p:nvSpPr>
          <p:cNvPr id="16" name="Marcador de texto 13">
            <a:extLst>
              <a:ext uri="{FF2B5EF4-FFF2-40B4-BE49-F238E27FC236}">
                <a16:creationId xmlns:a16="http://schemas.microsoft.com/office/drawing/2014/main" id="{7B8352D3-636A-8C45-4B69-5F6705853F2A}"/>
              </a:ext>
            </a:extLst>
          </p:cNvPr>
          <p:cNvSpPr>
            <a:spLocks noGrp="1"/>
          </p:cNvSpPr>
          <p:nvPr>
            <p:ph type="body" sz="quarter" idx="21" hasCustomPrompt="1"/>
          </p:nvPr>
        </p:nvSpPr>
        <p:spPr>
          <a:xfrm>
            <a:off x="4208102" y="719482"/>
            <a:ext cx="1287463" cy="317500"/>
          </a:xfrm>
        </p:spPr>
        <p:txBody>
          <a:bodyPr/>
          <a:lstStyle>
            <a:lvl1pPr marL="152400" indent="0" algn="l">
              <a:buNone/>
              <a:defRPr sz="1800" b="1">
                <a:solidFill>
                  <a:schemeClr val="bg1"/>
                </a:solidFill>
                <a:latin typeface="Livvic" pitchFamily="2" charset="0"/>
              </a:defRPr>
            </a:lvl1pPr>
          </a:lstStyle>
          <a:p>
            <a:pPr lvl="0"/>
            <a:r>
              <a:rPr lang="es-ES"/>
              <a:t>HAGA CLIC PARA MODIFICAR LOS ESTILOS DE TEXTO DEL PATRÓN</a:t>
            </a:r>
          </a:p>
        </p:txBody>
      </p:sp>
      <p:sp>
        <p:nvSpPr>
          <p:cNvPr id="17" name="Marcador de texto 13">
            <a:extLst>
              <a:ext uri="{FF2B5EF4-FFF2-40B4-BE49-F238E27FC236}">
                <a16:creationId xmlns:a16="http://schemas.microsoft.com/office/drawing/2014/main" id="{BB2850E3-95AF-F7DA-17B4-F0880A33A175}"/>
              </a:ext>
            </a:extLst>
          </p:cNvPr>
          <p:cNvSpPr>
            <a:spLocks noGrp="1"/>
          </p:cNvSpPr>
          <p:nvPr>
            <p:ph type="body" sz="quarter" idx="22" hasCustomPrompt="1"/>
          </p:nvPr>
        </p:nvSpPr>
        <p:spPr>
          <a:xfrm>
            <a:off x="1995681" y="3898937"/>
            <a:ext cx="1287463" cy="317500"/>
          </a:xfrm>
        </p:spPr>
        <p:txBody>
          <a:bodyPr/>
          <a:lstStyle>
            <a:lvl1pPr marL="152400" indent="0" algn="r">
              <a:buNone/>
              <a:defRPr sz="1800" b="1">
                <a:solidFill>
                  <a:schemeClr val="bg1"/>
                </a:solidFill>
                <a:latin typeface="Livvic" pitchFamily="2" charset="0"/>
              </a:defRPr>
            </a:lvl1pPr>
          </a:lstStyle>
          <a:p>
            <a:pPr lvl="0"/>
            <a:r>
              <a:rPr lang="es-ES"/>
              <a:t>HAGA CLIC PARA MODIFICAR LOS ESTILOS DE TEXTO DEL PATRÓN</a:t>
            </a:r>
          </a:p>
        </p:txBody>
      </p:sp>
      <p:sp>
        <p:nvSpPr>
          <p:cNvPr id="18" name="Marcador de texto 13">
            <a:extLst>
              <a:ext uri="{FF2B5EF4-FFF2-40B4-BE49-F238E27FC236}">
                <a16:creationId xmlns:a16="http://schemas.microsoft.com/office/drawing/2014/main" id="{C9BEFB69-0F76-B0EF-4FAE-D6684C944C23}"/>
              </a:ext>
            </a:extLst>
          </p:cNvPr>
          <p:cNvSpPr>
            <a:spLocks noGrp="1"/>
          </p:cNvSpPr>
          <p:nvPr>
            <p:ph type="body" sz="quarter" idx="23" hasCustomPrompt="1"/>
          </p:nvPr>
        </p:nvSpPr>
        <p:spPr>
          <a:xfrm>
            <a:off x="4189925" y="3852495"/>
            <a:ext cx="1287463" cy="317500"/>
          </a:xfrm>
        </p:spPr>
        <p:txBody>
          <a:bodyPr/>
          <a:lstStyle>
            <a:lvl1pPr marL="152400" indent="0" algn="l">
              <a:buNone/>
              <a:defRPr sz="1800" b="1">
                <a:solidFill>
                  <a:schemeClr val="bg1"/>
                </a:solidFill>
                <a:latin typeface="Livvic" pitchFamily="2" charset="0"/>
              </a:defRPr>
            </a:lvl1pPr>
          </a:lstStyle>
          <a:p>
            <a:pPr lvl="0"/>
            <a:r>
              <a:rPr lang="es-ES"/>
              <a:t>HAGA CLIC PARA MODIFICAR LOS ESTILOS DE TEXTO DEL PATRÓN</a:t>
            </a:r>
          </a:p>
        </p:txBody>
      </p:sp>
      <p:sp>
        <p:nvSpPr>
          <p:cNvPr id="20" name="Marcador de texto 19">
            <a:extLst>
              <a:ext uri="{FF2B5EF4-FFF2-40B4-BE49-F238E27FC236}">
                <a16:creationId xmlns:a16="http://schemas.microsoft.com/office/drawing/2014/main" id="{6C843C84-1895-035D-C1A8-DE78516541E5}"/>
              </a:ext>
            </a:extLst>
          </p:cNvPr>
          <p:cNvSpPr>
            <a:spLocks noGrp="1"/>
          </p:cNvSpPr>
          <p:nvPr>
            <p:ph type="body" sz="quarter" idx="24"/>
          </p:nvPr>
        </p:nvSpPr>
        <p:spPr>
          <a:xfrm>
            <a:off x="1843527" y="1116168"/>
            <a:ext cx="1438275" cy="974725"/>
          </a:xfrm>
        </p:spPr>
        <p:txBody>
          <a:bodyPr/>
          <a:lstStyle>
            <a:lvl1pPr>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1" name="Marcador de texto 19">
            <a:extLst>
              <a:ext uri="{FF2B5EF4-FFF2-40B4-BE49-F238E27FC236}">
                <a16:creationId xmlns:a16="http://schemas.microsoft.com/office/drawing/2014/main" id="{856E9E49-4D81-8871-713B-33392C7C3410}"/>
              </a:ext>
            </a:extLst>
          </p:cNvPr>
          <p:cNvSpPr>
            <a:spLocks noGrp="1"/>
          </p:cNvSpPr>
          <p:nvPr>
            <p:ph type="body" sz="quarter" idx="25"/>
          </p:nvPr>
        </p:nvSpPr>
        <p:spPr>
          <a:xfrm>
            <a:off x="4208102" y="1116836"/>
            <a:ext cx="1438275" cy="974725"/>
          </a:xfrm>
        </p:spPr>
        <p:txBody>
          <a:bodyPr/>
          <a:lstStyle>
            <a:lvl1pPr>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4" name="Marcador de texto 19">
            <a:extLst>
              <a:ext uri="{FF2B5EF4-FFF2-40B4-BE49-F238E27FC236}">
                <a16:creationId xmlns:a16="http://schemas.microsoft.com/office/drawing/2014/main" id="{B5D1EDE7-CF17-0B0A-B570-1BC79FF08F23}"/>
              </a:ext>
            </a:extLst>
          </p:cNvPr>
          <p:cNvSpPr>
            <a:spLocks noGrp="1"/>
          </p:cNvSpPr>
          <p:nvPr>
            <p:ph type="body" sz="quarter" idx="26"/>
          </p:nvPr>
        </p:nvSpPr>
        <p:spPr>
          <a:xfrm>
            <a:off x="1844868" y="2854289"/>
            <a:ext cx="1438275" cy="974725"/>
          </a:xfrm>
        </p:spPr>
        <p:txBody>
          <a:bodyPr/>
          <a:lstStyle>
            <a:lvl1pPr>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5" name="Marcador de texto 19">
            <a:extLst>
              <a:ext uri="{FF2B5EF4-FFF2-40B4-BE49-F238E27FC236}">
                <a16:creationId xmlns:a16="http://schemas.microsoft.com/office/drawing/2014/main" id="{99DC65C8-6791-76AE-99E3-A21357BAE064}"/>
              </a:ext>
            </a:extLst>
          </p:cNvPr>
          <p:cNvSpPr>
            <a:spLocks noGrp="1"/>
          </p:cNvSpPr>
          <p:nvPr>
            <p:ph type="body" sz="quarter" idx="27"/>
          </p:nvPr>
        </p:nvSpPr>
        <p:spPr>
          <a:xfrm>
            <a:off x="4189925" y="2810186"/>
            <a:ext cx="1438275" cy="974725"/>
          </a:xfrm>
        </p:spPr>
        <p:txBody>
          <a:bodyPr/>
          <a:lstStyle>
            <a:lvl1pPr>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25941575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sp>
        <p:nvSpPr>
          <p:cNvPr id="2" name="Google Shape;492;p48">
            <a:extLst>
              <a:ext uri="{FF2B5EF4-FFF2-40B4-BE49-F238E27FC236}">
                <a16:creationId xmlns:a16="http://schemas.microsoft.com/office/drawing/2014/main" id="{7E7EEE3C-CD6F-D2A4-8E32-6139B614F8FF}"/>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112" name="Grupo 111">
            <a:extLst>
              <a:ext uri="{FF2B5EF4-FFF2-40B4-BE49-F238E27FC236}">
                <a16:creationId xmlns:a16="http://schemas.microsoft.com/office/drawing/2014/main" id="{89499571-9D62-3C92-260B-42A4FE9F7DB8}"/>
              </a:ext>
            </a:extLst>
          </p:cNvPr>
          <p:cNvGrpSpPr/>
          <p:nvPr userDrawn="1"/>
        </p:nvGrpSpPr>
        <p:grpSpPr>
          <a:xfrm>
            <a:off x="-4764" y="4830592"/>
            <a:ext cx="9148763" cy="313760"/>
            <a:chOff x="-4764" y="4846467"/>
            <a:chExt cx="9148763" cy="313760"/>
          </a:xfrm>
        </p:grpSpPr>
        <p:sp>
          <p:nvSpPr>
            <p:cNvPr id="114" name="9 Rectángulo">
              <a:extLst>
                <a:ext uri="{FF2B5EF4-FFF2-40B4-BE49-F238E27FC236}">
                  <a16:creationId xmlns:a16="http://schemas.microsoft.com/office/drawing/2014/main" id="{CD5E2D40-C61C-ACCA-ADE9-EA27D5B9C156}"/>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15" name="object 11">
              <a:extLst>
                <a:ext uri="{FF2B5EF4-FFF2-40B4-BE49-F238E27FC236}">
                  <a16:creationId xmlns:a16="http://schemas.microsoft.com/office/drawing/2014/main" id="{05EF3A68-AF92-A702-4640-AD0853BD2218}"/>
                </a:ext>
              </a:extLst>
            </p:cNvPr>
            <p:cNvPicPr/>
            <p:nvPr userDrawn="1"/>
          </p:nvPicPr>
          <p:blipFill>
            <a:blip r:embed="rId2" cstate="print"/>
            <a:stretch>
              <a:fillRect/>
            </a:stretch>
          </p:blipFill>
          <p:spPr>
            <a:xfrm>
              <a:off x="7275969" y="4854576"/>
              <a:ext cx="1316225" cy="295274"/>
            </a:xfrm>
            <a:prstGeom prst="rect">
              <a:avLst/>
            </a:prstGeom>
          </p:spPr>
        </p:pic>
        <p:grpSp>
          <p:nvGrpSpPr>
            <p:cNvPr id="116" name="Gráfico 16">
              <a:extLst>
                <a:ext uri="{FF2B5EF4-FFF2-40B4-BE49-F238E27FC236}">
                  <a16:creationId xmlns:a16="http://schemas.microsoft.com/office/drawing/2014/main" id="{846B2D9F-E12B-2837-7AA8-AA4DD116E7A7}"/>
                </a:ext>
              </a:extLst>
            </p:cNvPr>
            <p:cNvGrpSpPr/>
            <p:nvPr/>
          </p:nvGrpSpPr>
          <p:grpSpPr>
            <a:xfrm>
              <a:off x="5601394" y="4889387"/>
              <a:ext cx="569622" cy="216901"/>
              <a:chOff x="3806728" y="4872175"/>
              <a:chExt cx="681505" cy="209879"/>
            </a:xfrm>
            <a:solidFill>
              <a:srgbClr val="FFFFFF"/>
            </a:solidFill>
          </p:grpSpPr>
          <p:sp>
            <p:nvSpPr>
              <p:cNvPr id="119" name="Forma libre: forma 118">
                <a:extLst>
                  <a:ext uri="{FF2B5EF4-FFF2-40B4-BE49-F238E27FC236}">
                    <a16:creationId xmlns:a16="http://schemas.microsoft.com/office/drawing/2014/main" id="{F323551C-F349-280B-AB0A-65CDB05157E9}"/>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20" name="Forma libre: forma 119">
                <a:extLst>
                  <a:ext uri="{FF2B5EF4-FFF2-40B4-BE49-F238E27FC236}">
                    <a16:creationId xmlns:a16="http://schemas.microsoft.com/office/drawing/2014/main" id="{0334ABCA-C377-49CB-4264-CEFB2A233E1C}"/>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21" name="Forma libre: forma 120">
                <a:extLst>
                  <a:ext uri="{FF2B5EF4-FFF2-40B4-BE49-F238E27FC236}">
                    <a16:creationId xmlns:a16="http://schemas.microsoft.com/office/drawing/2014/main" id="{FDED314D-F76F-8961-EAED-AB971BA25DFF}"/>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22" name="Forma libre: forma 121">
                <a:extLst>
                  <a:ext uri="{FF2B5EF4-FFF2-40B4-BE49-F238E27FC236}">
                    <a16:creationId xmlns:a16="http://schemas.microsoft.com/office/drawing/2014/main" id="{DCF954CF-7078-8357-9191-B22FD6E2B2B5}"/>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123" name="Forma libre: forma 122">
                <a:extLst>
                  <a:ext uri="{FF2B5EF4-FFF2-40B4-BE49-F238E27FC236}">
                    <a16:creationId xmlns:a16="http://schemas.microsoft.com/office/drawing/2014/main" id="{5093FB29-879E-B61F-4D32-DAB8EF29B7E1}"/>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124" name="Forma libre: forma 123">
                <a:extLst>
                  <a:ext uri="{FF2B5EF4-FFF2-40B4-BE49-F238E27FC236}">
                    <a16:creationId xmlns:a16="http://schemas.microsoft.com/office/drawing/2014/main" id="{946A9824-B161-9C55-B491-32EBE64949EE}"/>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17" name="Conector recto 116">
              <a:extLst>
                <a:ext uri="{FF2B5EF4-FFF2-40B4-BE49-F238E27FC236}">
                  <a16:creationId xmlns:a16="http://schemas.microsoft.com/office/drawing/2014/main" id="{B9CD5F13-E83B-31DA-4244-712FDB20C04F}"/>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8" name="Imagen 117" descr="Imagen que contiene Texto&#10;&#10;Descripción generada automáticamente">
              <a:extLst>
                <a:ext uri="{FF2B5EF4-FFF2-40B4-BE49-F238E27FC236}">
                  <a16:creationId xmlns:a16="http://schemas.microsoft.com/office/drawing/2014/main" id="{4B5CF6D7-9864-B558-8EF3-8982B34DE889}"/>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28" name="Google Shape;442;p46">
            <a:extLst>
              <a:ext uri="{FF2B5EF4-FFF2-40B4-BE49-F238E27FC236}">
                <a16:creationId xmlns:a16="http://schemas.microsoft.com/office/drawing/2014/main" id="{60260FA6-E418-3867-9B62-292E0ABBFF15}"/>
              </a:ext>
            </a:extLst>
          </p:cNvPr>
          <p:cNvSpPr/>
          <p:nvPr userDrawn="1"/>
        </p:nvSpPr>
        <p:spPr>
          <a:xfrm rot="5400000">
            <a:off x="1044205" y="2832157"/>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2;p46">
            <a:extLst>
              <a:ext uri="{FF2B5EF4-FFF2-40B4-BE49-F238E27FC236}">
                <a16:creationId xmlns:a16="http://schemas.microsoft.com/office/drawing/2014/main" id="{FF0A01C5-901A-CC41-248C-7DE5242A4EBF}"/>
              </a:ext>
            </a:extLst>
          </p:cNvPr>
          <p:cNvSpPr/>
          <p:nvPr userDrawn="1"/>
        </p:nvSpPr>
        <p:spPr>
          <a:xfrm rot="16200000">
            <a:off x="5230273" y="2832157"/>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2;p46">
            <a:extLst>
              <a:ext uri="{FF2B5EF4-FFF2-40B4-BE49-F238E27FC236}">
                <a16:creationId xmlns:a16="http://schemas.microsoft.com/office/drawing/2014/main" id="{E82468B0-9C00-3E52-2441-7A0A7618FFA6}"/>
              </a:ext>
            </a:extLst>
          </p:cNvPr>
          <p:cNvSpPr/>
          <p:nvPr userDrawn="1"/>
        </p:nvSpPr>
        <p:spPr>
          <a:xfrm rot="16200000">
            <a:off x="5212799" y="574113"/>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txBox="1">
            <a:spLocks noGrp="1"/>
          </p:cNvSpPr>
          <p:nvPr>
            <p:ph type="ctrTitle"/>
          </p:nvPr>
        </p:nvSpPr>
        <p:spPr>
          <a:xfrm>
            <a:off x="655200" y="284400"/>
            <a:ext cx="7048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Google Shape;442;p46">
            <a:extLst>
              <a:ext uri="{FF2B5EF4-FFF2-40B4-BE49-F238E27FC236}">
                <a16:creationId xmlns:a16="http://schemas.microsoft.com/office/drawing/2014/main" id="{B8DDB0B5-FA6A-60DC-F11E-AF72B1A0B9CB}"/>
              </a:ext>
            </a:extLst>
          </p:cNvPr>
          <p:cNvSpPr/>
          <p:nvPr userDrawn="1"/>
        </p:nvSpPr>
        <p:spPr>
          <a:xfrm rot="5400000">
            <a:off x="1044205" y="574113"/>
            <a:ext cx="1647688" cy="20842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Marcador de texto 13">
            <a:extLst>
              <a:ext uri="{FF2B5EF4-FFF2-40B4-BE49-F238E27FC236}">
                <a16:creationId xmlns:a16="http://schemas.microsoft.com/office/drawing/2014/main" id="{2DD87A88-8A8D-7B71-C516-418856F03785}"/>
              </a:ext>
            </a:extLst>
          </p:cNvPr>
          <p:cNvSpPr>
            <a:spLocks noGrp="1"/>
          </p:cNvSpPr>
          <p:nvPr>
            <p:ph type="body" sz="quarter" idx="20" hasCustomPrompt="1"/>
          </p:nvPr>
        </p:nvSpPr>
        <p:spPr>
          <a:xfrm>
            <a:off x="1395328" y="929151"/>
            <a:ext cx="1287463" cy="317500"/>
          </a:xfrm>
        </p:spPr>
        <p:txBody>
          <a:bodyPr/>
          <a:lstStyle>
            <a:lvl1pPr marL="152400" indent="0" algn="r">
              <a:buNone/>
              <a:defRPr sz="1800" b="1">
                <a:solidFill>
                  <a:schemeClr val="bg1"/>
                </a:solidFill>
                <a:latin typeface="Livvic" pitchFamily="2" charset="0"/>
              </a:defRPr>
            </a:lvl1pPr>
          </a:lstStyle>
          <a:p>
            <a:pPr lvl="0"/>
            <a:r>
              <a:rPr lang="es-ES"/>
              <a:t>HAGA CLIC PARA MODIFICAR LOS ESTILOS DE TEXTO DEL PATRÓN</a:t>
            </a:r>
          </a:p>
        </p:txBody>
      </p:sp>
      <p:sp>
        <p:nvSpPr>
          <p:cNvPr id="16" name="Marcador de texto 13">
            <a:extLst>
              <a:ext uri="{FF2B5EF4-FFF2-40B4-BE49-F238E27FC236}">
                <a16:creationId xmlns:a16="http://schemas.microsoft.com/office/drawing/2014/main" id="{7B8352D3-636A-8C45-4B69-5F6705853F2A}"/>
              </a:ext>
            </a:extLst>
          </p:cNvPr>
          <p:cNvSpPr>
            <a:spLocks noGrp="1"/>
          </p:cNvSpPr>
          <p:nvPr>
            <p:ph type="body" sz="quarter" idx="21" hasCustomPrompt="1"/>
          </p:nvPr>
        </p:nvSpPr>
        <p:spPr>
          <a:xfrm>
            <a:off x="5151586" y="945536"/>
            <a:ext cx="1287463" cy="317500"/>
          </a:xfrm>
        </p:spPr>
        <p:txBody>
          <a:bodyPr/>
          <a:lstStyle>
            <a:lvl1pPr marL="152400" indent="0" algn="l">
              <a:buNone/>
              <a:defRPr sz="1800" b="1">
                <a:solidFill>
                  <a:schemeClr val="bg1"/>
                </a:solidFill>
                <a:latin typeface="Livvic" pitchFamily="2" charset="0"/>
              </a:defRPr>
            </a:lvl1pPr>
          </a:lstStyle>
          <a:p>
            <a:pPr lvl="0"/>
            <a:r>
              <a:rPr lang="es-ES"/>
              <a:t>HAGA CLIC PARA MODIFICAR LOS ESTILOS DE TEXTO DEL PATRÓN</a:t>
            </a:r>
          </a:p>
        </p:txBody>
      </p:sp>
      <p:sp>
        <p:nvSpPr>
          <p:cNvPr id="17" name="Marcador de texto 13">
            <a:extLst>
              <a:ext uri="{FF2B5EF4-FFF2-40B4-BE49-F238E27FC236}">
                <a16:creationId xmlns:a16="http://schemas.microsoft.com/office/drawing/2014/main" id="{BB2850E3-95AF-F7DA-17B4-F0880A33A175}"/>
              </a:ext>
            </a:extLst>
          </p:cNvPr>
          <p:cNvSpPr>
            <a:spLocks noGrp="1"/>
          </p:cNvSpPr>
          <p:nvPr>
            <p:ph type="body" sz="quarter" idx="22" hasCustomPrompt="1"/>
          </p:nvPr>
        </p:nvSpPr>
        <p:spPr>
          <a:xfrm>
            <a:off x="1392121" y="4284301"/>
            <a:ext cx="1287463" cy="317500"/>
          </a:xfrm>
        </p:spPr>
        <p:txBody>
          <a:bodyPr/>
          <a:lstStyle>
            <a:lvl1pPr marL="152400" indent="0" algn="r">
              <a:buNone/>
              <a:defRPr sz="1800" b="1">
                <a:solidFill>
                  <a:schemeClr val="bg1"/>
                </a:solidFill>
                <a:latin typeface="Livvic" pitchFamily="2" charset="0"/>
              </a:defRPr>
            </a:lvl1pPr>
          </a:lstStyle>
          <a:p>
            <a:pPr lvl="0"/>
            <a:r>
              <a:rPr lang="es-ES"/>
              <a:t>HAGA CLIC PARA MODIFICAR LOS ESTILOS DE TEXTO DEL PATRÓN</a:t>
            </a:r>
          </a:p>
        </p:txBody>
      </p:sp>
      <p:sp>
        <p:nvSpPr>
          <p:cNvPr id="18" name="Marcador de texto 13">
            <a:extLst>
              <a:ext uri="{FF2B5EF4-FFF2-40B4-BE49-F238E27FC236}">
                <a16:creationId xmlns:a16="http://schemas.microsoft.com/office/drawing/2014/main" id="{C9BEFB69-0F76-B0EF-4FAE-D6684C944C23}"/>
              </a:ext>
            </a:extLst>
          </p:cNvPr>
          <p:cNvSpPr>
            <a:spLocks noGrp="1"/>
          </p:cNvSpPr>
          <p:nvPr>
            <p:ph type="body" sz="quarter" idx="23" hasCustomPrompt="1"/>
          </p:nvPr>
        </p:nvSpPr>
        <p:spPr>
          <a:xfrm>
            <a:off x="5132183" y="4257989"/>
            <a:ext cx="1287463" cy="317500"/>
          </a:xfrm>
        </p:spPr>
        <p:txBody>
          <a:bodyPr/>
          <a:lstStyle>
            <a:lvl1pPr marL="152400" indent="0" algn="l">
              <a:buNone/>
              <a:defRPr sz="1800" b="1">
                <a:solidFill>
                  <a:schemeClr val="bg1"/>
                </a:solidFill>
                <a:latin typeface="Livvic" pitchFamily="2" charset="0"/>
              </a:defRPr>
            </a:lvl1pPr>
          </a:lstStyle>
          <a:p>
            <a:pPr lvl="0"/>
            <a:r>
              <a:rPr lang="es-ES"/>
              <a:t>HAGA CLIC PARA MODIFICAR LOS ESTILOS DE TEXTO DEL PATRÓN</a:t>
            </a:r>
          </a:p>
        </p:txBody>
      </p:sp>
      <p:sp>
        <p:nvSpPr>
          <p:cNvPr id="20" name="Marcador de texto 19">
            <a:extLst>
              <a:ext uri="{FF2B5EF4-FFF2-40B4-BE49-F238E27FC236}">
                <a16:creationId xmlns:a16="http://schemas.microsoft.com/office/drawing/2014/main" id="{6C843C84-1895-035D-C1A8-DE78516541E5}"/>
              </a:ext>
            </a:extLst>
          </p:cNvPr>
          <p:cNvSpPr>
            <a:spLocks noGrp="1"/>
          </p:cNvSpPr>
          <p:nvPr>
            <p:ph type="body" sz="quarter" idx="24"/>
          </p:nvPr>
        </p:nvSpPr>
        <p:spPr>
          <a:xfrm>
            <a:off x="1259306" y="1342889"/>
            <a:ext cx="1438275" cy="974725"/>
          </a:xfrm>
        </p:spPr>
        <p:txBody>
          <a:bodyPr/>
          <a:lstStyle>
            <a:lvl1pPr>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1" name="Marcador de texto 19">
            <a:extLst>
              <a:ext uri="{FF2B5EF4-FFF2-40B4-BE49-F238E27FC236}">
                <a16:creationId xmlns:a16="http://schemas.microsoft.com/office/drawing/2014/main" id="{856E9E49-4D81-8871-713B-33392C7C3410}"/>
              </a:ext>
            </a:extLst>
          </p:cNvPr>
          <p:cNvSpPr>
            <a:spLocks noGrp="1"/>
          </p:cNvSpPr>
          <p:nvPr>
            <p:ph type="body" sz="quarter" idx="25"/>
          </p:nvPr>
        </p:nvSpPr>
        <p:spPr>
          <a:xfrm>
            <a:off x="5151586" y="1342890"/>
            <a:ext cx="1438275" cy="974725"/>
          </a:xfrm>
        </p:spPr>
        <p:txBody>
          <a:bodyPr/>
          <a:lstStyle>
            <a:lvl1pPr>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4" name="Marcador de texto 19">
            <a:extLst>
              <a:ext uri="{FF2B5EF4-FFF2-40B4-BE49-F238E27FC236}">
                <a16:creationId xmlns:a16="http://schemas.microsoft.com/office/drawing/2014/main" id="{B5D1EDE7-CF17-0B0A-B570-1BC79FF08F23}"/>
              </a:ext>
            </a:extLst>
          </p:cNvPr>
          <p:cNvSpPr>
            <a:spLocks noGrp="1"/>
          </p:cNvSpPr>
          <p:nvPr>
            <p:ph type="body" sz="quarter" idx="26"/>
          </p:nvPr>
        </p:nvSpPr>
        <p:spPr>
          <a:xfrm>
            <a:off x="1241309" y="3213277"/>
            <a:ext cx="1438275" cy="974725"/>
          </a:xfrm>
        </p:spPr>
        <p:txBody>
          <a:bodyPr/>
          <a:lstStyle>
            <a:lvl1pPr>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5" name="Marcador de texto 19">
            <a:extLst>
              <a:ext uri="{FF2B5EF4-FFF2-40B4-BE49-F238E27FC236}">
                <a16:creationId xmlns:a16="http://schemas.microsoft.com/office/drawing/2014/main" id="{99DC65C8-6791-76AE-99E3-A21357BAE064}"/>
              </a:ext>
            </a:extLst>
          </p:cNvPr>
          <p:cNvSpPr>
            <a:spLocks noGrp="1"/>
          </p:cNvSpPr>
          <p:nvPr>
            <p:ph type="body" sz="quarter" idx="27"/>
          </p:nvPr>
        </p:nvSpPr>
        <p:spPr>
          <a:xfrm>
            <a:off x="5132183" y="3215680"/>
            <a:ext cx="1438275" cy="974725"/>
          </a:xfrm>
        </p:spPr>
        <p:txBody>
          <a:bodyPr/>
          <a:lstStyle>
            <a:lvl1pPr>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121768395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sources" preserve="1" userDrawn="1">
  <p:cSld name="1_Resources">
    <p:spTree>
      <p:nvGrpSpPr>
        <p:cNvPr id="1" name="Shape 111"/>
        <p:cNvGrpSpPr/>
        <p:nvPr/>
      </p:nvGrpSpPr>
      <p:grpSpPr>
        <a:xfrm>
          <a:off x="0" y="0"/>
          <a:ext cx="0" cy="0"/>
          <a:chOff x="0" y="0"/>
          <a:chExt cx="0" cy="0"/>
        </a:xfrm>
      </p:grpSpPr>
      <p:sp>
        <p:nvSpPr>
          <p:cNvPr id="9" name="Rectángulo 8">
            <a:extLst>
              <a:ext uri="{FF2B5EF4-FFF2-40B4-BE49-F238E27FC236}">
                <a16:creationId xmlns:a16="http://schemas.microsoft.com/office/drawing/2014/main" id="{C2C298C5-AC96-D36E-3158-F5B9FD8FBEED}"/>
              </a:ext>
            </a:extLst>
          </p:cNvPr>
          <p:cNvSpPr/>
          <p:nvPr userDrawn="1"/>
        </p:nvSpPr>
        <p:spPr>
          <a:xfrm>
            <a:off x="5871600" y="500400"/>
            <a:ext cx="1328400" cy="4370400"/>
          </a:xfrm>
          <a:prstGeom prst="rect">
            <a:avLst/>
          </a:prstGeom>
          <a:solidFill>
            <a:srgbClr val="387771">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C857E2E7-F3C9-A830-4473-8AD859C8A5FB}"/>
              </a:ext>
            </a:extLst>
          </p:cNvPr>
          <p:cNvSpPr/>
          <p:nvPr userDrawn="1"/>
        </p:nvSpPr>
        <p:spPr>
          <a:xfrm>
            <a:off x="-4764" y="0"/>
            <a:ext cx="1328400" cy="4370400"/>
          </a:xfrm>
          <a:prstGeom prst="rect">
            <a:avLst/>
          </a:prstGeom>
          <a:solidFill>
            <a:srgbClr val="387771">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E713E261-180C-38C6-1CDE-80AF702AA9A2}"/>
              </a:ext>
            </a:extLst>
          </p:cNvPr>
          <p:cNvSpPr/>
          <p:nvPr userDrawn="1"/>
        </p:nvSpPr>
        <p:spPr>
          <a:xfrm>
            <a:off x="5012017" y="3521081"/>
            <a:ext cx="2357256" cy="1154514"/>
          </a:xfrm>
          <a:prstGeom prst="rect">
            <a:avLst/>
          </a:prstGeom>
          <a:solidFill>
            <a:srgbClr val="434343"/>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3C6D2B9-AEAA-AAF0-D241-26E39BDADC1A}"/>
              </a:ext>
            </a:extLst>
          </p:cNvPr>
          <p:cNvSpPr/>
          <p:nvPr userDrawn="1"/>
        </p:nvSpPr>
        <p:spPr>
          <a:xfrm>
            <a:off x="5012017" y="1263035"/>
            <a:ext cx="2357256" cy="1177022"/>
          </a:xfrm>
          <a:prstGeom prst="rect">
            <a:avLst/>
          </a:prstGeom>
          <a:solidFill>
            <a:srgbClr val="434343"/>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1450CAF-63D8-4E59-8AD8-14FCA8DA526F}"/>
              </a:ext>
            </a:extLst>
          </p:cNvPr>
          <p:cNvSpPr/>
          <p:nvPr userDrawn="1"/>
        </p:nvSpPr>
        <p:spPr>
          <a:xfrm>
            <a:off x="552893" y="3521081"/>
            <a:ext cx="2357256" cy="1177020"/>
          </a:xfrm>
          <a:prstGeom prst="rect">
            <a:avLst/>
          </a:prstGeom>
          <a:solidFill>
            <a:srgbClr val="434343"/>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F065093A-1A03-D2D3-FAB8-7C5A39633C48}"/>
              </a:ext>
            </a:extLst>
          </p:cNvPr>
          <p:cNvSpPr/>
          <p:nvPr userDrawn="1"/>
        </p:nvSpPr>
        <p:spPr>
          <a:xfrm>
            <a:off x="552893" y="1263035"/>
            <a:ext cx="2357256" cy="1177021"/>
          </a:xfrm>
          <a:prstGeom prst="rect">
            <a:avLst/>
          </a:prstGeom>
          <a:solidFill>
            <a:srgbClr val="434343"/>
          </a:solidFill>
          <a:ln>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Google Shape;492;p48">
            <a:extLst>
              <a:ext uri="{FF2B5EF4-FFF2-40B4-BE49-F238E27FC236}">
                <a16:creationId xmlns:a16="http://schemas.microsoft.com/office/drawing/2014/main" id="{7E7EEE3C-CD6F-D2A4-8E32-6139B614F8FF}"/>
              </a:ext>
            </a:extLst>
          </p:cNvPr>
          <p:cNvSpPr/>
          <p:nvPr userDrawn="1"/>
        </p:nvSpPr>
        <p:spPr>
          <a:xfrm>
            <a:off x="637453"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112" name="Grupo 111">
            <a:extLst>
              <a:ext uri="{FF2B5EF4-FFF2-40B4-BE49-F238E27FC236}">
                <a16:creationId xmlns:a16="http://schemas.microsoft.com/office/drawing/2014/main" id="{89499571-9D62-3C92-260B-42A4FE9F7DB8}"/>
              </a:ext>
            </a:extLst>
          </p:cNvPr>
          <p:cNvGrpSpPr/>
          <p:nvPr userDrawn="1"/>
        </p:nvGrpSpPr>
        <p:grpSpPr>
          <a:xfrm>
            <a:off x="-4764" y="4830592"/>
            <a:ext cx="9148763" cy="313760"/>
            <a:chOff x="-4764" y="4846467"/>
            <a:chExt cx="9148763" cy="313760"/>
          </a:xfrm>
        </p:grpSpPr>
        <p:sp>
          <p:nvSpPr>
            <p:cNvPr id="114" name="9 Rectángulo">
              <a:extLst>
                <a:ext uri="{FF2B5EF4-FFF2-40B4-BE49-F238E27FC236}">
                  <a16:creationId xmlns:a16="http://schemas.microsoft.com/office/drawing/2014/main" id="{CD5E2D40-C61C-ACCA-ADE9-EA27D5B9C156}"/>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15" name="object 11">
              <a:extLst>
                <a:ext uri="{FF2B5EF4-FFF2-40B4-BE49-F238E27FC236}">
                  <a16:creationId xmlns:a16="http://schemas.microsoft.com/office/drawing/2014/main" id="{05EF3A68-AF92-A702-4640-AD0853BD2218}"/>
                </a:ext>
              </a:extLst>
            </p:cNvPr>
            <p:cNvPicPr/>
            <p:nvPr userDrawn="1"/>
          </p:nvPicPr>
          <p:blipFill>
            <a:blip r:embed="rId2" cstate="print"/>
            <a:stretch>
              <a:fillRect/>
            </a:stretch>
          </p:blipFill>
          <p:spPr>
            <a:xfrm>
              <a:off x="7275969" y="4854576"/>
              <a:ext cx="1316225" cy="295274"/>
            </a:xfrm>
            <a:prstGeom prst="rect">
              <a:avLst/>
            </a:prstGeom>
          </p:spPr>
        </p:pic>
        <p:grpSp>
          <p:nvGrpSpPr>
            <p:cNvPr id="116" name="Gráfico 16">
              <a:extLst>
                <a:ext uri="{FF2B5EF4-FFF2-40B4-BE49-F238E27FC236}">
                  <a16:creationId xmlns:a16="http://schemas.microsoft.com/office/drawing/2014/main" id="{846B2D9F-E12B-2837-7AA8-AA4DD116E7A7}"/>
                </a:ext>
              </a:extLst>
            </p:cNvPr>
            <p:cNvGrpSpPr/>
            <p:nvPr/>
          </p:nvGrpSpPr>
          <p:grpSpPr>
            <a:xfrm>
              <a:off x="5601394" y="4889387"/>
              <a:ext cx="569622" cy="216901"/>
              <a:chOff x="3806728" y="4872175"/>
              <a:chExt cx="681505" cy="209879"/>
            </a:xfrm>
            <a:solidFill>
              <a:srgbClr val="FFFFFF"/>
            </a:solidFill>
          </p:grpSpPr>
          <p:sp>
            <p:nvSpPr>
              <p:cNvPr id="119" name="Forma libre: forma 118">
                <a:extLst>
                  <a:ext uri="{FF2B5EF4-FFF2-40B4-BE49-F238E27FC236}">
                    <a16:creationId xmlns:a16="http://schemas.microsoft.com/office/drawing/2014/main" id="{F323551C-F349-280B-AB0A-65CDB05157E9}"/>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120" name="Forma libre: forma 119">
                <a:extLst>
                  <a:ext uri="{FF2B5EF4-FFF2-40B4-BE49-F238E27FC236}">
                    <a16:creationId xmlns:a16="http://schemas.microsoft.com/office/drawing/2014/main" id="{0334ABCA-C377-49CB-4264-CEFB2A233E1C}"/>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121" name="Forma libre: forma 120">
                <a:extLst>
                  <a:ext uri="{FF2B5EF4-FFF2-40B4-BE49-F238E27FC236}">
                    <a16:creationId xmlns:a16="http://schemas.microsoft.com/office/drawing/2014/main" id="{FDED314D-F76F-8961-EAED-AB971BA25DFF}"/>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122" name="Forma libre: forma 121">
                <a:extLst>
                  <a:ext uri="{FF2B5EF4-FFF2-40B4-BE49-F238E27FC236}">
                    <a16:creationId xmlns:a16="http://schemas.microsoft.com/office/drawing/2014/main" id="{DCF954CF-7078-8357-9191-B22FD6E2B2B5}"/>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123" name="Forma libre: forma 122">
                <a:extLst>
                  <a:ext uri="{FF2B5EF4-FFF2-40B4-BE49-F238E27FC236}">
                    <a16:creationId xmlns:a16="http://schemas.microsoft.com/office/drawing/2014/main" id="{5093FB29-879E-B61F-4D32-DAB8EF29B7E1}"/>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124" name="Forma libre: forma 123">
                <a:extLst>
                  <a:ext uri="{FF2B5EF4-FFF2-40B4-BE49-F238E27FC236}">
                    <a16:creationId xmlns:a16="http://schemas.microsoft.com/office/drawing/2014/main" id="{946A9824-B161-9C55-B491-32EBE64949EE}"/>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117" name="Conector recto 116">
              <a:extLst>
                <a:ext uri="{FF2B5EF4-FFF2-40B4-BE49-F238E27FC236}">
                  <a16:creationId xmlns:a16="http://schemas.microsoft.com/office/drawing/2014/main" id="{B9CD5F13-E83B-31DA-4244-712FDB20C04F}"/>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8" name="Imagen 117" descr="Imagen que contiene Texto&#10;&#10;Descripción generada automáticamente">
              <a:extLst>
                <a:ext uri="{FF2B5EF4-FFF2-40B4-BE49-F238E27FC236}">
                  <a16:creationId xmlns:a16="http://schemas.microsoft.com/office/drawing/2014/main" id="{4B5CF6D7-9864-B558-8EF3-8982B34DE889}"/>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113" name="Google Shape;113;p21"/>
          <p:cNvSpPr txBox="1">
            <a:spLocks noGrp="1"/>
          </p:cNvSpPr>
          <p:nvPr>
            <p:ph type="ctrTitle"/>
          </p:nvPr>
        </p:nvSpPr>
        <p:spPr>
          <a:xfrm>
            <a:off x="655200" y="284400"/>
            <a:ext cx="7048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13" name="Picture 2" descr="Imagen relacionada">
            <a:extLst>
              <a:ext uri="{FF2B5EF4-FFF2-40B4-BE49-F238E27FC236}">
                <a16:creationId xmlns:a16="http://schemas.microsoft.com/office/drawing/2014/main" id="{F5C88ECF-4FA5-AA6D-0C27-EA60CCCE43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Marcador de texto 13">
            <a:extLst>
              <a:ext uri="{FF2B5EF4-FFF2-40B4-BE49-F238E27FC236}">
                <a16:creationId xmlns:a16="http://schemas.microsoft.com/office/drawing/2014/main" id="{2DD87A88-8A8D-7B71-C516-418856F03785}"/>
              </a:ext>
            </a:extLst>
          </p:cNvPr>
          <p:cNvSpPr>
            <a:spLocks noGrp="1"/>
          </p:cNvSpPr>
          <p:nvPr>
            <p:ph type="body" sz="quarter" idx="20" hasCustomPrompt="1"/>
          </p:nvPr>
        </p:nvSpPr>
        <p:spPr>
          <a:xfrm>
            <a:off x="706447" y="1205902"/>
            <a:ext cx="2203702" cy="317500"/>
          </a:xfrm>
        </p:spPr>
        <p:txBody>
          <a:bodyPr/>
          <a:lstStyle>
            <a:lvl1pPr marL="152400" indent="0" algn="r">
              <a:buNone/>
              <a:defRPr sz="1600" b="1">
                <a:solidFill>
                  <a:schemeClr val="bg1"/>
                </a:solidFill>
                <a:latin typeface="Livvic" pitchFamily="2" charset="0"/>
              </a:defRPr>
            </a:lvl1pPr>
          </a:lstStyle>
          <a:p>
            <a:pPr lvl="0"/>
            <a:r>
              <a:rPr lang="es-ES"/>
              <a:t>HAGA CLIC PARA MODIFICAR LOS ESTILOS DE TEXTO DEL PATRÓN</a:t>
            </a:r>
          </a:p>
        </p:txBody>
      </p:sp>
      <p:sp>
        <p:nvSpPr>
          <p:cNvPr id="16" name="Marcador de texto 13">
            <a:extLst>
              <a:ext uri="{FF2B5EF4-FFF2-40B4-BE49-F238E27FC236}">
                <a16:creationId xmlns:a16="http://schemas.microsoft.com/office/drawing/2014/main" id="{7B8352D3-636A-8C45-4B69-5F6705853F2A}"/>
              </a:ext>
            </a:extLst>
          </p:cNvPr>
          <p:cNvSpPr>
            <a:spLocks noGrp="1"/>
          </p:cNvSpPr>
          <p:nvPr>
            <p:ph type="body" sz="quarter" idx="21" hasCustomPrompt="1"/>
          </p:nvPr>
        </p:nvSpPr>
        <p:spPr>
          <a:xfrm>
            <a:off x="4872045" y="1188850"/>
            <a:ext cx="2199970" cy="317500"/>
          </a:xfrm>
        </p:spPr>
        <p:txBody>
          <a:bodyPr/>
          <a:lstStyle>
            <a:lvl1pPr marL="152400" indent="0" algn="l">
              <a:buNone/>
              <a:defRPr sz="1600" b="1">
                <a:solidFill>
                  <a:schemeClr val="bg1"/>
                </a:solidFill>
                <a:latin typeface="Livvic" pitchFamily="2" charset="0"/>
              </a:defRPr>
            </a:lvl1pPr>
          </a:lstStyle>
          <a:p>
            <a:pPr lvl="0"/>
            <a:r>
              <a:rPr lang="es-ES"/>
              <a:t>HAGA CLIC PARA MODIFICAR LOS ESTILOS DE TEXTO DEL PATRÓN</a:t>
            </a:r>
          </a:p>
        </p:txBody>
      </p:sp>
      <p:sp>
        <p:nvSpPr>
          <p:cNvPr id="17" name="Marcador de texto 13">
            <a:extLst>
              <a:ext uri="{FF2B5EF4-FFF2-40B4-BE49-F238E27FC236}">
                <a16:creationId xmlns:a16="http://schemas.microsoft.com/office/drawing/2014/main" id="{BB2850E3-95AF-F7DA-17B4-F0880A33A175}"/>
              </a:ext>
            </a:extLst>
          </p:cNvPr>
          <p:cNvSpPr>
            <a:spLocks noGrp="1"/>
          </p:cNvSpPr>
          <p:nvPr>
            <p:ph type="body" sz="quarter" idx="22" hasCustomPrompt="1"/>
          </p:nvPr>
        </p:nvSpPr>
        <p:spPr>
          <a:xfrm>
            <a:off x="706447" y="3476182"/>
            <a:ext cx="2203702" cy="317500"/>
          </a:xfrm>
        </p:spPr>
        <p:txBody>
          <a:bodyPr/>
          <a:lstStyle>
            <a:lvl1pPr marL="152400" indent="0" algn="r">
              <a:buNone/>
              <a:defRPr sz="1600" b="1">
                <a:solidFill>
                  <a:schemeClr val="bg1"/>
                </a:solidFill>
                <a:latin typeface="Livvic" pitchFamily="2" charset="0"/>
              </a:defRPr>
            </a:lvl1pPr>
          </a:lstStyle>
          <a:p>
            <a:pPr lvl="0"/>
            <a:r>
              <a:rPr lang="es-ES"/>
              <a:t>HAGA CLIC PARA MODIFICAR LOS ESTILOS DE TEXTO DEL PATRÓN</a:t>
            </a:r>
          </a:p>
        </p:txBody>
      </p:sp>
      <p:sp>
        <p:nvSpPr>
          <p:cNvPr id="18" name="Marcador de texto 13">
            <a:extLst>
              <a:ext uri="{FF2B5EF4-FFF2-40B4-BE49-F238E27FC236}">
                <a16:creationId xmlns:a16="http://schemas.microsoft.com/office/drawing/2014/main" id="{C9BEFB69-0F76-B0EF-4FAE-D6684C944C23}"/>
              </a:ext>
            </a:extLst>
          </p:cNvPr>
          <p:cNvSpPr>
            <a:spLocks noGrp="1"/>
          </p:cNvSpPr>
          <p:nvPr>
            <p:ph type="body" sz="quarter" idx="23" hasCustomPrompt="1"/>
          </p:nvPr>
        </p:nvSpPr>
        <p:spPr>
          <a:xfrm>
            <a:off x="4840519" y="3465800"/>
            <a:ext cx="2955944" cy="317500"/>
          </a:xfrm>
        </p:spPr>
        <p:txBody>
          <a:bodyPr/>
          <a:lstStyle>
            <a:lvl1pPr marL="152400" indent="0" algn="l">
              <a:buNone/>
              <a:defRPr sz="1600" b="1">
                <a:solidFill>
                  <a:schemeClr val="bg1"/>
                </a:solidFill>
                <a:latin typeface="Livvic" pitchFamily="2" charset="0"/>
              </a:defRPr>
            </a:lvl1pPr>
          </a:lstStyle>
          <a:p>
            <a:pPr lvl="0"/>
            <a:r>
              <a:rPr lang="es-ES"/>
              <a:t>HAGA CLIC PARA MODIFICAR LOS ESTILOS DE TEXTO DEL PATRÓN</a:t>
            </a:r>
          </a:p>
        </p:txBody>
      </p:sp>
      <p:sp>
        <p:nvSpPr>
          <p:cNvPr id="20" name="Marcador de texto 19">
            <a:extLst>
              <a:ext uri="{FF2B5EF4-FFF2-40B4-BE49-F238E27FC236}">
                <a16:creationId xmlns:a16="http://schemas.microsoft.com/office/drawing/2014/main" id="{6C843C84-1895-035D-C1A8-DE78516541E5}"/>
              </a:ext>
            </a:extLst>
          </p:cNvPr>
          <p:cNvSpPr>
            <a:spLocks noGrp="1"/>
          </p:cNvSpPr>
          <p:nvPr>
            <p:ph type="body" sz="quarter" idx="24"/>
          </p:nvPr>
        </p:nvSpPr>
        <p:spPr>
          <a:xfrm>
            <a:off x="1540075" y="1697837"/>
            <a:ext cx="1438275" cy="974725"/>
          </a:xfrm>
        </p:spPr>
        <p:txBody>
          <a:bodyPr/>
          <a:lstStyle>
            <a:lvl1pPr marL="152400" indent="0">
              <a:buNone/>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1" name="Marcador de texto 19">
            <a:extLst>
              <a:ext uri="{FF2B5EF4-FFF2-40B4-BE49-F238E27FC236}">
                <a16:creationId xmlns:a16="http://schemas.microsoft.com/office/drawing/2014/main" id="{856E9E49-4D81-8871-713B-33392C7C3410}"/>
              </a:ext>
            </a:extLst>
          </p:cNvPr>
          <p:cNvSpPr>
            <a:spLocks noGrp="1"/>
          </p:cNvSpPr>
          <p:nvPr>
            <p:ph type="body" sz="quarter" idx="25"/>
          </p:nvPr>
        </p:nvSpPr>
        <p:spPr>
          <a:xfrm>
            <a:off x="4882256" y="1692810"/>
            <a:ext cx="1438275" cy="974725"/>
          </a:xfrm>
        </p:spPr>
        <p:txBody>
          <a:bodyPr/>
          <a:lstStyle>
            <a:lvl1pPr marL="152400" indent="0">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4" name="Marcador de texto 19">
            <a:extLst>
              <a:ext uri="{FF2B5EF4-FFF2-40B4-BE49-F238E27FC236}">
                <a16:creationId xmlns:a16="http://schemas.microsoft.com/office/drawing/2014/main" id="{B5D1EDE7-CF17-0B0A-B570-1BC79FF08F23}"/>
              </a:ext>
            </a:extLst>
          </p:cNvPr>
          <p:cNvSpPr>
            <a:spLocks noGrp="1"/>
          </p:cNvSpPr>
          <p:nvPr>
            <p:ph type="body" sz="quarter" idx="26"/>
          </p:nvPr>
        </p:nvSpPr>
        <p:spPr>
          <a:xfrm>
            <a:off x="1540074" y="4017838"/>
            <a:ext cx="1438275" cy="974725"/>
          </a:xfrm>
        </p:spPr>
        <p:txBody>
          <a:bodyPr/>
          <a:lstStyle>
            <a:lvl1pPr marL="152400" indent="0">
              <a:buNone/>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25" name="Marcador de texto 19">
            <a:extLst>
              <a:ext uri="{FF2B5EF4-FFF2-40B4-BE49-F238E27FC236}">
                <a16:creationId xmlns:a16="http://schemas.microsoft.com/office/drawing/2014/main" id="{99DC65C8-6791-76AE-99E3-A21357BAE064}"/>
              </a:ext>
            </a:extLst>
          </p:cNvPr>
          <p:cNvSpPr>
            <a:spLocks noGrp="1"/>
          </p:cNvSpPr>
          <p:nvPr>
            <p:ph type="body" sz="quarter" idx="27"/>
          </p:nvPr>
        </p:nvSpPr>
        <p:spPr>
          <a:xfrm>
            <a:off x="4873190" y="4024852"/>
            <a:ext cx="1438275" cy="974725"/>
          </a:xfrm>
        </p:spPr>
        <p:txBody>
          <a:bodyPr/>
          <a:lstStyle>
            <a:lvl1pPr marL="152400" indent="0">
              <a:buNone/>
              <a:defRPr sz="1100">
                <a:solidFill>
                  <a:schemeClr val="bg1"/>
                </a:solidFill>
                <a:latin typeface="Catamaran Light" panose="020B0604020202020204" charset="0"/>
                <a:cs typeface="Catamaran Light" panose="020B060402020202020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p:txBody>
      </p:sp>
      <p:sp>
        <p:nvSpPr>
          <p:cNvPr id="11" name="Marcador de número de diapositiva 5">
            <a:extLst>
              <a:ext uri="{FF2B5EF4-FFF2-40B4-BE49-F238E27FC236}">
                <a16:creationId xmlns:a16="http://schemas.microsoft.com/office/drawing/2014/main" id="{E84ABFC6-856B-EC04-C7C4-34051C9EB6DD}"/>
              </a:ext>
            </a:extLst>
          </p:cNvPr>
          <p:cNvSpPr>
            <a:spLocks noGrp="1"/>
          </p:cNvSpPr>
          <p:nvPr>
            <p:ph type="sldNum" sz="quarter" idx="19"/>
          </p:nvPr>
        </p:nvSpPr>
        <p:spPr>
          <a:xfrm>
            <a:off x="8611200" y="4881600"/>
            <a:ext cx="511200"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139912677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olumns 1" preserve="1">
  <p:cSld name="Four columns 1">
    <p:spTree>
      <p:nvGrpSpPr>
        <p:cNvPr id="1" name="Shape 31"/>
        <p:cNvGrpSpPr/>
        <p:nvPr/>
      </p:nvGrpSpPr>
      <p:grpSpPr>
        <a:xfrm>
          <a:off x="0" y="0"/>
          <a:ext cx="0" cy="0"/>
          <a:chOff x="0" y="0"/>
          <a:chExt cx="0" cy="0"/>
        </a:xfrm>
      </p:grpSpPr>
      <p:grpSp>
        <p:nvGrpSpPr>
          <p:cNvPr id="27" name="Grupo 26">
            <a:extLst>
              <a:ext uri="{FF2B5EF4-FFF2-40B4-BE49-F238E27FC236}">
                <a16:creationId xmlns:a16="http://schemas.microsoft.com/office/drawing/2014/main" id="{16F8AF3C-5D01-B416-EB32-8527F71B4E04}"/>
              </a:ext>
            </a:extLst>
          </p:cNvPr>
          <p:cNvGrpSpPr/>
          <p:nvPr userDrawn="1"/>
        </p:nvGrpSpPr>
        <p:grpSpPr>
          <a:xfrm>
            <a:off x="-4764" y="4830592"/>
            <a:ext cx="9148763" cy="313760"/>
            <a:chOff x="-4764" y="4846467"/>
            <a:chExt cx="9148763" cy="313760"/>
          </a:xfrm>
        </p:grpSpPr>
        <p:sp>
          <p:nvSpPr>
            <p:cNvPr id="28" name="9 Rectángulo">
              <a:extLst>
                <a:ext uri="{FF2B5EF4-FFF2-40B4-BE49-F238E27FC236}">
                  <a16:creationId xmlns:a16="http://schemas.microsoft.com/office/drawing/2014/main" id="{A2BCCF8F-04AC-84D9-C69F-621DC7088DE1}"/>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29" name="object 11">
              <a:extLst>
                <a:ext uri="{FF2B5EF4-FFF2-40B4-BE49-F238E27FC236}">
                  <a16:creationId xmlns:a16="http://schemas.microsoft.com/office/drawing/2014/main" id="{2F1817E9-ECAF-F13E-01AC-631A44612CFD}"/>
                </a:ext>
              </a:extLst>
            </p:cNvPr>
            <p:cNvPicPr/>
            <p:nvPr userDrawn="1"/>
          </p:nvPicPr>
          <p:blipFill>
            <a:blip r:embed="rId2" cstate="print"/>
            <a:stretch>
              <a:fillRect/>
            </a:stretch>
          </p:blipFill>
          <p:spPr>
            <a:xfrm>
              <a:off x="7275969" y="4854576"/>
              <a:ext cx="1316225" cy="295274"/>
            </a:xfrm>
            <a:prstGeom prst="rect">
              <a:avLst/>
            </a:prstGeom>
          </p:spPr>
        </p:pic>
        <p:grpSp>
          <p:nvGrpSpPr>
            <p:cNvPr id="30" name="Gráfico 16">
              <a:extLst>
                <a:ext uri="{FF2B5EF4-FFF2-40B4-BE49-F238E27FC236}">
                  <a16:creationId xmlns:a16="http://schemas.microsoft.com/office/drawing/2014/main" id="{3D316187-E494-FFAB-31CA-9C3F1C54AD7C}"/>
                </a:ext>
              </a:extLst>
            </p:cNvPr>
            <p:cNvGrpSpPr/>
            <p:nvPr/>
          </p:nvGrpSpPr>
          <p:grpSpPr>
            <a:xfrm>
              <a:off x="5601394" y="4889387"/>
              <a:ext cx="569622" cy="216901"/>
              <a:chOff x="3806728" y="4872175"/>
              <a:chExt cx="681505" cy="209879"/>
            </a:xfrm>
            <a:solidFill>
              <a:srgbClr val="FFFFFF"/>
            </a:solidFill>
          </p:grpSpPr>
          <p:sp>
            <p:nvSpPr>
              <p:cNvPr id="42" name="Forma libre: forma 41">
                <a:extLst>
                  <a:ext uri="{FF2B5EF4-FFF2-40B4-BE49-F238E27FC236}">
                    <a16:creationId xmlns:a16="http://schemas.microsoft.com/office/drawing/2014/main" id="{D3413BC1-50D6-DA3B-0A8A-D60C3DB24F60}"/>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43" name="Forma libre: forma 42">
                <a:extLst>
                  <a:ext uri="{FF2B5EF4-FFF2-40B4-BE49-F238E27FC236}">
                    <a16:creationId xmlns:a16="http://schemas.microsoft.com/office/drawing/2014/main" id="{EFE4DB21-8D7A-91B8-EB1E-515CFA364F61}"/>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44" name="Forma libre: forma 43">
                <a:extLst>
                  <a:ext uri="{FF2B5EF4-FFF2-40B4-BE49-F238E27FC236}">
                    <a16:creationId xmlns:a16="http://schemas.microsoft.com/office/drawing/2014/main" id="{CDB841AC-4276-11D0-E414-34354EB72DCC}"/>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45" name="Forma libre: forma 44">
                <a:extLst>
                  <a:ext uri="{FF2B5EF4-FFF2-40B4-BE49-F238E27FC236}">
                    <a16:creationId xmlns:a16="http://schemas.microsoft.com/office/drawing/2014/main" id="{FB783492-CA82-2A94-1247-BDC0989EF1C8}"/>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46" name="Forma libre: forma 45">
                <a:extLst>
                  <a:ext uri="{FF2B5EF4-FFF2-40B4-BE49-F238E27FC236}">
                    <a16:creationId xmlns:a16="http://schemas.microsoft.com/office/drawing/2014/main" id="{16F9B251-7ADD-1F75-4EFF-598565977216}"/>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47" name="Forma libre: forma 46">
                <a:extLst>
                  <a:ext uri="{FF2B5EF4-FFF2-40B4-BE49-F238E27FC236}">
                    <a16:creationId xmlns:a16="http://schemas.microsoft.com/office/drawing/2014/main" id="{133A986E-4A4F-63E3-A7BD-503969D64E05}"/>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31" name="Conector recto 30">
              <a:extLst>
                <a:ext uri="{FF2B5EF4-FFF2-40B4-BE49-F238E27FC236}">
                  <a16:creationId xmlns:a16="http://schemas.microsoft.com/office/drawing/2014/main" id="{7880510B-AD94-07B2-3226-46BF8AB01FA0}"/>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41" name="Imagen 40" descr="Imagen que contiene Texto&#10;&#10;Descripción generada automáticamente">
              <a:extLst>
                <a:ext uri="{FF2B5EF4-FFF2-40B4-BE49-F238E27FC236}">
                  <a16:creationId xmlns:a16="http://schemas.microsoft.com/office/drawing/2014/main" id="{780911ED-9704-3D13-9C12-8D072F24D075}"/>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3" name="Google Shape;178;p30">
            <a:extLst>
              <a:ext uri="{FF2B5EF4-FFF2-40B4-BE49-F238E27FC236}">
                <a16:creationId xmlns:a16="http://schemas.microsoft.com/office/drawing/2014/main" id="{93DF5490-10C7-662B-3B79-80DEBBC28700}"/>
              </a:ext>
            </a:extLst>
          </p:cNvPr>
          <p:cNvSpPr/>
          <p:nvPr userDrawn="1"/>
        </p:nvSpPr>
        <p:spPr>
          <a:xfrm>
            <a:off x="3607486" y="-25500"/>
            <a:ext cx="3763602" cy="26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 name="Google Shape;179;p30">
            <a:extLst>
              <a:ext uri="{FF2B5EF4-FFF2-40B4-BE49-F238E27FC236}">
                <a16:creationId xmlns:a16="http://schemas.microsoft.com/office/drawing/2014/main" id="{95BC881D-C9AB-BFAB-347D-7F33E265D218}"/>
              </a:ext>
            </a:extLst>
          </p:cNvPr>
          <p:cNvSpPr/>
          <p:nvPr userDrawn="1"/>
        </p:nvSpPr>
        <p:spPr>
          <a:xfrm>
            <a:off x="0" y="2603848"/>
            <a:ext cx="3607500" cy="25396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txBox="1">
            <a:spLocks noGrp="1"/>
          </p:cNvSpPr>
          <p:nvPr>
            <p:ph type="ctrTitle"/>
          </p:nvPr>
        </p:nvSpPr>
        <p:spPr>
          <a:xfrm>
            <a:off x="426321" y="445093"/>
            <a:ext cx="2696400" cy="745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426331" y="1148585"/>
            <a:ext cx="2696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445093"/>
            <a:ext cx="2696400" cy="745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baseline="0">
                <a:solidFill>
                  <a:schemeClr val="bg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148585"/>
            <a:ext cx="2696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solidFill>
                  <a:schemeClr val="bg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426329" y="3048403"/>
            <a:ext cx="2696400" cy="745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baseline="0">
                <a:solidFill>
                  <a:schemeClr val="bg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426331" y="3765360"/>
            <a:ext cx="26964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baseline="0">
                <a:solidFill>
                  <a:schemeClr val="bg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048410"/>
            <a:ext cx="2697900" cy="745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765360"/>
            <a:ext cx="2697900" cy="7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pic>
        <p:nvPicPr>
          <p:cNvPr id="5" name="Picture 2" descr="Imagen relacionada">
            <a:extLst>
              <a:ext uri="{FF2B5EF4-FFF2-40B4-BE49-F238E27FC236}">
                <a16:creationId xmlns:a16="http://schemas.microsoft.com/office/drawing/2014/main" id="{DA970560-588D-499F-7499-E8D17BAE14E3}"/>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Marcador de número de diapositiva 5">
            <a:extLst>
              <a:ext uri="{FF2B5EF4-FFF2-40B4-BE49-F238E27FC236}">
                <a16:creationId xmlns:a16="http://schemas.microsoft.com/office/drawing/2014/main" id="{4C7DA2F5-14DA-6BF8-2E8D-9A7FA547CD27}"/>
              </a:ext>
            </a:extLst>
          </p:cNvPr>
          <p:cNvSpPr>
            <a:spLocks noGrp="1"/>
          </p:cNvSpPr>
          <p:nvPr>
            <p:ph type="sldNum" sz="quarter" idx="19"/>
          </p:nvPr>
        </p:nvSpPr>
        <p:spPr>
          <a:xfrm>
            <a:off x="8612363" y="4881600"/>
            <a:ext cx="511467"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14393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x columns" preserve="1" userDrawn="1">
  <p:cSld name="1_Six columns">
    <p:spTree>
      <p:nvGrpSpPr>
        <p:cNvPr id="1" name="Shape 66"/>
        <p:cNvGrpSpPr/>
        <p:nvPr/>
      </p:nvGrpSpPr>
      <p:grpSpPr>
        <a:xfrm>
          <a:off x="0" y="0"/>
          <a:ext cx="0" cy="0"/>
          <a:chOff x="0" y="0"/>
          <a:chExt cx="0" cy="0"/>
        </a:xfrm>
      </p:grpSpPr>
      <p:grpSp>
        <p:nvGrpSpPr>
          <p:cNvPr id="24" name="Grupo 23">
            <a:extLst>
              <a:ext uri="{FF2B5EF4-FFF2-40B4-BE49-F238E27FC236}">
                <a16:creationId xmlns:a16="http://schemas.microsoft.com/office/drawing/2014/main" id="{FD38F9AC-D286-E020-82F8-B1E806AFA5FA}"/>
              </a:ext>
            </a:extLst>
          </p:cNvPr>
          <p:cNvGrpSpPr/>
          <p:nvPr userDrawn="1"/>
        </p:nvGrpSpPr>
        <p:grpSpPr>
          <a:xfrm>
            <a:off x="-4764" y="4830592"/>
            <a:ext cx="9148763" cy="313760"/>
            <a:chOff x="-4764" y="4846467"/>
            <a:chExt cx="9148763" cy="313760"/>
          </a:xfrm>
        </p:grpSpPr>
        <p:sp>
          <p:nvSpPr>
            <p:cNvPr id="25" name="9 Rectángulo">
              <a:extLst>
                <a:ext uri="{FF2B5EF4-FFF2-40B4-BE49-F238E27FC236}">
                  <a16:creationId xmlns:a16="http://schemas.microsoft.com/office/drawing/2014/main" id="{07178927-A56F-BCE9-1BBD-3D82FDB97969}"/>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26" name="object 11">
              <a:extLst>
                <a:ext uri="{FF2B5EF4-FFF2-40B4-BE49-F238E27FC236}">
                  <a16:creationId xmlns:a16="http://schemas.microsoft.com/office/drawing/2014/main" id="{94E7704E-ECC6-F8AF-9C80-C89799F7667D}"/>
                </a:ext>
              </a:extLst>
            </p:cNvPr>
            <p:cNvPicPr/>
            <p:nvPr userDrawn="1"/>
          </p:nvPicPr>
          <p:blipFill>
            <a:blip r:embed="rId2" cstate="print"/>
            <a:stretch>
              <a:fillRect/>
            </a:stretch>
          </p:blipFill>
          <p:spPr>
            <a:xfrm>
              <a:off x="7275969" y="4854576"/>
              <a:ext cx="1316225" cy="295274"/>
            </a:xfrm>
            <a:prstGeom prst="rect">
              <a:avLst/>
            </a:prstGeom>
          </p:spPr>
        </p:pic>
        <p:grpSp>
          <p:nvGrpSpPr>
            <p:cNvPr id="27" name="Gráfico 16">
              <a:extLst>
                <a:ext uri="{FF2B5EF4-FFF2-40B4-BE49-F238E27FC236}">
                  <a16:creationId xmlns:a16="http://schemas.microsoft.com/office/drawing/2014/main" id="{E1A3C1E2-3E5A-B85E-9DF7-CC2F3B4D2FD7}"/>
                </a:ext>
              </a:extLst>
            </p:cNvPr>
            <p:cNvGrpSpPr/>
            <p:nvPr/>
          </p:nvGrpSpPr>
          <p:grpSpPr>
            <a:xfrm>
              <a:off x="5601394" y="4889387"/>
              <a:ext cx="569622" cy="216901"/>
              <a:chOff x="3806728" y="4872175"/>
              <a:chExt cx="681505" cy="209879"/>
            </a:xfrm>
            <a:solidFill>
              <a:srgbClr val="FFFFFF"/>
            </a:solidFill>
          </p:grpSpPr>
          <p:sp>
            <p:nvSpPr>
              <p:cNvPr id="30" name="Forma libre: forma 29">
                <a:extLst>
                  <a:ext uri="{FF2B5EF4-FFF2-40B4-BE49-F238E27FC236}">
                    <a16:creationId xmlns:a16="http://schemas.microsoft.com/office/drawing/2014/main" id="{EC4ACC53-1067-F1CC-3CA5-1C4CD4C71806}"/>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31" name="Forma libre: forma 30">
                <a:extLst>
                  <a:ext uri="{FF2B5EF4-FFF2-40B4-BE49-F238E27FC236}">
                    <a16:creationId xmlns:a16="http://schemas.microsoft.com/office/drawing/2014/main" id="{ECC46A95-C164-5568-8710-BB2A33302C22}"/>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64" name="Forma libre: forma 63">
                <a:extLst>
                  <a:ext uri="{FF2B5EF4-FFF2-40B4-BE49-F238E27FC236}">
                    <a16:creationId xmlns:a16="http://schemas.microsoft.com/office/drawing/2014/main" id="{B19F8F7F-7CEC-E1B7-52F8-72A387A404F0}"/>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65" name="Forma libre: forma 64">
                <a:extLst>
                  <a:ext uri="{FF2B5EF4-FFF2-40B4-BE49-F238E27FC236}">
                    <a16:creationId xmlns:a16="http://schemas.microsoft.com/office/drawing/2014/main" id="{2C177B82-FFAF-82F8-70C4-CF5960B09A8F}"/>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66" name="Forma libre: forma 65">
                <a:extLst>
                  <a:ext uri="{FF2B5EF4-FFF2-40B4-BE49-F238E27FC236}">
                    <a16:creationId xmlns:a16="http://schemas.microsoft.com/office/drawing/2014/main" id="{B4522CFE-E571-A904-EE3F-CEE111E7896B}"/>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68" name="Forma libre: forma 67">
                <a:extLst>
                  <a:ext uri="{FF2B5EF4-FFF2-40B4-BE49-F238E27FC236}">
                    <a16:creationId xmlns:a16="http://schemas.microsoft.com/office/drawing/2014/main" id="{A910BC63-EB66-5224-48BA-419A999B1386}"/>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28" name="Conector recto 27">
              <a:extLst>
                <a:ext uri="{FF2B5EF4-FFF2-40B4-BE49-F238E27FC236}">
                  <a16:creationId xmlns:a16="http://schemas.microsoft.com/office/drawing/2014/main" id="{203FAC25-5B2B-41D1-CBC1-6F382B07B358}"/>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9" name="Imagen 28" descr="Imagen que contiene Texto&#10;&#10;Descripción generada automáticamente">
              <a:extLst>
                <a:ext uri="{FF2B5EF4-FFF2-40B4-BE49-F238E27FC236}">
                  <a16:creationId xmlns:a16="http://schemas.microsoft.com/office/drawing/2014/main" id="{02CBEB12-6063-69D3-0FD1-CD2D619C0DD5}"/>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67" name="Google Shape;67;p13"/>
          <p:cNvSpPr txBox="1">
            <a:spLocks noGrp="1"/>
          </p:cNvSpPr>
          <p:nvPr>
            <p:ph type="ctrTitle"/>
          </p:nvPr>
        </p:nvSpPr>
        <p:spPr>
          <a:xfrm>
            <a:off x="656422" y="946964"/>
            <a:ext cx="1881300" cy="64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9" name="Google Shape;69;p13"/>
          <p:cNvSpPr txBox="1">
            <a:spLocks noGrp="1"/>
          </p:cNvSpPr>
          <p:nvPr>
            <p:ph type="ctrTitle" idx="2"/>
          </p:nvPr>
        </p:nvSpPr>
        <p:spPr>
          <a:xfrm>
            <a:off x="3341550" y="946964"/>
            <a:ext cx="1881300" cy="64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1" name="Google Shape;71;p13"/>
          <p:cNvSpPr txBox="1">
            <a:spLocks noGrp="1"/>
          </p:cNvSpPr>
          <p:nvPr>
            <p:ph type="ctrTitle" idx="4"/>
          </p:nvPr>
        </p:nvSpPr>
        <p:spPr>
          <a:xfrm>
            <a:off x="5977798" y="946964"/>
            <a:ext cx="1881300" cy="64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4" name="Google Shape;74;p13"/>
          <p:cNvSpPr txBox="1">
            <a:spLocks noGrp="1"/>
          </p:cNvSpPr>
          <p:nvPr>
            <p:ph type="ctrTitle" idx="7"/>
          </p:nvPr>
        </p:nvSpPr>
        <p:spPr>
          <a:xfrm>
            <a:off x="656422" y="2920364"/>
            <a:ext cx="1881300" cy="64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3"/>
          <p:cNvSpPr txBox="1">
            <a:spLocks noGrp="1"/>
          </p:cNvSpPr>
          <p:nvPr>
            <p:ph type="ctrTitle" idx="9"/>
          </p:nvPr>
        </p:nvSpPr>
        <p:spPr>
          <a:xfrm>
            <a:off x="3341550" y="2923476"/>
            <a:ext cx="1881300" cy="64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8" name="Google Shape;78;p13"/>
          <p:cNvSpPr txBox="1">
            <a:spLocks noGrp="1"/>
          </p:cNvSpPr>
          <p:nvPr>
            <p:ph type="ctrTitle" idx="14"/>
          </p:nvPr>
        </p:nvSpPr>
        <p:spPr>
          <a:xfrm>
            <a:off x="5977798" y="2920364"/>
            <a:ext cx="1881300" cy="64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pic>
        <p:nvPicPr>
          <p:cNvPr id="20" name="Picture 2" descr="Imagen relacionada">
            <a:extLst>
              <a:ext uri="{FF2B5EF4-FFF2-40B4-BE49-F238E27FC236}">
                <a16:creationId xmlns:a16="http://schemas.microsoft.com/office/drawing/2014/main" id="{4E304545-CC37-0D8C-7E98-2756BC8444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Marcador de posición de imagen 14">
            <a:extLst>
              <a:ext uri="{FF2B5EF4-FFF2-40B4-BE49-F238E27FC236}">
                <a16:creationId xmlns:a16="http://schemas.microsoft.com/office/drawing/2014/main" id="{CB986D5C-B9DE-4E89-2628-59E89C237085}"/>
              </a:ext>
            </a:extLst>
          </p:cNvPr>
          <p:cNvSpPr>
            <a:spLocks noGrp="1"/>
          </p:cNvSpPr>
          <p:nvPr>
            <p:ph type="pic" sz="quarter" idx="20"/>
          </p:nvPr>
        </p:nvSpPr>
        <p:spPr>
          <a:xfrm>
            <a:off x="656423" y="1643055"/>
            <a:ext cx="1881300" cy="995593"/>
          </a:xfrm>
        </p:spPr>
        <p:txBody>
          <a:bodyPr/>
          <a:lstStyle/>
          <a:p>
            <a:endParaRPr lang="ca-ES"/>
          </a:p>
        </p:txBody>
      </p:sp>
      <p:sp>
        <p:nvSpPr>
          <p:cNvPr id="16" name="Marcador de posición de imagen 14">
            <a:extLst>
              <a:ext uri="{FF2B5EF4-FFF2-40B4-BE49-F238E27FC236}">
                <a16:creationId xmlns:a16="http://schemas.microsoft.com/office/drawing/2014/main" id="{C0033E6C-B8D8-1F3E-4B49-3A70A8B32F35}"/>
              </a:ext>
            </a:extLst>
          </p:cNvPr>
          <p:cNvSpPr>
            <a:spLocks noGrp="1"/>
          </p:cNvSpPr>
          <p:nvPr>
            <p:ph type="pic" sz="quarter" idx="21"/>
          </p:nvPr>
        </p:nvSpPr>
        <p:spPr>
          <a:xfrm>
            <a:off x="3341550" y="1623947"/>
            <a:ext cx="1881300" cy="995593"/>
          </a:xfrm>
        </p:spPr>
        <p:txBody>
          <a:bodyPr/>
          <a:lstStyle/>
          <a:p>
            <a:endParaRPr lang="ca-ES"/>
          </a:p>
        </p:txBody>
      </p:sp>
      <p:sp>
        <p:nvSpPr>
          <p:cNvPr id="17" name="Marcador de posición de imagen 14">
            <a:extLst>
              <a:ext uri="{FF2B5EF4-FFF2-40B4-BE49-F238E27FC236}">
                <a16:creationId xmlns:a16="http://schemas.microsoft.com/office/drawing/2014/main" id="{0B23C088-35D6-2A8D-1248-FE62A6E21CEC}"/>
              </a:ext>
            </a:extLst>
          </p:cNvPr>
          <p:cNvSpPr>
            <a:spLocks noGrp="1"/>
          </p:cNvSpPr>
          <p:nvPr>
            <p:ph type="pic" sz="quarter" idx="22"/>
          </p:nvPr>
        </p:nvSpPr>
        <p:spPr>
          <a:xfrm>
            <a:off x="5977798" y="1623947"/>
            <a:ext cx="1881300" cy="995593"/>
          </a:xfrm>
        </p:spPr>
        <p:txBody>
          <a:bodyPr/>
          <a:lstStyle/>
          <a:p>
            <a:endParaRPr lang="ca-ES"/>
          </a:p>
        </p:txBody>
      </p:sp>
      <p:sp>
        <p:nvSpPr>
          <p:cNvPr id="18" name="Marcador de posición de imagen 14">
            <a:extLst>
              <a:ext uri="{FF2B5EF4-FFF2-40B4-BE49-F238E27FC236}">
                <a16:creationId xmlns:a16="http://schemas.microsoft.com/office/drawing/2014/main" id="{7D8923F4-8285-E3D1-4D14-CED33F98449D}"/>
              </a:ext>
            </a:extLst>
          </p:cNvPr>
          <p:cNvSpPr>
            <a:spLocks noGrp="1"/>
          </p:cNvSpPr>
          <p:nvPr>
            <p:ph type="pic" sz="quarter" idx="23"/>
          </p:nvPr>
        </p:nvSpPr>
        <p:spPr>
          <a:xfrm>
            <a:off x="656422" y="3608786"/>
            <a:ext cx="1881300" cy="995593"/>
          </a:xfrm>
        </p:spPr>
        <p:txBody>
          <a:bodyPr/>
          <a:lstStyle/>
          <a:p>
            <a:endParaRPr lang="ca-ES"/>
          </a:p>
        </p:txBody>
      </p:sp>
      <p:sp>
        <p:nvSpPr>
          <p:cNvPr id="19" name="Marcador de posición de imagen 14">
            <a:extLst>
              <a:ext uri="{FF2B5EF4-FFF2-40B4-BE49-F238E27FC236}">
                <a16:creationId xmlns:a16="http://schemas.microsoft.com/office/drawing/2014/main" id="{C8D3A503-5ABF-44EE-C2C4-D7D9D2D25243}"/>
              </a:ext>
            </a:extLst>
          </p:cNvPr>
          <p:cNvSpPr>
            <a:spLocks noGrp="1"/>
          </p:cNvSpPr>
          <p:nvPr>
            <p:ph type="pic" sz="quarter" idx="24"/>
          </p:nvPr>
        </p:nvSpPr>
        <p:spPr>
          <a:xfrm>
            <a:off x="3338398" y="3601905"/>
            <a:ext cx="1881300" cy="995593"/>
          </a:xfrm>
        </p:spPr>
        <p:txBody>
          <a:bodyPr/>
          <a:lstStyle/>
          <a:p>
            <a:endParaRPr lang="ca-ES"/>
          </a:p>
        </p:txBody>
      </p:sp>
      <p:sp>
        <p:nvSpPr>
          <p:cNvPr id="105" name="Marcador de posición de imagen 14">
            <a:extLst>
              <a:ext uri="{FF2B5EF4-FFF2-40B4-BE49-F238E27FC236}">
                <a16:creationId xmlns:a16="http://schemas.microsoft.com/office/drawing/2014/main" id="{5D8CC26B-F19A-9FEB-804F-2586809AC306}"/>
              </a:ext>
            </a:extLst>
          </p:cNvPr>
          <p:cNvSpPr>
            <a:spLocks noGrp="1"/>
          </p:cNvSpPr>
          <p:nvPr>
            <p:ph type="pic" sz="quarter" idx="25"/>
          </p:nvPr>
        </p:nvSpPr>
        <p:spPr>
          <a:xfrm>
            <a:off x="5979237" y="3601905"/>
            <a:ext cx="1881300" cy="995593"/>
          </a:xfrm>
        </p:spPr>
        <p:txBody>
          <a:bodyPr/>
          <a:lstStyle/>
          <a:p>
            <a:endParaRPr lang="ca-ES"/>
          </a:p>
        </p:txBody>
      </p:sp>
      <p:sp>
        <p:nvSpPr>
          <p:cNvPr id="3" name="Google Shape;492;p48">
            <a:extLst>
              <a:ext uri="{FF2B5EF4-FFF2-40B4-BE49-F238E27FC236}">
                <a16:creationId xmlns:a16="http://schemas.microsoft.com/office/drawing/2014/main" id="{C4658587-31C2-0647-5A8C-E075CE720040}"/>
              </a:ext>
            </a:extLst>
          </p:cNvPr>
          <p:cNvSpPr/>
          <p:nvPr userDrawn="1"/>
        </p:nvSpPr>
        <p:spPr>
          <a:xfrm>
            <a:off x="637453" y="280800"/>
            <a:ext cx="72531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Marcador de número de diapositiva 5">
            <a:extLst>
              <a:ext uri="{FF2B5EF4-FFF2-40B4-BE49-F238E27FC236}">
                <a16:creationId xmlns:a16="http://schemas.microsoft.com/office/drawing/2014/main" id="{82EC91DA-874D-FD8B-18AC-699786964AC8}"/>
              </a:ext>
            </a:extLst>
          </p:cNvPr>
          <p:cNvSpPr>
            <a:spLocks noGrp="1"/>
          </p:cNvSpPr>
          <p:nvPr>
            <p:ph type="sldNum" sz="quarter" idx="19"/>
          </p:nvPr>
        </p:nvSpPr>
        <p:spPr>
          <a:xfrm>
            <a:off x="8612363" y="4881600"/>
            <a:ext cx="511467"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
        <p:nvSpPr>
          <p:cNvPr id="73" name="Google Shape;73;p13"/>
          <p:cNvSpPr txBox="1">
            <a:spLocks noGrp="1"/>
          </p:cNvSpPr>
          <p:nvPr>
            <p:ph type="ctrTitle" idx="6"/>
          </p:nvPr>
        </p:nvSpPr>
        <p:spPr>
          <a:xfrm>
            <a:off x="655200" y="284400"/>
            <a:ext cx="7113656"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72794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x columns" preserve="1" userDrawn="1">
  <p:cSld name="1_Six columns">
    <p:spTree>
      <p:nvGrpSpPr>
        <p:cNvPr id="1" name="Shape 66"/>
        <p:cNvGrpSpPr/>
        <p:nvPr/>
      </p:nvGrpSpPr>
      <p:grpSpPr>
        <a:xfrm>
          <a:off x="0" y="0"/>
          <a:ext cx="0" cy="0"/>
          <a:chOff x="0" y="0"/>
          <a:chExt cx="0" cy="0"/>
        </a:xfrm>
      </p:grpSpPr>
      <p:sp>
        <p:nvSpPr>
          <p:cNvPr id="2" name="Google Shape;492;p48">
            <a:extLst>
              <a:ext uri="{FF2B5EF4-FFF2-40B4-BE49-F238E27FC236}">
                <a16:creationId xmlns:a16="http://schemas.microsoft.com/office/drawing/2014/main" id="{58BB66B1-314B-E8CD-6066-9EAB33A488C8}"/>
              </a:ext>
            </a:extLst>
          </p:cNvPr>
          <p:cNvSpPr/>
          <p:nvPr userDrawn="1"/>
        </p:nvSpPr>
        <p:spPr>
          <a:xfrm>
            <a:off x="637200" y="280800"/>
            <a:ext cx="7254000" cy="44088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rupo 15">
            <a:extLst>
              <a:ext uri="{FF2B5EF4-FFF2-40B4-BE49-F238E27FC236}">
                <a16:creationId xmlns:a16="http://schemas.microsoft.com/office/drawing/2014/main" id="{2703C210-F7F6-AAD1-AEC3-3147E7F0B0AB}"/>
              </a:ext>
            </a:extLst>
          </p:cNvPr>
          <p:cNvGrpSpPr/>
          <p:nvPr userDrawn="1"/>
        </p:nvGrpSpPr>
        <p:grpSpPr>
          <a:xfrm>
            <a:off x="-4764" y="4830592"/>
            <a:ext cx="9148763" cy="313760"/>
            <a:chOff x="-4764" y="4846467"/>
            <a:chExt cx="9148763" cy="313760"/>
          </a:xfrm>
        </p:grpSpPr>
        <p:sp>
          <p:nvSpPr>
            <p:cNvPr id="17" name="9 Rectángulo">
              <a:extLst>
                <a:ext uri="{FF2B5EF4-FFF2-40B4-BE49-F238E27FC236}">
                  <a16:creationId xmlns:a16="http://schemas.microsoft.com/office/drawing/2014/main" id="{F4359C4D-F76D-3706-B7C5-3D647412ED75}"/>
                </a:ext>
              </a:extLst>
            </p:cNvPr>
            <p:cNvSpPr/>
            <p:nvPr userDrawn="1"/>
          </p:nvSpPr>
          <p:spPr>
            <a:xfrm>
              <a:off x="5469890" y="4846467"/>
              <a:ext cx="3674109" cy="313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pic>
          <p:nvPicPr>
            <p:cNvPr id="18" name="object 11">
              <a:extLst>
                <a:ext uri="{FF2B5EF4-FFF2-40B4-BE49-F238E27FC236}">
                  <a16:creationId xmlns:a16="http://schemas.microsoft.com/office/drawing/2014/main" id="{255CBFE2-032B-3EC1-BA51-D31DF045E160}"/>
                </a:ext>
              </a:extLst>
            </p:cNvPr>
            <p:cNvPicPr/>
            <p:nvPr userDrawn="1"/>
          </p:nvPicPr>
          <p:blipFill>
            <a:blip r:embed="rId2" cstate="print"/>
            <a:stretch>
              <a:fillRect/>
            </a:stretch>
          </p:blipFill>
          <p:spPr>
            <a:xfrm>
              <a:off x="7275969" y="4854576"/>
              <a:ext cx="1316225" cy="295274"/>
            </a:xfrm>
            <a:prstGeom prst="rect">
              <a:avLst/>
            </a:prstGeom>
          </p:spPr>
        </p:pic>
        <p:grpSp>
          <p:nvGrpSpPr>
            <p:cNvPr id="19" name="Gráfico 16">
              <a:extLst>
                <a:ext uri="{FF2B5EF4-FFF2-40B4-BE49-F238E27FC236}">
                  <a16:creationId xmlns:a16="http://schemas.microsoft.com/office/drawing/2014/main" id="{1D8B7B76-5DCC-AF81-5CB0-B51913A97ED8}"/>
                </a:ext>
              </a:extLst>
            </p:cNvPr>
            <p:cNvGrpSpPr/>
            <p:nvPr/>
          </p:nvGrpSpPr>
          <p:grpSpPr>
            <a:xfrm>
              <a:off x="5601394" y="4889387"/>
              <a:ext cx="569622" cy="216901"/>
              <a:chOff x="3806728" y="4872175"/>
              <a:chExt cx="681505" cy="209879"/>
            </a:xfrm>
            <a:solidFill>
              <a:srgbClr val="FFFFFF"/>
            </a:solidFill>
          </p:grpSpPr>
          <p:sp>
            <p:nvSpPr>
              <p:cNvPr id="23" name="Forma libre: forma 22">
                <a:extLst>
                  <a:ext uri="{FF2B5EF4-FFF2-40B4-BE49-F238E27FC236}">
                    <a16:creationId xmlns:a16="http://schemas.microsoft.com/office/drawing/2014/main" id="{CFD248B6-4FCD-7C46-6421-6518F5C6CEC0}"/>
                  </a:ext>
                </a:extLst>
              </p:cNvPr>
              <p:cNvSpPr/>
              <p:nvPr/>
            </p:nvSpPr>
            <p:spPr>
              <a:xfrm>
                <a:off x="4403819" y="4903773"/>
                <a:ext cx="84413" cy="118185"/>
              </a:xfrm>
              <a:custGeom>
                <a:avLst/>
                <a:gdLst>
                  <a:gd name="connsiteX0" fmla="*/ 32750 w 84413"/>
                  <a:gd name="connsiteY0" fmla="*/ 59640 h 118185"/>
                  <a:gd name="connsiteX1" fmla="*/ 68387 w 84413"/>
                  <a:gd name="connsiteY1" fmla="*/ 59640 h 118185"/>
                  <a:gd name="connsiteX2" fmla="*/ 74061 w 84413"/>
                  <a:gd name="connsiteY2" fmla="*/ 65415 h 118185"/>
                  <a:gd name="connsiteX3" fmla="*/ 74061 w 84413"/>
                  <a:gd name="connsiteY3" fmla="*/ 71787 h 118185"/>
                  <a:gd name="connsiteX4" fmla="*/ 68387 w 84413"/>
                  <a:gd name="connsiteY4" fmla="*/ 77463 h 118185"/>
                  <a:gd name="connsiteX5" fmla="*/ 32850 w 84413"/>
                  <a:gd name="connsiteY5" fmla="*/ 77463 h 118185"/>
                  <a:gd name="connsiteX6" fmla="*/ 32850 w 84413"/>
                  <a:gd name="connsiteY6" fmla="*/ 112410 h 118185"/>
                  <a:gd name="connsiteX7" fmla="*/ 27076 w 84413"/>
                  <a:gd name="connsiteY7" fmla="*/ 118185 h 118185"/>
                  <a:gd name="connsiteX8" fmla="*/ 20108 w 84413"/>
                  <a:gd name="connsiteY8" fmla="*/ 118185 h 118185"/>
                  <a:gd name="connsiteX9" fmla="*/ 12543 w 84413"/>
                  <a:gd name="connsiteY9" fmla="*/ 118185 h 118185"/>
                  <a:gd name="connsiteX10" fmla="*/ 5674 w 84413"/>
                  <a:gd name="connsiteY10" fmla="*/ 118185 h 118185"/>
                  <a:gd name="connsiteX11" fmla="*/ 0 w 84413"/>
                  <a:gd name="connsiteY11" fmla="*/ 112410 h 118185"/>
                  <a:gd name="connsiteX12" fmla="*/ 0 w 84413"/>
                  <a:gd name="connsiteY12" fmla="*/ 39926 h 118185"/>
                  <a:gd name="connsiteX13" fmla="*/ 31556 w 84413"/>
                  <a:gd name="connsiteY13" fmla="*/ 2887 h 118185"/>
                  <a:gd name="connsiteX14" fmla="*/ 53754 w 84413"/>
                  <a:gd name="connsiteY14" fmla="*/ 0 h 118185"/>
                  <a:gd name="connsiteX15" fmla="*/ 84414 w 84413"/>
                  <a:gd name="connsiteY15" fmla="*/ 0 h 118185"/>
                  <a:gd name="connsiteX16" fmla="*/ 84414 w 84413"/>
                  <a:gd name="connsiteY16" fmla="*/ 8961 h 118185"/>
                  <a:gd name="connsiteX17" fmla="*/ 65898 w 84413"/>
                  <a:gd name="connsiteY17" fmla="*/ 8961 h 118185"/>
                  <a:gd name="connsiteX18" fmla="*/ 50668 w 84413"/>
                  <a:gd name="connsiteY18" fmla="*/ 12744 h 118185"/>
                  <a:gd name="connsiteX19" fmla="*/ 32750 w 84413"/>
                  <a:gd name="connsiteY19" fmla="*/ 40524 h 118185"/>
                  <a:gd name="connsiteX20" fmla="*/ 32750 w 84413"/>
                  <a:gd name="connsiteY20" fmla="*/ 59640 h 118185"/>
                  <a:gd name="connsiteX21" fmla="*/ 32750 w 84413"/>
                  <a:gd name="connsiteY21" fmla="*/ 59640 h 1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413" h="118185">
                    <a:moveTo>
                      <a:pt x="32750" y="59640"/>
                    </a:moveTo>
                    <a:lnTo>
                      <a:pt x="68387" y="59640"/>
                    </a:lnTo>
                    <a:cubicBezTo>
                      <a:pt x="71473" y="59640"/>
                      <a:pt x="74061" y="62229"/>
                      <a:pt x="74061" y="65415"/>
                    </a:cubicBezTo>
                    <a:lnTo>
                      <a:pt x="74061" y="71787"/>
                    </a:lnTo>
                    <a:cubicBezTo>
                      <a:pt x="74061" y="75471"/>
                      <a:pt x="70975" y="77463"/>
                      <a:pt x="68387" y="77463"/>
                    </a:cubicBezTo>
                    <a:lnTo>
                      <a:pt x="32850" y="77463"/>
                    </a:lnTo>
                    <a:lnTo>
                      <a:pt x="32850" y="112410"/>
                    </a:lnTo>
                    <a:cubicBezTo>
                      <a:pt x="32850" y="115696"/>
                      <a:pt x="30162" y="118185"/>
                      <a:pt x="27076" y="118185"/>
                    </a:cubicBezTo>
                    <a:lnTo>
                      <a:pt x="20108" y="118185"/>
                    </a:lnTo>
                    <a:lnTo>
                      <a:pt x="12543" y="118185"/>
                    </a:lnTo>
                    <a:lnTo>
                      <a:pt x="5674" y="118185"/>
                    </a:lnTo>
                    <a:cubicBezTo>
                      <a:pt x="2489" y="118185"/>
                      <a:pt x="0" y="115597"/>
                      <a:pt x="0" y="112410"/>
                    </a:cubicBezTo>
                    <a:lnTo>
                      <a:pt x="0" y="39926"/>
                    </a:lnTo>
                    <a:cubicBezTo>
                      <a:pt x="0" y="24493"/>
                      <a:pt x="12941" y="8762"/>
                      <a:pt x="31556" y="2887"/>
                    </a:cubicBezTo>
                    <a:cubicBezTo>
                      <a:pt x="40614" y="100"/>
                      <a:pt x="48080" y="0"/>
                      <a:pt x="53754" y="0"/>
                    </a:cubicBezTo>
                    <a:lnTo>
                      <a:pt x="84414" y="0"/>
                    </a:lnTo>
                    <a:lnTo>
                      <a:pt x="84414" y="8961"/>
                    </a:lnTo>
                    <a:lnTo>
                      <a:pt x="65898" y="8961"/>
                    </a:lnTo>
                    <a:cubicBezTo>
                      <a:pt x="60324" y="8961"/>
                      <a:pt x="54152" y="11151"/>
                      <a:pt x="50668" y="12744"/>
                    </a:cubicBezTo>
                    <a:cubicBezTo>
                      <a:pt x="37230" y="19117"/>
                      <a:pt x="32750" y="27281"/>
                      <a:pt x="32750" y="40524"/>
                    </a:cubicBezTo>
                    <a:lnTo>
                      <a:pt x="32750" y="59640"/>
                    </a:lnTo>
                    <a:lnTo>
                      <a:pt x="32750" y="59640"/>
                    </a:lnTo>
                    <a:close/>
                  </a:path>
                </a:pathLst>
              </a:custGeom>
              <a:solidFill>
                <a:srgbClr val="FFFFFF"/>
              </a:solidFill>
              <a:ln w="987" cap="flat">
                <a:noFill/>
                <a:prstDash val="solid"/>
                <a:miter/>
              </a:ln>
            </p:spPr>
            <p:txBody>
              <a:bodyPr rtlCol="0" anchor="ctr"/>
              <a:lstStyle/>
              <a:p>
                <a:endParaRPr lang="ca-ES"/>
              </a:p>
            </p:txBody>
          </p:sp>
          <p:sp>
            <p:nvSpPr>
              <p:cNvPr id="24" name="Forma libre: forma 23">
                <a:extLst>
                  <a:ext uri="{FF2B5EF4-FFF2-40B4-BE49-F238E27FC236}">
                    <a16:creationId xmlns:a16="http://schemas.microsoft.com/office/drawing/2014/main" id="{0ADD7437-CAD1-3740-8933-1459EEF3B5CF}"/>
                  </a:ext>
                </a:extLst>
              </p:cNvPr>
              <p:cNvSpPr/>
              <p:nvPr/>
            </p:nvSpPr>
            <p:spPr>
              <a:xfrm>
                <a:off x="4348771" y="4941608"/>
                <a:ext cx="32451" cy="80250"/>
              </a:xfrm>
              <a:custGeom>
                <a:avLst/>
                <a:gdLst>
                  <a:gd name="connsiteX0" fmla="*/ 0 w 32451"/>
                  <a:gd name="connsiteY0" fmla="*/ 80250 h 80250"/>
                  <a:gd name="connsiteX1" fmla="*/ 32451 w 32451"/>
                  <a:gd name="connsiteY1" fmla="*/ 80250 h 80250"/>
                  <a:gd name="connsiteX2" fmla="*/ 32451 w 32451"/>
                  <a:gd name="connsiteY2" fmla="*/ 5775 h 80250"/>
                  <a:gd name="connsiteX3" fmla="*/ 26678 w 32451"/>
                  <a:gd name="connsiteY3" fmla="*/ 0 h 80250"/>
                  <a:gd name="connsiteX4" fmla="*/ 5774 w 32451"/>
                  <a:gd name="connsiteY4" fmla="*/ 0 h 80250"/>
                  <a:gd name="connsiteX5" fmla="*/ 0 w 32451"/>
                  <a:gd name="connsiteY5" fmla="*/ 5775 h 80250"/>
                  <a:gd name="connsiteX6" fmla="*/ 0 w 32451"/>
                  <a:gd name="connsiteY6" fmla="*/ 80250 h 80250"/>
                  <a:gd name="connsiteX7" fmla="*/ 0 w 32451"/>
                  <a:gd name="connsiteY7" fmla="*/ 80250 h 8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51" h="80250">
                    <a:moveTo>
                      <a:pt x="0" y="80250"/>
                    </a:moveTo>
                    <a:lnTo>
                      <a:pt x="32451" y="80250"/>
                    </a:lnTo>
                    <a:lnTo>
                      <a:pt x="32451" y="5775"/>
                    </a:lnTo>
                    <a:cubicBezTo>
                      <a:pt x="32451" y="2688"/>
                      <a:pt x="29963" y="0"/>
                      <a:pt x="26678" y="0"/>
                    </a:cubicBezTo>
                    <a:lnTo>
                      <a:pt x="5774" y="0"/>
                    </a:lnTo>
                    <a:cubicBezTo>
                      <a:pt x="3384" y="0"/>
                      <a:pt x="0" y="1792"/>
                      <a:pt x="0" y="5775"/>
                    </a:cubicBezTo>
                    <a:lnTo>
                      <a:pt x="0" y="80250"/>
                    </a:lnTo>
                    <a:lnTo>
                      <a:pt x="0" y="80250"/>
                    </a:lnTo>
                    <a:close/>
                  </a:path>
                </a:pathLst>
              </a:custGeom>
              <a:solidFill>
                <a:srgbClr val="FFFFFF"/>
              </a:solidFill>
              <a:ln w="987" cap="flat">
                <a:noFill/>
                <a:prstDash val="solid"/>
                <a:miter/>
              </a:ln>
            </p:spPr>
            <p:txBody>
              <a:bodyPr rtlCol="0" anchor="ctr"/>
              <a:lstStyle/>
              <a:p>
                <a:endParaRPr lang="ca-ES"/>
              </a:p>
            </p:txBody>
          </p:sp>
          <p:sp>
            <p:nvSpPr>
              <p:cNvPr id="25" name="Forma libre: forma 24">
                <a:extLst>
                  <a:ext uri="{FF2B5EF4-FFF2-40B4-BE49-F238E27FC236}">
                    <a16:creationId xmlns:a16="http://schemas.microsoft.com/office/drawing/2014/main" id="{4A0E3C8C-8B65-50CF-5D9C-7602DF2C1A2A}"/>
                  </a:ext>
                </a:extLst>
              </p:cNvPr>
              <p:cNvSpPr/>
              <p:nvPr/>
            </p:nvSpPr>
            <p:spPr>
              <a:xfrm>
                <a:off x="4348373" y="4911141"/>
                <a:ext cx="33446" cy="22402"/>
              </a:xfrm>
              <a:custGeom>
                <a:avLst/>
                <a:gdLst>
                  <a:gd name="connsiteX0" fmla="*/ 16923 w 33446"/>
                  <a:gd name="connsiteY0" fmla="*/ 0 h 22402"/>
                  <a:gd name="connsiteX1" fmla="*/ 4878 w 33446"/>
                  <a:gd name="connsiteY1" fmla="*/ 3286 h 22402"/>
                  <a:gd name="connsiteX2" fmla="*/ 0 w 33446"/>
                  <a:gd name="connsiteY2" fmla="*/ 11251 h 22402"/>
                  <a:gd name="connsiteX3" fmla="*/ 4878 w 33446"/>
                  <a:gd name="connsiteY3" fmla="*/ 19216 h 22402"/>
                  <a:gd name="connsiteX4" fmla="*/ 16723 w 33446"/>
                  <a:gd name="connsiteY4" fmla="*/ 22402 h 22402"/>
                  <a:gd name="connsiteX5" fmla="*/ 28569 w 33446"/>
                  <a:gd name="connsiteY5" fmla="*/ 19117 h 22402"/>
                  <a:gd name="connsiteX6" fmla="*/ 33447 w 33446"/>
                  <a:gd name="connsiteY6" fmla="*/ 11251 h 22402"/>
                  <a:gd name="connsiteX7" fmla="*/ 28569 w 33446"/>
                  <a:gd name="connsiteY7" fmla="*/ 3286 h 22402"/>
                  <a:gd name="connsiteX8" fmla="*/ 16923 w 33446"/>
                  <a:gd name="connsiteY8" fmla="*/ 0 h 22402"/>
                  <a:gd name="connsiteX9" fmla="*/ 16923 w 33446"/>
                  <a:gd name="connsiteY9" fmla="*/ 0 h 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46" h="22402">
                    <a:moveTo>
                      <a:pt x="16923" y="0"/>
                    </a:moveTo>
                    <a:cubicBezTo>
                      <a:pt x="12244" y="0"/>
                      <a:pt x="8262" y="1095"/>
                      <a:pt x="4878" y="3286"/>
                    </a:cubicBezTo>
                    <a:cubicBezTo>
                      <a:pt x="1593" y="5476"/>
                      <a:pt x="0" y="8164"/>
                      <a:pt x="0" y="11251"/>
                    </a:cubicBezTo>
                    <a:cubicBezTo>
                      <a:pt x="0" y="14338"/>
                      <a:pt x="1593" y="17026"/>
                      <a:pt x="4878" y="19216"/>
                    </a:cubicBezTo>
                    <a:cubicBezTo>
                      <a:pt x="8163" y="21307"/>
                      <a:pt x="12045" y="22402"/>
                      <a:pt x="16723" y="22402"/>
                    </a:cubicBezTo>
                    <a:cubicBezTo>
                      <a:pt x="21402" y="22402"/>
                      <a:pt x="25284" y="21307"/>
                      <a:pt x="28569" y="19117"/>
                    </a:cubicBezTo>
                    <a:cubicBezTo>
                      <a:pt x="31854" y="16926"/>
                      <a:pt x="33447" y="14338"/>
                      <a:pt x="33447" y="11251"/>
                    </a:cubicBezTo>
                    <a:cubicBezTo>
                      <a:pt x="33447" y="8065"/>
                      <a:pt x="31854" y="5476"/>
                      <a:pt x="28569" y="3286"/>
                    </a:cubicBezTo>
                    <a:cubicBezTo>
                      <a:pt x="25284" y="1095"/>
                      <a:pt x="21402" y="0"/>
                      <a:pt x="16923" y="0"/>
                    </a:cubicBezTo>
                    <a:lnTo>
                      <a:pt x="16923" y="0"/>
                    </a:lnTo>
                    <a:close/>
                  </a:path>
                </a:pathLst>
              </a:custGeom>
              <a:solidFill>
                <a:srgbClr val="FFFFFF"/>
              </a:solidFill>
              <a:ln w="987" cap="flat">
                <a:noFill/>
                <a:prstDash val="solid"/>
                <a:miter/>
              </a:ln>
            </p:spPr>
            <p:txBody>
              <a:bodyPr rtlCol="0" anchor="ctr"/>
              <a:lstStyle/>
              <a:p>
                <a:endParaRPr lang="ca-ES"/>
              </a:p>
            </p:txBody>
          </p:sp>
          <p:sp>
            <p:nvSpPr>
              <p:cNvPr id="26" name="Forma libre: forma 25">
                <a:extLst>
                  <a:ext uri="{FF2B5EF4-FFF2-40B4-BE49-F238E27FC236}">
                    <a16:creationId xmlns:a16="http://schemas.microsoft.com/office/drawing/2014/main" id="{C2CB86E5-6377-14EE-5D71-2309D2FB1EB0}"/>
                  </a:ext>
                </a:extLst>
              </p:cNvPr>
              <p:cNvSpPr/>
              <p:nvPr/>
            </p:nvSpPr>
            <p:spPr>
              <a:xfrm>
                <a:off x="4195870" y="4898496"/>
                <a:ext cx="131597" cy="125354"/>
              </a:xfrm>
              <a:custGeom>
                <a:avLst/>
                <a:gdLst>
                  <a:gd name="connsiteX0" fmla="*/ 125824 w 131597"/>
                  <a:gd name="connsiteY0" fmla="*/ 0 h 125354"/>
                  <a:gd name="connsiteX1" fmla="*/ 103526 w 131597"/>
                  <a:gd name="connsiteY1" fmla="*/ 0 h 125354"/>
                  <a:gd name="connsiteX2" fmla="*/ 97852 w 131597"/>
                  <a:gd name="connsiteY2" fmla="*/ 5675 h 125354"/>
                  <a:gd name="connsiteX3" fmla="*/ 97852 w 131597"/>
                  <a:gd name="connsiteY3" fmla="*/ 47593 h 125354"/>
                  <a:gd name="connsiteX4" fmla="*/ 65998 w 131597"/>
                  <a:gd name="connsiteY4" fmla="*/ 42515 h 125354"/>
                  <a:gd name="connsiteX5" fmla="*/ 19212 w 131597"/>
                  <a:gd name="connsiteY5" fmla="*/ 54761 h 125354"/>
                  <a:gd name="connsiteX6" fmla="*/ 0 w 131597"/>
                  <a:gd name="connsiteY6" fmla="*/ 83934 h 125354"/>
                  <a:gd name="connsiteX7" fmla="*/ 19411 w 131597"/>
                  <a:gd name="connsiteY7" fmla="*/ 113307 h 125354"/>
                  <a:gd name="connsiteX8" fmla="*/ 66297 w 131597"/>
                  <a:gd name="connsiteY8" fmla="*/ 125354 h 125354"/>
                  <a:gd name="connsiteX9" fmla="*/ 112485 w 131597"/>
                  <a:gd name="connsiteY9" fmla="*/ 113307 h 125354"/>
                  <a:gd name="connsiteX10" fmla="*/ 131598 w 131597"/>
                  <a:gd name="connsiteY10" fmla="*/ 83934 h 125354"/>
                  <a:gd name="connsiteX11" fmla="*/ 131598 w 131597"/>
                  <a:gd name="connsiteY11" fmla="*/ 5675 h 125354"/>
                  <a:gd name="connsiteX12" fmla="*/ 125824 w 131597"/>
                  <a:gd name="connsiteY12" fmla="*/ 0 h 125354"/>
                  <a:gd name="connsiteX13" fmla="*/ 90386 w 131597"/>
                  <a:gd name="connsiteY13" fmla="*/ 105839 h 125354"/>
                  <a:gd name="connsiteX14" fmla="*/ 66396 w 131597"/>
                  <a:gd name="connsiteY14" fmla="*/ 114601 h 125354"/>
                  <a:gd name="connsiteX15" fmla="*/ 42207 w 131597"/>
                  <a:gd name="connsiteY15" fmla="*/ 105839 h 125354"/>
                  <a:gd name="connsiteX16" fmla="*/ 32252 w 131597"/>
                  <a:gd name="connsiteY16" fmla="*/ 84432 h 125354"/>
                  <a:gd name="connsiteX17" fmla="*/ 42207 w 131597"/>
                  <a:gd name="connsiteY17" fmla="*/ 63225 h 125354"/>
                  <a:gd name="connsiteX18" fmla="*/ 66197 w 131597"/>
                  <a:gd name="connsiteY18" fmla="*/ 54264 h 125354"/>
                  <a:gd name="connsiteX19" fmla="*/ 90187 w 131597"/>
                  <a:gd name="connsiteY19" fmla="*/ 63225 h 125354"/>
                  <a:gd name="connsiteX20" fmla="*/ 100241 w 131597"/>
                  <a:gd name="connsiteY20" fmla="*/ 84432 h 125354"/>
                  <a:gd name="connsiteX21" fmla="*/ 90386 w 131597"/>
                  <a:gd name="connsiteY21" fmla="*/ 105839 h 12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597" h="125354">
                    <a:moveTo>
                      <a:pt x="125824" y="0"/>
                    </a:moveTo>
                    <a:lnTo>
                      <a:pt x="103526" y="0"/>
                    </a:lnTo>
                    <a:cubicBezTo>
                      <a:pt x="99943" y="0"/>
                      <a:pt x="97852" y="2887"/>
                      <a:pt x="97852" y="5675"/>
                    </a:cubicBezTo>
                    <a:lnTo>
                      <a:pt x="97852" y="47593"/>
                    </a:lnTo>
                    <a:cubicBezTo>
                      <a:pt x="87997" y="44207"/>
                      <a:pt x="77346" y="42515"/>
                      <a:pt x="65998" y="42515"/>
                    </a:cubicBezTo>
                    <a:cubicBezTo>
                      <a:pt x="47781" y="42515"/>
                      <a:pt x="32153" y="46597"/>
                      <a:pt x="19212" y="54761"/>
                    </a:cubicBezTo>
                    <a:cubicBezTo>
                      <a:pt x="6371" y="62826"/>
                      <a:pt x="0" y="72484"/>
                      <a:pt x="0" y="83934"/>
                    </a:cubicBezTo>
                    <a:cubicBezTo>
                      <a:pt x="0" y="95385"/>
                      <a:pt x="6470" y="105142"/>
                      <a:pt x="19411" y="113307"/>
                    </a:cubicBezTo>
                    <a:cubicBezTo>
                      <a:pt x="32352" y="121371"/>
                      <a:pt x="47980" y="125354"/>
                      <a:pt x="66297" y="125354"/>
                    </a:cubicBezTo>
                    <a:cubicBezTo>
                      <a:pt x="84414" y="125354"/>
                      <a:pt x="99843" y="121371"/>
                      <a:pt x="112485" y="113307"/>
                    </a:cubicBezTo>
                    <a:cubicBezTo>
                      <a:pt x="125227" y="105242"/>
                      <a:pt x="131598" y="95484"/>
                      <a:pt x="131598" y="83934"/>
                    </a:cubicBezTo>
                    <a:lnTo>
                      <a:pt x="131598" y="5675"/>
                    </a:lnTo>
                    <a:cubicBezTo>
                      <a:pt x="131498" y="3087"/>
                      <a:pt x="129507" y="0"/>
                      <a:pt x="125824" y="0"/>
                    </a:cubicBezTo>
                    <a:close/>
                    <a:moveTo>
                      <a:pt x="90386" y="105839"/>
                    </a:moveTo>
                    <a:cubicBezTo>
                      <a:pt x="83817" y="111713"/>
                      <a:pt x="75753" y="114601"/>
                      <a:pt x="66396" y="114601"/>
                    </a:cubicBezTo>
                    <a:cubicBezTo>
                      <a:pt x="57039" y="114601"/>
                      <a:pt x="48976" y="111713"/>
                      <a:pt x="42207" y="105839"/>
                    </a:cubicBezTo>
                    <a:cubicBezTo>
                      <a:pt x="35637" y="99865"/>
                      <a:pt x="32252" y="92796"/>
                      <a:pt x="32252" y="84432"/>
                    </a:cubicBezTo>
                    <a:cubicBezTo>
                      <a:pt x="32252" y="76168"/>
                      <a:pt x="35537" y="69099"/>
                      <a:pt x="42207" y="63225"/>
                    </a:cubicBezTo>
                    <a:cubicBezTo>
                      <a:pt x="48777" y="57251"/>
                      <a:pt x="56840" y="54264"/>
                      <a:pt x="66197" y="54264"/>
                    </a:cubicBezTo>
                    <a:cubicBezTo>
                      <a:pt x="75554" y="54264"/>
                      <a:pt x="83617" y="57251"/>
                      <a:pt x="90187" y="63225"/>
                    </a:cubicBezTo>
                    <a:cubicBezTo>
                      <a:pt x="96956" y="69099"/>
                      <a:pt x="100241" y="76168"/>
                      <a:pt x="100241" y="84432"/>
                    </a:cubicBezTo>
                    <a:cubicBezTo>
                      <a:pt x="100341" y="92696"/>
                      <a:pt x="97056" y="99865"/>
                      <a:pt x="90386" y="105839"/>
                    </a:cubicBezTo>
                    <a:close/>
                  </a:path>
                </a:pathLst>
              </a:custGeom>
              <a:solidFill>
                <a:srgbClr val="FFFFFF"/>
              </a:solidFill>
              <a:ln w="987" cap="flat">
                <a:noFill/>
                <a:prstDash val="solid"/>
                <a:miter/>
              </a:ln>
            </p:spPr>
            <p:txBody>
              <a:bodyPr rtlCol="0" anchor="ctr"/>
              <a:lstStyle/>
              <a:p>
                <a:endParaRPr lang="ca-ES"/>
              </a:p>
            </p:txBody>
          </p:sp>
          <p:sp>
            <p:nvSpPr>
              <p:cNvPr id="27" name="Forma libre: forma 26">
                <a:extLst>
                  <a:ext uri="{FF2B5EF4-FFF2-40B4-BE49-F238E27FC236}">
                    <a16:creationId xmlns:a16="http://schemas.microsoft.com/office/drawing/2014/main" id="{3BB4BFA9-B4AB-5D8E-7308-300EFA1492EF}"/>
                  </a:ext>
                </a:extLst>
              </p:cNvPr>
              <p:cNvSpPr/>
              <p:nvPr/>
            </p:nvSpPr>
            <p:spPr>
              <a:xfrm>
                <a:off x="4049142" y="4940812"/>
                <a:ext cx="131996" cy="83137"/>
              </a:xfrm>
              <a:custGeom>
                <a:avLst/>
                <a:gdLst>
                  <a:gd name="connsiteX0" fmla="*/ 67093 w 131996"/>
                  <a:gd name="connsiteY0" fmla="*/ 72883 h 83137"/>
                  <a:gd name="connsiteX1" fmla="*/ 44695 w 131996"/>
                  <a:gd name="connsiteY1" fmla="*/ 65316 h 83137"/>
                  <a:gd name="connsiteX2" fmla="*/ 32750 w 131996"/>
                  <a:gd name="connsiteY2" fmla="*/ 42714 h 83137"/>
                  <a:gd name="connsiteX3" fmla="*/ 42904 w 131996"/>
                  <a:gd name="connsiteY3" fmla="*/ 21606 h 83137"/>
                  <a:gd name="connsiteX4" fmla="*/ 67292 w 131996"/>
                  <a:gd name="connsiteY4" fmla="*/ 12844 h 83137"/>
                  <a:gd name="connsiteX5" fmla="*/ 91681 w 131996"/>
                  <a:gd name="connsiteY5" fmla="*/ 21606 h 83137"/>
                  <a:gd name="connsiteX6" fmla="*/ 101834 w 131996"/>
                  <a:gd name="connsiteY6" fmla="*/ 42714 h 83137"/>
                  <a:gd name="connsiteX7" fmla="*/ 91681 w 131996"/>
                  <a:gd name="connsiteY7" fmla="*/ 64021 h 83137"/>
                  <a:gd name="connsiteX8" fmla="*/ 67093 w 131996"/>
                  <a:gd name="connsiteY8" fmla="*/ 72883 h 83137"/>
                  <a:gd name="connsiteX9" fmla="*/ 67093 w 131996"/>
                  <a:gd name="connsiteY9" fmla="*/ 72883 h 83137"/>
                  <a:gd name="connsiteX10" fmla="*/ 131996 w 131996"/>
                  <a:gd name="connsiteY10" fmla="*/ 41121 h 83137"/>
                  <a:gd name="connsiteX11" fmla="*/ 112485 w 131996"/>
                  <a:gd name="connsiteY11" fmla="*/ 12147 h 83137"/>
                  <a:gd name="connsiteX12" fmla="*/ 66197 w 131996"/>
                  <a:gd name="connsiteY12" fmla="*/ 0 h 83137"/>
                  <a:gd name="connsiteX13" fmla="*/ 19411 w 131996"/>
                  <a:gd name="connsiteY13" fmla="*/ 12247 h 83137"/>
                  <a:gd name="connsiteX14" fmla="*/ 0 w 131996"/>
                  <a:gd name="connsiteY14" fmla="*/ 41420 h 83137"/>
                  <a:gd name="connsiteX15" fmla="*/ 19212 w 131996"/>
                  <a:gd name="connsiteY15" fmla="*/ 70991 h 83137"/>
                  <a:gd name="connsiteX16" fmla="*/ 65799 w 131996"/>
                  <a:gd name="connsiteY16" fmla="*/ 83138 h 83137"/>
                  <a:gd name="connsiteX17" fmla="*/ 99246 w 131996"/>
                  <a:gd name="connsiteY17" fmla="*/ 77463 h 83137"/>
                  <a:gd name="connsiteX18" fmla="*/ 99246 w 131996"/>
                  <a:gd name="connsiteY18" fmla="*/ 81047 h 83137"/>
                  <a:gd name="connsiteX19" fmla="*/ 131996 w 131996"/>
                  <a:gd name="connsiteY19" fmla="*/ 81047 h 83137"/>
                  <a:gd name="connsiteX20" fmla="*/ 131996 w 131996"/>
                  <a:gd name="connsiteY20" fmla="*/ 41121 h 83137"/>
                  <a:gd name="connsiteX21" fmla="*/ 131996 w 131996"/>
                  <a:gd name="connsiteY21" fmla="*/ 41121 h 8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996" h="83137">
                    <a:moveTo>
                      <a:pt x="67093" y="72883"/>
                    </a:moveTo>
                    <a:cubicBezTo>
                      <a:pt x="58831" y="72883"/>
                      <a:pt x="51465" y="70393"/>
                      <a:pt x="44695" y="65316"/>
                    </a:cubicBezTo>
                    <a:cubicBezTo>
                      <a:pt x="36732" y="59740"/>
                      <a:pt x="32750" y="52173"/>
                      <a:pt x="32750" y="42714"/>
                    </a:cubicBezTo>
                    <a:cubicBezTo>
                      <a:pt x="32750" y="34550"/>
                      <a:pt x="36135" y="27480"/>
                      <a:pt x="42904" y="21606"/>
                    </a:cubicBezTo>
                    <a:cubicBezTo>
                      <a:pt x="49673" y="15731"/>
                      <a:pt x="57736" y="12844"/>
                      <a:pt x="67292" y="12844"/>
                    </a:cubicBezTo>
                    <a:cubicBezTo>
                      <a:pt x="76848" y="12844"/>
                      <a:pt x="85011" y="15831"/>
                      <a:pt x="91681" y="21606"/>
                    </a:cubicBezTo>
                    <a:cubicBezTo>
                      <a:pt x="98450" y="27480"/>
                      <a:pt x="101834" y="34550"/>
                      <a:pt x="101834" y="42714"/>
                    </a:cubicBezTo>
                    <a:cubicBezTo>
                      <a:pt x="101834" y="51078"/>
                      <a:pt x="98450" y="58147"/>
                      <a:pt x="91681" y="64021"/>
                    </a:cubicBezTo>
                    <a:cubicBezTo>
                      <a:pt x="84812" y="69896"/>
                      <a:pt x="76649" y="72883"/>
                      <a:pt x="67093" y="72883"/>
                    </a:cubicBezTo>
                    <a:lnTo>
                      <a:pt x="67093" y="72883"/>
                    </a:lnTo>
                    <a:close/>
                    <a:moveTo>
                      <a:pt x="131996" y="41121"/>
                    </a:moveTo>
                    <a:cubicBezTo>
                      <a:pt x="131897" y="29770"/>
                      <a:pt x="125426" y="20112"/>
                      <a:pt x="112485" y="12147"/>
                    </a:cubicBezTo>
                    <a:cubicBezTo>
                      <a:pt x="99644" y="4082"/>
                      <a:pt x="84215" y="0"/>
                      <a:pt x="66197" y="0"/>
                    </a:cubicBezTo>
                    <a:cubicBezTo>
                      <a:pt x="47980" y="0"/>
                      <a:pt x="32352" y="4082"/>
                      <a:pt x="19411" y="12247"/>
                    </a:cubicBezTo>
                    <a:cubicBezTo>
                      <a:pt x="6470" y="20312"/>
                      <a:pt x="0" y="30069"/>
                      <a:pt x="0" y="41420"/>
                    </a:cubicBezTo>
                    <a:cubicBezTo>
                      <a:pt x="0" y="52870"/>
                      <a:pt x="6371" y="62727"/>
                      <a:pt x="19212" y="70991"/>
                    </a:cubicBezTo>
                    <a:cubicBezTo>
                      <a:pt x="32153" y="79056"/>
                      <a:pt x="47682" y="83138"/>
                      <a:pt x="65799" y="83138"/>
                    </a:cubicBezTo>
                    <a:cubicBezTo>
                      <a:pt x="77844" y="83138"/>
                      <a:pt x="88993" y="81246"/>
                      <a:pt x="99246" y="77463"/>
                    </a:cubicBezTo>
                    <a:lnTo>
                      <a:pt x="99246" y="81047"/>
                    </a:lnTo>
                    <a:lnTo>
                      <a:pt x="131996" y="81047"/>
                    </a:lnTo>
                    <a:lnTo>
                      <a:pt x="131996" y="41121"/>
                    </a:lnTo>
                    <a:lnTo>
                      <a:pt x="131996" y="41121"/>
                    </a:lnTo>
                    <a:close/>
                  </a:path>
                </a:pathLst>
              </a:custGeom>
              <a:solidFill>
                <a:srgbClr val="FFFFFF"/>
              </a:solidFill>
              <a:ln w="987" cap="flat">
                <a:noFill/>
                <a:prstDash val="solid"/>
                <a:miter/>
              </a:ln>
            </p:spPr>
            <p:txBody>
              <a:bodyPr rtlCol="0" anchor="ctr"/>
              <a:lstStyle/>
              <a:p>
                <a:endParaRPr lang="ca-ES"/>
              </a:p>
            </p:txBody>
          </p:sp>
          <p:sp>
            <p:nvSpPr>
              <p:cNvPr id="28" name="Forma libre: forma 27">
                <a:extLst>
                  <a:ext uri="{FF2B5EF4-FFF2-40B4-BE49-F238E27FC236}">
                    <a16:creationId xmlns:a16="http://schemas.microsoft.com/office/drawing/2014/main" id="{81A5816E-04C3-85A1-4EF9-37604C9E9A3D}"/>
                  </a:ext>
                </a:extLst>
              </p:cNvPr>
              <p:cNvSpPr/>
              <p:nvPr/>
            </p:nvSpPr>
            <p:spPr>
              <a:xfrm>
                <a:off x="3806728" y="4872175"/>
                <a:ext cx="209812" cy="209879"/>
              </a:xfrm>
              <a:custGeom>
                <a:avLst/>
                <a:gdLst>
                  <a:gd name="connsiteX0" fmla="*/ 101360 w 209812"/>
                  <a:gd name="connsiteY0" fmla="*/ 5113 h 209879"/>
                  <a:gd name="connsiteX1" fmla="*/ 195130 w 209812"/>
                  <a:gd name="connsiteY1" fmla="*/ 104779 h 209879"/>
                  <a:gd name="connsiteX2" fmla="*/ 209764 w 209812"/>
                  <a:gd name="connsiteY2" fmla="*/ 131264 h 209879"/>
                  <a:gd name="connsiteX3" fmla="*/ 179502 w 209812"/>
                  <a:gd name="connsiteY3" fmla="*/ 158744 h 209879"/>
                  <a:gd name="connsiteX4" fmla="*/ 78066 w 209812"/>
                  <a:gd name="connsiteY4" fmla="*/ 195982 h 209879"/>
                  <a:gd name="connsiteX5" fmla="*/ 108029 w 209812"/>
                  <a:gd name="connsiteY5" fmla="*/ 150181 h 209879"/>
                  <a:gd name="connsiteX6" fmla="*/ 140281 w 209812"/>
                  <a:gd name="connsiteY6" fmla="*/ 59775 h 209879"/>
                  <a:gd name="connsiteX7" fmla="*/ 123458 w 209812"/>
                  <a:gd name="connsiteY7" fmla="*/ 48026 h 209879"/>
                  <a:gd name="connsiteX8" fmla="*/ 137594 w 209812"/>
                  <a:gd name="connsiteY8" fmla="*/ 61965 h 209879"/>
                  <a:gd name="connsiteX9" fmla="*/ 82048 w 209812"/>
                  <a:gd name="connsiteY9" fmla="*/ 154761 h 209879"/>
                  <a:gd name="connsiteX10" fmla="*/ 35262 w 209812"/>
                  <a:gd name="connsiteY10" fmla="*/ 209324 h 209879"/>
                  <a:gd name="connsiteX11" fmla="*/ 5498 w 209812"/>
                  <a:gd name="connsiteY11" fmla="*/ 159939 h 209879"/>
                  <a:gd name="connsiteX12" fmla="*/ 9281 w 209812"/>
                  <a:gd name="connsiteY12" fmla="*/ 149883 h 209879"/>
                  <a:gd name="connsiteX13" fmla="*/ 94292 w 209812"/>
                  <a:gd name="connsiteY13" fmla="*/ 86558 h 209879"/>
                  <a:gd name="connsiteX14" fmla="*/ 122065 w 209812"/>
                  <a:gd name="connsiteY14" fmla="*/ 49022 h 209879"/>
                  <a:gd name="connsiteX15" fmla="*/ 118680 w 209812"/>
                  <a:gd name="connsiteY15" fmla="*/ 47628 h 209879"/>
                  <a:gd name="connsiteX16" fmla="*/ 121069 w 209812"/>
                  <a:gd name="connsiteY16" fmla="*/ 49022 h 209879"/>
                  <a:gd name="connsiteX17" fmla="*/ 88220 w 209812"/>
                  <a:gd name="connsiteY17" fmla="*/ 84169 h 209879"/>
                  <a:gd name="connsiteX18" fmla="*/ 18738 w 209812"/>
                  <a:gd name="connsiteY18" fmla="*/ 125389 h 209879"/>
                  <a:gd name="connsiteX19" fmla="*/ 70003 w 209812"/>
                  <a:gd name="connsiteY19" fmla="*/ 12083 h 209879"/>
                  <a:gd name="connsiteX20" fmla="*/ 101360 w 209812"/>
                  <a:gd name="connsiteY20" fmla="*/ 5113 h 209879"/>
                  <a:gd name="connsiteX21" fmla="*/ 101360 w 209812"/>
                  <a:gd name="connsiteY21" fmla="*/ 5113 h 20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812" h="209879">
                    <a:moveTo>
                      <a:pt x="101360" y="5113"/>
                    </a:moveTo>
                    <a:cubicBezTo>
                      <a:pt x="104346" y="7304"/>
                      <a:pt x="141277" y="37273"/>
                      <a:pt x="195130" y="104779"/>
                    </a:cubicBezTo>
                    <a:cubicBezTo>
                      <a:pt x="202397" y="113840"/>
                      <a:pt x="209266" y="124692"/>
                      <a:pt x="209764" y="131264"/>
                    </a:cubicBezTo>
                    <a:cubicBezTo>
                      <a:pt x="210659" y="142316"/>
                      <a:pt x="199311" y="151575"/>
                      <a:pt x="179502" y="158744"/>
                    </a:cubicBezTo>
                    <a:cubicBezTo>
                      <a:pt x="166462" y="163424"/>
                      <a:pt x="114499" y="182839"/>
                      <a:pt x="78066" y="195982"/>
                    </a:cubicBezTo>
                    <a:cubicBezTo>
                      <a:pt x="88220" y="182441"/>
                      <a:pt x="98473" y="167008"/>
                      <a:pt x="108029" y="150181"/>
                    </a:cubicBezTo>
                    <a:cubicBezTo>
                      <a:pt x="141576" y="90840"/>
                      <a:pt x="144960" y="73416"/>
                      <a:pt x="140281" y="59775"/>
                    </a:cubicBezTo>
                    <a:cubicBezTo>
                      <a:pt x="135901" y="46931"/>
                      <a:pt x="126544" y="47429"/>
                      <a:pt x="123458" y="48026"/>
                    </a:cubicBezTo>
                    <a:cubicBezTo>
                      <a:pt x="126345" y="47528"/>
                      <a:pt x="135702" y="48922"/>
                      <a:pt x="137594" y="61965"/>
                    </a:cubicBezTo>
                    <a:cubicBezTo>
                      <a:pt x="139883" y="78195"/>
                      <a:pt x="130327" y="92632"/>
                      <a:pt x="82048" y="154761"/>
                    </a:cubicBezTo>
                    <a:cubicBezTo>
                      <a:pt x="66320" y="175073"/>
                      <a:pt x="50293" y="193592"/>
                      <a:pt x="35262" y="209324"/>
                    </a:cubicBezTo>
                    <a:cubicBezTo>
                      <a:pt x="19534" y="211315"/>
                      <a:pt x="-12918" y="210618"/>
                      <a:pt x="5498" y="159939"/>
                    </a:cubicBezTo>
                    <a:cubicBezTo>
                      <a:pt x="6693" y="156653"/>
                      <a:pt x="7987" y="153268"/>
                      <a:pt x="9281" y="149883"/>
                    </a:cubicBezTo>
                    <a:cubicBezTo>
                      <a:pt x="28792" y="137138"/>
                      <a:pt x="64130" y="112147"/>
                      <a:pt x="94292" y="86558"/>
                    </a:cubicBezTo>
                    <a:cubicBezTo>
                      <a:pt x="125151" y="60372"/>
                      <a:pt x="125151" y="51810"/>
                      <a:pt x="122065" y="49022"/>
                    </a:cubicBezTo>
                    <a:cubicBezTo>
                      <a:pt x="120671" y="47728"/>
                      <a:pt x="118680" y="47628"/>
                      <a:pt x="118680" y="47628"/>
                    </a:cubicBezTo>
                    <a:cubicBezTo>
                      <a:pt x="118680" y="47628"/>
                      <a:pt x="120074" y="47927"/>
                      <a:pt x="121069" y="49022"/>
                    </a:cubicBezTo>
                    <a:cubicBezTo>
                      <a:pt x="123458" y="51909"/>
                      <a:pt x="122762" y="60472"/>
                      <a:pt x="88220" y="84169"/>
                    </a:cubicBezTo>
                    <a:cubicBezTo>
                      <a:pt x="64329" y="100597"/>
                      <a:pt x="38646" y="115034"/>
                      <a:pt x="18738" y="125389"/>
                    </a:cubicBezTo>
                    <a:cubicBezTo>
                      <a:pt x="39941" y="73117"/>
                      <a:pt x="65922" y="18654"/>
                      <a:pt x="70003" y="12083"/>
                    </a:cubicBezTo>
                    <a:cubicBezTo>
                      <a:pt x="77270" y="433"/>
                      <a:pt x="88220" y="-4545"/>
                      <a:pt x="101360" y="5113"/>
                    </a:cubicBezTo>
                    <a:lnTo>
                      <a:pt x="101360" y="5113"/>
                    </a:lnTo>
                    <a:close/>
                  </a:path>
                </a:pathLst>
              </a:custGeom>
              <a:solidFill>
                <a:srgbClr val="FFFFFF"/>
              </a:solidFill>
              <a:ln w="987" cap="flat">
                <a:noFill/>
                <a:prstDash val="solid"/>
                <a:miter/>
              </a:ln>
            </p:spPr>
            <p:txBody>
              <a:bodyPr rtlCol="0" anchor="ctr"/>
              <a:lstStyle/>
              <a:p>
                <a:endParaRPr lang="ca-ES"/>
              </a:p>
            </p:txBody>
          </p:sp>
        </p:grpSp>
        <p:cxnSp>
          <p:nvCxnSpPr>
            <p:cNvPr id="21" name="Conector recto 20">
              <a:extLst>
                <a:ext uri="{FF2B5EF4-FFF2-40B4-BE49-F238E27FC236}">
                  <a16:creationId xmlns:a16="http://schemas.microsoft.com/office/drawing/2014/main" id="{01E0956B-D463-40DF-88D3-CF83191526F1}"/>
                </a:ext>
              </a:extLst>
            </p:cNvPr>
            <p:cNvCxnSpPr>
              <a:cxnSpLocks/>
            </p:cNvCxnSpPr>
            <p:nvPr userDrawn="1"/>
          </p:nvCxnSpPr>
          <p:spPr>
            <a:xfrm flipH="1">
              <a:off x="-4764" y="5050964"/>
              <a:ext cx="5472000"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2" name="Imagen 21" descr="Imagen que contiene Texto&#10;&#10;Descripción generada automáticamente">
              <a:extLst>
                <a:ext uri="{FF2B5EF4-FFF2-40B4-BE49-F238E27FC236}">
                  <a16:creationId xmlns:a16="http://schemas.microsoft.com/office/drawing/2014/main" id="{E4B4ADA9-F69F-3307-8EB4-78FB11E0DD23}"/>
                </a:ext>
              </a:extLst>
            </p:cNvPr>
            <p:cNvPicPr>
              <a:picLocks noChangeAspect="1"/>
            </p:cNvPicPr>
            <p:nvPr userDrawn="1"/>
          </p:nvPicPr>
          <p:blipFill>
            <a:blip r:embed="rId3"/>
            <a:stretch>
              <a:fillRect/>
            </a:stretch>
          </p:blipFill>
          <p:spPr>
            <a:xfrm>
              <a:off x="6291835" y="4901411"/>
              <a:ext cx="821320" cy="207316"/>
            </a:xfrm>
            <a:prstGeom prst="rect">
              <a:avLst/>
            </a:prstGeom>
          </p:spPr>
        </p:pic>
      </p:grpSp>
      <p:sp>
        <p:nvSpPr>
          <p:cNvPr id="67" name="Google Shape;67;p13"/>
          <p:cNvSpPr txBox="1">
            <a:spLocks noGrp="1"/>
          </p:cNvSpPr>
          <p:nvPr>
            <p:ph type="ctrTitle"/>
          </p:nvPr>
        </p:nvSpPr>
        <p:spPr>
          <a:xfrm>
            <a:off x="453656" y="737353"/>
            <a:ext cx="1545349" cy="1523838"/>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 name="Google Shape;73;p13"/>
          <p:cNvSpPr txBox="1">
            <a:spLocks noGrp="1"/>
          </p:cNvSpPr>
          <p:nvPr>
            <p:ph type="ctrTitle" idx="6"/>
          </p:nvPr>
        </p:nvSpPr>
        <p:spPr>
          <a:xfrm>
            <a:off x="655200" y="284400"/>
            <a:ext cx="7120800" cy="442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bg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20" name="Picture 2" descr="Imagen relacionada">
            <a:extLst>
              <a:ext uri="{FF2B5EF4-FFF2-40B4-BE49-F238E27FC236}">
                <a16:creationId xmlns:a16="http://schemas.microsoft.com/office/drawing/2014/main" id="{4E304545-CC37-0D8C-7E98-2756BC8444DC}"/>
              </a:ext>
            </a:extLst>
          </p:cNvPr>
          <p:cNvPicPr>
            <a:picLocks noChangeAspect="1" noChangeArrowheads="1"/>
          </p:cNvPicPr>
          <p:nvPr userDrawn="1"/>
        </p:nvPicPr>
        <p:blipFill>
          <a:blip r:embed="rId4" cstate="print">
            <a:alphaModFix amt="85000"/>
            <a:extLst>
              <a:ext uri="{BEBA8EAE-BF5A-486C-A8C5-ECC9F3942E4B}">
                <a14:imgProps xmlns:a14="http://schemas.microsoft.com/office/drawing/2010/main">
                  <a14:imgLayer r:embed="rId5">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Marcador de número de diapositiva 5">
            <a:extLst>
              <a:ext uri="{FF2B5EF4-FFF2-40B4-BE49-F238E27FC236}">
                <a16:creationId xmlns:a16="http://schemas.microsoft.com/office/drawing/2014/main" id="{C4654726-E54B-1329-FD49-810A8DC744DD}"/>
              </a:ext>
            </a:extLst>
          </p:cNvPr>
          <p:cNvSpPr>
            <a:spLocks noGrp="1"/>
          </p:cNvSpPr>
          <p:nvPr>
            <p:ph type="sldNum" sz="quarter" idx="19"/>
          </p:nvPr>
        </p:nvSpPr>
        <p:spPr>
          <a:xfrm>
            <a:off x="8612363" y="4881600"/>
            <a:ext cx="511467" cy="213952"/>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384153232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00" r:id="rId2"/>
    <p:sldLayoutId id="2147483695" r:id="rId3"/>
    <p:sldLayoutId id="2147483699" r:id="rId4"/>
    <p:sldLayoutId id="2147483747" r:id="rId5"/>
    <p:sldLayoutId id="2147483749" r:id="rId6"/>
    <p:sldLayoutId id="2147483691" r:id="rId7"/>
    <p:sldLayoutId id="2147483734" r:id="rId8"/>
    <p:sldLayoutId id="2147483737" r:id="rId9"/>
    <p:sldLayoutId id="2147483735" r:id="rId10"/>
    <p:sldLayoutId id="2147483741" r:id="rId11"/>
    <p:sldLayoutId id="2147483743" r:id="rId12"/>
    <p:sldLayoutId id="2147483744" r:id="rId13"/>
    <p:sldLayoutId id="2147483745" r:id="rId14"/>
    <p:sldLayoutId id="2147483746" r:id="rId15"/>
    <p:sldLayoutId id="2147483667" r:id="rId16"/>
    <p:sldLayoutId id="2147483690" r:id="rId17"/>
    <p:sldLayoutId id="2147483688" r:id="rId18"/>
    <p:sldLayoutId id="2147483703" r:id="rId19"/>
    <p:sldLayoutId id="2147483748" r:id="rId20"/>
    <p:sldLayoutId id="2147483751" r:id="rId21"/>
    <p:sldLayoutId id="214748375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98AB289-060D-077E-D0FD-7927146B524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A8B8AA1-385F-943D-1643-B79A0EC8A89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ED6B6D-06CD-7F7C-305A-2C298CA52A6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a:extLst>
              <a:ext uri="{FF2B5EF4-FFF2-40B4-BE49-F238E27FC236}">
                <a16:creationId xmlns:a16="http://schemas.microsoft.com/office/drawing/2014/main" id="{C3BDEC56-4EB8-F81F-24E5-D92AABF5756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3EE6EDA-DEF6-4E9D-9F83-273C3918565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536DBB0-82DF-44E8-A9B3-7680102EDDF9}" type="slidenum">
              <a:rPr lang="es-ES" smtClean="0"/>
              <a:t>‹Nº›</a:t>
            </a:fld>
            <a:endParaRPr lang="es-ES"/>
          </a:p>
        </p:txBody>
      </p:sp>
    </p:spTree>
    <p:extLst>
      <p:ext uri="{BB962C8B-B14F-4D97-AF65-F5344CB8AC3E}">
        <p14:creationId xmlns:p14="http://schemas.microsoft.com/office/powerpoint/2010/main" val="36936049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0.png"/><Relationship Id="rId16" Type="http://schemas.openxmlformats.org/officeDocument/2006/relationships/image" Target="../media/image22.png"/><Relationship Id="rId1" Type="http://schemas.openxmlformats.org/officeDocument/2006/relationships/slideLayout" Target="../slideLayouts/slideLayout22.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2.sv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2789B-E64B-8F4B-F51D-DEDEBB00A13D}"/>
              </a:ext>
            </a:extLst>
          </p:cNvPr>
          <p:cNvSpPr>
            <a:spLocks noGrp="1"/>
          </p:cNvSpPr>
          <p:nvPr>
            <p:ph type="ctrTitle"/>
          </p:nvPr>
        </p:nvSpPr>
        <p:spPr/>
        <p:txBody>
          <a:bodyPr/>
          <a:lstStyle/>
          <a:p>
            <a:r>
              <a:rPr lang="ca-ES"/>
              <a:t>CORREDOR MEDITERRÁNEO</a:t>
            </a:r>
          </a:p>
        </p:txBody>
      </p:sp>
      <p:sp>
        <p:nvSpPr>
          <p:cNvPr id="3" name="Subtítulo 2">
            <a:extLst>
              <a:ext uri="{FF2B5EF4-FFF2-40B4-BE49-F238E27FC236}">
                <a16:creationId xmlns:a16="http://schemas.microsoft.com/office/drawing/2014/main" id="{5D21201B-A1E9-4F61-257D-61D73EBA3372}"/>
              </a:ext>
            </a:extLst>
          </p:cNvPr>
          <p:cNvSpPr>
            <a:spLocks noGrp="1"/>
          </p:cNvSpPr>
          <p:nvPr>
            <p:ph type="subTitle" idx="1"/>
          </p:nvPr>
        </p:nvSpPr>
        <p:spPr/>
        <p:txBody>
          <a:bodyPr/>
          <a:lstStyle/>
          <a:p>
            <a:r>
              <a:rPr lang="ca-ES"/>
              <a:t>Corredores 360º</a:t>
            </a:r>
          </a:p>
          <a:p>
            <a:r>
              <a:rPr lang="ca-ES"/>
              <a:t>Josep Vicent Boira</a:t>
            </a:r>
          </a:p>
          <a:p>
            <a:r>
              <a:rPr lang="ca-ES" sz="1200" err="1"/>
              <a:t>Comisionado</a:t>
            </a:r>
            <a:r>
              <a:rPr lang="ca-ES" sz="1200"/>
              <a:t> del </a:t>
            </a:r>
            <a:r>
              <a:rPr lang="ca-ES" sz="1200" err="1"/>
              <a:t>Gobierno</a:t>
            </a:r>
            <a:r>
              <a:rPr lang="ca-ES" sz="1200"/>
              <a:t> para el Corredor </a:t>
            </a:r>
            <a:r>
              <a:rPr lang="ca-ES" sz="1200" err="1"/>
              <a:t>Mediterráneo</a:t>
            </a:r>
            <a:endParaRPr lang="ca-ES" sz="1200"/>
          </a:p>
        </p:txBody>
      </p:sp>
    </p:spTree>
    <p:extLst>
      <p:ext uri="{BB962C8B-B14F-4D97-AF65-F5344CB8AC3E}">
        <p14:creationId xmlns:p14="http://schemas.microsoft.com/office/powerpoint/2010/main" val="428478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Forma, Icono&#10;&#10;Descripción generada automáticamente">
            <a:extLst>
              <a:ext uri="{FF2B5EF4-FFF2-40B4-BE49-F238E27FC236}">
                <a16:creationId xmlns:a16="http://schemas.microsoft.com/office/drawing/2014/main" id="{CCAA38EB-89A2-BE70-4412-188873D64269}"/>
              </a:ext>
            </a:extLst>
          </p:cNvPr>
          <p:cNvPicPr>
            <a:picLocks noChangeAspect="1"/>
          </p:cNvPicPr>
          <p:nvPr/>
        </p:nvPicPr>
        <p:blipFill>
          <a:blip r:embed="rId2"/>
          <a:stretch>
            <a:fillRect/>
          </a:stretch>
        </p:blipFill>
        <p:spPr>
          <a:xfrm rot="1897988">
            <a:off x="3050959" y="1898969"/>
            <a:ext cx="1993396" cy="1981204"/>
          </a:xfrm>
          <a:prstGeom prst="rect">
            <a:avLst/>
          </a:prstGeom>
        </p:spPr>
      </p:pic>
      <p:sp>
        <p:nvSpPr>
          <p:cNvPr id="2" name="Título 1">
            <a:extLst>
              <a:ext uri="{FF2B5EF4-FFF2-40B4-BE49-F238E27FC236}">
                <a16:creationId xmlns:a16="http://schemas.microsoft.com/office/drawing/2014/main" id="{86EE5128-3ADB-534D-CB2F-90B869D62D9F}"/>
              </a:ext>
            </a:extLst>
          </p:cNvPr>
          <p:cNvSpPr>
            <a:spLocks noGrp="1"/>
          </p:cNvSpPr>
          <p:nvPr>
            <p:ph type="ctrTitle"/>
          </p:nvPr>
        </p:nvSpPr>
        <p:spPr/>
        <p:txBody>
          <a:bodyPr/>
          <a:lstStyle/>
          <a:p>
            <a:r>
              <a:rPr lang="es-ES"/>
              <a:t>CORREDORES 360º</a:t>
            </a:r>
          </a:p>
        </p:txBody>
      </p:sp>
      <p:sp>
        <p:nvSpPr>
          <p:cNvPr id="3" name="Marcador de texto 2">
            <a:extLst>
              <a:ext uri="{FF2B5EF4-FFF2-40B4-BE49-F238E27FC236}">
                <a16:creationId xmlns:a16="http://schemas.microsoft.com/office/drawing/2014/main" id="{1FEDF11A-BF57-1EDB-F18D-B3B52F3DC373}"/>
              </a:ext>
            </a:extLst>
          </p:cNvPr>
          <p:cNvSpPr>
            <a:spLocks noGrp="1"/>
          </p:cNvSpPr>
          <p:nvPr>
            <p:ph type="body" sz="quarter" idx="20"/>
          </p:nvPr>
        </p:nvSpPr>
        <p:spPr/>
        <p:txBody>
          <a:bodyPr/>
          <a:lstStyle/>
          <a:p>
            <a:r>
              <a:rPr lang="es-ES"/>
              <a:t>FINANCIACIÓN</a:t>
            </a:r>
          </a:p>
        </p:txBody>
      </p:sp>
      <p:sp>
        <p:nvSpPr>
          <p:cNvPr id="4" name="Marcador de texto 3">
            <a:extLst>
              <a:ext uri="{FF2B5EF4-FFF2-40B4-BE49-F238E27FC236}">
                <a16:creationId xmlns:a16="http://schemas.microsoft.com/office/drawing/2014/main" id="{58CDB726-C974-246B-1B4B-380A1D0F4FDA}"/>
              </a:ext>
            </a:extLst>
          </p:cNvPr>
          <p:cNvSpPr>
            <a:spLocks noGrp="1"/>
          </p:cNvSpPr>
          <p:nvPr>
            <p:ph type="body" sz="quarter" idx="21"/>
          </p:nvPr>
        </p:nvSpPr>
        <p:spPr/>
        <p:txBody>
          <a:bodyPr/>
          <a:lstStyle/>
          <a:p>
            <a:r>
              <a:rPr lang="es-ES"/>
              <a:t>OBRAS</a:t>
            </a:r>
          </a:p>
        </p:txBody>
      </p:sp>
      <p:sp>
        <p:nvSpPr>
          <p:cNvPr id="5" name="Marcador de texto 4">
            <a:extLst>
              <a:ext uri="{FF2B5EF4-FFF2-40B4-BE49-F238E27FC236}">
                <a16:creationId xmlns:a16="http://schemas.microsoft.com/office/drawing/2014/main" id="{509A1C10-8F30-2E8B-626C-D55FA7034D50}"/>
              </a:ext>
            </a:extLst>
          </p:cNvPr>
          <p:cNvSpPr>
            <a:spLocks noGrp="1"/>
          </p:cNvSpPr>
          <p:nvPr>
            <p:ph type="body" sz="quarter" idx="22"/>
          </p:nvPr>
        </p:nvSpPr>
        <p:spPr/>
        <p:txBody>
          <a:bodyPr/>
          <a:lstStyle/>
          <a:p>
            <a:r>
              <a:rPr lang="es-ES"/>
              <a:t>SERVICIOS</a:t>
            </a:r>
          </a:p>
        </p:txBody>
      </p:sp>
      <p:sp>
        <p:nvSpPr>
          <p:cNvPr id="6" name="Marcador de texto 5">
            <a:extLst>
              <a:ext uri="{FF2B5EF4-FFF2-40B4-BE49-F238E27FC236}">
                <a16:creationId xmlns:a16="http://schemas.microsoft.com/office/drawing/2014/main" id="{8AC37230-7512-F477-BDB7-120AADB84D18}"/>
              </a:ext>
            </a:extLst>
          </p:cNvPr>
          <p:cNvSpPr>
            <a:spLocks noGrp="1"/>
          </p:cNvSpPr>
          <p:nvPr>
            <p:ph type="body" sz="quarter" idx="23"/>
          </p:nvPr>
        </p:nvSpPr>
        <p:spPr/>
        <p:txBody>
          <a:bodyPr/>
          <a:lstStyle/>
          <a:p>
            <a:r>
              <a:rPr lang="es-ES"/>
              <a:t>MATERIAL RODANTE</a:t>
            </a:r>
          </a:p>
        </p:txBody>
      </p:sp>
      <p:sp>
        <p:nvSpPr>
          <p:cNvPr id="7" name="Marcador de texto 6">
            <a:extLst>
              <a:ext uri="{FF2B5EF4-FFF2-40B4-BE49-F238E27FC236}">
                <a16:creationId xmlns:a16="http://schemas.microsoft.com/office/drawing/2014/main" id="{54117440-B100-C015-DCB7-B05A32AF321E}"/>
              </a:ext>
            </a:extLst>
          </p:cNvPr>
          <p:cNvSpPr>
            <a:spLocks noGrp="1"/>
          </p:cNvSpPr>
          <p:nvPr>
            <p:ph type="body" sz="quarter" idx="24"/>
          </p:nvPr>
        </p:nvSpPr>
        <p:spPr/>
        <p:txBody>
          <a:bodyPr/>
          <a:lstStyle/>
          <a:p>
            <a:r>
              <a:rPr lang="es-ES"/>
              <a:t>Impulso al ferrocarril</a:t>
            </a:r>
          </a:p>
        </p:txBody>
      </p:sp>
      <p:sp>
        <p:nvSpPr>
          <p:cNvPr id="8" name="Marcador de texto 7">
            <a:extLst>
              <a:ext uri="{FF2B5EF4-FFF2-40B4-BE49-F238E27FC236}">
                <a16:creationId xmlns:a16="http://schemas.microsoft.com/office/drawing/2014/main" id="{1DA05F7D-7CEA-694B-0C8E-7B1AC96FCC15}"/>
              </a:ext>
            </a:extLst>
          </p:cNvPr>
          <p:cNvSpPr>
            <a:spLocks noGrp="1"/>
          </p:cNvSpPr>
          <p:nvPr>
            <p:ph type="body" sz="quarter" idx="25"/>
          </p:nvPr>
        </p:nvSpPr>
        <p:spPr/>
        <p:txBody>
          <a:bodyPr/>
          <a:lstStyle/>
          <a:p>
            <a:r>
              <a:rPr lang="es-ES"/>
              <a:t>Conexión en ancho estándar</a:t>
            </a:r>
          </a:p>
        </p:txBody>
      </p:sp>
      <p:sp>
        <p:nvSpPr>
          <p:cNvPr id="9" name="Marcador de texto 8">
            <a:extLst>
              <a:ext uri="{FF2B5EF4-FFF2-40B4-BE49-F238E27FC236}">
                <a16:creationId xmlns:a16="http://schemas.microsoft.com/office/drawing/2014/main" id="{36CA8CB5-8014-DF71-53DA-D7FFF957C6EC}"/>
              </a:ext>
            </a:extLst>
          </p:cNvPr>
          <p:cNvSpPr>
            <a:spLocks noGrp="1"/>
          </p:cNvSpPr>
          <p:nvPr>
            <p:ph type="body" sz="quarter" idx="26"/>
          </p:nvPr>
        </p:nvSpPr>
        <p:spPr/>
        <p:txBody>
          <a:bodyPr/>
          <a:lstStyle/>
          <a:p>
            <a:r>
              <a:rPr lang="es-ES"/>
              <a:t>Pasajeros y mercancías</a:t>
            </a:r>
          </a:p>
        </p:txBody>
      </p:sp>
      <p:sp>
        <p:nvSpPr>
          <p:cNvPr id="10" name="Marcador de texto 9">
            <a:extLst>
              <a:ext uri="{FF2B5EF4-FFF2-40B4-BE49-F238E27FC236}">
                <a16:creationId xmlns:a16="http://schemas.microsoft.com/office/drawing/2014/main" id="{786EAD2F-2506-CD9F-19AF-EB43949BF3AD}"/>
              </a:ext>
            </a:extLst>
          </p:cNvPr>
          <p:cNvSpPr>
            <a:spLocks noGrp="1"/>
          </p:cNvSpPr>
          <p:nvPr>
            <p:ph type="body" sz="quarter" idx="27"/>
          </p:nvPr>
        </p:nvSpPr>
        <p:spPr/>
        <p:txBody>
          <a:bodyPr/>
          <a:lstStyle/>
          <a:p>
            <a:r>
              <a:rPr lang="es-ES"/>
              <a:t>Interoperabilidad europea</a:t>
            </a:r>
          </a:p>
        </p:txBody>
      </p:sp>
      <p:sp>
        <p:nvSpPr>
          <p:cNvPr id="11" name="Marcador de número de diapositiva 10">
            <a:extLst>
              <a:ext uri="{FF2B5EF4-FFF2-40B4-BE49-F238E27FC236}">
                <a16:creationId xmlns:a16="http://schemas.microsoft.com/office/drawing/2014/main" id="{6EA78722-6EE9-4CDF-03CD-7E8D880C8075}"/>
              </a:ext>
            </a:extLst>
          </p:cNvPr>
          <p:cNvSpPr>
            <a:spLocks noGrp="1"/>
          </p:cNvSpPr>
          <p:nvPr>
            <p:ph type="sldNum" sz="quarter" idx="19"/>
          </p:nvPr>
        </p:nvSpPr>
        <p:spPr/>
        <p:txBody>
          <a:bodyPr/>
          <a:lstStyle/>
          <a:p>
            <a:fld id="{3536DBB0-82DF-44E8-A9B3-7680102EDDF9}" type="slidenum">
              <a:rPr lang="es-ES" smtClean="0"/>
              <a:t>10</a:t>
            </a:fld>
            <a:endParaRPr lang="es-ES"/>
          </a:p>
        </p:txBody>
      </p:sp>
      <p:sp>
        <p:nvSpPr>
          <p:cNvPr id="12" name="CuadroTexto 11">
            <a:extLst>
              <a:ext uri="{FF2B5EF4-FFF2-40B4-BE49-F238E27FC236}">
                <a16:creationId xmlns:a16="http://schemas.microsoft.com/office/drawing/2014/main" id="{F93FEAED-2AF8-C35E-9DA2-FE1D303D01F3}"/>
              </a:ext>
            </a:extLst>
          </p:cNvPr>
          <p:cNvSpPr txBox="1"/>
          <p:nvPr/>
        </p:nvSpPr>
        <p:spPr>
          <a:xfrm>
            <a:off x="3474781" y="2535628"/>
            <a:ext cx="1265129" cy="707886"/>
          </a:xfrm>
          <a:prstGeom prst="rect">
            <a:avLst/>
          </a:prstGeom>
          <a:noFill/>
        </p:spPr>
        <p:txBody>
          <a:bodyPr wrap="square" rtlCol="0">
            <a:spAutoFit/>
          </a:bodyPr>
          <a:lstStyle/>
          <a:p>
            <a:r>
              <a:rPr lang="es-ES" sz="4000" b="1">
                <a:solidFill>
                  <a:schemeClr val="tx1"/>
                </a:solidFill>
              </a:rPr>
              <a:t>360º</a:t>
            </a:r>
          </a:p>
        </p:txBody>
      </p:sp>
      <p:pic>
        <p:nvPicPr>
          <p:cNvPr id="14" name="Gráfico 13" descr="Monedas contorno">
            <a:extLst>
              <a:ext uri="{FF2B5EF4-FFF2-40B4-BE49-F238E27FC236}">
                <a16:creationId xmlns:a16="http://schemas.microsoft.com/office/drawing/2014/main" id="{FC410D88-16E5-76F4-883D-E9B8501D07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674" y="1364652"/>
            <a:ext cx="504000" cy="504000"/>
          </a:xfrm>
          <a:prstGeom prst="rect">
            <a:avLst/>
          </a:prstGeom>
        </p:spPr>
      </p:pic>
      <p:pic>
        <p:nvPicPr>
          <p:cNvPr id="16" name="Gráfico 15" descr="Grupo de mujeres contorno">
            <a:extLst>
              <a:ext uri="{FF2B5EF4-FFF2-40B4-BE49-F238E27FC236}">
                <a16:creationId xmlns:a16="http://schemas.microsoft.com/office/drawing/2014/main" id="{7F51E3FD-C4C5-A096-EDFD-1DD5C16A94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00" y="3689760"/>
            <a:ext cx="468000" cy="468000"/>
          </a:xfrm>
          <a:prstGeom prst="rect">
            <a:avLst/>
          </a:prstGeom>
        </p:spPr>
      </p:pic>
      <p:pic>
        <p:nvPicPr>
          <p:cNvPr id="20" name="Gráfico 19" descr="Tren contorno">
            <a:extLst>
              <a:ext uri="{FF2B5EF4-FFF2-40B4-BE49-F238E27FC236}">
                <a16:creationId xmlns:a16="http://schemas.microsoft.com/office/drawing/2014/main" id="{8956740C-312C-803F-B585-9F6A052474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8757" y="3970020"/>
            <a:ext cx="504000" cy="504000"/>
          </a:xfrm>
          <a:prstGeom prst="rect">
            <a:avLst/>
          </a:prstGeom>
        </p:spPr>
      </p:pic>
      <p:pic>
        <p:nvPicPr>
          <p:cNvPr id="22" name="Gráfico 21" descr="Vías del tren contorno">
            <a:extLst>
              <a:ext uri="{FF2B5EF4-FFF2-40B4-BE49-F238E27FC236}">
                <a16:creationId xmlns:a16="http://schemas.microsoft.com/office/drawing/2014/main" id="{5A66DEA0-98DE-0BEC-CFB0-6A44EC730B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8361" y="1292652"/>
            <a:ext cx="504000" cy="504000"/>
          </a:xfrm>
          <a:prstGeom prst="rect">
            <a:avLst/>
          </a:prstGeom>
        </p:spPr>
      </p:pic>
      <p:pic>
        <p:nvPicPr>
          <p:cNvPr id="13" name="Imagen 12" descr="Icono&#10;&#10;Descripción generada automáticamente">
            <a:extLst>
              <a:ext uri="{FF2B5EF4-FFF2-40B4-BE49-F238E27FC236}">
                <a16:creationId xmlns:a16="http://schemas.microsoft.com/office/drawing/2014/main" id="{942463AF-C003-D37C-467A-D5986F16B732}"/>
              </a:ext>
            </a:extLst>
          </p:cNvPr>
          <p:cNvPicPr>
            <a:picLocks noChangeAspect="1"/>
          </p:cNvPicPr>
          <p:nvPr/>
        </p:nvPicPr>
        <p:blipFill>
          <a:blip r:embed="rId11"/>
          <a:stretch>
            <a:fillRect/>
          </a:stretch>
        </p:blipFill>
        <p:spPr>
          <a:xfrm>
            <a:off x="560784" y="4155280"/>
            <a:ext cx="628652" cy="464345"/>
          </a:xfrm>
          <a:prstGeom prst="rect">
            <a:avLst/>
          </a:prstGeom>
        </p:spPr>
      </p:pic>
    </p:spTree>
    <p:extLst>
      <p:ext uri="{BB962C8B-B14F-4D97-AF65-F5344CB8AC3E}">
        <p14:creationId xmlns:p14="http://schemas.microsoft.com/office/powerpoint/2010/main" val="88024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a:extLst>
              <a:ext uri="{FF2B5EF4-FFF2-40B4-BE49-F238E27FC236}">
                <a16:creationId xmlns:a16="http://schemas.microsoft.com/office/drawing/2014/main" id="{9AFD56AE-AF59-246C-0899-354804CB57B4}"/>
              </a:ext>
            </a:extLst>
          </p:cNvPr>
          <p:cNvPicPr>
            <a:picLocks noGrp="1" noChangeAspect="1"/>
          </p:cNvPicPr>
          <p:nvPr>
            <p:ph type="pic" sz="quarter" idx="22"/>
          </p:nvPr>
        </p:nvPicPr>
        <p:blipFill>
          <a:blip r:embed="rId2"/>
          <a:srcRect l="10625" r="10625"/>
          <a:stretch/>
        </p:blipFill>
        <p:spPr/>
      </p:pic>
      <p:sp>
        <p:nvSpPr>
          <p:cNvPr id="4" name="Título 3">
            <a:extLst>
              <a:ext uri="{FF2B5EF4-FFF2-40B4-BE49-F238E27FC236}">
                <a16:creationId xmlns:a16="http://schemas.microsoft.com/office/drawing/2014/main" id="{C3B3604A-6315-075B-CD37-CEE0DE78C367}"/>
              </a:ext>
            </a:extLst>
          </p:cNvPr>
          <p:cNvSpPr>
            <a:spLocks noGrp="1"/>
          </p:cNvSpPr>
          <p:nvPr>
            <p:ph type="title" idx="2"/>
          </p:nvPr>
        </p:nvSpPr>
        <p:spPr/>
        <p:txBody>
          <a:bodyPr/>
          <a:lstStyle/>
          <a:p>
            <a:r>
              <a:rPr lang="ca-ES"/>
              <a:t>02</a:t>
            </a:r>
          </a:p>
        </p:txBody>
      </p:sp>
      <p:sp>
        <p:nvSpPr>
          <p:cNvPr id="5" name="Marcador de número de diapositiva 4">
            <a:extLst>
              <a:ext uri="{FF2B5EF4-FFF2-40B4-BE49-F238E27FC236}">
                <a16:creationId xmlns:a16="http://schemas.microsoft.com/office/drawing/2014/main" id="{937FDC0A-7BD1-7111-23AE-C4FB40F6BBB8}"/>
              </a:ext>
            </a:extLst>
          </p:cNvPr>
          <p:cNvSpPr>
            <a:spLocks noGrp="1"/>
          </p:cNvSpPr>
          <p:nvPr>
            <p:ph type="sldNum" sz="quarter" idx="19"/>
          </p:nvPr>
        </p:nvSpPr>
        <p:spPr>
          <a:prstGeom prst="rect">
            <a:avLst/>
          </a:prstGeom>
        </p:spPr>
        <p:txBody>
          <a:bodyPr/>
          <a:lstStyle/>
          <a:p>
            <a:fld id="{3536DBB0-82DF-44E8-A9B3-7680102EDDF9}" type="slidenum">
              <a:rPr lang="es-ES" smtClean="0"/>
              <a:t>11</a:t>
            </a:fld>
            <a:endParaRPr lang="es-ES"/>
          </a:p>
        </p:txBody>
      </p:sp>
      <p:sp>
        <p:nvSpPr>
          <p:cNvPr id="6" name="Marcador de contenido 5">
            <a:extLst>
              <a:ext uri="{FF2B5EF4-FFF2-40B4-BE49-F238E27FC236}">
                <a16:creationId xmlns:a16="http://schemas.microsoft.com/office/drawing/2014/main" id="{08370C85-1EC6-1F5A-E68F-7EB99415CE1D}"/>
              </a:ext>
            </a:extLst>
          </p:cNvPr>
          <p:cNvSpPr>
            <a:spLocks noGrp="1"/>
          </p:cNvSpPr>
          <p:nvPr>
            <p:ph sz="quarter" idx="20"/>
          </p:nvPr>
        </p:nvSpPr>
        <p:spPr/>
        <p:txBody>
          <a:bodyPr/>
          <a:lstStyle/>
          <a:p>
            <a:endParaRPr lang="ca-ES"/>
          </a:p>
        </p:txBody>
      </p:sp>
      <p:sp>
        <p:nvSpPr>
          <p:cNvPr id="8" name="Marcador de texto 7">
            <a:extLst>
              <a:ext uri="{FF2B5EF4-FFF2-40B4-BE49-F238E27FC236}">
                <a16:creationId xmlns:a16="http://schemas.microsoft.com/office/drawing/2014/main" id="{76A8D539-6E00-0404-27D0-85150A22A729}"/>
              </a:ext>
            </a:extLst>
          </p:cNvPr>
          <p:cNvSpPr>
            <a:spLocks noGrp="1"/>
          </p:cNvSpPr>
          <p:nvPr>
            <p:ph type="body" sz="quarter" idx="23"/>
          </p:nvPr>
        </p:nvSpPr>
        <p:spPr>
          <a:xfrm>
            <a:off x="1184400" y="1048137"/>
            <a:ext cx="3016800" cy="579600"/>
          </a:xfrm>
        </p:spPr>
        <p:txBody>
          <a:bodyPr/>
          <a:lstStyle/>
          <a:p>
            <a:r>
              <a:rPr lang="ca-ES"/>
              <a:t>EVOLUCIÓN 2018-2023</a:t>
            </a:r>
          </a:p>
        </p:txBody>
      </p:sp>
    </p:spTree>
    <p:extLst>
      <p:ext uri="{BB962C8B-B14F-4D97-AF65-F5344CB8AC3E}">
        <p14:creationId xmlns:p14="http://schemas.microsoft.com/office/powerpoint/2010/main" val="1949282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42;p40">
            <a:extLst>
              <a:ext uri="{FF2B5EF4-FFF2-40B4-BE49-F238E27FC236}">
                <a16:creationId xmlns:a16="http://schemas.microsoft.com/office/drawing/2014/main" id="{9BCD22B6-D34A-A3C6-A710-C937625E83D4}"/>
              </a:ext>
            </a:extLst>
          </p:cNvPr>
          <p:cNvSpPr/>
          <p:nvPr/>
        </p:nvSpPr>
        <p:spPr>
          <a:xfrm>
            <a:off x="3222567" y="2488056"/>
            <a:ext cx="1770204" cy="58269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7;p40">
            <a:extLst>
              <a:ext uri="{FF2B5EF4-FFF2-40B4-BE49-F238E27FC236}">
                <a16:creationId xmlns:a16="http://schemas.microsoft.com/office/drawing/2014/main" id="{01441FDC-1DB4-41A1-644B-D3419F747C80}"/>
              </a:ext>
            </a:extLst>
          </p:cNvPr>
          <p:cNvSpPr/>
          <p:nvPr/>
        </p:nvSpPr>
        <p:spPr>
          <a:xfrm>
            <a:off x="4860180" y="2618602"/>
            <a:ext cx="1740534" cy="370800"/>
          </a:xfrm>
          <a:prstGeom prst="rect">
            <a:avLst/>
          </a:prstGeom>
          <a:solidFill>
            <a:schemeClr val="accent1">
              <a:alpha val="7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Marcador de número de diapositiva 4">
            <a:extLst>
              <a:ext uri="{FF2B5EF4-FFF2-40B4-BE49-F238E27FC236}">
                <a16:creationId xmlns:a16="http://schemas.microsoft.com/office/drawing/2014/main" id="{A815A1EA-233C-F293-6BB3-3CD4C24FED41}"/>
              </a:ext>
            </a:extLst>
          </p:cNvPr>
          <p:cNvSpPr>
            <a:spLocks noGrp="1"/>
          </p:cNvSpPr>
          <p:nvPr>
            <p:ph type="sldNum" sz="quarter" idx="19"/>
          </p:nvPr>
        </p:nvSpPr>
        <p:spPr>
          <a:prstGeom prst="rect">
            <a:avLst/>
          </a:prstGeom>
        </p:spPr>
        <p:txBody>
          <a:bodyPr/>
          <a:lstStyle/>
          <a:p>
            <a:fld id="{3536DBB0-82DF-44E8-A9B3-7680102EDDF9}" type="slidenum">
              <a:rPr lang="es-ES" smtClean="0"/>
              <a:t>12</a:t>
            </a:fld>
            <a:endParaRPr lang="es-ES"/>
          </a:p>
        </p:txBody>
      </p:sp>
      <p:sp>
        <p:nvSpPr>
          <p:cNvPr id="3" name="Título 2">
            <a:extLst>
              <a:ext uri="{FF2B5EF4-FFF2-40B4-BE49-F238E27FC236}">
                <a16:creationId xmlns:a16="http://schemas.microsoft.com/office/drawing/2014/main" id="{9CE45F8B-479E-1662-516E-CADBF47EF06B}"/>
              </a:ext>
            </a:extLst>
          </p:cNvPr>
          <p:cNvSpPr>
            <a:spLocks noGrp="1"/>
          </p:cNvSpPr>
          <p:nvPr>
            <p:ph type="ctrTitle"/>
          </p:nvPr>
        </p:nvSpPr>
        <p:spPr/>
        <p:txBody>
          <a:bodyPr/>
          <a:lstStyle/>
          <a:p>
            <a:r>
              <a:rPr lang="ca-ES"/>
              <a:t>EVOLUCIÓN 2018-2023</a:t>
            </a:r>
          </a:p>
        </p:txBody>
      </p:sp>
      <p:sp>
        <p:nvSpPr>
          <p:cNvPr id="18" name="Google Shape;351;p40">
            <a:extLst>
              <a:ext uri="{FF2B5EF4-FFF2-40B4-BE49-F238E27FC236}">
                <a16:creationId xmlns:a16="http://schemas.microsoft.com/office/drawing/2014/main" id="{E19A271A-1B34-ED8F-C6BD-14C484689F4E}"/>
              </a:ext>
            </a:extLst>
          </p:cNvPr>
          <p:cNvSpPr/>
          <p:nvPr/>
        </p:nvSpPr>
        <p:spPr>
          <a:xfrm>
            <a:off x="3244078" y="1587630"/>
            <a:ext cx="1770204" cy="5832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1;p40">
            <a:extLst>
              <a:ext uri="{FF2B5EF4-FFF2-40B4-BE49-F238E27FC236}">
                <a16:creationId xmlns:a16="http://schemas.microsoft.com/office/drawing/2014/main" id="{7E3686D3-2C6D-D60E-7B33-6CC79A7BC53B}"/>
              </a:ext>
            </a:extLst>
          </p:cNvPr>
          <p:cNvSpPr/>
          <p:nvPr/>
        </p:nvSpPr>
        <p:spPr>
          <a:xfrm>
            <a:off x="3244078" y="3508865"/>
            <a:ext cx="1770204" cy="5832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rupo 33">
            <a:extLst>
              <a:ext uri="{FF2B5EF4-FFF2-40B4-BE49-F238E27FC236}">
                <a16:creationId xmlns:a16="http://schemas.microsoft.com/office/drawing/2014/main" id="{8343AB0A-EECB-3201-D225-7E62E19C640D}"/>
              </a:ext>
            </a:extLst>
          </p:cNvPr>
          <p:cNvGrpSpPr/>
          <p:nvPr/>
        </p:nvGrpSpPr>
        <p:grpSpPr>
          <a:xfrm>
            <a:off x="2851148" y="1646168"/>
            <a:ext cx="3718714" cy="2426241"/>
            <a:chOff x="-229186" y="800789"/>
            <a:chExt cx="3855392" cy="2420117"/>
          </a:xfrm>
        </p:grpSpPr>
        <p:sp>
          <p:nvSpPr>
            <p:cNvPr id="15" name="Google Shape;346;p40">
              <a:extLst>
                <a:ext uri="{FF2B5EF4-FFF2-40B4-BE49-F238E27FC236}">
                  <a16:creationId xmlns:a16="http://schemas.microsoft.com/office/drawing/2014/main" id="{76EBFAC6-1C23-6FCA-C9FE-43C24BB770C9}"/>
                </a:ext>
              </a:extLst>
            </p:cNvPr>
            <p:cNvSpPr txBox="1">
              <a:spLocks/>
            </p:cNvSpPr>
            <p:nvPr/>
          </p:nvSpPr>
          <p:spPr>
            <a:xfrm>
              <a:off x="-229186" y="1706397"/>
              <a:ext cx="2830200" cy="48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es-ES" sz="2000">
                  <a:solidFill>
                    <a:schemeClr val="lt1"/>
                  </a:solidFill>
                </a:rPr>
                <a:t>4.371 M€ </a:t>
              </a:r>
            </a:p>
          </p:txBody>
        </p:sp>
        <p:sp>
          <p:nvSpPr>
            <p:cNvPr id="19" name="Google Shape;352;p40">
              <a:extLst>
                <a:ext uri="{FF2B5EF4-FFF2-40B4-BE49-F238E27FC236}">
                  <a16:creationId xmlns:a16="http://schemas.microsoft.com/office/drawing/2014/main" id="{E262F1B9-823C-3A29-D2A0-E61ED94854C6}"/>
                </a:ext>
              </a:extLst>
            </p:cNvPr>
            <p:cNvSpPr txBox="1">
              <a:spLocks/>
            </p:cNvSpPr>
            <p:nvPr/>
          </p:nvSpPr>
          <p:spPr>
            <a:xfrm>
              <a:off x="304273" y="800789"/>
              <a:ext cx="1680706" cy="4290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es" sz="2000">
                  <a:solidFill>
                    <a:schemeClr val="lt1"/>
                  </a:solidFill>
                </a:rPr>
                <a:t>5.695 M</a:t>
              </a:r>
              <a:r>
                <a:rPr lang="es" sz="2000">
                  <a:solidFill>
                    <a:schemeClr val="lt1"/>
                  </a:solidFill>
                  <a:cs typeface="Calibri"/>
                </a:rPr>
                <a:t>€ </a:t>
              </a:r>
              <a:endParaRPr lang="es" sz="2000">
                <a:solidFill>
                  <a:schemeClr val="lt1"/>
                </a:solidFill>
              </a:endParaRPr>
            </a:p>
          </p:txBody>
        </p:sp>
        <p:sp>
          <p:nvSpPr>
            <p:cNvPr id="20" name="Google Shape;354;p40">
              <a:extLst>
                <a:ext uri="{FF2B5EF4-FFF2-40B4-BE49-F238E27FC236}">
                  <a16:creationId xmlns:a16="http://schemas.microsoft.com/office/drawing/2014/main" id="{8EC3DF92-05DB-8398-CF00-031F3922FBC1}"/>
                </a:ext>
              </a:extLst>
            </p:cNvPr>
            <p:cNvSpPr txBox="1">
              <a:spLocks/>
            </p:cNvSpPr>
            <p:nvPr/>
          </p:nvSpPr>
          <p:spPr>
            <a:xfrm>
              <a:off x="138420" y="2713104"/>
              <a:ext cx="1974790" cy="4492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es" sz="2000">
                  <a:solidFill>
                    <a:schemeClr val="lt1"/>
                  </a:solidFill>
                </a:rPr>
                <a:t>2.693 M€</a:t>
              </a:r>
              <a:br>
                <a:rPr lang="es" sz="2000"/>
              </a:br>
              <a:endParaRPr lang="es" sz="900">
                <a:solidFill>
                  <a:schemeClr val="lt1"/>
                </a:solidFill>
              </a:endParaRPr>
            </a:p>
          </p:txBody>
        </p:sp>
        <p:sp>
          <p:nvSpPr>
            <p:cNvPr id="29" name="Google Shape;343;p40">
              <a:extLst>
                <a:ext uri="{FF2B5EF4-FFF2-40B4-BE49-F238E27FC236}">
                  <a16:creationId xmlns:a16="http://schemas.microsoft.com/office/drawing/2014/main" id="{9B51224B-2107-D035-C4EA-9C358F68458C}"/>
                </a:ext>
              </a:extLst>
            </p:cNvPr>
            <p:cNvSpPr/>
            <p:nvPr/>
          </p:nvSpPr>
          <p:spPr>
            <a:xfrm>
              <a:off x="1885672" y="849728"/>
              <a:ext cx="1740534" cy="3722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b="1">
                  <a:solidFill>
                    <a:schemeClr val="bg1"/>
                  </a:solidFill>
                  <a:latin typeface="Catamaran Light" panose="020B0604020202020204" charset="0"/>
                  <a:cs typeface="Catamaran Light" panose="020B0604020202020204" charset="0"/>
                </a:rPr>
                <a:t>LICITADOS</a:t>
              </a:r>
              <a:endParaRPr b="1">
                <a:solidFill>
                  <a:schemeClr val="bg1"/>
                </a:solidFill>
                <a:latin typeface="Catamaran Light" panose="020B0604020202020204" charset="0"/>
                <a:cs typeface="Catamaran Light" panose="020B0604020202020204" charset="0"/>
              </a:endParaRPr>
            </a:p>
          </p:txBody>
        </p:sp>
        <p:sp>
          <p:nvSpPr>
            <p:cNvPr id="30" name="Google Shape;348;p40">
              <a:extLst>
                <a:ext uri="{FF2B5EF4-FFF2-40B4-BE49-F238E27FC236}">
                  <a16:creationId xmlns:a16="http://schemas.microsoft.com/office/drawing/2014/main" id="{F95D3F9D-8BD1-6C76-ADAE-2FF22E48DB82}"/>
                </a:ext>
              </a:extLst>
            </p:cNvPr>
            <p:cNvSpPr txBox="1">
              <a:spLocks/>
            </p:cNvSpPr>
            <p:nvPr/>
          </p:nvSpPr>
          <p:spPr>
            <a:xfrm>
              <a:off x="1876486" y="1829274"/>
              <a:ext cx="1465110" cy="3570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r>
                <a:rPr lang="es-ES" sz="1400">
                  <a:solidFill>
                    <a:schemeClr val="bg1"/>
                  </a:solidFill>
                  <a:latin typeface="Catamaran Light"/>
                  <a:ea typeface="Catamaran Light"/>
                  <a:cs typeface="Catamaran Light"/>
                  <a:sym typeface="Catamaran Light"/>
                </a:rPr>
                <a:t>ADJUDICADOS</a:t>
              </a:r>
            </a:p>
          </p:txBody>
        </p:sp>
        <p:sp>
          <p:nvSpPr>
            <p:cNvPr id="33" name="Google Shape;343;p40">
              <a:extLst>
                <a:ext uri="{FF2B5EF4-FFF2-40B4-BE49-F238E27FC236}">
                  <a16:creationId xmlns:a16="http://schemas.microsoft.com/office/drawing/2014/main" id="{2BED87C9-729D-3D7A-C9E1-3342589CEADD}"/>
                </a:ext>
              </a:extLst>
            </p:cNvPr>
            <p:cNvSpPr/>
            <p:nvPr/>
          </p:nvSpPr>
          <p:spPr>
            <a:xfrm>
              <a:off x="1853708" y="2848678"/>
              <a:ext cx="1740534" cy="3722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b="1">
                  <a:solidFill>
                    <a:schemeClr val="bg1"/>
                  </a:solidFill>
                  <a:latin typeface="Catamaran Light" panose="020B0604020202020204" charset="0"/>
                  <a:cs typeface="Catamaran Light" panose="020B0604020202020204" charset="0"/>
                </a:rPr>
                <a:t>EJECUTADOS</a:t>
              </a:r>
              <a:endParaRPr b="1">
                <a:solidFill>
                  <a:schemeClr val="bg1"/>
                </a:solidFill>
                <a:latin typeface="Catamaran Light" panose="020B0604020202020204" charset="0"/>
                <a:cs typeface="Catamaran Light" panose="020B0604020202020204" charset="0"/>
              </a:endParaRPr>
            </a:p>
          </p:txBody>
        </p:sp>
      </p:grpSp>
    </p:spTree>
    <p:extLst>
      <p:ext uri="{BB962C8B-B14F-4D97-AF65-F5344CB8AC3E}">
        <p14:creationId xmlns:p14="http://schemas.microsoft.com/office/powerpoint/2010/main" val="2680504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áfico 20">
            <a:extLst>
              <a:ext uri="{FF2B5EF4-FFF2-40B4-BE49-F238E27FC236}">
                <a16:creationId xmlns:a16="http://schemas.microsoft.com/office/drawing/2014/main" id="{C470D2E3-089D-3783-24E0-289936CE96A9}"/>
              </a:ext>
            </a:extLst>
          </p:cNvPr>
          <p:cNvGraphicFramePr/>
          <p:nvPr>
            <p:extLst>
              <p:ext uri="{D42A27DB-BD31-4B8C-83A1-F6EECF244321}">
                <p14:modId xmlns:p14="http://schemas.microsoft.com/office/powerpoint/2010/main" val="3173827506"/>
              </p:ext>
            </p:extLst>
          </p:nvPr>
        </p:nvGraphicFramePr>
        <p:xfrm>
          <a:off x="655200" y="1179506"/>
          <a:ext cx="7226928" cy="3196526"/>
        </p:xfrm>
        <a:graphic>
          <a:graphicData uri="http://schemas.openxmlformats.org/drawingml/2006/chart">
            <c:chart xmlns:c="http://schemas.openxmlformats.org/drawingml/2006/chart" xmlns:r="http://schemas.openxmlformats.org/officeDocument/2006/relationships" r:id="rId2"/>
          </a:graphicData>
        </a:graphic>
      </p:graphicFrame>
      <p:sp>
        <p:nvSpPr>
          <p:cNvPr id="5" name="Marcador de número de diapositiva 4">
            <a:extLst>
              <a:ext uri="{FF2B5EF4-FFF2-40B4-BE49-F238E27FC236}">
                <a16:creationId xmlns:a16="http://schemas.microsoft.com/office/drawing/2014/main" id="{A815A1EA-233C-F293-6BB3-3CD4C24FED41}"/>
              </a:ext>
            </a:extLst>
          </p:cNvPr>
          <p:cNvSpPr>
            <a:spLocks noGrp="1"/>
          </p:cNvSpPr>
          <p:nvPr>
            <p:ph type="sldNum" sz="quarter" idx="19"/>
          </p:nvPr>
        </p:nvSpPr>
        <p:spPr>
          <a:prstGeom prst="rect">
            <a:avLst/>
          </a:prstGeom>
        </p:spPr>
        <p:txBody>
          <a:bodyPr/>
          <a:lstStyle/>
          <a:p>
            <a:fld id="{3536DBB0-82DF-44E8-A9B3-7680102EDDF9}" type="slidenum">
              <a:rPr lang="es-ES" smtClean="0"/>
              <a:t>13</a:t>
            </a:fld>
            <a:endParaRPr lang="es-ES"/>
          </a:p>
        </p:txBody>
      </p:sp>
      <p:sp>
        <p:nvSpPr>
          <p:cNvPr id="3" name="Título 2">
            <a:extLst>
              <a:ext uri="{FF2B5EF4-FFF2-40B4-BE49-F238E27FC236}">
                <a16:creationId xmlns:a16="http://schemas.microsoft.com/office/drawing/2014/main" id="{9CE45F8B-479E-1662-516E-CADBF47EF06B}"/>
              </a:ext>
            </a:extLst>
          </p:cNvPr>
          <p:cNvSpPr>
            <a:spLocks noGrp="1"/>
          </p:cNvSpPr>
          <p:nvPr>
            <p:ph type="ctrTitle"/>
          </p:nvPr>
        </p:nvSpPr>
        <p:spPr/>
        <p:txBody>
          <a:bodyPr/>
          <a:lstStyle/>
          <a:p>
            <a:r>
              <a:rPr lang="ca-ES"/>
              <a:t>EVOLUCIÓN 2018-2023</a:t>
            </a:r>
          </a:p>
        </p:txBody>
      </p:sp>
      <p:sp>
        <p:nvSpPr>
          <p:cNvPr id="14" name="Google Shape;345;p40">
            <a:extLst>
              <a:ext uri="{FF2B5EF4-FFF2-40B4-BE49-F238E27FC236}">
                <a16:creationId xmlns:a16="http://schemas.microsoft.com/office/drawing/2014/main" id="{40E6EFA1-773F-FB16-FB42-8D9FFACC5BA5}"/>
              </a:ext>
            </a:extLst>
          </p:cNvPr>
          <p:cNvSpPr txBox="1">
            <a:spLocks/>
          </p:cNvSpPr>
          <p:nvPr/>
        </p:nvSpPr>
        <p:spPr>
          <a:xfrm>
            <a:off x="1725391" y="920596"/>
            <a:ext cx="1946714" cy="48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es" sz="1400" b="0">
                <a:solidFill>
                  <a:schemeClr val="lt1"/>
                </a:solidFill>
                <a:latin typeface="Catamaran Light"/>
                <a:ea typeface="Catamaran Light"/>
                <a:cs typeface="Catamaran Light"/>
              </a:rPr>
              <a:t>LICITADOS</a:t>
            </a:r>
          </a:p>
        </p:txBody>
      </p:sp>
      <p:sp>
        <p:nvSpPr>
          <p:cNvPr id="23" name="Google Shape;345;p40">
            <a:extLst>
              <a:ext uri="{FF2B5EF4-FFF2-40B4-BE49-F238E27FC236}">
                <a16:creationId xmlns:a16="http://schemas.microsoft.com/office/drawing/2014/main" id="{51CF4318-57E5-71B5-52A1-275D611AF387}"/>
              </a:ext>
            </a:extLst>
          </p:cNvPr>
          <p:cNvSpPr txBox="1">
            <a:spLocks/>
          </p:cNvSpPr>
          <p:nvPr/>
        </p:nvSpPr>
        <p:spPr>
          <a:xfrm>
            <a:off x="1877791" y="1072996"/>
            <a:ext cx="1946714" cy="48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es" sz="1400" b="0">
                <a:solidFill>
                  <a:schemeClr val="lt1"/>
                </a:solidFill>
                <a:latin typeface="Catamaran Light"/>
                <a:ea typeface="Catamaran Light"/>
                <a:cs typeface="Catamaran Light"/>
              </a:rPr>
              <a:t>LICITADOS</a:t>
            </a:r>
          </a:p>
        </p:txBody>
      </p:sp>
      <p:sp>
        <p:nvSpPr>
          <p:cNvPr id="26" name="Google Shape;345;p40">
            <a:extLst>
              <a:ext uri="{FF2B5EF4-FFF2-40B4-BE49-F238E27FC236}">
                <a16:creationId xmlns:a16="http://schemas.microsoft.com/office/drawing/2014/main" id="{8A1C89C1-0AAF-93C6-D6C6-2A000A267563}"/>
              </a:ext>
            </a:extLst>
          </p:cNvPr>
          <p:cNvSpPr txBox="1">
            <a:spLocks/>
          </p:cNvSpPr>
          <p:nvPr/>
        </p:nvSpPr>
        <p:spPr>
          <a:xfrm>
            <a:off x="2044719" y="1211293"/>
            <a:ext cx="1946714" cy="48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ctr"/>
            <a:r>
              <a:rPr lang="es" sz="1400" b="0">
                <a:solidFill>
                  <a:schemeClr val="lt1"/>
                </a:solidFill>
                <a:latin typeface="Catamaran Light"/>
                <a:ea typeface="Catamaran Light"/>
                <a:cs typeface="Catamaran Light"/>
              </a:rPr>
              <a:t>LICITADOS</a:t>
            </a:r>
          </a:p>
        </p:txBody>
      </p:sp>
    </p:spTree>
    <p:extLst>
      <p:ext uri="{BB962C8B-B14F-4D97-AF65-F5344CB8AC3E}">
        <p14:creationId xmlns:p14="http://schemas.microsoft.com/office/powerpoint/2010/main" val="71406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descr="Imagen que contiene camioneta, exterior, camino, transporte&#10;&#10;Descripción generada automáticamente">
            <a:extLst>
              <a:ext uri="{FF2B5EF4-FFF2-40B4-BE49-F238E27FC236}">
                <a16:creationId xmlns:a16="http://schemas.microsoft.com/office/drawing/2014/main" id="{0EF34C5A-98D6-0FD8-E099-866CFCC184CF}"/>
              </a:ext>
            </a:extLst>
          </p:cNvPr>
          <p:cNvPicPr>
            <a:picLocks noGrp="1" noChangeAspect="1"/>
          </p:cNvPicPr>
          <p:nvPr>
            <p:ph type="pic" sz="quarter" idx="22"/>
          </p:nvPr>
        </p:nvPicPr>
        <p:blipFill>
          <a:blip r:embed="rId2"/>
          <a:srcRect l="6425" r="6425"/>
          <a:stretch>
            <a:fillRect/>
          </a:stretch>
        </p:blipFill>
        <p:spPr/>
      </p:pic>
      <p:sp>
        <p:nvSpPr>
          <p:cNvPr id="4" name="Título 3">
            <a:extLst>
              <a:ext uri="{FF2B5EF4-FFF2-40B4-BE49-F238E27FC236}">
                <a16:creationId xmlns:a16="http://schemas.microsoft.com/office/drawing/2014/main" id="{F60FA435-6560-5491-FD7A-5901EE2CB7FD}"/>
              </a:ext>
            </a:extLst>
          </p:cNvPr>
          <p:cNvSpPr>
            <a:spLocks noGrp="1"/>
          </p:cNvSpPr>
          <p:nvPr>
            <p:ph type="title" idx="2"/>
          </p:nvPr>
        </p:nvSpPr>
        <p:spPr/>
        <p:txBody>
          <a:bodyPr/>
          <a:lstStyle/>
          <a:p>
            <a:r>
              <a:rPr lang="ca-ES"/>
              <a:t>03</a:t>
            </a:r>
          </a:p>
        </p:txBody>
      </p:sp>
      <p:sp>
        <p:nvSpPr>
          <p:cNvPr id="5" name="Marcador de número de diapositiva 4">
            <a:extLst>
              <a:ext uri="{FF2B5EF4-FFF2-40B4-BE49-F238E27FC236}">
                <a16:creationId xmlns:a16="http://schemas.microsoft.com/office/drawing/2014/main" id="{FB44E814-DAAA-D0AB-5683-8E89CFEEFACB}"/>
              </a:ext>
            </a:extLst>
          </p:cNvPr>
          <p:cNvSpPr>
            <a:spLocks noGrp="1"/>
          </p:cNvSpPr>
          <p:nvPr>
            <p:ph type="sldNum" sz="quarter" idx="19"/>
          </p:nvPr>
        </p:nvSpPr>
        <p:spPr>
          <a:prstGeom prst="rect">
            <a:avLst/>
          </a:prstGeom>
        </p:spPr>
        <p:txBody>
          <a:bodyPr/>
          <a:lstStyle/>
          <a:p>
            <a:fld id="{3536DBB0-82DF-44E8-A9B3-7680102EDDF9}" type="slidenum">
              <a:rPr lang="es-ES" smtClean="0"/>
              <a:t>14</a:t>
            </a:fld>
            <a:endParaRPr lang="es-ES"/>
          </a:p>
        </p:txBody>
      </p:sp>
      <p:sp>
        <p:nvSpPr>
          <p:cNvPr id="6" name="Marcador de contenido 5">
            <a:extLst>
              <a:ext uri="{FF2B5EF4-FFF2-40B4-BE49-F238E27FC236}">
                <a16:creationId xmlns:a16="http://schemas.microsoft.com/office/drawing/2014/main" id="{9F5B08EF-E761-2452-EC8F-E070F5C8A7D4}"/>
              </a:ext>
            </a:extLst>
          </p:cNvPr>
          <p:cNvSpPr>
            <a:spLocks noGrp="1"/>
          </p:cNvSpPr>
          <p:nvPr>
            <p:ph sz="quarter" idx="20"/>
          </p:nvPr>
        </p:nvSpPr>
        <p:spPr/>
        <p:txBody>
          <a:bodyPr/>
          <a:lstStyle/>
          <a:p>
            <a:endParaRPr lang="ca-ES"/>
          </a:p>
        </p:txBody>
      </p:sp>
      <p:sp>
        <p:nvSpPr>
          <p:cNvPr id="8" name="Marcador de texto 7">
            <a:extLst>
              <a:ext uri="{FF2B5EF4-FFF2-40B4-BE49-F238E27FC236}">
                <a16:creationId xmlns:a16="http://schemas.microsoft.com/office/drawing/2014/main" id="{FBA719C8-181A-42D7-211D-9600955813C2}"/>
              </a:ext>
            </a:extLst>
          </p:cNvPr>
          <p:cNvSpPr>
            <a:spLocks noGrp="1"/>
          </p:cNvSpPr>
          <p:nvPr>
            <p:ph type="body" sz="quarter" idx="23"/>
          </p:nvPr>
        </p:nvSpPr>
        <p:spPr>
          <a:xfrm>
            <a:off x="1184400" y="1161552"/>
            <a:ext cx="3016800" cy="579600"/>
          </a:xfrm>
        </p:spPr>
        <p:txBody>
          <a:bodyPr/>
          <a:lstStyle/>
          <a:p>
            <a:r>
              <a:rPr lang="ca-ES"/>
              <a:t>RETOS</a:t>
            </a:r>
          </a:p>
        </p:txBody>
      </p:sp>
    </p:spTree>
    <p:extLst>
      <p:ext uri="{BB962C8B-B14F-4D97-AF65-F5344CB8AC3E}">
        <p14:creationId xmlns:p14="http://schemas.microsoft.com/office/powerpoint/2010/main" val="2467538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90E66-415E-12CA-5CAF-77556969B5B6}"/>
              </a:ext>
            </a:extLst>
          </p:cNvPr>
          <p:cNvSpPr>
            <a:spLocks noGrp="1"/>
          </p:cNvSpPr>
          <p:nvPr>
            <p:ph type="ctrTitle"/>
          </p:nvPr>
        </p:nvSpPr>
        <p:spPr/>
        <p:txBody>
          <a:bodyPr/>
          <a:lstStyle/>
          <a:p>
            <a:r>
              <a:rPr lang="ca-ES"/>
              <a:t>INFRAESTRUCTURA</a:t>
            </a:r>
          </a:p>
        </p:txBody>
      </p:sp>
      <p:sp>
        <p:nvSpPr>
          <p:cNvPr id="3" name="Subtítulo 2">
            <a:extLst>
              <a:ext uri="{FF2B5EF4-FFF2-40B4-BE49-F238E27FC236}">
                <a16:creationId xmlns:a16="http://schemas.microsoft.com/office/drawing/2014/main" id="{589A4085-FF3A-87E2-F7CC-22EEF7D807C4}"/>
              </a:ext>
            </a:extLst>
          </p:cNvPr>
          <p:cNvSpPr>
            <a:spLocks noGrp="1"/>
          </p:cNvSpPr>
          <p:nvPr>
            <p:ph type="subTitle" idx="1"/>
          </p:nvPr>
        </p:nvSpPr>
        <p:spPr/>
        <p:txBody>
          <a:bodyPr/>
          <a:lstStyle/>
          <a:p>
            <a:pPr marL="90488" indent="0" algn="ctr"/>
            <a:r>
              <a:rPr lang="es-ES"/>
              <a:t>Necesaria pero NO suficiente, hay que seguir invirtiendo en Obra Pública</a:t>
            </a:r>
          </a:p>
        </p:txBody>
      </p:sp>
      <p:sp>
        <p:nvSpPr>
          <p:cNvPr id="4" name="Título 3">
            <a:extLst>
              <a:ext uri="{FF2B5EF4-FFF2-40B4-BE49-F238E27FC236}">
                <a16:creationId xmlns:a16="http://schemas.microsoft.com/office/drawing/2014/main" id="{77D5BCAA-F8B3-D3BC-4198-4A49BD07FCDF}"/>
              </a:ext>
            </a:extLst>
          </p:cNvPr>
          <p:cNvSpPr>
            <a:spLocks noGrp="1"/>
          </p:cNvSpPr>
          <p:nvPr>
            <p:ph type="ctrTitle" idx="2"/>
          </p:nvPr>
        </p:nvSpPr>
        <p:spPr/>
        <p:txBody>
          <a:bodyPr/>
          <a:lstStyle/>
          <a:p>
            <a:r>
              <a:rPr lang="ca-ES"/>
              <a:t>SERVICIOS</a:t>
            </a:r>
          </a:p>
        </p:txBody>
      </p:sp>
      <p:sp>
        <p:nvSpPr>
          <p:cNvPr id="5" name="Subtítulo 4">
            <a:extLst>
              <a:ext uri="{FF2B5EF4-FFF2-40B4-BE49-F238E27FC236}">
                <a16:creationId xmlns:a16="http://schemas.microsoft.com/office/drawing/2014/main" id="{A70ED741-F8A3-54A9-6103-F3FC8B35D8BB}"/>
              </a:ext>
            </a:extLst>
          </p:cNvPr>
          <p:cNvSpPr>
            <a:spLocks noGrp="1"/>
          </p:cNvSpPr>
          <p:nvPr>
            <p:ph type="subTitle" idx="3"/>
          </p:nvPr>
        </p:nvSpPr>
        <p:spPr/>
        <p:txBody>
          <a:bodyPr/>
          <a:lstStyle/>
          <a:p>
            <a:pPr marL="304800" indent="-34925" algn="ctr"/>
            <a:r>
              <a:rPr lang="es-ES"/>
              <a:t>Liberalización de los servicios de pasajeros en el Corredor Mediterráneo</a:t>
            </a:r>
          </a:p>
          <a:p>
            <a:endParaRPr lang="es-ES"/>
          </a:p>
          <a:p>
            <a:pPr marL="179388" indent="0" algn="ctr"/>
            <a:r>
              <a:rPr lang="es-ES"/>
              <a:t>Nuevos servicios para la descarbonización del transporte terrestre de mercancías</a:t>
            </a:r>
          </a:p>
        </p:txBody>
      </p:sp>
      <p:sp>
        <p:nvSpPr>
          <p:cNvPr id="6" name="Título 5">
            <a:extLst>
              <a:ext uri="{FF2B5EF4-FFF2-40B4-BE49-F238E27FC236}">
                <a16:creationId xmlns:a16="http://schemas.microsoft.com/office/drawing/2014/main" id="{97B63E7E-EEA9-4F9A-F649-2DDAA634417F}"/>
              </a:ext>
            </a:extLst>
          </p:cNvPr>
          <p:cNvSpPr>
            <a:spLocks noGrp="1"/>
          </p:cNvSpPr>
          <p:nvPr>
            <p:ph type="ctrTitle" idx="4"/>
          </p:nvPr>
        </p:nvSpPr>
        <p:spPr/>
        <p:txBody>
          <a:bodyPr/>
          <a:lstStyle/>
          <a:p>
            <a:r>
              <a:rPr lang="ca-ES"/>
              <a:t>MATERIAL RODANTE</a:t>
            </a:r>
          </a:p>
        </p:txBody>
      </p:sp>
      <p:sp>
        <p:nvSpPr>
          <p:cNvPr id="7" name="Subtítulo 6">
            <a:extLst>
              <a:ext uri="{FF2B5EF4-FFF2-40B4-BE49-F238E27FC236}">
                <a16:creationId xmlns:a16="http://schemas.microsoft.com/office/drawing/2014/main" id="{02E3CD7A-0768-199F-26D0-FFD7B089F2E3}"/>
              </a:ext>
            </a:extLst>
          </p:cNvPr>
          <p:cNvSpPr>
            <a:spLocks noGrp="1"/>
          </p:cNvSpPr>
          <p:nvPr>
            <p:ph type="subTitle" idx="5"/>
          </p:nvPr>
        </p:nvSpPr>
        <p:spPr/>
        <p:txBody>
          <a:bodyPr/>
          <a:lstStyle/>
          <a:p>
            <a:pPr marL="179388" indent="0" algn="ctr"/>
            <a:r>
              <a:rPr lang="es-ES"/>
              <a:t>Nuevo estándar de velocidad para trenes de pasajeros</a:t>
            </a:r>
          </a:p>
          <a:p>
            <a:pPr marL="179388" indent="0" algn="ctr"/>
            <a:endParaRPr lang="es-ES"/>
          </a:p>
          <a:p>
            <a:r>
              <a:rPr lang="es-ES"/>
              <a:t>Nuevo material adaptado a la orografía del Corredor Mediterráneo</a:t>
            </a:r>
          </a:p>
        </p:txBody>
      </p:sp>
      <p:sp>
        <p:nvSpPr>
          <p:cNvPr id="12" name="Título 11">
            <a:extLst>
              <a:ext uri="{FF2B5EF4-FFF2-40B4-BE49-F238E27FC236}">
                <a16:creationId xmlns:a16="http://schemas.microsoft.com/office/drawing/2014/main" id="{B7525261-D977-8BF9-8CF4-7D7744D005E5}"/>
              </a:ext>
            </a:extLst>
          </p:cNvPr>
          <p:cNvSpPr>
            <a:spLocks noGrp="1"/>
          </p:cNvSpPr>
          <p:nvPr>
            <p:ph type="ctrTitle" idx="6"/>
          </p:nvPr>
        </p:nvSpPr>
        <p:spPr/>
        <p:txBody>
          <a:bodyPr/>
          <a:lstStyle/>
          <a:p>
            <a:endParaRPr lang="ca-ES"/>
          </a:p>
        </p:txBody>
      </p:sp>
      <p:sp>
        <p:nvSpPr>
          <p:cNvPr id="9" name="Título 8">
            <a:extLst>
              <a:ext uri="{FF2B5EF4-FFF2-40B4-BE49-F238E27FC236}">
                <a16:creationId xmlns:a16="http://schemas.microsoft.com/office/drawing/2014/main" id="{1D0846EA-CC26-32E9-1D4E-CE8DA0D9EB69}"/>
              </a:ext>
            </a:extLst>
          </p:cNvPr>
          <p:cNvSpPr>
            <a:spLocks noGrp="1"/>
          </p:cNvSpPr>
          <p:nvPr>
            <p:ph type="ctrTitle" idx="7"/>
          </p:nvPr>
        </p:nvSpPr>
        <p:spPr/>
        <p:txBody>
          <a:bodyPr/>
          <a:lstStyle/>
          <a:p>
            <a:r>
              <a:rPr lang="ca-ES"/>
              <a:t>AYUDAS</a:t>
            </a:r>
          </a:p>
        </p:txBody>
      </p:sp>
      <p:sp>
        <p:nvSpPr>
          <p:cNvPr id="10" name="Subtítulo 9">
            <a:extLst>
              <a:ext uri="{FF2B5EF4-FFF2-40B4-BE49-F238E27FC236}">
                <a16:creationId xmlns:a16="http://schemas.microsoft.com/office/drawing/2014/main" id="{90F0000F-5257-17EF-9E51-B978FF7EB33F}"/>
              </a:ext>
            </a:extLst>
          </p:cNvPr>
          <p:cNvSpPr>
            <a:spLocks noGrp="1"/>
          </p:cNvSpPr>
          <p:nvPr>
            <p:ph type="subTitle" idx="8"/>
          </p:nvPr>
        </p:nvSpPr>
        <p:spPr/>
        <p:txBody>
          <a:bodyPr/>
          <a:lstStyle/>
          <a:p>
            <a:pPr marL="90488" indent="0" algn="ctr"/>
            <a:r>
              <a:rPr lang="es-ES"/>
              <a:t>Continuar con los programas de apoyo al sector privado empresarial</a:t>
            </a:r>
          </a:p>
          <a:p>
            <a:endParaRPr lang="ca-ES"/>
          </a:p>
        </p:txBody>
      </p:sp>
      <p:sp>
        <p:nvSpPr>
          <p:cNvPr id="11" name="Marcador de número de diapositiva 10">
            <a:extLst>
              <a:ext uri="{FF2B5EF4-FFF2-40B4-BE49-F238E27FC236}">
                <a16:creationId xmlns:a16="http://schemas.microsoft.com/office/drawing/2014/main" id="{607173C6-1E34-CBEE-7118-7B6C2CE8D848}"/>
              </a:ext>
            </a:extLst>
          </p:cNvPr>
          <p:cNvSpPr>
            <a:spLocks noGrp="1"/>
          </p:cNvSpPr>
          <p:nvPr>
            <p:ph type="sldNum" sz="quarter" idx="19"/>
          </p:nvPr>
        </p:nvSpPr>
        <p:spPr/>
        <p:txBody>
          <a:bodyPr/>
          <a:lstStyle/>
          <a:p>
            <a:fld id="{3536DBB0-82DF-44E8-A9B3-7680102EDDF9}" type="slidenum">
              <a:rPr lang="es-ES" smtClean="0"/>
              <a:t>15</a:t>
            </a:fld>
            <a:endParaRPr lang="es-ES"/>
          </a:p>
        </p:txBody>
      </p:sp>
    </p:spTree>
    <p:extLst>
      <p:ext uri="{BB962C8B-B14F-4D97-AF65-F5344CB8AC3E}">
        <p14:creationId xmlns:p14="http://schemas.microsoft.com/office/powerpoint/2010/main" val="420148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569;p50">
            <a:extLst>
              <a:ext uri="{FF2B5EF4-FFF2-40B4-BE49-F238E27FC236}">
                <a16:creationId xmlns:a16="http://schemas.microsoft.com/office/drawing/2014/main" id="{AE490462-ECA1-0D22-6187-2F6AEB60C4D4}"/>
              </a:ext>
            </a:extLst>
          </p:cNvPr>
          <p:cNvSpPr/>
          <p:nvPr/>
        </p:nvSpPr>
        <p:spPr>
          <a:xfrm>
            <a:off x="625178" y="3023501"/>
            <a:ext cx="4642085" cy="657601"/>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69;p50">
            <a:extLst>
              <a:ext uri="{FF2B5EF4-FFF2-40B4-BE49-F238E27FC236}">
                <a16:creationId xmlns:a16="http://schemas.microsoft.com/office/drawing/2014/main" id="{2EA11437-BDFF-2E4D-4CE0-A9544DF4C618}"/>
              </a:ext>
            </a:extLst>
          </p:cNvPr>
          <p:cNvSpPr/>
          <p:nvPr/>
        </p:nvSpPr>
        <p:spPr>
          <a:xfrm>
            <a:off x="3235768" y="784587"/>
            <a:ext cx="4646502" cy="64853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lang="es-ES"/>
          </a:p>
        </p:txBody>
      </p:sp>
      <p:sp>
        <p:nvSpPr>
          <p:cNvPr id="21" name="Marcador de texto 20">
            <a:extLst>
              <a:ext uri="{FF2B5EF4-FFF2-40B4-BE49-F238E27FC236}">
                <a16:creationId xmlns:a16="http://schemas.microsoft.com/office/drawing/2014/main" id="{392225FA-D042-5770-423B-E12A64F37F53}"/>
              </a:ext>
            </a:extLst>
          </p:cNvPr>
          <p:cNvSpPr>
            <a:spLocks noGrp="1"/>
          </p:cNvSpPr>
          <p:nvPr>
            <p:ph type="body" idx="1"/>
          </p:nvPr>
        </p:nvSpPr>
        <p:spPr/>
        <p:txBody>
          <a:bodyPr/>
          <a:lstStyle/>
          <a:p>
            <a:endParaRPr lang="ca-ES"/>
          </a:p>
        </p:txBody>
      </p:sp>
      <p:sp>
        <p:nvSpPr>
          <p:cNvPr id="3" name="Título 2">
            <a:extLst>
              <a:ext uri="{FF2B5EF4-FFF2-40B4-BE49-F238E27FC236}">
                <a16:creationId xmlns:a16="http://schemas.microsoft.com/office/drawing/2014/main" id="{627A73E7-0E31-BE29-6078-84BE345489A7}"/>
              </a:ext>
            </a:extLst>
          </p:cNvPr>
          <p:cNvSpPr>
            <a:spLocks noGrp="1"/>
          </p:cNvSpPr>
          <p:nvPr>
            <p:ph type="ctrTitle"/>
          </p:nvPr>
        </p:nvSpPr>
        <p:spPr/>
        <p:txBody>
          <a:bodyPr/>
          <a:lstStyle/>
          <a:p>
            <a:r>
              <a:rPr lang="ca-ES"/>
              <a:t>SERVICIOS</a:t>
            </a:r>
          </a:p>
        </p:txBody>
      </p:sp>
      <p:sp>
        <p:nvSpPr>
          <p:cNvPr id="22" name="Subtítulo 21">
            <a:extLst>
              <a:ext uri="{FF2B5EF4-FFF2-40B4-BE49-F238E27FC236}">
                <a16:creationId xmlns:a16="http://schemas.microsoft.com/office/drawing/2014/main" id="{72DD4361-9CB4-3026-BA82-485F54C7CBBD}"/>
              </a:ext>
            </a:extLst>
          </p:cNvPr>
          <p:cNvSpPr>
            <a:spLocks noGrp="1"/>
          </p:cNvSpPr>
          <p:nvPr>
            <p:ph type="subTitle" idx="2"/>
          </p:nvPr>
        </p:nvSpPr>
        <p:spPr/>
        <p:txBody>
          <a:bodyPr/>
          <a:lstStyle/>
          <a:p>
            <a:endParaRPr lang="ca-ES"/>
          </a:p>
        </p:txBody>
      </p:sp>
      <p:sp>
        <p:nvSpPr>
          <p:cNvPr id="5" name="Marcador de número de diapositiva 4">
            <a:extLst>
              <a:ext uri="{FF2B5EF4-FFF2-40B4-BE49-F238E27FC236}">
                <a16:creationId xmlns:a16="http://schemas.microsoft.com/office/drawing/2014/main" id="{27A42029-3581-4A5F-A235-0B3A9A53930E}"/>
              </a:ext>
            </a:extLst>
          </p:cNvPr>
          <p:cNvSpPr>
            <a:spLocks noGrp="1"/>
          </p:cNvSpPr>
          <p:nvPr>
            <p:ph type="sldNum" sz="quarter" idx="19"/>
          </p:nvPr>
        </p:nvSpPr>
        <p:spPr>
          <a:prstGeom prst="rect">
            <a:avLst/>
          </a:prstGeom>
        </p:spPr>
        <p:txBody>
          <a:bodyPr/>
          <a:lstStyle/>
          <a:p>
            <a:fld id="{3536DBB0-82DF-44E8-A9B3-7680102EDDF9}" type="slidenum">
              <a:rPr lang="es-ES" smtClean="0"/>
              <a:t>16</a:t>
            </a:fld>
            <a:endParaRPr lang="es-ES"/>
          </a:p>
        </p:txBody>
      </p:sp>
      <p:sp>
        <p:nvSpPr>
          <p:cNvPr id="8" name="Google Shape;362;p41">
            <a:extLst>
              <a:ext uri="{FF2B5EF4-FFF2-40B4-BE49-F238E27FC236}">
                <a16:creationId xmlns:a16="http://schemas.microsoft.com/office/drawing/2014/main" id="{B29EEF3F-4F1D-4E2E-658D-D4C87AD9EF29}"/>
              </a:ext>
            </a:extLst>
          </p:cNvPr>
          <p:cNvSpPr txBox="1">
            <a:spLocks/>
          </p:cNvSpPr>
          <p:nvPr/>
        </p:nvSpPr>
        <p:spPr>
          <a:xfrm>
            <a:off x="3210012" y="1444367"/>
            <a:ext cx="4672258" cy="10701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rgbClr val="000000"/>
              </a:buClr>
              <a:buSzPts val="1200"/>
              <a:buFont typeface="Catamaran Light"/>
              <a:buChar char="■"/>
              <a:defRPr sz="1200" b="0" i="0" u="none" strike="noStrike" cap="none">
                <a:solidFill>
                  <a:srgbClr val="000000"/>
                </a:solidFill>
                <a:latin typeface="Catamaran Light"/>
                <a:ea typeface="Catamaran Light"/>
                <a:cs typeface="Catamaran Light"/>
                <a:sym typeface="Catamaran Light"/>
              </a:defRPr>
            </a:lvl9pPr>
          </a:lstStyle>
          <a:p>
            <a:pPr marL="0" indent="0" algn="just">
              <a:lnSpc>
                <a:spcPct val="100000"/>
              </a:lnSpc>
              <a:buNone/>
            </a:pPr>
            <a:r>
              <a:rPr lang="es-ES">
                <a:solidFill>
                  <a:schemeClr val="dk1"/>
                </a:solidFill>
              </a:rPr>
              <a:t>Un nuevo servicio para el CM, un nuevo reto, poner en marcha conexiones de autopista ferroviaria a lo largo del mismo. Conexiones con Luxemburgo, el norte de Francia, Alemania, o Reino Unido para acercar a Europa nuestros productos.</a:t>
            </a:r>
          </a:p>
          <a:p>
            <a:pPr marL="0" indent="0" algn="just">
              <a:lnSpc>
                <a:spcPct val="100000"/>
              </a:lnSpc>
              <a:buNone/>
            </a:pPr>
            <a:r>
              <a:rPr lang="es-ES">
                <a:solidFill>
                  <a:schemeClr val="dk1"/>
                </a:solidFill>
              </a:rPr>
              <a:t>Pero también internas, como la conexión Algeciras-Zaragoza o València-Madrid, que ayudarán a la descarbonización del transporte.</a:t>
            </a:r>
          </a:p>
        </p:txBody>
      </p:sp>
      <p:sp>
        <p:nvSpPr>
          <p:cNvPr id="9" name="Google Shape;363;p41">
            <a:extLst>
              <a:ext uri="{FF2B5EF4-FFF2-40B4-BE49-F238E27FC236}">
                <a16:creationId xmlns:a16="http://schemas.microsoft.com/office/drawing/2014/main" id="{41A27455-7FA6-1805-C89E-80CEE8437E11}"/>
              </a:ext>
            </a:extLst>
          </p:cNvPr>
          <p:cNvSpPr txBox="1">
            <a:spLocks/>
          </p:cNvSpPr>
          <p:nvPr/>
        </p:nvSpPr>
        <p:spPr>
          <a:xfrm>
            <a:off x="621158" y="3728530"/>
            <a:ext cx="4642084" cy="10850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lt1"/>
              </a:buClr>
              <a:buSzPts val="1200"/>
              <a:buFont typeface="Catamaran Light"/>
              <a:buNone/>
              <a:defRPr sz="1200" b="0" i="0" u="none" strike="noStrike" cap="none">
                <a:solidFill>
                  <a:schemeClr val="lt1"/>
                </a:solidFill>
                <a:latin typeface="Catamaran Light"/>
                <a:ea typeface="Catamaran Light"/>
                <a:cs typeface="Catamaran Light"/>
                <a:sym typeface="Catamaran Light"/>
              </a:defRPr>
            </a:lvl9pPr>
          </a:lstStyle>
          <a:p>
            <a:pPr marL="0" indent="0" algn="just">
              <a:buClr>
                <a:srgbClr val="000000"/>
              </a:buClr>
            </a:pPr>
            <a:r>
              <a:rPr lang="es-ES"/>
              <a:t>Una vez puesta en servicio la infraestructura es imprescindible la llegada de nuevo material rodante a nuestras vías para poder implementar nuevos servicios. Los pedidos de material rodante en España, de todos los tipos están en máximos históricos. Un apasionante reto será su puesta en servicio, que permitirá una revolución en muchos servicios del CM.</a:t>
            </a:r>
          </a:p>
          <a:p>
            <a:pPr marL="0" indent="0" algn="just"/>
            <a:endParaRPr lang="es-ES"/>
          </a:p>
          <a:p>
            <a:pPr marL="0" indent="0" algn="just"/>
            <a:endParaRPr lang="es-ES"/>
          </a:p>
          <a:p>
            <a:pPr marL="0" indent="0" algn="just"/>
            <a:r>
              <a:rPr lang="es-ES"/>
              <a:t> que permitan mejores y más frecuentes servicios, tanto para alta velocidad, como cercanías, media distancia y por supuesto mercancías. El sector de los fabricantes en España es uno de los más potentes del Europa. </a:t>
            </a:r>
          </a:p>
        </p:txBody>
      </p:sp>
      <p:sp>
        <p:nvSpPr>
          <p:cNvPr id="10" name="Google Shape;364;p41">
            <a:extLst>
              <a:ext uri="{FF2B5EF4-FFF2-40B4-BE49-F238E27FC236}">
                <a16:creationId xmlns:a16="http://schemas.microsoft.com/office/drawing/2014/main" id="{EC3D7220-F757-A9AF-F13F-2F9C1665569A}"/>
              </a:ext>
            </a:extLst>
          </p:cNvPr>
          <p:cNvSpPr txBox="1">
            <a:spLocks/>
          </p:cNvSpPr>
          <p:nvPr/>
        </p:nvSpPr>
        <p:spPr>
          <a:xfrm>
            <a:off x="3235768" y="936356"/>
            <a:ext cx="4646501" cy="38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Livvic"/>
              <a:buNone/>
              <a:defRPr sz="24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3000"/>
              <a:buFont typeface="Livvic"/>
              <a:buNone/>
              <a:defRPr sz="3000" b="1" i="0" u="none" strike="noStrike" cap="none">
                <a:solidFill>
                  <a:schemeClr val="dk1"/>
                </a:solidFill>
                <a:latin typeface="Livvic"/>
                <a:ea typeface="Livvic"/>
                <a:cs typeface="Livvic"/>
                <a:sym typeface="Livvic"/>
              </a:defRPr>
            </a:lvl9pPr>
          </a:lstStyle>
          <a:p>
            <a:pPr algn="r"/>
            <a:r>
              <a:rPr lang="es-ES" sz="2000">
                <a:solidFill>
                  <a:schemeClr val="bg1"/>
                </a:solidFill>
              </a:rPr>
              <a:t>Autopista Ferroviaria</a:t>
            </a:r>
          </a:p>
        </p:txBody>
      </p:sp>
      <p:sp>
        <p:nvSpPr>
          <p:cNvPr id="11" name="Google Shape;365;p41">
            <a:extLst>
              <a:ext uri="{FF2B5EF4-FFF2-40B4-BE49-F238E27FC236}">
                <a16:creationId xmlns:a16="http://schemas.microsoft.com/office/drawing/2014/main" id="{7D65574D-3D7B-AF2D-DC64-9B4997BAA30A}"/>
              </a:ext>
            </a:extLst>
          </p:cNvPr>
          <p:cNvSpPr txBox="1">
            <a:spLocks/>
          </p:cNvSpPr>
          <p:nvPr/>
        </p:nvSpPr>
        <p:spPr>
          <a:xfrm>
            <a:off x="621158" y="3318230"/>
            <a:ext cx="4642084" cy="384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1800" b="1">
                <a:solidFill>
                  <a:schemeClr val="bg1"/>
                </a:solidFill>
                <a:latin typeface="Livvic"/>
              </a:rPr>
              <a:t>Material </a:t>
            </a:r>
            <a:r>
              <a:rPr lang="es-ES" sz="1800" b="1">
                <a:solidFill>
                  <a:schemeClr val="bg1"/>
                </a:solidFill>
                <a:latin typeface="Livvic"/>
                <a:sym typeface="Livvic"/>
              </a:rPr>
              <a:t>rodante</a:t>
            </a:r>
            <a:r>
              <a:rPr lang="es-ES" sz="1800" b="1">
                <a:solidFill>
                  <a:schemeClr val="bg1"/>
                </a:solidFill>
                <a:latin typeface="Livvic"/>
              </a:rPr>
              <a:t> para servicios de pasajeros y mercancías</a:t>
            </a:r>
          </a:p>
        </p:txBody>
      </p:sp>
      <p:pic>
        <p:nvPicPr>
          <p:cNvPr id="12" name="Imagen 11">
            <a:extLst>
              <a:ext uri="{FF2B5EF4-FFF2-40B4-BE49-F238E27FC236}">
                <a16:creationId xmlns:a16="http://schemas.microsoft.com/office/drawing/2014/main" id="{7B849021-E16C-C3FA-6473-B6D281C088B6}"/>
              </a:ext>
            </a:extLst>
          </p:cNvPr>
          <p:cNvPicPr>
            <a:picLocks noChangeAspect="1"/>
          </p:cNvPicPr>
          <p:nvPr/>
        </p:nvPicPr>
        <p:blipFill rotWithShape="1">
          <a:blip r:embed="rId2">
            <a:alphaModFix/>
          </a:blip>
          <a:srcRect l="4670" t="-1387" r="4670" b="-102"/>
          <a:stretch/>
        </p:blipFill>
        <p:spPr>
          <a:xfrm>
            <a:off x="625178" y="763642"/>
            <a:ext cx="2493409" cy="1656816"/>
          </a:xfrm>
          <a:prstGeom prst="rect">
            <a:avLst/>
          </a:prstGeom>
          <a:noFill/>
          <a:ln>
            <a:noFill/>
          </a:ln>
        </p:spPr>
      </p:pic>
      <p:pic>
        <p:nvPicPr>
          <p:cNvPr id="7" name="Imagen 6" descr="Imagen que contiene frente, estacionado, moto, grande&#10;&#10;Descripción generada automáticamente">
            <a:extLst>
              <a:ext uri="{FF2B5EF4-FFF2-40B4-BE49-F238E27FC236}">
                <a16:creationId xmlns:a16="http://schemas.microsoft.com/office/drawing/2014/main" id="{DCD6FB68-767D-66A2-ABD9-7D7BBA4AB912}"/>
              </a:ext>
            </a:extLst>
          </p:cNvPr>
          <p:cNvPicPr>
            <a:picLocks noChangeAspect="1"/>
          </p:cNvPicPr>
          <p:nvPr/>
        </p:nvPicPr>
        <p:blipFill>
          <a:blip r:embed="rId3"/>
          <a:stretch>
            <a:fillRect/>
          </a:stretch>
        </p:blipFill>
        <p:spPr>
          <a:xfrm>
            <a:off x="5388860" y="3023501"/>
            <a:ext cx="2493409" cy="1687429"/>
          </a:xfrm>
          <a:prstGeom prst="rect">
            <a:avLst/>
          </a:prstGeom>
        </p:spPr>
      </p:pic>
    </p:spTree>
    <p:extLst>
      <p:ext uri="{BB962C8B-B14F-4D97-AF65-F5344CB8AC3E}">
        <p14:creationId xmlns:p14="http://schemas.microsoft.com/office/powerpoint/2010/main" val="2834118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92D1A8AF-D989-AD72-6B58-7EEAB5FA5F2C}"/>
              </a:ext>
            </a:extLst>
          </p:cNvPr>
          <p:cNvSpPr>
            <a:spLocks noGrp="1"/>
          </p:cNvSpPr>
          <p:nvPr>
            <p:ph type="pic" sz="quarter" idx="21"/>
          </p:nvPr>
        </p:nvSpPr>
        <p:spPr/>
      </p:sp>
      <p:sp>
        <p:nvSpPr>
          <p:cNvPr id="3" name="Título 2">
            <a:extLst>
              <a:ext uri="{FF2B5EF4-FFF2-40B4-BE49-F238E27FC236}">
                <a16:creationId xmlns:a16="http://schemas.microsoft.com/office/drawing/2014/main" id="{F4E88ACD-C0FC-0BFB-67A4-2F4263DE6FB5}"/>
              </a:ext>
            </a:extLst>
          </p:cNvPr>
          <p:cNvSpPr>
            <a:spLocks noGrp="1"/>
          </p:cNvSpPr>
          <p:nvPr>
            <p:ph type="ctrTitle"/>
          </p:nvPr>
        </p:nvSpPr>
        <p:spPr/>
        <p:txBody>
          <a:bodyPr/>
          <a:lstStyle/>
          <a:p>
            <a:r>
              <a:rPr lang="ca-ES"/>
              <a:t>PLANES DE AYUDAS E INVERSIONES</a:t>
            </a:r>
          </a:p>
        </p:txBody>
      </p:sp>
      <p:sp>
        <p:nvSpPr>
          <p:cNvPr id="4" name="Subtítulo 3">
            <a:extLst>
              <a:ext uri="{FF2B5EF4-FFF2-40B4-BE49-F238E27FC236}">
                <a16:creationId xmlns:a16="http://schemas.microsoft.com/office/drawing/2014/main" id="{3D165DB0-2684-B2A8-273E-9327292352B5}"/>
              </a:ext>
            </a:extLst>
          </p:cNvPr>
          <p:cNvSpPr>
            <a:spLocks noGrp="1"/>
          </p:cNvSpPr>
          <p:nvPr>
            <p:ph type="subTitle" idx="2"/>
          </p:nvPr>
        </p:nvSpPr>
        <p:spPr/>
        <p:txBody>
          <a:bodyPr/>
          <a:lstStyle/>
          <a:p>
            <a:endParaRPr lang="ca-ES"/>
          </a:p>
        </p:txBody>
      </p:sp>
      <p:sp>
        <p:nvSpPr>
          <p:cNvPr id="5" name="Marcador de número de diapositiva 4">
            <a:extLst>
              <a:ext uri="{FF2B5EF4-FFF2-40B4-BE49-F238E27FC236}">
                <a16:creationId xmlns:a16="http://schemas.microsoft.com/office/drawing/2014/main" id="{4531AC50-63D3-083E-9FAE-37C2950D7B34}"/>
              </a:ext>
            </a:extLst>
          </p:cNvPr>
          <p:cNvSpPr>
            <a:spLocks noGrp="1"/>
          </p:cNvSpPr>
          <p:nvPr>
            <p:ph type="sldNum" sz="quarter" idx="19"/>
          </p:nvPr>
        </p:nvSpPr>
        <p:spPr/>
        <p:txBody>
          <a:bodyPr/>
          <a:lstStyle/>
          <a:p>
            <a:fld id="{3536DBB0-82DF-44E8-A9B3-7680102EDDF9}" type="slidenum">
              <a:rPr lang="es-ES" smtClean="0"/>
              <a:t>17</a:t>
            </a:fld>
            <a:endParaRPr lang="es-ES"/>
          </a:p>
        </p:txBody>
      </p:sp>
      <p:sp>
        <p:nvSpPr>
          <p:cNvPr id="6" name="Marcador de texto 5">
            <a:extLst>
              <a:ext uri="{FF2B5EF4-FFF2-40B4-BE49-F238E27FC236}">
                <a16:creationId xmlns:a16="http://schemas.microsoft.com/office/drawing/2014/main" id="{7A3575B7-F584-E014-DAC8-F4AC352E0ECD}"/>
              </a:ext>
            </a:extLst>
          </p:cNvPr>
          <p:cNvSpPr>
            <a:spLocks noGrp="1"/>
          </p:cNvSpPr>
          <p:nvPr>
            <p:ph type="body" sz="quarter" idx="20"/>
          </p:nvPr>
        </p:nvSpPr>
        <p:spPr>
          <a:xfrm>
            <a:off x="4749750" y="2071491"/>
            <a:ext cx="4338000" cy="1487832"/>
          </a:xfrm>
          <a:solidFill>
            <a:schemeClr val="bg1">
              <a:lumMod val="95000"/>
            </a:schemeClr>
          </a:solidFill>
        </p:spPr>
        <p:txBody>
          <a:bodyPr/>
          <a:lstStyle/>
          <a:p>
            <a:r>
              <a:rPr lang="es-ES"/>
              <a:t>El cambio en el sistema de transporte que se está implementando es de tal calado que necesita palancas en las que apoyarse. Los programas de ayudas son un elemento clave para alcanzar el éxito y los objetivos de la </a:t>
            </a:r>
            <a:r>
              <a:rPr lang="es-ES" b="1"/>
              <a:t>Agenda 2030 </a:t>
            </a:r>
            <a:r>
              <a:rPr lang="es-ES"/>
              <a:t>y el plan de </a:t>
            </a:r>
            <a:r>
              <a:rPr lang="es-ES" b="1"/>
              <a:t>Mercancías 30</a:t>
            </a:r>
            <a:r>
              <a:rPr lang="es-ES"/>
              <a:t>, en los periodos de 2027-2034. Un nuevo PATSYD permitiría dar continuidad a los cambios estructurales necesarios.</a:t>
            </a:r>
          </a:p>
          <a:p>
            <a:endParaRPr lang="ca-ES"/>
          </a:p>
        </p:txBody>
      </p:sp>
      <p:sp>
        <p:nvSpPr>
          <p:cNvPr id="7" name="Marcador de texto 6">
            <a:extLst>
              <a:ext uri="{FF2B5EF4-FFF2-40B4-BE49-F238E27FC236}">
                <a16:creationId xmlns:a16="http://schemas.microsoft.com/office/drawing/2014/main" id="{33AB28E3-A974-9E3A-EB36-CF7A7D08952D}"/>
              </a:ext>
            </a:extLst>
          </p:cNvPr>
          <p:cNvSpPr>
            <a:spLocks noGrp="1"/>
          </p:cNvSpPr>
          <p:nvPr>
            <p:ph type="body" sz="quarter" idx="22"/>
          </p:nvPr>
        </p:nvSpPr>
        <p:spPr>
          <a:solidFill>
            <a:schemeClr val="bg1">
              <a:lumMod val="95000"/>
            </a:schemeClr>
          </a:solidFill>
        </p:spPr>
        <p:txBody>
          <a:bodyPr/>
          <a:lstStyle/>
          <a:p>
            <a:r>
              <a:rPr lang="es-ES"/>
              <a:t>El plan de Recuperación y Resiliencia está suponiendo un salto cualitativo, tanto para la infraestructura como para el transporte, al generar por primera vez un plan que aporta ayudas para la adaptación de material rodante, terminales, </a:t>
            </a:r>
            <a:r>
              <a:rPr lang="es-ES" err="1"/>
              <a:t>etc</a:t>
            </a:r>
            <a:r>
              <a:rPr lang="es-ES"/>
              <a:t>… e introducir los </a:t>
            </a:r>
            <a:r>
              <a:rPr lang="es-ES" b="1"/>
              <a:t>ECOINCENTIVOS</a:t>
            </a:r>
            <a:r>
              <a:rPr lang="es-ES"/>
              <a:t>. </a:t>
            </a:r>
          </a:p>
          <a:p>
            <a:r>
              <a:rPr lang="es-ES"/>
              <a:t>Los CEF llevan desde 2013 siendo un elemento clave en los avances de los Corredores en España, y actualmente estamos en una convocatoria de más de 2.000 M€. </a:t>
            </a:r>
          </a:p>
          <a:p>
            <a:endParaRPr lang="ca-ES"/>
          </a:p>
        </p:txBody>
      </p:sp>
      <p:sp>
        <p:nvSpPr>
          <p:cNvPr id="8" name="Marcador de texto 7">
            <a:extLst>
              <a:ext uri="{FF2B5EF4-FFF2-40B4-BE49-F238E27FC236}">
                <a16:creationId xmlns:a16="http://schemas.microsoft.com/office/drawing/2014/main" id="{37B3A16F-16A4-B5AB-DA26-6E52D35965DE}"/>
              </a:ext>
            </a:extLst>
          </p:cNvPr>
          <p:cNvSpPr>
            <a:spLocks noGrp="1"/>
          </p:cNvSpPr>
          <p:nvPr>
            <p:ph type="body" sz="quarter" idx="23"/>
          </p:nvPr>
        </p:nvSpPr>
        <p:spPr/>
        <p:txBody>
          <a:bodyPr/>
          <a:lstStyle/>
          <a:p>
            <a:pPr algn="r"/>
            <a:r>
              <a:rPr lang="ca-ES"/>
              <a:t>Gestionar el </a:t>
            </a:r>
            <a:r>
              <a:rPr lang="ca-ES" err="1"/>
              <a:t>Ahora</a:t>
            </a:r>
            <a:endParaRPr lang="ca-ES"/>
          </a:p>
        </p:txBody>
      </p:sp>
      <p:sp>
        <p:nvSpPr>
          <p:cNvPr id="9" name="Marcador de texto 8">
            <a:extLst>
              <a:ext uri="{FF2B5EF4-FFF2-40B4-BE49-F238E27FC236}">
                <a16:creationId xmlns:a16="http://schemas.microsoft.com/office/drawing/2014/main" id="{960B215B-4388-2001-FE52-6B016EE9F4A4}"/>
              </a:ext>
            </a:extLst>
          </p:cNvPr>
          <p:cNvSpPr>
            <a:spLocks noGrp="1"/>
          </p:cNvSpPr>
          <p:nvPr>
            <p:ph type="body" sz="quarter" idx="24"/>
          </p:nvPr>
        </p:nvSpPr>
        <p:spPr/>
        <p:txBody>
          <a:bodyPr/>
          <a:lstStyle/>
          <a:p>
            <a:pPr algn="r"/>
            <a:r>
              <a:rPr lang="ca-ES"/>
              <a:t>Planificar el </a:t>
            </a:r>
            <a:r>
              <a:rPr lang="ca-ES" err="1"/>
              <a:t>Futuro</a:t>
            </a:r>
            <a:endParaRPr lang="ca-ES"/>
          </a:p>
        </p:txBody>
      </p:sp>
      <p:grpSp>
        <p:nvGrpSpPr>
          <p:cNvPr id="10" name="Google Shape;549;p49">
            <a:extLst>
              <a:ext uri="{FF2B5EF4-FFF2-40B4-BE49-F238E27FC236}">
                <a16:creationId xmlns:a16="http://schemas.microsoft.com/office/drawing/2014/main" id="{78FF845A-BE47-9FA1-9769-2D7E45A3A602}"/>
              </a:ext>
            </a:extLst>
          </p:cNvPr>
          <p:cNvGrpSpPr/>
          <p:nvPr/>
        </p:nvGrpSpPr>
        <p:grpSpPr>
          <a:xfrm>
            <a:off x="475109" y="1001178"/>
            <a:ext cx="506571" cy="577802"/>
            <a:chOff x="4017435" y="1499912"/>
            <a:chExt cx="315090" cy="359397"/>
          </a:xfrm>
        </p:grpSpPr>
        <p:sp>
          <p:nvSpPr>
            <p:cNvPr id="11" name="Google Shape;550;p49">
              <a:extLst>
                <a:ext uri="{FF2B5EF4-FFF2-40B4-BE49-F238E27FC236}">
                  <a16:creationId xmlns:a16="http://schemas.microsoft.com/office/drawing/2014/main" id="{011D0DB6-6297-78A9-EA9C-7EEAA6DCCA29}"/>
                </a:ext>
              </a:extLst>
            </p:cNvPr>
            <p:cNvSpPr/>
            <p:nvPr/>
          </p:nvSpPr>
          <p:spPr>
            <a:xfrm>
              <a:off x="4017815"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51;p49">
              <a:extLst>
                <a:ext uri="{FF2B5EF4-FFF2-40B4-BE49-F238E27FC236}">
                  <a16:creationId xmlns:a16="http://schemas.microsoft.com/office/drawing/2014/main" id="{E0C19A1B-DFDC-535A-1784-66E8091D069D}"/>
                </a:ext>
              </a:extLst>
            </p:cNvPr>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52;p49">
            <a:extLst>
              <a:ext uri="{FF2B5EF4-FFF2-40B4-BE49-F238E27FC236}">
                <a16:creationId xmlns:a16="http://schemas.microsoft.com/office/drawing/2014/main" id="{3CF8114B-BDF8-EBAC-668A-EBE86D5DCB14}"/>
              </a:ext>
            </a:extLst>
          </p:cNvPr>
          <p:cNvGrpSpPr/>
          <p:nvPr/>
        </p:nvGrpSpPr>
        <p:grpSpPr>
          <a:xfrm>
            <a:off x="4887896" y="1014092"/>
            <a:ext cx="487505" cy="577719"/>
            <a:chOff x="3122257" y="1508594"/>
            <a:chExt cx="294850" cy="349434"/>
          </a:xfrm>
        </p:grpSpPr>
        <p:sp>
          <p:nvSpPr>
            <p:cNvPr id="14" name="Google Shape;553;p49">
              <a:extLst>
                <a:ext uri="{FF2B5EF4-FFF2-40B4-BE49-F238E27FC236}">
                  <a16:creationId xmlns:a16="http://schemas.microsoft.com/office/drawing/2014/main" id="{27138AC5-C744-FD68-EBE0-9FA9B81C49BC}"/>
                </a:ext>
              </a:extLst>
            </p:cNvPr>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4;p49">
              <a:extLst>
                <a:ext uri="{FF2B5EF4-FFF2-40B4-BE49-F238E27FC236}">
                  <a16:creationId xmlns:a16="http://schemas.microsoft.com/office/drawing/2014/main" id="{8DD50E0F-4BCE-57CF-3607-E354F0DA2C94}"/>
                </a:ext>
              </a:extLst>
            </p:cNvPr>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5;p49">
              <a:extLst>
                <a:ext uri="{FF2B5EF4-FFF2-40B4-BE49-F238E27FC236}">
                  <a16:creationId xmlns:a16="http://schemas.microsoft.com/office/drawing/2014/main" id="{12B26181-5C48-29E6-9807-22FC0ADC202F}"/>
                </a:ext>
              </a:extLst>
            </p:cNvPr>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6;p49">
              <a:extLst>
                <a:ext uri="{FF2B5EF4-FFF2-40B4-BE49-F238E27FC236}">
                  <a16:creationId xmlns:a16="http://schemas.microsoft.com/office/drawing/2014/main" id="{6FDA7CD2-E8C0-FBFC-BFA9-2619AE640C19}"/>
                </a:ext>
              </a:extLst>
            </p:cNvPr>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7;p49">
              <a:extLst>
                <a:ext uri="{FF2B5EF4-FFF2-40B4-BE49-F238E27FC236}">
                  <a16:creationId xmlns:a16="http://schemas.microsoft.com/office/drawing/2014/main" id="{869EB9A7-A3E2-5ED1-BB33-904585817197}"/>
                </a:ext>
              </a:extLst>
            </p:cNvPr>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43;p40">
            <a:extLst>
              <a:ext uri="{FF2B5EF4-FFF2-40B4-BE49-F238E27FC236}">
                <a16:creationId xmlns:a16="http://schemas.microsoft.com/office/drawing/2014/main" id="{C498BA8C-60F5-AC11-7C41-865808597E42}"/>
              </a:ext>
            </a:extLst>
          </p:cNvPr>
          <p:cNvSpPr/>
          <p:nvPr/>
        </p:nvSpPr>
        <p:spPr>
          <a:xfrm>
            <a:off x="579520" y="3943756"/>
            <a:ext cx="1770204" cy="408045"/>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PATSYD</a:t>
            </a:r>
          </a:p>
          <a:p>
            <a:pPr marL="0" lvl="0" indent="0" algn="l" rtl="0">
              <a:spcBef>
                <a:spcPts val="0"/>
              </a:spcBef>
              <a:spcAft>
                <a:spcPts val="0"/>
              </a:spcAft>
              <a:buNone/>
            </a:pPr>
            <a:r>
              <a:rPr lang="es-ES" sz="700">
                <a:solidFill>
                  <a:schemeClr val="bg1"/>
                </a:solidFill>
                <a:latin typeface="Livvic" pitchFamily="2" charset="0"/>
                <a:cs typeface="Catamaran Light" panose="020B0604020202020204" charset="0"/>
              </a:rPr>
              <a:t>Programa de ayuda al transporte sostenible y digital</a:t>
            </a:r>
          </a:p>
        </p:txBody>
      </p:sp>
      <p:sp>
        <p:nvSpPr>
          <p:cNvPr id="20" name="Google Shape;351;p40">
            <a:extLst>
              <a:ext uri="{FF2B5EF4-FFF2-40B4-BE49-F238E27FC236}">
                <a16:creationId xmlns:a16="http://schemas.microsoft.com/office/drawing/2014/main" id="{0FB6AFE6-A4C8-35F5-ED90-73C018E4CED6}"/>
              </a:ext>
            </a:extLst>
          </p:cNvPr>
          <p:cNvSpPr/>
          <p:nvPr/>
        </p:nvSpPr>
        <p:spPr>
          <a:xfrm>
            <a:off x="575750" y="3559323"/>
            <a:ext cx="1770204" cy="359016"/>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MRR</a:t>
            </a:r>
          </a:p>
          <a:p>
            <a:r>
              <a:rPr lang="es-ES" sz="700">
                <a:solidFill>
                  <a:schemeClr val="bg1"/>
                </a:solidFill>
                <a:latin typeface="Livvic" pitchFamily="2" charset="0"/>
                <a:cs typeface="Catamaran Light" panose="020B0604020202020204" charset="0"/>
              </a:rPr>
              <a:t>Plan de Recuperación</a:t>
            </a:r>
            <a:endParaRPr sz="700">
              <a:solidFill>
                <a:schemeClr val="bg1"/>
              </a:solidFill>
              <a:latin typeface="Livvic" pitchFamily="2" charset="0"/>
              <a:cs typeface="Catamaran Light" panose="020B0604020202020204" charset="0"/>
            </a:endParaRPr>
          </a:p>
        </p:txBody>
      </p:sp>
      <p:sp>
        <p:nvSpPr>
          <p:cNvPr id="21" name="Google Shape;343;p40">
            <a:extLst>
              <a:ext uri="{FF2B5EF4-FFF2-40B4-BE49-F238E27FC236}">
                <a16:creationId xmlns:a16="http://schemas.microsoft.com/office/drawing/2014/main" id="{FF1BB4DB-8938-D4DA-F8DD-F249C77FDDF1}"/>
              </a:ext>
            </a:extLst>
          </p:cNvPr>
          <p:cNvSpPr/>
          <p:nvPr/>
        </p:nvSpPr>
        <p:spPr>
          <a:xfrm>
            <a:off x="2111828" y="3690409"/>
            <a:ext cx="1740534" cy="164361"/>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900" b="1">
                <a:solidFill>
                  <a:schemeClr val="bg1"/>
                </a:solidFill>
                <a:latin typeface="Livvic" pitchFamily="2" charset="0"/>
                <a:cs typeface="Catamaran Light" panose="020B0604020202020204" charset="0"/>
              </a:rPr>
              <a:t>6.667 M</a:t>
            </a:r>
            <a:r>
              <a:rPr lang="es-ES" sz="900">
                <a:solidFill>
                  <a:schemeClr val="lt1"/>
                </a:solidFill>
                <a:latin typeface="Livvic" pitchFamily="2" charset="0"/>
                <a:cs typeface="Calibri"/>
              </a:rPr>
              <a:t>€</a:t>
            </a:r>
            <a:r>
              <a:rPr lang="es-ES" sz="900" b="1">
                <a:solidFill>
                  <a:schemeClr val="bg1"/>
                </a:solidFill>
                <a:latin typeface="Livvic" pitchFamily="2" charset="0"/>
                <a:cs typeface="Catamaran Light" panose="020B0604020202020204" charset="0"/>
              </a:rPr>
              <a:t> </a:t>
            </a:r>
            <a:endParaRPr sz="900" b="1">
              <a:solidFill>
                <a:schemeClr val="bg1"/>
              </a:solidFill>
              <a:latin typeface="Livvic" pitchFamily="2" charset="0"/>
              <a:cs typeface="Catamaran Light" panose="020B0604020202020204" charset="0"/>
            </a:endParaRPr>
          </a:p>
        </p:txBody>
      </p:sp>
      <p:sp>
        <p:nvSpPr>
          <p:cNvPr id="22" name="Google Shape;351;p40">
            <a:extLst>
              <a:ext uri="{FF2B5EF4-FFF2-40B4-BE49-F238E27FC236}">
                <a16:creationId xmlns:a16="http://schemas.microsoft.com/office/drawing/2014/main" id="{153D16D4-4EEB-04FC-64C1-C03FCD6EAA8A}"/>
              </a:ext>
            </a:extLst>
          </p:cNvPr>
          <p:cNvSpPr/>
          <p:nvPr/>
        </p:nvSpPr>
        <p:spPr>
          <a:xfrm>
            <a:off x="2110238" y="4076518"/>
            <a:ext cx="1740534" cy="163186"/>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900" b="1">
                <a:solidFill>
                  <a:schemeClr val="bg1"/>
                </a:solidFill>
                <a:latin typeface="Livvic" pitchFamily="2" charset="0"/>
                <a:cs typeface="Catamaran Light" panose="020B0604020202020204" charset="0"/>
              </a:rPr>
              <a:t>800  M</a:t>
            </a:r>
            <a:r>
              <a:rPr lang="es-ES" sz="900">
                <a:solidFill>
                  <a:schemeClr val="bg1"/>
                </a:solidFill>
                <a:latin typeface="Livvic" pitchFamily="2" charset="0"/>
                <a:cs typeface="Calibri"/>
              </a:rPr>
              <a:t>€</a:t>
            </a:r>
            <a:r>
              <a:rPr lang="es-ES" sz="900" b="1">
                <a:solidFill>
                  <a:schemeClr val="bg1"/>
                </a:solidFill>
                <a:latin typeface="Livvic" pitchFamily="2" charset="0"/>
                <a:cs typeface="Catamaran Light" panose="020B0604020202020204" charset="0"/>
              </a:rPr>
              <a:t> </a:t>
            </a:r>
            <a:endParaRPr sz="900" b="1">
              <a:solidFill>
                <a:schemeClr val="bg1"/>
              </a:solidFill>
              <a:latin typeface="Livvic" pitchFamily="2" charset="0"/>
              <a:cs typeface="Catamaran Light" panose="020B0604020202020204" charset="0"/>
            </a:endParaRPr>
          </a:p>
        </p:txBody>
      </p:sp>
      <p:sp>
        <p:nvSpPr>
          <p:cNvPr id="23" name="Google Shape;351;p40">
            <a:extLst>
              <a:ext uri="{FF2B5EF4-FFF2-40B4-BE49-F238E27FC236}">
                <a16:creationId xmlns:a16="http://schemas.microsoft.com/office/drawing/2014/main" id="{F952FDD1-6A10-326D-CBEB-AD726F9ACA8A}"/>
              </a:ext>
            </a:extLst>
          </p:cNvPr>
          <p:cNvSpPr/>
          <p:nvPr/>
        </p:nvSpPr>
        <p:spPr>
          <a:xfrm>
            <a:off x="579520" y="4366021"/>
            <a:ext cx="1770204" cy="29712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CEF</a:t>
            </a:r>
            <a:r>
              <a:rPr lang="es-ES" sz="700">
                <a:solidFill>
                  <a:schemeClr val="bg1"/>
                </a:solidFill>
                <a:latin typeface="Livvic" pitchFamily="2" charset="0"/>
                <a:cs typeface="Catamaran Light" panose="020B0604020202020204" charset="0"/>
              </a:rPr>
              <a:t>  (CM)</a:t>
            </a:r>
          </a:p>
          <a:p>
            <a:pPr marL="0" lvl="0" indent="0">
              <a:buFont typeface="Arial"/>
              <a:buNone/>
            </a:pPr>
            <a:r>
              <a:rPr lang="es-ES" sz="700" err="1">
                <a:solidFill>
                  <a:schemeClr val="bg1"/>
                </a:solidFill>
                <a:latin typeface="Livvic" pitchFamily="2" charset="0"/>
                <a:cs typeface="Catamaran Light" panose="020B0604020202020204" charset="0"/>
              </a:rPr>
              <a:t>Connecting</a:t>
            </a:r>
            <a:r>
              <a:rPr lang="es-ES" sz="700">
                <a:solidFill>
                  <a:schemeClr val="bg1"/>
                </a:solidFill>
                <a:latin typeface="Livvic" pitchFamily="2" charset="0"/>
                <a:cs typeface="Catamaran Light" panose="020B0604020202020204" charset="0"/>
              </a:rPr>
              <a:t> </a:t>
            </a:r>
            <a:r>
              <a:rPr lang="es-ES" sz="700" err="1">
                <a:solidFill>
                  <a:schemeClr val="bg1"/>
                </a:solidFill>
                <a:latin typeface="Livvic" pitchFamily="2" charset="0"/>
                <a:cs typeface="Catamaran Light" panose="020B0604020202020204" charset="0"/>
              </a:rPr>
              <a:t>Europe</a:t>
            </a:r>
            <a:r>
              <a:rPr lang="es-ES" sz="700">
                <a:solidFill>
                  <a:schemeClr val="bg1"/>
                </a:solidFill>
                <a:latin typeface="Livvic" pitchFamily="2" charset="0"/>
                <a:cs typeface="Catamaran Light" panose="020B0604020202020204" charset="0"/>
              </a:rPr>
              <a:t> </a:t>
            </a:r>
            <a:r>
              <a:rPr lang="es-ES" sz="700" err="1">
                <a:solidFill>
                  <a:schemeClr val="bg1"/>
                </a:solidFill>
                <a:latin typeface="Livvic" pitchFamily="2" charset="0"/>
                <a:cs typeface="Catamaran Light" panose="020B0604020202020204" charset="0"/>
              </a:rPr>
              <a:t>Facility</a:t>
            </a:r>
            <a:endParaRPr sz="700">
              <a:solidFill>
                <a:schemeClr val="bg1"/>
              </a:solidFill>
              <a:latin typeface="Livvic" pitchFamily="2" charset="0"/>
              <a:cs typeface="Catamaran Light" panose="020B0604020202020204" charset="0"/>
            </a:endParaRPr>
          </a:p>
        </p:txBody>
      </p:sp>
      <p:sp>
        <p:nvSpPr>
          <p:cNvPr id="24" name="Google Shape;343;p40">
            <a:extLst>
              <a:ext uri="{FF2B5EF4-FFF2-40B4-BE49-F238E27FC236}">
                <a16:creationId xmlns:a16="http://schemas.microsoft.com/office/drawing/2014/main" id="{5EB9DB1D-2AB7-CDA0-EBDE-F4350BAD0287}"/>
              </a:ext>
            </a:extLst>
          </p:cNvPr>
          <p:cNvSpPr/>
          <p:nvPr/>
        </p:nvSpPr>
        <p:spPr>
          <a:xfrm>
            <a:off x="575750" y="4678098"/>
            <a:ext cx="1770204" cy="31010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FEDER</a:t>
            </a:r>
            <a:r>
              <a:rPr lang="es-ES" sz="700">
                <a:solidFill>
                  <a:schemeClr val="bg1"/>
                </a:solidFill>
                <a:latin typeface="Livvic" pitchFamily="2" charset="0"/>
                <a:cs typeface="Catamaran Light" panose="020B0604020202020204" charset="0"/>
              </a:rPr>
              <a:t> (CM)</a:t>
            </a:r>
          </a:p>
        </p:txBody>
      </p:sp>
      <p:sp>
        <p:nvSpPr>
          <p:cNvPr id="25" name="Google Shape;351;p40">
            <a:extLst>
              <a:ext uri="{FF2B5EF4-FFF2-40B4-BE49-F238E27FC236}">
                <a16:creationId xmlns:a16="http://schemas.microsoft.com/office/drawing/2014/main" id="{19AAA50E-10A2-313E-7204-FDFA215BB139}"/>
              </a:ext>
            </a:extLst>
          </p:cNvPr>
          <p:cNvSpPr/>
          <p:nvPr/>
        </p:nvSpPr>
        <p:spPr>
          <a:xfrm>
            <a:off x="2112889" y="4760222"/>
            <a:ext cx="1740534" cy="143922"/>
          </a:xfrm>
          <a:prstGeom prst="rect">
            <a:avLst/>
          </a:prstGeom>
          <a:solidFill>
            <a:schemeClr val="accent1">
              <a:alpha val="61799"/>
            </a:schemeClr>
          </a:solidFill>
          <a:ln>
            <a:noFill/>
          </a:ln>
        </p:spPr>
        <p:txBody>
          <a:bodyPr spcFirstLastPara="1" wrap="square" lIns="91425" tIns="91425" rIns="91425" bIns="91425" anchor="ctr" anchorCtr="0">
            <a:noAutofit/>
          </a:bodyPr>
          <a:lstStyle/>
          <a:p>
            <a:r>
              <a:rPr lang="es-ES" sz="900" b="1">
                <a:solidFill>
                  <a:schemeClr val="bg1"/>
                </a:solidFill>
                <a:latin typeface="Livvic"/>
                <a:cs typeface="Catamaran Light"/>
              </a:rPr>
              <a:t>916,5 M</a:t>
            </a:r>
            <a:r>
              <a:rPr lang="es-ES" sz="900">
                <a:solidFill>
                  <a:schemeClr val="lt1"/>
                </a:solidFill>
                <a:latin typeface="Livvic"/>
                <a:cs typeface="Calibri"/>
              </a:rPr>
              <a:t>€</a:t>
            </a:r>
            <a:r>
              <a:rPr lang="es-ES" sz="900" b="1">
                <a:solidFill>
                  <a:schemeClr val="bg1"/>
                </a:solidFill>
                <a:latin typeface="Livvic"/>
                <a:cs typeface="Catamaran Light"/>
              </a:rPr>
              <a:t> </a:t>
            </a:r>
            <a:endParaRPr lang="es-ES" sz="900" b="1">
              <a:solidFill>
                <a:schemeClr val="bg1"/>
              </a:solidFill>
              <a:latin typeface="Livvic" pitchFamily="2" charset="0"/>
              <a:cs typeface="Catamaran Light" panose="020B0604020202020204" charset="0"/>
            </a:endParaRPr>
          </a:p>
        </p:txBody>
      </p:sp>
      <p:sp>
        <p:nvSpPr>
          <p:cNvPr id="26" name="Google Shape;343;p40">
            <a:extLst>
              <a:ext uri="{FF2B5EF4-FFF2-40B4-BE49-F238E27FC236}">
                <a16:creationId xmlns:a16="http://schemas.microsoft.com/office/drawing/2014/main" id="{CE8E9DF6-51C0-6C62-0558-4B1573B6BA81}"/>
              </a:ext>
            </a:extLst>
          </p:cNvPr>
          <p:cNvSpPr/>
          <p:nvPr/>
        </p:nvSpPr>
        <p:spPr>
          <a:xfrm>
            <a:off x="2124253" y="4424735"/>
            <a:ext cx="1740534" cy="164361"/>
          </a:xfrm>
          <a:prstGeom prst="rect">
            <a:avLst/>
          </a:prstGeom>
          <a:solidFill>
            <a:schemeClr val="dk1"/>
          </a:solidFill>
          <a:ln>
            <a:noFill/>
          </a:ln>
        </p:spPr>
        <p:txBody>
          <a:bodyPr spcFirstLastPara="1" wrap="square" lIns="91425" tIns="91425" rIns="91425" bIns="91425" anchor="ctr" anchorCtr="0">
            <a:noAutofit/>
          </a:bodyPr>
          <a:lstStyle/>
          <a:p>
            <a:r>
              <a:rPr lang="es-ES" sz="900" b="1">
                <a:solidFill>
                  <a:schemeClr val="bg1"/>
                </a:solidFill>
                <a:latin typeface="Livvic"/>
                <a:cs typeface="Catamaran Light"/>
              </a:rPr>
              <a:t>218,62 M</a:t>
            </a:r>
            <a:r>
              <a:rPr lang="es-ES" sz="900">
                <a:solidFill>
                  <a:schemeClr val="lt1"/>
                </a:solidFill>
                <a:latin typeface="Livvic"/>
                <a:cs typeface="Calibri"/>
              </a:rPr>
              <a:t>€</a:t>
            </a:r>
            <a:r>
              <a:rPr lang="es-ES" sz="900" b="1">
                <a:solidFill>
                  <a:schemeClr val="bg1"/>
                </a:solidFill>
                <a:latin typeface="Livvic"/>
                <a:cs typeface="Catamaran Light"/>
              </a:rPr>
              <a:t> </a:t>
            </a:r>
            <a:endParaRPr lang="es-ES" sz="900" b="1">
              <a:solidFill>
                <a:schemeClr val="bg1"/>
              </a:solidFill>
              <a:latin typeface="Livvic" pitchFamily="2" charset="0"/>
              <a:cs typeface="Catamaran Light" panose="020B0604020202020204" charset="0"/>
            </a:endParaRPr>
          </a:p>
        </p:txBody>
      </p:sp>
      <p:sp>
        <p:nvSpPr>
          <p:cNvPr id="27" name="Google Shape;343;p40">
            <a:extLst>
              <a:ext uri="{FF2B5EF4-FFF2-40B4-BE49-F238E27FC236}">
                <a16:creationId xmlns:a16="http://schemas.microsoft.com/office/drawing/2014/main" id="{CA41B2D0-E062-2335-431D-0CAB3ED7F609}"/>
              </a:ext>
            </a:extLst>
          </p:cNvPr>
          <p:cNvSpPr/>
          <p:nvPr/>
        </p:nvSpPr>
        <p:spPr>
          <a:xfrm>
            <a:off x="4991952" y="3477760"/>
            <a:ext cx="1770204" cy="31010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 PATSYD II </a:t>
            </a:r>
          </a:p>
        </p:txBody>
      </p:sp>
      <p:sp>
        <p:nvSpPr>
          <p:cNvPr id="28" name="Google Shape;351;p40">
            <a:extLst>
              <a:ext uri="{FF2B5EF4-FFF2-40B4-BE49-F238E27FC236}">
                <a16:creationId xmlns:a16="http://schemas.microsoft.com/office/drawing/2014/main" id="{C8F3AD74-AE30-C10B-A750-4749911526DE}"/>
              </a:ext>
            </a:extLst>
          </p:cNvPr>
          <p:cNvSpPr/>
          <p:nvPr/>
        </p:nvSpPr>
        <p:spPr>
          <a:xfrm>
            <a:off x="4988394" y="3876453"/>
            <a:ext cx="1770204" cy="29712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 CEF III </a:t>
            </a:r>
            <a:endParaRPr sz="1200" b="1">
              <a:solidFill>
                <a:schemeClr val="bg1"/>
              </a:solidFill>
              <a:latin typeface="Catamaran Light" panose="020B0604020202020204" charset="0"/>
              <a:cs typeface="Catamaran Light" panose="020B0604020202020204" charset="0"/>
            </a:endParaRPr>
          </a:p>
        </p:txBody>
      </p:sp>
      <p:sp>
        <p:nvSpPr>
          <p:cNvPr id="29" name="Google Shape;343;p40">
            <a:extLst>
              <a:ext uri="{FF2B5EF4-FFF2-40B4-BE49-F238E27FC236}">
                <a16:creationId xmlns:a16="http://schemas.microsoft.com/office/drawing/2014/main" id="{81A87E32-316E-11F2-9BBC-B4FB0E093A31}"/>
              </a:ext>
            </a:extLst>
          </p:cNvPr>
          <p:cNvSpPr/>
          <p:nvPr/>
        </p:nvSpPr>
        <p:spPr>
          <a:xfrm>
            <a:off x="4994458" y="4306583"/>
            <a:ext cx="1770204" cy="31010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200" b="1">
                <a:solidFill>
                  <a:schemeClr val="bg1"/>
                </a:solidFill>
                <a:latin typeface="Livvic" pitchFamily="2" charset="0"/>
                <a:cs typeface="Catamaran Light" panose="020B0604020202020204" charset="0"/>
              </a:rPr>
              <a:t> FEDER </a:t>
            </a:r>
          </a:p>
        </p:txBody>
      </p:sp>
    </p:spTree>
    <p:extLst>
      <p:ext uri="{BB962C8B-B14F-4D97-AF65-F5344CB8AC3E}">
        <p14:creationId xmlns:p14="http://schemas.microsoft.com/office/powerpoint/2010/main" val="151989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1BFB1E6-6EC3-334A-50E4-BD1470EF8480}"/>
              </a:ext>
            </a:extLst>
          </p:cNvPr>
          <p:cNvSpPr>
            <a:spLocks noGrp="1"/>
          </p:cNvSpPr>
          <p:nvPr>
            <p:ph type="ctrTitle"/>
          </p:nvPr>
        </p:nvSpPr>
        <p:spPr/>
        <p:txBody>
          <a:bodyPr/>
          <a:lstStyle/>
          <a:p>
            <a:r>
              <a:rPr lang="ca-ES" sz="2200"/>
              <a:t>UNA INVERSIÓN RENTABLE PARA ESPAÑA Y LA UE</a:t>
            </a:r>
          </a:p>
        </p:txBody>
      </p:sp>
      <p:sp>
        <p:nvSpPr>
          <p:cNvPr id="11" name="Subtítulo 10">
            <a:extLst>
              <a:ext uri="{FF2B5EF4-FFF2-40B4-BE49-F238E27FC236}">
                <a16:creationId xmlns:a16="http://schemas.microsoft.com/office/drawing/2014/main" id="{B8CFD91B-3DB0-1D1B-6924-1C0C1405950D}"/>
              </a:ext>
            </a:extLst>
          </p:cNvPr>
          <p:cNvSpPr>
            <a:spLocks noGrp="1"/>
          </p:cNvSpPr>
          <p:nvPr>
            <p:ph type="subTitle" idx="2"/>
          </p:nvPr>
        </p:nvSpPr>
        <p:spPr>
          <a:xfrm>
            <a:off x="630865" y="745944"/>
            <a:ext cx="7279757" cy="960600"/>
          </a:xfrm>
        </p:spPr>
        <p:txBody>
          <a:bodyPr/>
          <a:lstStyle/>
          <a:p>
            <a:pPr marL="34925" indent="-34925"/>
            <a:r>
              <a:rPr lang="es-ES" sz="1400" b="1"/>
              <a:t>Análisis para un horizonte temporal de 30 años.</a:t>
            </a:r>
          </a:p>
        </p:txBody>
      </p:sp>
      <p:sp>
        <p:nvSpPr>
          <p:cNvPr id="5" name="Marcador de número de diapositiva 4">
            <a:extLst>
              <a:ext uri="{FF2B5EF4-FFF2-40B4-BE49-F238E27FC236}">
                <a16:creationId xmlns:a16="http://schemas.microsoft.com/office/drawing/2014/main" id="{B4B30641-8B0B-83AF-5876-3903FDB4D7CC}"/>
              </a:ext>
            </a:extLst>
          </p:cNvPr>
          <p:cNvSpPr>
            <a:spLocks noGrp="1"/>
          </p:cNvSpPr>
          <p:nvPr>
            <p:ph type="sldNum" sz="quarter" idx="19"/>
          </p:nvPr>
        </p:nvSpPr>
        <p:spPr/>
        <p:txBody>
          <a:bodyPr/>
          <a:lstStyle/>
          <a:p>
            <a:fld id="{3536DBB0-82DF-44E8-A9B3-7680102EDDF9}" type="slidenum">
              <a:rPr lang="es-ES" smtClean="0"/>
              <a:t>18</a:t>
            </a:fld>
            <a:endParaRPr lang="es-ES"/>
          </a:p>
        </p:txBody>
      </p:sp>
      <p:sp>
        <p:nvSpPr>
          <p:cNvPr id="15" name="CuadroTexto 14">
            <a:extLst>
              <a:ext uri="{FF2B5EF4-FFF2-40B4-BE49-F238E27FC236}">
                <a16:creationId xmlns:a16="http://schemas.microsoft.com/office/drawing/2014/main" id="{238C4C92-E143-2665-B2E8-CCB6951CE689}"/>
              </a:ext>
            </a:extLst>
          </p:cNvPr>
          <p:cNvSpPr txBox="1"/>
          <p:nvPr/>
        </p:nvSpPr>
        <p:spPr>
          <a:xfrm>
            <a:off x="656422" y="4518180"/>
            <a:ext cx="5679125" cy="461665"/>
          </a:xfrm>
          <a:prstGeom prst="rect">
            <a:avLst/>
          </a:prstGeom>
          <a:noFill/>
        </p:spPr>
        <p:txBody>
          <a:bodyPr wrap="square" rtlCol="0">
            <a:spAutoFit/>
          </a:bodyPr>
          <a:lstStyle/>
          <a:p>
            <a:r>
              <a:rPr lang="es-ES" sz="800" b="1"/>
              <a:t>Fuente: </a:t>
            </a:r>
            <a:r>
              <a:rPr lang="es-ES" sz="800"/>
              <a:t>ADIF AV &amp; INECO (2022) </a:t>
            </a:r>
            <a:r>
              <a:rPr lang="es-ES" sz="800" i="1"/>
              <a:t>- Estudio de rentabilidad del CM ( tramo Castellbisbal-Almería) </a:t>
            </a:r>
          </a:p>
          <a:p>
            <a:r>
              <a:rPr lang="es-ES" sz="800" i="1"/>
              <a:t>Cálculo de costes externos: Comisión europea (2019) - “</a:t>
            </a:r>
            <a:r>
              <a:rPr lang="es-ES" sz="800" i="1" err="1"/>
              <a:t>Handbook</a:t>
            </a:r>
            <a:r>
              <a:rPr lang="es-ES" sz="800" i="1"/>
              <a:t> on </a:t>
            </a:r>
            <a:r>
              <a:rPr lang="es-ES" sz="800" i="1" err="1"/>
              <a:t>the</a:t>
            </a:r>
            <a:r>
              <a:rPr lang="es-ES" sz="800" i="1"/>
              <a:t> </a:t>
            </a:r>
            <a:r>
              <a:rPr lang="es-ES" sz="800" i="1" err="1"/>
              <a:t>external</a:t>
            </a:r>
            <a:r>
              <a:rPr lang="es-ES" sz="800" i="1"/>
              <a:t> </a:t>
            </a:r>
            <a:r>
              <a:rPr lang="es-ES" sz="800" i="1" err="1"/>
              <a:t>costs</a:t>
            </a:r>
            <a:r>
              <a:rPr lang="es-ES" sz="800" i="1"/>
              <a:t> </a:t>
            </a:r>
            <a:r>
              <a:rPr lang="es-ES" sz="800" i="1" err="1"/>
              <a:t>of</a:t>
            </a:r>
            <a:r>
              <a:rPr lang="es-ES" sz="800" i="1"/>
              <a:t> </a:t>
            </a:r>
            <a:r>
              <a:rPr lang="es-ES" sz="800" i="1" err="1"/>
              <a:t>transport</a:t>
            </a:r>
            <a:r>
              <a:rPr lang="es-ES" sz="800" i="1"/>
              <a:t>” </a:t>
            </a:r>
          </a:p>
          <a:p>
            <a:r>
              <a:rPr lang="es-ES" sz="800"/>
              <a:t>Datos en Miles de Euros2020 </a:t>
            </a:r>
          </a:p>
        </p:txBody>
      </p:sp>
      <p:sp>
        <p:nvSpPr>
          <p:cNvPr id="22" name="CuadroTexto 21">
            <a:extLst>
              <a:ext uri="{FF2B5EF4-FFF2-40B4-BE49-F238E27FC236}">
                <a16:creationId xmlns:a16="http://schemas.microsoft.com/office/drawing/2014/main" id="{8ED85158-4C4F-7AEF-DFD3-E01148BBD515}"/>
              </a:ext>
            </a:extLst>
          </p:cNvPr>
          <p:cNvSpPr txBox="1"/>
          <p:nvPr/>
        </p:nvSpPr>
        <p:spPr>
          <a:xfrm>
            <a:off x="616098" y="4154982"/>
            <a:ext cx="7854507" cy="276999"/>
          </a:xfrm>
          <a:prstGeom prst="rect">
            <a:avLst/>
          </a:prstGeom>
          <a:noFill/>
        </p:spPr>
        <p:txBody>
          <a:bodyPr wrap="square" rtlCol="0">
            <a:spAutoFit/>
          </a:bodyPr>
          <a:lstStyle/>
          <a:p>
            <a:r>
              <a:rPr lang="es-ES" sz="1200"/>
              <a:t>Desde el punto de vista económico-social se asegura la rentabilidad del proyecto y por lo tanto su oportunidad.</a:t>
            </a:r>
          </a:p>
        </p:txBody>
      </p:sp>
      <p:sp>
        <p:nvSpPr>
          <p:cNvPr id="27" name="CuadroTexto 26">
            <a:extLst>
              <a:ext uri="{FF2B5EF4-FFF2-40B4-BE49-F238E27FC236}">
                <a16:creationId xmlns:a16="http://schemas.microsoft.com/office/drawing/2014/main" id="{4A90AC46-81E1-4F7E-E048-5D2CD9BDC366}"/>
              </a:ext>
            </a:extLst>
          </p:cNvPr>
          <p:cNvSpPr txBox="1"/>
          <p:nvPr/>
        </p:nvSpPr>
        <p:spPr>
          <a:xfrm>
            <a:off x="4889116" y="3532207"/>
            <a:ext cx="1321184" cy="307777"/>
          </a:xfrm>
          <a:prstGeom prst="rect">
            <a:avLst/>
          </a:prstGeom>
          <a:solidFill>
            <a:schemeClr val="lt1"/>
          </a:solidFill>
        </p:spPr>
        <p:txBody>
          <a:bodyPr wrap="square" rtlCol="0">
            <a:spAutoFit/>
          </a:bodyPr>
          <a:lstStyle/>
          <a:p>
            <a:endParaRPr lang="es-ES"/>
          </a:p>
        </p:txBody>
      </p:sp>
      <p:sp>
        <p:nvSpPr>
          <p:cNvPr id="4" name="Rectángulo 3">
            <a:extLst>
              <a:ext uri="{FF2B5EF4-FFF2-40B4-BE49-F238E27FC236}">
                <a16:creationId xmlns:a16="http://schemas.microsoft.com/office/drawing/2014/main" id="{FEC137E5-8A81-65F4-B058-674C4CD01888}"/>
              </a:ext>
            </a:extLst>
          </p:cNvPr>
          <p:cNvSpPr/>
          <p:nvPr/>
        </p:nvSpPr>
        <p:spPr>
          <a:xfrm>
            <a:off x="3732609" y="1422796"/>
            <a:ext cx="648890" cy="678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a:extLst>
              <a:ext uri="{FF2B5EF4-FFF2-40B4-BE49-F238E27FC236}">
                <a16:creationId xmlns:a16="http://schemas.microsoft.com/office/drawing/2014/main" id="{86531B40-1CD2-FFCF-EE88-5917A0E65F10}"/>
              </a:ext>
            </a:extLst>
          </p:cNvPr>
          <p:cNvPicPr>
            <a:picLocks noChangeAspect="1"/>
          </p:cNvPicPr>
          <p:nvPr/>
        </p:nvPicPr>
        <p:blipFill>
          <a:blip r:embed="rId3"/>
          <a:stretch>
            <a:fillRect/>
          </a:stretch>
        </p:blipFill>
        <p:spPr>
          <a:xfrm>
            <a:off x="1011525" y="1104900"/>
            <a:ext cx="6677272" cy="3006983"/>
          </a:xfrm>
          <a:prstGeom prst="rect">
            <a:avLst/>
          </a:prstGeom>
        </p:spPr>
      </p:pic>
    </p:spTree>
    <p:extLst>
      <p:ext uri="{BB962C8B-B14F-4D97-AF65-F5344CB8AC3E}">
        <p14:creationId xmlns:p14="http://schemas.microsoft.com/office/powerpoint/2010/main" val="3617209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extLst>
              <a:ext uri="{FF2B5EF4-FFF2-40B4-BE49-F238E27FC236}">
                <a16:creationId xmlns:a16="http://schemas.microsoft.com/office/drawing/2014/main" id="{817A1FA2-7636-5645-08A6-BCC6E442DD18}"/>
              </a:ext>
            </a:extLst>
          </p:cNvPr>
          <p:cNvPicPr>
            <a:picLocks noGrp="1" noChangeAspect="1"/>
          </p:cNvPicPr>
          <p:nvPr>
            <p:ph type="pic" sz="quarter" idx="22"/>
          </p:nvPr>
        </p:nvPicPr>
        <p:blipFill>
          <a:blip r:embed="rId2"/>
          <a:srcRect l="2068" r="2068"/>
          <a:stretch>
            <a:fillRect/>
          </a:stretch>
        </p:blipFill>
        <p:spPr/>
      </p:pic>
      <p:sp>
        <p:nvSpPr>
          <p:cNvPr id="3" name="Título 2">
            <a:extLst>
              <a:ext uri="{FF2B5EF4-FFF2-40B4-BE49-F238E27FC236}">
                <a16:creationId xmlns:a16="http://schemas.microsoft.com/office/drawing/2014/main" id="{7DB5A05D-FF16-B142-8D0B-3D9BEC392A7C}"/>
              </a:ext>
            </a:extLst>
          </p:cNvPr>
          <p:cNvSpPr>
            <a:spLocks noGrp="1"/>
          </p:cNvSpPr>
          <p:nvPr>
            <p:ph type="title" idx="2"/>
          </p:nvPr>
        </p:nvSpPr>
        <p:spPr/>
        <p:txBody>
          <a:bodyPr/>
          <a:lstStyle/>
          <a:p>
            <a:r>
              <a:rPr lang="ca-ES"/>
              <a:t>04</a:t>
            </a:r>
          </a:p>
        </p:txBody>
      </p:sp>
      <p:sp>
        <p:nvSpPr>
          <p:cNvPr id="4" name="Marcador de número de diapositiva 3">
            <a:extLst>
              <a:ext uri="{FF2B5EF4-FFF2-40B4-BE49-F238E27FC236}">
                <a16:creationId xmlns:a16="http://schemas.microsoft.com/office/drawing/2014/main" id="{2E18A5AE-CAFB-AB28-67B4-808A64BABAE1}"/>
              </a:ext>
            </a:extLst>
          </p:cNvPr>
          <p:cNvSpPr>
            <a:spLocks noGrp="1"/>
          </p:cNvSpPr>
          <p:nvPr>
            <p:ph type="sldNum" sz="quarter" idx="19"/>
          </p:nvPr>
        </p:nvSpPr>
        <p:spPr/>
        <p:txBody>
          <a:bodyPr/>
          <a:lstStyle/>
          <a:p>
            <a:fld id="{3536DBB0-82DF-44E8-A9B3-7680102EDDF9}" type="slidenum">
              <a:rPr lang="es-ES" smtClean="0"/>
              <a:t>19</a:t>
            </a:fld>
            <a:endParaRPr lang="es-ES"/>
          </a:p>
        </p:txBody>
      </p:sp>
      <p:sp>
        <p:nvSpPr>
          <p:cNvPr id="5" name="Marcador de contenido 4">
            <a:extLst>
              <a:ext uri="{FF2B5EF4-FFF2-40B4-BE49-F238E27FC236}">
                <a16:creationId xmlns:a16="http://schemas.microsoft.com/office/drawing/2014/main" id="{F155752B-DB9B-BEF0-ED87-17B9EAC1BA82}"/>
              </a:ext>
            </a:extLst>
          </p:cNvPr>
          <p:cNvSpPr>
            <a:spLocks noGrp="1"/>
          </p:cNvSpPr>
          <p:nvPr>
            <p:ph sz="quarter" idx="20"/>
          </p:nvPr>
        </p:nvSpPr>
        <p:spPr/>
        <p:txBody>
          <a:bodyPr/>
          <a:lstStyle/>
          <a:p>
            <a:endParaRPr lang="ca-ES"/>
          </a:p>
        </p:txBody>
      </p:sp>
      <p:sp>
        <p:nvSpPr>
          <p:cNvPr id="6" name="Marcador de texto 5">
            <a:extLst>
              <a:ext uri="{FF2B5EF4-FFF2-40B4-BE49-F238E27FC236}">
                <a16:creationId xmlns:a16="http://schemas.microsoft.com/office/drawing/2014/main" id="{C8D00040-9B60-9FB1-2A72-CA7E05D488A7}"/>
              </a:ext>
            </a:extLst>
          </p:cNvPr>
          <p:cNvSpPr>
            <a:spLocks noGrp="1"/>
          </p:cNvSpPr>
          <p:nvPr>
            <p:ph type="body" sz="quarter" idx="23"/>
          </p:nvPr>
        </p:nvSpPr>
        <p:spPr/>
        <p:txBody>
          <a:bodyPr/>
          <a:lstStyle/>
          <a:p>
            <a:r>
              <a:rPr lang="ca-ES"/>
              <a:t>CONCLUSIÓN</a:t>
            </a:r>
          </a:p>
        </p:txBody>
      </p:sp>
    </p:spTree>
    <p:extLst>
      <p:ext uri="{BB962C8B-B14F-4D97-AF65-F5344CB8AC3E}">
        <p14:creationId xmlns:p14="http://schemas.microsoft.com/office/powerpoint/2010/main" val="419973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DC50EE9E-D5F9-037F-D02D-022642793781}"/>
              </a:ext>
            </a:extLst>
          </p:cNvPr>
          <p:cNvSpPr>
            <a:spLocks noGrp="1"/>
          </p:cNvSpPr>
          <p:nvPr>
            <p:ph type="sldNum" sz="quarter" idx="19"/>
          </p:nvPr>
        </p:nvSpPr>
        <p:spPr/>
        <p:txBody>
          <a:bodyPr/>
          <a:lstStyle/>
          <a:p>
            <a:fld id="{3536DBB0-82DF-44E8-A9B3-7680102EDDF9}" type="slidenum">
              <a:rPr lang="es-ES" smtClean="0"/>
              <a:t>2</a:t>
            </a:fld>
            <a:endParaRPr lang="es-ES"/>
          </a:p>
        </p:txBody>
      </p:sp>
      <p:pic>
        <p:nvPicPr>
          <p:cNvPr id="3" name="Imagen 2">
            <a:extLst>
              <a:ext uri="{FF2B5EF4-FFF2-40B4-BE49-F238E27FC236}">
                <a16:creationId xmlns:a16="http://schemas.microsoft.com/office/drawing/2014/main" id="{4BE2F47C-2514-8D2C-B350-8151B333233E}"/>
              </a:ext>
            </a:extLst>
          </p:cNvPr>
          <p:cNvPicPr>
            <a:picLocks noChangeAspect="1"/>
          </p:cNvPicPr>
          <p:nvPr/>
        </p:nvPicPr>
        <p:blipFill>
          <a:blip r:embed="rId2"/>
          <a:stretch>
            <a:fillRect/>
          </a:stretch>
        </p:blipFill>
        <p:spPr>
          <a:xfrm>
            <a:off x="1233046" y="502492"/>
            <a:ext cx="6120000" cy="4138516"/>
          </a:xfrm>
          <a:prstGeom prst="rect">
            <a:avLst/>
          </a:prstGeom>
        </p:spPr>
      </p:pic>
    </p:spTree>
    <p:extLst>
      <p:ext uri="{BB962C8B-B14F-4D97-AF65-F5344CB8AC3E}">
        <p14:creationId xmlns:p14="http://schemas.microsoft.com/office/powerpoint/2010/main" val="1879691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467918C-A422-B2D7-34A2-AB2E95D80248}"/>
              </a:ext>
            </a:extLst>
          </p:cNvPr>
          <p:cNvPicPr>
            <a:picLocks noChangeAspect="1"/>
          </p:cNvPicPr>
          <p:nvPr/>
        </p:nvPicPr>
        <p:blipFill>
          <a:blip r:embed="rId2"/>
          <a:stretch>
            <a:fillRect/>
          </a:stretch>
        </p:blipFill>
        <p:spPr>
          <a:xfrm>
            <a:off x="10093" y="0"/>
            <a:ext cx="4713267" cy="4919472"/>
          </a:xfrm>
          <a:prstGeom prst="rect">
            <a:avLst/>
          </a:prstGeom>
        </p:spPr>
      </p:pic>
      <p:sp>
        <p:nvSpPr>
          <p:cNvPr id="9" name="Título 8">
            <a:extLst>
              <a:ext uri="{FF2B5EF4-FFF2-40B4-BE49-F238E27FC236}">
                <a16:creationId xmlns:a16="http://schemas.microsoft.com/office/drawing/2014/main" id="{0DB91F36-D8CD-0E4F-D65D-A1DB6D1FAD33}"/>
              </a:ext>
            </a:extLst>
          </p:cNvPr>
          <p:cNvSpPr>
            <a:spLocks noGrp="1"/>
          </p:cNvSpPr>
          <p:nvPr>
            <p:ph type="ctrTitle"/>
          </p:nvPr>
        </p:nvSpPr>
        <p:spPr/>
        <p:txBody>
          <a:bodyPr/>
          <a:lstStyle/>
          <a:p>
            <a:r>
              <a:rPr lang="ca-ES"/>
              <a:t>CONCLUSIÓN</a:t>
            </a:r>
          </a:p>
        </p:txBody>
      </p:sp>
      <p:sp>
        <p:nvSpPr>
          <p:cNvPr id="4" name="Subtítulo 3">
            <a:extLst>
              <a:ext uri="{FF2B5EF4-FFF2-40B4-BE49-F238E27FC236}">
                <a16:creationId xmlns:a16="http://schemas.microsoft.com/office/drawing/2014/main" id="{EDDE94C0-4A0B-6E58-026A-CC9CFF630622}"/>
              </a:ext>
            </a:extLst>
          </p:cNvPr>
          <p:cNvSpPr>
            <a:spLocks noGrp="1"/>
          </p:cNvSpPr>
          <p:nvPr>
            <p:ph type="subTitle" idx="1"/>
          </p:nvPr>
        </p:nvSpPr>
        <p:spPr>
          <a:xfrm>
            <a:off x="4751283" y="2644474"/>
            <a:ext cx="3884862" cy="1784400"/>
          </a:xfrm>
        </p:spPr>
        <p:txBody>
          <a:bodyPr/>
          <a:lstStyle/>
          <a:p>
            <a:pPr marL="0" indent="0">
              <a:buSzPts val="1100"/>
              <a:buFont typeface="Arial"/>
              <a:buNone/>
            </a:pPr>
            <a:r>
              <a:rPr lang="es-ES"/>
              <a:t>EUROPA, no es un sueño, es real.</a:t>
            </a:r>
          </a:p>
          <a:p>
            <a:pPr marL="0" indent="0">
              <a:buSzPts val="1100"/>
              <a:buFont typeface="Arial"/>
              <a:buNone/>
            </a:pPr>
            <a:endParaRPr lang="es-ES"/>
          </a:p>
          <a:p>
            <a:pPr marL="0" indent="0" algn="just">
              <a:buSzPts val="1100"/>
              <a:buFont typeface="Arial"/>
              <a:buNone/>
            </a:pPr>
            <a:r>
              <a:rPr lang="es-ES"/>
              <a:t>Una red única de transporte nos permite integrarnos plenamente en el resto de la UE. Conecta nuestras empresas con el mercado único y nos permite compartir servicios y generar sinergias. Un sistema conjunto, desde la vía UIC hasta la financiación. </a:t>
            </a:r>
          </a:p>
          <a:p>
            <a:pPr marL="0" indent="0" algn="just">
              <a:buSzPts val="1100"/>
              <a:buFont typeface="Arial"/>
              <a:buNone/>
            </a:pPr>
            <a:r>
              <a:rPr lang="es-ES"/>
              <a:t>  </a:t>
            </a:r>
          </a:p>
        </p:txBody>
      </p:sp>
    </p:spTree>
    <p:extLst>
      <p:ext uri="{BB962C8B-B14F-4D97-AF65-F5344CB8AC3E}">
        <p14:creationId xmlns:p14="http://schemas.microsoft.com/office/powerpoint/2010/main" val="406894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2789B-E64B-8F4B-F51D-DEDEBB00A13D}"/>
              </a:ext>
            </a:extLst>
          </p:cNvPr>
          <p:cNvSpPr>
            <a:spLocks noGrp="1"/>
          </p:cNvSpPr>
          <p:nvPr>
            <p:ph type="ctrTitle"/>
          </p:nvPr>
        </p:nvSpPr>
        <p:spPr/>
        <p:txBody>
          <a:bodyPr/>
          <a:lstStyle/>
          <a:p>
            <a:pPr algn="ctr"/>
            <a:r>
              <a:rPr lang="ca-ES" sz="3200"/>
              <a:t>CORREDOR MEDITERRÁNEO</a:t>
            </a:r>
            <a:br>
              <a:rPr lang="ca-ES" sz="3200"/>
            </a:br>
            <a:r>
              <a:rPr lang="ca-ES" sz="3200" err="1"/>
              <a:t>Muchas</a:t>
            </a:r>
            <a:r>
              <a:rPr lang="ca-ES" sz="3200"/>
              <a:t> </a:t>
            </a:r>
            <a:r>
              <a:rPr lang="ca-ES" sz="3200" err="1"/>
              <a:t>gracias</a:t>
            </a:r>
            <a:endParaRPr lang="ca-ES" sz="3200"/>
          </a:p>
        </p:txBody>
      </p:sp>
      <p:sp>
        <p:nvSpPr>
          <p:cNvPr id="3" name="Subtítulo 2">
            <a:extLst>
              <a:ext uri="{FF2B5EF4-FFF2-40B4-BE49-F238E27FC236}">
                <a16:creationId xmlns:a16="http://schemas.microsoft.com/office/drawing/2014/main" id="{5D21201B-A1E9-4F61-257D-61D73EBA3372}"/>
              </a:ext>
            </a:extLst>
          </p:cNvPr>
          <p:cNvSpPr>
            <a:spLocks noGrp="1"/>
          </p:cNvSpPr>
          <p:nvPr>
            <p:ph type="subTitle" idx="1"/>
          </p:nvPr>
        </p:nvSpPr>
        <p:spPr/>
        <p:txBody>
          <a:bodyPr/>
          <a:lstStyle/>
          <a:p>
            <a:r>
              <a:rPr lang="ca-ES"/>
              <a:t>Corredores 360º</a:t>
            </a:r>
          </a:p>
          <a:p>
            <a:r>
              <a:rPr lang="ca-ES"/>
              <a:t>Josep Vicent Boira</a:t>
            </a:r>
          </a:p>
          <a:p>
            <a:r>
              <a:rPr lang="ca-ES" sz="1200" err="1"/>
              <a:t>Comisionado</a:t>
            </a:r>
            <a:r>
              <a:rPr lang="ca-ES" sz="1200"/>
              <a:t> del </a:t>
            </a:r>
            <a:r>
              <a:rPr lang="ca-ES" sz="1200" err="1"/>
              <a:t>Gobierno</a:t>
            </a:r>
            <a:r>
              <a:rPr lang="ca-ES" sz="1200"/>
              <a:t> para el Corredor </a:t>
            </a:r>
            <a:r>
              <a:rPr lang="ca-ES" sz="1200" err="1"/>
              <a:t>Mediterráneo</a:t>
            </a:r>
            <a:endParaRPr lang="ca-ES" sz="1200"/>
          </a:p>
        </p:txBody>
      </p:sp>
    </p:spTree>
    <p:extLst>
      <p:ext uri="{BB962C8B-B14F-4D97-AF65-F5344CB8AC3E}">
        <p14:creationId xmlns:p14="http://schemas.microsoft.com/office/powerpoint/2010/main" val="312841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6">
            <a:extLst>
              <a:ext uri="{FF2B5EF4-FFF2-40B4-BE49-F238E27FC236}">
                <a16:creationId xmlns:a16="http://schemas.microsoft.com/office/drawing/2014/main" id="{0F95D93D-D1CE-8B7C-59FE-92C3FDE702F1}"/>
              </a:ext>
            </a:extLst>
          </p:cNvPr>
          <p:cNvPicPr>
            <a:picLocks noChangeAspect="1"/>
          </p:cNvPicPr>
          <p:nvPr/>
        </p:nvPicPr>
        <p:blipFill>
          <a:blip r:embed="rId2"/>
          <a:stretch>
            <a:fillRect/>
          </a:stretch>
        </p:blipFill>
        <p:spPr>
          <a:xfrm>
            <a:off x="2025051" y="23104"/>
            <a:ext cx="5570504" cy="4766145"/>
          </a:xfrm>
          <a:prstGeom prst="rect">
            <a:avLst/>
          </a:prstGeom>
        </p:spPr>
      </p:pic>
      <p:sp>
        <p:nvSpPr>
          <p:cNvPr id="4" name="9 Rectángulo">
            <a:extLst>
              <a:ext uri="{FF2B5EF4-FFF2-40B4-BE49-F238E27FC236}">
                <a16:creationId xmlns:a16="http://schemas.microsoft.com/office/drawing/2014/main" id="{1FAFD67A-6DE5-4E2E-9A88-355C5940AAD3}"/>
              </a:ext>
            </a:extLst>
          </p:cNvPr>
          <p:cNvSpPr/>
          <p:nvPr/>
        </p:nvSpPr>
        <p:spPr>
          <a:xfrm>
            <a:off x="-1972" y="4790331"/>
            <a:ext cx="9145544" cy="346895"/>
          </a:xfrm>
          <a:prstGeom prst="rect">
            <a:avLst/>
          </a:prstGeom>
          <a:solidFill>
            <a:srgbClr val="007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p>
        </p:txBody>
      </p:sp>
      <p:sp>
        <p:nvSpPr>
          <p:cNvPr id="5" name="Forma libre: forma 4">
            <a:extLst>
              <a:ext uri="{FF2B5EF4-FFF2-40B4-BE49-F238E27FC236}">
                <a16:creationId xmlns:a16="http://schemas.microsoft.com/office/drawing/2014/main" id="{A62F860D-72F9-4BEB-9AD2-1415A6D3DF91}"/>
              </a:ext>
            </a:extLst>
          </p:cNvPr>
          <p:cNvSpPr/>
          <p:nvPr/>
        </p:nvSpPr>
        <p:spPr>
          <a:xfrm>
            <a:off x="7189204" y="4790331"/>
            <a:ext cx="323867" cy="366520"/>
          </a:xfrm>
          <a:custGeom>
            <a:avLst/>
            <a:gdLst>
              <a:gd name="connsiteX0" fmla="*/ 0 w 1562793"/>
              <a:gd name="connsiteY0" fmla="*/ 3142211 h 3146367"/>
              <a:gd name="connsiteX1" fmla="*/ 1562793 w 1562793"/>
              <a:gd name="connsiteY1" fmla="*/ 0 h 3146367"/>
              <a:gd name="connsiteX2" fmla="*/ 1558637 w 1562793"/>
              <a:gd name="connsiteY2" fmla="*/ 286789 h 3146367"/>
              <a:gd name="connsiteX3" fmla="*/ 133004 w 1562793"/>
              <a:gd name="connsiteY3" fmla="*/ 3146367 h 3146367"/>
              <a:gd name="connsiteX4" fmla="*/ 0 w 1562793"/>
              <a:gd name="connsiteY4" fmla="*/ 3142211 h 3146367"/>
              <a:gd name="connsiteX0" fmla="*/ 0 w 1558638"/>
              <a:gd name="connsiteY0" fmla="*/ 2857913 h 2862069"/>
              <a:gd name="connsiteX1" fmla="*/ 178724 w 1558638"/>
              <a:gd name="connsiteY1" fmla="*/ 2500466 h 2862069"/>
              <a:gd name="connsiteX2" fmla="*/ 1558637 w 1558638"/>
              <a:gd name="connsiteY2" fmla="*/ 2491 h 2862069"/>
              <a:gd name="connsiteX3" fmla="*/ 133004 w 1558638"/>
              <a:gd name="connsiteY3" fmla="*/ 2862069 h 2862069"/>
              <a:gd name="connsiteX4" fmla="*/ 0 w 1558638"/>
              <a:gd name="connsiteY4" fmla="*/ 2857913 h 2862069"/>
              <a:gd name="connsiteX0" fmla="*/ 0 w 320050"/>
              <a:gd name="connsiteY0" fmla="*/ 385044 h 389200"/>
              <a:gd name="connsiteX1" fmla="*/ 178724 w 320050"/>
              <a:gd name="connsiteY1" fmla="*/ 27597 h 389200"/>
              <a:gd name="connsiteX2" fmla="*/ 320041 w 320050"/>
              <a:gd name="connsiteY2" fmla="*/ 27597 h 389200"/>
              <a:gd name="connsiteX3" fmla="*/ 133004 w 320050"/>
              <a:gd name="connsiteY3" fmla="*/ 389200 h 389200"/>
              <a:gd name="connsiteX4" fmla="*/ 0 w 320050"/>
              <a:gd name="connsiteY4" fmla="*/ 385044 h 389200"/>
              <a:gd name="connsiteX0" fmla="*/ 0 w 320041"/>
              <a:gd name="connsiteY0" fmla="*/ 357447 h 361603"/>
              <a:gd name="connsiteX1" fmla="*/ 178724 w 320041"/>
              <a:gd name="connsiteY1" fmla="*/ 0 h 361603"/>
              <a:gd name="connsiteX2" fmla="*/ 320041 w 320041"/>
              <a:gd name="connsiteY2" fmla="*/ 0 h 361603"/>
              <a:gd name="connsiteX3" fmla="*/ 133004 w 320041"/>
              <a:gd name="connsiteY3" fmla="*/ 361603 h 361603"/>
              <a:gd name="connsiteX4" fmla="*/ 0 w 320041"/>
              <a:gd name="connsiteY4" fmla="*/ 357447 h 361603"/>
              <a:gd name="connsiteX0" fmla="*/ 0 w 320041"/>
              <a:gd name="connsiteY0" fmla="*/ 358034 h 362190"/>
              <a:gd name="connsiteX1" fmla="*/ 178724 w 320041"/>
              <a:gd name="connsiteY1" fmla="*/ 587 h 362190"/>
              <a:gd name="connsiteX2" fmla="*/ 320041 w 320041"/>
              <a:gd name="connsiteY2" fmla="*/ 587 h 362190"/>
              <a:gd name="connsiteX3" fmla="*/ 133004 w 320041"/>
              <a:gd name="connsiteY3" fmla="*/ 362190 h 362190"/>
              <a:gd name="connsiteX4" fmla="*/ 0 w 320041"/>
              <a:gd name="connsiteY4" fmla="*/ 358034 h 36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1" h="362190">
                <a:moveTo>
                  <a:pt x="0" y="358034"/>
                </a:moveTo>
                <a:lnTo>
                  <a:pt x="178724" y="587"/>
                </a:lnTo>
                <a:cubicBezTo>
                  <a:pt x="291639" y="-1449"/>
                  <a:pt x="216651" y="2622"/>
                  <a:pt x="320041" y="587"/>
                </a:cubicBezTo>
                <a:lnTo>
                  <a:pt x="133004" y="362190"/>
                </a:lnTo>
                <a:lnTo>
                  <a:pt x="0" y="358034"/>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690">
              <a:ln w="12700">
                <a:solidFill>
                  <a:schemeClr val="tx1"/>
                </a:solidFill>
              </a:ln>
            </a:endParaRPr>
          </a:p>
        </p:txBody>
      </p:sp>
      <p:pic>
        <p:nvPicPr>
          <p:cNvPr id="6" name="Gráfico 5">
            <a:extLst>
              <a:ext uri="{FF2B5EF4-FFF2-40B4-BE49-F238E27FC236}">
                <a16:creationId xmlns:a16="http://schemas.microsoft.com/office/drawing/2014/main" id="{2AF183AF-6D76-4224-8D19-FDEE0CE03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9426" y="4871689"/>
            <a:ext cx="682027" cy="210085"/>
          </a:xfrm>
          <a:prstGeom prst="rect">
            <a:avLst/>
          </a:prstGeom>
        </p:spPr>
      </p:pic>
      <p:pic>
        <p:nvPicPr>
          <p:cNvPr id="7" name="Picture 2" descr="Imagen relacionada">
            <a:extLst>
              <a:ext uri="{FF2B5EF4-FFF2-40B4-BE49-F238E27FC236}">
                <a16:creationId xmlns:a16="http://schemas.microsoft.com/office/drawing/2014/main" id="{91F8B253-C6EF-4F33-A65B-5AEB44FBBF41}"/>
              </a:ext>
            </a:extLst>
          </p:cNvPr>
          <p:cNvPicPr>
            <a:picLocks noChangeAspect="1" noChangeArrowheads="1"/>
          </p:cNvPicPr>
          <p:nvPr/>
        </p:nvPicPr>
        <p:blipFill>
          <a:blip r:embed="rId5" cstate="print">
            <a:alphaModFix amt="85000"/>
            <a:extLst>
              <a:ext uri="{BEBA8EAE-BF5A-486C-A8C5-ECC9F3942E4B}">
                <a14:imgProps xmlns:a14="http://schemas.microsoft.com/office/drawing/2010/main">
                  <a14:imgLayer r:embed="rId6">
                    <a14:imgEffect>
                      <a14:backgroundRemoval t="1000" b="99222" l="889" r="99667">
                        <a14:foregroundMark x1="19778" y1="21222" x2="19778" y2="21222"/>
                        <a14:foregroundMark x1="27444" y1="15778" x2="27444" y2="15778"/>
                        <a14:foregroundMark x1="45222" y1="14667" x2="45222" y2="14667"/>
                        <a14:foregroundMark x1="57000" y1="14889" x2="57000" y2="14889"/>
                        <a14:foregroundMark x1="80000" y1="26667" x2="80000" y2="26667"/>
                        <a14:foregroundMark x1="82667" y1="41111" x2="82667" y2="41111"/>
                        <a14:foregroundMark x1="84333" y1="53778" x2="84333" y2="53778"/>
                        <a14:foregroundMark x1="83000" y1="66000" x2="83000" y2="66000"/>
                        <a14:foregroundMark x1="71222" y1="76222" x2="71222" y2="76222"/>
                        <a14:foregroundMark x1="62778" y1="82222" x2="62778" y2="82222"/>
                        <a14:foregroundMark x1="52889" y1="86000" x2="52889" y2="86000"/>
                        <a14:foregroundMark x1="79667" y1="80222" x2="79667" y2="80222"/>
                        <a14:foregroundMark x1="74778" y1="74222" x2="73667" y2="69556"/>
                        <a14:foregroundMark x1="64889" y1="22333" x2="76111" y2="10222"/>
                        <a14:foregroundMark x1="74444" y1="30444" x2="88222" y2="24444"/>
                        <a14:foregroundMark x1="78000" y1="40889" x2="95778" y2="40111"/>
                        <a14:foregroundMark x1="81111" y1="49333" x2="94778" y2="55889"/>
                        <a14:foregroundMark x1="77778" y1="60889" x2="88667" y2="72333"/>
                        <a14:foregroundMark x1="63333" y1="76444" x2="63556" y2="93111"/>
                        <a14:foregroundMark x1="32889" y1="73667" x2="15444" y2="80556"/>
                        <a14:foregroundMark x1="6667" y1="39556" x2="18444" y2="41667"/>
                        <a14:foregroundMark x1="16000" y1="19778" x2="23667" y2="29444"/>
                        <a14:foregroundMark x1="29889" y1="9111" x2="33444" y2="22556"/>
                        <a14:foregroundMark x1="46889" y1="2889" x2="42222" y2="18778"/>
                        <a14:foregroundMark x1="62778" y1="4556" x2="54556" y2="18444"/>
                        <a14:foregroundMark x1="20889" y1="61444" x2="11000" y2="71778"/>
                        <a14:foregroundMark x1="38667" y1="77000" x2="38667" y2="88778"/>
                        <a14:foregroundMark x1="46000" y1="6000" x2="46667" y2="12222"/>
                        <a14:foregroundMark x1="42111" y1="6111" x2="42444" y2="14000"/>
                        <a14:foregroundMark x1="36444" y1="5444" x2="41889" y2="21000"/>
                        <a14:foregroundMark x1="9778" y1="25889" x2="26000" y2="33778"/>
                        <a14:foregroundMark x1="50556" y1="81333" x2="48667" y2="92556"/>
                        <a14:foregroundMark x1="69444" y1="71778" x2="78667" y2="86444"/>
                        <a14:foregroundMark x1="3333" y1="49778" x2="19778" y2="53889"/>
                      </a14:backgroundRemoval>
                    </a14:imgEffect>
                  </a14:imgLayer>
                </a14:imgProps>
              </a:ext>
              <a:ext uri="{28A0092B-C50C-407E-A947-70E740481C1C}">
                <a14:useLocalDpi xmlns:a14="http://schemas.microsoft.com/office/drawing/2010/main" val="0"/>
              </a:ext>
            </a:extLst>
          </a:blip>
          <a:srcRect/>
          <a:stretch>
            <a:fillRect/>
          </a:stretch>
        </p:blipFill>
        <p:spPr bwMode="auto">
          <a:xfrm>
            <a:off x="8091881" y="-618368"/>
            <a:ext cx="1678071" cy="1678071"/>
          </a:xfrm>
          <a:prstGeom prst="rect">
            <a:avLst/>
          </a:prstGeom>
          <a:noFill/>
          <a:ln>
            <a:noFill/>
          </a:ln>
        </p:spPr>
      </p:pic>
      <p:sp>
        <p:nvSpPr>
          <p:cNvPr id="8" name="Title 1">
            <a:extLst>
              <a:ext uri="{FF2B5EF4-FFF2-40B4-BE49-F238E27FC236}">
                <a16:creationId xmlns:a16="http://schemas.microsoft.com/office/drawing/2014/main" id="{3406F907-2533-484D-B47D-DA04838ED7F6}"/>
              </a:ext>
            </a:extLst>
          </p:cNvPr>
          <p:cNvSpPr txBox="1">
            <a:spLocks/>
          </p:cNvSpPr>
          <p:nvPr/>
        </p:nvSpPr>
        <p:spPr>
          <a:xfrm>
            <a:off x="240242" y="73214"/>
            <a:ext cx="4159183" cy="532730"/>
          </a:xfrm>
          <a:prstGeom prst="rect">
            <a:avLst/>
          </a:prstGeom>
          <a:solidFill>
            <a:schemeClr val="bg1"/>
          </a:solidFill>
          <a:ln>
            <a:noFill/>
          </a:ln>
        </p:spPr>
        <p:txBody>
          <a:bodyPr lIns="0" tIns="45720" rIns="0" bIns="4572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lnSpc>
                <a:spcPct val="150000"/>
              </a:lnSpc>
            </a:pPr>
            <a:r>
              <a:rPr lang="es-ES" altLang="zh-CN" sz="2000" b="1">
                <a:latin typeface="微软雅黑"/>
                <a:ea typeface="微软雅黑"/>
                <a:cs typeface="Open Sans Light"/>
              </a:rPr>
              <a:t>IMPACTOS RECIENTES en el CM</a:t>
            </a:r>
          </a:p>
        </p:txBody>
      </p:sp>
      <p:pic>
        <p:nvPicPr>
          <p:cNvPr id="9" name="Imagen 9" descr="Interfaz de usuario gráfica, Aplicación&#10;&#10;Descripción generada automáticamente">
            <a:extLst>
              <a:ext uri="{FF2B5EF4-FFF2-40B4-BE49-F238E27FC236}">
                <a16:creationId xmlns:a16="http://schemas.microsoft.com/office/drawing/2014/main" id="{D3B92422-E276-2C2C-A75E-E9F49A470465}"/>
              </a:ext>
            </a:extLst>
          </p:cNvPr>
          <p:cNvPicPr>
            <a:picLocks noChangeAspect="1"/>
          </p:cNvPicPr>
          <p:nvPr/>
        </p:nvPicPr>
        <p:blipFill>
          <a:blip r:embed="rId7"/>
          <a:stretch>
            <a:fillRect/>
          </a:stretch>
        </p:blipFill>
        <p:spPr>
          <a:xfrm>
            <a:off x="222201" y="2291653"/>
            <a:ext cx="1383143" cy="2324938"/>
          </a:xfrm>
          <a:prstGeom prst="rect">
            <a:avLst/>
          </a:prstGeom>
        </p:spPr>
      </p:pic>
      <p:pic>
        <p:nvPicPr>
          <p:cNvPr id="10" name="Imagen 10" descr="Logotipo, nombre de la empresa&#10;&#10;Descripción generada automáticamente">
            <a:extLst>
              <a:ext uri="{FF2B5EF4-FFF2-40B4-BE49-F238E27FC236}">
                <a16:creationId xmlns:a16="http://schemas.microsoft.com/office/drawing/2014/main" id="{CA4FE572-D7A9-8B01-A04F-171ABDF98AA3}"/>
              </a:ext>
            </a:extLst>
          </p:cNvPr>
          <p:cNvPicPr>
            <a:picLocks noChangeAspect="1"/>
          </p:cNvPicPr>
          <p:nvPr/>
        </p:nvPicPr>
        <p:blipFill>
          <a:blip r:embed="rId8"/>
          <a:stretch>
            <a:fillRect/>
          </a:stretch>
        </p:blipFill>
        <p:spPr>
          <a:xfrm>
            <a:off x="7188340" y="4069465"/>
            <a:ext cx="1794887" cy="546613"/>
          </a:xfrm>
          <a:prstGeom prst="rect">
            <a:avLst/>
          </a:prstGeom>
        </p:spPr>
      </p:pic>
      <p:pic>
        <p:nvPicPr>
          <p:cNvPr id="16" name="Imagen 19" descr="Texto&#10;&#10;Descripción generada automáticamente">
            <a:extLst>
              <a:ext uri="{FF2B5EF4-FFF2-40B4-BE49-F238E27FC236}">
                <a16:creationId xmlns:a16="http://schemas.microsoft.com/office/drawing/2014/main" id="{A43984A4-E19A-0944-15CC-7B56DE6C495B}"/>
              </a:ext>
            </a:extLst>
          </p:cNvPr>
          <p:cNvPicPr>
            <a:picLocks noChangeAspect="1"/>
          </p:cNvPicPr>
          <p:nvPr/>
        </p:nvPicPr>
        <p:blipFill>
          <a:blip r:embed="rId9"/>
          <a:stretch>
            <a:fillRect/>
          </a:stretch>
        </p:blipFill>
        <p:spPr>
          <a:xfrm>
            <a:off x="6483907" y="567539"/>
            <a:ext cx="543638" cy="308761"/>
          </a:xfrm>
          <a:prstGeom prst="rect">
            <a:avLst/>
          </a:prstGeom>
        </p:spPr>
      </p:pic>
      <p:pic>
        <p:nvPicPr>
          <p:cNvPr id="2" name="Imagen 2" descr="Texto&#10;&#10;Descripción generada automáticamente">
            <a:extLst>
              <a:ext uri="{FF2B5EF4-FFF2-40B4-BE49-F238E27FC236}">
                <a16:creationId xmlns:a16="http://schemas.microsoft.com/office/drawing/2014/main" id="{78BB780F-8784-1B60-F519-CA5FD93E1E49}"/>
              </a:ext>
            </a:extLst>
          </p:cNvPr>
          <p:cNvPicPr>
            <a:picLocks noChangeAspect="1"/>
          </p:cNvPicPr>
          <p:nvPr/>
        </p:nvPicPr>
        <p:blipFill>
          <a:blip r:embed="rId10"/>
          <a:stretch>
            <a:fillRect/>
          </a:stretch>
        </p:blipFill>
        <p:spPr>
          <a:xfrm>
            <a:off x="6834277" y="1213227"/>
            <a:ext cx="565031" cy="333998"/>
          </a:xfrm>
          <a:prstGeom prst="rect">
            <a:avLst/>
          </a:prstGeom>
        </p:spPr>
      </p:pic>
      <p:pic>
        <p:nvPicPr>
          <p:cNvPr id="3" name="Imagen 11" descr="Texto&#10;&#10;Descripción generada automáticamente">
            <a:extLst>
              <a:ext uri="{FF2B5EF4-FFF2-40B4-BE49-F238E27FC236}">
                <a16:creationId xmlns:a16="http://schemas.microsoft.com/office/drawing/2014/main" id="{E95E78B0-E51B-D7B4-A426-A187D59077B6}"/>
              </a:ext>
            </a:extLst>
          </p:cNvPr>
          <p:cNvPicPr>
            <a:picLocks noChangeAspect="1"/>
          </p:cNvPicPr>
          <p:nvPr/>
        </p:nvPicPr>
        <p:blipFill>
          <a:blip r:embed="rId11"/>
          <a:stretch>
            <a:fillRect/>
          </a:stretch>
        </p:blipFill>
        <p:spPr>
          <a:xfrm>
            <a:off x="5572664" y="1127395"/>
            <a:ext cx="565031" cy="322354"/>
          </a:xfrm>
          <a:prstGeom prst="rect">
            <a:avLst/>
          </a:prstGeom>
        </p:spPr>
      </p:pic>
      <p:pic>
        <p:nvPicPr>
          <p:cNvPr id="12" name="Imagen 12">
            <a:extLst>
              <a:ext uri="{FF2B5EF4-FFF2-40B4-BE49-F238E27FC236}">
                <a16:creationId xmlns:a16="http://schemas.microsoft.com/office/drawing/2014/main" id="{6F44D1BB-EB75-131B-541D-8E8D69BAAFB6}"/>
              </a:ext>
            </a:extLst>
          </p:cNvPr>
          <p:cNvPicPr>
            <a:picLocks noChangeAspect="1"/>
          </p:cNvPicPr>
          <p:nvPr/>
        </p:nvPicPr>
        <p:blipFill>
          <a:blip r:embed="rId12"/>
          <a:stretch>
            <a:fillRect/>
          </a:stretch>
        </p:blipFill>
        <p:spPr>
          <a:xfrm>
            <a:off x="6003984" y="1886140"/>
            <a:ext cx="618946" cy="260570"/>
          </a:xfrm>
          <a:prstGeom prst="rect">
            <a:avLst/>
          </a:prstGeom>
        </p:spPr>
      </p:pic>
      <p:pic>
        <p:nvPicPr>
          <p:cNvPr id="13" name="Imagen 13">
            <a:extLst>
              <a:ext uri="{FF2B5EF4-FFF2-40B4-BE49-F238E27FC236}">
                <a16:creationId xmlns:a16="http://schemas.microsoft.com/office/drawing/2014/main" id="{F35BB4D4-6160-7204-000C-1AA1553ABC0F}"/>
              </a:ext>
            </a:extLst>
          </p:cNvPr>
          <p:cNvPicPr>
            <a:picLocks noChangeAspect="1"/>
          </p:cNvPicPr>
          <p:nvPr/>
        </p:nvPicPr>
        <p:blipFill>
          <a:blip r:embed="rId13"/>
          <a:stretch>
            <a:fillRect/>
          </a:stretch>
        </p:blipFill>
        <p:spPr>
          <a:xfrm>
            <a:off x="5885371" y="2160524"/>
            <a:ext cx="597380" cy="175468"/>
          </a:xfrm>
          <a:prstGeom prst="rect">
            <a:avLst/>
          </a:prstGeom>
        </p:spPr>
      </p:pic>
      <p:pic>
        <p:nvPicPr>
          <p:cNvPr id="14" name="Imagen 14">
            <a:extLst>
              <a:ext uri="{FF2B5EF4-FFF2-40B4-BE49-F238E27FC236}">
                <a16:creationId xmlns:a16="http://schemas.microsoft.com/office/drawing/2014/main" id="{36967C40-C8AE-CECD-AD5F-F5E498C7E91C}"/>
              </a:ext>
            </a:extLst>
          </p:cNvPr>
          <p:cNvPicPr>
            <a:picLocks noChangeAspect="1"/>
          </p:cNvPicPr>
          <p:nvPr/>
        </p:nvPicPr>
        <p:blipFill>
          <a:blip r:embed="rId14"/>
          <a:stretch>
            <a:fillRect/>
          </a:stretch>
        </p:blipFill>
        <p:spPr>
          <a:xfrm>
            <a:off x="6047117" y="2363448"/>
            <a:ext cx="618946" cy="179376"/>
          </a:xfrm>
          <a:prstGeom prst="rect">
            <a:avLst/>
          </a:prstGeom>
        </p:spPr>
      </p:pic>
      <p:pic>
        <p:nvPicPr>
          <p:cNvPr id="15" name="Imagen 16">
            <a:extLst>
              <a:ext uri="{FF2B5EF4-FFF2-40B4-BE49-F238E27FC236}">
                <a16:creationId xmlns:a16="http://schemas.microsoft.com/office/drawing/2014/main" id="{E0D4CBD9-C0A4-2F14-2F58-C44F57E6D312}"/>
              </a:ext>
            </a:extLst>
          </p:cNvPr>
          <p:cNvPicPr>
            <a:picLocks noChangeAspect="1"/>
          </p:cNvPicPr>
          <p:nvPr/>
        </p:nvPicPr>
        <p:blipFill>
          <a:blip r:embed="rId15"/>
          <a:stretch>
            <a:fillRect/>
          </a:stretch>
        </p:blipFill>
        <p:spPr>
          <a:xfrm>
            <a:off x="5382539" y="3370515"/>
            <a:ext cx="360275" cy="180137"/>
          </a:xfrm>
          <a:prstGeom prst="rect">
            <a:avLst/>
          </a:prstGeom>
        </p:spPr>
      </p:pic>
      <p:pic>
        <p:nvPicPr>
          <p:cNvPr id="17" name="Imagen 17" descr="Texto&#10;&#10;Descripción generada automáticamente">
            <a:extLst>
              <a:ext uri="{FF2B5EF4-FFF2-40B4-BE49-F238E27FC236}">
                <a16:creationId xmlns:a16="http://schemas.microsoft.com/office/drawing/2014/main" id="{71B4AFA9-D312-6DC9-B654-C96E5D5615B9}"/>
              </a:ext>
            </a:extLst>
          </p:cNvPr>
          <p:cNvPicPr>
            <a:picLocks noChangeAspect="1"/>
          </p:cNvPicPr>
          <p:nvPr/>
        </p:nvPicPr>
        <p:blipFill>
          <a:blip r:embed="rId16"/>
          <a:stretch>
            <a:fillRect/>
          </a:stretch>
        </p:blipFill>
        <p:spPr>
          <a:xfrm>
            <a:off x="2898475" y="4516032"/>
            <a:ext cx="683644" cy="252115"/>
          </a:xfrm>
          <a:prstGeom prst="rect">
            <a:avLst/>
          </a:prstGeom>
        </p:spPr>
      </p:pic>
    </p:spTree>
    <p:extLst>
      <p:ext uri="{BB962C8B-B14F-4D97-AF65-F5344CB8AC3E}">
        <p14:creationId xmlns:p14="http://schemas.microsoft.com/office/powerpoint/2010/main" val="213948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F276C90-E4B1-96D2-5D50-3A4681871D6F}"/>
              </a:ext>
            </a:extLst>
          </p:cNvPr>
          <p:cNvSpPr>
            <a:spLocks noGrp="1"/>
          </p:cNvSpPr>
          <p:nvPr>
            <p:ph type="body" idx="1"/>
          </p:nvPr>
        </p:nvSpPr>
        <p:spPr/>
        <p:txBody>
          <a:bodyPr/>
          <a:lstStyle/>
          <a:p>
            <a:endParaRPr lang="ca-ES"/>
          </a:p>
        </p:txBody>
      </p:sp>
      <p:sp>
        <p:nvSpPr>
          <p:cNvPr id="9" name="Subtítulo 8">
            <a:extLst>
              <a:ext uri="{FF2B5EF4-FFF2-40B4-BE49-F238E27FC236}">
                <a16:creationId xmlns:a16="http://schemas.microsoft.com/office/drawing/2014/main" id="{E97D73AD-70A1-9C48-DF07-82978EC135DD}"/>
              </a:ext>
            </a:extLst>
          </p:cNvPr>
          <p:cNvSpPr>
            <a:spLocks noGrp="1"/>
          </p:cNvSpPr>
          <p:nvPr>
            <p:ph type="subTitle" idx="2"/>
          </p:nvPr>
        </p:nvSpPr>
        <p:spPr/>
        <p:txBody>
          <a:bodyPr/>
          <a:lstStyle/>
          <a:p>
            <a:endParaRPr lang="ca-ES"/>
          </a:p>
        </p:txBody>
      </p:sp>
      <p:sp>
        <p:nvSpPr>
          <p:cNvPr id="5" name="Marcador de número de diapositiva 4">
            <a:extLst>
              <a:ext uri="{FF2B5EF4-FFF2-40B4-BE49-F238E27FC236}">
                <a16:creationId xmlns:a16="http://schemas.microsoft.com/office/drawing/2014/main" id="{07D0DA5B-DF91-8C5D-C269-2852D3271AFA}"/>
              </a:ext>
            </a:extLst>
          </p:cNvPr>
          <p:cNvSpPr>
            <a:spLocks noGrp="1"/>
          </p:cNvSpPr>
          <p:nvPr>
            <p:ph type="sldNum" sz="quarter" idx="19"/>
          </p:nvPr>
        </p:nvSpPr>
        <p:spPr>
          <a:prstGeom prst="rect">
            <a:avLst/>
          </a:prstGeom>
        </p:spPr>
        <p:txBody>
          <a:bodyPr/>
          <a:lstStyle/>
          <a:p>
            <a:fld id="{3536DBB0-82DF-44E8-A9B3-7680102EDDF9}" type="slidenum">
              <a:rPr lang="es-ES" smtClean="0"/>
              <a:t>4</a:t>
            </a:fld>
            <a:endParaRPr lang="es-ES"/>
          </a:p>
        </p:txBody>
      </p:sp>
      <p:sp>
        <p:nvSpPr>
          <p:cNvPr id="3" name="Título 2">
            <a:extLst>
              <a:ext uri="{FF2B5EF4-FFF2-40B4-BE49-F238E27FC236}">
                <a16:creationId xmlns:a16="http://schemas.microsoft.com/office/drawing/2014/main" id="{966A7016-D6B6-EFE6-1E79-B0853D6DB5C9}"/>
              </a:ext>
            </a:extLst>
          </p:cNvPr>
          <p:cNvSpPr>
            <a:spLocks noGrp="1"/>
          </p:cNvSpPr>
          <p:nvPr>
            <p:ph type="ctrTitle"/>
          </p:nvPr>
        </p:nvSpPr>
        <p:spPr/>
        <p:txBody>
          <a:bodyPr/>
          <a:lstStyle/>
          <a:p>
            <a:r>
              <a:rPr lang="ca-ES"/>
              <a:t>ACTUACIONES EN EL CORREDOR</a:t>
            </a:r>
          </a:p>
        </p:txBody>
      </p:sp>
      <p:pic>
        <p:nvPicPr>
          <p:cNvPr id="2" name="Imagen 1">
            <a:extLst>
              <a:ext uri="{FF2B5EF4-FFF2-40B4-BE49-F238E27FC236}">
                <a16:creationId xmlns:a16="http://schemas.microsoft.com/office/drawing/2014/main" id="{6CFF1F97-3BF1-5224-D58F-ABF03453D54A}"/>
              </a:ext>
            </a:extLst>
          </p:cNvPr>
          <p:cNvPicPr>
            <a:picLocks noChangeAspect="1"/>
          </p:cNvPicPr>
          <p:nvPr/>
        </p:nvPicPr>
        <p:blipFill>
          <a:blip r:embed="rId2"/>
          <a:stretch>
            <a:fillRect/>
          </a:stretch>
        </p:blipFill>
        <p:spPr>
          <a:xfrm>
            <a:off x="1794285" y="802481"/>
            <a:ext cx="5305399" cy="4062412"/>
          </a:xfrm>
          <a:prstGeom prst="rect">
            <a:avLst/>
          </a:prstGeom>
        </p:spPr>
      </p:pic>
    </p:spTree>
    <p:extLst>
      <p:ext uri="{BB962C8B-B14F-4D97-AF65-F5344CB8AC3E}">
        <p14:creationId xmlns:p14="http://schemas.microsoft.com/office/powerpoint/2010/main" val="3029968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DC50EE9E-D5F9-037F-D02D-022642793781}"/>
              </a:ext>
            </a:extLst>
          </p:cNvPr>
          <p:cNvSpPr>
            <a:spLocks noGrp="1"/>
          </p:cNvSpPr>
          <p:nvPr>
            <p:ph type="sldNum" sz="quarter" idx="19"/>
          </p:nvPr>
        </p:nvSpPr>
        <p:spPr/>
        <p:txBody>
          <a:bodyPr/>
          <a:lstStyle/>
          <a:p>
            <a:fld id="{3536DBB0-82DF-44E8-A9B3-7680102EDDF9}" type="slidenum">
              <a:rPr lang="es-ES" smtClean="0"/>
              <a:t>5</a:t>
            </a:fld>
            <a:endParaRPr lang="es-ES"/>
          </a:p>
        </p:txBody>
      </p:sp>
      <p:pic>
        <p:nvPicPr>
          <p:cNvPr id="11" name="Imagen 10" descr="Escala de tiempo&#10;&#10;Descripción generada automáticamente">
            <a:extLst>
              <a:ext uri="{FF2B5EF4-FFF2-40B4-BE49-F238E27FC236}">
                <a16:creationId xmlns:a16="http://schemas.microsoft.com/office/drawing/2014/main" id="{651724D9-294D-1C96-E11A-ACA275D647FE}"/>
              </a:ext>
            </a:extLst>
          </p:cNvPr>
          <p:cNvPicPr>
            <a:picLocks noChangeAspect="1"/>
          </p:cNvPicPr>
          <p:nvPr/>
        </p:nvPicPr>
        <p:blipFill rotWithShape="1">
          <a:blip r:embed="rId2"/>
          <a:srcRect t="9543" b="10065"/>
          <a:stretch/>
        </p:blipFill>
        <p:spPr>
          <a:xfrm>
            <a:off x="1098000" y="757798"/>
            <a:ext cx="6948000" cy="3946557"/>
          </a:xfrm>
          <a:prstGeom prst="rect">
            <a:avLst/>
          </a:prstGeom>
        </p:spPr>
      </p:pic>
      <p:sp>
        <p:nvSpPr>
          <p:cNvPr id="2" name="Título 5">
            <a:extLst>
              <a:ext uri="{FF2B5EF4-FFF2-40B4-BE49-F238E27FC236}">
                <a16:creationId xmlns:a16="http://schemas.microsoft.com/office/drawing/2014/main" id="{3D1049F7-ABD0-DDEC-DBB2-C9060BB52E50}"/>
              </a:ext>
            </a:extLst>
          </p:cNvPr>
          <p:cNvSpPr>
            <a:spLocks noGrp="1"/>
          </p:cNvSpPr>
          <p:nvPr>
            <p:ph type="ctrTitle"/>
          </p:nvPr>
        </p:nvSpPr>
        <p:spPr>
          <a:xfrm>
            <a:off x="655200" y="284400"/>
            <a:ext cx="7120800" cy="442800"/>
          </a:xfrm>
        </p:spPr>
        <p:txBody>
          <a:bodyPr wrap="square" anchor="ctr">
            <a:normAutofit/>
          </a:bodyPr>
          <a:lstStyle/>
          <a:p>
            <a:pPr>
              <a:lnSpc>
                <a:spcPct val="90000"/>
              </a:lnSpc>
            </a:pPr>
            <a:r>
              <a:rPr lang="ca-ES" sz="1700" dirty="0"/>
              <a:t>L'AMPLE DE VIA</a:t>
            </a:r>
          </a:p>
        </p:txBody>
      </p:sp>
    </p:spTree>
    <p:extLst>
      <p:ext uri="{BB962C8B-B14F-4D97-AF65-F5344CB8AC3E}">
        <p14:creationId xmlns:p14="http://schemas.microsoft.com/office/powerpoint/2010/main" val="129195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2F6875-DF6D-4832-94F3-49D6F6BF9574}"/>
              </a:ext>
            </a:extLst>
          </p:cNvPr>
          <p:cNvPicPr>
            <a:picLocks noChangeAspect="1"/>
          </p:cNvPicPr>
          <p:nvPr/>
        </p:nvPicPr>
        <p:blipFill rotWithShape="1">
          <a:blip r:embed="rId3"/>
          <a:srcRect t="2685" b="2354"/>
          <a:stretch/>
        </p:blipFill>
        <p:spPr>
          <a:xfrm>
            <a:off x="1422671" y="1025120"/>
            <a:ext cx="5774834" cy="3883877"/>
          </a:xfrm>
          <a:prstGeom prst="rect">
            <a:avLst/>
          </a:prstGeom>
        </p:spPr>
      </p:pic>
      <p:sp>
        <p:nvSpPr>
          <p:cNvPr id="33" name="Título 1">
            <a:extLst>
              <a:ext uri="{FF2B5EF4-FFF2-40B4-BE49-F238E27FC236}">
                <a16:creationId xmlns:a16="http://schemas.microsoft.com/office/drawing/2014/main" id="{3531D734-588E-46AA-AB8A-A99ED1AFBD88}"/>
              </a:ext>
            </a:extLst>
          </p:cNvPr>
          <p:cNvSpPr>
            <a:spLocks noGrp="1"/>
          </p:cNvSpPr>
          <p:nvPr>
            <p:ph type="title"/>
          </p:nvPr>
        </p:nvSpPr>
        <p:spPr>
          <a:xfrm>
            <a:off x="7620" y="128951"/>
            <a:ext cx="9128760" cy="317384"/>
          </a:xfrm>
        </p:spPr>
        <p:txBody>
          <a:bodyPr>
            <a:noAutofit/>
          </a:bodyPr>
          <a:lstStyle/>
          <a:p>
            <a:pPr marL="12065" algn="ctr">
              <a:spcBef>
                <a:spcPts val="3454"/>
              </a:spcBef>
              <a:tabLst>
                <a:tab pos="490220" algn="l"/>
                <a:tab pos="490855" algn="l"/>
              </a:tabLst>
            </a:pPr>
            <a:endParaRPr lang="en-US" sz="2000" dirty="0"/>
          </a:p>
        </p:txBody>
      </p:sp>
      <p:sp>
        <p:nvSpPr>
          <p:cNvPr id="34" name="Marcador de contenido 2">
            <a:extLst>
              <a:ext uri="{FF2B5EF4-FFF2-40B4-BE49-F238E27FC236}">
                <a16:creationId xmlns:a16="http://schemas.microsoft.com/office/drawing/2014/main" id="{3830EAAE-E47F-4B75-B3AD-87BD6B3CAE2A}"/>
              </a:ext>
            </a:extLst>
          </p:cNvPr>
          <p:cNvSpPr txBox="1">
            <a:spLocks/>
          </p:cNvSpPr>
          <p:nvPr/>
        </p:nvSpPr>
        <p:spPr>
          <a:xfrm>
            <a:off x="-426322" y="370839"/>
            <a:ext cx="9128760" cy="3384081"/>
          </a:xfrm>
          <a:prstGeom prst="rect">
            <a:avLst/>
          </a:prstGeom>
        </p:spPr>
        <p:txBody>
          <a:bodyPr vert="horz" lIns="612000" tIns="45720" rIns="91440" bIns="45720" rtlCol="0">
            <a:normAutofit/>
          </a:bodyPr>
          <a:lstStyle>
            <a:lvl1pPr marL="342900" indent="-342900" algn="l" defTabSz="457200" rtl="0" eaLnBrk="1" latinLnBrk="0" hangingPunct="1">
              <a:spcBef>
                <a:spcPct val="20000"/>
              </a:spcBef>
              <a:buClr>
                <a:srgbClr val="E6753F"/>
              </a:buClr>
              <a:buFont typeface="Wingdings" charset="2"/>
              <a:buChar char="§"/>
              <a:defRPr sz="2800" b="0" i="0" kern="1200">
                <a:solidFill>
                  <a:srgbClr val="007089"/>
                </a:solidFill>
                <a:latin typeface="Calibri" panose="020F0502020204030204" pitchFamily="34" charset="0"/>
                <a:ea typeface="+mn-ea"/>
                <a:cs typeface="Calibri" panose="020F0502020204030204" pitchFamily="34" charset="0"/>
              </a:defRPr>
            </a:lvl1pPr>
            <a:lvl2pPr marL="651600" indent="-285750" algn="l" defTabSz="457200" rtl="0" eaLnBrk="1" latinLnBrk="0" hangingPunct="1">
              <a:spcBef>
                <a:spcPct val="20000"/>
              </a:spcBef>
              <a:buClr>
                <a:srgbClr val="E6753F"/>
              </a:buClr>
              <a:buFont typeface="Arial" charset="0"/>
              <a:buChar char="•"/>
              <a:defRPr sz="2400" b="0" i="0" kern="1200">
                <a:solidFill>
                  <a:srgbClr val="007089"/>
                </a:solidFill>
                <a:latin typeface="Calibri" panose="020F0502020204030204" pitchFamily="34" charset="0"/>
                <a:ea typeface="+mn-ea"/>
                <a:cs typeface="Calibri" panose="020F0502020204030204" pitchFamily="34" charset="0"/>
              </a:defRPr>
            </a:lvl2pPr>
            <a:lvl3pPr marL="891000" indent="-228600" algn="l" defTabSz="457200" rtl="0" eaLnBrk="1" latinLnBrk="0" hangingPunct="1">
              <a:spcBef>
                <a:spcPct val="20000"/>
              </a:spcBef>
              <a:buClr>
                <a:srgbClr val="E6753F"/>
              </a:buClr>
              <a:buFont typeface="Arial"/>
              <a:buChar char="•"/>
              <a:defRPr sz="1800" kern="1200">
                <a:solidFill>
                  <a:srgbClr val="174489"/>
                </a:solidFill>
                <a:latin typeface="verdana" charset="0"/>
                <a:ea typeface="+mn-ea"/>
                <a:cs typeface="EC Square Sans Pro Light"/>
              </a:defRPr>
            </a:lvl3pPr>
            <a:lvl4pPr marL="1144800" indent="-228600" algn="l" defTabSz="457200" rtl="0" eaLnBrk="1" latinLnBrk="0" hangingPunct="1">
              <a:spcBef>
                <a:spcPct val="20000"/>
              </a:spcBef>
              <a:buClr>
                <a:srgbClr val="E6753F"/>
              </a:buClr>
              <a:buFont typeface="Arial" charset="0"/>
              <a:buChar char="•"/>
              <a:defRPr sz="1600" kern="1200">
                <a:solidFill>
                  <a:srgbClr val="174489"/>
                </a:solidFill>
                <a:latin typeface="verdana" charset="0"/>
                <a:ea typeface="+mn-ea"/>
                <a:cs typeface="EC Square Sans Pro Light"/>
              </a:defRPr>
            </a:lvl4pPr>
            <a:lvl5pPr marL="1386000" indent="-228600" algn="l" defTabSz="457200" rtl="0" eaLnBrk="1" latinLnBrk="0" hangingPunct="1">
              <a:spcBef>
                <a:spcPct val="20000"/>
              </a:spcBef>
              <a:buClr>
                <a:srgbClr val="E6753F"/>
              </a:buClr>
              <a:buFont typeface="Arial" charset="0"/>
              <a:buChar char="•"/>
              <a:defRPr sz="1400" kern="1200" baseline="0">
                <a:solidFill>
                  <a:srgbClr val="174489"/>
                </a:solidFill>
                <a:latin typeface="verdana" charset="0"/>
                <a:ea typeface="+mn-ea"/>
                <a:cs typeface="EC Square Sans Pr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4965" algn="ctr">
              <a:lnSpc>
                <a:spcPct val="150000"/>
              </a:lnSpc>
              <a:spcBef>
                <a:spcPts val="3454"/>
              </a:spcBef>
              <a:tabLst>
                <a:tab pos="490220" algn="l"/>
                <a:tab pos="490855" algn="l"/>
              </a:tabLst>
            </a:pPr>
            <a:r>
              <a:rPr lang="en-US" sz="2000" b="1" dirty="0" err="1"/>
              <a:t>Preocupación</a:t>
            </a:r>
            <a:r>
              <a:rPr lang="en-US" sz="2000" b="1" dirty="0"/>
              <a:t> </a:t>
            </a:r>
            <a:r>
              <a:rPr lang="en-US" sz="2000" b="1" dirty="0" err="1"/>
              <a:t>por</a:t>
            </a:r>
            <a:r>
              <a:rPr lang="en-US" sz="2000" b="1" dirty="0"/>
              <a:t> </a:t>
            </a:r>
            <a:r>
              <a:rPr lang="en-US" sz="2000" b="1" dirty="0" err="1"/>
              <a:t>los</a:t>
            </a:r>
            <a:r>
              <a:rPr lang="en-US" sz="2000" b="1" dirty="0"/>
              <a:t> </a:t>
            </a:r>
            <a:r>
              <a:rPr lang="en-US" sz="2000" b="1" dirty="0" err="1"/>
              <a:t>plazos</a:t>
            </a:r>
            <a:r>
              <a:rPr lang="en-US" sz="2000" b="1" dirty="0"/>
              <a:t> del Montpellier-Perpignan </a:t>
            </a:r>
            <a:endParaRPr lang="en-US" sz="2000" dirty="0"/>
          </a:p>
        </p:txBody>
      </p:sp>
    </p:spTree>
    <p:extLst>
      <p:ext uri="{BB962C8B-B14F-4D97-AF65-F5344CB8AC3E}">
        <p14:creationId xmlns:p14="http://schemas.microsoft.com/office/powerpoint/2010/main" val="17226048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ítulo 1">
            <a:extLst>
              <a:ext uri="{FF2B5EF4-FFF2-40B4-BE49-F238E27FC236}">
                <a16:creationId xmlns:a16="http://schemas.microsoft.com/office/drawing/2014/main" id="{3531D734-588E-46AA-AB8A-A99ED1AFBD88}"/>
              </a:ext>
            </a:extLst>
          </p:cNvPr>
          <p:cNvSpPr>
            <a:spLocks noGrp="1"/>
          </p:cNvSpPr>
          <p:nvPr>
            <p:ph type="title"/>
          </p:nvPr>
        </p:nvSpPr>
        <p:spPr>
          <a:xfrm>
            <a:off x="7620" y="128951"/>
            <a:ext cx="9128760" cy="317384"/>
          </a:xfrm>
        </p:spPr>
        <p:txBody>
          <a:bodyPr>
            <a:noAutofit/>
          </a:bodyPr>
          <a:lstStyle/>
          <a:p>
            <a:pPr marL="12065" algn="ctr">
              <a:spcBef>
                <a:spcPts val="3454"/>
              </a:spcBef>
              <a:tabLst>
                <a:tab pos="490220" algn="l"/>
                <a:tab pos="490855" algn="l"/>
              </a:tabLst>
            </a:pPr>
            <a:endParaRPr lang="en-US" sz="2000" dirty="0"/>
          </a:p>
        </p:txBody>
      </p:sp>
      <p:sp>
        <p:nvSpPr>
          <p:cNvPr id="34" name="Marcador de contenido 2">
            <a:extLst>
              <a:ext uri="{FF2B5EF4-FFF2-40B4-BE49-F238E27FC236}">
                <a16:creationId xmlns:a16="http://schemas.microsoft.com/office/drawing/2014/main" id="{3830EAAE-E47F-4B75-B3AD-87BD6B3CAE2A}"/>
              </a:ext>
            </a:extLst>
          </p:cNvPr>
          <p:cNvSpPr txBox="1">
            <a:spLocks/>
          </p:cNvSpPr>
          <p:nvPr/>
        </p:nvSpPr>
        <p:spPr>
          <a:xfrm>
            <a:off x="-426322" y="370839"/>
            <a:ext cx="9128760" cy="3384081"/>
          </a:xfrm>
          <a:prstGeom prst="rect">
            <a:avLst/>
          </a:prstGeom>
        </p:spPr>
        <p:txBody>
          <a:bodyPr vert="horz" lIns="612000" tIns="45720" rIns="91440" bIns="45720" rtlCol="0">
            <a:normAutofit/>
          </a:bodyPr>
          <a:lstStyle>
            <a:lvl1pPr marL="342900" indent="-342900" algn="l" defTabSz="457200" rtl="0" eaLnBrk="1" latinLnBrk="0" hangingPunct="1">
              <a:spcBef>
                <a:spcPct val="20000"/>
              </a:spcBef>
              <a:buClr>
                <a:srgbClr val="E6753F"/>
              </a:buClr>
              <a:buFont typeface="Wingdings" charset="2"/>
              <a:buChar char="§"/>
              <a:defRPr sz="2800" b="0" i="0" kern="1200">
                <a:solidFill>
                  <a:srgbClr val="007089"/>
                </a:solidFill>
                <a:latin typeface="Calibri" panose="020F0502020204030204" pitchFamily="34" charset="0"/>
                <a:ea typeface="+mn-ea"/>
                <a:cs typeface="Calibri" panose="020F0502020204030204" pitchFamily="34" charset="0"/>
              </a:defRPr>
            </a:lvl1pPr>
            <a:lvl2pPr marL="651600" indent="-285750" algn="l" defTabSz="457200" rtl="0" eaLnBrk="1" latinLnBrk="0" hangingPunct="1">
              <a:spcBef>
                <a:spcPct val="20000"/>
              </a:spcBef>
              <a:buClr>
                <a:srgbClr val="E6753F"/>
              </a:buClr>
              <a:buFont typeface="Arial" charset="0"/>
              <a:buChar char="•"/>
              <a:defRPr sz="2400" b="0" i="0" kern="1200">
                <a:solidFill>
                  <a:srgbClr val="007089"/>
                </a:solidFill>
                <a:latin typeface="Calibri" panose="020F0502020204030204" pitchFamily="34" charset="0"/>
                <a:ea typeface="+mn-ea"/>
                <a:cs typeface="Calibri" panose="020F0502020204030204" pitchFamily="34" charset="0"/>
              </a:defRPr>
            </a:lvl2pPr>
            <a:lvl3pPr marL="891000" indent="-228600" algn="l" defTabSz="457200" rtl="0" eaLnBrk="1" latinLnBrk="0" hangingPunct="1">
              <a:spcBef>
                <a:spcPct val="20000"/>
              </a:spcBef>
              <a:buClr>
                <a:srgbClr val="E6753F"/>
              </a:buClr>
              <a:buFont typeface="Arial"/>
              <a:buChar char="•"/>
              <a:defRPr sz="1800" kern="1200">
                <a:solidFill>
                  <a:srgbClr val="174489"/>
                </a:solidFill>
                <a:latin typeface="verdana" charset="0"/>
                <a:ea typeface="+mn-ea"/>
                <a:cs typeface="EC Square Sans Pro Light"/>
              </a:defRPr>
            </a:lvl3pPr>
            <a:lvl4pPr marL="1144800" indent="-228600" algn="l" defTabSz="457200" rtl="0" eaLnBrk="1" latinLnBrk="0" hangingPunct="1">
              <a:spcBef>
                <a:spcPct val="20000"/>
              </a:spcBef>
              <a:buClr>
                <a:srgbClr val="E6753F"/>
              </a:buClr>
              <a:buFont typeface="Arial" charset="0"/>
              <a:buChar char="•"/>
              <a:defRPr sz="1600" kern="1200">
                <a:solidFill>
                  <a:srgbClr val="174489"/>
                </a:solidFill>
                <a:latin typeface="verdana" charset="0"/>
                <a:ea typeface="+mn-ea"/>
                <a:cs typeface="EC Square Sans Pro Light"/>
              </a:defRPr>
            </a:lvl4pPr>
            <a:lvl5pPr marL="1386000" indent="-228600" algn="l" defTabSz="457200" rtl="0" eaLnBrk="1" latinLnBrk="0" hangingPunct="1">
              <a:spcBef>
                <a:spcPct val="20000"/>
              </a:spcBef>
              <a:buClr>
                <a:srgbClr val="E6753F"/>
              </a:buClr>
              <a:buFont typeface="Arial" charset="0"/>
              <a:buChar char="•"/>
              <a:defRPr sz="1400" kern="1200" baseline="0">
                <a:solidFill>
                  <a:srgbClr val="174489"/>
                </a:solidFill>
                <a:latin typeface="verdana" charset="0"/>
                <a:ea typeface="+mn-ea"/>
                <a:cs typeface="EC Square Sans Pr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54965" algn="ctr">
              <a:lnSpc>
                <a:spcPct val="150000"/>
              </a:lnSpc>
              <a:spcBef>
                <a:spcPts val="3454"/>
              </a:spcBef>
              <a:tabLst>
                <a:tab pos="490220" algn="l"/>
                <a:tab pos="490855" algn="l"/>
              </a:tabLst>
            </a:pPr>
            <a:r>
              <a:rPr lang="en-US" sz="2000" b="1" dirty="0" err="1"/>
              <a:t>Preocupación</a:t>
            </a:r>
            <a:r>
              <a:rPr lang="en-US" sz="2000" b="1" dirty="0"/>
              <a:t> </a:t>
            </a:r>
            <a:r>
              <a:rPr lang="en-US" sz="2000" b="1" dirty="0" err="1"/>
              <a:t>por</a:t>
            </a:r>
            <a:r>
              <a:rPr lang="en-US" sz="2000" b="1" dirty="0"/>
              <a:t> </a:t>
            </a:r>
            <a:r>
              <a:rPr lang="en-US" sz="2000" b="1" dirty="0" err="1"/>
              <a:t>los</a:t>
            </a:r>
            <a:r>
              <a:rPr lang="en-US" sz="2000" b="1" dirty="0"/>
              <a:t> </a:t>
            </a:r>
            <a:r>
              <a:rPr lang="en-US" sz="2000" b="1" dirty="0" err="1"/>
              <a:t>plazos</a:t>
            </a:r>
            <a:r>
              <a:rPr lang="en-US" sz="2000" b="1" dirty="0"/>
              <a:t> del Montpellier-Perpignan </a:t>
            </a:r>
            <a:endParaRPr lang="en-US" sz="2000" dirty="0"/>
          </a:p>
        </p:txBody>
      </p:sp>
      <p:pic>
        <p:nvPicPr>
          <p:cNvPr id="2" name="Imagen 1">
            <a:extLst>
              <a:ext uri="{FF2B5EF4-FFF2-40B4-BE49-F238E27FC236}">
                <a16:creationId xmlns:a16="http://schemas.microsoft.com/office/drawing/2014/main" id="{67C5AB45-6949-28A3-4AC9-435EFFE6415F}"/>
              </a:ext>
            </a:extLst>
          </p:cNvPr>
          <p:cNvPicPr>
            <a:picLocks noChangeAspect="1"/>
          </p:cNvPicPr>
          <p:nvPr/>
        </p:nvPicPr>
        <p:blipFill>
          <a:blip r:embed="rId3"/>
          <a:stretch>
            <a:fillRect/>
          </a:stretch>
        </p:blipFill>
        <p:spPr>
          <a:xfrm>
            <a:off x="-28874" y="0"/>
            <a:ext cx="9172874" cy="5143500"/>
          </a:xfrm>
          <a:prstGeom prst="rect">
            <a:avLst/>
          </a:prstGeom>
        </p:spPr>
      </p:pic>
      <p:pic>
        <p:nvPicPr>
          <p:cNvPr id="4" name="Imagen 3">
            <a:extLst>
              <a:ext uri="{FF2B5EF4-FFF2-40B4-BE49-F238E27FC236}">
                <a16:creationId xmlns:a16="http://schemas.microsoft.com/office/drawing/2014/main" id="{BD247FFE-9975-0C7B-EA6D-7CCB15D66B24}"/>
              </a:ext>
            </a:extLst>
          </p:cNvPr>
          <p:cNvPicPr>
            <a:picLocks noChangeAspect="1"/>
          </p:cNvPicPr>
          <p:nvPr/>
        </p:nvPicPr>
        <p:blipFill>
          <a:blip r:embed="rId4"/>
          <a:stretch>
            <a:fillRect/>
          </a:stretch>
        </p:blipFill>
        <p:spPr>
          <a:xfrm>
            <a:off x="4868675" y="446335"/>
            <a:ext cx="2558382" cy="1860641"/>
          </a:xfrm>
          <a:prstGeom prst="rect">
            <a:avLst/>
          </a:prstGeom>
        </p:spPr>
      </p:pic>
    </p:spTree>
    <p:extLst>
      <p:ext uri="{BB962C8B-B14F-4D97-AF65-F5344CB8AC3E}">
        <p14:creationId xmlns:p14="http://schemas.microsoft.com/office/powerpoint/2010/main" val="35456888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Imagen que contiene iluminado, oscuro, luz, tabla&#10;&#10;Descripción generada automáticamente">
            <a:extLst>
              <a:ext uri="{FF2B5EF4-FFF2-40B4-BE49-F238E27FC236}">
                <a16:creationId xmlns:a16="http://schemas.microsoft.com/office/drawing/2014/main" id="{3C075640-0A37-B67B-D230-7A71C2F8734E}"/>
              </a:ext>
            </a:extLst>
          </p:cNvPr>
          <p:cNvPicPr>
            <a:picLocks noGrp="1" noChangeAspect="1"/>
          </p:cNvPicPr>
          <p:nvPr>
            <p:ph type="pic" sz="quarter" idx="22"/>
          </p:nvPr>
        </p:nvPicPr>
        <p:blipFill>
          <a:blip r:embed="rId2">
            <a:alphaModFix amt="69000"/>
          </a:blip>
          <a:srcRect l="17646" r="17646"/>
          <a:stretch>
            <a:fillRect/>
          </a:stretch>
        </p:blipFill>
        <p:spPr/>
      </p:pic>
      <p:sp>
        <p:nvSpPr>
          <p:cNvPr id="3" name="Título 2">
            <a:extLst>
              <a:ext uri="{FF2B5EF4-FFF2-40B4-BE49-F238E27FC236}">
                <a16:creationId xmlns:a16="http://schemas.microsoft.com/office/drawing/2014/main" id="{B75E9E71-1AE2-C0F5-5158-820ABE131A91}"/>
              </a:ext>
            </a:extLst>
          </p:cNvPr>
          <p:cNvSpPr>
            <a:spLocks noGrp="1"/>
          </p:cNvSpPr>
          <p:nvPr>
            <p:ph type="title" idx="2"/>
          </p:nvPr>
        </p:nvSpPr>
        <p:spPr/>
        <p:txBody>
          <a:bodyPr/>
          <a:lstStyle/>
          <a:p>
            <a:r>
              <a:rPr lang="es-ES"/>
              <a:t>01</a:t>
            </a:r>
          </a:p>
        </p:txBody>
      </p:sp>
      <p:sp>
        <p:nvSpPr>
          <p:cNvPr id="4" name="Marcador de número de diapositiva 3">
            <a:extLst>
              <a:ext uri="{FF2B5EF4-FFF2-40B4-BE49-F238E27FC236}">
                <a16:creationId xmlns:a16="http://schemas.microsoft.com/office/drawing/2014/main" id="{3E72A13C-4C6A-D884-5186-9D94A3723A52}"/>
              </a:ext>
            </a:extLst>
          </p:cNvPr>
          <p:cNvSpPr>
            <a:spLocks noGrp="1"/>
          </p:cNvSpPr>
          <p:nvPr>
            <p:ph type="sldNum" sz="quarter" idx="19"/>
          </p:nvPr>
        </p:nvSpPr>
        <p:spPr/>
        <p:txBody>
          <a:bodyPr/>
          <a:lstStyle/>
          <a:p>
            <a:fld id="{3536DBB0-82DF-44E8-A9B3-7680102EDDF9}" type="slidenum">
              <a:rPr lang="es-ES" smtClean="0"/>
              <a:t>8</a:t>
            </a:fld>
            <a:endParaRPr lang="es-ES"/>
          </a:p>
        </p:txBody>
      </p:sp>
      <p:sp>
        <p:nvSpPr>
          <p:cNvPr id="5" name="Marcador de contenido 4">
            <a:extLst>
              <a:ext uri="{FF2B5EF4-FFF2-40B4-BE49-F238E27FC236}">
                <a16:creationId xmlns:a16="http://schemas.microsoft.com/office/drawing/2014/main" id="{FDA032A6-5C4C-5A31-8F87-45A9F1266AE8}"/>
              </a:ext>
            </a:extLst>
          </p:cNvPr>
          <p:cNvSpPr>
            <a:spLocks noGrp="1"/>
          </p:cNvSpPr>
          <p:nvPr>
            <p:ph sz="quarter" idx="20"/>
          </p:nvPr>
        </p:nvSpPr>
        <p:spPr/>
        <p:txBody>
          <a:bodyPr/>
          <a:lstStyle/>
          <a:p>
            <a:endParaRPr lang="es-ES"/>
          </a:p>
        </p:txBody>
      </p:sp>
      <p:sp>
        <p:nvSpPr>
          <p:cNvPr id="6" name="Marcador de texto 5">
            <a:extLst>
              <a:ext uri="{FF2B5EF4-FFF2-40B4-BE49-F238E27FC236}">
                <a16:creationId xmlns:a16="http://schemas.microsoft.com/office/drawing/2014/main" id="{6861C325-3A3B-4C75-EC7D-5833EE1F6724}"/>
              </a:ext>
            </a:extLst>
          </p:cNvPr>
          <p:cNvSpPr>
            <a:spLocks noGrp="1"/>
          </p:cNvSpPr>
          <p:nvPr>
            <p:ph type="body" sz="quarter" idx="23"/>
          </p:nvPr>
        </p:nvSpPr>
        <p:spPr/>
        <p:txBody>
          <a:bodyPr/>
          <a:lstStyle/>
          <a:p>
            <a:r>
              <a:rPr lang="es-ES"/>
              <a:t>UN PROYECTO SOCIAL</a:t>
            </a:r>
          </a:p>
          <a:p>
            <a:endParaRPr lang="es-ES"/>
          </a:p>
        </p:txBody>
      </p:sp>
    </p:spTree>
    <p:extLst>
      <p:ext uri="{BB962C8B-B14F-4D97-AF65-F5344CB8AC3E}">
        <p14:creationId xmlns:p14="http://schemas.microsoft.com/office/powerpoint/2010/main" val="4215941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ción de imagen 16">
            <a:extLst>
              <a:ext uri="{FF2B5EF4-FFF2-40B4-BE49-F238E27FC236}">
                <a16:creationId xmlns:a16="http://schemas.microsoft.com/office/drawing/2014/main" id="{503849FD-92EE-AC10-E181-7EC91651179D}"/>
              </a:ext>
            </a:extLst>
          </p:cNvPr>
          <p:cNvPicPr>
            <a:picLocks noGrp="1" noChangeAspect="1"/>
          </p:cNvPicPr>
          <p:nvPr>
            <p:ph type="pic" sz="quarter" idx="23"/>
          </p:nvPr>
        </p:nvPicPr>
        <p:blipFill rotWithShape="1">
          <a:blip r:embed="rId2"/>
          <a:srcRect t="2952" b="2952"/>
          <a:stretch/>
        </p:blipFill>
        <p:spPr>
          <a:prstGeom prst="rect">
            <a:avLst/>
          </a:prstGeom>
        </p:spPr>
      </p:pic>
      <p:sp>
        <p:nvSpPr>
          <p:cNvPr id="4" name="Marcador de número de diapositiva 3">
            <a:extLst>
              <a:ext uri="{FF2B5EF4-FFF2-40B4-BE49-F238E27FC236}">
                <a16:creationId xmlns:a16="http://schemas.microsoft.com/office/drawing/2014/main" id="{78A835C9-0DD2-F354-F2FC-F6B39B769A13}"/>
              </a:ext>
            </a:extLst>
          </p:cNvPr>
          <p:cNvSpPr>
            <a:spLocks noGrp="1"/>
          </p:cNvSpPr>
          <p:nvPr>
            <p:ph type="sldNum" sz="quarter" idx="19"/>
          </p:nvPr>
        </p:nvSpPr>
        <p:spPr/>
        <p:txBody>
          <a:bodyPr/>
          <a:lstStyle/>
          <a:p>
            <a:fld id="{3536DBB0-82DF-44E8-A9B3-7680102EDDF9}" type="slidenum">
              <a:rPr lang="es-ES" smtClean="0"/>
              <a:t>9</a:t>
            </a:fld>
            <a:endParaRPr lang="es-ES"/>
          </a:p>
        </p:txBody>
      </p:sp>
      <p:sp>
        <p:nvSpPr>
          <p:cNvPr id="5" name="Título 4">
            <a:extLst>
              <a:ext uri="{FF2B5EF4-FFF2-40B4-BE49-F238E27FC236}">
                <a16:creationId xmlns:a16="http://schemas.microsoft.com/office/drawing/2014/main" id="{FA724C7D-6BD7-6C41-3296-B221C50E749C}"/>
              </a:ext>
            </a:extLst>
          </p:cNvPr>
          <p:cNvSpPr>
            <a:spLocks noGrp="1"/>
          </p:cNvSpPr>
          <p:nvPr>
            <p:ph type="ctrTitle" idx="7"/>
          </p:nvPr>
        </p:nvSpPr>
        <p:spPr/>
        <p:txBody>
          <a:bodyPr/>
          <a:lstStyle/>
          <a:p>
            <a:r>
              <a:rPr lang="es-ES"/>
              <a:t>DESCARBONIZACIÓN Y CAMBIO CLIMÁTICO</a:t>
            </a:r>
          </a:p>
        </p:txBody>
      </p:sp>
      <p:pic>
        <p:nvPicPr>
          <p:cNvPr id="19" name="Marcador de posición de imagen 18">
            <a:extLst>
              <a:ext uri="{FF2B5EF4-FFF2-40B4-BE49-F238E27FC236}">
                <a16:creationId xmlns:a16="http://schemas.microsoft.com/office/drawing/2014/main" id="{A2D05F2C-F913-9E1F-4F24-38EF2256FD05}"/>
              </a:ext>
            </a:extLst>
          </p:cNvPr>
          <p:cNvPicPr>
            <a:picLocks noGrp="1" noChangeAspect="1"/>
          </p:cNvPicPr>
          <p:nvPr>
            <p:ph type="pic" sz="quarter" idx="26"/>
          </p:nvPr>
        </p:nvPicPr>
        <p:blipFill rotWithShape="1">
          <a:blip r:embed="rId3"/>
          <a:srcRect t="7365" b="7365"/>
          <a:stretch/>
        </p:blipFill>
        <p:spPr>
          <a:prstGeom prst="rect">
            <a:avLst/>
          </a:prstGeom>
        </p:spPr>
      </p:pic>
      <p:sp>
        <p:nvSpPr>
          <p:cNvPr id="7" name="Título 6">
            <a:extLst>
              <a:ext uri="{FF2B5EF4-FFF2-40B4-BE49-F238E27FC236}">
                <a16:creationId xmlns:a16="http://schemas.microsoft.com/office/drawing/2014/main" id="{9271BB52-56BC-EEFD-3992-C0B25B988241}"/>
              </a:ext>
            </a:extLst>
          </p:cNvPr>
          <p:cNvSpPr>
            <a:spLocks noGrp="1"/>
          </p:cNvSpPr>
          <p:nvPr>
            <p:ph type="ctrTitle" idx="9"/>
          </p:nvPr>
        </p:nvSpPr>
        <p:spPr/>
        <p:txBody>
          <a:bodyPr/>
          <a:lstStyle/>
          <a:p>
            <a:r>
              <a:rPr lang="es-ES"/>
              <a:t>AUTONOMÍA ESTRATÉGICA EUROPEA</a:t>
            </a:r>
          </a:p>
        </p:txBody>
      </p:sp>
      <p:pic>
        <p:nvPicPr>
          <p:cNvPr id="27" name="Marcador de posición de imagen 26">
            <a:extLst>
              <a:ext uri="{FF2B5EF4-FFF2-40B4-BE49-F238E27FC236}">
                <a16:creationId xmlns:a16="http://schemas.microsoft.com/office/drawing/2014/main" id="{1E11D685-8CEB-442F-6346-797391606F67}"/>
              </a:ext>
            </a:extLst>
          </p:cNvPr>
          <p:cNvPicPr>
            <a:picLocks noGrp="1" noChangeAspect="1"/>
          </p:cNvPicPr>
          <p:nvPr>
            <p:ph type="pic" sz="quarter" idx="27"/>
          </p:nvPr>
        </p:nvPicPr>
        <p:blipFill rotWithShape="1">
          <a:blip r:embed="rId4"/>
          <a:srcRect t="11592" b="11592"/>
          <a:stretch/>
        </p:blipFill>
        <p:spPr>
          <a:prstGeom prst="rect">
            <a:avLst/>
          </a:prstGeom>
        </p:spPr>
      </p:pic>
      <p:pic>
        <p:nvPicPr>
          <p:cNvPr id="23" name="Marcador de posición de imagen 22">
            <a:extLst>
              <a:ext uri="{FF2B5EF4-FFF2-40B4-BE49-F238E27FC236}">
                <a16:creationId xmlns:a16="http://schemas.microsoft.com/office/drawing/2014/main" id="{9B4BBBBC-4FB5-7C36-F5DD-1B41B7B8673D}"/>
              </a:ext>
            </a:extLst>
          </p:cNvPr>
          <p:cNvPicPr>
            <a:picLocks noGrp="1" noChangeAspect="1"/>
          </p:cNvPicPr>
          <p:nvPr>
            <p:ph type="pic" sz="quarter" idx="28"/>
          </p:nvPr>
        </p:nvPicPr>
        <p:blipFill rotWithShape="1">
          <a:blip r:embed="rId5"/>
          <a:srcRect t="9597" b="9597"/>
          <a:stretch/>
        </p:blipFill>
        <p:spPr>
          <a:prstGeom prst="rect">
            <a:avLst/>
          </a:prstGeom>
        </p:spPr>
      </p:pic>
      <p:sp>
        <p:nvSpPr>
          <p:cNvPr id="10" name="Título 9">
            <a:extLst>
              <a:ext uri="{FF2B5EF4-FFF2-40B4-BE49-F238E27FC236}">
                <a16:creationId xmlns:a16="http://schemas.microsoft.com/office/drawing/2014/main" id="{29382183-1E5C-20EB-91E7-44BA8FFC461B}"/>
              </a:ext>
            </a:extLst>
          </p:cNvPr>
          <p:cNvSpPr>
            <a:spLocks noGrp="1"/>
          </p:cNvSpPr>
          <p:nvPr>
            <p:ph type="ctrTitle" idx="14"/>
          </p:nvPr>
        </p:nvSpPr>
        <p:spPr>
          <a:xfrm>
            <a:off x="3575104" y="4410755"/>
            <a:ext cx="1975445" cy="345600"/>
          </a:xfrm>
        </p:spPr>
        <p:txBody>
          <a:bodyPr/>
          <a:lstStyle/>
          <a:p>
            <a:r>
              <a:rPr lang="es-ES"/>
              <a:t>MOVILIDAD SOSTENIBLE</a:t>
            </a:r>
          </a:p>
        </p:txBody>
      </p:sp>
      <p:pic>
        <p:nvPicPr>
          <p:cNvPr id="21" name="Marcador de posición de imagen 20">
            <a:extLst>
              <a:ext uri="{FF2B5EF4-FFF2-40B4-BE49-F238E27FC236}">
                <a16:creationId xmlns:a16="http://schemas.microsoft.com/office/drawing/2014/main" id="{28D1CD4F-8AF6-8FD5-E2DB-7136C4461E01}"/>
              </a:ext>
            </a:extLst>
          </p:cNvPr>
          <p:cNvPicPr>
            <a:picLocks noGrp="1" noChangeAspect="1"/>
          </p:cNvPicPr>
          <p:nvPr>
            <p:ph type="pic" sz="quarter" idx="29"/>
          </p:nvPr>
        </p:nvPicPr>
        <p:blipFill rotWithShape="1">
          <a:blip r:embed="rId6"/>
          <a:srcRect l="4147" r="4147"/>
          <a:stretch/>
        </p:blipFill>
        <p:spPr>
          <a:prstGeom prst="rect">
            <a:avLst/>
          </a:prstGeom>
        </p:spPr>
      </p:pic>
      <p:sp>
        <p:nvSpPr>
          <p:cNvPr id="12" name="Título 11">
            <a:extLst>
              <a:ext uri="{FF2B5EF4-FFF2-40B4-BE49-F238E27FC236}">
                <a16:creationId xmlns:a16="http://schemas.microsoft.com/office/drawing/2014/main" id="{EF64B616-3E01-9417-121B-224279697716}"/>
              </a:ext>
            </a:extLst>
          </p:cNvPr>
          <p:cNvSpPr>
            <a:spLocks noGrp="1"/>
          </p:cNvSpPr>
          <p:nvPr>
            <p:ph type="ctrTitle" idx="4"/>
          </p:nvPr>
        </p:nvSpPr>
        <p:spPr/>
        <p:txBody>
          <a:bodyPr/>
          <a:lstStyle/>
          <a:p>
            <a:r>
              <a:rPr lang="es-ES"/>
              <a:t>INTEGRACIÓN MODAL</a:t>
            </a:r>
          </a:p>
        </p:txBody>
      </p:sp>
      <p:sp>
        <p:nvSpPr>
          <p:cNvPr id="13" name="Título 12">
            <a:extLst>
              <a:ext uri="{FF2B5EF4-FFF2-40B4-BE49-F238E27FC236}">
                <a16:creationId xmlns:a16="http://schemas.microsoft.com/office/drawing/2014/main" id="{60993408-13D9-EB0C-488F-6FA6B0DA35F2}"/>
              </a:ext>
            </a:extLst>
          </p:cNvPr>
          <p:cNvSpPr>
            <a:spLocks noGrp="1"/>
          </p:cNvSpPr>
          <p:nvPr>
            <p:ph type="ctrTitle"/>
          </p:nvPr>
        </p:nvSpPr>
        <p:spPr/>
        <p:txBody>
          <a:bodyPr/>
          <a:lstStyle/>
          <a:p>
            <a:r>
              <a:rPr lang="es-ES"/>
              <a:t>REINDUSTRIALIZACIÓN</a:t>
            </a:r>
          </a:p>
        </p:txBody>
      </p:sp>
      <p:pic>
        <p:nvPicPr>
          <p:cNvPr id="25" name="Marcador de posición de imagen 24">
            <a:extLst>
              <a:ext uri="{FF2B5EF4-FFF2-40B4-BE49-F238E27FC236}">
                <a16:creationId xmlns:a16="http://schemas.microsoft.com/office/drawing/2014/main" id="{C29EAD9E-5315-71AF-E4EF-AE1B2FC10BF9}"/>
              </a:ext>
            </a:extLst>
          </p:cNvPr>
          <p:cNvPicPr>
            <a:picLocks noGrp="1" noChangeAspect="1"/>
          </p:cNvPicPr>
          <p:nvPr>
            <p:ph type="pic" sz="quarter" idx="30"/>
          </p:nvPr>
        </p:nvPicPr>
        <p:blipFill rotWithShape="1">
          <a:blip r:embed="rId7"/>
          <a:srcRect t="32796" b="32796"/>
          <a:stretch/>
        </p:blipFill>
        <p:spPr>
          <a:prstGeom prst="rect">
            <a:avLst/>
          </a:prstGeom>
        </p:spPr>
      </p:pic>
      <p:sp>
        <p:nvSpPr>
          <p:cNvPr id="15" name="Marcador de texto 14">
            <a:extLst>
              <a:ext uri="{FF2B5EF4-FFF2-40B4-BE49-F238E27FC236}">
                <a16:creationId xmlns:a16="http://schemas.microsoft.com/office/drawing/2014/main" id="{70356479-5764-CC33-79EE-3AFCF1301437}"/>
              </a:ext>
            </a:extLst>
          </p:cNvPr>
          <p:cNvSpPr>
            <a:spLocks noGrp="1"/>
          </p:cNvSpPr>
          <p:nvPr>
            <p:ph type="body" sz="quarter" idx="31"/>
          </p:nvPr>
        </p:nvSpPr>
        <p:spPr/>
        <p:txBody>
          <a:bodyPr/>
          <a:lstStyle/>
          <a:p>
            <a:r>
              <a:rPr lang="es-ES"/>
              <a:t>DIGITALIZACIÓN</a:t>
            </a:r>
          </a:p>
        </p:txBody>
      </p:sp>
      <p:sp>
        <p:nvSpPr>
          <p:cNvPr id="2" name="Título 1">
            <a:extLst>
              <a:ext uri="{FF2B5EF4-FFF2-40B4-BE49-F238E27FC236}">
                <a16:creationId xmlns:a16="http://schemas.microsoft.com/office/drawing/2014/main" id="{115CC7F0-A681-BDF3-A634-5300DFECE9E7}"/>
              </a:ext>
            </a:extLst>
          </p:cNvPr>
          <p:cNvSpPr>
            <a:spLocks noGrp="1"/>
          </p:cNvSpPr>
          <p:nvPr>
            <p:ph type="ctrTitle" idx="6"/>
          </p:nvPr>
        </p:nvSpPr>
        <p:spPr>
          <a:xfrm>
            <a:off x="655199" y="284400"/>
            <a:ext cx="7230725" cy="442800"/>
          </a:xfrm>
        </p:spPr>
        <p:txBody>
          <a:bodyPr/>
          <a:lstStyle/>
          <a:p>
            <a:r>
              <a:rPr lang="es-ES" sz="1600"/>
              <a:t>VECTORES DE ACTUALIDAD SOCIAL, MÁS QUE UNA INFRAESTRUCTURA</a:t>
            </a:r>
          </a:p>
        </p:txBody>
      </p:sp>
    </p:spTree>
    <p:extLst>
      <p:ext uri="{BB962C8B-B14F-4D97-AF65-F5344CB8AC3E}">
        <p14:creationId xmlns:p14="http://schemas.microsoft.com/office/powerpoint/2010/main" val="4114276971"/>
      </p:ext>
    </p:extLst>
  </p:cSld>
  <p:clrMapOvr>
    <a:masterClrMapping/>
  </p:clrMapOvr>
</p:sld>
</file>

<file path=ppt/theme/theme1.xml><?xml version="1.0" encoding="utf-8"?>
<a:theme xmlns:a="http://schemas.openxmlformats.org/drawingml/2006/main" name="Engineering Project Proposal by Slidesgo">
  <a:themeElements>
    <a:clrScheme name="Oficina CM">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97f0e91-a424-40e7-b159-919cd36229ca" xsi:nil="true"/>
    <lcf76f155ced4ddcb4097134ff3c332f xmlns="ca8b9c18-5e1d-46e5-9d1a-4e2a3224a5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A151D-A197-4B31-ADA8-977D40F0C3E2}"/>
</file>

<file path=customXml/itemProps2.xml><?xml version="1.0" encoding="utf-8"?>
<ds:datastoreItem xmlns:ds="http://schemas.openxmlformats.org/officeDocument/2006/customXml" ds:itemID="{26BF073F-CA05-4D79-A3F7-2B4322FA8EF1}">
  <ds:schemaRefs>
    <ds:schemaRef ds:uri="http://schemas.openxmlformats.org/package/2006/metadata/core-properties"/>
    <ds:schemaRef ds:uri="http://purl.org/dc/terms/"/>
    <ds:schemaRef ds:uri="http://schemas.microsoft.com/office/infopath/2007/PartnerControls"/>
    <ds:schemaRef ds:uri="http://purl.org/dc/dcmitype/"/>
    <ds:schemaRef ds:uri="2835da20-d1d6-468a-9a74-e98aca50425d"/>
    <ds:schemaRef ds:uri="7b756980-0826-4a54-917a-3eb18202f843"/>
    <ds:schemaRef ds:uri="http://schemas.microsoft.com/office/2006/metadata/properties"/>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835308C2-7C6E-4AB9-B2B1-515522C115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953</Words>
  <Application>Microsoft Macintosh PowerPoint</Application>
  <PresentationFormat>Presentación en pantalla (16:9)</PresentationFormat>
  <Paragraphs>136</Paragraphs>
  <Slides>21</Slides>
  <Notes>3</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21</vt:i4>
      </vt:variant>
    </vt:vector>
  </HeadingPairs>
  <TitlesOfParts>
    <vt:vector size="32" baseType="lpstr">
      <vt:lpstr>verdana</vt:lpstr>
      <vt:lpstr>Calibri</vt:lpstr>
      <vt:lpstr>Wingdings</vt:lpstr>
      <vt:lpstr>Calibri Light</vt:lpstr>
      <vt:lpstr>Fira Sans Extra Condensed Medium</vt:lpstr>
      <vt:lpstr>Livvic</vt:lpstr>
      <vt:lpstr>微软雅黑</vt:lpstr>
      <vt:lpstr>Arial</vt:lpstr>
      <vt:lpstr>Catamaran Light</vt:lpstr>
      <vt:lpstr>Engineering Project Proposal by Slidesgo</vt:lpstr>
      <vt:lpstr>Diseño personalizado</vt:lpstr>
      <vt:lpstr>CORREDOR MEDITERRÁNEO</vt:lpstr>
      <vt:lpstr>Presentación de PowerPoint</vt:lpstr>
      <vt:lpstr>Presentación de PowerPoint</vt:lpstr>
      <vt:lpstr>ACTUACIONES EN EL CORREDOR</vt:lpstr>
      <vt:lpstr>L'AMPLE DE VIA</vt:lpstr>
      <vt:lpstr>Presentación de PowerPoint</vt:lpstr>
      <vt:lpstr>Presentación de PowerPoint</vt:lpstr>
      <vt:lpstr>01</vt:lpstr>
      <vt:lpstr>DESCARBONIZACIÓN Y CAMBIO CLIMÁTICO</vt:lpstr>
      <vt:lpstr>CORREDORES 360º</vt:lpstr>
      <vt:lpstr>02</vt:lpstr>
      <vt:lpstr>EVOLUCIÓN 2018-2023</vt:lpstr>
      <vt:lpstr>EVOLUCIÓN 2018-2023</vt:lpstr>
      <vt:lpstr>03</vt:lpstr>
      <vt:lpstr>INFRAESTRUCTURA</vt:lpstr>
      <vt:lpstr>SERVICIOS</vt:lpstr>
      <vt:lpstr>PLANES DE AYUDAS E INVERSIONES</vt:lpstr>
      <vt:lpstr>UNA INVERSIÓN RENTABLE PARA ESPAÑA Y LA UE</vt:lpstr>
      <vt:lpstr>04</vt:lpstr>
      <vt:lpstr>CONCLUSIÓN</vt:lpstr>
      <vt:lpstr>CORREDOR MEDITERRÁNEO 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CORREDOR MEDITERRÁNEO</dc:title>
  <dc:creator>Palomo Torralva, Vicente</dc:creator>
  <cp:lastModifiedBy>Usuario de Microsoft Office</cp:lastModifiedBy>
  <cp:revision>10</cp:revision>
  <cp:lastPrinted>2023-10-18T10:29:05Z</cp:lastPrinted>
  <dcterms:modified xsi:type="dcterms:W3CDTF">2024-03-09T12:11:19Z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0x010100B35B4F7014F6E44FA636ADD539B93DBD</vt:lpwstr>
  </property>
  <property fmtid="{D5CDD505-2E9C-101B-9397-08002B2CF9AE}" pid="3" name="MediaServiceImageTags">
    <vt:lpwstr/>
  </property>
</Properties>
</file>