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1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CHET Philippe" userId="d50fa24d-fa61-4a8b-a2a2-bf6bbd4f75cd" providerId="ADAL" clId="{4F1E3432-E9E2-4467-A2A6-22BCEF913694}"/>
    <pc:docChg chg="custSel addSld modSld">
      <pc:chgData name="POCHET Philippe" userId="d50fa24d-fa61-4a8b-a2a2-bf6bbd4f75cd" providerId="ADAL" clId="{4F1E3432-E9E2-4467-A2A6-22BCEF913694}" dt="2025-11-07T10:19:59.791" v="1299" actId="20577"/>
      <pc:docMkLst>
        <pc:docMk/>
      </pc:docMkLst>
      <pc:sldChg chg="modSp mod">
        <pc:chgData name="POCHET Philippe" userId="d50fa24d-fa61-4a8b-a2a2-bf6bbd4f75cd" providerId="ADAL" clId="{4F1E3432-E9E2-4467-A2A6-22BCEF913694}" dt="2025-11-07T10:03:31.072" v="1138" actId="20577"/>
        <pc:sldMkLst>
          <pc:docMk/>
          <pc:sldMk cId="1753961972" sldId="256"/>
        </pc:sldMkLst>
        <pc:spChg chg="mod">
          <ac:chgData name="POCHET Philippe" userId="d50fa24d-fa61-4a8b-a2a2-bf6bbd4f75cd" providerId="ADAL" clId="{4F1E3432-E9E2-4467-A2A6-22BCEF913694}" dt="2025-11-07T10:03:31.072" v="1138" actId="20577"/>
          <ac:spMkLst>
            <pc:docMk/>
            <pc:sldMk cId="1753961972" sldId="256"/>
            <ac:spMk id="4" creationId="{945246A4-B976-B22A-3DCC-752142254415}"/>
          </ac:spMkLst>
        </pc:spChg>
      </pc:sldChg>
      <pc:sldChg chg="modSp mod">
        <pc:chgData name="POCHET Philippe" userId="d50fa24d-fa61-4a8b-a2a2-bf6bbd4f75cd" providerId="ADAL" clId="{4F1E3432-E9E2-4467-A2A6-22BCEF913694}" dt="2025-11-07T10:03:46.518" v="1139" actId="20577"/>
        <pc:sldMkLst>
          <pc:docMk/>
          <pc:sldMk cId="2731236657" sldId="257"/>
        </pc:sldMkLst>
        <pc:spChg chg="mod">
          <ac:chgData name="POCHET Philippe" userId="d50fa24d-fa61-4a8b-a2a2-bf6bbd4f75cd" providerId="ADAL" clId="{4F1E3432-E9E2-4467-A2A6-22BCEF913694}" dt="2025-11-07T10:03:46.518" v="1139" actId="20577"/>
          <ac:spMkLst>
            <pc:docMk/>
            <pc:sldMk cId="2731236657" sldId="257"/>
            <ac:spMk id="3" creationId="{3C6D65A8-9CE5-463C-1194-5DF3DAC1F8FA}"/>
          </ac:spMkLst>
        </pc:spChg>
      </pc:sldChg>
      <pc:sldChg chg="modSp mod">
        <pc:chgData name="POCHET Philippe" userId="d50fa24d-fa61-4a8b-a2a2-bf6bbd4f75cd" providerId="ADAL" clId="{4F1E3432-E9E2-4467-A2A6-22BCEF913694}" dt="2025-11-07T10:04:20.376" v="1140" actId="20577"/>
        <pc:sldMkLst>
          <pc:docMk/>
          <pc:sldMk cId="2632296759" sldId="261"/>
        </pc:sldMkLst>
        <pc:spChg chg="mod">
          <ac:chgData name="POCHET Philippe" userId="d50fa24d-fa61-4a8b-a2a2-bf6bbd4f75cd" providerId="ADAL" clId="{4F1E3432-E9E2-4467-A2A6-22BCEF913694}" dt="2025-11-07T10:04:20.376" v="1140" actId="20577"/>
          <ac:spMkLst>
            <pc:docMk/>
            <pc:sldMk cId="2632296759" sldId="261"/>
            <ac:spMk id="3" creationId="{1E81CBCB-F716-4172-9DCB-D53B476E3097}"/>
          </ac:spMkLst>
        </pc:spChg>
      </pc:sldChg>
      <pc:sldChg chg="modSp new mod">
        <pc:chgData name="POCHET Philippe" userId="d50fa24d-fa61-4a8b-a2a2-bf6bbd4f75cd" providerId="ADAL" clId="{4F1E3432-E9E2-4467-A2A6-22BCEF913694}" dt="2025-11-07T09:41:36.349" v="339" actId="20577"/>
        <pc:sldMkLst>
          <pc:docMk/>
          <pc:sldMk cId="3855417214" sldId="262"/>
        </pc:sldMkLst>
        <pc:spChg chg="mod">
          <ac:chgData name="POCHET Philippe" userId="d50fa24d-fa61-4a8b-a2a2-bf6bbd4f75cd" providerId="ADAL" clId="{4F1E3432-E9E2-4467-A2A6-22BCEF913694}" dt="2025-11-07T09:39:46.290" v="136" actId="20577"/>
          <ac:spMkLst>
            <pc:docMk/>
            <pc:sldMk cId="3855417214" sldId="262"/>
            <ac:spMk id="2" creationId="{2ECD0430-563F-97FC-2932-726CB3F2621B}"/>
          </ac:spMkLst>
        </pc:spChg>
        <pc:spChg chg="mod">
          <ac:chgData name="POCHET Philippe" userId="d50fa24d-fa61-4a8b-a2a2-bf6bbd4f75cd" providerId="ADAL" clId="{4F1E3432-E9E2-4467-A2A6-22BCEF913694}" dt="2025-11-07T09:41:36.349" v="339" actId="20577"/>
          <ac:spMkLst>
            <pc:docMk/>
            <pc:sldMk cId="3855417214" sldId="262"/>
            <ac:spMk id="3" creationId="{2F87D879-3F63-AD63-4FA2-05BD2ABE4D5D}"/>
          </ac:spMkLst>
        </pc:spChg>
      </pc:sldChg>
      <pc:sldChg chg="modSp new mod">
        <pc:chgData name="POCHET Philippe" userId="d50fa24d-fa61-4a8b-a2a2-bf6bbd4f75cd" providerId="ADAL" clId="{4F1E3432-E9E2-4467-A2A6-22BCEF913694}" dt="2025-11-07T10:04:36.869" v="1141" actId="313"/>
        <pc:sldMkLst>
          <pc:docMk/>
          <pc:sldMk cId="3013803496" sldId="263"/>
        </pc:sldMkLst>
        <pc:spChg chg="mod">
          <ac:chgData name="POCHET Philippe" userId="d50fa24d-fa61-4a8b-a2a2-bf6bbd4f75cd" providerId="ADAL" clId="{4F1E3432-E9E2-4467-A2A6-22BCEF913694}" dt="2025-11-07T09:49:22.057" v="348" actId="5793"/>
          <ac:spMkLst>
            <pc:docMk/>
            <pc:sldMk cId="3013803496" sldId="263"/>
            <ac:spMk id="2" creationId="{B3522AFF-C2D1-A621-7D14-6B19AC709DBA}"/>
          </ac:spMkLst>
        </pc:spChg>
        <pc:spChg chg="mod">
          <ac:chgData name="POCHET Philippe" userId="d50fa24d-fa61-4a8b-a2a2-bf6bbd4f75cd" providerId="ADAL" clId="{4F1E3432-E9E2-4467-A2A6-22BCEF913694}" dt="2025-11-07T10:04:36.869" v="1141" actId="313"/>
          <ac:spMkLst>
            <pc:docMk/>
            <pc:sldMk cId="3013803496" sldId="263"/>
            <ac:spMk id="3" creationId="{58E9C258-B21A-7EF5-B38B-606D384641B6}"/>
          </ac:spMkLst>
        </pc:spChg>
      </pc:sldChg>
      <pc:sldChg chg="modSp new mod">
        <pc:chgData name="POCHET Philippe" userId="d50fa24d-fa61-4a8b-a2a2-bf6bbd4f75cd" providerId="ADAL" clId="{4F1E3432-E9E2-4467-A2A6-22BCEF913694}" dt="2025-11-07T09:57:11.539" v="984" actId="20577"/>
        <pc:sldMkLst>
          <pc:docMk/>
          <pc:sldMk cId="1516559250" sldId="264"/>
        </pc:sldMkLst>
        <pc:spChg chg="mod">
          <ac:chgData name="POCHET Philippe" userId="d50fa24d-fa61-4a8b-a2a2-bf6bbd4f75cd" providerId="ADAL" clId="{4F1E3432-E9E2-4467-A2A6-22BCEF913694}" dt="2025-11-07T09:53:47.866" v="646" actId="20577"/>
          <ac:spMkLst>
            <pc:docMk/>
            <pc:sldMk cId="1516559250" sldId="264"/>
            <ac:spMk id="2" creationId="{9751EBBD-0FE8-DF48-456B-21655D7CD55A}"/>
          </ac:spMkLst>
        </pc:spChg>
        <pc:spChg chg="mod">
          <ac:chgData name="POCHET Philippe" userId="d50fa24d-fa61-4a8b-a2a2-bf6bbd4f75cd" providerId="ADAL" clId="{4F1E3432-E9E2-4467-A2A6-22BCEF913694}" dt="2025-11-07T09:57:11.539" v="984" actId="20577"/>
          <ac:spMkLst>
            <pc:docMk/>
            <pc:sldMk cId="1516559250" sldId="264"/>
            <ac:spMk id="3" creationId="{CFAF2C6F-2176-B331-5F0B-C3C93DBE6FD3}"/>
          </ac:spMkLst>
        </pc:spChg>
      </pc:sldChg>
      <pc:sldChg chg="modSp new mod">
        <pc:chgData name="POCHET Philippe" userId="d50fa24d-fa61-4a8b-a2a2-bf6bbd4f75cd" providerId="ADAL" clId="{4F1E3432-E9E2-4467-A2A6-22BCEF913694}" dt="2025-11-07T10:19:59.791" v="1299" actId="20577"/>
        <pc:sldMkLst>
          <pc:docMk/>
          <pc:sldMk cId="523198025" sldId="265"/>
        </pc:sldMkLst>
        <pc:spChg chg="mod">
          <ac:chgData name="POCHET Philippe" userId="d50fa24d-fa61-4a8b-a2a2-bf6bbd4f75cd" providerId="ADAL" clId="{4F1E3432-E9E2-4467-A2A6-22BCEF913694}" dt="2025-11-07T10:19:59.791" v="1299" actId="20577"/>
          <ac:spMkLst>
            <pc:docMk/>
            <pc:sldMk cId="523198025" sldId="265"/>
            <ac:spMk id="2" creationId="{542792C0-DAB5-8436-F470-9FEA1D1F8E02}"/>
          </ac:spMkLst>
        </pc:spChg>
        <pc:spChg chg="mod">
          <ac:chgData name="POCHET Philippe" userId="d50fa24d-fa61-4a8b-a2a2-bf6bbd4f75cd" providerId="ADAL" clId="{4F1E3432-E9E2-4467-A2A6-22BCEF913694}" dt="2025-11-07T10:19:48.476" v="1298" actId="20577"/>
          <ac:spMkLst>
            <pc:docMk/>
            <pc:sldMk cId="523198025" sldId="265"/>
            <ac:spMk id="3" creationId="{543C9E4F-AD14-D03A-E482-6BC8AF168C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2AEA9-01D0-7F6B-9EBB-35F6DA154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3CA1EA-8AE5-EA56-B178-883CE7DF9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FB4AE4-213A-3573-6705-266DA4C3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6D73FC-397C-4853-E7BA-189AEB5F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E3EB0A-7029-287E-2ADE-3DFD9240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10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AFB827-6AD3-E8DA-4A30-68420E5B0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55BEEA-7CDC-5A86-3C8F-6E98C9F16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0F7D8D-4FC5-F88E-F0CB-F30E7B0F5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7C29A7-E3F5-7AE1-6629-7899EDC5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B82C5A-521A-D419-145F-B5F583D2B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00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512F12-56F9-C1B0-A2FB-01D042063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AE3B16-1AEA-157F-0AA1-AE329DA4F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F33294-0D02-205D-8144-F2E457BFA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37E7D4-B239-8AA7-2770-B135F1A3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25A417-A1E6-6AAF-1685-8069A6C9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12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7E5D2-8860-CE8D-6680-B010791CB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61721-B151-A98F-F509-1C07A0AA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018C95-CFDE-856F-209B-87E6A8362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E86760-1349-E15D-9ED5-F83678A2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D7EC25-6015-48FA-88ED-134E27D6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68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07260-CC63-51B7-8166-EE00DF6E3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88614E-F56E-245B-D25B-71E567CDA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F6DAB7-C209-87E1-FDF3-D515C5D9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3B395-3DC3-B4C0-F762-90084F12C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A71315-AEE4-641F-88A2-827796D0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03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126432-6011-5646-44B2-5BC450773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3AA40A-1AA3-2156-8DD1-2C7EA6DCD1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ADEC17-543B-2301-A8ED-C91025745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EEBE49-FA02-851C-4754-586FD04F1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B24C68-04D3-821B-E919-D10D1252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5DED15-33E0-5424-1BA7-1909AED2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6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F342BE-9FEE-A2E2-B8B7-ED4BBF1A4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088FBC-9582-E3F0-EDDF-E744CBDAF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40A64A-976A-7BDD-7C28-9133AEF72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F998B1-E402-3F41-0E62-93E972AE2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576B77-7BE7-6336-1E85-E32436069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5FAC67-F7CE-FFAD-BE15-4A1FB4822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2B1B45-F0D7-A755-A440-156E941E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1CF889B-937E-9F52-864C-AD4DF325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6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3CEC95-4C8D-F6CA-56A0-05DA1AE83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4E7D1C-B44F-345A-4A13-3343977A6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292CB5-DF2A-60FE-C239-816BE48D7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C345D7-6A72-444D-5542-96B185FC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32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B5C4990-57B9-19F7-B453-5000E6D4C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AE5CD6B-9B55-8799-5AE9-599670A4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7B8464-C385-B70E-79E8-D7FF99347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39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F63EA9-D928-C6FC-484E-02B7D7FA2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CAF6D9-8CC1-D227-36CD-A97369FF2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718291-BC46-15AF-E483-107362F83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34DC28-E052-7F18-13F9-FF7576600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642E97-2080-C8D2-0573-252A7650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50DE84-1E46-0EFB-957B-958862A1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90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515525-3BD6-18C9-F1D7-5CBC8402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93F239A-FD76-D2D5-1C7A-8664290E0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94FF22-5799-61C0-BA30-FDCBFCB46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8A669E-5C79-40F3-8AAE-6B24053C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5BF50A-95B9-9077-6832-96CAA73F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04BE8D-FCD8-73F4-83F8-F7043C09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07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4C33205-F077-896E-5BA8-428AE61B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8560DE-AA96-5248-D954-C60B6E358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B3299C-C88F-E695-24E2-B4017215E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739AF-A376-415B-9CF3-2D9D64BD691C}" type="datetimeFigureOut">
              <a:rPr lang="fr-FR" smtClean="0"/>
              <a:t>07/11/2025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917427-193B-DBCF-D371-BC124A3CB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A67000-7F82-DDBF-1882-5614DB316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06357-2B6C-48E9-AD5B-76BCE0D2E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73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45246A4-B976-B22A-3DCC-75214225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84157"/>
          </a:xfrm>
        </p:spPr>
        <p:txBody>
          <a:bodyPr>
            <a:normAutofit fontScale="90000"/>
          </a:bodyPr>
          <a:lstStyle/>
          <a:p>
            <a:r>
              <a:rPr lang="fr-FR" dirty="0"/>
              <a:t>Emplois verts enjeux et réponses syndicales</a:t>
            </a:r>
            <a:br>
              <a:rPr lang="fr-FR" dirty="0"/>
            </a:br>
            <a:r>
              <a:rPr lang="fr-FR" dirty="0"/>
              <a:t>07/11/25</a:t>
            </a:r>
            <a:br>
              <a:rPr lang="fr-FR" dirty="0"/>
            </a:br>
            <a:r>
              <a:rPr lang="fr-FR" dirty="0"/>
              <a:t>Formation </a:t>
            </a:r>
            <a:r>
              <a:rPr lang="fr-FR" dirty="0" err="1"/>
              <a:t>Ihédate</a:t>
            </a:r>
            <a:br>
              <a:rPr lang="fr-FR" dirty="0"/>
            </a:br>
            <a:r>
              <a:rPr lang="fr-FR" dirty="0"/>
              <a:t>Philippe Pochet</a:t>
            </a:r>
            <a:br>
              <a:rPr lang="fr-FR" dirty="0"/>
            </a:br>
            <a:r>
              <a:rPr lang="fr-FR" dirty="0"/>
              <a:t>Prof invité au collège </a:t>
            </a:r>
            <a:r>
              <a:rPr lang="fr-FR" dirty="0" err="1"/>
              <a:t>d’europe</a:t>
            </a:r>
            <a:r>
              <a:rPr lang="fr-FR" dirty="0"/>
              <a:t> et ancien directeur général  de l’institut syndical européen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3961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2792C0-DAB5-8436-F470-9FEA1D1F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syndicats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C9E4F-AD14-D03A-E482-6BC8AF168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Restructuration/participation/ démocratie au travail</a:t>
            </a:r>
          </a:p>
          <a:p>
            <a:r>
              <a:rPr lang="fr-FR" dirty="0"/>
              <a:t>Qualité de l’emploi</a:t>
            </a:r>
          </a:p>
          <a:p>
            <a:r>
              <a:rPr lang="fr-FR" dirty="0"/>
              <a:t>Aspects régionaux (dans la même région)</a:t>
            </a:r>
          </a:p>
          <a:p>
            <a:r>
              <a:rPr lang="fr-FR" dirty="0"/>
              <a:t>Formation </a:t>
            </a:r>
          </a:p>
          <a:p>
            <a:r>
              <a:rPr lang="fr-FR" dirty="0"/>
              <a:t>Transition juste</a:t>
            </a:r>
          </a:p>
        </p:txBody>
      </p:sp>
    </p:spTree>
    <p:extLst>
      <p:ext uri="{BB962C8B-B14F-4D97-AF65-F5344CB8AC3E}">
        <p14:creationId xmlns:p14="http://schemas.microsoft.com/office/powerpoint/2010/main" val="52319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C5C56E-34A3-FD73-6CED-A0ED09A0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Problème de définition c’est quoi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6D65A8-9CE5-463C-1194-5DF3DAC1F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Définition restrictive (améliore ou restaure l’</a:t>
            </a:r>
            <a:r>
              <a:rPr lang="fr-FR" dirty="0" err="1"/>
              <a:t>environement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Définition plus large (non font pas de mal) </a:t>
            </a:r>
          </a:p>
          <a:p>
            <a:endParaRPr lang="fr-FR" dirty="0"/>
          </a:p>
          <a:p>
            <a:r>
              <a:rPr lang="fr-FR" dirty="0"/>
              <a:t>Secteurs ou plus métiers spécifiques</a:t>
            </a:r>
          </a:p>
        </p:txBody>
      </p:sp>
    </p:spTree>
    <p:extLst>
      <p:ext uri="{BB962C8B-B14F-4D97-AF65-F5344CB8AC3E}">
        <p14:creationId xmlns:p14="http://schemas.microsoft.com/office/powerpoint/2010/main" val="273123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C06E-CA5E-C341-C947-EC4864A75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Problème de modèle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AD80CA-FA1A-CECB-A302-4382CA4FE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S’agit-il d’une transition ou d’une transformation ou d’une bifurcation ? </a:t>
            </a:r>
          </a:p>
          <a:p>
            <a:r>
              <a:rPr lang="fr-FR" dirty="0"/>
              <a:t>C’est une question essentiellement technologique ou de comportement individuel et collectif</a:t>
            </a:r>
          </a:p>
          <a:p>
            <a:endParaRPr lang="fr-FR" dirty="0"/>
          </a:p>
          <a:p>
            <a:r>
              <a:rPr lang="fr-FR" dirty="0"/>
              <a:t>Quid des emplois dans l’adaptation ?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046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FEBCD-93A0-A27C-451D-3A0A436E2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Secteurs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D1F928-6B94-60FD-6EA6-9A24F5F4E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Energie </a:t>
            </a:r>
          </a:p>
          <a:p>
            <a:endParaRPr lang="fr-FR" dirty="0"/>
          </a:p>
          <a:p>
            <a:r>
              <a:rPr lang="fr-FR" dirty="0"/>
              <a:t>Transport</a:t>
            </a:r>
          </a:p>
          <a:p>
            <a:endParaRPr lang="fr-FR" dirty="0"/>
          </a:p>
          <a:p>
            <a:r>
              <a:rPr lang="fr-FR" dirty="0"/>
              <a:t>Construction </a:t>
            </a:r>
          </a:p>
          <a:p>
            <a:endParaRPr lang="fr-FR" dirty="0"/>
          </a:p>
          <a:p>
            <a:r>
              <a:rPr lang="fr-FR" dirty="0"/>
              <a:t>Economie circulaire</a:t>
            </a:r>
          </a:p>
          <a:p>
            <a:endParaRPr lang="fr-FR" dirty="0"/>
          </a:p>
          <a:p>
            <a:r>
              <a:rPr lang="fr-FR" dirty="0"/>
              <a:t>Peu de bouclages macro (emplois perdus, prix relatifs,…;)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765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4E3A5D-8F37-439E-5252-8ACB5C480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Transport dépend des hypothèses et des technologies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67D03-BAD3-AFFF-D200-1DBE1E46F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Voitures hybrides: création d’emplois deux moteurs</a:t>
            </a:r>
          </a:p>
          <a:p>
            <a:r>
              <a:rPr lang="fr-FR" dirty="0"/>
              <a:t>Voiture électriques perte d’emploi mais en partie compensée par technologies incorporées</a:t>
            </a:r>
          </a:p>
          <a:p>
            <a:r>
              <a:rPr lang="fr-FR" dirty="0"/>
              <a:t>Mais quel usage ? </a:t>
            </a:r>
          </a:p>
          <a:p>
            <a:r>
              <a:rPr lang="fr-FR" dirty="0"/>
              <a:t>Transport modal moins de voitures donc perte d’emploi</a:t>
            </a:r>
          </a:p>
          <a:p>
            <a:r>
              <a:rPr lang="fr-FR" dirty="0"/>
              <a:t>Voiture partagée usage plus intensif donc bcp plus de perte d’emploi</a:t>
            </a:r>
          </a:p>
          <a:p>
            <a:r>
              <a:rPr lang="fr-FR" dirty="0"/>
              <a:t>Voiture autonome (encore moins de voiture)</a:t>
            </a:r>
          </a:p>
        </p:txBody>
      </p:sp>
    </p:spTree>
    <p:extLst>
      <p:ext uri="{BB962C8B-B14F-4D97-AF65-F5344CB8AC3E}">
        <p14:creationId xmlns:p14="http://schemas.microsoft.com/office/powerpoint/2010/main" val="3174062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3784D0-6766-586B-9FC6-365964AEA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81CBCB-F716-4172-9DCB-D53B476E3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Beaucoup de nouveaux emplois</a:t>
            </a:r>
          </a:p>
          <a:p>
            <a:r>
              <a:rPr lang="fr-FR" dirty="0"/>
              <a:t>Isoler les maisons, créé l’infrastructure pour l’énergie (éolienne, réseaux hydrogènes)</a:t>
            </a:r>
          </a:p>
          <a:p>
            <a:r>
              <a:rPr lang="fr-FR" dirty="0"/>
              <a:t>Revoir le réseau de distribution électrique </a:t>
            </a:r>
          </a:p>
          <a:p>
            <a:r>
              <a:rPr lang="fr-FR" dirty="0"/>
              <a:t>(plus emploi dans ciment et acier)</a:t>
            </a:r>
          </a:p>
          <a:p>
            <a:endParaRPr lang="fr-FR" dirty="0"/>
          </a:p>
          <a:p>
            <a:r>
              <a:rPr lang="fr-FR" dirty="0"/>
              <a:t>Problème sensibilité politique : travailleurs migrants ou postés hors </a:t>
            </a:r>
            <a:r>
              <a:rPr lang="fr-FR" dirty="0" err="1"/>
              <a:t>europe</a:t>
            </a:r>
            <a:r>
              <a:rPr lang="fr-FR" dirty="0"/>
              <a:t>  plus conditions de travail, formations </a:t>
            </a:r>
            <a:r>
              <a:rPr lang="fr-FR" dirty="0" err="1"/>
              <a:t>etc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2296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CD0430-563F-97FC-2932-726CB3F26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circularité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87D879-3F63-AD63-4FA2-05BD2ABE4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Recyclage mauvaise condition de travail, santé sécurité </a:t>
            </a:r>
            <a:r>
              <a:rPr lang="fr-FR" dirty="0" err="1"/>
              <a:t>bad</a:t>
            </a:r>
            <a:r>
              <a:rPr lang="fr-FR" dirty="0"/>
              <a:t> job </a:t>
            </a:r>
          </a:p>
          <a:p>
            <a:endParaRPr lang="fr-FR" dirty="0"/>
          </a:p>
          <a:p>
            <a:r>
              <a:rPr lang="fr-FR" dirty="0"/>
              <a:t>Energie plus de petites et moyennes entreprises moins de syndicats condition de travail différentes que dans les grands groupes</a:t>
            </a:r>
          </a:p>
        </p:txBody>
      </p:sp>
    </p:spTree>
    <p:extLst>
      <p:ext uri="{BB962C8B-B14F-4D97-AF65-F5344CB8AC3E}">
        <p14:creationId xmlns:p14="http://schemas.microsoft.com/office/powerpoint/2010/main" val="385541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522AFF-C2D1-A621-7D14-6B19AC709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Résumé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E9C258-B21A-7EF5-B38B-606D38464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Difficile de faire des généralités</a:t>
            </a:r>
          </a:p>
          <a:p>
            <a:r>
              <a:rPr lang="fr-FR" dirty="0"/>
              <a:t>Très secteur spécifique</a:t>
            </a:r>
          </a:p>
          <a:p>
            <a:r>
              <a:rPr lang="fr-FR" dirty="0"/>
              <a:t>Dépend des hypothèses et des technologies</a:t>
            </a:r>
          </a:p>
          <a:p>
            <a:r>
              <a:rPr lang="fr-FR" dirty="0"/>
              <a:t>Nécessité de décroitre dans certains secteurs transport, achats compulsifs (</a:t>
            </a:r>
            <a:r>
              <a:rPr lang="fr-FR" dirty="0" err="1"/>
              <a:t>stein</a:t>
            </a:r>
            <a:r>
              <a:rPr lang="fr-FR" dirty="0"/>
              <a:t>, </a:t>
            </a:r>
            <a:r>
              <a:rPr lang="fr-FR" dirty="0" err="1"/>
              <a:t>temu</a:t>
            </a:r>
            <a:r>
              <a:rPr lang="fr-FR" dirty="0"/>
              <a:t>,…), viande </a:t>
            </a:r>
            <a:r>
              <a:rPr lang="fr-FR" dirty="0" err="1"/>
              <a:t>etc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Pas seulement job mais qualité de l’emploi.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3803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51EBBD-0FE8-DF48-456B-21655D7C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syndicat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AF2C6F-2176-B331-5F0B-C3C93DBE6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Positions diverses mais peu sont frontalement opposés</a:t>
            </a:r>
          </a:p>
          <a:p>
            <a:r>
              <a:rPr lang="fr-FR" dirty="0"/>
              <a:t>Positions évolutives (ex </a:t>
            </a:r>
            <a:r>
              <a:rPr lang="fr-FR" dirty="0" err="1"/>
              <a:t>igmetal</a:t>
            </a:r>
            <a:r>
              <a:rPr lang="fr-FR" dirty="0"/>
              <a:t>)</a:t>
            </a:r>
          </a:p>
          <a:p>
            <a:r>
              <a:rPr lang="fr-FR" dirty="0"/>
              <a:t>Incorporation </a:t>
            </a:r>
            <a:r>
              <a:rPr lang="fr-FR" dirty="0" err="1"/>
              <a:t>dns</a:t>
            </a:r>
            <a:r>
              <a:rPr lang="fr-FR" dirty="0"/>
              <a:t> un répertoire plus classique</a:t>
            </a:r>
          </a:p>
          <a:p>
            <a:r>
              <a:rPr lang="fr-FR" dirty="0"/>
              <a:t>Ex </a:t>
            </a:r>
            <a:r>
              <a:rPr lang="fr-FR" dirty="0" err="1"/>
              <a:t>industriall</a:t>
            </a:r>
            <a:r>
              <a:rPr lang="fr-FR" dirty="0"/>
              <a:t> restructuration</a:t>
            </a:r>
          </a:p>
          <a:p>
            <a:r>
              <a:rPr lang="fr-FR" dirty="0" err="1"/>
              <a:t>Effat</a:t>
            </a:r>
            <a:r>
              <a:rPr lang="fr-FR" dirty="0"/>
              <a:t> agriculture de qualité condition de travail, lien entre tourisme de masse et précarité</a:t>
            </a:r>
          </a:p>
          <a:p>
            <a:r>
              <a:rPr lang="fr-FR" dirty="0" err="1"/>
              <a:t>Etf</a:t>
            </a:r>
            <a:r>
              <a:rPr lang="fr-FR" dirty="0"/>
              <a:t> (transport) intermodalité (moins de </a:t>
            </a:r>
            <a:r>
              <a:rPr lang="fr-FR" dirty="0" err="1"/>
              <a:t>camioneurs</a:t>
            </a:r>
            <a:r>
              <a:rPr lang="fr-FR" dirty="0"/>
              <a:t> mais mieux payé)</a:t>
            </a:r>
          </a:p>
          <a:p>
            <a:r>
              <a:rPr lang="fr-FR" dirty="0" err="1"/>
              <a:t>etc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65592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9A5812EC654640AAF0FBDB42E081DB" ma:contentTypeVersion="18" ma:contentTypeDescription="Crée un document." ma:contentTypeScope="" ma:versionID="e39ddcedd54b5a4918a6dfea5f1432a7">
  <xsd:schema xmlns:xsd="http://www.w3.org/2001/XMLSchema" xmlns:xs="http://www.w3.org/2001/XMLSchema" xmlns:p="http://schemas.microsoft.com/office/2006/metadata/properties" xmlns:ns2="ca8b9c18-5e1d-46e5-9d1a-4e2a3224a5d3" xmlns:ns3="597f0e91-a424-40e7-b159-919cd36229ca" targetNamespace="http://schemas.microsoft.com/office/2006/metadata/properties" ma:root="true" ma:fieldsID="4375710ba33db0462fcb0e1559d7eb04" ns2:_="" ns3:_="">
    <xsd:import namespace="ca8b9c18-5e1d-46e5-9d1a-4e2a3224a5d3"/>
    <xsd:import namespace="597f0e91-a424-40e7-b159-919cd36229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b9c18-5e1d-46e5-9d1a-4e2a3224a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5f3d6fe-baf4-44b9-a882-657db6edb6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f0e91-a424-40e7-b159-919cd36229c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c45a579-8ad3-4386-ab0e-ea2618c9e016}" ma:internalName="TaxCatchAll" ma:showField="CatchAllData" ma:web="597f0e91-a424-40e7-b159-919cd36229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8b9c18-5e1d-46e5-9d1a-4e2a3224a5d3">
      <Terms xmlns="http://schemas.microsoft.com/office/infopath/2007/PartnerControls"/>
    </lcf76f155ced4ddcb4097134ff3c332f>
    <TaxCatchAll xmlns="597f0e91-a424-40e7-b159-919cd36229ca" xsi:nil="true"/>
  </documentManagement>
</p:properties>
</file>

<file path=customXml/itemProps1.xml><?xml version="1.0" encoding="utf-8"?>
<ds:datastoreItem xmlns:ds="http://schemas.openxmlformats.org/officeDocument/2006/customXml" ds:itemID="{6A38C806-7EA5-4DB2-876F-5CA36AA0779E}"/>
</file>

<file path=customXml/itemProps2.xml><?xml version="1.0" encoding="utf-8"?>
<ds:datastoreItem xmlns:ds="http://schemas.openxmlformats.org/officeDocument/2006/customXml" ds:itemID="{0F87D83B-0C46-434E-B530-FA661E73C159}"/>
</file>

<file path=customXml/itemProps3.xml><?xml version="1.0" encoding="utf-8"?>
<ds:datastoreItem xmlns:ds="http://schemas.openxmlformats.org/officeDocument/2006/customXml" ds:itemID="{D89B851A-098B-4FFA-81F8-F01C4892F86D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355</Words>
  <Application>Microsoft Office PowerPoint</Application>
  <PresentationFormat>Grand écran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Emplois verts enjeux et réponses syndicales 07/11/25 Formation Ihédate Philippe Pochet Prof invité au collège d’europe et ancien directeur général  de l’institut syndical européen  </vt:lpstr>
      <vt:lpstr>Problème de définition c’est quoi ?</vt:lpstr>
      <vt:lpstr>Problème de modèle</vt:lpstr>
      <vt:lpstr>Secteurs </vt:lpstr>
      <vt:lpstr>Transport dépend des hypothèses et des technologies</vt:lpstr>
      <vt:lpstr>construction</vt:lpstr>
      <vt:lpstr>circularité</vt:lpstr>
      <vt:lpstr>Résumé </vt:lpstr>
      <vt:lpstr>syndicat</vt:lpstr>
      <vt:lpstr>syndicats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POCHET Philippe</dc:creator>
  <cp:lastModifiedBy>POCHET Philippe</cp:lastModifiedBy>
  <cp:revision>1</cp:revision>
  <dcterms:created xsi:type="dcterms:W3CDTF">2025-11-07T09:37:37Z</dcterms:created>
  <dcterms:modified xsi:type="dcterms:W3CDTF">2025-11-07T10:20:04Z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0x010100C99A5812EC654640AAF0FBDB42E081DB</vt:lpwstr>
  </property>
</Properties>
</file>