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0" r:id="rId5"/>
    <p:sldMasterId id="2147483686" r:id="rId6"/>
    <p:sldMasterId id="2147483701" r:id="rId7"/>
    <p:sldMasterId id="2147483732" r:id="rId8"/>
  </p:sldMasterIdLst>
  <p:notesMasterIdLst>
    <p:notesMasterId r:id="rId57"/>
  </p:notesMasterIdLst>
  <p:handoutMasterIdLst>
    <p:handoutMasterId r:id="rId58"/>
  </p:handoutMasterIdLst>
  <p:sldIdLst>
    <p:sldId id="350" r:id="rId9"/>
    <p:sldId id="693" r:id="rId10"/>
    <p:sldId id="4477" r:id="rId11"/>
    <p:sldId id="4436" r:id="rId12"/>
    <p:sldId id="608" r:id="rId13"/>
    <p:sldId id="572" r:id="rId14"/>
    <p:sldId id="4419" r:id="rId15"/>
    <p:sldId id="4408" r:id="rId16"/>
    <p:sldId id="4414" r:id="rId17"/>
    <p:sldId id="9593" r:id="rId18"/>
    <p:sldId id="9594" r:id="rId19"/>
    <p:sldId id="9596" r:id="rId20"/>
    <p:sldId id="9597" r:id="rId21"/>
    <p:sldId id="340" r:id="rId22"/>
    <p:sldId id="341" r:id="rId23"/>
    <p:sldId id="342" r:id="rId24"/>
    <p:sldId id="9598" r:id="rId25"/>
    <p:sldId id="349" r:id="rId26"/>
    <p:sldId id="351" r:id="rId27"/>
    <p:sldId id="353" r:id="rId28"/>
    <p:sldId id="4088" r:id="rId29"/>
    <p:sldId id="4476" r:id="rId30"/>
    <p:sldId id="9592" r:id="rId31"/>
    <p:sldId id="4415" r:id="rId32"/>
    <p:sldId id="9595" r:id="rId33"/>
    <p:sldId id="4453" r:id="rId34"/>
    <p:sldId id="4454" r:id="rId35"/>
    <p:sldId id="4459" r:id="rId36"/>
    <p:sldId id="4460" r:id="rId37"/>
    <p:sldId id="4440" r:id="rId38"/>
    <p:sldId id="748" r:id="rId39"/>
    <p:sldId id="4443" r:id="rId40"/>
    <p:sldId id="794" r:id="rId41"/>
    <p:sldId id="4448" r:id="rId42"/>
    <p:sldId id="4475" r:id="rId43"/>
    <p:sldId id="9582" r:id="rId44"/>
    <p:sldId id="9563" r:id="rId45"/>
    <p:sldId id="9583" r:id="rId46"/>
    <p:sldId id="4336" r:id="rId47"/>
    <p:sldId id="9584" r:id="rId48"/>
    <p:sldId id="348" r:id="rId49"/>
    <p:sldId id="9585" r:id="rId50"/>
    <p:sldId id="9586" r:id="rId51"/>
    <p:sldId id="9587" r:id="rId52"/>
    <p:sldId id="346" r:id="rId53"/>
    <p:sldId id="9600" r:id="rId54"/>
    <p:sldId id="9599" r:id="rId55"/>
    <p:sldId id="352" r:id="rId56"/>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F14FF0-25FB-1E70-E36A-AF9D0CBB35EE}" name="Charlotte VAILLES" initials="CV" userId="S::charlotte.vailles@i4ce.org::a8b8e2cf-f993-4a41-a739-7ea3fb3f1f2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xime LEDEZ" initials="ML" lastIdx="13" clrIdx="0">
    <p:extLst>
      <p:ext uri="{19B8F6BF-5375-455C-9EA6-DF929625EA0E}">
        <p15:presenceInfo xmlns:p15="http://schemas.microsoft.com/office/powerpoint/2012/main" userId="S-1-5-21-4224616334-2960362561-2654960143-16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E6E6E6"/>
    <a:srgbClr val="444444"/>
    <a:srgbClr val="174195"/>
    <a:srgbClr val="009EDF"/>
    <a:srgbClr val="289CDB"/>
    <a:srgbClr val="E09C35"/>
    <a:srgbClr val="18A3A9"/>
    <a:srgbClr val="FAA21C"/>
    <a:srgbClr val="929293"/>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A892BF-5CD3-42AD-8394-B311972F0DB4}" v="30" dt="2024-02-08T18:38:59.57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939" autoAdjust="0"/>
  </p:normalViewPr>
  <p:slideViewPr>
    <p:cSldViewPr>
      <p:cViewPr varScale="1">
        <p:scale>
          <a:sx n="61" d="100"/>
          <a:sy n="61" d="100"/>
        </p:scale>
        <p:origin x="163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78" d="100"/>
          <a:sy n="78" d="100"/>
        </p:scale>
        <p:origin x="3978"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handoutMaster" Target="handoutMasters/handoutMaster1.xml"/><Relationship Id="rId66"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microsoft.com/office/2016/11/relationships/changesInfo" Target="changesInfos/changesInfo1.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commentAuthors" Target="commentAuthor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notesMaster" Target="notesMasters/notesMaster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gane NICOL" userId="a559cd87-0af5-4e7c-a5fa-fd5bbed01a73" providerId="ADAL" clId="{D9A892BF-5CD3-42AD-8394-B311972F0DB4}"/>
    <pc:docChg chg="undo redo custSel addSld delSld modSld sldOrd delMainMaster">
      <pc:chgData name="Morgane NICOL" userId="a559cd87-0af5-4e7c-a5fa-fd5bbed01a73" providerId="ADAL" clId="{D9A892BF-5CD3-42AD-8394-B311972F0DB4}" dt="2024-02-08T18:39:06.275" v="1637" actId="20577"/>
      <pc:docMkLst>
        <pc:docMk/>
      </pc:docMkLst>
      <pc:sldChg chg="delSp modSp add del mod">
        <pc:chgData name="Morgane NICOL" userId="a559cd87-0af5-4e7c-a5fa-fd5bbed01a73" providerId="ADAL" clId="{D9A892BF-5CD3-42AD-8394-B311972F0DB4}" dt="2024-02-08T18:33:45.405" v="1603" actId="166"/>
        <pc:sldMkLst>
          <pc:docMk/>
          <pc:sldMk cId="3300629072" sldId="340"/>
        </pc:sldMkLst>
        <pc:spChg chg="mod ord">
          <ac:chgData name="Morgane NICOL" userId="a559cd87-0af5-4e7c-a5fa-fd5bbed01a73" providerId="ADAL" clId="{D9A892BF-5CD3-42AD-8394-B311972F0DB4}" dt="2024-02-08T18:33:45.405" v="1603" actId="166"/>
          <ac:spMkLst>
            <pc:docMk/>
            <pc:sldMk cId="3300629072" sldId="340"/>
            <ac:spMk id="8" creationId="{ACA419C9-20D7-F650-A13B-E7A4ED186D4F}"/>
          </ac:spMkLst>
        </pc:spChg>
        <pc:spChg chg="mod">
          <ac:chgData name="Morgane NICOL" userId="a559cd87-0af5-4e7c-a5fa-fd5bbed01a73" providerId="ADAL" clId="{D9A892BF-5CD3-42AD-8394-B311972F0DB4}" dt="2024-02-08T17:02:50.719" v="953" actId="6549"/>
          <ac:spMkLst>
            <pc:docMk/>
            <pc:sldMk cId="3300629072" sldId="340"/>
            <ac:spMk id="13" creationId="{F91AD6D2-A789-9A87-CCA0-BCE498D2462D}"/>
          </ac:spMkLst>
        </pc:spChg>
        <pc:spChg chg="mod">
          <ac:chgData name="Morgane NICOL" userId="a559cd87-0af5-4e7c-a5fa-fd5bbed01a73" providerId="ADAL" clId="{D9A892BF-5CD3-42AD-8394-B311972F0DB4}" dt="2024-02-08T17:03:22.347" v="956" actId="14100"/>
          <ac:spMkLst>
            <pc:docMk/>
            <pc:sldMk cId="3300629072" sldId="340"/>
            <ac:spMk id="14" creationId="{61C350C1-FC69-75A7-1F24-B6BAAB7C1F08}"/>
          </ac:spMkLst>
        </pc:spChg>
        <pc:picChg chg="del">
          <ac:chgData name="Morgane NICOL" userId="a559cd87-0af5-4e7c-a5fa-fd5bbed01a73" providerId="ADAL" clId="{D9A892BF-5CD3-42AD-8394-B311972F0DB4}" dt="2024-02-08T17:03:46.840" v="961" actId="478"/>
          <ac:picMkLst>
            <pc:docMk/>
            <pc:sldMk cId="3300629072" sldId="340"/>
            <ac:picMk id="6" creationId="{426CA175-457F-13A1-DBA3-8BDE89B83768}"/>
          </ac:picMkLst>
        </pc:picChg>
      </pc:sldChg>
      <pc:sldChg chg="delSp modSp add del mod">
        <pc:chgData name="Morgane NICOL" userId="a559cd87-0af5-4e7c-a5fa-fd5bbed01a73" providerId="ADAL" clId="{D9A892BF-5CD3-42AD-8394-B311972F0DB4}" dt="2024-02-08T17:05:17.980" v="1011" actId="1036"/>
        <pc:sldMkLst>
          <pc:docMk/>
          <pc:sldMk cId="596928605" sldId="341"/>
        </pc:sldMkLst>
        <pc:spChg chg="mod">
          <ac:chgData name="Morgane NICOL" userId="a559cd87-0af5-4e7c-a5fa-fd5bbed01a73" providerId="ADAL" clId="{D9A892BF-5CD3-42AD-8394-B311972F0DB4}" dt="2024-02-08T17:04:17.260" v="974" actId="1038"/>
          <ac:spMkLst>
            <pc:docMk/>
            <pc:sldMk cId="596928605" sldId="341"/>
            <ac:spMk id="14" creationId="{61C350C1-FC69-75A7-1F24-B6BAAB7C1F08}"/>
          </ac:spMkLst>
        </pc:spChg>
        <pc:spChg chg="mod">
          <ac:chgData name="Morgane NICOL" userId="a559cd87-0af5-4e7c-a5fa-fd5bbed01a73" providerId="ADAL" clId="{D9A892BF-5CD3-42AD-8394-B311972F0DB4}" dt="2024-02-08T17:04:40.772" v="978" actId="255"/>
          <ac:spMkLst>
            <pc:docMk/>
            <pc:sldMk cId="596928605" sldId="341"/>
            <ac:spMk id="18" creationId="{441EF790-F78C-9596-9E9F-0E745F14F0C6}"/>
          </ac:spMkLst>
        </pc:spChg>
        <pc:graphicFrameChg chg="mod modGraphic">
          <ac:chgData name="Morgane NICOL" userId="a559cd87-0af5-4e7c-a5fa-fd5bbed01a73" providerId="ADAL" clId="{D9A892BF-5CD3-42AD-8394-B311972F0DB4}" dt="2024-02-08T17:05:00.507" v="981" actId="255"/>
          <ac:graphicFrameMkLst>
            <pc:docMk/>
            <pc:sldMk cId="596928605" sldId="341"/>
            <ac:graphicFrameMk id="21" creationId="{6FD9A617-F572-FAB9-90EA-985C5F77F0D0}"/>
          </ac:graphicFrameMkLst>
        </pc:graphicFrameChg>
        <pc:picChg chg="del">
          <ac:chgData name="Morgane NICOL" userId="a559cd87-0af5-4e7c-a5fa-fd5bbed01a73" providerId="ADAL" clId="{D9A892BF-5CD3-42AD-8394-B311972F0DB4}" dt="2024-02-08T17:04:20.946" v="975" actId="478"/>
          <ac:picMkLst>
            <pc:docMk/>
            <pc:sldMk cId="596928605" sldId="341"/>
            <ac:picMk id="6" creationId="{426CA175-457F-13A1-DBA3-8BDE89B83768}"/>
          </ac:picMkLst>
        </pc:picChg>
        <pc:picChg chg="mod">
          <ac:chgData name="Morgane NICOL" userId="a559cd87-0af5-4e7c-a5fa-fd5bbed01a73" providerId="ADAL" clId="{D9A892BF-5CD3-42AD-8394-B311972F0DB4}" dt="2024-02-08T17:05:05.255" v="985" actId="1036"/>
          <ac:picMkLst>
            <pc:docMk/>
            <pc:sldMk cId="596928605" sldId="341"/>
            <ac:picMk id="22" creationId="{832AA331-0151-16D0-DE86-68E6B0CF4044}"/>
          </ac:picMkLst>
        </pc:picChg>
        <pc:picChg chg="mod">
          <ac:chgData name="Morgane NICOL" userId="a559cd87-0af5-4e7c-a5fa-fd5bbed01a73" providerId="ADAL" clId="{D9A892BF-5CD3-42AD-8394-B311972F0DB4}" dt="2024-02-08T17:05:17.980" v="1011" actId="1036"/>
          <ac:picMkLst>
            <pc:docMk/>
            <pc:sldMk cId="596928605" sldId="341"/>
            <ac:picMk id="23" creationId="{66C5BC35-0D83-A3D4-4935-27855DA5C872}"/>
          </ac:picMkLst>
        </pc:picChg>
        <pc:picChg chg="mod">
          <ac:chgData name="Morgane NICOL" userId="a559cd87-0af5-4e7c-a5fa-fd5bbed01a73" providerId="ADAL" clId="{D9A892BF-5CD3-42AD-8394-B311972F0DB4}" dt="2024-02-08T17:05:15.348" v="1007" actId="1036"/>
          <ac:picMkLst>
            <pc:docMk/>
            <pc:sldMk cId="596928605" sldId="341"/>
            <ac:picMk id="24" creationId="{DB20B23E-5945-5CEE-DD0A-FD3D2E223E80}"/>
          </ac:picMkLst>
        </pc:picChg>
        <pc:picChg chg="mod">
          <ac:chgData name="Morgane NICOL" userId="a559cd87-0af5-4e7c-a5fa-fd5bbed01a73" providerId="ADAL" clId="{D9A892BF-5CD3-42AD-8394-B311972F0DB4}" dt="2024-02-08T17:05:12.432" v="1001" actId="1036"/>
          <ac:picMkLst>
            <pc:docMk/>
            <pc:sldMk cId="596928605" sldId="341"/>
            <ac:picMk id="25" creationId="{0AC18EE2-5034-C52C-EACA-A8E24C571E2E}"/>
          </ac:picMkLst>
        </pc:picChg>
        <pc:picChg chg="mod">
          <ac:chgData name="Morgane NICOL" userId="a559cd87-0af5-4e7c-a5fa-fd5bbed01a73" providerId="ADAL" clId="{D9A892BF-5CD3-42AD-8394-B311972F0DB4}" dt="2024-02-08T17:05:09.652" v="995" actId="1036"/>
          <ac:picMkLst>
            <pc:docMk/>
            <pc:sldMk cId="596928605" sldId="341"/>
            <ac:picMk id="26" creationId="{30C4785D-D103-6D67-C867-CE57604E4DFE}"/>
          </ac:picMkLst>
        </pc:picChg>
      </pc:sldChg>
      <pc:sldChg chg="delSp modSp add del mod">
        <pc:chgData name="Morgane NICOL" userId="a559cd87-0af5-4e7c-a5fa-fd5bbed01a73" providerId="ADAL" clId="{D9A892BF-5CD3-42AD-8394-B311972F0DB4}" dt="2024-02-08T17:06:20.621" v="1027" actId="14100"/>
        <pc:sldMkLst>
          <pc:docMk/>
          <pc:sldMk cId="1114846643" sldId="342"/>
        </pc:sldMkLst>
        <pc:spChg chg="mod ord">
          <ac:chgData name="Morgane NICOL" userId="a559cd87-0af5-4e7c-a5fa-fd5bbed01a73" providerId="ADAL" clId="{D9A892BF-5CD3-42AD-8394-B311972F0DB4}" dt="2024-02-08T17:06:20.621" v="1027" actId="14100"/>
          <ac:spMkLst>
            <pc:docMk/>
            <pc:sldMk cId="1114846643" sldId="342"/>
            <ac:spMk id="8" creationId="{ACA419C9-20D7-F650-A13B-E7A4ED186D4F}"/>
          </ac:spMkLst>
        </pc:spChg>
        <pc:spChg chg="mod">
          <ac:chgData name="Morgane NICOL" userId="a559cd87-0af5-4e7c-a5fa-fd5bbed01a73" providerId="ADAL" clId="{D9A892BF-5CD3-42AD-8394-B311972F0DB4}" dt="2024-02-08T17:05:48.493" v="1018" actId="6549"/>
          <ac:spMkLst>
            <pc:docMk/>
            <pc:sldMk cId="1114846643" sldId="342"/>
            <ac:spMk id="14" creationId="{61C350C1-FC69-75A7-1F24-B6BAAB7C1F08}"/>
          </ac:spMkLst>
        </pc:spChg>
        <pc:picChg chg="mod">
          <ac:chgData name="Morgane NICOL" userId="a559cd87-0af5-4e7c-a5fa-fd5bbed01a73" providerId="ADAL" clId="{D9A892BF-5CD3-42AD-8394-B311972F0DB4}" dt="2024-02-08T17:06:09.773" v="1024" actId="1076"/>
          <ac:picMkLst>
            <pc:docMk/>
            <pc:sldMk cId="1114846643" sldId="342"/>
            <ac:picMk id="5" creationId="{E33951CA-5BD6-D401-CBAC-EE3836C7F261}"/>
          </ac:picMkLst>
        </pc:picChg>
        <pc:picChg chg="del">
          <ac:chgData name="Morgane NICOL" userId="a559cd87-0af5-4e7c-a5fa-fd5bbed01a73" providerId="ADAL" clId="{D9A892BF-5CD3-42AD-8394-B311972F0DB4}" dt="2024-02-08T17:06:03.855" v="1022" actId="478"/>
          <ac:picMkLst>
            <pc:docMk/>
            <pc:sldMk cId="1114846643" sldId="342"/>
            <ac:picMk id="6" creationId="{426CA175-457F-13A1-DBA3-8BDE89B83768}"/>
          </ac:picMkLst>
        </pc:picChg>
      </pc:sldChg>
      <pc:sldChg chg="del">
        <pc:chgData name="Morgane NICOL" userId="a559cd87-0af5-4e7c-a5fa-fd5bbed01a73" providerId="ADAL" clId="{D9A892BF-5CD3-42AD-8394-B311972F0DB4}" dt="2024-02-08T16:57:28.196" v="852" actId="2696"/>
        <pc:sldMkLst>
          <pc:docMk/>
          <pc:sldMk cId="4081664322" sldId="346"/>
        </pc:sldMkLst>
      </pc:sldChg>
      <pc:sldChg chg="del">
        <pc:chgData name="Morgane NICOL" userId="a559cd87-0af5-4e7c-a5fa-fd5bbed01a73" providerId="ADAL" clId="{D9A892BF-5CD3-42AD-8394-B311972F0DB4}" dt="2024-02-08T16:57:28.196" v="852" actId="2696"/>
        <pc:sldMkLst>
          <pc:docMk/>
          <pc:sldMk cId="3288875495" sldId="348"/>
        </pc:sldMkLst>
      </pc:sldChg>
      <pc:sldChg chg="delSp modSp add del mod">
        <pc:chgData name="Morgane NICOL" userId="a559cd87-0af5-4e7c-a5fa-fd5bbed01a73" providerId="ADAL" clId="{D9A892BF-5CD3-42AD-8394-B311972F0DB4}" dt="2024-02-08T17:09:51.275" v="1083" actId="166"/>
        <pc:sldMkLst>
          <pc:docMk/>
          <pc:sldMk cId="1766267731" sldId="349"/>
        </pc:sldMkLst>
        <pc:spChg chg="mod ord">
          <ac:chgData name="Morgane NICOL" userId="a559cd87-0af5-4e7c-a5fa-fd5bbed01a73" providerId="ADAL" clId="{D9A892BF-5CD3-42AD-8394-B311972F0DB4}" dt="2024-02-08T17:09:51.275" v="1083" actId="166"/>
          <ac:spMkLst>
            <pc:docMk/>
            <pc:sldMk cId="1766267731" sldId="349"/>
            <ac:spMk id="8" creationId="{ACA419C9-20D7-F650-A13B-E7A4ED186D4F}"/>
          </ac:spMkLst>
        </pc:spChg>
        <pc:spChg chg="mod">
          <ac:chgData name="Morgane NICOL" userId="a559cd87-0af5-4e7c-a5fa-fd5bbed01a73" providerId="ADAL" clId="{D9A892BF-5CD3-42AD-8394-B311972F0DB4}" dt="2024-02-08T17:08:29.529" v="1066" actId="14100"/>
          <ac:spMkLst>
            <pc:docMk/>
            <pc:sldMk cId="1766267731" sldId="349"/>
            <ac:spMk id="14" creationId="{61C350C1-FC69-75A7-1F24-B6BAAB7C1F08}"/>
          </ac:spMkLst>
        </pc:spChg>
        <pc:picChg chg="mod">
          <ac:chgData name="Morgane NICOL" userId="a559cd87-0af5-4e7c-a5fa-fd5bbed01a73" providerId="ADAL" clId="{D9A892BF-5CD3-42AD-8394-B311972F0DB4}" dt="2024-02-08T17:09:22.646" v="1081" actId="14100"/>
          <ac:picMkLst>
            <pc:docMk/>
            <pc:sldMk cId="1766267731" sldId="349"/>
            <ac:picMk id="5" creationId="{0F048B76-93FD-51B2-9693-BA6BFFC1E1CC}"/>
          </ac:picMkLst>
        </pc:picChg>
        <pc:picChg chg="del">
          <ac:chgData name="Morgane NICOL" userId="a559cd87-0af5-4e7c-a5fa-fd5bbed01a73" providerId="ADAL" clId="{D9A892BF-5CD3-42AD-8394-B311972F0DB4}" dt="2024-02-08T17:08:35.404" v="1067" actId="478"/>
          <ac:picMkLst>
            <pc:docMk/>
            <pc:sldMk cId="1766267731" sldId="349"/>
            <ac:picMk id="6" creationId="{426CA175-457F-13A1-DBA3-8BDE89B83768}"/>
          </ac:picMkLst>
        </pc:picChg>
      </pc:sldChg>
      <pc:sldChg chg="modSp mod">
        <pc:chgData name="Morgane NICOL" userId="a559cd87-0af5-4e7c-a5fa-fd5bbed01a73" providerId="ADAL" clId="{D9A892BF-5CD3-42AD-8394-B311972F0DB4}" dt="2024-02-08T18:17:42.733" v="1188" actId="20577"/>
        <pc:sldMkLst>
          <pc:docMk/>
          <pc:sldMk cId="4102705272" sldId="350"/>
        </pc:sldMkLst>
        <pc:spChg chg="mod">
          <ac:chgData name="Morgane NICOL" userId="a559cd87-0af5-4e7c-a5fa-fd5bbed01a73" providerId="ADAL" clId="{D9A892BF-5CD3-42AD-8394-B311972F0DB4}" dt="2024-02-08T07:46:56.906" v="4"/>
          <ac:spMkLst>
            <pc:docMk/>
            <pc:sldMk cId="4102705272" sldId="350"/>
            <ac:spMk id="2" creationId="{00000000-0000-0000-0000-000000000000}"/>
          </ac:spMkLst>
        </pc:spChg>
        <pc:spChg chg="mod">
          <ac:chgData name="Morgane NICOL" userId="a559cd87-0af5-4e7c-a5fa-fd5bbed01a73" providerId="ADAL" clId="{D9A892BF-5CD3-42AD-8394-B311972F0DB4}" dt="2024-02-08T18:17:42.733" v="1188" actId="20577"/>
          <ac:spMkLst>
            <pc:docMk/>
            <pc:sldMk cId="4102705272" sldId="350"/>
            <ac:spMk id="4" creationId="{00000000-0000-0000-0000-000000000000}"/>
          </ac:spMkLst>
        </pc:spChg>
        <pc:spChg chg="mod">
          <ac:chgData name="Morgane NICOL" userId="a559cd87-0af5-4e7c-a5fa-fd5bbed01a73" providerId="ADAL" clId="{D9A892BF-5CD3-42AD-8394-B311972F0DB4}" dt="2024-02-08T07:47:13.744" v="27" actId="20577"/>
          <ac:spMkLst>
            <pc:docMk/>
            <pc:sldMk cId="4102705272" sldId="350"/>
            <ac:spMk id="5" creationId="{00000000-0000-0000-0000-000000000000}"/>
          </ac:spMkLst>
        </pc:spChg>
      </pc:sldChg>
      <pc:sldChg chg="delSp modSp add del mod">
        <pc:chgData name="Morgane NICOL" userId="a559cd87-0af5-4e7c-a5fa-fd5bbed01a73" providerId="ADAL" clId="{D9A892BF-5CD3-42AD-8394-B311972F0DB4}" dt="2024-02-08T17:18:24.006" v="1150" actId="1038"/>
        <pc:sldMkLst>
          <pc:docMk/>
          <pc:sldMk cId="2649889417" sldId="351"/>
        </pc:sldMkLst>
        <pc:spChg chg="mod">
          <ac:chgData name="Morgane NICOL" userId="a559cd87-0af5-4e7c-a5fa-fd5bbed01a73" providerId="ADAL" clId="{D9A892BF-5CD3-42AD-8394-B311972F0DB4}" dt="2024-02-08T17:18:24.006" v="1150" actId="1038"/>
          <ac:spMkLst>
            <pc:docMk/>
            <pc:sldMk cId="2649889417" sldId="351"/>
            <ac:spMk id="8" creationId="{ACA419C9-20D7-F650-A13B-E7A4ED186D4F}"/>
          </ac:spMkLst>
        </pc:spChg>
        <pc:spChg chg="mod">
          <ac:chgData name="Morgane NICOL" userId="a559cd87-0af5-4e7c-a5fa-fd5bbed01a73" providerId="ADAL" clId="{D9A892BF-5CD3-42AD-8394-B311972F0DB4}" dt="2024-02-08T17:17:37.615" v="1140" actId="14100"/>
          <ac:spMkLst>
            <pc:docMk/>
            <pc:sldMk cId="2649889417" sldId="351"/>
            <ac:spMk id="14" creationId="{61C350C1-FC69-75A7-1F24-B6BAAB7C1F08}"/>
          </ac:spMkLst>
        </pc:spChg>
        <pc:picChg chg="del">
          <ac:chgData name="Morgane NICOL" userId="a559cd87-0af5-4e7c-a5fa-fd5bbed01a73" providerId="ADAL" clId="{D9A892BF-5CD3-42AD-8394-B311972F0DB4}" dt="2024-02-08T17:17:41.906" v="1141" actId="478"/>
          <ac:picMkLst>
            <pc:docMk/>
            <pc:sldMk cId="2649889417" sldId="351"/>
            <ac:picMk id="6" creationId="{426CA175-457F-13A1-DBA3-8BDE89B83768}"/>
          </ac:picMkLst>
        </pc:picChg>
        <pc:picChg chg="mod">
          <ac:chgData name="Morgane NICOL" userId="a559cd87-0af5-4e7c-a5fa-fd5bbed01a73" providerId="ADAL" clId="{D9A892BF-5CD3-42AD-8394-B311972F0DB4}" dt="2024-02-08T17:18:09.197" v="1146" actId="1076"/>
          <ac:picMkLst>
            <pc:docMk/>
            <pc:sldMk cId="2649889417" sldId="351"/>
            <ac:picMk id="15" creationId="{9DB9277A-9C6B-6321-5FED-643D756FD155}"/>
          </ac:picMkLst>
        </pc:picChg>
      </pc:sldChg>
      <pc:sldChg chg="delSp modSp add del mod">
        <pc:chgData name="Morgane NICOL" userId="a559cd87-0af5-4e7c-a5fa-fd5bbed01a73" providerId="ADAL" clId="{D9A892BF-5CD3-42AD-8394-B311972F0DB4}" dt="2024-02-08T17:20:52.700" v="1185" actId="2696"/>
        <pc:sldMkLst>
          <pc:docMk/>
          <pc:sldMk cId="4192199369" sldId="352"/>
        </pc:sldMkLst>
        <pc:spChg chg="mod">
          <ac:chgData name="Morgane NICOL" userId="a559cd87-0af5-4e7c-a5fa-fd5bbed01a73" providerId="ADAL" clId="{D9A892BF-5CD3-42AD-8394-B311972F0DB4}" dt="2024-02-08T17:19:39.823" v="1170" actId="14100"/>
          <ac:spMkLst>
            <pc:docMk/>
            <pc:sldMk cId="4192199369" sldId="352"/>
            <ac:spMk id="8" creationId="{ACA419C9-20D7-F650-A13B-E7A4ED186D4F}"/>
          </ac:spMkLst>
        </pc:spChg>
        <pc:spChg chg="mod">
          <ac:chgData name="Morgane NICOL" userId="a559cd87-0af5-4e7c-a5fa-fd5bbed01a73" providerId="ADAL" clId="{D9A892BF-5CD3-42AD-8394-B311972F0DB4}" dt="2024-02-08T17:19:11.912" v="1163" actId="1035"/>
          <ac:spMkLst>
            <pc:docMk/>
            <pc:sldMk cId="4192199369" sldId="352"/>
            <ac:spMk id="14" creationId="{61C350C1-FC69-75A7-1F24-B6BAAB7C1F08}"/>
          </ac:spMkLst>
        </pc:spChg>
        <pc:picChg chg="del">
          <ac:chgData name="Morgane NICOL" userId="a559cd87-0af5-4e7c-a5fa-fd5bbed01a73" providerId="ADAL" clId="{D9A892BF-5CD3-42AD-8394-B311972F0DB4}" dt="2024-02-08T17:19:27.809" v="1166" actId="478"/>
          <ac:picMkLst>
            <pc:docMk/>
            <pc:sldMk cId="4192199369" sldId="352"/>
            <ac:picMk id="6" creationId="{426CA175-457F-13A1-DBA3-8BDE89B83768}"/>
          </ac:picMkLst>
        </pc:picChg>
        <pc:picChg chg="mod">
          <ac:chgData name="Morgane NICOL" userId="a559cd87-0af5-4e7c-a5fa-fd5bbed01a73" providerId="ADAL" clId="{D9A892BF-5CD3-42AD-8394-B311972F0DB4}" dt="2024-02-08T17:19:36.013" v="1169" actId="1076"/>
          <ac:picMkLst>
            <pc:docMk/>
            <pc:sldMk cId="4192199369" sldId="352"/>
            <ac:picMk id="13" creationId="{B0A9A96D-EE89-D91E-9FE7-796F5205146A}"/>
          </ac:picMkLst>
        </pc:picChg>
      </pc:sldChg>
      <pc:sldChg chg="delSp modSp add del mod">
        <pc:chgData name="Morgane NICOL" userId="a559cd87-0af5-4e7c-a5fa-fd5bbed01a73" providerId="ADAL" clId="{D9A892BF-5CD3-42AD-8394-B311972F0DB4}" dt="2024-02-08T17:20:43.043" v="1184" actId="478"/>
        <pc:sldMkLst>
          <pc:docMk/>
          <pc:sldMk cId="1373753153" sldId="353"/>
        </pc:sldMkLst>
        <pc:spChg chg="mod">
          <ac:chgData name="Morgane NICOL" userId="a559cd87-0af5-4e7c-a5fa-fd5bbed01a73" providerId="ADAL" clId="{D9A892BF-5CD3-42AD-8394-B311972F0DB4}" dt="2024-02-08T17:20:05.928" v="1177" actId="120"/>
          <ac:spMkLst>
            <pc:docMk/>
            <pc:sldMk cId="1373753153" sldId="353"/>
            <ac:spMk id="14" creationId="{61C350C1-FC69-75A7-1F24-B6BAAB7C1F08}"/>
          </ac:spMkLst>
        </pc:spChg>
        <pc:spChg chg="del">
          <ac:chgData name="Morgane NICOL" userId="a559cd87-0af5-4e7c-a5fa-fd5bbed01a73" providerId="ADAL" clId="{D9A892BF-5CD3-42AD-8394-B311972F0DB4}" dt="2024-02-08T17:20:43.043" v="1184" actId="478"/>
          <ac:spMkLst>
            <pc:docMk/>
            <pc:sldMk cId="1373753153" sldId="353"/>
            <ac:spMk id="23" creationId="{0B1EECC4-C8F4-4E89-438C-EFCD898C30F6}"/>
          </ac:spMkLst>
        </pc:spChg>
        <pc:graphicFrameChg chg="mod modGraphic">
          <ac:chgData name="Morgane NICOL" userId="a559cd87-0af5-4e7c-a5fa-fd5bbed01a73" providerId="ADAL" clId="{D9A892BF-5CD3-42AD-8394-B311972F0DB4}" dt="2024-02-08T17:20:40.875" v="1183" actId="1076"/>
          <ac:graphicFrameMkLst>
            <pc:docMk/>
            <pc:sldMk cId="1373753153" sldId="353"/>
            <ac:graphicFrameMk id="22" creationId="{94E554FA-879C-A8F4-9F4D-AF1090204253}"/>
          </ac:graphicFrameMkLst>
        </pc:graphicFrameChg>
      </pc:sldChg>
      <pc:sldChg chg="modSp mod">
        <pc:chgData name="Morgane NICOL" userId="a559cd87-0af5-4e7c-a5fa-fd5bbed01a73" providerId="ADAL" clId="{D9A892BF-5CD3-42AD-8394-B311972F0DB4}" dt="2024-02-08T18:32:08.583" v="1590" actId="255"/>
        <pc:sldMkLst>
          <pc:docMk/>
          <pc:sldMk cId="1415661310" sldId="572"/>
        </pc:sldMkLst>
        <pc:spChg chg="mod">
          <ac:chgData name="Morgane NICOL" userId="a559cd87-0af5-4e7c-a5fa-fd5bbed01a73" providerId="ADAL" clId="{D9A892BF-5CD3-42AD-8394-B311972F0DB4}" dt="2024-02-08T18:32:08.583" v="1590" actId="255"/>
          <ac:spMkLst>
            <pc:docMk/>
            <pc:sldMk cId="1415661310" sldId="572"/>
            <ac:spMk id="2" creationId="{00000000-0000-0000-0000-000000000000}"/>
          </ac:spMkLst>
        </pc:spChg>
      </pc:sldChg>
      <pc:sldChg chg="modSp mod">
        <pc:chgData name="Morgane NICOL" userId="a559cd87-0af5-4e7c-a5fa-fd5bbed01a73" providerId="ADAL" clId="{D9A892BF-5CD3-42AD-8394-B311972F0DB4}" dt="2024-02-08T18:32:14.126" v="1591" actId="255"/>
        <pc:sldMkLst>
          <pc:docMk/>
          <pc:sldMk cId="1554721937" sldId="608"/>
        </pc:sldMkLst>
        <pc:spChg chg="mod">
          <ac:chgData name="Morgane NICOL" userId="a559cd87-0af5-4e7c-a5fa-fd5bbed01a73" providerId="ADAL" clId="{D9A892BF-5CD3-42AD-8394-B311972F0DB4}" dt="2024-02-08T18:32:14.126" v="1591" actId="255"/>
          <ac:spMkLst>
            <pc:docMk/>
            <pc:sldMk cId="1554721937" sldId="608"/>
            <ac:spMk id="3" creationId="{BE27E4EF-9C43-914D-B5EF-2E53C7878CA6}"/>
          </ac:spMkLst>
        </pc:spChg>
      </pc:sldChg>
      <pc:sldChg chg="del">
        <pc:chgData name="Morgane NICOL" userId="a559cd87-0af5-4e7c-a5fa-fd5bbed01a73" providerId="ADAL" clId="{D9A892BF-5CD3-42AD-8394-B311972F0DB4}" dt="2024-02-08T16:57:53.953" v="857" actId="47"/>
        <pc:sldMkLst>
          <pc:docMk/>
          <pc:sldMk cId="2478642725" sldId="694"/>
        </pc:sldMkLst>
      </pc:sldChg>
      <pc:sldChg chg="del">
        <pc:chgData name="Morgane NICOL" userId="a559cd87-0af5-4e7c-a5fa-fd5bbed01a73" providerId="ADAL" clId="{D9A892BF-5CD3-42AD-8394-B311972F0DB4}" dt="2024-02-08T16:58:03.449" v="858" actId="47"/>
        <pc:sldMkLst>
          <pc:docMk/>
          <pc:sldMk cId="156756913" sldId="734"/>
        </pc:sldMkLst>
      </pc:sldChg>
      <pc:sldChg chg="del">
        <pc:chgData name="Morgane NICOL" userId="a559cd87-0af5-4e7c-a5fa-fd5bbed01a73" providerId="ADAL" clId="{D9A892BF-5CD3-42AD-8394-B311972F0DB4}" dt="2024-02-08T16:58:15.868" v="859" actId="2696"/>
        <pc:sldMkLst>
          <pc:docMk/>
          <pc:sldMk cId="2538933709" sldId="748"/>
        </pc:sldMkLst>
      </pc:sldChg>
      <pc:sldChg chg="del">
        <pc:chgData name="Morgane NICOL" userId="a559cd87-0af5-4e7c-a5fa-fd5bbed01a73" providerId="ADAL" clId="{D9A892BF-5CD3-42AD-8394-B311972F0DB4}" dt="2024-02-08T16:58:15.868" v="859" actId="2696"/>
        <pc:sldMkLst>
          <pc:docMk/>
          <pc:sldMk cId="598239525" sldId="794"/>
        </pc:sldMkLst>
      </pc:sldChg>
      <pc:sldChg chg="modSp mod">
        <pc:chgData name="Morgane NICOL" userId="a559cd87-0af5-4e7c-a5fa-fd5bbed01a73" providerId="ADAL" clId="{D9A892BF-5CD3-42AD-8394-B311972F0DB4}" dt="2024-02-08T18:39:06.275" v="1637" actId="20577"/>
        <pc:sldMkLst>
          <pc:docMk/>
          <pc:sldMk cId="120157249" sldId="4088"/>
        </pc:sldMkLst>
        <pc:spChg chg="mod">
          <ac:chgData name="Morgane NICOL" userId="a559cd87-0af5-4e7c-a5fa-fd5bbed01a73" providerId="ADAL" clId="{D9A892BF-5CD3-42AD-8394-B311972F0DB4}" dt="2024-02-08T18:39:06.275" v="1637" actId="20577"/>
          <ac:spMkLst>
            <pc:docMk/>
            <pc:sldMk cId="120157249" sldId="4088"/>
            <ac:spMk id="2" creationId="{191DB39D-0320-4346-88FB-C2BD1EF76885}"/>
          </ac:spMkLst>
        </pc:spChg>
      </pc:sldChg>
      <pc:sldChg chg="del">
        <pc:chgData name="Morgane NICOL" userId="a559cd87-0af5-4e7c-a5fa-fd5bbed01a73" providerId="ADAL" clId="{D9A892BF-5CD3-42AD-8394-B311972F0DB4}" dt="2024-02-08T16:57:53.953" v="857" actId="47"/>
        <pc:sldMkLst>
          <pc:docMk/>
          <pc:sldMk cId="2024626663" sldId="4100"/>
        </pc:sldMkLst>
      </pc:sldChg>
      <pc:sldChg chg="del">
        <pc:chgData name="Morgane NICOL" userId="a559cd87-0af5-4e7c-a5fa-fd5bbed01a73" providerId="ADAL" clId="{D9A892BF-5CD3-42AD-8394-B311972F0DB4}" dt="2024-02-08T16:57:53.953" v="857" actId="47"/>
        <pc:sldMkLst>
          <pc:docMk/>
          <pc:sldMk cId="749083327" sldId="4101"/>
        </pc:sldMkLst>
      </pc:sldChg>
      <pc:sldChg chg="del">
        <pc:chgData name="Morgane NICOL" userId="a559cd87-0af5-4e7c-a5fa-fd5bbed01a73" providerId="ADAL" clId="{D9A892BF-5CD3-42AD-8394-B311972F0DB4}" dt="2024-02-08T16:57:53.953" v="857" actId="47"/>
        <pc:sldMkLst>
          <pc:docMk/>
          <pc:sldMk cId="3766226450" sldId="4102"/>
        </pc:sldMkLst>
      </pc:sldChg>
      <pc:sldChg chg="del">
        <pc:chgData name="Morgane NICOL" userId="a559cd87-0af5-4e7c-a5fa-fd5bbed01a73" providerId="ADAL" clId="{D9A892BF-5CD3-42AD-8394-B311972F0DB4}" dt="2024-02-08T16:58:03.449" v="858" actId="47"/>
        <pc:sldMkLst>
          <pc:docMk/>
          <pc:sldMk cId="1886169612" sldId="4204"/>
        </pc:sldMkLst>
      </pc:sldChg>
      <pc:sldChg chg="del">
        <pc:chgData name="Morgane NICOL" userId="a559cd87-0af5-4e7c-a5fa-fd5bbed01a73" providerId="ADAL" clId="{D9A892BF-5CD3-42AD-8394-B311972F0DB4}" dt="2024-02-08T16:57:28.196" v="852" actId="2696"/>
        <pc:sldMkLst>
          <pc:docMk/>
          <pc:sldMk cId="240308897" sldId="4336"/>
        </pc:sldMkLst>
      </pc:sldChg>
      <pc:sldChg chg="addSp delSp modSp mod">
        <pc:chgData name="Morgane NICOL" userId="a559cd87-0af5-4e7c-a5fa-fd5bbed01a73" providerId="ADAL" clId="{D9A892BF-5CD3-42AD-8394-B311972F0DB4}" dt="2024-02-08T18:32:42.937" v="1596" actId="113"/>
        <pc:sldMkLst>
          <pc:docMk/>
          <pc:sldMk cId="1781992541" sldId="4408"/>
        </pc:sldMkLst>
        <pc:spChg chg="mod">
          <ac:chgData name="Morgane NICOL" userId="a559cd87-0af5-4e7c-a5fa-fd5bbed01a73" providerId="ADAL" clId="{D9A892BF-5CD3-42AD-8394-B311972F0DB4}" dt="2024-02-08T18:32:42.937" v="1596" actId="113"/>
          <ac:spMkLst>
            <pc:docMk/>
            <pc:sldMk cId="1781992541" sldId="4408"/>
            <ac:spMk id="3" creationId="{57568981-3F72-9149-4FC0-1B79A16D6802}"/>
          </ac:spMkLst>
        </pc:spChg>
        <pc:spChg chg="del">
          <ac:chgData name="Morgane NICOL" userId="a559cd87-0af5-4e7c-a5fa-fd5bbed01a73" providerId="ADAL" clId="{D9A892BF-5CD3-42AD-8394-B311972F0DB4}" dt="2024-02-08T18:32:32.119" v="1592" actId="478"/>
          <ac:spMkLst>
            <pc:docMk/>
            <pc:sldMk cId="1781992541" sldId="4408"/>
            <ac:spMk id="4" creationId="{89508867-27A7-5F66-5D14-B890FD660C50}"/>
          </ac:spMkLst>
        </pc:spChg>
        <pc:spChg chg="add del mod">
          <ac:chgData name="Morgane NICOL" userId="a559cd87-0af5-4e7c-a5fa-fd5bbed01a73" providerId="ADAL" clId="{D9A892BF-5CD3-42AD-8394-B311972F0DB4}" dt="2024-02-08T18:32:36.414" v="1593" actId="478"/>
          <ac:spMkLst>
            <pc:docMk/>
            <pc:sldMk cId="1781992541" sldId="4408"/>
            <ac:spMk id="6" creationId="{48D46438-5AF0-248D-EA53-652AF2797122}"/>
          </ac:spMkLst>
        </pc:spChg>
      </pc:sldChg>
      <pc:sldChg chg="addSp delSp modSp mod">
        <pc:chgData name="Morgane NICOL" userId="a559cd87-0af5-4e7c-a5fa-fd5bbed01a73" providerId="ADAL" clId="{D9A892BF-5CD3-42AD-8394-B311972F0DB4}" dt="2024-02-08T18:33:08.693" v="1602" actId="20577"/>
        <pc:sldMkLst>
          <pc:docMk/>
          <pc:sldMk cId="3098840419" sldId="4414"/>
        </pc:sldMkLst>
        <pc:spChg chg="mod">
          <ac:chgData name="Morgane NICOL" userId="a559cd87-0af5-4e7c-a5fa-fd5bbed01a73" providerId="ADAL" clId="{D9A892BF-5CD3-42AD-8394-B311972F0DB4}" dt="2024-02-08T18:33:08.693" v="1602" actId="20577"/>
          <ac:spMkLst>
            <pc:docMk/>
            <pc:sldMk cId="3098840419" sldId="4414"/>
            <ac:spMk id="3" creationId="{A63999A0-16BE-C54B-D046-6C285883DDA4}"/>
          </ac:spMkLst>
        </pc:spChg>
        <pc:spChg chg="add del mod">
          <ac:chgData name="Morgane NICOL" userId="a559cd87-0af5-4e7c-a5fa-fd5bbed01a73" providerId="ADAL" clId="{D9A892BF-5CD3-42AD-8394-B311972F0DB4}" dt="2024-02-08T18:32:55.703" v="1598" actId="478"/>
          <ac:spMkLst>
            <pc:docMk/>
            <pc:sldMk cId="3098840419" sldId="4414"/>
            <ac:spMk id="5" creationId="{080B11AF-499D-63BE-EA0B-9A3897C38050}"/>
          </ac:spMkLst>
        </pc:spChg>
        <pc:spChg chg="del">
          <ac:chgData name="Morgane NICOL" userId="a559cd87-0af5-4e7c-a5fa-fd5bbed01a73" providerId="ADAL" clId="{D9A892BF-5CD3-42AD-8394-B311972F0DB4}" dt="2024-02-08T18:32:51.458" v="1597" actId="478"/>
          <ac:spMkLst>
            <pc:docMk/>
            <pc:sldMk cId="3098840419" sldId="4414"/>
            <ac:spMk id="7" creationId="{E519C558-CB72-8467-8256-7CB33429B834}"/>
          </ac:spMkLst>
        </pc:spChg>
      </pc:sldChg>
      <pc:sldChg chg="del">
        <pc:chgData name="Morgane NICOL" userId="a559cd87-0af5-4e7c-a5fa-fd5bbed01a73" providerId="ADAL" clId="{D9A892BF-5CD3-42AD-8394-B311972F0DB4}" dt="2024-02-08T07:54:01.238" v="52" actId="2696"/>
        <pc:sldMkLst>
          <pc:docMk/>
          <pc:sldMk cId="2468062150" sldId="4415"/>
        </pc:sldMkLst>
      </pc:sldChg>
      <pc:sldChg chg="del">
        <pc:chgData name="Morgane NICOL" userId="a559cd87-0af5-4e7c-a5fa-fd5bbed01a73" providerId="ADAL" clId="{D9A892BF-5CD3-42AD-8394-B311972F0DB4}" dt="2024-02-08T16:56:19.816" v="851" actId="47"/>
        <pc:sldMkLst>
          <pc:docMk/>
          <pc:sldMk cId="2500287882" sldId="4416"/>
        </pc:sldMkLst>
      </pc:sldChg>
      <pc:sldChg chg="modSp mod">
        <pc:chgData name="Morgane NICOL" userId="a559cd87-0af5-4e7c-a5fa-fd5bbed01a73" providerId="ADAL" clId="{D9A892BF-5CD3-42AD-8394-B311972F0DB4}" dt="2024-02-08T18:32:03.115" v="1589" actId="255"/>
        <pc:sldMkLst>
          <pc:docMk/>
          <pc:sldMk cId="1213536208" sldId="4419"/>
        </pc:sldMkLst>
        <pc:spChg chg="mod">
          <ac:chgData name="Morgane NICOL" userId="a559cd87-0af5-4e7c-a5fa-fd5bbed01a73" providerId="ADAL" clId="{D9A892BF-5CD3-42AD-8394-B311972F0DB4}" dt="2024-02-08T18:31:17.806" v="1559" actId="27636"/>
          <ac:spMkLst>
            <pc:docMk/>
            <pc:sldMk cId="1213536208" sldId="4419"/>
            <ac:spMk id="4" creationId="{83048E9E-5DDD-0B4C-6D77-86259A549029}"/>
          </ac:spMkLst>
        </pc:spChg>
        <pc:spChg chg="mod">
          <ac:chgData name="Morgane NICOL" userId="a559cd87-0af5-4e7c-a5fa-fd5bbed01a73" providerId="ADAL" clId="{D9A892BF-5CD3-42AD-8394-B311972F0DB4}" dt="2024-02-08T18:32:03.115" v="1589" actId="255"/>
          <ac:spMkLst>
            <pc:docMk/>
            <pc:sldMk cId="1213536208" sldId="4419"/>
            <ac:spMk id="6" creationId="{E1815341-7CE4-434F-A901-13FEDD562B48}"/>
          </ac:spMkLst>
        </pc:spChg>
        <pc:spChg chg="mod">
          <ac:chgData name="Morgane NICOL" userId="a559cd87-0af5-4e7c-a5fa-fd5bbed01a73" providerId="ADAL" clId="{D9A892BF-5CD3-42AD-8394-B311972F0DB4}" dt="2024-02-08T18:31:54.205" v="1588" actId="20577"/>
          <ac:spMkLst>
            <pc:docMk/>
            <pc:sldMk cId="1213536208" sldId="4419"/>
            <ac:spMk id="12" creationId="{15D633AE-5C72-13E8-CA26-E64E64D210DC}"/>
          </ac:spMkLst>
        </pc:spChg>
      </pc:sldChg>
      <pc:sldChg chg="modSp mod">
        <pc:chgData name="Morgane NICOL" userId="a559cd87-0af5-4e7c-a5fa-fd5bbed01a73" providerId="ADAL" clId="{D9A892BF-5CD3-42AD-8394-B311972F0DB4}" dt="2024-02-08T16:58:56.592" v="911" actId="20577"/>
        <pc:sldMkLst>
          <pc:docMk/>
          <pc:sldMk cId="738403763" sldId="4436"/>
        </pc:sldMkLst>
        <pc:spChg chg="mod">
          <ac:chgData name="Morgane NICOL" userId="a559cd87-0af5-4e7c-a5fa-fd5bbed01a73" providerId="ADAL" clId="{D9A892BF-5CD3-42AD-8394-B311972F0DB4}" dt="2024-02-08T16:58:56.592" v="911" actId="20577"/>
          <ac:spMkLst>
            <pc:docMk/>
            <pc:sldMk cId="738403763" sldId="4436"/>
            <ac:spMk id="3" creationId="{98DD7121-1A1C-D637-5D1F-86791F9EA7B1}"/>
          </ac:spMkLst>
        </pc:spChg>
      </pc:sldChg>
      <pc:sldChg chg="del">
        <pc:chgData name="Morgane NICOL" userId="a559cd87-0af5-4e7c-a5fa-fd5bbed01a73" providerId="ADAL" clId="{D9A892BF-5CD3-42AD-8394-B311972F0DB4}" dt="2024-02-08T16:58:15.868" v="859" actId="2696"/>
        <pc:sldMkLst>
          <pc:docMk/>
          <pc:sldMk cId="852779627" sldId="4440"/>
        </pc:sldMkLst>
      </pc:sldChg>
      <pc:sldChg chg="del">
        <pc:chgData name="Morgane NICOL" userId="a559cd87-0af5-4e7c-a5fa-fd5bbed01a73" providerId="ADAL" clId="{D9A892BF-5CD3-42AD-8394-B311972F0DB4}" dt="2024-02-08T16:58:15.868" v="859" actId="2696"/>
        <pc:sldMkLst>
          <pc:docMk/>
          <pc:sldMk cId="2108427059" sldId="4443"/>
        </pc:sldMkLst>
      </pc:sldChg>
      <pc:sldChg chg="del">
        <pc:chgData name="Morgane NICOL" userId="a559cd87-0af5-4e7c-a5fa-fd5bbed01a73" providerId="ADAL" clId="{D9A892BF-5CD3-42AD-8394-B311972F0DB4}" dt="2024-02-08T16:58:15.868" v="859" actId="2696"/>
        <pc:sldMkLst>
          <pc:docMk/>
          <pc:sldMk cId="3970690979" sldId="4448"/>
        </pc:sldMkLst>
      </pc:sldChg>
      <pc:sldChg chg="del">
        <pc:chgData name="Morgane NICOL" userId="a559cd87-0af5-4e7c-a5fa-fd5bbed01a73" providerId="ADAL" clId="{D9A892BF-5CD3-42AD-8394-B311972F0DB4}" dt="2024-02-08T16:48:08.808" v="387"/>
        <pc:sldMkLst>
          <pc:docMk/>
          <pc:sldMk cId="909634248" sldId="4452"/>
        </pc:sldMkLst>
      </pc:sldChg>
      <pc:sldChg chg="add del">
        <pc:chgData name="Morgane NICOL" userId="a559cd87-0af5-4e7c-a5fa-fd5bbed01a73" providerId="ADAL" clId="{D9A892BF-5CD3-42AD-8394-B311972F0DB4}" dt="2024-02-08T16:45:18.897" v="386" actId="2696"/>
        <pc:sldMkLst>
          <pc:docMk/>
          <pc:sldMk cId="2946772147" sldId="4452"/>
        </pc:sldMkLst>
      </pc:sldChg>
      <pc:sldChg chg="del">
        <pc:chgData name="Morgane NICOL" userId="a559cd87-0af5-4e7c-a5fa-fd5bbed01a73" providerId="ADAL" clId="{D9A892BF-5CD3-42AD-8394-B311972F0DB4}" dt="2024-02-08T07:54:01.238" v="52" actId="2696"/>
        <pc:sldMkLst>
          <pc:docMk/>
          <pc:sldMk cId="1178861723" sldId="4453"/>
        </pc:sldMkLst>
      </pc:sldChg>
      <pc:sldChg chg="del">
        <pc:chgData name="Morgane NICOL" userId="a559cd87-0af5-4e7c-a5fa-fd5bbed01a73" providerId="ADAL" clId="{D9A892BF-5CD3-42AD-8394-B311972F0DB4}" dt="2024-02-08T16:56:15.900" v="850" actId="2696"/>
        <pc:sldMkLst>
          <pc:docMk/>
          <pc:sldMk cId="2526939402" sldId="4461"/>
        </pc:sldMkLst>
      </pc:sldChg>
      <pc:sldChg chg="del">
        <pc:chgData name="Morgane NICOL" userId="a559cd87-0af5-4e7c-a5fa-fd5bbed01a73" providerId="ADAL" clId="{D9A892BF-5CD3-42AD-8394-B311972F0DB4}" dt="2024-02-08T07:53:10.273" v="51" actId="47"/>
        <pc:sldMkLst>
          <pc:docMk/>
          <pc:sldMk cId="2089353555" sldId="4472"/>
        </pc:sldMkLst>
      </pc:sldChg>
      <pc:sldChg chg="del">
        <pc:chgData name="Morgane NICOL" userId="a559cd87-0af5-4e7c-a5fa-fd5bbed01a73" providerId="ADAL" clId="{D9A892BF-5CD3-42AD-8394-B311972F0DB4}" dt="2024-02-08T16:58:03.449" v="858" actId="47"/>
        <pc:sldMkLst>
          <pc:docMk/>
          <pc:sldMk cId="1736788564" sldId="4474"/>
        </pc:sldMkLst>
      </pc:sldChg>
      <pc:sldChg chg="del">
        <pc:chgData name="Morgane NICOL" userId="a559cd87-0af5-4e7c-a5fa-fd5bbed01a73" providerId="ADAL" clId="{D9A892BF-5CD3-42AD-8394-B311972F0DB4}" dt="2024-02-08T16:57:28.196" v="852" actId="2696"/>
        <pc:sldMkLst>
          <pc:docMk/>
          <pc:sldMk cId="1010440512" sldId="4475"/>
        </pc:sldMkLst>
      </pc:sldChg>
      <pc:sldChg chg="add del">
        <pc:chgData name="Morgane NICOL" userId="a559cd87-0af5-4e7c-a5fa-fd5bbed01a73" providerId="ADAL" clId="{D9A892BF-5CD3-42AD-8394-B311972F0DB4}" dt="2024-02-08T17:16:01.843" v="1104" actId="2696"/>
        <pc:sldMkLst>
          <pc:docMk/>
          <pc:sldMk cId="2914988230" sldId="4475"/>
        </pc:sldMkLst>
      </pc:sldChg>
      <pc:sldChg chg="del">
        <pc:chgData name="Morgane NICOL" userId="a559cd87-0af5-4e7c-a5fa-fd5bbed01a73" providerId="ADAL" clId="{D9A892BF-5CD3-42AD-8394-B311972F0DB4}" dt="2024-02-08T17:21:36.487" v="1186" actId="2696"/>
        <pc:sldMkLst>
          <pc:docMk/>
          <pc:sldMk cId="3638531725" sldId="4476"/>
        </pc:sldMkLst>
      </pc:sldChg>
      <pc:sldChg chg="del">
        <pc:chgData name="Morgane NICOL" userId="a559cd87-0af5-4e7c-a5fa-fd5bbed01a73" providerId="ADAL" clId="{D9A892BF-5CD3-42AD-8394-B311972F0DB4}" dt="2024-02-08T16:57:28.196" v="852" actId="2696"/>
        <pc:sldMkLst>
          <pc:docMk/>
          <pc:sldMk cId="2215865592" sldId="9563"/>
        </pc:sldMkLst>
      </pc:sldChg>
      <pc:sldChg chg="del">
        <pc:chgData name="Morgane NICOL" userId="a559cd87-0af5-4e7c-a5fa-fd5bbed01a73" providerId="ADAL" clId="{D9A892BF-5CD3-42AD-8394-B311972F0DB4}" dt="2024-02-08T16:57:28.196" v="852" actId="2696"/>
        <pc:sldMkLst>
          <pc:docMk/>
          <pc:sldMk cId="439614447" sldId="9582"/>
        </pc:sldMkLst>
      </pc:sldChg>
      <pc:sldChg chg="del">
        <pc:chgData name="Morgane NICOL" userId="a559cd87-0af5-4e7c-a5fa-fd5bbed01a73" providerId="ADAL" clId="{D9A892BF-5CD3-42AD-8394-B311972F0DB4}" dt="2024-02-08T16:57:28.196" v="852" actId="2696"/>
        <pc:sldMkLst>
          <pc:docMk/>
          <pc:sldMk cId="3808517709" sldId="9583"/>
        </pc:sldMkLst>
      </pc:sldChg>
      <pc:sldChg chg="del">
        <pc:chgData name="Morgane NICOL" userId="a559cd87-0af5-4e7c-a5fa-fd5bbed01a73" providerId="ADAL" clId="{D9A892BF-5CD3-42AD-8394-B311972F0DB4}" dt="2024-02-08T16:57:28.196" v="852" actId="2696"/>
        <pc:sldMkLst>
          <pc:docMk/>
          <pc:sldMk cId="3669614965" sldId="9584"/>
        </pc:sldMkLst>
      </pc:sldChg>
      <pc:sldChg chg="del">
        <pc:chgData name="Morgane NICOL" userId="a559cd87-0af5-4e7c-a5fa-fd5bbed01a73" providerId="ADAL" clId="{D9A892BF-5CD3-42AD-8394-B311972F0DB4}" dt="2024-02-08T16:57:28.196" v="852" actId="2696"/>
        <pc:sldMkLst>
          <pc:docMk/>
          <pc:sldMk cId="663133466" sldId="9585"/>
        </pc:sldMkLst>
      </pc:sldChg>
      <pc:sldChg chg="del">
        <pc:chgData name="Morgane NICOL" userId="a559cd87-0af5-4e7c-a5fa-fd5bbed01a73" providerId="ADAL" clId="{D9A892BF-5CD3-42AD-8394-B311972F0DB4}" dt="2024-02-08T16:57:28.196" v="852" actId="2696"/>
        <pc:sldMkLst>
          <pc:docMk/>
          <pc:sldMk cId="3314397659" sldId="9586"/>
        </pc:sldMkLst>
      </pc:sldChg>
      <pc:sldChg chg="del">
        <pc:chgData name="Morgane NICOL" userId="a559cd87-0af5-4e7c-a5fa-fd5bbed01a73" providerId="ADAL" clId="{D9A892BF-5CD3-42AD-8394-B311972F0DB4}" dt="2024-02-08T16:57:28.196" v="852" actId="2696"/>
        <pc:sldMkLst>
          <pc:docMk/>
          <pc:sldMk cId="3211939435" sldId="9587"/>
        </pc:sldMkLst>
      </pc:sldChg>
      <pc:sldChg chg="del">
        <pc:chgData name="Morgane NICOL" userId="a559cd87-0af5-4e7c-a5fa-fd5bbed01a73" providerId="ADAL" clId="{D9A892BF-5CD3-42AD-8394-B311972F0DB4}" dt="2024-02-08T16:57:48.466" v="856" actId="47"/>
        <pc:sldMkLst>
          <pc:docMk/>
          <pc:sldMk cId="650150579" sldId="9588"/>
        </pc:sldMkLst>
      </pc:sldChg>
      <pc:sldChg chg="del">
        <pc:chgData name="Morgane NICOL" userId="a559cd87-0af5-4e7c-a5fa-fd5bbed01a73" providerId="ADAL" clId="{D9A892BF-5CD3-42AD-8394-B311972F0DB4}" dt="2024-02-08T16:57:46.822" v="855" actId="47"/>
        <pc:sldMkLst>
          <pc:docMk/>
          <pc:sldMk cId="2319692016" sldId="9589"/>
        </pc:sldMkLst>
      </pc:sldChg>
      <pc:sldChg chg="del">
        <pc:chgData name="Morgane NICOL" userId="a559cd87-0af5-4e7c-a5fa-fd5bbed01a73" providerId="ADAL" clId="{D9A892BF-5CD3-42AD-8394-B311972F0DB4}" dt="2024-02-08T16:57:44.852" v="854" actId="47"/>
        <pc:sldMkLst>
          <pc:docMk/>
          <pc:sldMk cId="1447795205" sldId="9590"/>
        </pc:sldMkLst>
      </pc:sldChg>
      <pc:sldChg chg="del">
        <pc:chgData name="Morgane NICOL" userId="a559cd87-0af5-4e7c-a5fa-fd5bbed01a73" providerId="ADAL" clId="{D9A892BF-5CD3-42AD-8394-B311972F0DB4}" dt="2024-02-08T16:57:43.018" v="853" actId="47"/>
        <pc:sldMkLst>
          <pc:docMk/>
          <pc:sldMk cId="1074458120" sldId="9591"/>
        </pc:sldMkLst>
      </pc:sldChg>
      <pc:sldChg chg="del">
        <pc:chgData name="Morgane NICOL" userId="a559cd87-0af5-4e7c-a5fa-fd5bbed01a73" providerId="ADAL" clId="{D9A892BF-5CD3-42AD-8394-B311972F0DB4}" dt="2024-02-08T17:21:36.487" v="1186" actId="2696"/>
        <pc:sldMkLst>
          <pc:docMk/>
          <pc:sldMk cId="3709043844" sldId="9592"/>
        </pc:sldMkLst>
      </pc:sldChg>
      <pc:sldChg chg="addSp delSp modSp new mod">
        <pc:chgData name="Morgane NICOL" userId="a559cd87-0af5-4e7c-a5fa-fd5bbed01a73" providerId="ADAL" clId="{D9A892BF-5CD3-42AD-8394-B311972F0DB4}" dt="2024-02-08T08:00:32.809" v="254" actId="20577"/>
        <pc:sldMkLst>
          <pc:docMk/>
          <pc:sldMk cId="3946091411" sldId="9593"/>
        </pc:sldMkLst>
        <pc:spChg chg="del">
          <ac:chgData name="Morgane NICOL" userId="a559cd87-0af5-4e7c-a5fa-fd5bbed01a73" providerId="ADAL" clId="{D9A892BF-5CD3-42AD-8394-B311972F0DB4}" dt="2024-02-08T07:55:57.453" v="121" actId="478"/>
          <ac:spMkLst>
            <pc:docMk/>
            <pc:sldMk cId="3946091411" sldId="9593"/>
            <ac:spMk id="2" creationId="{FB96BC5C-FB53-C1AC-C52D-B0BB6DBC8E2F}"/>
          </ac:spMkLst>
        </pc:spChg>
        <pc:spChg chg="del">
          <ac:chgData name="Morgane NICOL" userId="a559cd87-0af5-4e7c-a5fa-fd5bbed01a73" providerId="ADAL" clId="{D9A892BF-5CD3-42AD-8394-B311972F0DB4}" dt="2024-02-08T07:55:04.961" v="56" actId="478"/>
          <ac:spMkLst>
            <pc:docMk/>
            <pc:sldMk cId="3946091411" sldId="9593"/>
            <ac:spMk id="3" creationId="{04EDE384-DCB3-8203-8E29-22A421AF313D}"/>
          </ac:spMkLst>
        </pc:spChg>
        <pc:spChg chg="del">
          <ac:chgData name="Morgane NICOL" userId="a559cd87-0af5-4e7c-a5fa-fd5bbed01a73" providerId="ADAL" clId="{D9A892BF-5CD3-42AD-8394-B311972F0DB4}" dt="2024-02-08T07:55:57.453" v="121" actId="478"/>
          <ac:spMkLst>
            <pc:docMk/>
            <pc:sldMk cId="3946091411" sldId="9593"/>
            <ac:spMk id="5" creationId="{F659507A-197D-EF64-DADD-C212F472FB20}"/>
          </ac:spMkLst>
        </pc:spChg>
        <pc:spChg chg="add mod">
          <ac:chgData name="Morgane NICOL" userId="a559cd87-0af5-4e7c-a5fa-fd5bbed01a73" providerId="ADAL" clId="{D9A892BF-5CD3-42AD-8394-B311972F0DB4}" dt="2024-02-08T07:55:02.097" v="55"/>
          <ac:spMkLst>
            <pc:docMk/>
            <pc:sldMk cId="3946091411" sldId="9593"/>
            <ac:spMk id="6" creationId="{A6FDA204-AA56-ACF6-3455-31EA8DE5FF18}"/>
          </ac:spMkLst>
        </pc:spChg>
        <pc:spChg chg="add mod">
          <ac:chgData name="Morgane NICOL" userId="a559cd87-0af5-4e7c-a5fa-fd5bbed01a73" providerId="ADAL" clId="{D9A892BF-5CD3-42AD-8394-B311972F0DB4}" dt="2024-02-08T08:00:32.809" v="254" actId="20577"/>
          <ac:spMkLst>
            <pc:docMk/>
            <pc:sldMk cId="3946091411" sldId="9593"/>
            <ac:spMk id="7" creationId="{219A10B9-ABF5-8ED7-6B07-6E6D8B522A20}"/>
          </ac:spMkLst>
        </pc:spChg>
        <pc:spChg chg="add mod">
          <ac:chgData name="Morgane NICOL" userId="a559cd87-0af5-4e7c-a5fa-fd5bbed01a73" providerId="ADAL" clId="{D9A892BF-5CD3-42AD-8394-B311972F0DB4}" dt="2024-02-08T08:00:14.765" v="236" actId="207"/>
          <ac:spMkLst>
            <pc:docMk/>
            <pc:sldMk cId="3946091411" sldId="9593"/>
            <ac:spMk id="11" creationId="{D2BE0BAB-1C2C-E972-C92D-830968A7DE8F}"/>
          </ac:spMkLst>
        </pc:spChg>
        <pc:picChg chg="add mod modCrop">
          <ac:chgData name="Morgane NICOL" userId="a559cd87-0af5-4e7c-a5fa-fd5bbed01a73" providerId="ADAL" clId="{D9A892BF-5CD3-42AD-8394-B311972F0DB4}" dt="2024-02-08T07:59:58.756" v="232" actId="1036"/>
          <ac:picMkLst>
            <pc:docMk/>
            <pc:sldMk cId="3946091411" sldId="9593"/>
            <ac:picMk id="9" creationId="{8ECFA209-B69B-0DDA-1E9C-88BAD9E65DDF}"/>
          </ac:picMkLst>
        </pc:picChg>
        <pc:picChg chg="add mod">
          <ac:chgData name="Morgane NICOL" userId="a559cd87-0af5-4e7c-a5fa-fd5bbed01a73" providerId="ADAL" clId="{D9A892BF-5CD3-42AD-8394-B311972F0DB4}" dt="2024-02-08T08:00:16.965" v="240" actId="1036"/>
          <ac:picMkLst>
            <pc:docMk/>
            <pc:sldMk cId="3946091411" sldId="9593"/>
            <ac:picMk id="10" creationId="{384AE0D9-33CE-64CD-B999-730BA020E6D1}"/>
          </ac:picMkLst>
        </pc:picChg>
      </pc:sldChg>
      <pc:sldChg chg="addSp delSp modSp new mod">
        <pc:chgData name="Morgane NICOL" userId="a559cd87-0af5-4e7c-a5fa-fd5bbed01a73" providerId="ADAL" clId="{D9A892BF-5CD3-42AD-8394-B311972F0DB4}" dt="2024-02-08T18:30:56.622" v="1557" actId="27636"/>
        <pc:sldMkLst>
          <pc:docMk/>
          <pc:sldMk cId="4163240953" sldId="9594"/>
        </pc:sldMkLst>
        <pc:spChg chg="del">
          <ac:chgData name="Morgane NICOL" userId="a559cd87-0af5-4e7c-a5fa-fd5bbed01a73" providerId="ADAL" clId="{D9A892BF-5CD3-42AD-8394-B311972F0DB4}" dt="2024-02-08T07:57:01.701" v="130" actId="478"/>
          <ac:spMkLst>
            <pc:docMk/>
            <pc:sldMk cId="4163240953" sldId="9594"/>
            <ac:spMk id="2" creationId="{801E986C-45FB-E4C1-2849-FC82D0A67CD1}"/>
          </ac:spMkLst>
        </pc:spChg>
        <pc:spChg chg="mod">
          <ac:chgData name="Morgane NICOL" userId="a559cd87-0af5-4e7c-a5fa-fd5bbed01a73" providerId="ADAL" clId="{D9A892BF-5CD3-42AD-8394-B311972F0DB4}" dt="2024-02-08T18:30:56.622" v="1557" actId="27636"/>
          <ac:spMkLst>
            <pc:docMk/>
            <pc:sldMk cId="4163240953" sldId="9594"/>
            <ac:spMk id="3" creationId="{E3DECF26-EC0F-DA1C-BADC-398FD989DE58}"/>
          </ac:spMkLst>
        </pc:spChg>
        <pc:spChg chg="del">
          <ac:chgData name="Morgane NICOL" userId="a559cd87-0af5-4e7c-a5fa-fd5bbed01a73" providerId="ADAL" clId="{D9A892BF-5CD3-42AD-8394-B311972F0DB4}" dt="2024-02-08T07:57:04.476" v="131" actId="478"/>
          <ac:spMkLst>
            <pc:docMk/>
            <pc:sldMk cId="4163240953" sldId="9594"/>
            <ac:spMk id="5" creationId="{850A580E-632C-D53A-D9FA-F6399BDA34DE}"/>
          </ac:spMkLst>
        </pc:spChg>
        <pc:spChg chg="add mod">
          <ac:chgData name="Morgane NICOL" userId="a559cd87-0af5-4e7c-a5fa-fd5bbed01a73" providerId="ADAL" clId="{D9A892BF-5CD3-42AD-8394-B311972F0DB4}" dt="2024-02-08T18:29:53.547" v="1337" actId="1036"/>
          <ac:spMkLst>
            <pc:docMk/>
            <pc:sldMk cId="4163240953" sldId="9594"/>
            <ac:spMk id="10" creationId="{67B1939E-E6F1-820B-0B3C-95A475541D3F}"/>
          </ac:spMkLst>
        </pc:spChg>
        <pc:picChg chg="add del mod modCrop">
          <ac:chgData name="Morgane NICOL" userId="a559cd87-0af5-4e7c-a5fa-fd5bbed01a73" providerId="ADAL" clId="{D9A892BF-5CD3-42AD-8394-B311972F0DB4}" dt="2024-02-08T07:58:36.027" v="136" actId="21"/>
          <ac:picMkLst>
            <pc:docMk/>
            <pc:sldMk cId="4163240953" sldId="9594"/>
            <ac:picMk id="7" creationId="{384AE0D9-33CE-64CD-B999-730BA020E6D1}"/>
          </ac:picMkLst>
        </pc:picChg>
        <pc:picChg chg="add mod">
          <ac:chgData name="Morgane NICOL" userId="a559cd87-0af5-4e7c-a5fa-fd5bbed01a73" providerId="ADAL" clId="{D9A892BF-5CD3-42AD-8394-B311972F0DB4}" dt="2024-02-08T16:42:18.978" v="334" actId="1037"/>
          <ac:picMkLst>
            <pc:docMk/>
            <pc:sldMk cId="4163240953" sldId="9594"/>
            <ac:picMk id="9" creationId="{613EA038-B2AD-42AA-A55D-CC4399DCE0DC}"/>
          </ac:picMkLst>
        </pc:picChg>
      </pc:sldChg>
      <pc:sldChg chg="addSp delSp modSp new mod ord">
        <pc:chgData name="Morgane NICOL" userId="a559cd87-0af5-4e7c-a5fa-fd5bbed01a73" providerId="ADAL" clId="{D9A892BF-5CD3-42AD-8394-B311972F0DB4}" dt="2024-02-08T16:56:06.570" v="849" actId="5793"/>
        <pc:sldMkLst>
          <pc:docMk/>
          <pc:sldMk cId="3490674694" sldId="9596"/>
        </pc:sldMkLst>
        <pc:spChg chg="del">
          <ac:chgData name="Morgane NICOL" userId="a559cd87-0af5-4e7c-a5fa-fd5bbed01a73" providerId="ADAL" clId="{D9A892BF-5CD3-42AD-8394-B311972F0DB4}" dt="2024-02-08T16:53:38.056" v="652" actId="478"/>
          <ac:spMkLst>
            <pc:docMk/>
            <pc:sldMk cId="3490674694" sldId="9596"/>
            <ac:spMk id="2" creationId="{D3C79E7C-C944-9C7B-B99C-6F89E0C4B7CF}"/>
          </ac:spMkLst>
        </pc:spChg>
        <pc:spChg chg="mod">
          <ac:chgData name="Morgane NICOL" userId="a559cd87-0af5-4e7c-a5fa-fd5bbed01a73" providerId="ADAL" clId="{D9A892BF-5CD3-42AD-8394-B311972F0DB4}" dt="2024-02-08T16:50:59.510" v="649" actId="20577"/>
          <ac:spMkLst>
            <pc:docMk/>
            <pc:sldMk cId="3490674694" sldId="9596"/>
            <ac:spMk id="3" creationId="{BB805E6F-E46F-7EA7-4769-6DEE3DD1F911}"/>
          </ac:spMkLst>
        </pc:spChg>
        <pc:spChg chg="del">
          <ac:chgData name="Morgane NICOL" userId="a559cd87-0af5-4e7c-a5fa-fd5bbed01a73" providerId="ADAL" clId="{D9A892BF-5CD3-42AD-8394-B311972F0DB4}" dt="2024-02-08T16:53:38.056" v="652" actId="478"/>
          <ac:spMkLst>
            <pc:docMk/>
            <pc:sldMk cId="3490674694" sldId="9596"/>
            <ac:spMk id="5" creationId="{E1FD750E-D82D-93DD-945A-C5EFB399A844}"/>
          </ac:spMkLst>
        </pc:spChg>
        <pc:spChg chg="add mod">
          <ac:chgData name="Morgane NICOL" userId="a559cd87-0af5-4e7c-a5fa-fd5bbed01a73" providerId="ADAL" clId="{D9A892BF-5CD3-42AD-8394-B311972F0DB4}" dt="2024-02-08T16:56:06.570" v="849" actId="5793"/>
          <ac:spMkLst>
            <pc:docMk/>
            <pc:sldMk cId="3490674694" sldId="9596"/>
            <ac:spMk id="8" creationId="{8D728550-EC86-6976-8F1E-178F640C4332}"/>
          </ac:spMkLst>
        </pc:spChg>
        <pc:picChg chg="add mod modCrop">
          <ac:chgData name="Morgane NICOL" userId="a559cd87-0af5-4e7c-a5fa-fd5bbed01a73" providerId="ADAL" clId="{D9A892BF-5CD3-42AD-8394-B311972F0DB4}" dt="2024-02-08T16:55:07.777" v="664" actId="1076"/>
          <ac:picMkLst>
            <pc:docMk/>
            <pc:sldMk cId="3490674694" sldId="9596"/>
            <ac:picMk id="7" creationId="{15F50406-BCE6-E6B8-9FDF-6B104F27A879}"/>
          </ac:picMkLst>
        </pc:picChg>
      </pc:sldChg>
      <pc:sldChg chg="addSp delSp modSp mod">
        <pc:chgData name="Morgane NICOL" userId="a559cd87-0af5-4e7c-a5fa-fd5bbed01a73" providerId="ADAL" clId="{D9A892BF-5CD3-42AD-8394-B311972F0DB4}" dt="2024-02-08T17:00:53.295" v="930" actId="1035"/>
        <pc:sldMkLst>
          <pc:docMk/>
          <pc:sldMk cId="3563830620" sldId="9597"/>
        </pc:sldMkLst>
        <pc:spChg chg="mod">
          <ac:chgData name="Morgane NICOL" userId="a559cd87-0af5-4e7c-a5fa-fd5bbed01a73" providerId="ADAL" clId="{D9A892BF-5CD3-42AD-8394-B311972F0DB4}" dt="2024-02-08T17:00:02.380" v="920" actId="113"/>
          <ac:spMkLst>
            <pc:docMk/>
            <pc:sldMk cId="3563830620" sldId="9597"/>
            <ac:spMk id="2" creationId="{8199D51D-BC5B-FAEE-05B5-158FEB251BF8}"/>
          </ac:spMkLst>
        </pc:spChg>
        <pc:spChg chg="mod">
          <ac:chgData name="Morgane NICOL" userId="a559cd87-0af5-4e7c-a5fa-fd5bbed01a73" providerId="ADAL" clId="{D9A892BF-5CD3-42AD-8394-B311972F0DB4}" dt="2024-02-08T17:00:21.405" v="921"/>
          <ac:spMkLst>
            <pc:docMk/>
            <pc:sldMk cId="3563830620" sldId="9597"/>
            <ac:spMk id="3" creationId="{863B734D-2C8D-0715-5ED4-A6431F8357AA}"/>
          </ac:spMkLst>
        </pc:spChg>
        <pc:picChg chg="add mod">
          <ac:chgData name="Morgane NICOL" userId="a559cd87-0af5-4e7c-a5fa-fd5bbed01a73" providerId="ADAL" clId="{D9A892BF-5CD3-42AD-8394-B311972F0DB4}" dt="2024-02-08T17:00:53.295" v="930" actId="1035"/>
          <ac:picMkLst>
            <pc:docMk/>
            <pc:sldMk cId="3563830620" sldId="9597"/>
            <ac:picMk id="4" creationId="{49E39CF5-A7EA-2B4F-F15E-A5085E38619A}"/>
          </ac:picMkLst>
        </pc:picChg>
        <pc:picChg chg="add mod">
          <ac:chgData name="Morgane NICOL" userId="a559cd87-0af5-4e7c-a5fa-fd5bbed01a73" providerId="ADAL" clId="{D9A892BF-5CD3-42AD-8394-B311972F0DB4}" dt="2024-02-08T17:00:53.295" v="930" actId="1035"/>
          <ac:picMkLst>
            <pc:docMk/>
            <pc:sldMk cId="3563830620" sldId="9597"/>
            <ac:picMk id="5" creationId="{C80D5259-CB22-58AA-AFE7-1D9E37E4F3E6}"/>
          </ac:picMkLst>
        </pc:picChg>
        <pc:picChg chg="del">
          <ac:chgData name="Morgane NICOL" userId="a559cd87-0af5-4e7c-a5fa-fd5bbed01a73" providerId="ADAL" clId="{D9A892BF-5CD3-42AD-8394-B311972F0DB4}" dt="2024-02-08T17:00:28.555" v="922" actId="478"/>
          <ac:picMkLst>
            <pc:docMk/>
            <pc:sldMk cId="3563830620" sldId="9597"/>
            <ac:picMk id="6" creationId="{8C809E00-5AD2-F58A-9303-F67E93397293}"/>
          </ac:picMkLst>
        </pc:picChg>
        <pc:picChg chg="add mod">
          <ac:chgData name="Morgane NICOL" userId="a559cd87-0af5-4e7c-a5fa-fd5bbed01a73" providerId="ADAL" clId="{D9A892BF-5CD3-42AD-8394-B311972F0DB4}" dt="2024-02-08T17:00:53.295" v="930" actId="1035"/>
          <ac:picMkLst>
            <pc:docMk/>
            <pc:sldMk cId="3563830620" sldId="9597"/>
            <ac:picMk id="7" creationId="{FEA7ECD4-05B9-D148-860C-1C24030E1B4F}"/>
          </ac:picMkLst>
        </pc:picChg>
      </pc:sldChg>
      <pc:sldChg chg="delSp modSp add del mod">
        <pc:chgData name="Morgane NICOL" userId="a559cd87-0af5-4e7c-a5fa-fd5bbed01a73" providerId="ADAL" clId="{D9A892BF-5CD3-42AD-8394-B311972F0DB4}" dt="2024-02-08T17:07:57.276" v="1056" actId="1035"/>
        <pc:sldMkLst>
          <pc:docMk/>
          <pc:sldMk cId="785535961" sldId="9598"/>
        </pc:sldMkLst>
        <pc:spChg chg="mod ord">
          <ac:chgData name="Morgane NICOL" userId="a559cd87-0af5-4e7c-a5fa-fd5bbed01a73" providerId="ADAL" clId="{D9A892BF-5CD3-42AD-8394-B311972F0DB4}" dt="2024-02-08T17:07:57.276" v="1056" actId="1035"/>
          <ac:spMkLst>
            <pc:docMk/>
            <pc:sldMk cId="785535961" sldId="9598"/>
            <ac:spMk id="8" creationId="{ACA419C9-20D7-F650-A13B-E7A4ED186D4F}"/>
          </ac:spMkLst>
        </pc:spChg>
        <pc:spChg chg="mod">
          <ac:chgData name="Morgane NICOL" userId="a559cd87-0af5-4e7c-a5fa-fd5bbed01a73" providerId="ADAL" clId="{D9A892BF-5CD3-42AD-8394-B311972F0DB4}" dt="2024-02-08T17:06:59.115" v="1036" actId="14100"/>
          <ac:spMkLst>
            <pc:docMk/>
            <pc:sldMk cId="785535961" sldId="9598"/>
            <ac:spMk id="14" creationId="{61C350C1-FC69-75A7-1F24-B6BAAB7C1F08}"/>
          </ac:spMkLst>
        </pc:spChg>
        <pc:picChg chg="del">
          <ac:chgData name="Morgane NICOL" userId="a559cd87-0af5-4e7c-a5fa-fd5bbed01a73" providerId="ADAL" clId="{D9A892BF-5CD3-42AD-8394-B311972F0DB4}" dt="2024-02-08T17:07:25.705" v="1044" actId="478"/>
          <ac:picMkLst>
            <pc:docMk/>
            <pc:sldMk cId="785535961" sldId="9598"/>
            <ac:picMk id="6" creationId="{426CA175-457F-13A1-DBA3-8BDE89B83768}"/>
          </ac:picMkLst>
        </pc:picChg>
        <pc:picChg chg="mod">
          <ac:chgData name="Morgane NICOL" userId="a559cd87-0af5-4e7c-a5fa-fd5bbed01a73" providerId="ADAL" clId="{D9A892BF-5CD3-42AD-8394-B311972F0DB4}" dt="2024-02-08T17:07:09.888" v="1040" actId="14100"/>
          <ac:picMkLst>
            <pc:docMk/>
            <pc:sldMk cId="785535961" sldId="9598"/>
            <ac:picMk id="9" creationId="{FB80342C-DB60-9CDF-4E36-A2663DFC1C1F}"/>
          </ac:picMkLst>
        </pc:picChg>
      </pc:sldChg>
      <pc:sldChg chg="delSp modSp add del mod">
        <pc:chgData name="Morgane NICOL" userId="a559cd87-0af5-4e7c-a5fa-fd5bbed01a73" providerId="ADAL" clId="{D9A892BF-5CD3-42AD-8394-B311972F0DB4}" dt="2024-02-08T17:15:49.698" v="1102" actId="2696"/>
        <pc:sldMkLst>
          <pc:docMk/>
          <pc:sldMk cId="300334028" sldId="9599"/>
        </pc:sldMkLst>
        <pc:spChg chg="mod">
          <ac:chgData name="Morgane NICOL" userId="a559cd87-0af5-4e7c-a5fa-fd5bbed01a73" providerId="ADAL" clId="{D9A892BF-5CD3-42AD-8394-B311972F0DB4}" dt="2024-02-08T17:15:38.483" v="1099" actId="14100"/>
          <ac:spMkLst>
            <pc:docMk/>
            <pc:sldMk cId="300334028" sldId="9599"/>
            <ac:spMk id="8" creationId="{ACA419C9-20D7-F650-A13B-E7A4ED186D4F}"/>
          </ac:spMkLst>
        </pc:spChg>
        <pc:spChg chg="mod">
          <ac:chgData name="Morgane NICOL" userId="a559cd87-0af5-4e7c-a5fa-fd5bbed01a73" providerId="ADAL" clId="{D9A892BF-5CD3-42AD-8394-B311972F0DB4}" dt="2024-02-08T17:15:15.147" v="1095" actId="255"/>
          <ac:spMkLst>
            <pc:docMk/>
            <pc:sldMk cId="300334028" sldId="9599"/>
            <ac:spMk id="14" creationId="{61C350C1-FC69-75A7-1F24-B6BAAB7C1F08}"/>
          </ac:spMkLst>
        </pc:spChg>
        <pc:picChg chg="del">
          <ac:chgData name="Morgane NICOL" userId="a559cd87-0af5-4e7c-a5fa-fd5bbed01a73" providerId="ADAL" clId="{D9A892BF-5CD3-42AD-8394-B311972F0DB4}" dt="2024-02-08T17:15:20.370" v="1096" actId="478"/>
          <ac:picMkLst>
            <pc:docMk/>
            <pc:sldMk cId="300334028" sldId="9599"/>
            <ac:picMk id="6" creationId="{426CA175-457F-13A1-DBA3-8BDE89B83768}"/>
          </ac:picMkLst>
        </pc:picChg>
        <pc:picChg chg="mod">
          <ac:chgData name="Morgane NICOL" userId="a559cd87-0af5-4e7c-a5fa-fd5bbed01a73" providerId="ADAL" clId="{D9A892BF-5CD3-42AD-8394-B311972F0DB4}" dt="2024-02-08T17:15:45.240" v="1101" actId="1076"/>
          <ac:picMkLst>
            <pc:docMk/>
            <pc:sldMk cId="300334028" sldId="9599"/>
            <ac:picMk id="13" creationId="{5CD63208-9F88-5ED7-A849-4AD8F6441B16}"/>
          </ac:picMkLst>
        </pc:picChg>
      </pc:sldChg>
      <pc:sldChg chg="modSp mod">
        <pc:chgData name="Morgane NICOL" userId="a559cd87-0af5-4e7c-a5fa-fd5bbed01a73" providerId="ADAL" clId="{D9A892BF-5CD3-42AD-8394-B311972F0DB4}" dt="2024-02-08T17:16:19.494" v="1129" actId="20577"/>
        <pc:sldMkLst>
          <pc:docMk/>
          <pc:sldMk cId="2084382528" sldId="9600"/>
        </pc:sldMkLst>
        <pc:spChg chg="mod">
          <ac:chgData name="Morgane NICOL" userId="a559cd87-0af5-4e7c-a5fa-fd5bbed01a73" providerId="ADAL" clId="{D9A892BF-5CD3-42AD-8394-B311972F0DB4}" dt="2024-02-08T17:16:19.494" v="1129" actId="20577"/>
          <ac:spMkLst>
            <pc:docMk/>
            <pc:sldMk cId="2084382528" sldId="9600"/>
            <ac:spMk id="6" creationId="{F5651D27-DA9F-1C81-5EDC-063EA9E30905}"/>
          </ac:spMkLst>
        </pc:spChg>
      </pc:sldChg>
      <pc:sldMasterChg chg="del delSldLayout">
        <pc:chgData name="Morgane NICOL" userId="a559cd87-0af5-4e7c-a5fa-fd5bbed01a73" providerId="ADAL" clId="{D9A892BF-5CD3-42AD-8394-B311972F0DB4}" dt="2024-02-08T16:57:48.466" v="856" actId="47"/>
        <pc:sldMasterMkLst>
          <pc:docMk/>
          <pc:sldMasterMk cId="1125067448" sldId="2147483715"/>
        </pc:sldMasterMkLst>
        <pc:sldLayoutChg chg="del">
          <pc:chgData name="Morgane NICOL" userId="a559cd87-0af5-4e7c-a5fa-fd5bbed01a73" providerId="ADAL" clId="{D9A892BF-5CD3-42AD-8394-B311972F0DB4}" dt="2024-02-08T16:57:48.466" v="856" actId="47"/>
          <pc:sldLayoutMkLst>
            <pc:docMk/>
            <pc:sldMasterMk cId="1125067448" sldId="2147483715"/>
            <pc:sldLayoutMk cId="4196274113" sldId="2147483716"/>
          </pc:sldLayoutMkLst>
        </pc:sldLayoutChg>
        <pc:sldLayoutChg chg="del">
          <pc:chgData name="Morgane NICOL" userId="a559cd87-0af5-4e7c-a5fa-fd5bbed01a73" providerId="ADAL" clId="{D9A892BF-5CD3-42AD-8394-B311972F0DB4}" dt="2024-02-08T16:57:48.466" v="856" actId="47"/>
          <pc:sldLayoutMkLst>
            <pc:docMk/>
            <pc:sldMasterMk cId="1125067448" sldId="2147483715"/>
            <pc:sldLayoutMk cId="2992269132" sldId="2147483717"/>
          </pc:sldLayoutMkLst>
        </pc:sldLayoutChg>
        <pc:sldLayoutChg chg="del">
          <pc:chgData name="Morgane NICOL" userId="a559cd87-0af5-4e7c-a5fa-fd5bbed01a73" providerId="ADAL" clId="{D9A892BF-5CD3-42AD-8394-B311972F0DB4}" dt="2024-02-08T16:57:48.466" v="856" actId="47"/>
          <pc:sldLayoutMkLst>
            <pc:docMk/>
            <pc:sldMasterMk cId="1125067448" sldId="2147483715"/>
            <pc:sldLayoutMk cId="135561968" sldId="2147483718"/>
          </pc:sldLayoutMkLst>
        </pc:sldLayoutChg>
        <pc:sldLayoutChg chg="del">
          <pc:chgData name="Morgane NICOL" userId="a559cd87-0af5-4e7c-a5fa-fd5bbed01a73" providerId="ADAL" clId="{D9A892BF-5CD3-42AD-8394-B311972F0DB4}" dt="2024-02-08T16:57:48.466" v="856" actId="47"/>
          <pc:sldLayoutMkLst>
            <pc:docMk/>
            <pc:sldMasterMk cId="1125067448" sldId="2147483715"/>
            <pc:sldLayoutMk cId="3666863447" sldId="2147483719"/>
          </pc:sldLayoutMkLst>
        </pc:sldLayoutChg>
        <pc:sldLayoutChg chg="del">
          <pc:chgData name="Morgane NICOL" userId="a559cd87-0af5-4e7c-a5fa-fd5bbed01a73" providerId="ADAL" clId="{D9A892BF-5CD3-42AD-8394-B311972F0DB4}" dt="2024-02-08T16:57:48.466" v="856" actId="47"/>
          <pc:sldLayoutMkLst>
            <pc:docMk/>
            <pc:sldMasterMk cId="1125067448" sldId="2147483715"/>
            <pc:sldLayoutMk cId="3302610259" sldId="2147483720"/>
          </pc:sldLayoutMkLst>
        </pc:sldLayoutChg>
        <pc:sldLayoutChg chg="del">
          <pc:chgData name="Morgane NICOL" userId="a559cd87-0af5-4e7c-a5fa-fd5bbed01a73" providerId="ADAL" clId="{D9A892BF-5CD3-42AD-8394-B311972F0DB4}" dt="2024-02-08T16:57:48.466" v="856" actId="47"/>
          <pc:sldLayoutMkLst>
            <pc:docMk/>
            <pc:sldMasterMk cId="1125067448" sldId="2147483715"/>
            <pc:sldLayoutMk cId="428811725" sldId="2147483721"/>
          </pc:sldLayoutMkLst>
        </pc:sldLayoutChg>
        <pc:sldLayoutChg chg="del">
          <pc:chgData name="Morgane NICOL" userId="a559cd87-0af5-4e7c-a5fa-fd5bbed01a73" providerId="ADAL" clId="{D9A892BF-5CD3-42AD-8394-B311972F0DB4}" dt="2024-02-08T16:57:48.466" v="856" actId="47"/>
          <pc:sldLayoutMkLst>
            <pc:docMk/>
            <pc:sldMasterMk cId="1125067448" sldId="2147483715"/>
            <pc:sldLayoutMk cId="2590637939" sldId="2147483722"/>
          </pc:sldLayoutMkLst>
        </pc:sldLayoutChg>
        <pc:sldLayoutChg chg="del">
          <pc:chgData name="Morgane NICOL" userId="a559cd87-0af5-4e7c-a5fa-fd5bbed01a73" providerId="ADAL" clId="{D9A892BF-5CD3-42AD-8394-B311972F0DB4}" dt="2024-02-08T16:57:48.466" v="856" actId="47"/>
          <pc:sldLayoutMkLst>
            <pc:docMk/>
            <pc:sldMasterMk cId="1125067448" sldId="2147483715"/>
            <pc:sldLayoutMk cId="3633787349" sldId="2147483723"/>
          </pc:sldLayoutMkLst>
        </pc:sldLayoutChg>
        <pc:sldLayoutChg chg="del">
          <pc:chgData name="Morgane NICOL" userId="a559cd87-0af5-4e7c-a5fa-fd5bbed01a73" providerId="ADAL" clId="{D9A892BF-5CD3-42AD-8394-B311972F0DB4}" dt="2024-02-08T16:57:48.466" v="856" actId="47"/>
          <pc:sldLayoutMkLst>
            <pc:docMk/>
            <pc:sldMasterMk cId="1125067448" sldId="2147483715"/>
            <pc:sldLayoutMk cId="2562071798" sldId="2147483724"/>
          </pc:sldLayoutMkLst>
        </pc:sldLayoutChg>
        <pc:sldLayoutChg chg="del">
          <pc:chgData name="Morgane NICOL" userId="a559cd87-0af5-4e7c-a5fa-fd5bbed01a73" providerId="ADAL" clId="{D9A892BF-5CD3-42AD-8394-B311972F0DB4}" dt="2024-02-08T16:57:48.466" v="856" actId="47"/>
          <pc:sldLayoutMkLst>
            <pc:docMk/>
            <pc:sldMasterMk cId="1125067448" sldId="2147483715"/>
            <pc:sldLayoutMk cId="523131025" sldId="2147483725"/>
          </pc:sldLayoutMkLst>
        </pc:sldLayoutChg>
        <pc:sldLayoutChg chg="del">
          <pc:chgData name="Morgane NICOL" userId="a559cd87-0af5-4e7c-a5fa-fd5bbed01a73" providerId="ADAL" clId="{D9A892BF-5CD3-42AD-8394-B311972F0DB4}" dt="2024-02-08T16:57:48.466" v="856" actId="47"/>
          <pc:sldLayoutMkLst>
            <pc:docMk/>
            <pc:sldMasterMk cId="1125067448" sldId="2147483715"/>
            <pc:sldLayoutMk cId="117047282" sldId="2147483726"/>
          </pc:sldLayoutMkLst>
        </pc:sldLayoutChg>
        <pc:sldLayoutChg chg="del">
          <pc:chgData name="Morgane NICOL" userId="a559cd87-0af5-4e7c-a5fa-fd5bbed01a73" providerId="ADAL" clId="{D9A892BF-5CD3-42AD-8394-B311972F0DB4}" dt="2024-02-08T16:57:48.466" v="856" actId="47"/>
          <pc:sldLayoutMkLst>
            <pc:docMk/>
            <pc:sldMasterMk cId="1125067448" sldId="2147483715"/>
            <pc:sldLayoutMk cId="1395315430" sldId="2147483727"/>
          </pc:sldLayoutMkLst>
        </pc:sldLayoutChg>
        <pc:sldLayoutChg chg="del">
          <pc:chgData name="Morgane NICOL" userId="a559cd87-0af5-4e7c-a5fa-fd5bbed01a73" providerId="ADAL" clId="{D9A892BF-5CD3-42AD-8394-B311972F0DB4}" dt="2024-02-08T16:57:48.466" v="856" actId="47"/>
          <pc:sldLayoutMkLst>
            <pc:docMk/>
            <pc:sldMasterMk cId="1125067448" sldId="2147483715"/>
            <pc:sldLayoutMk cId="2103051298" sldId="2147483728"/>
          </pc:sldLayoutMkLst>
        </pc:sldLayoutChg>
        <pc:sldLayoutChg chg="del">
          <pc:chgData name="Morgane NICOL" userId="a559cd87-0af5-4e7c-a5fa-fd5bbed01a73" providerId="ADAL" clId="{D9A892BF-5CD3-42AD-8394-B311972F0DB4}" dt="2024-02-08T16:57:48.466" v="856" actId="47"/>
          <pc:sldLayoutMkLst>
            <pc:docMk/>
            <pc:sldMasterMk cId="1125067448" sldId="2147483715"/>
            <pc:sldLayoutMk cId="4075945946" sldId="2147483729"/>
          </pc:sldLayoutMkLst>
        </pc:sldLayoutChg>
        <pc:sldLayoutChg chg="del">
          <pc:chgData name="Morgane NICOL" userId="a559cd87-0af5-4e7c-a5fa-fd5bbed01a73" providerId="ADAL" clId="{D9A892BF-5CD3-42AD-8394-B311972F0DB4}" dt="2024-02-08T16:57:28.196" v="852" actId="2696"/>
          <pc:sldLayoutMkLst>
            <pc:docMk/>
            <pc:sldMasterMk cId="1125067448" sldId="2147483715"/>
            <pc:sldLayoutMk cId="741041416" sldId="2147483730"/>
          </pc:sldLayoutMkLst>
        </pc:sldLayoutChg>
        <pc:sldLayoutChg chg="del">
          <pc:chgData name="Morgane NICOL" userId="a559cd87-0af5-4e7c-a5fa-fd5bbed01a73" providerId="ADAL" clId="{D9A892BF-5CD3-42AD-8394-B311972F0DB4}" dt="2024-02-08T16:57:48.466" v="856" actId="47"/>
          <pc:sldLayoutMkLst>
            <pc:docMk/>
            <pc:sldMasterMk cId="1125067448" sldId="2147483715"/>
            <pc:sldLayoutMk cId="196525449" sldId="214748373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r>
              <a:rPr lang="fr-FR" dirty="0">
                <a:latin typeface="Helvetica" panose="020B0500000000000000" pitchFamily="34" charset="0"/>
              </a:rPr>
              <a:t>I4CE – Institute for </a:t>
            </a:r>
            <a:r>
              <a:rPr lang="fr-FR" dirty="0" err="1">
                <a:latin typeface="Helvetica" panose="020B0500000000000000" pitchFamily="34" charset="0"/>
              </a:rPr>
              <a:t>Climate</a:t>
            </a:r>
            <a:r>
              <a:rPr lang="fr-FR" dirty="0">
                <a:latin typeface="Helvetica" panose="020B0500000000000000" pitchFamily="34" charset="0"/>
              </a:rPr>
              <a:t> </a:t>
            </a:r>
            <a:r>
              <a:rPr lang="fr-FR" dirty="0" err="1">
                <a:latin typeface="Helvetica" panose="020B0500000000000000" pitchFamily="34" charset="0"/>
              </a:rPr>
              <a:t>Economics</a:t>
            </a:r>
            <a:endParaRPr lang="fr-FR" dirty="0">
              <a:latin typeface="Helvetica" panose="020B0500000000000000" pitchFamily="34" charset="0"/>
            </a:endParaRPr>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19C852A-89D7-439F-A417-F78DFB987B56}" type="slidenum">
              <a:rPr lang="fr-FR" smtClean="0">
                <a:latin typeface="Helvetica" panose="020B0500000000000000" pitchFamily="34" charset="0"/>
              </a:rPr>
              <a:t>‹N°›</a:t>
            </a:fld>
            <a:endParaRPr lang="fr-FR" dirty="0">
              <a:latin typeface="Helvetica" panose="020B0500000000000000" pitchFamily="34" charset="0"/>
            </a:endParaRPr>
          </a:p>
        </p:txBody>
      </p:sp>
    </p:spTree>
    <p:extLst>
      <p:ext uri="{BB962C8B-B14F-4D97-AF65-F5344CB8AC3E}">
        <p14:creationId xmlns:p14="http://schemas.microsoft.com/office/powerpoint/2010/main" val="1194930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30EF2F8-2E56-47BF-9E1A-7DB43790FBF6}" type="datetimeFigureOut">
              <a:rPr lang="en-US" smtClean="0"/>
              <a:t>2/8/2024</a:t>
            </a:fld>
            <a:endParaRPr lang="en-US" dirty="0"/>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4DE0593-AA76-4FA9-B1E9-DBE29758CF50}" type="slidenum">
              <a:rPr lang="en-US" smtClean="0"/>
              <a:t>‹N°›</a:t>
            </a:fld>
            <a:endParaRPr lang="en-US" dirty="0"/>
          </a:p>
        </p:txBody>
      </p:sp>
    </p:spTree>
    <p:extLst>
      <p:ext uri="{BB962C8B-B14F-4D97-AF65-F5344CB8AC3E}">
        <p14:creationId xmlns:p14="http://schemas.microsoft.com/office/powerpoint/2010/main" val="738457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DE0593-AA76-4FA9-B1E9-DBE29758CF50}" type="slidenum">
              <a:rPr lang="en-US" smtClean="0"/>
              <a:t>1</a:t>
            </a:fld>
            <a:endParaRPr lang="en-US" dirty="0"/>
          </a:p>
        </p:txBody>
      </p:sp>
    </p:spTree>
    <p:extLst>
      <p:ext uri="{BB962C8B-B14F-4D97-AF65-F5344CB8AC3E}">
        <p14:creationId xmlns:p14="http://schemas.microsoft.com/office/powerpoint/2010/main" val="2279385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B1269-B9C1-DB6F-8379-DD9A25F8877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FB60101-0E73-D911-CFED-4F9393C2FBA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A9F80BB-2619-B4C8-80B1-3F0492537324}"/>
              </a:ext>
            </a:extLst>
          </p:cNvPr>
          <p:cNvSpPr>
            <a:spLocks noGrp="1"/>
          </p:cNvSpPr>
          <p:nvPr>
            <p:ph type="body" idx="1"/>
          </p:nvPr>
        </p:nvSpPr>
        <p:spPr/>
        <p:txBody>
          <a:bodyPr/>
          <a:lstStyle/>
          <a:p>
            <a:r>
              <a:rPr lang="fr-FR" dirty="0"/>
              <a:t>Données CEREN pour la consommation des bâtiments tertiaires </a:t>
            </a:r>
          </a:p>
          <a:p>
            <a:r>
              <a:rPr lang="fr-FR" dirty="0"/>
              <a:t>Source objectif logements : France Stratégie + HCC</a:t>
            </a:r>
          </a:p>
          <a:p>
            <a:r>
              <a:rPr lang="fr-FR" dirty="0"/>
              <a:t>https://www.strategie.gouv.fr/espace-presse/rentabilite-economique-renovations-energetiques-logements#:~:text=Afin%20de%20se%20conformer%20aux,an%20%C3%A0%20partir%20de%202030.</a:t>
            </a:r>
          </a:p>
          <a:p>
            <a:endParaRPr lang="fr-FR" dirty="0"/>
          </a:p>
          <a:p>
            <a:endParaRPr lang="fr-FR" dirty="0"/>
          </a:p>
        </p:txBody>
      </p:sp>
      <p:sp>
        <p:nvSpPr>
          <p:cNvPr id="4" name="Espace réservé du numéro de diapositive 3">
            <a:extLst>
              <a:ext uri="{FF2B5EF4-FFF2-40B4-BE49-F238E27FC236}">
                <a16:creationId xmlns:a16="http://schemas.microsoft.com/office/drawing/2014/main" id="{2BC08D77-5429-D5CD-BC72-74898563CF5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DE0593-AA76-4FA9-B1E9-DBE29758CF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2979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A6B75-17B9-5F92-8B12-7BB005925C9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03C0233-99C5-D817-640C-BC2EAD4F5D4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C17A985-5CD2-1AA8-1741-A3CC4F758DEF}"/>
              </a:ext>
            </a:extLst>
          </p:cNvPr>
          <p:cNvSpPr>
            <a:spLocks noGrp="1"/>
          </p:cNvSpPr>
          <p:nvPr>
            <p:ph type="body" idx="1"/>
          </p:nvPr>
        </p:nvSpPr>
        <p:spPr/>
        <p:txBody>
          <a:bodyPr/>
          <a:lstStyle/>
          <a:p>
            <a:r>
              <a:rPr lang="fr-FR"/>
              <a:t>S1 : Des transformations importantes dans les façons de se déplacer, de se chauffer, d’acheter et d’utiliser des équipements permettent d’atteindre la neutralité carbone uniquement avec les puits de carbone naturels (forêt et sols).</a:t>
            </a:r>
          </a:p>
          <a:p>
            <a:r>
              <a:rPr lang="fr-FR"/>
              <a:t>S2 : Pour atteindre la neutralité carbone, la société mise sur une évolution progressive mais à un rythme soutenu du système économique vers une voie durable alliant sobriété et efficacité. </a:t>
            </a:r>
          </a:p>
          <a:p>
            <a:r>
              <a:rPr lang="fr-FR"/>
              <a:t>S3 : C’est davantage le développement des technologies qui permet de répondre aux défis environnementaux plutôt que les changements de comportements vers plus de sobriété.</a:t>
            </a:r>
          </a:p>
          <a:p>
            <a:r>
              <a:rPr lang="fr-FR"/>
              <a:t>S4 : La société place sa confiance dans la capacité à gérer, voire à réparer les systèmes sociaux et écologiques avec plus de ressources matérielles et financières pour conserver un monde vivable. Les technologies de captage et de stockage de CO2, indispensables sont incertaines et fortement consommatrice d’électricité. </a:t>
            </a:r>
          </a:p>
          <a:p>
            <a:endParaRPr lang="fr-FR"/>
          </a:p>
        </p:txBody>
      </p:sp>
      <p:sp>
        <p:nvSpPr>
          <p:cNvPr id="4" name="Espace réservé du numéro de diapositive 3">
            <a:extLst>
              <a:ext uri="{FF2B5EF4-FFF2-40B4-BE49-F238E27FC236}">
                <a16:creationId xmlns:a16="http://schemas.microsoft.com/office/drawing/2014/main" id="{05E7683C-4F09-4B70-7517-75A42115C0F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DE0593-AA76-4FA9-B1E9-DBE29758CF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5550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9A6F8-EBEE-D83B-D212-E237AE707C6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1B99152-5D50-2DBD-C042-4B9631765F5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208C80B-D660-1C2A-3320-A8B2AFFBC88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u="none" strike="noStrike" baseline="0">
                <a:solidFill>
                  <a:srgbClr val="000000"/>
                </a:solidFill>
              </a:rPr>
              <a:t>L’effort d’investissement climat augmente fortement d’ici 2030 puis se stabilise voire diminue après 2030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a:p>
        </p:txBody>
      </p:sp>
      <p:sp>
        <p:nvSpPr>
          <p:cNvPr id="4" name="Espace réservé du numéro de diapositive 3">
            <a:extLst>
              <a:ext uri="{FF2B5EF4-FFF2-40B4-BE49-F238E27FC236}">
                <a16:creationId xmlns:a16="http://schemas.microsoft.com/office/drawing/2014/main" id="{0050593C-859A-181B-7F73-7C8544EEB70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DE0593-AA76-4FA9-B1E9-DBE29758CF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458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DE0593-AA76-4FA9-B1E9-DBE29758CF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7840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i="0" u="none" strike="noStrike" baseline="0">
                <a:solidFill>
                  <a:srgbClr val="000000"/>
                </a:solidFill>
                <a:latin typeface="Lexia DaMa"/>
              </a:rPr>
              <a:t>Les estimations données ici représentent un ordre de grandeur. </a:t>
            </a:r>
            <a:r>
              <a:rPr lang="fr-FR" sz="1800" b="0" i="0" u="none" strike="noStrike" baseline="0">
                <a:solidFill>
                  <a:srgbClr val="000000"/>
                </a:solidFill>
                <a:latin typeface="Lexia DaMa"/>
              </a:rPr>
              <a:t>L’exercice d’agrégation des besoins à l’échelle nationale est délicat car les besoins d’ingénierie varient d’un territoire à l’autre. Ils dépendent notamment de l’ingénierie déjà existante sur le territoire, du niveau d’avancement dans la transition écologique et énergétique de la collectivité, de la taille de la collectivité ainsi que de ses caractéristiques géographiques et économiques. Les hypothèses sur les besoins ont été différenciées tant que faire se peut par type de collectivités mais les estimations n’ont pas vocation à être représentatives de l’ensemble des contextes territoriaux. À noter : 1 ETP ne correspond pas forcément à une seule et même personne travaillant à temps plein sur le sujet, le temps de travail peut être partagé entre différents agents. </a:t>
            </a:r>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DE0593-AA76-4FA9-B1E9-DBE29758CF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9672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i="0" u="none" strike="noStrike" baseline="0">
                <a:solidFill>
                  <a:srgbClr val="000000"/>
                </a:solidFill>
                <a:latin typeface="Lexia DaMa"/>
              </a:rPr>
              <a:t>Les estimations données ici représentent un ordre de grandeur. </a:t>
            </a:r>
            <a:r>
              <a:rPr lang="fr-FR" sz="1800" b="0" i="0" u="none" strike="noStrike" baseline="0">
                <a:solidFill>
                  <a:srgbClr val="000000"/>
                </a:solidFill>
                <a:latin typeface="Lexia DaMa"/>
              </a:rPr>
              <a:t>L’exercice d’agrégation des besoins à l’échelle nationale est délicat car les besoins d’ingénierie varient d’un territoire à l’autre. Ils dépendent notamment de l’ingénierie déjà existante sur le territoire, du niveau d’avancement dans la transition écologique et énergétique de la collectivité, de la taille de la collectivité ainsi que de ses caractéristiques géographiques et économiques. Les hypothèses sur les besoins ont été différenciées tant que faire se peut par type de collectivités mais les estimations n’ont pas vocation à être représentatives de l’ensemble des contextes territoriaux. À noter : 1 ETP ne correspond pas forcément à une seule et même personne travaillant à temps plein sur le sujet, le temps de travail peut être partagé entre différents agents. </a:t>
            </a:r>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DE0593-AA76-4FA9-B1E9-DBE29758CF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9137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E82DB-3718-CF3D-0CA9-34C6517F60A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17ABC69-9245-1412-C54D-07C19229A44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44C6965-B1C3-2581-9C63-1DE5F394CD40}"/>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E8D87099-3D76-45D0-2BBF-275D4C633E8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DE0593-AA76-4FA9-B1E9-DBE29758CF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2500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106F4-6E84-3D72-B298-F24FD654847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FB6D7D8-3BA0-0D5A-28DA-D849AFF3056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C289DCD-09A1-3D11-8508-9C7970AA6A5D}"/>
              </a:ext>
            </a:extLst>
          </p:cNvPr>
          <p:cNvSpPr>
            <a:spLocks noGrp="1"/>
          </p:cNvSpPr>
          <p:nvPr>
            <p:ph type="body" idx="1"/>
          </p:nvPr>
        </p:nvSpPr>
        <p:spPr/>
        <p:txBody>
          <a:bodyPr/>
          <a:lstStyle/>
          <a:p>
            <a:pPr marL="0" indent="0">
              <a:buNone/>
            </a:pPr>
            <a:r>
              <a:rPr lang="fr-FR" sz="1200" u="sng" dirty="0"/>
              <a:t>Critères retenus pour le choix du périmètre : </a:t>
            </a:r>
          </a:p>
          <a:p>
            <a:r>
              <a:rPr lang="fr-FR" sz="1200" dirty="0"/>
              <a:t>Actions pour lesquelles il existe une </a:t>
            </a:r>
            <a:r>
              <a:rPr lang="fr-FR" sz="1200" b="1" dirty="0">
                <a:solidFill>
                  <a:srgbClr val="002060"/>
                </a:solidFill>
              </a:rPr>
              <a:t>obligation règlementaire </a:t>
            </a:r>
            <a:r>
              <a:rPr lang="fr-FR" sz="1200" dirty="0"/>
              <a:t>(décret tertiaire, loi </a:t>
            </a:r>
            <a:r>
              <a:rPr lang="fr-FR" sz="1200" dirty="0" err="1"/>
              <a:t>Egalim</a:t>
            </a:r>
            <a:r>
              <a:rPr lang="fr-FR" sz="1200" dirty="0"/>
              <a:t>, verdissement des véhicules..) ; </a:t>
            </a:r>
          </a:p>
          <a:p>
            <a:r>
              <a:rPr lang="fr-FR" sz="1200" dirty="0"/>
              <a:t>Actions requises par la stratégie nationale bas-carbone et qui correspondent </a:t>
            </a:r>
            <a:r>
              <a:rPr lang="fr-FR" sz="1200" b="1" dirty="0">
                <a:solidFill>
                  <a:srgbClr val="002060"/>
                </a:solidFill>
              </a:rPr>
              <a:t>au patrimoine et compétences </a:t>
            </a:r>
            <a:r>
              <a:rPr lang="fr-FR" sz="1200" dirty="0"/>
              <a:t>des collectivités  ; </a:t>
            </a:r>
          </a:p>
          <a:p>
            <a:r>
              <a:rPr lang="fr-FR" sz="1200" dirty="0"/>
              <a:t>Importance de l’action en termes de </a:t>
            </a:r>
            <a:r>
              <a:rPr lang="fr-FR" sz="1200" b="1" dirty="0">
                <a:solidFill>
                  <a:srgbClr val="002060"/>
                </a:solidFill>
              </a:rPr>
              <a:t>réduction de gaz à effet de serre </a:t>
            </a:r>
            <a:r>
              <a:rPr lang="fr-FR" sz="1200" dirty="0"/>
              <a:t>et </a:t>
            </a:r>
            <a:r>
              <a:rPr lang="fr-FR" sz="1200" b="1" dirty="0">
                <a:solidFill>
                  <a:srgbClr val="002060"/>
                </a:solidFill>
              </a:rPr>
              <a:t>de coûts d’investissements</a:t>
            </a:r>
            <a:r>
              <a:rPr lang="fr-FR" sz="1200" dirty="0"/>
              <a:t> pour les collectivités. </a:t>
            </a:r>
          </a:p>
          <a:p>
            <a:r>
              <a:rPr lang="fr-FR" sz="1200" i="1" dirty="0"/>
              <a:t>(Maturité du sujet / existence de données et de trajectoires sur lesquelles s’appuyer)</a:t>
            </a:r>
          </a:p>
          <a:p>
            <a:endParaRPr lang="fr-FR" dirty="0"/>
          </a:p>
        </p:txBody>
      </p:sp>
      <p:sp>
        <p:nvSpPr>
          <p:cNvPr id="4" name="Espace réservé du numéro de diapositive 3">
            <a:extLst>
              <a:ext uri="{FF2B5EF4-FFF2-40B4-BE49-F238E27FC236}">
                <a16:creationId xmlns:a16="http://schemas.microsoft.com/office/drawing/2014/main" id="{31891261-618B-BFC2-226E-339E96AD98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DE0593-AA76-4FA9-B1E9-DBE29758CF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1907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E4012-B595-0B07-531F-26D5366F63E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0FA1FD3-F45B-B055-26D3-87FBBC719A2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21D4DC6-FC8C-8DC0-70CE-0A5C90568BE8}"/>
              </a:ext>
            </a:extLst>
          </p:cNvPr>
          <p:cNvSpPr>
            <a:spLocks noGrp="1"/>
          </p:cNvSpPr>
          <p:nvPr>
            <p:ph type="body" idx="1"/>
          </p:nvPr>
        </p:nvSpPr>
        <p:spPr/>
        <p:txBody>
          <a:bodyPr/>
          <a:lstStyle/>
          <a:p>
            <a:pPr>
              <a:spcAft>
                <a:spcPts val="600"/>
              </a:spcAft>
            </a:pPr>
            <a:r>
              <a:rPr lang="fr-FR" sz="1600" b="0" dirty="0">
                <a:solidFill>
                  <a:schemeClr val="bg1"/>
                </a:solidFill>
              </a:rPr>
              <a:t>3 principales sources d’informations : </a:t>
            </a:r>
          </a:p>
          <a:p>
            <a:pPr marL="742950" lvl="1" indent="-285750">
              <a:spcAft>
                <a:spcPts val="600"/>
              </a:spcAft>
              <a:buFont typeface="Arial" panose="020B0604020202020204" pitchFamily="34" charset="0"/>
              <a:buChar char="•"/>
            </a:pPr>
            <a:r>
              <a:rPr lang="fr-FR" sz="1400" b="0" dirty="0">
                <a:solidFill>
                  <a:schemeClr val="bg1"/>
                </a:solidFill>
              </a:rPr>
              <a:t>Des revues de littérature approfondies pour chaque secteur étudié ; </a:t>
            </a:r>
          </a:p>
          <a:p>
            <a:pPr marL="742950" lvl="1" indent="-285750">
              <a:spcAft>
                <a:spcPts val="600"/>
              </a:spcAft>
              <a:buFont typeface="Arial" panose="020B0604020202020204" pitchFamily="34" charset="0"/>
              <a:buChar char="•"/>
            </a:pPr>
            <a:r>
              <a:rPr lang="fr-FR" sz="1400" b="0" dirty="0">
                <a:solidFill>
                  <a:schemeClr val="bg1"/>
                </a:solidFill>
              </a:rPr>
              <a:t>Des entretiens avec des collectivités et des experts sectoriels ; </a:t>
            </a:r>
          </a:p>
          <a:p>
            <a:pPr marL="742950" lvl="1" indent="-285750">
              <a:spcAft>
                <a:spcPts val="600"/>
              </a:spcAft>
              <a:buFont typeface="Arial" panose="020B0604020202020204" pitchFamily="34" charset="0"/>
              <a:buChar char="•"/>
            </a:pPr>
            <a:r>
              <a:rPr lang="fr-FR" sz="1400" b="0" dirty="0">
                <a:solidFill>
                  <a:schemeClr val="bg1"/>
                </a:solidFill>
              </a:rPr>
              <a:t>Les travaux menés sur les investissements climat à l’échelle nationale par I4CE (Panorama des financements climat, Edition 2022).</a:t>
            </a:r>
          </a:p>
          <a:p>
            <a:endParaRPr lang="fr-FR" dirty="0"/>
          </a:p>
        </p:txBody>
      </p:sp>
      <p:sp>
        <p:nvSpPr>
          <p:cNvPr id="4" name="Espace réservé du numéro de diapositive 3">
            <a:extLst>
              <a:ext uri="{FF2B5EF4-FFF2-40B4-BE49-F238E27FC236}">
                <a16:creationId xmlns:a16="http://schemas.microsoft.com/office/drawing/2014/main" id="{5063FBE8-AC1E-3E3D-F197-F54BE8782BD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DE0593-AA76-4FA9-B1E9-DBE29758CF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9621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D081D-DD8B-FA6B-5FCA-495C39F8531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65C4818-5ABD-3CF8-C7B1-1F60FFDB99D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1DC3148-FF1F-947C-5B88-10E160149CAD}"/>
              </a:ext>
            </a:extLst>
          </p:cNvPr>
          <p:cNvSpPr>
            <a:spLocks noGrp="1"/>
          </p:cNvSpPr>
          <p:nvPr>
            <p:ph type="body" idx="1"/>
          </p:nvPr>
        </p:nvSpPr>
        <p:spPr/>
        <p:txBody>
          <a:bodyPr/>
          <a:lstStyle/>
          <a:p>
            <a:pPr marR="2200" algn="just"/>
            <a:r>
              <a:rPr lang="fr-FR" sz="1800" b="0" i="0" u="none" strike="noStrike" baseline="0" dirty="0">
                <a:solidFill>
                  <a:srgbClr val="000000"/>
                </a:solidFill>
                <a:latin typeface="Lexia DaMa"/>
              </a:rPr>
              <a:t>Qu’entend-on par « investissements des collectivités » ? </a:t>
            </a:r>
          </a:p>
          <a:p>
            <a:pPr marR="2200" algn="just"/>
            <a:r>
              <a:rPr lang="fr-FR" sz="1800" b="0" i="0" u="none" strike="noStrike" baseline="0" dirty="0">
                <a:solidFill>
                  <a:srgbClr val="000000"/>
                </a:solidFill>
                <a:latin typeface="Lexia DaMa"/>
              </a:rPr>
              <a:t>Les collectivités comprennent les régions), les départements, les communes, les groupements de communes à fiscalité propre et les syndicats intercommunaux (notamment les syndicats d’électricité). Les autres syndicats, notamment les syndicats de transports, ne sont pas inclus dans le périmètre des collectivités dans cette étude. À noter que les projections des besoins d’investissements ne concernent que les collectivités en France métropolitaine. </a:t>
            </a:r>
          </a:p>
          <a:p>
            <a:pPr marR="2200" algn="just"/>
            <a:r>
              <a:rPr lang="fr-FR" sz="1800" b="0" i="0" u="none" strike="noStrike" baseline="0" dirty="0">
                <a:solidFill>
                  <a:srgbClr val="000000"/>
                </a:solidFill>
                <a:latin typeface="Lexia DaMa"/>
              </a:rPr>
              <a:t>Les investissements correspondent aux dépenses de la section « investissement » des budgets principaux et annexes des collectivités. Ils incluent les investissements directs des collectivités et les subventions d’investissements aux acteurs à qui elles ont délégué certaines compétences en matière de transport, comme les syndicats de transports exerçant la compétence AOM ou les gestionnaires d’infrastructures (RATP, SNCF Réseau). </a:t>
            </a:r>
          </a:p>
          <a:p>
            <a:pPr marR="2200" algn="just"/>
            <a:r>
              <a:rPr lang="fr-FR" sz="1800" b="0" i="0" u="none" strike="noStrike" baseline="0" dirty="0">
                <a:solidFill>
                  <a:srgbClr val="000000"/>
                </a:solidFill>
                <a:latin typeface="Lexia DaMa"/>
              </a:rPr>
              <a:t>Les besoins futurs des subventions d’investissement par les collectivités aux délégataires de transport sont estimés à partir des proportions du modèle de financement actuel. </a:t>
            </a:r>
            <a:endParaRPr lang="fr-FR" b="0" dirty="0"/>
          </a:p>
        </p:txBody>
      </p:sp>
      <p:sp>
        <p:nvSpPr>
          <p:cNvPr id="4" name="Espace réservé du numéro de diapositive 3">
            <a:extLst>
              <a:ext uri="{FF2B5EF4-FFF2-40B4-BE49-F238E27FC236}">
                <a16:creationId xmlns:a16="http://schemas.microsoft.com/office/drawing/2014/main" id="{645B38B3-D276-33A6-32B1-4A7A8AA4252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DE0593-AA76-4FA9-B1E9-DBE29758CF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7600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4DE0593-AA76-4FA9-B1E9-DBE29758CF50}" type="slidenum">
              <a:rPr lang="en-US" smtClean="0"/>
              <a:t>4</a:t>
            </a:fld>
            <a:endParaRPr lang="en-US"/>
          </a:p>
        </p:txBody>
      </p:sp>
    </p:spTree>
    <p:extLst>
      <p:ext uri="{BB962C8B-B14F-4D97-AF65-F5344CB8AC3E}">
        <p14:creationId xmlns:p14="http://schemas.microsoft.com/office/powerpoint/2010/main" val="1493563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B94BE-6475-A38B-4436-780042CDABD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395CADF-0A56-26E9-BCFC-57F47D5A8A1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57E1A4E-3D25-4522-98E5-D0AF347A45F7}"/>
              </a:ext>
            </a:extLst>
          </p:cNvPr>
          <p:cNvSpPr>
            <a:spLocks noGrp="1"/>
          </p:cNvSpPr>
          <p:nvPr>
            <p:ph type="body" idx="1"/>
          </p:nvPr>
        </p:nvSpPr>
        <p:spPr/>
        <p:txBody>
          <a:bodyPr/>
          <a:lstStyle/>
          <a:p>
            <a:pPr marL="0" marR="0" lvl="0" indent="0" algn="just" defTabSz="959937" rtl="0" eaLnBrk="1" fontAlgn="auto" latinLnBrk="0" hangingPunct="1">
              <a:lnSpc>
                <a:spcPct val="100000"/>
              </a:lnSpc>
              <a:spcBef>
                <a:spcPts val="630"/>
              </a:spcBef>
              <a:spcAft>
                <a:spcPts val="0"/>
              </a:spcAft>
              <a:buClrTx/>
              <a:buSzTx/>
              <a:buFontTx/>
              <a:buNone/>
              <a:tabLst/>
              <a:defRPr/>
            </a:pPr>
            <a:r>
              <a:rPr lang="fr-FR" b="1" i="0"/>
              <a:t>Exemples :  </a:t>
            </a:r>
          </a:p>
          <a:p>
            <a:pPr marL="0" marR="0" lvl="0" indent="0" algn="just" defTabSz="959937" rtl="0" eaLnBrk="1" fontAlgn="auto" latinLnBrk="0" hangingPunct="1">
              <a:lnSpc>
                <a:spcPct val="100000"/>
              </a:lnSpc>
              <a:spcBef>
                <a:spcPts val="630"/>
              </a:spcBef>
              <a:spcAft>
                <a:spcPts val="0"/>
              </a:spcAft>
              <a:buClrTx/>
              <a:buSzTx/>
              <a:buFontTx/>
              <a:buNone/>
              <a:tabLst/>
              <a:defRPr/>
            </a:pPr>
            <a:endParaRPr lang="fr-FR" b="1" i="0"/>
          </a:p>
          <a:p>
            <a:pPr marL="171450" marR="0" lvl="0" indent="-171450" algn="just" defTabSz="959937" rtl="0" eaLnBrk="1" fontAlgn="auto" latinLnBrk="0" hangingPunct="1">
              <a:lnSpc>
                <a:spcPct val="100000"/>
              </a:lnSpc>
              <a:spcBef>
                <a:spcPts val="630"/>
              </a:spcBef>
              <a:spcAft>
                <a:spcPts val="0"/>
              </a:spcAft>
              <a:buClrTx/>
              <a:buSzTx/>
              <a:buFont typeface="Arial" panose="020B0604020202020204" pitchFamily="34" charset="0"/>
              <a:buChar char="•"/>
              <a:tabLst/>
              <a:defRPr/>
            </a:pPr>
            <a:r>
              <a:rPr lang="fr-FR" b="0" i="0"/>
              <a:t>Gymnase, piscine inutilisables</a:t>
            </a:r>
          </a:p>
          <a:p>
            <a:pPr marL="171450" marR="0" lvl="0" indent="-171450" algn="just" defTabSz="959937" rtl="0" eaLnBrk="1" fontAlgn="auto" latinLnBrk="0" hangingPunct="1">
              <a:lnSpc>
                <a:spcPct val="100000"/>
              </a:lnSpc>
              <a:spcBef>
                <a:spcPts val="630"/>
              </a:spcBef>
              <a:spcAft>
                <a:spcPts val="0"/>
              </a:spcAft>
              <a:buClrTx/>
              <a:buSzTx/>
              <a:buFont typeface="Arial" panose="020B0604020202020204" pitchFamily="34" charset="0"/>
              <a:buChar char="•"/>
              <a:tabLst/>
              <a:defRPr/>
            </a:pPr>
            <a:r>
              <a:rPr lang="fr-FR" b="0" i="0"/>
              <a:t>750 M€/an ANRU</a:t>
            </a:r>
          </a:p>
          <a:p>
            <a:pPr marL="171450" marR="0" lvl="0" indent="-171450" algn="just" defTabSz="959937" rtl="0" eaLnBrk="1" fontAlgn="auto" latinLnBrk="0" hangingPunct="1">
              <a:lnSpc>
                <a:spcPct val="100000"/>
              </a:lnSpc>
              <a:spcBef>
                <a:spcPts val="630"/>
              </a:spcBef>
              <a:spcAft>
                <a:spcPts val="0"/>
              </a:spcAft>
              <a:buClrTx/>
              <a:buSzTx/>
              <a:buFont typeface="Arial" panose="020B0604020202020204" pitchFamily="34" charset="0"/>
              <a:buChar char="•"/>
              <a:tabLst/>
              <a:defRPr/>
            </a:pPr>
            <a:r>
              <a:rPr lang="fr-FR" b="0" i="0"/>
              <a:t>7 Mds€ dans la rénovation énergétique</a:t>
            </a:r>
          </a:p>
          <a:p>
            <a:pPr marL="171450" marR="0" lvl="0" indent="-171450" algn="just" defTabSz="959937" rtl="0" eaLnBrk="1" fontAlgn="auto" latinLnBrk="0" hangingPunct="1">
              <a:lnSpc>
                <a:spcPct val="100000"/>
              </a:lnSpc>
              <a:spcBef>
                <a:spcPts val="630"/>
              </a:spcBef>
              <a:spcAft>
                <a:spcPts val="0"/>
              </a:spcAft>
              <a:buClrTx/>
              <a:buSzTx/>
              <a:buFont typeface="Arial" panose="020B0604020202020204" pitchFamily="34" charset="0"/>
              <a:buChar char="•"/>
              <a:tabLst/>
              <a:defRPr/>
            </a:pPr>
            <a:r>
              <a:rPr lang="fr-FR" b="0" i="0"/>
              <a:t>13 Mds€ dans les infras de transport</a:t>
            </a:r>
          </a:p>
          <a:p>
            <a:pPr marL="171450" marR="0" lvl="0" indent="-171450" algn="just" defTabSz="959937" rtl="0" eaLnBrk="1" fontAlgn="auto" latinLnBrk="0" hangingPunct="1">
              <a:lnSpc>
                <a:spcPct val="100000"/>
              </a:lnSpc>
              <a:spcBef>
                <a:spcPts val="630"/>
              </a:spcBef>
              <a:spcAft>
                <a:spcPts val="0"/>
              </a:spcAft>
              <a:buClrTx/>
              <a:buSzTx/>
              <a:buFont typeface="Arial" panose="020B0604020202020204" pitchFamily="34" charset="0"/>
              <a:buChar char="•"/>
              <a:tabLst/>
              <a:defRPr/>
            </a:pPr>
            <a:endParaRPr lang="fr-FR" b="0" i="0"/>
          </a:p>
          <a:p>
            <a:pPr marL="285750" indent="-285750" algn="just" defTabSz="959937">
              <a:lnSpc>
                <a:spcPct val="100000"/>
              </a:lnSpc>
              <a:spcBef>
                <a:spcPts val="630"/>
              </a:spcBef>
              <a:buFont typeface="Arial" panose="020B0604020202020204" pitchFamily="34" charset="0"/>
              <a:buChar char="•"/>
              <a:defRPr/>
            </a:pPr>
            <a:r>
              <a:rPr lang="fr-FR" sz="1200"/>
              <a:t>Risques sociaux et économiques</a:t>
            </a:r>
          </a:p>
          <a:p>
            <a:pPr marL="285750" indent="-285750" algn="just" defTabSz="959937">
              <a:lnSpc>
                <a:spcPct val="100000"/>
              </a:lnSpc>
              <a:spcBef>
                <a:spcPts val="630"/>
              </a:spcBef>
              <a:buFont typeface="Arial" panose="020B0604020202020204" pitchFamily="34" charset="0"/>
              <a:buChar char="•"/>
              <a:defRPr/>
            </a:pPr>
            <a:r>
              <a:rPr lang="fr-FR" sz="1200"/>
              <a:t>On loupe des opportunités d’adapter notre pays à moindre coût</a:t>
            </a:r>
          </a:p>
          <a:p>
            <a:pPr marL="285750" indent="-285750" algn="just" defTabSz="959937">
              <a:lnSpc>
                <a:spcPct val="100000"/>
              </a:lnSpc>
              <a:spcBef>
                <a:spcPts val="630"/>
              </a:spcBef>
              <a:buFont typeface="Arial" panose="020B0604020202020204" pitchFamily="34" charset="0"/>
              <a:buChar char="•"/>
              <a:defRPr/>
            </a:pPr>
            <a:r>
              <a:rPr lang="fr-FR" sz="1200" b="0"/>
              <a:t>Revenir sur ces investissements après sera très coûteux : pourra t’on se le permettre ?</a:t>
            </a:r>
          </a:p>
          <a:p>
            <a:pPr marL="285750" indent="-285750" algn="just" defTabSz="959937">
              <a:lnSpc>
                <a:spcPct val="100000"/>
              </a:lnSpc>
              <a:spcBef>
                <a:spcPts val="630"/>
              </a:spcBef>
              <a:buFont typeface="Arial" panose="020B0604020202020204" pitchFamily="34" charset="0"/>
              <a:buChar char="•"/>
              <a:defRPr/>
            </a:pPr>
            <a:r>
              <a:rPr lang="fr-FR" sz="1200" b="0"/>
              <a:t>Une question d’efficacité de la dépense publique</a:t>
            </a:r>
          </a:p>
          <a:p>
            <a:pPr marL="285750" indent="-285750" algn="just" defTabSz="959937">
              <a:lnSpc>
                <a:spcPct val="100000"/>
              </a:lnSpc>
              <a:spcBef>
                <a:spcPts val="630"/>
              </a:spcBef>
              <a:buFont typeface="Arial" panose="020B0604020202020204" pitchFamily="34" charset="0"/>
              <a:buChar char="•"/>
              <a:defRPr/>
            </a:pPr>
            <a:r>
              <a:rPr lang="fr-FR" sz="1200"/>
              <a:t>Une question de responsabilité sociale et économique</a:t>
            </a:r>
          </a:p>
          <a:p>
            <a:pPr algn="just" defTabSz="959937">
              <a:lnSpc>
                <a:spcPct val="100000"/>
              </a:lnSpc>
              <a:spcBef>
                <a:spcPts val="630"/>
              </a:spcBef>
              <a:defRPr/>
            </a:pPr>
            <a:r>
              <a:rPr lang="fr-FR" sz="1200" b="0"/>
              <a:t>=&gt; Pourquoi n’est-ce pas fait ?</a:t>
            </a:r>
            <a:endParaRPr lang="fr-FR" b="0" i="0"/>
          </a:p>
        </p:txBody>
      </p:sp>
      <p:sp>
        <p:nvSpPr>
          <p:cNvPr id="4" name="Espace réservé du numéro de diapositive 3">
            <a:extLst>
              <a:ext uri="{FF2B5EF4-FFF2-40B4-BE49-F238E27FC236}">
                <a16:creationId xmlns:a16="http://schemas.microsoft.com/office/drawing/2014/main" id="{A6CC64CA-75CC-40D3-52AF-93C95EB41C5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69143-7E67-490C-88A8-DA762093E4C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2372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BA1F7-B700-27B9-ADC2-50817482536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00796BE-9D25-D3AE-C28D-4E6489F05E2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10791B8-B566-AF38-D23D-6C87DFBC3D0B}"/>
              </a:ext>
            </a:extLst>
          </p:cNvPr>
          <p:cNvSpPr>
            <a:spLocks noGrp="1"/>
          </p:cNvSpPr>
          <p:nvPr>
            <p:ph type="body" idx="1"/>
          </p:nvPr>
        </p:nvSpPr>
        <p:spPr/>
        <p:txBody>
          <a:bodyPr/>
          <a:lstStyle/>
          <a:p>
            <a:r>
              <a:rPr lang="fr-FR" b="1"/>
              <a:t>Message 3 : mieux répondre aux crises, mais ne pas oublier également la réduction des vulnérabilités pour minimiser les dommages</a:t>
            </a:r>
          </a:p>
          <a:p>
            <a:endParaRPr lang="fr-FR" b="1"/>
          </a:p>
          <a:p>
            <a:r>
              <a:rPr lang="fr-FR"/>
              <a:t>discours observé (notamment du gouvernement) focus sur la gestion de crise </a:t>
            </a:r>
          </a:p>
          <a:p>
            <a:r>
              <a:rPr lang="fr-FR"/>
              <a:t>Ou au mieux la prévention des risques</a:t>
            </a:r>
          </a:p>
          <a:p>
            <a:r>
              <a:rPr lang="fr-FR"/>
              <a:t>Ce sont des composantes essentielles de l’adaptation sur lesquelles besoin de faire plus car le risque 0 n’existera jamais et ce n’est pas quand le feu est déclaré que l’on construit une caserne de pompiers</a:t>
            </a:r>
          </a:p>
          <a:p>
            <a:r>
              <a:rPr lang="fr-FR"/>
              <a:t>Mais pas que ça, aussi construire des territoires, une économie… plus robustes, en s’attaquant aux déterminants structurels de la vulnérabilité : ex. sur les écosystème (Agences de l’eau), l’aménagement…</a:t>
            </a:r>
          </a:p>
          <a:p>
            <a:endParaRPr lang="fr-FR"/>
          </a:p>
          <a:p>
            <a:pPr marL="0" marR="0" lvl="0" indent="0" algn="l" defTabSz="914400" rtl="0" eaLnBrk="1" fontAlgn="auto" latinLnBrk="0" hangingPunct="1">
              <a:lnSpc>
                <a:spcPct val="100000"/>
              </a:lnSpc>
              <a:spcBef>
                <a:spcPts val="0"/>
              </a:spcBef>
              <a:spcAft>
                <a:spcPts val="0"/>
              </a:spcAft>
              <a:buClrTx/>
              <a:buSzTx/>
              <a:buFontTx/>
              <a:buNone/>
              <a:tabLst/>
              <a:defRPr/>
            </a:pPr>
            <a:r>
              <a:rPr lang="fr-FR"/>
              <a:t>Ex. Augmenter et maintenir dans la durée les moyens dont disposent les agences de l’eau pour leur action en faveur du Grand cycle de l’eau et de la biodiversité (300 M€/an)</a:t>
            </a:r>
          </a:p>
          <a:p>
            <a:endParaRPr lang="fr-FR"/>
          </a:p>
          <a:p>
            <a:r>
              <a:rPr lang="fr-FR"/>
              <a:t> ---</a:t>
            </a:r>
          </a:p>
          <a:p>
            <a:r>
              <a:rPr lang="fr-FR"/>
              <a:t>Ex. sécurité civile mais aussi plantation forestière (moyens des pompiers et de l’ONF)</a:t>
            </a:r>
          </a:p>
          <a:p>
            <a:r>
              <a:rPr lang="fr-FR"/>
              <a:t>Ex. organisation des urgences mais aussi aménagement des villes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t>Ex. arrêtés sécheresse et les quotas mais aussi les investissement dans l’efficacité des réseaux d’eau et la transition agricole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p>
          <a:p>
            <a:endParaRPr lang="fr-FR"/>
          </a:p>
        </p:txBody>
      </p:sp>
      <p:sp>
        <p:nvSpPr>
          <p:cNvPr id="4" name="Espace réservé du numéro de diapositive 3">
            <a:extLst>
              <a:ext uri="{FF2B5EF4-FFF2-40B4-BE49-F238E27FC236}">
                <a16:creationId xmlns:a16="http://schemas.microsoft.com/office/drawing/2014/main" id="{7D556A66-A568-C50D-574A-ABF8CF3732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69143-7E67-490C-88A8-DA762093E4C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2910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AF809-B7E2-81FE-310D-1237BFC9A53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956AFC8-EF40-4FB8-B054-E93ADDA5FE6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72452C8-1A9E-D7D5-3968-0FB5F091C46F}"/>
              </a:ext>
            </a:extLst>
          </p:cNvPr>
          <p:cNvSpPr>
            <a:spLocks noGrp="1"/>
          </p:cNvSpPr>
          <p:nvPr>
            <p:ph type="body" idx="1"/>
          </p:nvPr>
        </p:nvSpPr>
        <p:spPr/>
        <p:txBody>
          <a:bodyPr/>
          <a:lstStyle/>
          <a:p>
            <a:pPr marL="457200" indent="-457200" algn="just">
              <a:lnSpc>
                <a:spcPct val="150000"/>
              </a:lnSpc>
              <a:spcBef>
                <a:spcPts val="0"/>
              </a:spcBef>
              <a:buFont typeface="+mj-lt"/>
              <a:buAutoNum type="arabicPeriod"/>
            </a:pPr>
            <a:r>
              <a:rPr lang="fr-FR" sz="1200">
                <a:solidFill>
                  <a:srgbClr val="444444"/>
                </a:solidFill>
                <a:latin typeface="Calibri" panose="020F0502020204030204" pitchFamily="34" charset="0"/>
                <a:ea typeface="Calibri" panose="020F0502020204030204" pitchFamily="34" charset="0"/>
                <a:cs typeface="Times New Roman" panose="02020603050405020304" pitchFamily="18" charset="0"/>
              </a:rPr>
              <a:t>Toutes les commissions de l’AN concernées, portez le sujet dans vos commission</a:t>
            </a:r>
            <a:endParaRPr lang="fr-FR"/>
          </a:p>
        </p:txBody>
      </p:sp>
      <p:sp>
        <p:nvSpPr>
          <p:cNvPr id="4" name="Espace réservé du numéro de diapositive 3">
            <a:extLst>
              <a:ext uri="{FF2B5EF4-FFF2-40B4-BE49-F238E27FC236}">
                <a16:creationId xmlns:a16="http://schemas.microsoft.com/office/drawing/2014/main" id="{6BF48C6D-7D09-05B4-F6C2-7A7EE10CDEA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69143-7E67-490C-88A8-DA762093E4C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2984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00541-CECB-0971-E4D9-46097F2A5D2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E7B118C-6E1A-CED4-DDA0-2286DB1C86A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8C14935-43C2-DD5B-1296-25E32E938354}"/>
              </a:ext>
            </a:extLst>
          </p:cNvPr>
          <p:cNvSpPr>
            <a:spLocks noGrp="1"/>
          </p:cNvSpPr>
          <p:nvPr>
            <p:ph type="body" idx="1"/>
          </p:nvPr>
        </p:nvSpPr>
        <p:spPr/>
        <p:txBody>
          <a:bodyPr/>
          <a:lstStyle/>
          <a:p>
            <a:pPr algn="just">
              <a:spcBef>
                <a:spcPts val="600"/>
              </a:spcBef>
              <a:spcAft>
                <a:spcPts val="600"/>
              </a:spcAft>
            </a:pPr>
            <a:r>
              <a:rPr lang="fr-FR" sz="1800">
                <a:effectLst/>
                <a:latin typeface="Calibri" panose="020F0502020204030204" pitchFamily="34" charset="0"/>
                <a:ea typeface="Calibri" panose="020F0502020204030204" pitchFamily="34" charset="0"/>
                <a:cs typeface="Calibri" panose="020F0502020204030204" pitchFamily="34" charset="0"/>
              </a:rPr>
              <a:t>Les coûts de l’adaptation ne se limiteront pas aux coûts de </a:t>
            </a:r>
            <a:r>
              <a:rPr lang="fr-FR" sz="1800">
                <a:effectLst/>
                <a:highlight>
                  <a:srgbClr val="00FFFF"/>
                </a:highlight>
                <a:latin typeface="Calibri" panose="020F0502020204030204" pitchFamily="34" charset="0"/>
                <a:ea typeface="Calibri" panose="020F0502020204030204" pitchFamily="34" charset="0"/>
                <a:cs typeface="Calibri" panose="020F0502020204030204" pitchFamily="34" charset="0"/>
              </a:rPr>
              <a:t>ces 18 mesures</a:t>
            </a:r>
            <a:r>
              <a:rPr lang="fr-FR" sz="1800">
                <a:effectLst/>
                <a:latin typeface="Calibri" panose="020F0502020204030204" pitchFamily="34" charset="0"/>
                <a:ea typeface="Calibri" panose="020F0502020204030204" pitchFamily="34" charset="0"/>
                <a:cs typeface="Calibri" panose="020F0502020204030204" pitchFamily="34" charset="0"/>
              </a:rPr>
              <a:t>. Mais les sommes totales à engager dépendent de choix politiques et donc de débats démocratiques encore à venir.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spcAft>
                <a:spcPts val="600"/>
              </a:spcAft>
            </a:pPr>
            <a:r>
              <a:rPr lang="fr-FR" sz="1800">
                <a:effectLst/>
                <a:latin typeface="Calibri" panose="020F0502020204030204" pitchFamily="34" charset="0"/>
                <a:ea typeface="Calibri" panose="020F0502020204030204" pitchFamily="34" charset="0"/>
                <a:cs typeface="Calibri" panose="020F0502020204030204" pitchFamily="34" charset="0"/>
              </a:rPr>
              <a:t>Les enjeux renvoient en effet à des questions aussi fondamentales que le niveau de risque que l’on est collectivement prêt à accepter lorsqu’un nouvel aménagement est décidé ; sur les activités ou les territoires que l’on souhaite protéger et ceux que l’on accepte de voir se transformer, sur les modèles agricoles ou touristiques que l’on souhaite privilégier ou encore sur le niveau de solidarité entre territoires plus ou moins exposés.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spcAft>
                <a:spcPts val="600"/>
              </a:spcAft>
            </a:pPr>
            <a:r>
              <a:rPr lang="fr-FR" sz="1800">
                <a:effectLst/>
                <a:latin typeface="Calibri" panose="020F0502020204030204" pitchFamily="34" charset="0"/>
                <a:ea typeface="Calibri" panose="020F0502020204030204" pitchFamily="34" charset="0"/>
                <a:cs typeface="Calibri" panose="020F0502020204030204" pitchFamily="34" charset="0"/>
              </a:rPr>
              <a:t>Avancer dans la construction et l’évolution d’un consensus social est un préalable nécessaire pour construire la politique d’adaptation, et donc également pour évaluer les besoins d’investissement associés. A ce stade, il est surtout possible de poser des jalons permettant de mieux saisir les types de besoins associés à différentes alternatives.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spcAft>
                <a:spcPts val="600"/>
              </a:spcAft>
            </a:pPr>
            <a:r>
              <a:rPr lang="fr-FR" sz="1800">
                <a:effectLst/>
                <a:latin typeface="Calibri" panose="020F0502020204030204" pitchFamily="34" charset="0"/>
                <a:ea typeface="Calibri" panose="020F0502020204030204" pitchFamily="34" charset="0"/>
                <a:cs typeface="Calibri" panose="020F0502020204030204" pitchFamily="34" charset="0"/>
              </a:rPr>
              <a:t>Chacun de ces choix s’accompagne de besoins spécifiques qui peuvent renchérir le coût d’atteinte d’autres objectifs de politiques publiques. Mais ils seront aussi la garantie que ces objectifs pourront être durablement atteints malgré les impacts du changement climatique. Les coûts de l’adaptation ne sont alors ni plus ni moins que les coûts de politiques de transition, de mobilité, de santé, d’aménagement ou encore de développement touristique adaptées et résilientes.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endParaRPr lang="fr-FR"/>
          </a:p>
          <a:p>
            <a:pPr marL="685800" lvl="1">
              <a:spcBef>
                <a:spcPts val="0"/>
              </a:spcBef>
              <a:buFont typeface="Wingdings" panose="05000000000000000000" pitchFamily="2" charset="2"/>
              <a:buChar char="è"/>
            </a:pPr>
            <a:r>
              <a:rPr lang="fr-FR" sz="2200">
                <a:solidFill>
                  <a:schemeClr val="tx1"/>
                </a:solidFill>
              </a:rPr>
              <a:t>A quel rythme transformer les espaces et les modèles ? </a:t>
            </a:r>
          </a:p>
          <a:p>
            <a:pPr lvl="2" indent="-342900">
              <a:spcBef>
                <a:spcPts val="0"/>
              </a:spcBef>
              <a:buFont typeface="Wingdings" pitchFamily="2" charset="2"/>
              <a:buChar char="§"/>
            </a:pPr>
            <a:r>
              <a:rPr lang="fr-FR" sz="1800">
                <a:solidFill>
                  <a:schemeClr val="tx1"/>
                </a:solidFill>
              </a:rPr>
              <a:t>Ex. continue-t-on de soutenir la neige artificielle comme solution de transition ? </a:t>
            </a:r>
          </a:p>
          <a:p>
            <a:endParaRPr lang="fr-FR"/>
          </a:p>
        </p:txBody>
      </p:sp>
      <p:sp>
        <p:nvSpPr>
          <p:cNvPr id="4" name="Espace réservé du numéro de diapositive 3">
            <a:extLst>
              <a:ext uri="{FF2B5EF4-FFF2-40B4-BE49-F238E27FC236}">
                <a16:creationId xmlns:a16="http://schemas.microsoft.com/office/drawing/2014/main" id="{4797D523-9116-87D9-1241-DD1C11C7880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DE0593-AA76-4FA9-B1E9-DBE29758CF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5663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enseignements tirés de l’exercice de modélisation prospective montrent que réussir la transition bas-carbone vers la neutralité carbone à l’horizon 2050, sans avoir recours à des crédits internationaux, implique, à l’échelle du territoire français, de :</a:t>
            </a:r>
          </a:p>
          <a:p>
            <a:endParaRPr lang="fr-FR" dirty="0"/>
          </a:p>
          <a:p>
            <a:pPr marL="171450" indent="-171450">
              <a:buFont typeface="Arial" panose="020B0604020202020204" pitchFamily="34" charset="0"/>
              <a:buChar char="•"/>
            </a:pPr>
            <a:r>
              <a:rPr lang="fr-FR" dirty="0" err="1"/>
              <a:t>Décarbonner</a:t>
            </a:r>
            <a:r>
              <a:rPr lang="fr-FR" dirty="0"/>
              <a:t> complètement l’énergie utilisée à l’horizon 2050 (à l’exception du transport aérien),</a:t>
            </a:r>
          </a:p>
          <a:p>
            <a:pPr marL="171450" indent="-171450">
              <a:buFont typeface="Arial" panose="020B0604020202020204" pitchFamily="34" charset="0"/>
              <a:buChar char="•"/>
            </a:pPr>
            <a:r>
              <a:rPr lang="fr-FR" dirty="0"/>
              <a:t>Réduire de moitié les consommations d’énergie dans tous les secteurs d’activité, en développant des équipements plus performants et en adoptant des modes de vie plus sobres et plus circulaires,</a:t>
            </a:r>
          </a:p>
          <a:p>
            <a:pPr marL="171450" indent="-171450">
              <a:buFont typeface="Arial" panose="020B0604020202020204" pitchFamily="34" charset="0"/>
              <a:buChar char="•"/>
            </a:pPr>
            <a:r>
              <a:rPr lang="fr-FR" dirty="0"/>
              <a:t>Réduire au maximum les émissions non énergétiques, issues très majoritairement du secteur agricole et des procédés industriels,</a:t>
            </a:r>
          </a:p>
          <a:p>
            <a:pPr marL="171450" indent="-171450">
              <a:buFont typeface="Arial" panose="020B0604020202020204" pitchFamily="34" charset="0"/>
              <a:buChar char="•"/>
            </a:pPr>
            <a:r>
              <a:rPr lang="fr-FR" dirty="0"/>
              <a:t>Augmenter et sécuriser les puits de carbone, c’est-à-dire les écosystèmes naturels et les procédés et les matériaux capables de capter une quantité significative de CO</a:t>
            </a:r>
            <a:r>
              <a:rPr lang="fr-FR" baseline="-25000" dirty="0"/>
              <a:t>2 </a:t>
            </a:r>
            <a:r>
              <a:rPr lang="fr-FR" dirty="0"/>
              <a:t>: sols, forêts, produits issus de la bioéconomie (paille, bois pour la construction…), technologies de capture et stockage du carbone.</a:t>
            </a:r>
          </a:p>
          <a:p>
            <a:pPr marL="171450" indent="-171450">
              <a:buFont typeface="Arial" panose="020B0604020202020204" pitchFamily="34" charset="0"/>
              <a:buChar char="•"/>
            </a:pPr>
            <a:endParaRPr lang="fr-FR" dirty="0"/>
          </a:p>
          <a:p>
            <a:pPr marL="0" indent="0">
              <a:buFont typeface="Arial" panose="020B0604020202020204" pitchFamily="34" charset="0"/>
              <a:buNone/>
            </a:pPr>
            <a:r>
              <a:rPr lang="fr-FR" dirty="0"/>
              <a:t>Pour cela, la SNBC formule 45 orientations de politiques publiques à traduire dès à présent en mesures concrètes par tous les acteurs, en particulier les décideurs publics.</a:t>
            </a:r>
          </a:p>
          <a:p>
            <a:endParaRPr lang="fr-FR" dirty="0"/>
          </a:p>
        </p:txBody>
      </p:sp>
      <p:sp>
        <p:nvSpPr>
          <p:cNvPr id="4" name="Espace réservé du numéro de diapositive 3"/>
          <p:cNvSpPr>
            <a:spLocks noGrp="1"/>
          </p:cNvSpPr>
          <p:nvPr>
            <p:ph type="sldNum" sz="quarter" idx="5"/>
          </p:nvPr>
        </p:nvSpPr>
        <p:spPr/>
        <p:txBody>
          <a:bodyPr/>
          <a:lstStyle/>
          <a:p>
            <a:fld id="{94DE0593-AA76-4FA9-B1E9-DBE29758CF50}" type="slidenum">
              <a:rPr lang="en-US" smtClean="0"/>
              <a:t>5</a:t>
            </a:fld>
            <a:endParaRPr lang="en-US"/>
          </a:p>
        </p:txBody>
      </p:sp>
    </p:spTree>
    <p:extLst>
      <p:ext uri="{BB962C8B-B14F-4D97-AF65-F5344CB8AC3E}">
        <p14:creationId xmlns:p14="http://schemas.microsoft.com/office/powerpoint/2010/main" val="2473503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 bon objectif mais efforts insuffisants - accélérer, notamment bâtiment/transport (VD)</a:t>
            </a:r>
          </a:p>
          <a:p>
            <a:endParaRPr lang="fr-FR" dirty="0">
              <a:solidFill>
                <a:srgbClr val="4D7B58"/>
              </a:solidFill>
              <a:latin typeface="EuclidCircularA-Medium"/>
            </a:endParaRPr>
          </a:p>
          <a:p>
            <a:endParaRPr lang="fr-FR" dirty="0">
              <a:solidFill>
                <a:srgbClr val="4D7B58"/>
              </a:solidFill>
              <a:latin typeface="EuclidCircularA-Medium"/>
            </a:endParaRPr>
          </a:p>
          <a:p>
            <a:r>
              <a:rPr lang="fr-FR" dirty="0">
                <a:solidFill>
                  <a:srgbClr val="4D7B58"/>
                </a:solidFill>
                <a:latin typeface="EuclidCircularA-Medium"/>
              </a:rPr>
              <a:t>----</a:t>
            </a:r>
          </a:p>
          <a:p>
            <a:r>
              <a:rPr lang="fr-FR" dirty="0">
                <a:solidFill>
                  <a:srgbClr val="4D7B58"/>
                </a:solidFill>
                <a:latin typeface="EuclidCircularA-Medium"/>
              </a:rPr>
              <a:t>Le 1</a:t>
            </a:r>
            <a:r>
              <a:rPr lang="fr-FR" sz="500" dirty="0">
                <a:solidFill>
                  <a:srgbClr val="4D7B58"/>
                </a:solidFill>
                <a:latin typeface="EuclidCircularA-Medium"/>
              </a:rPr>
              <a:t>er </a:t>
            </a:r>
            <a:r>
              <a:rPr lang="fr-FR" dirty="0">
                <a:solidFill>
                  <a:srgbClr val="4D7B58"/>
                </a:solidFill>
                <a:latin typeface="EuclidCircularA-Medium"/>
              </a:rPr>
              <a:t>budget carbone fixé en 2015 et couvrant la période 2015-2018 a été dépassé de 62 Mt</a:t>
            </a:r>
            <a:r>
              <a:rPr lang="fr-FR" dirty="0">
                <a:solidFill>
                  <a:srgbClr val="4D7B58"/>
                </a:solidFill>
                <a:latin typeface="EuclidCircularA-Regular"/>
              </a:rPr>
              <a:t>CO2</a:t>
            </a:r>
            <a:r>
              <a:rPr lang="fr-FR" dirty="0">
                <a:solidFill>
                  <a:srgbClr val="4D7B58"/>
                </a:solidFill>
                <a:latin typeface="EuclidCircularA-Medium"/>
              </a:rPr>
              <a:t>e, selon les</a:t>
            </a:r>
            <a:r>
              <a:rPr lang="en-US" dirty="0">
                <a:solidFill>
                  <a:srgbClr val="000000"/>
                </a:solidFill>
                <a:latin typeface="Calibri"/>
                <a:cs typeface="Calibri"/>
              </a:rPr>
              <a:t> </a:t>
            </a:r>
            <a:r>
              <a:rPr lang="fr-FR" dirty="0">
                <a:solidFill>
                  <a:srgbClr val="4D7B58"/>
                </a:solidFill>
                <a:latin typeface="EuclidCircularA-Medium"/>
              </a:rPr>
              <a:t>données préliminaires produites par le CITEPA. La baisse des émissions de 1,1 % par an en moyenne pour la période 2015-2018</a:t>
            </a:r>
            <a:r>
              <a:rPr lang="fr-FR" sz="500" dirty="0">
                <a:solidFill>
                  <a:srgbClr val="4D7B58"/>
                </a:solidFill>
                <a:latin typeface="EuclidCircularA-Medium"/>
              </a:rPr>
              <a:t>63 </a:t>
            </a:r>
            <a:r>
              <a:rPr lang="fr-FR" dirty="0">
                <a:solidFill>
                  <a:srgbClr val="4D7B58"/>
                </a:solidFill>
                <a:latin typeface="EuclidCircularA-Medium"/>
              </a:rPr>
              <a:t>est beaucoup trop faible et très inférieure à la décroissance visée de 1,9 % par an soutenant ce 1</a:t>
            </a:r>
            <a:r>
              <a:rPr lang="fr-FR" sz="500" dirty="0">
                <a:solidFill>
                  <a:srgbClr val="4D7B58"/>
                </a:solidFill>
                <a:latin typeface="EuclidCircularA-Medium"/>
              </a:rPr>
              <a:t>er </a:t>
            </a:r>
            <a:r>
              <a:rPr lang="fr-FR" dirty="0">
                <a:solidFill>
                  <a:srgbClr val="4D7B58"/>
                </a:solidFill>
                <a:latin typeface="EuclidCircularA-Medium"/>
              </a:rPr>
              <a:t>budget ; elle doit démarrer ou changer d’échelle dans pratiquement tous les grands secteurs de l’économie pour dépasser les 3 % par an d’ici 2025 afin de s’engager vers la neutralité carbone conformément à la trajectoire du projet de SNBC2.</a:t>
            </a:r>
            <a:endParaRPr lang="fr-FR" dirty="0"/>
          </a:p>
          <a:p>
            <a:endParaRPr lang="fr-FR" dirty="0"/>
          </a:p>
          <a:p>
            <a:r>
              <a:rPr lang="fr-FR" dirty="0">
                <a:solidFill>
                  <a:srgbClr val="1F2E58"/>
                </a:solidFill>
                <a:latin typeface="AGaramondPro-Regular"/>
              </a:rPr>
              <a:t>Les secteurs des bâtiments et du transport, deux des secteurs les plus émetteurs (voir encadré 4) ont accumulé des retards importants par rapport à la trajectoire SNBC1.</a:t>
            </a:r>
          </a:p>
          <a:p>
            <a:endParaRPr lang="fr-FR" dirty="0">
              <a:solidFill>
                <a:srgbClr val="1F2E58"/>
              </a:solidFill>
              <a:latin typeface="AGaramondPro-Regular"/>
            </a:endParaRPr>
          </a:p>
          <a:p>
            <a:r>
              <a:rPr lang="fr-FR" b="1" dirty="0">
                <a:solidFill>
                  <a:srgbClr val="1F2E58"/>
                </a:solidFill>
                <a:latin typeface="AGaramondPro-Bold"/>
              </a:rPr>
              <a:t>L’empreinte carbone des Français a augmenté de 20% entre 1995 et 2015 </a:t>
            </a:r>
            <a:r>
              <a:rPr lang="fr-FR" dirty="0">
                <a:solidFill>
                  <a:srgbClr val="1F2E58"/>
                </a:solidFill>
                <a:latin typeface="AGaramondPro-Regular"/>
              </a:rPr>
              <a:t>(1995 et 2017 étant les dates de début et de fin des données).</a:t>
            </a:r>
            <a:r>
              <a:rPr lang="fr-FR" sz="500" dirty="0">
                <a:solidFill>
                  <a:srgbClr val="1F2E58"/>
                </a:solidFill>
                <a:latin typeface="AGaramondPro-Regular"/>
              </a:rPr>
              <a:t>84 </a:t>
            </a:r>
            <a:r>
              <a:rPr lang="fr-FR" dirty="0">
                <a:solidFill>
                  <a:srgbClr val="1F2E58"/>
                </a:solidFill>
                <a:latin typeface="AGaramondPro-Regular"/>
              </a:rPr>
              <a:t>Depuis 1995, les émissions liées aux importations ont doublé quand celles liées à la production intérieure (hors exportations) ont diminué d’un cinquième.</a:t>
            </a:r>
            <a:r>
              <a:rPr lang="fr-FR" sz="500" dirty="0">
                <a:solidFill>
                  <a:srgbClr val="1F2E58"/>
                </a:solidFill>
                <a:latin typeface="AGaramondPro-Regular"/>
              </a:rPr>
              <a:t>85 </a:t>
            </a:r>
            <a:r>
              <a:rPr lang="fr-FR" dirty="0">
                <a:solidFill>
                  <a:srgbClr val="1F2E58"/>
                </a:solidFill>
                <a:latin typeface="AGaramondPro-Regular"/>
              </a:rPr>
              <a:t>Le poids des émissions de GES liées aux importations de la France est croissant. Elles sont devenues plus élevées que les émissions domestiques (hors exportations) depuis 2010. En 2015, l’empreinte carbone des français atteint 11 tCO2e par habitant, en comparaison les émissions nationales sont évaluées à 6,6t CO2e par habitant</a:t>
            </a:r>
            <a:endParaRPr lang="fr-FR" dirty="0"/>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DE0593-AA76-4FA9-B1E9-DBE29758CF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9082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4DE0593-AA76-4FA9-B1E9-DBE29758CF50}" type="slidenum">
              <a:rPr lang="en-US" smtClean="0"/>
              <a:t>7</a:t>
            </a:fld>
            <a:endParaRPr lang="en-US"/>
          </a:p>
        </p:txBody>
      </p:sp>
    </p:spTree>
    <p:extLst>
      <p:ext uri="{BB962C8B-B14F-4D97-AF65-F5344CB8AC3E}">
        <p14:creationId xmlns:p14="http://schemas.microsoft.com/office/powerpoint/2010/main" val="1965771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a:solidFill>
                  <a:schemeClr val="tx2"/>
                </a:solidFill>
              </a:rPr>
              <a:t>* </a:t>
            </a:r>
            <a:r>
              <a:rPr lang="fr-FR" sz="1200" b="0" i="1" u="none" strike="noStrike" baseline="0">
                <a:solidFill>
                  <a:schemeClr val="tx2"/>
                </a:solidFill>
                <a:latin typeface="HelveticaNeueLT Std Med"/>
              </a:rPr>
              <a:t>Les estimations des besoins d’investissements dans le matériel roulant ferroviaire sont imprécises. Nous avons prolongé le niveau d’investissement observé ces dix dernières années (pas de déficit d’investissement dans le matériel roulant ferroviaire contrairement aux infrastructures ferroviaires) et ajouté un surcoût de + 30 % pour le verdissement des près de 1000 rames existantes de TER diesel et bi-mode entre 2028 et 2050. </a:t>
            </a:r>
            <a:endParaRPr lang="fr-FR" sz="1200" i="1">
              <a:solidFill>
                <a:schemeClr val="tx2"/>
              </a:solidFill>
            </a:endParaRPr>
          </a:p>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DE0593-AA76-4FA9-B1E9-DBE29758CF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1364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0" u="none" strike="noStrike" baseline="0">
                <a:solidFill>
                  <a:srgbClr val="000000"/>
                </a:solidFill>
                <a:latin typeface="HelveticaNeueLT Std Med"/>
              </a:rPr>
              <a:t>Note 1 : les investissements historiques correspondent aux investissements des collectivités estimés en 2020 et pour quelques secteurs, lorsque les données 2021 étaient disponibles, à la moyenne entre les investissements 2020 et 2021. </a:t>
            </a:r>
          </a:p>
          <a:p>
            <a:r>
              <a:rPr lang="fr-FR" sz="1800" b="0" i="0" u="none" strike="noStrike" baseline="0">
                <a:solidFill>
                  <a:srgbClr val="000000"/>
                </a:solidFill>
                <a:latin typeface="HelveticaNeueLT Std Med"/>
              </a:rPr>
              <a:t>Note 2 : Les investissements historiques sont rapportés en euros courants, tandis que les besoins sont exprimés en euros constants pour des prix observés au cours des années récentes (2015-2019). Dans certains secteurs, la projection comprend des évolutions de prix, par exemple sous l’effet d’économies d’échelle ou de gains d’apprentissage. </a:t>
            </a:r>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DE0593-AA76-4FA9-B1E9-DBE29758CF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0894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7E72A-3553-2609-6F5B-E3101305557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4D38C05-6681-D959-150C-3B73C518616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342DFBC-CFC7-7E23-0EBF-BD082905C9B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4F7B92D-094C-A101-D4E5-E358479497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DE0593-AA76-4FA9-B1E9-DBE29758CF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167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04FB6-7AFA-1DBD-1952-D9C7DD4BB8D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817E5FC-D979-52C4-44C1-FBA52887E79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D8BB40B-BA6F-3E4D-084A-09DE79B4E149}"/>
              </a:ext>
            </a:extLst>
          </p:cNvPr>
          <p:cNvSpPr>
            <a:spLocks noGrp="1"/>
          </p:cNvSpPr>
          <p:nvPr>
            <p:ph type="body" idx="1"/>
          </p:nvPr>
        </p:nvSpPr>
        <p:spPr/>
        <p:txBody>
          <a:bodyPr/>
          <a:lstStyle/>
          <a:p>
            <a:r>
              <a:rPr lang="fr-FR" dirty="0"/>
              <a:t>Source vélo historique : Vélo et territoires</a:t>
            </a:r>
          </a:p>
          <a:p>
            <a:r>
              <a:rPr lang="fr-FR" dirty="0"/>
              <a:t>Source TC historique : Chiffrés clés des transports 2023</a:t>
            </a:r>
          </a:p>
          <a:p>
            <a:r>
              <a:rPr lang="fr-FR" dirty="0"/>
              <a:t>Source verdissement des véhicules T&amp;E (</a:t>
            </a:r>
            <a:r>
              <a:rPr lang="fr-FR" dirty="0" err="1"/>
              <a:t>think</a:t>
            </a:r>
            <a:r>
              <a:rPr lang="fr-FR" dirty="0"/>
              <a:t> tank)</a:t>
            </a:r>
          </a:p>
        </p:txBody>
      </p:sp>
      <p:sp>
        <p:nvSpPr>
          <p:cNvPr id="4" name="Espace réservé du numéro de diapositive 3">
            <a:extLst>
              <a:ext uri="{FF2B5EF4-FFF2-40B4-BE49-F238E27FC236}">
                <a16:creationId xmlns:a16="http://schemas.microsoft.com/office/drawing/2014/main" id="{66DDA23F-3993-1F0A-386F-5A471C15AF1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DE0593-AA76-4FA9-B1E9-DBE29758CF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62553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hyperlink" Target="https://twitter.com/I4CE_" TargetMode="External"/><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hyperlink" Target="https://www.linkedin.com/company/i4ce" TargetMode="External"/><Relationship Id="rId5" Type="http://schemas.openxmlformats.org/officeDocument/2006/relationships/image" Target="../media/image3.png"/><Relationship Id="rId4" Type="http://schemas.openxmlformats.org/officeDocument/2006/relationships/hyperlink" Target="https://i4ce.us11.list-manage.com/subscribe?u=1aa9ac01e1dd2d504836ed299&amp;id=3c097b98ec" TargetMode="External"/><Relationship Id="rId9"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hyperlink" Target="https://twitter.com/I4CE_" TargetMode="External"/><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hyperlink" Target="https://www.linkedin.com/company/i4ce" TargetMode="External"/><Relationship Id="rId5" Type="http://schemas.openxmlformats.org/officeDocument/2006/relationships/image" Target="../media/image3.png"/><Relationship Id="rId4" Type="http://schemas.openxmlformats.org/officeDocument/2006/relationships/hyperlink" Target="https://i4ce.us11.list-manage.com/subscribe?u=1aa9ac01e1dd2d504836ed299&amp;id=3c097b98ec" TargetMode="External"/><Relationship Id="rId9"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8" Type="http://schemas.openxmlformats.org/officeDocument/2006/relationships/hyperlink" Target="https://twitter.com/I4CE_" TargetMode="External"/><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3.xml"/><Relationship Id="rId6" Type="http://schemas.openxmlformats.org/officeDocument/2006/relationships/hyperlink" Target="https://www.linkedin.com/company/i4ce" TargetMode="External"/><Relationship Id="rId5" Type="http://schemas.openxmlformats.org/officeDocument/2006/relationships/image" Target="../media/image3.png"/><Relationship Id="rId4" Type="http://schemas.openxmlformats.org/officeDocument/2006/relationships/hyperlink" Target="https://i4ce.us11.list-manage.com/subscribe?u=1aa9ac01e1dd2d504836ed299&amp;id=3c097b98ec" TargetMode="External"/><Relationship Id="rId9"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8" Type="http://schemas.openxmlformats.org/officeDocument/2006/relationships/hyperlink" Target="https://twitter.com/I4CE_" TargetMode="External"/><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4.xml"/><Relationship Id="rId6" Type="http://schemas.openxmlformats.org/officeDocument/2006/relationships/hyperlink" Target="https://www.linkedin.com/company/i4ce" TargetMode="External"/><Relationship Id="rId5" Type="http://schemas.openxmlformats.org/officeDocument/2006/relationships/image" Target="../media/image3.png"/><Relationship Id="rId4" Type="http://schemas.openxmlformats.org/officeDocument/2006/relationships/hyperlink" Target="https://i4ce.us11.list-manage.com/subscribe?u=1aa9ac01e1dd2d504836ed299&amp;id=3c097b98ec" TargetMode="External"/><Relationship Id="rId9"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Rectangle 6"/>
          <p:cNvSpPr/>
          <p:nvPr userDrawn="1"/>
        </p:nvSpPr>
        <p:spPr>
          <a:xfrm>
            <a:off x="0" y="-27384"/>
            <a:ext cx="9144000" cy="3573016"/>
          </a:xfrm>
          <a:prstGeom prst="rect">
            <a:avLst/>
          </a:prstGeom>
          <a:solidFill>
            <a:srgbClr val="174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Connecteur droit 10"/>
          <p:cNvCxnSpPr/>
          <p:nvPr userDrawn="1"/>
        </p:nvCxnSpPr>
        <p:spPr>
          <a:xfrm>
            <a:off x="1907704" y="260648"/>
            <a:ext cx="0" cy="316835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2051719" y="1063973"/>
            <a:ext cx="6835799" cy="1212900"/>
          </a:xfrm>
        </p:spPr>
        <p:txBody>
          <a:bodyPr anchor="t">
            <a:normAutofit/>
          </a:bodyPr>
          <a:lstStyle>
            <a:lvl1pPr algn="l">
              <a:defRPr sz="3200">
                <a:solidFill>
                  <a:schemeClr val="bg1"/>
                </a:solidFill>
              </a:defRPr>
            </a:lvl1pPr>
          </a:lstStyle>
          <a:p>
            <a:r>
              <a:rPr lang="fr-FR"/>
              <a:t>Modifiez le style du titre</a:t>
            </a:r>
            <a:endParaRPr lang="en-US" dirty="0"/>
          </a:p>
        </p:txBody>
      </p:sp>
      <p:sp>
        <p:nvSpPr>
          <p:cNvPr id="3" name="Sous-titre 2"/>
          <p:cNvSpPr>
            <a:spLocks noGrp="1"/>
          </p:cNvSpPr>
          <p:nvPr>
            <p:ph type="subTitle" idx="1"/>
          </p:nvPr>
        </p:nvSpPr>
        <p:spPr>
          <a:xfrm>
            <a:off x="2051719" y="2276872"/>
            <a:ext cx="6835799" cy="504056"/>
          </a:xfrm>
        </p:spPr>
        <p:txBody>
          <a:bodyPr>
            <a:normAutofit/>
          </a:bodyPr>
          <a:lstStyle>
            <a:lvl1pPr marL="0" indent="0" algn="l">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14" name="Espace réservé du texte 13"/>
          <p:cNvSpPr>
            <a:spLocks noGrp="1"/>
          </p:cNvSpPr>
          <p:nvPr>
            <p:ph type="body" sz="quarter" idx="13" hasCustomPrompt="1"/>
          </p:nvPr>
        </p:nvSpPr>
        <p:spPr>
          <a:xfrm>
            <a:off x="2051049" y="3068959"/>
            <a:ext cx="6836469" cy="360041"/>
          </a:xfrm>
        </p:spPr>
        <p:txBody>
          <a:bodyPr>
            <a:noAutofit/>
          </a:bodyPr>
          <a:lstStyle>
            <a:lvl1pPr marL="0" indent="0">
              <a:buNone/>
              <a:defRPr sz="1800">
                <a:solidFill>
                  <a:schemeClr val="bg1"/>
                </a:solidFill>
              </a:defRPr>
            </a:lvl1pPr>
          </a:lstStyle>
          <a:p>
            <a:pPr lvl="0"/>
            <a:r>
              <a:rPr lang="en-US" dirty="0"/>
              <a:t>AUTEURS &amp; LIEU</a:t>
            </a:r>
          </a:p>
        </p:txBody>
      </p:sp>
      <p:sp>
        <p:nvSpPr>
          <p:cNvPr id="17" name="Espace réservé du texte 13"/>
          <p:cNvSpPr>
            <a:spLocks noGrp="1"/>
          </p:cNvSpPr>
          <p:nvPr>
            <p:ph type="body" sz="quarter" idx="14" hasCustomPrompt="1"/>
          </p:nvPr>
        </p:nvSpPr>
        <p:spPr>
          <a:xfrm>
            <a:off x="252919" y="3068960"/>
            <a:ext cx="1479406" cy="360041"/>
          </a:xfrm>
        </p:spPr>
        <p:txBody>
          <a:bodyPr>
            <a:noAutofit/>
          </a:bodyPr>
          <a:lstStyle>
            <a:lvl1pPr marL="0" indent="0" algn="ctr">
              <a:buNone/>
              <a:defRPr sz="1800">
                <a:solidFill>
                  <a:schemeClr val="bg1"/>
                </a:solidFill>
              </a:defRPr>
            </a:lvl1pPr>
          </a:lstStyle>
          <a:p>
            <a:pPr lvl="0"/>
            <a:r>
              <a:rPr lang="en-US" dirty="0"/>
              <a:t>DATE</a:t>
            </a:r>
          </a:p>
        </p:txBody>
      </p:sp>
      <p:pic>
        <p:nvPicPr>
          <p:cNvPr id="23" name="Imag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260648"/>
            <a:ext cx="1480805" cy="1716956"/>
          </a:xfrm>
          <a:prstGeom prst="rect">
            <a:avLst/>
          </a:prstGeom>
        </p:spPr>
      </p:pic>
    </p:spTree>
    <p:extLst>
      <p:ext uri="{BB962C8B-B14F-4D97-AF65-F5344CB8AC3E}">
        <p14:creationId xmlns:p14="http://schemas.microsoft.com/office/powerpoint/2010/main" val="352185659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titre 3">
    <p:spTree>
      <p:nvGrpSpPr>
        <p:cNvPr id="1" name=""/>
        <p:cNvGrpSpPr/>
        <p:nvPr/>
      </p:nvGrpSpPr>
      <p:grpSpPr>
        <a:xfrm>
          <a:off x="0" y="0"/>
          <a:ext cx="0" cy="0"/>
          <a:chOff x="0" y="0"/>
          <a:chExt cx="0" cy="0"/>
        </a:xfrm>
      </p:grpSpPr>
      <p:sp>
        <p:nvSpPr>
          <p:cNvPr id="2" name="Titre 1"/>
          <p:cNvSpPr>
            <a:spLocks noGrp="1"/>
          </p:cNvSpPr>
          <p:nvPr>
            <p:ph type="title"/>
          </p:nvPr>
        </p:nvSpPr>
        <p:spPr>
          <a:xfrm>
            <a:off x="395536" y="2862064"/>
            <a:ext cx="8352928" cy="1143000"/>
          </a:xfrm>
        </p:spPr>
        <p:txBody>
          <a:bodyPr anchor="t"/>
          <a:lstStyle>
            <a:lvl1pPr algn="l">
              <a:defRPr>
                <a:latin typeface="+mn-lt"/>
              </a:defRPr>
            </a:lvl1pPr>
          </a:lstStyle>
          <a:p>
            <a:r>
              <a:rPr lang="fr-FR"/>
              <a:t>Modifiez le style du titre</a:t>
            </a:r>
            <a:endParaRPr lang="en-US"/>
          </a:p>
        </p:txBody>
      </p:sp>
      <p:pic>
        <p:nvPicPr>
          <p:cNvPr id="6" name="Imag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6202" b="81302"/>
          <a:stretch/>
        </p:blipFill>
        <p:spPr>
          <a:xfrm>
            <a:off x="0" y="2420888"/>
            <a:ext cx="9144000" cy="288032"/>
          </a:xfrm>
          <a:prstGeom prst="rect">
            <a:avLst/>
          </a:prstGeom>
        </p:spPr>
      </p:pic>
      <p:sp>
        <p:nvSpPr>
          <p:cNvPr id="7" name="ZoneTexte 6"/>
          <p:cNvSpPr txBox="1"/>
          <p:nvPr userDrawn="1"/>
        </p:nvSpPr>
        <p:spPr>
          <a:xfrm>
            <a:off x="251520" y="6525344"/>
            <a:ext cx="3096344" cy="261610"/>
          </a:xfrm>
          <a:prstGeom prst="rect">
            <a:avLst/>
          </a:prstGeom>
          <a:noFill/>
        </p:spPr>
        <p:txBody>
          <a:bodyPr wrap="square" rtlCol="0">
            <a:spAutoFit/>
          </a:bodyPr>
          <a:lstStyle/>
          <a:p>
            <a:r>
              <a:rPr lang="fr-FR" sz="1100" b="1" noProof="0" dirty="0">
                <a:solidFill>
                  <a:schemeClr val="tx1"/>
                </a:solidFill>
              </a:rPr>
              <a:t>I</a:t>
            </a:r>
            <a:r>
              <a:rPr lang="fr-FR" sz="1100" b="1" noProof="0" dirty="0">
                <a:solidFill>
                  <a:srgbClr val="EE0612"/>
                </a:solidFill>
              </a:rPr>
              <a:t>4</a:t>
            </a:r>
            <a:r>
              <a:rPr lang="fr-FR" sz="1100" b="1" noProof="0" dirty="0">
                <a:solidFill>
                  <a:schemeClr val="tx1"/>
                </a:solidFill>
              </a:rPr>
              <a:t>CE</a:t>
            </a:r>
            <a:r>
              <a:rPr lang="fr-FR" sz="1100" b="1" baseline="0" noProof="0" dirty="0">
                <a:solidFill>
                  <a:schemeClr val="tx1"/>
                </a:solidFill>
              </a:rPr>
              <a:t> </a:t>
            </a:r>
            <a:r>
              <a:rPr lang="fr-FR" sz="1100" b="0" baseline="0" noProof="0" dirty="0">
                <a:solidFill>
                  <a:schemeClr val="tx1"/>
                </a:solidFill>
              </a:rPr>
              <a:t>–</a:t>
            </a:r>
            <a:r>
              <a:rPr lang="fr-FR" sz="1100" b="1" baseline="0" noProof="0" dirty="0">
                <a:solidFill>
                  <a:schemeClr val="tx1"/>
                </a:solidFill>
              </a:rPr>
              <a:t> </a:t>
            </a:r>
            <a:r>
              <a:rPr lang="fr-FR" sz="1100" b="0" noProof="0" dirty="0">
                <a:solidFill>
                  <a:schemeClr val="tx1"/>
                </a:solidFill>
              </a:rPr>
              <a:t>Institut de l’économie pour le climat</a:t>
            </a:r>
          </a:p>
        </p:txBody>
      </p:sp>
    </p:spTree>
    <p:extLst>
      <p:ext uri="{BB962C8B-B14F-4D97-AF65-F5344CB8AC3E}">
        <p14:creationId xmlns:p14="http://schemas.microsoft.com/office/powerpoint/2010/main" val="338275149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titre 4">
    <p:spTree>
      <p:nvGrpSpPr>
        <p:cNvPr id="1" name=""/>
        <p:cNvGrpSpPr/>
        <p:nvPr/>
      </p:nvGrpSpPr>
      <p:grpSpPr>
        <a:xfrm>
          <a:off x="0" y="0"/>
          <a:ext cx="0" cy="0"/>
          <a:chOff x="0" y="0"/>
          <a:chExt cx="0" cy="0"/>
        </a:xfrm>
      </p:grpSpPr>
      <p:sp>
        <p:nvSpPr>
          <p:cNvPr id="2" name="Titre 1"/>
          <p:cNvSpPr>
            <a:spLocks noGrp="1"/>
          </p:cNvSpPr>
          <p:nvPr>
            <p:ph type="title"/>
          </p:nvPr>
        </p:nvSpPr>
        <p:spPr>
          <a:xfrm>
            <a:off x="395536" y="2708918"/>
            <a:ext cx="8352928" cy="1205971"/>
          </a:xfrm>
          <a:solidFill>
            <a:schemeClr val="bg1"/>
          </a:solidFill>
        </p:spPr>
        <p:txBody>
          <a:bodyPr/>
          <a:lstStyle>
            <a:lvl1pPr algn="l">
              <a:defRPr/>
            </a:lvl1pPr>
          </a:lstStyle>
          <a:p>
            <a:r>
              <a:rPr lang="fr-FR"/>
              <a:t>Modifiez le style du titre</a:t>
            </a:r>
            <a:endParaRPr lang="en-US"/>
          </a:p>
        </p:txBody>
      </p:sp>
      <p:sp>
        <p:nvSpPr>
          <p:cNvPr id="3" name="Triangle rectangle 2"/>
          <p:cNvSpPr/>
          <p:nvPr userDrawn="1"/>
        </p:nvSpPr>
        <p:spPr>
          <a:xfrm rot="5400000">
            <a:off x="28528" y="-31441"/>
            <a:ext cx="2708919" cy="2771801"/>
          </a:xfrm>
          <a:prstGeom prst="rtTriangle">
            <a:avLst/>
          </a:prstGeom>
          <a:solidFill>
            <a:srgbClr val="009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riangle rectangle 6"/>
          <p:cNvSpPr/>
          <p:nvPr userDrawn="1"/>
        </p:nvSpPr>
        <p:spPr>
          <a:xfrm rot="16200000">
            <a:off x="6173561" y="3897505"/>
            <a:ext cx="2953054" cy="2987824"/>
          </a:xfrm>
          <a:prstGeom prst="rtTriangle">
            <a:avLst/>
          </a:prstGeom>
          <a:solidFill>
            <a:srgbClr val="444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userDrawn="1"/>
        </p:nvSpPr>
        <p:spPr>
          <a:xfrm>
            <a:off x="251520" y="6525344"/>
            <a:ext cx="3096344" cy="261610"/>
          </a:xfrm>
          <a:prstGeom prst="rect">
            <a:avLst/>
          </a:prstGeom>
          <a:noFill/>
        </p:spPr>
        <p:txBody>
          <a:bodyPr wrap="square" rtlCol="0">
            <a:spAutoFit/>
          </a:bodyPr>
          <a:lstStyle/>
          <a:p>
            <a:r>
              <a:rPr lang="fr-FR" sz="1100" b="1" noProof="0" dirty="0">
                <a:solidFill>
                  <a:schemeClr val="tx1"/>
                </a:solidFill>
              </a:rPr>
              <a:t>I</a:t>
            </a:r>
            <a:r>
              <a:rPr lang="fr-FR" sz="1100" b="1" noProof="0" dirty="0">
                <a:solidFill>
                  <a:srgbClr val="EE0612"/>
                </a:solidFill>
              </a:rPr>
              <a:t>4</a:t>
            </a:r>
            <a:r>
              <a:rPr lang="fr-FR" sz="1100" b="1" noProof="0" dirty="0">
                <a:solidFill>
                  <a:schemeClr val="tx1"/>
                </a:solidFill>
              </a:rPr>
              <a:t>CE</a:t>
            </a:r>
            <a:r>
              <a:rPr lang="fr-FR" sz="1100" b="1" baseline="0" noProof="0" dirty="0">
                <a:solidFill>
                  <a:schemeClr val="tx1"/>
                </a:solidFill>
              </a:rPr>
              <a:t> </a:t>
            </a:r>
            <a:r>
              <a:rPr lang="fr-FR" sz="1100" b="0" baseline="0" noProof="0" dirty="0">
                <a:solidFill>
                  <a:schemeClr val="tx1"/>
                </a:solidFill>
              </a:rPr>
              <a:t>–</a:t>
            </a:r>
            <a:r>
              <a:rPr lang="fr-FR" sz="1100" b="1" baseline="0" noProof="0" dirty="0">
                <a:solidFill>
                  <a:schemeClr val="tx1"/>
                </a:solidFill>
              </a:rPr>
              <a:t> </a:t>
            </a:r>
            <a:r>
              <a:rPr lang="fr-FR" sz="1100" b="0" noProof="0" dirty="0">
                <a:solidFill>
                  <a:schemeClr val="tx1"/>
                </a:solidFill>
              </a:rPr>
              <a:t>Institut de l’économie pour le climat</a:t>
            </a:r>
          </a:p>
        </p:txBody>
      </p:sp>
    </p:spTree>
    <p:extLst>
      <p:ext uri="{BB962C8B-B14F-4D97-AF65-F5344CB8AC3E}">
        <p14:creationId xmlns:p14="http://schemas.microsoft.com/office/powerpoint/2010/main" val="291547027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pic>
        <p:nvPicPr>
          <p:cNvPr id="2" name="Imag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40338"/>
          <a:stretch/>
        </p:blipFill>
        <p:spPr>
          <a:xfrm>
            <a:off x="0" y="-27384"/>
            <a:ext cx="9144000" cy="6885384"/>
          </a:xfrm>
          <a:prstGeom prst="rect">
            <a:avLst/>
          </a:prstGeom>
        </p:spPr>
      </p:pic>
      <p:sp>
        <p:nvSpPr>
          <p:cNvPr id="5" name="ZoneTexte 4"/>
          <p:cNvSpPr txBox="1"/>
          <p:nvPr userDrawn="1"/>
        </p:nvSpPr>
        <p:spPr>
          <a:xfrm rot="2737892">
            <a:off x="5540936" y="1383802"/>
            <a:ext cx="3453061" cy="738664"/>
          </a:xfrm>
          <a:prstGeom prst="rect">
            <a:avLst/>
          </a:prstGeom>
          <a:noFill/>
        </p:spPr>
        <p:txBody>
          <a:bodyPr wrap="none" rtlCol="0">
            <a:spAutoFit/>
          </a:bodyPr>
          <a:lstStyle/>
          <a:p>
            <a:r>
              <a:rPr lang="en-US" sz="1400" dirty="0">
                <a:solidFill>
                  <a:schemeClr val="bg1"/>
                </a:solidFill>
              </a:rPr>
              <a:t>I4CE – Institute</a:t>
            </a:r>
            <a:r>
              <a:rPr lang="en-US" sz="1400" baseline="0" dirty="0">
                <a:solidFill>
                  <a:schemeClr val="bg1"/>
                </a:solidFill>
              </a:rPr>
              <a:t> for Climate Economics </a:t>
            </a:r>
            <a:br>
              <a:rPr lang="en-US" sz="1400" baseline="0" dirty="0">
                <a:solidFill>
                  <a:schemeClr val="bg1"/>
                </a:solidFill>
              </a:rPr>
            </a:br>
            <a:r>
              <a:rPr lang="en-US" sz="1400" baseline="0" dirty="0">
                <a:solidFill>
                  <a:schemeClr val="bg1"/>
                </a:solidFill>
              </a:rPr>
              <a:t>20-22 Rue des Petits Hôtels, 75010 Paris</a:t>
            </a:r>
          </a:p>
          <a:p>
            <a:r>
              <a:rPr lang="en-US" sz="1400" u="none" baseline="0" dirty="0">
                <a:solidFill>
                  <a:schemeClr val="bg1"/>
                </a:solidFill>
              </a:rPr>
              <a:t>www.i4ce.org | contact@i4ce.org</a:t>
            </a:r>
            <a:endParaRPr lang="en-US" sz="1400" dirty="0">
              <a:solidFill>
                <a:schemeClr val="bg1"/>
              </a:solidFill>
            </a:endParaRPr>
          </a:p>
        </p:txBody>
      </p:sp>
      <p:cxnSp>
        <p:nvCxnSpPr>
          <p:cNvPr id="7" name="Connecteur droit 6"/>
          <p:cNvCxnSpPr/>
          <p:nvPr userDrawn="1"/>
        </p:nvCxnSpPr>
        <p:spPr>
          <a:xfrm>
            <a:off x="755576" y="6021288"/>
            <a:ext cx="0" cy="6480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Espace réservé du texte 10"/>
          <p:cNvSpPr>
            <a:spLocks noGrp="1"/>
          </p:cNvSpPr>
          <p:nvPr>
            <p:ph type="body" sz="quarter" idx="10" hasCustomPrompt="1"/>
          </p:nvPr>
        </p:nvSpPr>
        <p:spPr>
          <a:xfrm>
            <a:off x="2843807" y="3643908"/>
            <a:ext cx="3456385" cy="1803416"/>
          </a:xfrm>
          <a:solidFill>
            <a:schemeClr val="bg1"/>
          </a:solidFill>
        </p:spPr>
        <p:txBody>
          <a:bodyPr anchor="t">
            <a:normAutofit/>
          </a:bodyPr>
          <a:lstStyle>
            <a:lvl1pPr marL="0" indent="0" algn="ctr">
              <a:buNone/>
              <a:defRPr sz="2800" baseline="0">
                <a:latin typeface="+mj-lt"/>
              </a:defRPr>
            </a:lvl1pPr>
          </a:lstStyle>
          <a:p>
            <a:pPr lvl="0"/>
            <a:r>
              <a:rPr lang="en-US" dirty="0" err="1"/>
              <a:t>Remerciements</a:t>
            </a:r>
            <a:endParaRPr lang="en-US" dirty="0"/>
          </a:p>
          <a:p>
            <a:pPr lvl="0"/>
            <a:r>
              <a:rPr lang="en-US" dirty="0" err="1"/>
              <a:t>Adresse</a:t>
            </a:r>
            <a:r>
              <a:rPr lang="en-US" dirty="0"/>
              <a:t> contact</a:t>
            </a:r>
          </a:p>
        </p:txBody>
      </p:sp>
      <p:pic>
        <p:nvPicPr>
          <p:cNvPr id="8" name="Image 7"/>
          <p:cNvPicPr>
            <a:picLocks noChangeAspect="1"/>
          </p:cNvPicPr>
          <p:nvPr userDrawn="1"/>
        </p:nvPicPr>
        <p:blipFill rotWithShape="1">
          <a:blip r:embed="rId3" cstate="print">
            <a:extLst>
              <a:ext uri="{28A0092B-C50C-407E-A947-70E740481C1C}">
                <a14:useLocalDpi xmlns:a14="http://schemas.microsoft.com/office/drawing/2010/main" val="0"/>
              </a:ext>
            </a:extLst>
          </a:blip>
          <a:srcRect r="3889" b="561"/>
          <a:stretch/>
        </p:blipFill>
        <p:spPr>
          <a:xfrm>
            <a:off x="67833" y="40690"/>
            <a:ext cx="1263807" cy="1516102"/>
          </a:xfrm>
          <a:prstGeom prst="rect">
            <a:avLst/>
          </a:prstGeom>
        </p:spPr>
      </p:pic>
      <p:grpSp>
        <p:nvGrpSpPr>
          <p:cNvPr id="9" name="Groupe 8"/>
          <p:cNvGrpSpPr/>
          <p:nvPr userDrawn="1"/>
        </p:nvGrpSpPr>
        <p:grpSpPr>
          <a:xfrm>
            <a:off x="3563888" y="2967900"/>
            <a:ext cx="555442" cy="555442"/>
            <a:chOff x="2339752" y="692696"/>
            <a:chExt cx="792088" cy="792088"/>
          </a:xfrm>
        </p:grpSpPr>
        <p:sp>
          <p:nvSpPr>
            <p:cNvPr id="10" name="Rectangle 9"/>
            <p:cNvSpPr/>
            <p:nvPr/>
          </p:nvSpPr>
          <p:spPr>
            <a:xfrm>
              <a:off x="2339752" y="692696"/>
              <a:ext cx="79208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4" descr="https://static.thenounproject.com/png/509045-200.png">
              <a:hlinkClick r:id="rId4"/>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444327" y="797271"/>
              <a:ext cx="582938" cy="5829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grpSp>
        <p:nvGrpSpPr>
          <p:cNvPr id="13" name="Groupe 12"/>
          <p:cNvGrpSpPr/>
          <p:nvPr userDrawn="1"/>
        </p:nvGrpSpPr>
        <p:grpSpPr>
          <a:xfrm>
            <a:off x="4247964" y="2967899"/>
            <a:ext cx="555442" cy="555442"/>
            <a:chOff x="2339752" y="1592796"/>
            <a:chExt cx="792088" cy="792088"/>
          </a:xfrm>
        </p:grpSpPr>
        <p:sp>
          <p:nvSpPr>
            <p:cNvPr id="14" name="Rectangle 13"/>
            <p:cNvSpPr/>
            <p:nvPr/>
          </p:nvSpPr>
          <p:spPr>
            <a:xfrm>
              <a:off x="2339752" y="1592796"/>
              <a:ext cx="79208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6" descr="https://static.thenounproject.com/png/2386251-200.png">
              <a:hlinkClick r:id="rId6"/>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2435168" y="1688212"/>
              <a:ext cx="601257" cy="60125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6" name="Groupe 15"/>
          <p:cNvGrpSpPr/>
          <p:nvPr userDrawn="1"/>
        </p:nvGrpSpPr>
        <p:grpSpPr>
          <a:xfrm>
            <a:off x="4932040" y="2967899"/>
            <a:ext cx="555442" cy="555442"/>
            <a:chOff x="2339752" y="2492896"/>
            <a:chExt cx="792088" cy="792088"/>
          </a:xfrm>
        </p:grpSpPr>
        <p:sp>
          <p:nvSpPr>
            <p:cNvPr id="17" name="Rectangle 16"/>
            <p:cNvSpPr/>
            <p:nvPr/>
          </p:nvSpPr>
          <p:spPr>
            <a:xfrm>
              <a:off x="2339752" y="2492896"/>
              <a:ext cx="79208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5" descr="https://static.thenounproject.com/png/23267-200.png">
              <a:hlinkClick r:id="rId8"/>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2447764" y="2600908"/>
              <a:ext cx="576064" cy="5760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8587080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3" name="Rectangle 2"/>
          <p:cNvSpPr/>
          <p:nvPr userDrawn="1"/>
        </p:nvSpPr>
        <p:spPr>
          <a:xfrm>
            <a:off x="0" y="6453336"/>
            <a:ext cx="9144000" cy="404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371981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u contenu 2"/>
          <p:cNvSpPr>
            <a:spLocks noGrp="1"/>
          </p:cNvSpPr>
          <p:nvPr>
            <p:ph idx="1"/>
          </p:nvPr>
        </p:nvSpPr>
        <p:spPr/>
        <p:txBody>
          <a:bodyPr/>
          <a:lstStyle>
            <a:lvl1pPr>
              <a:defRPr>
                <a:solidFill>
                  <a:srgbClr val="485FA9"/>
                </a:solidFill>
              </a:defRPr>
            </a:lvl1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A6679722-EDA4-413A-AA67-20F84D1C60E1}" type="datetime1">
              <a:rPr lang="fr-FR" smtClean="0"/>
              <a:t>08/02/2024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2C88FDA-B3AD-49BA-B46F-1311B2745F65}" type="slidenum">
              <a:rPr lang="fr-FR" smtClean="0"/>
              <a:t>‹N°›</a:t>
            </a:fld>
            <a:endParaRPr lang="fr-FR"/>
          </a:p>
        </p:txBody>
      </p:sp>
    </p:spTree>
    <p:extLst>
      <p:ext uri="{BB962C8B-B14F-4D97-AF65-F5344CB8AC3E}">
        <p14:creationId xmlns:p14="http://schemas.microsoft.com/office/powerpoint/2010/main" val="1890288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B2AD603C-8F68-4DE1-9C94-8E6A25DDE264}" type="datetime1">
              <a:rPr lang="fr-FR" smtClean="0"/>
              <a:t>08/02/2024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2C88FDA-B3AD-49BA-B46F-1311B2745F65}" type="slidenum">
              <a:rPr lang="fr-FR" smtClean="0"/>
              <a:t>‹N°›</a:t>
            </a:fld>
            <a:endParaRPr lang="fr-FR"/>
          </a:p>
        </p:txBody>
      </p:sp>
    </p:spTree>
    <p:extLst>
      <p:ext uri="{BB962C8B-B14F-4D97-AF65-F5344CB8AC3E}">
        <p14:creationId xmlns:p14="http://schemas.microsoft.com/office/powerpoint/2010/main" val="269405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0315" y="1484784"/>
            <a:ext cx="8423370" cy="4896544"/>
          </a:xfrm>
        </p:spPr>
        <p:txBody>
          <a:bodyPr/>
          <a:lstStyle>
            <a:lvl1pPr>
              <a:spcBef>
                <a:spcPts val="450"/>
              </a:spcBef>
              <a:defRPr/>
            </a:lvl1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ZoneTexte 6"/>
          <p:cNvSpPr txBox="1"/>
          <p:nvPr userDrawn="1"/>
        </p:nvSpPr>
        <p:spPr>
          <a:xfrm>
            <a:off x="395537" y="6597353"/>
            <a:ext cx="420308" cy="219291"/>
          </a:xfrm>
          <a:prstGeom prst="rect">
            <a:avLst/>
          </a:prstGeom>
          <a:noFill/>
        </p:spPr>
        <p:txBody>
          <a:bodyPr wrap="none" rtlCol="0">
            <a:spAutoFit/>
          </a:bodyPr>
          <a:lstStyle/>
          <a:p>
            <a:r>
              <a:rPr lang="en-US" sz="825" b="1" dirty="0">
                <a:solidFill>
                  <a:schemeClr val="tx1"/>
                </a:solidFill>
              </a:rPr>
              <a:t>I</a:t>
            </a:r>
            <a:r>
              <a:rPr lang="en-US" sz="825" b="1" dirty="0">
                <a:solidFill>
                  <a:srgbClr val="EE0612"/>
                </a:solidFill>
              </a:rPr>
              <a:t>4</a:t>
            </a:r>
            <a:r>
              <a:rPr lang="en-US" sz="825" b="1" dirty="0">
                <a:solidFill>
                  <a:schemeClr val="tx1"/>
                </a:solidFill>
              </a:rPr>
              <a:t>CE</a:t>
            </a:r>
            <a:endParaRPr lang="en-US" sz="825" b="0" dirty="0">
              <a:solidFill>
                <a:schemeClr val="tx1"/>
              </a:solidFill>
            </a:endParaRPr>
          </a:p>
        </p:txBody>
      </p:sp>
      <p:sp>
        <p:nvSpPr>
          <p:cNvPr id="8" name="Titre 7"/>
          <p:cNvSpPr>
            <a:spLocks noGrp="1"/>
          </p:cNvSpPr>
          <p:nvPr>
            <p:ph type="title"/>
          </p:nvPr>
        </p:nvSpPr>
        <p:spPr>
          <a:xfrm>
            <a:off x="953598" y="404664"/>
            <a:ext cx="7830870" cy="864096"/>
          </a:xfrm>
        </p:spPr>
        <p:txBody>
          <a:bodyPr>
            <a:normAutofit/>
          </a:bodyPr>
          <a:lstStyle>
            <a:lvl1pPr algn="l">
              <a:defRPr sz="2700">
                <a:solidFill>
                  <a:srgbClr val="EE0612"/>
                </a:solidFill>
              </a:defRPr>
            </a:lvl1pPr>
          </a:lstStyle>
          <a:p>
            <a:r>
              <a:rPr lang="fr-FR"/>
              <a:t>Modifiez le style du titre</a:t>
            </a:r>
            <a:endParaRPr lang="en-US" dirty="0"/>
          </a:p>
        </p:txBody>
      </p:sp>
      <p:cxnSp>
        <p:nvCxnSpPr>
          <p:cNvPr id="11" name="Connecteur droit 10"/>
          <p:cNvCxnSpPr/>
          <p:nvPr userDrawn="1"/>
        </p:nvCxnSpPr>
        <p:spPr>
          <a:xfrm>
            <a:off x="845586" y="11760"/>
            <a:ext cx="0" cy="1257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Espace réservé du texte 3"/>
          <p:cNvSpPr>
            <a:spLocks noGrp="1"/>
          </p:cNvSpPr>
          <p:nvPr>
            <p:ph type="body" sz="quarter" idx="10" hasCustomPrompt="1"/>
          </p:nvPr>
        </p:nvSpPr>
        <p:spPr>
          <a:xfrm>
            <a:off x="954021" y="115889"/>
            <a:ext cx="7829664" cy="288925"/>
          </a:xfrm>
        </p:spPr>
        <p:txBody>
          <a:bodyPr>
            <a:noAutofit/>
          </a:bodyPr>
          <a:lstStyle>
            <a:lvl1pPr marL="0" indent="0">
              <a:buNone/>
              <a:defRPr sz="1200">
                <a:solidFill>
                  <a:srgbClr val="4565AF"/>
                </a:solidFill>
                <a:latin typeface="+mj-lt"/>
              </a:defRPr>
            </a:lvl1pPr>
          </a:lstStyle>
          <a:p>
            <a:pPr lvl="0"/>
            <a:r>
              <a:rPr lang="en-US" dirty="0"/>
              <a:t>PLAN</a:t>
            </a:r>
          </a:p>
        </p:txBody>
      </p:sp>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206" y="36079"/>
            <a:ext cx="744163" cy="908720"/>
          </a:xfrm>
          <a:prstGeom prst="rect">
            <a:avLst/>
          </a:prstGeom>
        </p:spPr>
      </p:pic>
    </p:spTree>
    <p:extLst>
      <p:ext uri="{BB962C8B-B14F-4D97-AF65-F5344CB8AC3E}">
        <p14:creationId xmlns:p14="http://schemas.microsoft.com/office/powerpoint/2010/main" val="32831004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484784"/>
            <a:ext cx="8640960" cy="4896544"/>
          </a:xfrm>
        </p:spPr>
        <p:txBody>
          <a:bodyPr/>
          <a:lstStyle>
            <a:lvl1pPr>
              <a:spcBef>
                <a:spcPts val="600"/>
              </a:spcBef>
              <a:defRPr/>
            </a:lvl1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ZoneTexte 6"/>
          <p:cNvSpPr txBox="1"/>
          <p:nvPr userDrawn="1"/>
        </p:nvSpPr>
        <p:spPr>
          <a:xfrm>
            <a:off x="251520" y="6525344"/>
            <a:ext cx="3096344" cy="261610"/>
          </a:xfrm>
          <a:prstGeom prst="rect">
            <a:avLst/>
          </a:prstGeom>
          <a:noFill/>
        </p:spPr>
        <p:txBody>
          <a:bodyPr wrap="square" rtlCol="0">
            <a:spAutoFit/>
          </a:bodyPr>
          <a:lstStyle/>
          <a:p>
            <a:r>
              <a:rPr lang="fr-FR" sz="1100" b="1" noProof="0">
                <a:solidFill>
                  <a:schemeClr val="tx1"/>
                </a:solidFill>
              </a:rPr>
              <a:t>I</a:t>
            </a:r>
            <a:r>
              <a:rPr lang="fr-FR" sz="1100" b="1" noProof="0">
                <a:solidFill>
                  <a:srgbClr val="EE0612"/>
                </a:solidFill>
              </a:rPr>
              <a:t>4</a:t>
            </a:r>
            <a:r>
              <a:rPr lang="fr-FR" sz="1100" b="1" noProof="0">
                <a:solidFill>
                  <a:schemeClr val="tx1"/>
                </a:solidFill>
              </a:rPr>
              <a:t>CE</a:t>
            </a:r>
            <a:r>
              <a:rPr lang="fr-FR" sz="1100" b="1" baseline="0" noProof="0">
                <a:solidFill>
                  <a:schemeClr val="tx1"/>
                </a:solidFill>
              </a:rPr>
              <a:t> </a:t>
            </a:r>
            <a:r>
              <a:rPr lang="fr-FR" sz="1100" b="0" baseline="0" noProof="0">
                <a:solidFill>
                  <a:schemeClr val="tx1"/>
                </a:solidFill>
              </a:rPr>
              <a:t>–</a:t>
            </a:r>
            <a:r>
              <a:rPr lang="fr-FR" sz="1100" b="1" baseline="0" noProof="0">
                <a:solidFill>
                  <a:schemeClr val="tx1"/>
                </a:solidFill>
              </a:rPr>
              <a:t> </a:t>
            </a:r>
            <a:r>
              <a:rPr lang="fr-FR" sz="1100" b="0" noProof="0">
                <a:solidFill>
                  <a:schemeClr val="tx1"/>
                </a:solidFill>
              </a:rPr>
              <a:t>Institut de l’économie pour le climat</a:t>
            </a:r>
          </a:p>
        </p:txBody>
      </p:sp>
      <p:sp>
        <p:nvSpPr>
          <p:cNvPr id="8" name="Titre 7"/>
          <p:cNvSpPr>
            <a:spLocks noGrp="1"/>
          </p:cNvSpPr>
          <p:nvPr>
            <p:ph type="title"/>
          </p:nvPr>
        </p:nvSpPr>
        <p:spPr>
          <a:xfrm>
            <a:off x="251520" y="260648"/>
            <a:ext cx="8640960" cy="720080"/>
          </a:xfrm>
          <a:noFill/>
        </p:spPr>
        <p:txBody>
          <a:bodyPr>
            <a:normAutofit/>
          </a:bodyPr>
          <a:lstStyle>
            <a:lvl1pPr algn="l">
              <a:defRPr sz="3200">
                <a:solidFill>
                  <a:srgbClr val="174195"/>
                </a:solidFill>
                <a:latin typeface="+mn-lt"/>
              </a:defRPr>
            </a:lvl1pPr>
          </a:lstStyle>
          <a:p>
            <a:r>
              <a:rPr lang="fr-FR"/>
              <a:t>Modifiez le style du titre</a:t>
            </a:r>
            <a:endParaRPr lang="en-US"/>
          </a:p>
        </p:txBody>
      </p:sp>
      <p:pic>
        <p:nvPicPr>
          <p:cNvPr id="6" name="Imag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50" b="81302"/>
          <a:stretch/>
        </p:blipFill>
        <p:spPr>
          <a:xfrm>
            <a:off x="0" y="1234576"/>
            <a:ext cx="9144000" cy="144016"/>
          </a:xfrm>
          <a:prstGeom prst="rect">
            <a:avLst/>
          </a:prstGeom>
        </p:spPr>
      </p:pic>
    </p:spTree>
    <p:extLst>
      <p:ext uri="{BB962C8B-B14F-4D97-AF65-F5344CB8AC3E}">
        <p14:creationId xmlns:p14="http://schemas.microsoft.com/office/powerpoint/2010/main" val="335960785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Rectangle 6"/>
          <p:cNvSpPr/>
          <p:nvPr userDrawn="1"/>
        </p:nvSpPr>
        <p:spPr>
          <a:xfrm>
            <a:off x="0" y="-27384"/>
            <a:ext cx="9144000" cy="3573016"/>
          </a:xfrm>
          <a:prstGeom prst="rect">
            <a:avLst/>
          </a:prstGeom>
          <a:solidFill>
            <a:srgbClr val="174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onnecteur droit 10"/>
          <p:cNvCxnSpPr/>
          <p:nvPr userDrawn="1"/>
        </p:nvCxnSpPr>
        <p:spPr>
          <a:xfrm>
            <a:off x="1907704" y="260648"/>
            <a:ext cx="0" cy="316835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2051719" y="1063973"/>
            <a:ext cx="6835799" cy="1212900"/>
          </a:xfrm>
        </p:spPr>
        <p:txBody>
          <a:bodyPr anchor="t">
            <a:normAutofit/>
          </a:bodyPr>
          <a:lstStyle>
            <a:lvl1pPr algn="l">
              <a:defRPr sz="3200">
                <a:solidFill>
                  <a:schemeClr val="bg1"/>
                </a:solidFill>
              </a:defRPr>
            </a:lvl1pPr>
          </a:lstStyle>
          <a:p>
            <a:r>
              <a:rPr lang="fr-FR"/>
              <a:t>Modifiez le style du titre</a:t>
            </a:r>
            <a:endParaRPr lang="en-US"/>
          </a:p>
        </p:txBody>
      </p:sp>
      <p:sp>
        <p:nvSpPr>
          <p:cNvPr id="3" name="Sous-titre 2"/>
          <p:cNvSpPr>
            <a:spLocks noGrp="1"/>
          </p:cNvSpPr>
          <p:nvPr>
            <p:ph type="subTitle" idx="1"/>
          </p:nvPr>
        </p:nvSpPr>
        <p:spPr>
          <a:xfrm>
            <a:off x="2051719" y="2276872"/>
            <a:ext cx="6835799" cy="504056"/>
          </a:xfrm>
        </p:spPr>
        <p:txBody>
          <a:bodyPr>
            <a:normAutofit/>
          </a:bodyPr>
          <a:lstStyle>
            <a:lvl1pPr marL="0" indent="0" algn="l">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a:p>
        </p:txBody>
      </p:sp>
      <p:sp>
        <p:nvSpPr>
          <p:cNvPr id="14" name="Espace réservé du texte 13"/>
          <p:cNvSpPr>
            <a:spLocks noGrp="1"/>
          </p:cNvSpPr>
          <p:nvPr>
            <p:ph type="body" sz="quarter" idx="13" hasCustomPrompt="1"/>
          </p:nvPr>
        </p:nvSpPr>
        <p:spPr>
          <a:xfrm>
            <a:off x="2051049" y="3068959"/>
            <a:ext cx="6836469" cy="360041"/>
          </a:xfrm>
        </p:spPr>
        <p:txBody>
          <a:bodyPr>
            <a:noAutofit/>
          </a:bodyPr>
          <a:lstStyle>
            <a:lvl1pPr marL="0" indent="0">
              <a:buNone/>
              <a:defRPr sz="1800">
                <a:solidFill>
                  <a:schemeClr val="bg1"/>
                </a:solidFill>
              </a:defRPr>
            </a:lvl1pPr>
          </a:lstStyle>
          <a:p>
            <a:pPr lvl="0"/>
            <a:r>
              <a:rPr lang="en-US"/>
              <a:t>AUTEURS &amp; LIEU</a:t>
            </a:r>
          </a:p>
        </p:txBody>
      </p:sp>
      <p:sp>
        <p:nvSpPr>
          <p:cNvPr id="17" name="Espace réservé du texte 13"/>
          <p:cNvSpPr>
            <a:spLocks noGrp="1"/>
          </p:cNvSpPr>
          <p:nvPr>
            <p:ph type="body" sz="quarter" idx="14" hasCustomPrompt="1"/>
          </p:nvPr>
        </p:nvSpPr>
        <p:spPr>
          <a:xfrm>
            <a:off x="252919" y="3068960"/>
            <a:ext cx="1479406" cy="360041"/>
          </a:xfrm>
        </p:spPr>
        <p:txBody>
          <a:bodyPr>
            <a:noAutofit/>
          </a:bodyPr>
          <a:lstStyle>
            <a:lvl1pPr marL="0" indent="0" algn="ctr">
              <a:buNone/>
              <a:defRPr sz="1800">
                <a:solidFill>
                  <a:schemeClr val="bg1"/>
                </a:solidFill>
              </a:defRPr>
            </a:lvl1pPr>
          </a:lstStyle>
          <a:p>
            <a:pPr lvl="0"/>
            <a:r>
              <a:rPr lang="en-US"/>
              <a:t>DATE</a:t>
            </a:r>
          </a:p>
        </p:txBody>
      </p:sp>
      <p:pic>
        <p:nvPicPr>
          <p:cNvPr id="23" name="Imag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260648"/>
            <a:ext cx="1480805" cy="1716956"/>
          </a:xfrm>
          <a:prstGeom prst="rect">
            <a:avLst/>
          </a:prstGeom>
        </p:spPr>
      </p:pic>
    </p:spTree>
    <p:extLst>
      <p:ext uri="{BB962C8B-B14F-4D97-AF65-F5344CB8AC3E}">
        <p14:creationId xmlns:p14="http://schemas.microsoft.com/office/powerpoint/2010/main" val="326775147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positive de titre 2">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51" b="35538"/>
          <a:stretch/>
        </p:blipFill>
        <p:spPr>
          <a:xfrm>
            <a:off x="0" y="0"/>
            <a:ext cx="9151758" cy="6885384"/>
          </a:xfrm>
          <a:prstGeom prst="rect">
            <a:avLst/>
          </a:prstGeom>
        </p:spPr>
      </p:pic>
      <p:sp>
        <p:nvSpPr>
          <p:cNvPr id="5" name="Rectangle 4"/>
          <p:cNvSpPr/>
          <p:nvPr userDrawn="1"/>
        </p:nvSpPr>
        <p:spPr>
          <a:xfrm>
            <a:off x="1835696" y="2469736"/>
            <a:ext cx="7316062" cy="268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2052390" y="2576141"/>
            <a:ext cx="6984106" cy="1212900"/>
          </a:xfrm>
        </p:spPr>
        <p:txBody>
          <a:bodyPr anchor="t">
            <a:normAutofit/>
          </a:bodyPr>
          <a:lstStyle>
            <a:lvl1pPr algn="l">
              <a:defRPr sz="3200">
                <a:solidFill>
                  <a:srgbClr val="174195"/>
                </a:solidFill>
              </a:defRPr>
            </a:lvl1pPr>
          </a:lstStyle>
          <a:p>
            <a:r>
              <a:rPr lang="fr-FR"/>
              <a:t>Modifiez le style du titre</a:t>
            </a:r>
            <a:endParaRPr lang="en-US"/>
          </a:p>
        </p:txBody>
      </p:sp>
      <p:sp>
        <p:nvSpPr>
          <p:cNvPr id="3" name="Sous-titre 2"/>
          <p:cNvSpPr>
            <a:spLocks noGrp="1"/>
          </p:cNvSpPr>
          <p:nvPr>
            <p:ph type="subTitle" idx="1"/>
          </p:nvPr>
        </p:nvSpPr>
        <p:spPr>
          <a:xfrm>
            <a:off x="2052390" y="3789040"/>
            <a:ext cx="6984106" cy="504056"/>
          </a:xfrm>
        </p:spPr>
        <p:txBody>
          <a:bodyPr>
            <a:normAutofit/>
          </a:bodyPr>
          <a:lstStyle>
            <a:lvl1pPr marL="0" indent="0" algn="l">
              <a:buNone/>
              <a:defRPr sz="1800">
                <a:solidFill>
                  <a:srgbClr val="174195"/>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a:p>
        </p:txBody>
      </p:sp>
      <p:sp>
        <p:nvSpPr>
          <p:cNvPr id="14" name="Espace réservé du texte 13"/>
          <p:cNvSpPr>
            <a:spLocks noGrp="1"/>
          </p:cNvSpPr>
          <p:nvPr>
            <p:ph type="body" sz="quarter" idx="13" hasCustomPrompt="1"/>
          </p:nvPr>
        </p:nvSpPr>
        <p:spPr>
          <a:xfrm>
            <a:off x="2051720" y="4581127"/>
            <a:ext cx="6984791" cy="360041"/>
          </a:xfrm>
        </p:spPr>
        <p:txBody>
          <a:bodyPr>
            <a:noAutofit/>
          </a:bodyPr>
          <a:lstStyle>
            <a:lvl1pPr marL="0" indent="0">
              <a:buNone/>
              <a:defRPr sz="1800">
                <a:solidFill>
                  <a:srgbClr val="174195"/>
                </a:solidFill>
              </a:defRPr>
            </a:lvl1pPr>
          </a:lstStyle>
          <a:p>
            <a:pPr lvl="0"/>
            <a:r>
              <a:rPr lang="en-US"/>
              <a:t>AUTEURS &amp; LIEU</a:t>
            </a:r>
          </a:p>
        </p:txBody>
      </p:sp>
      <p:sp>
        <p:nvSpPr>
          <p:cNvPr id="17" name="Espace réservé du texte 13"/>
          <p:cNvSpPr>
            <a:spLocks noGrp="1"/>
          </p:cNvSpPr>
          <p:nvPr>
            <p:ph type="body" sz="quarter" idx="14" hasCustomPrompt="1"/>
          </p:nvPr>
        </p:nvSpPr>
        <p:spPr>
          <a:xfrm>
            <a:off x="6300192" y="6360034"/>
            <a:ext cx="1479406" cy="360041"/>
          </a:xfrm>
        </p:spPr>
        <p:txBody>
          <a:bodyPr anchor="ctr">
            <a:noAutofit/>
          </a:bodyPr>
          <a:lstStyle>
            <a:lvl1pPr marL="0" indent="0" algn="ctr">
              <a:buNone/>
              <a:defRPr sz="1400">
                <a:solidFill>
                  <a:schemeClr val="bg1"/>
                </a:solidFill>
              </a:defRPr>
            </a:lvl1pPr>
          </a:lstStyle>
          <a:p>
            <a:pPr lvl="0"/>
            <a:r>
              <a:rPr lang="en-US"/>
              <a:t>DATE</a:t>
            </a:r>
          </a:p>
        </p:txBody>
      </p:sp>
      <p:pic>
        <p:nvPicPr>
          <p:cNvPr id="23" name="Imag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1" y="205495"/>
            <a:ext cx="1296144" cy="1502846"/>
          </a:xfrm>
          <a:prstGeom prst="rect">
            <a:avLst/>
          </a:prstGeom>
        </p:spPr>
      </p:pic>
    </p:spTree>
    <p:extLst>
      <p:ext uri="{BB962C8B-B14F-4D97-AF65-F5344CB8AC3E}">
        <p14:creationId xmlns:p14="http://schemas.microsoft.com/office/powerpoint/2010/main" val="142546379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2">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51" b="35538"/>
          <a:stretch/>
        </p:blipFill>
        <p:spPr>
          <a:xfrm>
            <a:off x="0" y="0"/>
            <a:ext cx="9151758" cy="6885384"/>
          </a:xfrm>
          <a:prstGeom prst="rect">
            <a:avLst/>
          </a:prstGeom>
        </p:spPr>
      </p:pic>
      <p:sp>
        <p:nvSpPr>
          <p:cNvPr id="5" name="Rectangle 4"/>
          <p:cNvSpPr/>
          <p:nvPr userDrawn="1"/>
        </p:nvSpPr>
        <p:spPr>
          <a:xfrm>
            <a:off x="1835696" y="2469736"/>
            <a:ext cx="7316062" cy="268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2052390" y="2576141"/>
            <a:ext cx="6984106" cy="1212900"/>
          </a:xfrm>
        </p:spPr>
        <p:txBody>
          <a:bodyPr anchor="t">
            <a:normAutofit/>
          </a:bodyPr>
          <a:lstStyle>
            <a:lvl1pPr algn="l">
              <a:defRPr sz="3200">
                <a:solidFill>
                  <a:srgbClr val="174195"/>
                </a:solidFill>
              </a:defRPr>
            </a:lvl1pPr>
          </a:lstStyle>
          <a:p>
            <a:r>
              <a:rPr lang="fr-FR"/>
              <a:t>Modifiez le style du titre</a:t>
            </a:r>
            <a:endParaRPr lang="en-US" dirty="0"/>
          </a:p>
        </p:txBody>
      </p:sp>
      <p:sp>
        <p:nvSpPr>
          <p:cNvPr id="3" name="Sous-titre 2"/>
          <p:cNvSpPr>
            <a:spLocks noGrp="1"/>
          </p:cNvSpPr>
          <p:nvPr>
            <p:ph type="subTitle" idx="1"/>
          </p:nvPr>
        </p:nvSpPr>
        <p:spPr>
          <a:xfrm>
            <a:off x="2052390" y="3789040"/>
            <a:ext cx="6984106" cy="504056"/>
          </a:xfrm>
        </p:spPr>
        <p:txBody>
          <a:bodyPr>
            <a:normAutofit/>
          </a:bodyPr>
          <a:lstStyle>
            <a:lvl1pPr marL="0" indent="0" algn="l">
              <a:buNone/>
              <a:defRPr sz="1800">
                <a:solidFill>
                  <a:srgbClr val="174195"/>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14" name="Espace réservé du texte 13"/>
          <p:cNvSpPr>
            <a:spLocks noGrp="1"/>
          </p:cNvSpPr>
          <p:nvPr>
            <p:ph type="body" sz="quarter" idx="13" hasCustomPrompt="1"/>
          </p:nvPr>
        </p:nvSpPr>
        <p:spPr>
          <a:xfrm>
            <a:off x="2051720" y="4581127"/>
            <a:ext cx="6984791" cy="360041"/>
          </a:xfrm>
        </p:spPr>
        <p:txBody>
          <a:bodyPr>
            <a:noAutofit/>
          </a:bodyPr>
          <a:lstStyle>
            <a:lvl1pPr marL="0" indent="0">
              <a:buNone/>
              <a:defRPr sz="1800">
                <a:solidFill>
                  <a:srgbClr val="174195"/>
                </a:solidFill>
              </a:defRPr>
            </a:lvl1pPr>
          </a:lstStyle>
          <a:p>
            <a:pPr lvl="0"/>
            <a:r>
              <a:rPr lang="en-US" dirty="0"/>
              <a:t>AUTEURS &amp; LIEU</a:t>
            </a:r>
          </a:p>
        </p:txBody>
      </p:sp>
      <p:sp>
        <p:nvSpPr>
          <p:cNvPr id="17" name="Espace réservé du texte 13"/>
          <p:cNvSpPr>
            <a:spLocks noGrp="1"/>
          </p:cNvSpPr>
          <p:nvPr>
            <p:ph type="body" sz="quarter" idx="14" hasCustomPrompt="1"/>
          </p:nvPr>
        </p:nvSpPr>
        <p:spPr>
          <a:xfrm>
            <a:off x="6300192" y="6360034"/>
            <a:ext cx="1479406" cy="360041"/>
          </a:xfrm>
        </p:spPr>
        <p:txBody>
          <a:bodyPr anchor="ctr">
            <a:noAutofit/>
          </a:bodyPr>
          <a:lstStyle>
            <a:lvl1pPr marL="0" indent="0" algn="ctr">
              <a:buNone/>
              <a:defRPr sz="1400">
                <a:solidFill>
                  <a:schemeClr val="bg1"/>
                </a:solidFill>
              </a:defRPr>
            </a:lvl1pPr>
          </a:lstStyle>
          <a:p>
            <a:pPr lvl="0"/>
            <a:r>
              <a:rPr lang="en-US" dirty="0"/>
              <a:t>DATE</a:t>
            </a:r>
          </a:p>
        </p:txBody>
      </p:sp>
      <p:pic>
        <p:nvPicPr>
          <p:cNvPr id="23" name="Imag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1" y="205495"/>
            <a:ext cx="1296144" cy="1502846"/>
          </a:xfrm>
          <a:prstGeom prst="rect">
            <a:avLst/>
          </a:prstGeom>
        </p:spPr>
      </p:pic>
    </p:spTree>
    <p:extLst>
      <p:ext uri="{BB962C8B-B14F-4D97-AF65-F5344CB8AC3E}">
        <p14:creationId xmlns:p14="http://schemas.microsoft.com/office/powerpoint/2010/main" val="73798979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positive de titre 3">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51" b="35538"/>
          <a:stretch/>
        </p:blipFill>
        <p:spPr>
          <a:xfrm>
            <a:off x="0" y="0"/>
            <a:ext cx="9151758" cy="6885384"/>
          </a:xfrm>
          <a:prstGeom prst="rect">
            <a:avLst/>
          </a:prstGeom>
        </p:spPr>
      </p:pic>
      <p:sp>
        <p:nvSpPr>
          <p:cNvPr id="5" name="Rectangle 4"/>
          <p:cNvSpPr/>
          <p:nvPr userDrawn="1"/>
        </p:nvSpPr>
        <p:spPr>
          <a:xfrm>
            <a:off x="1835696" y="2469736"/>
            <a:ext cx="7316062" cy="4199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2052390" y="2576141"/>
            <a:ext cx="6984106" cy="1212900"/>
          </a:xfrm>
        </p:spPr>
        <p:txBody>
          <a:bodyPr anchor="t">
            <a:normAutofit/>
          </a:bodyPr>
          <a:lstStyle>
            <a:lvl1pPr algn="l">
              <a:defRPr sz="3200">
                <a:solidFill>
                  <a:srgbClr val="174195"/>
                </a:solidFill>
              </a:defRPr>
            </a:lvl1pPr>
          </a:lstStyle>
          <a:p>
            <a:r>
              <a:rPr lang="fr-FR"/>
              <a:t>Modifiez le style du titre</a:t>
            </a:r>
            <a:endParaRPr lang="en-US"/>
          </a:p>
        </p:txBody>
      </p:sp>
      <p:sp>
        <p:nvSpPr>
          <p:cNvPr id="3" name="Sous-titre 2"/>
          <p:cNvSpPr>
            <a:spLocks noGrp="1"/>
          </p:cNvSpPr>
          <p:nvPr>
            <p:ph type="subTitle" idx="1"/>
          </p:nvPr>
        </p:nvSpPr>
        <p:spPr>
          <a:xfrm>
            <a:off x="2052390" y="3789040"/>
            <a:ext cx="6984106" cy="504056"/>
          </a:xfrm>
        </p:spPr>
        <p:txBody>
          <a:bodyPr>
            <a:normAutofit/>
          </a:bodyPr>
          <a:lstStyle>
            <a:lvl1pPr marL="0" indent="0" algn="l">
              <a:buNone/>
              <a:defRPr sz="1800">
                <a:solidFill>
                  <a:srgbClr val="174195"/>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a:p>
        </p:txBody>
      </p:sp>
      <p:sp>
        <p:nvSpPr>
          <p:cNvPr id="14" name="Espace réservé du texte 13"/>
          <p:cNvSpPr>
            <a:spLocks noGrp="1"/>
          </p:cNvSpPr>
          <p:nvPr>
            <p:ph type="body" sz="quarter" idx="13" hasCustomPrompt="1"/>
          </p:nvPr>
        </p:nvSpPr>
        <p:spPr>
          <a:xfrm>
            <a:off x="2051720" y="4581127"/>
            <a:ext cx="6984791" cy="360041"/>
          </a:xfrm>
        </p:spPr>
        <p:txBody>
          <a:bodyPr>
            <a:noAutofit/>
          </a:bodyPr>
          <a:lstStyle>
            <a:lvl1pPr marL="0" indent="0">
              <a:buNone/>
              <a:defRPr sz="1800">
                <a:solidFill>
                  <a:srgbClr val="174195"/>
                </a:solidFill>
              </a:defRPr>
            </a:lvl1pPr>
          </a:lstStyle>
          <a:p>
            <a:pPr lvl="0"/>
            <a:r>
              <a:rPr lang="en-US"/>
              <a:t>AUTEURS &amp; LIEU</a:t>
            </a:r>
          </a:p>
        </p:txBody>
      </p:sp>
      <p:sp>
        <p:nvSpPr>
          <p:cNvPr id="17" name="Espace réservé du texte 13"/>
          <p:cNvSpPr>
            <a:spLocks noGrp="1"/>
          </p:cNvSpPr>
          <p:nvPr>
            <p:ph type="body" sz="quarter" idx="14" hasCustomPrompt="1"/>
          </p:nvPr>
        </p:nvSpPr>
        <p:spPr>
          <a:xfrm>
            <a:off x="7380312" y="205495"/>
            <a:ext cx="1479406" cy="360041"/>
          </a:xfrm>
        </p:spPr>
        <p:txBody>
          <a:bodyPr anchor="ctr">
            <a:noAutofit/>
          </a:bodyPr>
          <a:lstStyle>
            <a:lvl1pPr marL="0" indent="0" algn="ctr">
              <a:buNone/>
              <a:defRPr sz="1400">
                <a:solidFill>
                  <a:schemeClr val="bg1"/>
                </a:solidFill>
              </a:defRPr>
            </a:lvl1pPr>
          </a:lstStyle>
          <a:p>
            <a:pPr lvl="0"/>
            <a:r>
              <a:rPr lang="en-US"/>
              <a:t>DATE</a:t>
            </a:r>
          </a:p>
        </p:txBody>
      </p:sp>
      <p:pic>
        <p:nvPicPr>
          <p:cNvPr id="23" name="Imag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1" y="205495"/>
            <a:ext cx="1296144" cy="1502846"/>
          </a:xfrm>
          <a:prstGeom prst="rect">
            <a:avLst/>
          </a:prstGeom>
        </p:spPr>
      </p:pic>
    </p:spTree>
    <p:extLst>
      <p:ext uri="{BB962C8B-B14F-4D97-AF65-F5344CB8AC3E}">
        <p14:creationId xmlns:p14="http://schemas.microsoft.com/office/powerpoint/2010/main" val="373537911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484784"/>
            <a:ext cx="8640960" cy="4896544"/>
          </a:xfrm>
        </p:spPr>
        <p:txBody>
          <a:bodyPr/>
          <a:lstStyle>
            <a:lvl1pPr>
              <a:spcBef>
                <a:spcPts val="600"/>
              </a:spcBef>
              <a:defRPr/>
            </a:lvl1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ZoneTexte 6"/>
          <p:cNvSpPr txBox="1"/>
          <p:nvPr userDrawn="1"/>
        </p:nvSpPr>
        <p:spPr>
          <a:xfrm>
            <a:off x="251520" y="6525344"/>
            <a:ext cx="3096344" cy="261610"/>
          </a:xfrm>
          <a:prstGeom prst="rect">
            <a:avLst/>
          </a:prstGeom>
          <a:noFill/>
        </p:spPr>
        <p:txBody>
          <a:bodyPr wrap="square" rtlCol="0">
            <a:spAutoFit/>
          </a:bodyPr>
          <a:lstStyle/>
          <a:p>
            <a:r>
              <a:rPr lang="fr-FR" sz="1100" b="1" noProof="0">
                <a:solidFill>
                  <a:schemeClr val="tx1"/>
                </a:solidFill>
              </a:rPr>
              <a:t>I</a:t>
            </a:r>
            <a:r>
              <a:rPr lang="fr-FR" sz="1100" b="1" noProof="0">
                <a:solidFill>
                  <a:srgbClr val="EE0612"/>
                </a:solidFill>
              </a:rPr>
              <a:t>4</a:t>
            </a:r>
            <a:r>
              <a:rPr lang="fr-FR" sz="1100" b="1" noProof="0">
                <a:solidFill>
                  <a:schemeClr val="tx1"/>
                </a:solidFill>
              </a:rPr>
              <a:t>CE</a:t>
            </a:r>
            <a:r>
              <a:rPr lang="fr-FR" sz="1100" b="1" baseline="0" noProof="0">
                <a:solidFill>
                  <a:schemeClr val="tx1"/>
                </a:solidFill>
              </a:rPr>
              <a:t> </a:t>
            </a:r>
            <a:r>
              <a:rPr lang="fr-FR" sz="1100" b="0" baseline="0" noProof="0">
                <a:solidFill>
                  <a:schemeClr val="tx1"/>
                </a:solidFill>
              </a:rPr>
              <a:t>–</a:t>
            </a:r>
            <a:r>
              <a:rPr lang="fr-FR" sz="1100" b="1" baseline="0" noProof="0">
                <a:solidFill>
                  <a:schemeClr val="tx1"/>
                </a:solidFill>
              </a:rPr>
              <a:t> </a:t>
            </a:r>
            <a:r>
              <a:rPr lang="fr-FR" sz="1100" b="0" noProof="0">
                <a:solidFill>
                  <a:schemeClr val="tx1"/>
                </a:solidFill>
              </a:rPr>
              <a:t>Institut de l’économie pour le climat</a:t>
            </a:r>
          </a:p>
        </p:txBody>
      </p:sp>
      <p:sp>
        <p:nvSpPr>
          <p:cNvPr id="8" name="Titre 7"/>
          <p:cNvSpPr>
            <a:spLocks noGrp="1"/>
          </p:cNvSpPr>
          <p:nvPr>
            <p:ph type="title"/>
          </p:nvPr>
        </p:nvSpPr>
        <p:spPr>
          <a:xfrm>
            <a:off x="251520" y="260648"/>
            <a:ext cx="8640960" cy="720080"/>
          </a:xfrm>
          <a:noFill/>
        </p:spPr>
        <p:txBody>
          <a:bodyPr>
            <a:normAutofit/>
          </a:bodyPr>
          <a:lstStyle>
            <a:lvl1pPr algn="l">
              <a:defRPr sz="3200">
                <a:solidFill>
                  <a:srgbClr val="174195"/>
                </a:solidFill>
                <a:latin typeface="+mn-lt"/>
              </a:defRPr>
            </a:lvl1pPr>
          </a:lstStyle>
          <a:p>
            <a:r>
              <a:rPr lang="fr-FR"/>
              <a:t>Modifiez le style du titre</a:t>
            </a:r>
            <a:endParaRPr lang="en-US"/>
          </a:p>
        </p:txBody>
      </p:sp>
      <p:pic>
        <p:nvPicPr>
          <p:cNvPr id="6" name="Imag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50" b="81302"/>
          <a:stretch/>
        </p:blipFill>
        <p:spPr>
          <a:xfrm>
            <a:off x="0" y="1234576"/>
            <a:ext cx="9144000" cy="144016"/>
          </a:xfrm>
          <a:prstGeom prst="rect">
            <a:avLst/>
          </a:prstGeom>
        </p:spPr>
      </p:pic>
    </p:spTree>
    <p:extLst>
      <p:ext uri="{BB962C8B-B14F-4D97-AF65-F5344CB8AC3E}">
        <p14:creationId xmlns:p14="http://schemas.microsoft.com/office/powerpoint/2010/main" val="32059264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et 2 contenus">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484784"/>
            <a:ext cx="4248472" cy="4896544"/>
          </a:xfrm>
        </p:spPr>
        <p:txBody>
          <a:bodyPr/>
          <a:lstStyle>
            <a:lvl1pPr>
              <a:spcBef>
                <a:spcPts val="600"/>
              </a:spcBef>
              <a:defRPr/>
            </a:lvl1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ZoneTexte 6"/>
          <p:cNvSpPr txBox="1"/>
          <p:nvPr userDrawn="1"/>
        </p:nvSpPr>
        <p:spPr>
          <a:xfrm>
            <a:off x="251520" y="6525344"/>
            <a:ext cx="3096344" cy="261610"/>
          </a:xfrm>
          <a:prstGeom prst="rect">
            <a:avLst/>
          </a:prstGeom>
          <a:noFill/>
        </p:spPr>
        <p:txBody>
          <a:bodyPr wrap="square" rtlCol="0">
            <a:spAutoFit/>
          </a:bodyPr>
          <a:lstStyle/>
          <a:p>
            <a:r>
              <a:rPr lang="fr-FR" sz="1100" b="1" noProof="0">
                <a:solidFill>
                  <a:schemeClr val="tx1"/>
                </a:solidFill>
              </a:rPr>
              <a:t>I</a:t>
            </a:r>
            <a:r>
              <a:rPr lang="fr-FR" sz="1100" b="1" noProof="0">
                <a:solidFill>
                  <a:srgbClr val="EE0612"/>
                </a:solidFill>
              </a:rPr>
              <a:t>4</a:t>
            </a:r>
            <a:r>
              <a:rPr lang="fr-FR" sz="1100" b="1" noProof="0">
                <a:solidFill>
                  <a:schemeClr val="tx1"/>
                </a:solidFill>
              </a:rPr>
              <a:t>CE</a:t>
            </a:r>
            <a:r>
              <a:rPr lang="fr-FR" sz="1100" b="1" baseline="0" noProof="0">
                <a:solidFill>
                  <a:schemeClr val="tx1"/>
                </a:solidFill>
              </a:rPr>
              <a:t> </a:t>
            </a:r>
            <a:r>
              <a:rPr lang="fr-FR" sz="1100" b="0" baseline="0" noProof="0">
                <a:solidFill>
                  <a:schemeClr val="tx1"/>
                </a:solidFill>
              </a:rPr>
              <a:t>–</a:t>
            </a:r>
            <a:r>
              <a:rPr lang="fr-FR" sz="1100" b="1" baseline="0" noProof="0">
                <a:solidFill>
                  <a:schemeClr val="tx1"/>
                </a:solidFill>
              </a:rPr>
              <a:t> </a:t>
            </a:r>
            <a:r>
              <a:rPr lang="fr-FR" sz="1100" b="0" noProof="0">
                <a:solidFill>
                  <a:schemeClr val="tx1"/>
                </a:solidFill>
              </a:rPr>
              <a:t>Institut de l’économie pour le climat</a:t>
            </a:r>
          </a:p>
        </p:txBody>
      </p:sp>
      <p:sp>
        <p:nvSpPr>
          <p:cNvPr id="8" name="Titre 7"/>
          <p:cNvSpPr>
            <a:spLocks noGrp="1"/>
          </p:cNvSpPr>
          <p:nvPr>
            <p:ph type="title"/>
          </p:nvPr>
        </p:nvSpPr>
        <p:spPr>
          <a:xfrm>
            <a:off x="251520" y="260648"/>
            <a:ext cx="8640960" cy="720080"/>
          </a:xfrm>
          <a:noFill/>
        </p:spPr>
        <p:txBody>
          <a:bodyPr>
            <a:normAutofit/>
          </a:bodyPr>
          <a:lstStyle>
            <a:lvl1pPr algn="l">
              <a:defRPr sz="3200">
                <a:solidFill>
                  <a:srgbClr val="174195"/>
                </a:solidFill>
                <a:latin typeface="+mn-lt"/>
              </a:defRPr>
            </a:lvl1pPr>
          </a:lstStyle>
          <a:p>
            <a:r>
              <a:rPr lang="fr-FR"/>
              <a:t>Modifiez le style du titre</a:t>
            </a:r>
            <a:endParaRPr lang="en-US"/>
          </a:p>
        </p:txBody>
      </p:sp>
      <p:pic>
        <p:nvPicPr>
          <p:cNvPr id="6" name="Imag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50" b="81302"/>
          <a:stretch/>
        </p:blipFill>
        <p:spPr>
          <a:xfrm>
            <a:off x="0" y="1234576"/>
            <a:ext cx="9144000" cy="144016"/>
          </a:xfrm>
          <a:prstGeom prst="rect">
            <a:avLst/>
          </a:prstGeom>
        </p:spPr>
      </p:pic>
      <p:sp>
        <p:nvSpPr>
          <p:cNvPr id="9" name="Espace réservé du contenu 2"/>
          <p:cNvSpPr>
            <a:spLocks noGrp="1"/>
          </p:cNvSpPr>
          <p:nvPr>
            <p:ph idx="11"/>
          </p:nvPr>
        </p:nvSpPr>
        <p:spPr>
          <a:xfrm>
            <a:off x="4644008" y="1484784"/>
            <a:ext cx="4248472" cy="4896544"/>
          </a:xfrm>
        </p:spPr>
        <p:txBody>
          <a:bodyPr/>
          <a:lstStyle>
            <a:lvl1pPr>
              <a:spcBef>
                <a:spcPts val="600"/>
              </a:spcBef>
              <a:defRPr/>
            </a:lvl1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54699236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9" name="Titre 7"/>
          <p:cNvSpPr>
            <a:spLocks noGrp="1"/>
          </p:cNvSpPr>
          <p:nvPr>
            <p:ph type="title"/>
          </p:nvPr>
        </p:nvSpPr>
        <p:spPr>
          <a:xfrm>
            <a:off x="251520" y="260648"/>
            <a:ext cx="8640960" cy="720080"/>
          </a:xfrm>
          <a:noFill/>
        </p:spPr>
        <p:txBody>
          <a:bodyPr vert="horz" lIns="91440" tIns="45720" rIns="91440" bIns="45720" rtlCol="0" anchor="ctr">
            <a:normAutofit/>
          </a:bodyPr>
          <a:lstStyle>
            <a:lvl1pPr>
              <a:defRPr lang="en-US" sz="3200" dirty="0">
                <a:solidFill>
                  <a:srgbClr val="174195"/>
                </a:solidFill>
                <a:latin typeface="+mn-lt"/>
              </a:defRPr>
            </a:lvl1pPr>
          </a:lstStyle>
          <a:p>
            <a:pPr lvl="0" algn="l"/>
            <a:r>
              <a:rPr lang="fr-FR"/>
              <a:t>Modifiez le style du titre</a:t>
            </a:r>
            <a:endParaRPr lang="en-US"/>
          </a:p>
        </p:txBody>
      </p:sp>
      <p:pic>
        <p:nvPicPr>
          <p:cNvPr id="8" name="Imag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50" b="81302"/>
          <a:stretch/>
        </p:blipFill>
        <p:spPr>
          <a:xfrm>
            <a:off x="0" y="1234576"/>
            <a:ext cx="9144000" cy="144016"/>
          </a:xfrm>
          <a:prstGeom prst="rect">
            <a:avLst/>
          </a:prstGeom>
        </p:spPr>
      </p:pic>
      <p:sp>
        <p:nvSpPr>
          <p:cNvPr id="13" name="ZoneTexte 12"/>
          <p:cNvSpPr txBox="1"/>
          <p:nvPr userDrawn="1"/>
        </p:nvSpPr>
        <p:spPr>
          <a:xfrm>
            <a:off x="251520" y="6525344"/>
            <a:ext cx="3096344" cy="261610"/>
          </a:xfrm>
          <a:prstGeom prst="rect">
            <a:avLst/>
          </a:prstGeom>
          <a:noFill/>
        </p:spPr>
        <p:txBody>
          <a:bodyPr wrap="square" rtlCol="0">
            <a:spAutoFit/>
          </a:bodyPr>
          <a:lstStyle/>
          <a:p>
            <a:r>
              <a:rPr lang="fr-FR" sz="1100" b="1" noProof="0">
                <a:solidFill>
                  <a:schemeClr val="tx1"/>
                </a:solidFill>
              </a:rPr>
              <a:t>I</a:t>
            </a:r>
            <a:r>
              <a:rPr lang="fr-FR" sz="1100" b="1" noProof="0">
                <a:solidFill>
                  <a:srgbClr val="EE0612"/>
                </a:solidFill>
              </a:rPr>
              <a:t>4</a:t>
            </a:r>
            <a:r>
              <a:rPr lang="fr-FR" sz="1100" b="1" noProof="0">
                <a:solidFill>
                  <a:schemeClr val="tx1"/>
                </a:solidFill>
              </a:rPr>
              <a:t>CE</a:t>
            </a:r>
            <a:r>
              <a:rPr lang="fr-FR" sz="1100" b="1" baseline="0" noProof="0">
                <a:solidFill>
                  <a:schemeClr val="tx1"/>
                </a:solidFill>
              </a:rPr>
              <a:t> </a:t>
            </a:r>
            <a:r>
              <a:rPr lang="fr-FR" sz="1100" b="0" baseline="0" noProof="0">
                <a:solidFill>
                  <a:schemeClr val="tx1"/>
                </a:solidFill>
              </a:rPr>
              <a:t>–</a:t>
            </a:r>
            <a:r>
              <a:rPr lang="fr-FR" sz="1100" b="1" baseline="0" noProof="0">
                <a:solidFill>
                  <a:schemeClr val="tx1"/>
                </a:solidFill>
              </a:rPr>
              <a:t> </a:t>
            </a:r>
            <a:r>
              <a:rPr lang="fr-FR" sz="1100" b="0" noProof="0">
                <a:solidFill>
                  <a:schemeClr val="tx1"/>
                </a:solidFill>
              </a:rPr>
              <a:t>Institut de l’économie pour le climat</a:t>
            </a:r>
          </a:p>
        </p:txBody>
      </p:sp>
    </p:spTree>
    <p:extLst>
      <p:ext uri="{BB962C8B-B14F-4D97-AF65-F5344CB8AC3E}">
        <p14:creationId xmlns:p14="http://schemas.microsoft.com/office/powerpoint/2010/main" val="359745143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central">
    <p:spTree>
      <p:nvGrpSpPr>
        <p:cNvPr id="1" name=""/>
        <p:cNvGrpSpPr/>
        <p:nvPr/>
      </p:nvGrpSpPr>
      <p:grpSpPr>
        <a:xfrm>
          <a:off x="0" y="0"/>
          <a:ext cx="0" cy="0"/>
          <a:chOff x="0" y="0"/>
          <a:chExt cx="0" cy="0"/>
        </a:xfrm>
      </p:grpSpPr>
      <p:sp>
        <p:nvSpPr>
          <p:cNvPr id="2" name="Titre 1"/>
          <p:cNvSpPr>
            <a:spLocks noGrp="1"/>
          </p:cNvSpPr>
          <p:nvPr>
            <p:ph type="title"/>
          </p:nvPr>
        </p:nvSpPr>
        <p:spPr>
          <a:noFill/>
        </p:spPr>
        <p:txBody>
          <a:bodyPr vert="horz" lIns="91440" tIns="45720" rIns="91440" bIns="45720" rtlCol="0" anchor="ctr">
            <a:normAutofit/>
          </a:bodyPr>
          <a:lstStyle>
            <a:lvl1pPr algn="ctr">
              <a:defRPr lang="en-US" sz="3200">
                <a:solidFill>
                  <a:srgbClr val="174195"/>
                </a:solidFill>
                <a:latin typeface="+mn-lt"/>
              </a:defRPr>
            </a:lvl1pPr>
          </a:lstStyle>
          <a:p>
            <a:pPr lvl="0" algn="l"/>
            <a:r>
              <a:rPr lang="fr-FR"/>
              <a:t>Modifiez le style du titre</a:t>
            </a:r>
            <a:endParaRPr lang="en-US"/>
          </a:p>
        </p:txBody>
      </p:sp>
      <p:sp>
        <p:nvSpPr>
          <p:cNvPr id="4" name="ZoneTexte 3"/>
          <p:cNvSpPr txBox="1"/>
          <p:nvPr userDrawn="1"/>
        </p:nvSpPr>
        <p:spPr>
          <a:xfrm>
            <a:off x="251520" y="6525344"/>
            <a:ext cx="3096344" cy="261610"/>
          </a:xfrm>
          <a:prstGeom prst="rect">
            <a:avLst/>
          </a:prstGeom>
          <a:noFill/>
        </p:spPr>
        <p:txBody>
          <a:bodyPr wrap="square" rtlCol="0">
            <a:spAutoFit/>
          </a:bodyPr>
          <a:lstStyle/>
          <a:p>
            <a:r>
              <a:rPr lang="fr-FR" sz="1100" b="1" noProof="0">
                <a:solidFill>
                  <a:schemeClr val="tx1"/>
                </a:solidFill>
              </a:rPr>
              <a:t>I</a:t>
            </a:r>
            <a:r>
              <a:rPr lang="fr-FR" sz="1100" b="1" noProof="0">
                <a:solidFill>
                  <a:srgbClr val="EE0612"/>
                </a:solidFill>
              </a:rPr>
              <a:t>4</a:t>
            </a:r>
            <a:r>
              <a:rPr lang="fr-FR" sz="1100" b="1" noProof="0">
                <a:solidFill>
                  <a:schemeClr val="tx1"/>
                </a:solidFill>
              </a:rPr>
              <a:t>CE</a:t>
            </a:r>
            <a:r>
              <a:rPr lang="fr-FR" sz="1100" b="1" baseline="0" noProof="0">
                <a:solidFill>
                  <a:schemeClr val="tx1"/>
                </a:solidFill>
              </a:rPr>
              <a:t> </a:t>
            </a:r>
            <a:r>
              <a:rPr lang="fr-FR" sz="1100" b="0" baseline="0" noProof="0">
                <a:solidFill>
                  <a:schemeClr val="tx1"/>
                </a:solidFill>
              </a:rPr>
              <a:t>–</a:t>
            </a:r>
            <a:r>
              <a:rPr lang="fr-FR" sz="1100" b="1" baseline="0" noProof="0">
                <a:solidFill>
                  <a:schemeClr val="tx1"/>
                </a:solidFill>
              </a:rPr>
              <a:t> </a:t>
            </a:r>
            <a:r>
              <a:rPr lang="fr-FR" sz="1100" b="0" noProof="0">
                <a:solidFill>
                  <a:schemeClr val="tx1"/>
                </a:solidFill>
              </a:rPr>
              <a:t>Institut de l’économie pour le climat</a:t>
            </a:r>
          </a:p>
        </p:txBody>
      </p:sp>
    </p:spTree>
    <p:extLst>
      <p:ext uri="{BB962C8B-B14F-4D97-AF65-F5344CB8AC3E}">
        <p14:creationId xmlns:p14="http://schemas.microsoft.com/office/powerpoint/2010/main" val="34968515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tertitre 1">
    <p:spTree>
      <p:nvGrpSpPr>
        <p:cNvPr id="1" name=""/>
        <p:cNvGrpSpPr/>
        <p:nvPr/>
      </p:nvGrpSpPr>
      <p:grpSpPr>
        <a:xfrm>
          <a:off x="0" y="0"/>
          <a:ext cx="0" cy="0"/>
          <a:chOff x="0" y="0"/>
          <a:chExt cx="0" cy="0"/>
        </a:xfrm>
      </p:grpSpPr>
      <p:sp>
        <p:nvSpPr>
          <p:cNvPr id="2" name="Titre 1"/>
          <p:cNvSpPr>
            <a:spLocks noGrp="1"/>
          </p:cNvSpPr>
          <p:nvPr>
            <p:ph type="title"/>
          </p:nvPr>
        </p:nvSpPr>
        <p:spPr>
          <a:xfrm>
            <a:off x="395536" y="2790056"/>
            <a:ext cx="8352928" cy="1143000"/>
          </a:xfrm>
        </p:spPr>
        <p:txBody>
          <a:bodyPr/>
          <a:lstStyle>
            <a:lvl1pPr algn="l">
              <a:defRPr/>
            </a:lvl1pPr>
          </a:lstStyle>
          <a:p>
            <a:r>
              <a:rPr lang="fr-FR"/>
              <a:t>Modifiez le style du titre</a:t>
            </a:r>
            <a:endParaRPr lang="en-US"/>
          </a:p>
        </p:txBody>
      </p:sp>
      <p:sp>
        <p:nvSpPr>
          <p:cNvPr id="6" name="Triangle rectangle 5"/>
          <p:cNvSpPr/>
          <p:nvPr userDrawn="1"/>
        </p:nvSpPr>
        <p:spPr>
          <a:xfrm rot="5400000">
            <a:off x="28528" y="-31441"/>
            <a:ext cx="2708919" cy="2771801"/>
          </a:xfrm>
          <a:prstGeom prst="rtTriangle">
            <a:avLst/>
          </a:prstGeom>
          <a:solidFill>
            <a:srgbClr val="009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riangle rectangle 6"/>
          <p:cNvSpPr/>
          <p:nvPr userDrawn="1"/>
        </p:nvSpPr>
        <p:spPr>
          <a:xfrm rot="16200000">
            <a:off x="6173561" y="3897505"/>
            <a:ext cx="2953054" cy="2987824"/>
          </a:xfrm>
          <a:prstGeom prst="rtTriangle">
            <a:avLst/>
          </a:prstGeom>
          <a:solidFill>
            <a:srgbClr val="444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userDrawn="1"/>
        </p:nvSpPr>
        <p:spPr>
          <a:xfrm>
            <a:off x="251520" y="6525344"/>
            <a:ext cx="3096344" cy="261610"/>
          </a:xfrm>
          <a:prstGeom prst="rect">
            <a:avLst/>
          </a:prstGeom>
          <a:noFill/>
        </p:spPr>
        <p:txBody>
          <a:bodyPr wrap="square" rtlCol="0">
            <a:spAutoFit/>
          </a:bodyPr>
          <a:lstStyle/>
          <a:p>
            <a:r>
              <a:rPr lang="fr-FR" sz="1100" b="1" noProof="0">
                <a:solidFill>
                  <a:schemeClr val="tx1"/>
                </a:solidFill>
              </a:rPr>
              <a:t>I</a:t>
            </a:r>
            <a:r>
              <a:rPr lang="fr-FR" sz="1100" b="1" noProof="0">
                <a:solidFill>
                  <a:srgbClr val="EE0612"/>
                </a:solidFill>
              </a:rPr>
              <a:t>4</a:t>
            </a:r>
            <a:r>
              <a:rPr lang="fr-FR" sz="1100" b="1" noProof="0">
                <a:solidFill>
                  <a:schemeClr val="tx1"/>
                </a:solidFill>
              </a:rPr>
              <a:t>CE</a:t>
            </a:r>
            <a:r>
              <a:rPr lang="fr-FR" sz="1100" b="1" baseline="0" noProof="0">
                <a:solidFill>
                  <a:schemeClr val="tx1"/>
                </a:solidFill>
              </a:rPr>
              <a:t> </a:t>
            </a:r>
            <a:r>
              <a:rPr lang="fr-FR" sz="1100" b="0" baseline="0" noProof="0">
                <a:solidFill>
                  <a:schemeClr val="tx1"/>
                </a:solidFill>
              </a:rPr>
              <a:t>–</a:t>
            </a:r>
            <a:r>
              <a:rPr lang="fr-FR" sz="1100" b="1" baseline="0" noProof="0">
                <a:solidFill>
                  <a:schemeClr val="tx1"/>
                </a:solidFill>
              </a:rPr>
              <a:t> </a:t>
            </a:r>
            <a:r>
              <a:rPr lang="fr-FR" sz="1100" b="0" noProof="0">
                <a:solidFill>
                  <a:schemeClr val="tx1"/>
                </a:solidFill>
              </a:rPr>
              <a:t>Institut de l’économie pour le climat</a:t>
            </a:r>
          </a:p>
        </p:txBody>
      </p:sp>
    </p:spTree>
    <p:extLst>
      <p:ext uri="{BB962C8B-B14F-4D97-AF65-F5344CB8AC3E}">
        <p14:creationId xmlns:p14="http://schemas.microsoft.com/office/powerpoint/2010/main" val="210537004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tertitre 2">
    <p:spTree>
      <p:nvGrpSpPr>
        <p:cNvPr id="1" name=""/>
        <p:cNvGrpSpPr/>
        <p:nvPr/>
      </p:nvGrpSpPr>
      <p:grpSpPr>
        <a:xfrm>
          <a:off x="0" y="0"/>
          <a:ext cx="0" cy="0"/>
          <a:chOff x="0" y="0"/>
          <a:chExt cx="0" cy="0"/>
        </a:xfrm>
      </p:grpSpPr>
      <p:pic>
        <p:nvPicPr>
          <p:cNvPr id="6" name="Imag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4585" b="36376"/>
          <a:stretch/>
        </p:blipFill>
        <p:spPr>
          <a:xfrm>
            <a:off x="-14392" y="0"/>
            <a:ext cx="9158391" cy="6858000"/>
          </a:xfrm>
          <a:prstGeom prst="rect">
            <a:avLst/>
          </a:prstGeom>
        </p:spPr>
      </p:pic>
      <p:sp>
        <p:nvSpPr>
          <p:cNvPr id="2" name="Titre 1"/>
          <p:cNvSpPr>
            <a:spLocks noGrp="1"/>
          </p:cNvSpPr>
          <p:nvPr>
            <p:ph type="title"/>
          </p:nvPr>
        </p:nvSpPr>
        <p:spPr>
          <a:xfrm>
            <a:off x="1043608" y="2492896"/>
            <a:ext cx="8100392" cy="1800200"/>
          </a:xfrm>
          <a:solidFill>
            <a:schemeClr val="bg1"/>
          </a:solidFill>
        </p:spPr>
        <p:txBody>
          <a:bodyPr/>
          <a:lstStyle>
            <a:lvl1pPr algn="l">
              <a:defRPr>
                <a:latin typeface="+mn-lt"/>
              </a:defRPr>
            </a:lvl1pPr>
          </a:lstStyle>
          <a:p>
            <a:r>
              <a:rPr lang="fr-FR"/>
              <a:t>Modifiez le style du titre</a:t>
            </a:r>
            <a:endParaRPr lang="en-US"/>
          </a:p>
        </p:txBody>
      </p:sp>
      <p:sp>
        <p:nvSpPr>
          <p:cNvPr id="7" name="ZoneTexte 6"/>
          <p:cNvSpPr txBox="1"/>
          <p:nvPr userDrawn="1"/>
        </p:nvSpPr>
        <p:spPr>
          <a:xfrm>
            <a:off x="683568" y="6525344"/>
            <a:ext cx="3096344" cy="261610"/>
          </a:xfrm>
          <a:prstGeom prst="rect">
            <a:avLst/>
          </a:prstGeom>
          <a:noFill/>
        </p:spPr>
        <p:txBody>
          <a:bodyPr wrap="square" rtlCol="0">
            <a:spAutoFit/>
          </a:bodyPr>
          <a:lstStyle/>
          <a:p>
            <a:r>
              <a:rPr lang="fr-FR" sz="1100" b="1" noProof="0">
                <a:solidFill>
                  <a:schemeClr val="bg1"/>
                </a:solidFill>
              </a:rPr>
              <a:t>I4CE</a:t>
            </a:r>
            <a:r>
              <a:rPr lang="fr-FR" sz="1100" b="1" baseline="0" noProof="0">
                <a:solidFill>
                  <a:schemeClr val="bg1"/>
                </a:solidFill>
              </a:rPr>
              <a:t> </a:t>
            </a:r>
            <a:r>
              <a:rPr lang="fr-FR" sz="1100" b="0" baseline="0" noProof="0">
                <a:solidFill>
                  <a:schemeClr val="bg1"/>
                </a:solidFill>
              </a:rPr>
              <a:t>–</a:t>
            </a:r>
            <a:r>
              <a:rPr lang="fr-FR" sz="1100" b="1" baseline="0" noProof="0">
                <a:solidFill>
                  <a:schemeClr val="bg1"/>
                </a:solidFill>
              </a:rPr>
              <a:t> </a:t>
            </a:r>
            <a:r>
              <a:rPr lang="fr-FR" sz="1100" b="0" noProof="0">
                <a:solidFill>
                  <a:schemeClr val="bg1"/>
                </a:solidFill>
              </a:rPr>
              <a:t>Institut de l’économie pour le climat</a:t>
            </a:r>
          </a:p>
        </p:txBody>
      </p:sp>
    </p:spTree>
    <p:extLst>
      <p:ext uri="{BB962C8B-B14F-4D97-AF65-F5344CB8AC3E}">
        <p14:creationId xmlns:p14="http://schemas.microsoft.com/office/powerpoint/2010/main" val="233058373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tertitre 3">
    <p:spTree>
      <p:nvGrpSpPr>
        <p:cNvPr id="1" name=""/>
        <p:cNvGrpSpPr/>
        <p:nvPr/>
      </p:nvGrpSpPr>
      <p:grpSpPr>
        <a:xfrm>
          <a:off x="0" y="0"/>
          <a:ext cx="0" cy="0"/>
          <a:chOff x="0" y="0"/>
          <a:chExt cx="0" cy="0"/>
        </a:xfrm>
      </p:grpSpPr>
      <p:sp>
        <p:nvSpPr>
          <p:cNvPr id="2" name="Titre 1"/>
          <p:cNvSpPr>
            <a:spLocks noGrp="1"/>
          </p:cNvSpPr>
          <p:nvPr>
            <p:ph type="title"/>
          </p:nvPr>
        </p:nvSpPr>
        <p:spPr>
          <a:xfrm>
            <a:off x="395536" y="2862064"/>
            <a:ext cx="8352928" cy="1143000"/>
          </a:xfrm>
        </p:spPr>
        <p:txBody>
          <a:bodyPr anchor="t"/>
          <a:lstStyle>
            <a:lvl1pPr algn="l">
              <a:defRPr>
                <a:latin typeface="+mn-lt"/>
              </a:defRPr>
            </a:lvl1pPr>
          </a:lstStyle>
          <a:p>
            <a:r>
              <a:rPr lang="fr-FR"/>
              <a:t>Modifiez le style du titre</a:t>
            </a:r>
            <a:endParaRPr lang="en-US"/>
          </a:p>
        </p:txBody>
      </p:sp>
      <p:pic>
        <p:nvPicPr>
          <p:cNvPr id="6" name="Imag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6202" b="81302"/>
          <a:stretch/>
        </p:blipFill>
        <p:spPr>
          <a:xfrm>
            <a:off x="0" y="2420888"/>
            <a:ext cx="9144000" cy="288032"/>
          </a:xfrm>
          <a:prstGeom prst="rect">
            <a:avLst/>
          </a:prstGeom>
        </p:spPr>
      </p:pic>
      <p:sp>
        <p:nvSpPr>
          <p:cNvPr id="7" name="ZoneTexte 6"/>
          <p:cNvSpPr txBox="1"/>
          <p:nvPr userDrawn="1"/>
        </p:nvSpPr>
        <p:spPr>
          <a:xfrm>
            <a:off x="251520" y="6525344"/>
            <a:ext cx="3096344" cy="261610"/>
          </a:xfrm>
          <a:prstGeom prst="rect">
            <a:avLst/>
          </a:prstGeom>
          <a:noFill/>
        </p:spPr>
        <p:txBody>
          <a:bodyPr wrap="square" rtlCol="0">
            <a:spAutoFit/>
          </a:bodyPr>
          <a:lstStyle/>
          <a:p>
            <a:r>
              <a:rPr lang="fr-FR" sz="1100" b="1" noProof="0">
                <a:solidFill>
                  <a:schemeClr val="tx1"/>
                </a:solidFill>
              </a:rPr>
              <a:t>I</a:t>
            </a:r>
            <a:r>
              <a:rPr lang="fr-FR" sz="1100" b="1" noProof="0">
                <a:solidFill>
                  <a:srgbClr val="EE0612"/>
                </a:solidFill>
              </a:rPr>
              <a:t>4</a:t>
            </a:r>
            <a:r>
              <a:rPr lang="fr-FR" sz="1100" b="1" noProof="0">
                <a:solidFill>
                  <a:schemeClr val="tx1"/>
                </a:solidFill>
              </a:rPr>
              <a:t>CE</a:t>
            </a:r>
            <a:r>
              <a:rPr lang="fr-FR" sz="1100" b="1" baseline="0" noProof="0">
                <a:solidFill>
                  <a:schemeClr val="tx1"/>
                </a:solidFill>
              </a:rPr>
              <a:t> </a:t>
            </a:r>
            <a:r>
              <a:rPr lang="fr-FR" sz="1100" b="0" baseline="0" noProof="0">
                <a:solidFill>
                  <a:schemeClr val="tx1"/>
                </a:solidFill>
              </a:rPr>
              <a:t>–</a:t>
            </a:r>
            <a:r>
              <a:rPr lang="fr-FR" sz="1100" b="1" baseline="0" noProof="0">
                <a:solidFill>
                  <a:schemeClr val="tx1"/>
                </a:solidFill>
              </a:rPr>
              <a:t> </a:t>
            </a:r>
            <a:r>
              <a:rPr lang="fr-FR" sz="1100" b="0" noProof="0">
                <a:solidFill>
                  <a:schemeClr val="tx1"/>
                </a:solidFill>
              </a:rPr>
              <a:t>Institut de l’économie pour le climat</a:t>
            </a:r>
          </a:p>
        </p:txBody>
      </p:sp>
    </p:spTree>
    <p:extLst>
      <p:ext uri="{BB962C8B-B14F-4D97-AF65-F5344CB8AC3E}">
        <p14:creationId xmlns:p14="http://schemas.microsoft.com/office/powerpoint/2010/main" val="64063538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tertitre 4">
    <p:spTree>
      <p:nvGrpSpPr>
        <p:cNvPr id="1" name=""/>
        <p:cNvGrpSpPr/>
        <p:nvPr/>
      </p:nvGrpSpPr>
      <p:grpSpPr>
        <a:xfrm>
          <a:off x="0" y="0"/>
          <a:ext cx="0" cy="0"/>
          <a:chOff x="0" y="0"/>
          <a:chExt cx="0" cy="0"/>
        </a:xfrm>
      </p:grpSpPr>
      <p:sp>
        <p:nvSpPr>
          <p:cNvPr id="2" name="Titre 1"/>
          <p:cNvSpPr>
            <a:spLocks noGrp="1"/>
          </p:cNvSpPr>
          <p:nvPr>
            <p:ph type="title"/>
          </p:nvPr>
        </p:nvSpPr>
        <p:spPr>
          <a:xfrm>
            <a:off x="395536" y="2708918"/>
            <a:ext cx="8352928" cy="1205971"/>
          </a:xfrm>
          <a:solidFill>
            <a:schemeClr val="bg1"/>
          </a:solidFill>
        </p:spPr>
        <p:txBody>
          <a:bodyPr/>
          <a:lstStyle>
            <a:lvl1pPr algn="l">
              <a:defRPr/>
            </a:lvl1pPr>
          </a:lstStyle>
          <a:p>
            <a:r>
              <a:rPr lang="fr-FR"/>
              <a:t>Modifiez le style du titre</a:t>
            </a:r>
            <a:endParaRPr lang="en-US"/>
          </a:p>
        </p:txBody>
      </p:sp>
      <p:sp>
        <p:nvSpPr>
          <p:cNvPr id="3" name="Triangle rectangle 2"/>
          <p:cNvSpPr/>
          <p:nvPr userDrawn="1"/>
        </p:nvSpPr>
        <p:spPr>
          <a:xfrm rot="5400000">
            <a:off x="28528" y="-31441"/>
            <a:ext cx="2708919" cy="2771801"/>
          </a:xfrm>
          <a:prstGeom prst="rtTriangle">
            <a:avLst/>
          </a:prstGeom>
          <a:solidFill>
            <a:srgbClr val="009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riangle rectangle 6"/>
          <p:cNvSpPr/>
          <p:nvPr userDrawn="1"/>
        </p:nvSpPr>
        <p:spPr>
          <a:xfrm rot="16200000">
            <a:off x="6173561" y="3897505"/>
            <a:ext cx="2953054" cy="2987824"/>
          </a:xfrm>
          <a:prstGeom prst="rtTriangle">
            <a:avLst/>
          </a:prstGeom>
          <a:solidFill>
            <a:srgbClr val="444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userDrawn="1"/>
        </p:nvSpPr>
        <p:spPr>
          <a:xfrm>
            <a:off x="251520" y="6525344"/>
            <a:ext cx="3096344" cy="261610"/>
          </a:xfrm>
          <a:prstGeom prst="rect">
            <a:avLst/>
          </a:prstGeom>
          <a:noFill/>
        </p:spPr>
        <p:txBody>
          <a:bodyPr wrap="square" rtlCol="0">
            <a:spAutoFit/>
          </a:bodyPr>
          <a:lstStyle/>
          <a:p>
            <a:r>
              <a:rPr lang="fr-FR" sz="1100" b="1" noProof="0">
                <a:solidFill>
                  <a:schemeClr val="tx1"/>
                </a:solidFill>
              </a:rPr>
              <a:t>I</a:t>
            </a:r>
            <a:r>
              <a:rPr lang="fr-FR" sz="1100" b="1" noProof="0">
                <a:solidFill>
                  <a:srgbClr val="EE0612"/>
                </a:solidFill>
              </a:rPr>
              <a:t>4</a:t>
            </a:r>
            <a:r>
              <a:rPr lang="fr-FR" sz="1100" b="1" noProof="0">
                <a:solidFill>
                  <a:schemeClr val="tx1"/>
                </a:solidFill>
              </a:rPr>
              <a:t>CE</a:t>
            </a:r>
            <a:r>
              <a:rPr lang="fr-FR" sz="1100" b="1" baseline="0" noProof="0">
                <a:solidFill>
                  <a:schemeClr val="tx1"/>
                </a:solidFill>
              </a:rPr>
              <a:t> </a:t>
            </a:r>
            <a:r>
              <a:rPr lang="fr-FR" sz="1100" b="0" baseline="0" noProof="0">
                <a:solidFill>
                  <a:schemeClr val="tx1"/>
                </a:solidFill>
              </a:rPr>
              <a:t>–</a:t>
            </a:r>
            <a:r>
              <a:rPr lang="fr-FR" sz="1100" b="1" baseline="0" noProof="0">
                <a:solidFill>
                  <a:schemeClr val="tx1"/>
                </a:solidFill>
              </a:rPr>
              <a:t> </a:t>
            </a:r>
            <a:r>
              <a:rPr lang="fr-FR" sz="1100" b="0" noProof="0">
                <a:solidFill>
                  <a:schemeClr val="tx1"/>
                </a:solidFill>
              </a:rPr>
              <a:t>Institut de l’économie pour le climat</a:t>
            </a:r>
          </a:p>
        </p:txBody>
      </p:sp>
    </p:spTree>
    <p:extLst>
      <p:ext uri="{BB962C8B-B14F-4D97-AF65-F5344CB8AC3E}">
        <p14:creationId xmlns:p14="http://schemas.microsoft.com/office/powerpoint/2010/main" val="195101221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pic>
        <p:nvPicPr>
          <p:cNvPr id="2" name="Imag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40338"/>
          <a:stretch/>
        </p:blipFill>
        <p:spPr>
          <a:xfrm>
            <a:off x="0" y="-27384"/>
            <a:ext cx="9144000" cy="6885384"/>
          </a:xfrm>
          <a:prstGeom prst="rect">
            <a:avLst/>
          </a:prstGeom>
        </p:spPr>
      </p:pic>
      <p:sp>
        <p:nvSpPr>
          <p:cNvPr id="5" name="ZoneTexte 4"/>
          <p:cNvSpPr txBox="1"/>
          <p:nvPr userDrawn="1"/>
        </p:nvSpPr>
        <p:spPr>
          <a:xfrm rot="2737892">
            <a:off x="5540936" y="1383802"/>
            <a:ext cx="3453061" cy="738664"/>
          </a:xfrm>
          <a:prstGeom prst="rect">
            <a:avLst/>
          </a:prstGeom>
          <a:noFill/>
        </p:spPr>
        <p:txBody>
          <a:bodyPr wrap="none" rtlCol="0">
            <a:spAutoFit/>
          </a:bodyPr>
          <a:lstStyle/>
          <a:p>
            <a:r>
              <a:rPr lang="en-US" sz="1400">
                <a:solidFill>
                  <a:schemeClr val="bg1"/>
                </a:solidFill>
              </a:rPr>
              <a:t>I4CE – Institute</a:t>
            </a:r>
            <a:r>
              <a:rPr lang="en-US" sz="1400" baseline="0">
                <a:solidFill>
                  <a:schemeClr val="bg1"/>
                </a:solidFill>
              </a:rPr>
              <a:t> for Climate Economics </a:t>
            </a:r>
            <a:br>
              <a:rPr lang="en-US" sz="1400" baseline="0">
                <a:solidFill>
                  <a:schemeClr val="bg1"/>
                </a:solidFill>
              </a:rPr>
            </a:br>
            <a:r>
              <a:rPr lang="en-US" sz="1400" baseline="0">
                <a:solidFill>
                  <a:schemeClr val="bg1"/>
                </a:solidFill>
              </a:rPr>
              <a:t>20-22 Rue des Petits Hôtels, 75010 Paris</a:t>
            </a:r>
          </a:p>
          <a:p>
            <a:r>
              <a:rPr lang="en-US" sz="1400" u="none" baseline="0">
                <a:solidFill>
                  <a:schemeClr val="bg1"/>
                </a:solidFill>
              </a:rPr>
              <a:t>www.i4ce.org | contact@i4ce.org</a:t>
            </a:r>
            <a:endParaRPr lang="en-US" sz="1400">
              <a:solidFill>
                <a:schemeClr val="bg1"/>
              </a:solidFill>
            </a:endParaRPr>
          </a:p>
        </p:txBody>
      </p:sp>
      <p:cxnSp>
        <p:nvCxnSpPr>
          <p:cNvPr id="7" name="Connecteur droit 6"/>
          <p:cNvCxnSpPr/>
          <p:nvPr userDrawn="1"/>
        </p:nvCxnSpPr>
        <p:spPr>
          <a:xfrm>
            <a:off x="755576" y="6021288"/>
            <a:ext cx="0" cy="6480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Espace réservé du texte 10"/>
          <p:cNvSpPr>
            <a:spLocks noGrp="1"/>
          </p:cNvSpPr>
          <p:nvPr>
            <p:ph type="body" sz="quarter" idx="10" hasCustomPrompt="1"/>
          </p:nvPr>
        </p:nvSpPr>
        <p:spPr>
          <a:xfrm>
            <a:off x="2843807" y="3643908"/>
            <a:ext cx="3456385" cy="1803416"/>
          </a:xfrm>
          <a:solidFill>
            <a:schemeClr val="bg1"/>
          </a:solidFill>
        </p:spPr>
        <p:txBody>
          <a:bodyPr anchor="t">
            <a:normAutofit/>
          </a:bodyPr>
          <a:lstStyle>
            <a:lvl1pPr marL="0" indent="0" algn="ctr">
              <a:buNone/>
              <a:defRPr sz="2800" baseline="0">
                <a:latin typeface="+mj-lt"/>
              </a:defRPr>
            </a:lvl1pPr>
          </a:lstStyle>
          <a:p>
            <a:pPr lvl="0"/>
            <a:r>
              <a:rPr lang="en-US" err="1"/>
              <a:t>Remerciements</a:t>
            </a:r>
            <a:endParaRPr lang="en-US"/>
          </a:p>
          <a:p>
            <a:pPr lvl="0"/>
            <a:r>
              <a:rPr lang="en-US" err="1"/>
              <a:t>Adresse</a:t>
            </a:r>
            <a:r>
              <a:rPr lang="en-US"/>
              <a:t> contact</a:t>
            </a:r>
          </a:p>
        </p:txBody>
      </p:sp>
      <p:pic>
        <p:nvPicPr>
          <p:cNvPr id="8" name="Image 7"/>
          <p:cNvPicPr>
            <a:picLocks noChangeAspect="1"/>
          </p:cNvPicPr>
          <p:nvPr userDrawn="1"/>
        </p:nvPicPr>
        <p:blipFill rotWithShape="1">
          <a:blip r:embed="rId3" cstate="print">
            <a:extLst>
              <a:ext uri="{28A0092B-C50C-407E-A947-70E740481C1C}">
                <a14:useLocalDpi xmlns:a14="http://schemas.microsoft.com/office/drawing/2010/main" val="0"/>
              </a:ext>
            </a:extLst>
          </a:blip>
          <a:srcRect r="3889" b="561"/>
          <a:stretch/>
        </p:blipFill>
        <p:spPr>
          <a:xfrm>
            <a:off x="67833" y="40690"/>
            <a:ext cx="1263807" cy="1516102"/>
          </a:xfrm>
          <a:prstGeom prst="rect">
            <a:avLst/>
          </a:prstGeom>
        </p:spPr>
      </p:pic>
      <p:grpSp>
        <p:nvGrpSpPr>
          <p:cNvPr id="9" name="Groupe 8"/>
          <p:cNvGrpSpPr/>
          <p:nvPr userDrawn="1"/>
        </p:nvGrpSpPr>
        <p:grpSpPr>
          <a:xfrm>
            <a:off x="3563888" y="2967900"/>
            <a:ext cx="555442" cy="555442"/>
            <a:chOff x="2339752" y="692696"/>
            <a:chExt cx="792088" cy="792088"/>
          </a:xfrm>
        </p:grpSpPr>
        <p:sp>
          <p:nvSpPr>
            <p:cNvPr id="10" name="Rectangle 9"/>
            <p:cNvSpPr/>
            <p:nvPr/>
          </p:nvSpPr>
          <p:spPr>
            <a:xfrm>
              <a:off x="2339752" y="692696"/>
              <a:ext cx="79208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4" descr="https://static.thenounproject.com/png/509045-200.png">
              <a:hlinkClick r:id="rId4"/>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444327" y="797271"/>
              <a:ext cx="582938" cy="5829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grpSp>
        <p:nvGrpSpPr>
          <p:cNvPr id="13" name="Groupe 12"/>
          <p:cNvGrpSpPr/>
          <p:nvPr userDrawn="1"/>
        </p:nvGrpSpPr>
        <p:grpSpPr>
          <a:xfrm>
            <a:off x="4247964" y="2967899"/>
            <a:ext cx="555442" cy="555442"/>
            <a:chOff x="2339752" y="1592796"/>
            <a:chExt cx="792088" cy="792088"/>
          </a:xfrm>
        </p:grpSpPr>
        <p:sp>
          <p:nvSpPr>
            <p:cNvPr id="14" name="Rectangle 13"/>
            <p:cNvSpPr/>
            <p:nvPr/>
          </p:nvSpPr>
          <p:spPr>
            <a:xfrm>
              <a:off x="2339752" y="1592796"/>
              <a:ext cx="79208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6" descr="https://static.thenounproject.com/png/2386251-200.png">
              <a:hlinkClick r:id="rId6"/>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2435168" y="1688212"/>
              <a:ext cx="601257" cy="60125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6" name="Groupe 15"/>
          <p:cNvGrpSpPr/>
          <p:nvPr userDrawn="1"/>
        </p:nvGrpSpPr>
        <p:grpSpPr>
          <a:xfrm>
            <a:off x="4932040" y="2967899"/>
            <a:ext cx="555442" cy="555442"/>
            <a:chOff x="2339752" y="2492896"/>
            <a:chExt cx="792088" cy="792088"/>
          </a:xfrm>
        </p:grpSpPr>
        <p:sp>
          <p:nvSpPr>
            <p:cNvPr id="17" name="Rectangle 16"/>
            <p:cNvSpPr/>
            <p:nvPr/>
          </p:nvSpPr>
          <p:spPr>
            <a:xfrm>
              <a:off x="2339752" y="2492896"/>
              <a:ext cx="79208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5" descr="https://static.thenounproject.com/png/23267-200.png">
              <a:hlinkClick r:id="rId8"/>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2447764" y="2600908"/>
              <a:ext cx="576064" cy="5760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482209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3">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51" b="35538"/>
          <a:stretch/>
        </p:blipFill>
        <p:spPr>
          <a:xfrm>
            <a:off x="0" y="0"/>
            <a:ext cx="9151758" cy="6885384"/>
          </a:xfrm>
          <a:prstGeom prst="rect">
            <a:avLst/>
          </a:prstGeom>
        </p:spPr>
      </p:pic>
      <p:sp>
        <p:nvSpPr>
          <p:cNvPr id="5" name="Rectangle 4"/>
          <p:cNvSpPr/>
          <p:nvPr userDrawn="1"/>
        </p:nvSpPr>
        <p:spPr>
          <a:xfrm>
            <a:off x="1835696" y="2469736"/>
            <a:ext cx="7316062" cy="4199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2052390" y="2576141"/>
            <a:ext cx="6984106" cy="1212900"/>
          </a:xfrm>
        </p:spPr>
        <p:txBody>
          <a:bodyPr anchor="t">
            <a:normAutofit/>
          </a:bodyPr>
          <a:lstStyle>
            <a:lvl1pPr algn="l">
              <a:defRPr sz="3200">
                <a:solidFill>
                  <a:srgbClr val="174195"/>
                </a:solidFill>
              </a:defRPr>
            </a:lvl1pPr>
          </a:lstStyle>
          <a:p>
            <a:r>
              <a:rPr lang="fr-FR"/>
              <a:t>Modifiez le style du titre</a:t>
            </a:r>
            <a:endParaRPr lang="en-US" dirty="0"/>
          </a:p>
        </p:txBody>
      </p:sp>
      <p:sp>
        <p:nvSpPr>
          <p:cNvPr id="3" name="Sous-titre 2"/>
          <p:cNvSpPr>
            <a:spLocks noGrp="1"/>
          </p:cNvSpPr>
          <p:nvPr>
            <p:ph type="subTitle" idx="1"/>
          </p:nvPr>
        </p:nvSpPr>
        <p:spPr>
          <a:xfrm>
            <a:off x="2052390" y="3789040"/>
            <a:ext cx="6984106" cy="504056"/>
          </a:xfrm>
        </p:spPr>
        <p:txBody>
          <a:bodyPr>
            <a:normAutofit/>
          </a:bodyPr>
          <a:lstStyle>
            <a:lvl1pPr marL="0" indent="0" algn="l">
              <a:buNone/>
              <a:defRPr sz="1800">
                <a:solidFill>
                  <a:srgbClr val="174195"/>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14" name="Espace réservé du texte 13"/>
          <p:cNvSpPr>
            <a:spLocks noGrp="1"/>
          </p:cNvSpPr>
          <p:nvPr>
            <p:ph type="body" sz="quarter" idx="13" hasCustomPrompt="1"/>
          </p:nvPr>
        </p:nvSpPr>
        <p:spPr>
          <a:xfrm>
            <a:off x="2051720" y="4581127"/>
            <a:ext cx="6984791" cy="360041"/>
          </a:xfrm>
        </p:spPr>
        <p:txBody>
          <a:bodyPr>
            <a:noAutofit/>
          </a:bodyPr>
          <a:lstStyle>
            <a:lvl1pPr marL="0" indent="0">
              <a:buNone/>
              <a:defRPr sz="1800">
                <a:solidFill>
                  <a:srgbClr val="174195"/>
                </a:solidFill>
              </a:defRPr>
            </a:lvl1pPr>
          </a:lstStyle>
          <a:p>
            <a:pPr lvl="0"/>
            <a:r>
              <a:rPr lang="en-US" dirty="0"/>
              <a:t>AUTEURS &amp; LIEU</a:t>
            </a:r>
          </a:p>
        </p:txBody>
      </p:sp>
      <p:sp>
        <p:nvSpPr>
          <p:cNvPr id="17" name="Espace réservé du texte 13"/>
          <p:cNvSpPr>
            <a:spLocks noGrp="1"/>
          </p:cNvSpPr>
          <p:nvPr>
            <p:ph type="body" sz="quarter" idx="14" hasCustomPrompt="1"/>
          </p:nvPr>
        </p:nvSpPr>
        <p:spPr>
          <a:xfrm>
            <a:off x="7380312" y="205495"/>
            <a:ext cx="1479406" cy="360041"/>
          </a:xfrm>
        </p:spPr>
        <p:txBody>
          <a:bodyPr anchor="ctr">
            <a:noAutofit/>
          </a:bodyPr>
          <a:lstStyle>
            <a:lvl1pPr marL="0" indent="0" algn="ctr">
              <a:buNone/>
              <a:defRPr sz="1400">
                <a:solidFill>
                  <a:schemeClr val="bg1"/>
                </a:solidFill>
              </a:defRPr>
            </a:lvl1pPr>
          </a:lstStyle>
          <a:p>
            <a:pPr lvl="0"/>
            <a:r>
              <a:rPr lang="en-US" dirty="0"/>
              <a:t>DATE</a:t>
            </a:r>
          </a:p>
        </p:txBody>
      </p:sp>
      <p:pic>
        <p:nvPicPr>
          <p:cNvPr id="23" name="Imag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1" y="205495"/>
            <a:ext cx="1296144" cy="1502846"/>
          </a:xfrm>
          <a:prstGeom prst="rect">
            <a:avLst/>
          </a:prstGeom>
        </p:spPr>
      </p:pic>
    </p:spTree>
    <p:extLst>
      <p:ext uri="{BB962C8B-B14F-4D97-AF65-F5344CB8AC3E}">
        <p14:creationId xmlns:p14="http://schemas.microsoft.com/office/powerpoint/2010/main" val="9404652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3" name="Rectangle 2"/>
          <p:cNvSpPr/>
          <p:nvPr userDrawn="1"/>
        </p:nvSpPr>
        <p:spPr>
          <a:xfrm>
            <a:off x="0" y="6453336"/>
            <a:ext cx="9144000" cy="404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845289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Deux contenus" userDrawn="1">
  <p:cSld name="Deux contenus">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457200" y="274638"/>
            <a:ext cx="8229600" cy="6342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EA5B0C"/>
              </a:buClr>
              <a:buSzPts val="2800"/>
              <a:buFont typeface="Oswald Regular"/>
              <a:buNone/>
              <a:defRPr sz="28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457200" y="1600200"/>
            <a:ext cx="8219236" cy="4526100"/>
          </a:xfrm>
          <a:prstGeom prst="rect">
            <a:avLst/>
          </a:prstGeom>
          <a:noFill/>
          <a:ln>
            <a:noFill/>
          </a:ln>
        </p:spPr>
        <p:txBody>
          <a:bodyPr spcFirstLastPara="1" wrap="square" lIns="91425" tIns="45700" rIns="91425" bIns="45700" anchor="t" anchorCtr="0">
            <a:noAutofit/>
          </a:bodyPr>
          <a:lstStyle>
            <a:lvl1pPr marL="457200" lvl="0" indent="-406400" algn="l" rtl="0">
              <a:spcBef>
                <a:spcPts val="560"/>
              </a:spcBef>
              <a:spcAft>
                <a:spcPts val="0"/>
              </a:spcAft>
              <a:buSzPts val="2800"/>
              <a:buChar char="•"/>
              <a:defRPr sz="2800"/>
            </a:lvl1pPr>
            <a:lvl2pPr marL="914400" lvl="1" indent="-381000" algn="l" rtl="0">
              <a:spcBef>
                <a:spcPts val="480"/>
              </a:spcBef>
              <a:spcAft>
                <a:spcPts val="0"/>
              </a:spcAft>
              <a:buSzPts val="2400"/>
              <a:buChar char="•"/>
              <a:defRPr sz="2400"/>
            </a:lvl2pPr>
            <a:lvl3pPr marL="1371600" lvl="2" indent="-355600" algn="l" rtl="0">
              <a:spcBef>
                <a:spcPts val="400"/>
              </a:spcBef>
              <a:spcAft>
                <a:spcPts val="0"/>
              </a:spcAft>
              <a:buSzPts val="2000"/>
              <a:buChar char="•"/>
              <a:defRPr sz="2000"/>
            </a:lvl3pPr>
            <a:lvl4pPr marL="1828800" lvl="3" indent="-342900" algn="l" rtl="0">
              <a:spcBef>
                <a:spcPts val="360"/>
              </a:spcBef>
              <a:spcAft>
                <a:spcPts val="0"/>
              </a:spcAft>
              <a:buSzPts val="1800"/>
              <a:buChar char="•"/>
              <a:defRPr sz="1800"/>
            </a:lvl4pPr>
            <a:lvl5pPr marL="2286000" lvl="4" indent="-342900" algn="l" rtl="0">
              <a:spcBef>
                <a:spcPts val="360"/>
              </a:spcBef>
              <a:spcAft>
                <a:spcPts val="0"/>
              </a:spcAft>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54" name="Google Shape;54;p8"/>
          <p:cNvSpPr/>
          <p:nvPr/>
        </p:nvSpPr>
        <p:spPr>
          <a:xfrm>
            <a:off x="0" y="12"/>
            <a:ext cx="9144000" cy="109500"/>
          </a:xfrm>
          <a:prstGeom prst="rect">
            <a:avLst/>
          </a:prstGeom>
          <a:blipFill rotWithShape="1">
            <a:blip r:embed="rId2"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04041"/>
              </a:solidFill>
              <a:effectLst/>
              <a:uLnTx/>
              <a:uFillTx/>
              <a:latin typeface="Calibri"/>
              <a:ea typeface="Calibri"/>
              <a:cs typeface="Calibri"/>
              <a:sym typeface="Calibri"/>
            </a:endParaRPr>
          </a:p>
        </p:txBody>
      </p:sp>
      <p:cxnSp>
        <p:nvCxnSpPr>
          <p:cNvPr id="55" name="Google Shape;55;p8"/>
          <p:cNvCxnSpPr/>
          <p:nvPr/>
        </p:nvCxnSpPr>
        <p:spPr>
          <a:xfrm>
            <a:off x="395536" y="6381328"/>
            <a:ext cx="8280900" cy="0"/>
          </a:xfrm>
          <a:prstGeom prst="straightConnector1">
            <a:avLst/>
          </a:prstGeom>
          <a:noFill/>
          <a:ln w="9525" cap="flat" cmpd="sng">
            <a:solidFill>
              <a:srgbClr val="EA5B0C"/>
            </a:solidFill>
            <a:prstDash val="solid"/>
            <a:round/>
            <a:headEnd type="none" w="sm" len="sm"/>
            <a:tailEnd type="none" w="sm" len="sm"/>
          </a:ln>
        </p:spPr>
      </p:cxnSp>
      <p:cxnSp>
        <p:nvCxnSpPr>
          <p:cNvPr id="56" name="Google Shape;56;p8"/>
          <p:cNvCxnSpPr/>
          <p:nvPr/>
        </p:nvCxnSpPr>
        <p:spPr>
          <a:xfrm>
            <a:off x="395536" y="908720"/>
            <a:ext cx="8280900" cy="0"/>
          </a:xfrm>
          <a:prstGeom prst="straightConnector1">
            <a:avLst/>
          </a:prstGeom>
          <a:noFill/>
          <a:ln w="9525" cap="flat" cmpd="sng">
            <a:solidFill>
              <a:srgbClr val="EA5B0C"/>
            </a:solidFill>
            <a:prstDash val="solid"/>
            <a:round/>
            <a:headEnd type="none" w="sm" len="sm"/>
            <a:tailEnd type="none" w="sm" len="sm"/>
          </a:ln>
        </p:spPr>
      </p:cxnSp>
      <p:sp>
        <p:nvSpPr>
          <p:cNvPr id="57" name="Google Shape;57;p8"/>
          <p:cNvSpPr txBox="1"/>
          <p:nvPr/>
        </p:nvSpPr>
        <p:spPr>
          <a:xfrm>
            <a:off x="6542856" y="6381327"/>
            <a:ext cx="2133600" cy="3651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888888"/>
                </a:solidFill>
                <a:effectLst/>
                <a:uLnTx/>
                <a:uFillTx/>
                <a:latin typeface="Montserrat"/>
                <a:ea typeface="Montserrat"/>
                <a:cs typeface="Montserrat"/>
                <a:sym typeface="Montserrat"/>
              </a:rPr>
              <a:t>l </a:t>
            </a:r>
            <a:fld id="{00000000-1234-1234-1234-123412341234}" type="slidenum">
              <a:rPr kumimoji="0" lang="fr-FR" sz="1000" b="0" i="0" u="none" strike="noStrike" kern="1200" cap="none" spc="0" normalizeH="0" baseline="0" noProof="0">
                <a:ln>
                  <a:noFill/>
                </a:ln>
                <a:solidFill>
                  <a:srgbClr val="888888"/>
                </a:solidFill>
                <a:effectLst/>
                <a:uLnTx/>
                <a:uFillTx/>
                <a:latin typeface="Montserrat Black"/>
                <a:ea typeface="Montserrat Black"/>
                <a:cs typeface="Montserrat Black"/>
                <a:sym typeface="Montserrat Black"/>
              </a:rPr>
              <a:pPr marL="0" marR="0" lvl="0" indent="0" algn="r" defTabSz="914400" rtl="0" eaLnBrk="1" fontAlgn="auto" latinLnBrk="0" hangingPunct="1">
                <a:lnSpc>
                  <a:spcPct val="100000"/>
                </a:lnSpc>
                <a:spcBef>
                  <a:spcPts val="0"/>
                </a:spcBef>
                <a:spcAft>
                  <a:spcPts val="0"/>
                </a:spcAft>
                <a:buClrTx/>
                <a:buSzTx/>
                <a:buFontTx/>
                <a:buNone/>
                <a:tabLst/>
                <a:defRPr/>
              </a:pPr>
              <a:t>‹N°›</a:t>
            </a:fld>
            <a:endParaRPr kumimoji="0" sz="1000" b="0" i="0" u="none" strike="noStrike" kern="1200" cap="none" spc="0" normalizeH="0" baseline="0" noProof="0">
              <a:ln>
                <a:noFill/>
              </a:ln>
              <a:solidFill>
                <a:srgbClr val="888888"/>
              </a:solidFill>
              <a:effectLst/>
              <a:uLnTx/>
              <a:uFillTx/>
              <a:latin typeface="Montserrat Black"/>
              <a:ea typeface="Montserrat Black"/>
              <a:cs typeface="Montserrat Black"/>
              <a:sym typeface="Montserrat Black"/>
            </a:endParaRPr>
          </a:p>
        </p:txBody>
      </p:sp>
    </p:spTree>
    <p:extLst>
      <p:ext uri="{BB962C8B-B14F-4D97-AF65-F5344CB8AC3E}">
        <p14:creationId xmlns:p14="http://schemas.microsoft.com/office/powerpoint/2010/main" val="41009626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re et 2 contenus">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484784"/>
            <a:ext cx="4248472" cy="4896544"/>
          </a:xfrm>
        </p:spPr>
        <p:txBody>
          <a:bodyPr/>
          <a:lstStyle>
            <a:lvl1pPr>
              <a:spcBef>
                <a:spcPts val="600"/>
              </a:spcBef>
              <a:defRPr/>
            </a:lvl1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ZoneTexte 6"/>
          <p:cNvSpPr txBox="1"/>
          <p:nvPr userDrawn="1"/>
        </p:nvSpPr>
        <p:spPr>
          <a:xfrm>
            <a:off x="251520" y="6525344"/>
            <a:ext cx="3096344" cy="261610"/>
          </a:xfrm>
          <a:prstGeom prst="rect">
            <a:avLst/>
          </a:prstGeom>
          <a:noFill/>
        </p:spPr>
        <p:txBody>
          <a:bodyPr wrap="square" rtlCol="0">
            <a:spAutoFit/>
          </a:bodyPr>
          <a:lstStyle/>
          <a:p>
            <a:r>
              <a:rPr lang="fr-FR" sz="1100" b="1" noProof="0">
                <a:solidFill>
                  <a:schemeClr val="tx1"/>
                </a:solidFill>
              </a:rPr>
              <a:t>I</a:t>
            </a:r>
            <a:r>
              <a:rPr lang="fr-FR" sz="1100" b="1" noProof="0">
                <a:solidFill>
                  <a:srgbClr val="EE0612"/>
                </a:solidFill>
              </a:rPr>
              <a:t>4</a:t>
            </a:r>
            <a:r>
              <a:rPr lang="fr-FR" sz="1100" b="1" noProof="0">
                <a:solidFill>
                  <a:schemeClr val="tx1"/>
                </a:solidFill>
              </a:rPr>
              <a:t>CE</a:t>
            </a:r>
            <a:r>
              <a:rPr lang="fr-FR" sz="1100" b="1" baseline="0" noProof="0">
                <a:solidFill>
                  <a:schemeClr val="tx1"/>
                </a:solidFill>
              </a:rPr>
              <a:t> </a:t>
            </a:r>
            <a:r>
              <a:rPr lang="fr-FR" sz="1100" b="0" baseline="0" noProof="0">
                <a:solidFill>
                  <a:schemeClr val="tx1"/>
                </a:solidFill>
              </a:rPr>
              <a:t>–</a:t>
            </a:r>
            <a:r>
              <a:rPr lang="fr-FR" sz="1100" b="1" baseline="0" noProof="0">
                <a:solidFill>
                  <a:schemeClr val="tx1"/>
                </a:solidFill>
              </a:rPr>
              <a:t> </a:t>
            </a:r>
            <a:r>
              <a:rPr lang="fr-FR" sz="1100" b="0" noProof="0">
                <a:solidFill>
                  <a:schemeClr val="tx1"/>
                </a:solidFill>
              </a:rPr>
              <a:t>Institut de l’économie pour le climat</a:t>
            </a:r>
          </a:p>
        </p:txBody>
      </p:sp>
      <p:sp>
        <p:nvSpPr>
          <p:cNvPr id="8" name="Titre 7"/>
          <p:cNvSpPr>
            <a:spLocks noGrp="1"/>
          </p:cNvSpPr>
          <p:nvPr>
            <p:ph type="title"/>
          </p:nvPr>
        </p:nvSpPr>
        <p:spPr>
          <a:xfrm>
            <a:off x="251520" y="404664"/>
            <a:ext cx="8640960" cy="720080"/>
          </a:xfrm>
          <a:noFill/>
        </p:spPr>
        <p:txBody>
          <a:bodyPr>
            <a:normAutofit/>
          </a:bodyPr>
          <a:lstStyle>
            <a:lvl1pPr algn="l">
              <a:defRPr sz="3200">
                <a:solidFill>
                  <a:srgbClr val="174195"/>
                </a:solidFill>
                <a:latin typeface="+mn-lt"/>
              </a:defRPr>
            </a:lvl1pPr>
          </a:lstStyle>
          <a:p>
            <a:r>
              <a:rPr lang="fr-FR"/>
              <a:t>Modifiez le style du titre</a:t>
            </a:r>
            <a:endParaRPr lang="en-US"/>
          </a:p>
        </p:txBody>
      </p:sp>
      <p:sp>
        <p:nvSpPr>
          <p:cNvPr id="4" name="Espace réservé du texte 3"/>
          <p:cNvSpPr>
            <a:spLocks noGrp="1"/>
          </p:cNvSpPr>
          <p:nvPr>
            <p:ph type="body" sz="quarter" idx="10" hasCustomPrompt="1"/>
          </p:nvPr>
        </p:nvSpPr>
        <p:spPr>
          <a:xfrm>
            <a:off x="251520" y="115888"/>
            <a:ext cx="8640960" cy="288925"/>
          </a:xfrm>
          <a:noFill/>
        </p:spPr>
        <p:txBody>
          <a:bodyPr>
            <a:noAutofit/>
          </a:bodyPr>
          <a:lstStyle>
            <a:lvl1pPr marL="0" indent="0">
              <a:buNone/>
              <a:defRPr sz="1400">
                <a:solidFill>
                  <a:srgbClr val="4565AF"/>
                </a:solidFill>
                <a:latin typeface="+mn-lt"/>
              </a:defRPr>
            </a:lvl1pPr>
          </a:lstStyle>
          <a:p>
            <a:pPr lvl="0"/>
            <a:r>
              <a:rPr lang="en-US"/>
              <a:t>PLAN</a:t>
            </a:r>
          </a:p>
        </p:txBody>
      </p:sp>
      <p:pic>
        <p:nvPicPr>
          <p:cNvPr id="6" name="Imag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50" b="81302"/>
          <a:stretch/>
        </p:blipFill>
        <p:spPr>
          <a:xfrm>
            <a:off x="0" y="1234576"/>
            <a:ext cx="9144000" cy="144016"/>
          </a:xfrm>
          <a:prstGeom prst="rect">
            <a:avLst/>
          </a:prstGeom>
        </p:spPr>
      </p:pic>
      <p:sp>
        <p:nvSpPr>
          <p:cNvPr id="9" name="Espace réservé du contenu 2"/>
          <p:cNvSpPr>
            <a:spLocks noGrp="1"/>
          </p:cNvSpPr>
          <p:nvPr>
            <p:ph idx="11"/>
          </p:nvPr>
        </p:nvSpPr>
        <p:spPr>
          <a:xfrm>
            <a:off x="4644008" y="1484784"/>
            <a:ext cx="4248472" cy="4896544"/>
          </a:xfrm>
        </p:spPr>
        <p:txBody>
          <a:bodyPr/>
          <a:lstStyle>
            <a:lvl1pPr>
              <a:spcBef>
                <a:spcPts val="600"/>
              </a:spcBef>
              <a:defRPr/>
            </a:lvl1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54149859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Rectangle 6"/>
          <p:cNvSpPr/>
          <p:nvPr userDrawn="1"/>
        </p:nvSpPr>
        <p:spPr>
          <a:xfrm>
            <a:off x="0" y="-27384"/>
            <a:ext cx="9144000" cy="3573016"/>
          </a:xfrm>
          <a:prstGeom prst="rect">
            <a:avLst/>
          </a:prstGeom>
          <a:solidFill>
            <a:srgbClr val="174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onnecteur droit 10"/>
          <p:cNvCxnSpPr/>
          <p:nvPr userDrawn="1"/>
        </p:nvCxnSpPr>
        <p:spPr>
          <a:xfrm>
            <a:off x="1907704" y="260648"/>
            <a:ext cx="0" cy="316835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2051719" y="1063973"/>
            <a:ext cx="6835799" cy="1212900"/>
          </a:xfrm>
        </p:spPr>
        <p:txBody>
          <a:bodyPr anchor="t">
            <a:normAutofit/>
          </a:bodyPr>
          <a:lstStyle>
            <a:lvl1pPr algn="l">
              <a:defRPr sz="3200">
                <a:solidFill>
                  <a:schemeClr val="bg1"/>
                </a:solidFill>
              </a:defRPr>
            </a:lvl1pPr>
          </a:lstStyle>
          <a:p>
            <a:r>
              <a:rPr lang="fr-FR"/>
              <a:t>Modifiez le style du titre</a:t>
            </a:r>
            <a:endParaRPr lang="en-US"/>
          </a:p>
        </p:txBody>
      </p:sp>
      <p:sp>
        <p:nvSpPr>
          <p:cNvPr id="3" name="Sous-titre 2"/>
          <p:cNvSpPr>
            <a:spLocks noGrp="1"/>
          </p:cNvSpPr>
          <p:nvPr>
            <p:ph type="subTitle" idx="1"/>
          </p:nvPr>
        </p:nvSpPr>
        <p:spPr>
          <a:xfrm>
            <a:off x="2051719" y="2276872"/>
            <a:ext cx="6835799" cy="504056"/>
          </a:xfrm>
        </p:spPr>
        <p:txBody>
          <a:bodyPr>
            <a:normAutofit/>
          </a:bodyPr>
          <a:lstStyle>
            <a:lvl1pPr marL="0" indent="0" algn="l">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14" name="Espace réservé du texte 13"/>
          <p:cNvSpPr>
            <a:spLocks noGrp="1"/>
          </p:cNvSpPr>
          <p:nvPr>
            <p:ph type="body" sz="quarter" idx="13" hasCustomPrompt="1"/>
          </p:nvPr>
        </p:nvSpPr>
        <p:spPr>
          <a:xfrm>
            <a:off x="2051049" y="3068959"/>
            <a:ext cx="6836469" cy="360041"/>
          </a:xfrm>
        </p:spPr>
        <p:txBody>
          <a:bodyPr>
            <a:noAutofit/>
          </a:bodyPr>
          <a:lstStyle>
            <a:lvl1pPr marL="0" indent="0">
              <a:buNone/>
              <a:defRPr sz="1800">
                <a:solidFill>
                  <a:schemeClr val="bg1"/>
                </a:solidFill>
              </a:defRPr>
            </a:lvl1pPr>
          </a:lstStyle>
          <a:p>
            <a:pPr lvl="0"/>
            <a:r>
              <a:rPr lang="en-US"/>
              <a:t>AUTEURS &amp; LIEU</a:t>
            </a:r>
          </a:p>
        </p:txBody>
      </p:sp>
      <p:sp>
        <p:nvSpPr>
          <p:cNvPr id="17" name="Espace réservé du texte 13"/>
          <p:cNvSpPr>
            <a:spLocks noGrp="1"/>
          </p:cNvSpPr>
          <p:nvPr>
            <p:ph type="body" sz="quarter" idx="14" hasCustomPrompt="1"/>
          </p:nvPr>
        </p:nvSpPr>
        <p:spPr>
          <a:xfrm>
            <a:off x="252919" y="3068960"/>
            <a:ext cx="1479406" cy="360041"/>
          </a:xfrm>
        </p:spPr>
        <p:txBody>
          <a:bodyPr>
            <a:noAutofit/>
          </a:bodyPr>
          <a:lstStyle>
            <a:lvl1pPr marL="0" indent="0" algn="ctr">
              <a:buNone/>
              <a:defRPr sz="1800">
                <a:solidFill>
                  <a:schemeClr val="bg1"/>
                </a:solidFill>
              </a:defRPr>
            </a:lvl1pPr>
          </a:lstStyle>
          <a:p>
            <a:pPr lvl="0"/>
            <a:r>
              <a:rPr lang="en-US"/>
              <a:t>DATE</a:t>
            </a:r>
          </a:p>
        </p:txBody>
      </p:sp>
      <p:pic>
        <p:nvPicPr>
          <p:cNvPr id="23" name="Imag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260648"/>
            <a:ext cx="1480805" cy="1716956"/>
          </a:xfrm>
          <a:prstGeom prst="rect">
            <a:avLst/>
          </a:prstGeom>
        </p:spPr>
      </p:pic>
    </p:spTree>
    <p:extLst>
      <p:ext uri="{BB962C8B-B14F-4D97-AF65-F5344CB8AC3E}">
        <p14:creationId xmlns:p14="http://schemas.microsoft.com/office/powerpoint/2010/main" val="324133193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apositive de titre 2">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51" b="35538"/>
          <a:stretch/>
        </p:blipFill>
        <p:spPr>
          <a:xfrm>
            <a:off x="0" y="0"/>
            <a:ext cx="9151758" cy="6885384"/>
          </a:xfrm>
          <a:prstGeom prst="rect">
            <a:avLst/>
          </a:prstGeom>
        </p:spPr>
      </p:pic>
      <p:sp>
        <p:nvSpPr>
          <p:cNvPr id="5" name="Rectangle 4"/>
          <p:cNvSpPr/>
          <p:nvPr userDrawn="1"/>
        </p:nvSpPr>
        <p:spPr>
          <a:xfrm>
            <a:off x="1835696" y="2469736"/>
            <a:ext cx="7316062" cy="268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2052390" y="2576141"/>
            <a:ext cx="6984106" cy="1212900"/>
          </a:xfrm>
        </p:spPr>
        <p:txBody>
          <a:bodyPr anchor="t">
            <a:normAutofit/>
          </a:bodyPr>
          <a:lstStyle>
            <a:lvl1pPr algn="l">
              <a:defRPr sz="3200">
                <a:solidFill>
                  <a:srgbClr val="174195"/>
                </a:solidFill>
              </a:defRPr>
            </a:lvl1pPr>
          </a:lstStyle>
          <a:p>
            <a:r>
              <a:rPr lang="fr-FR"/>
              <a:t>Modifiez le style du titre</a:t>
            </a:r>
            <a:endParaRPr lang="en-US"/>
          </a:p>
        </p:txBody>
      </p:sp>
      <p:sp>
        <p:nvSpPr>
          <p:cNvPr id="3" name="Sous-titre 2"/>
          <p:cNvSpPr>
            <a:spLocks noGrp="1"/>
          </p:cNvSpPr>
          <p:nvPr>
            <p:ph type="subTitle" idx="1"/>
          </p:nvPr>
        </p:nvSpPr>
        <p:spPr>
          <a:xfrm>
            <a:off x="2052390" y="3789040"/>
            <a:ext cx="6984106" cy="504056"/>
          </a:xfrm>
        </p:spPr>
        <p:txBody>
          <a:bodyPr>
            <a:normAutofit/>
          </a:bodyPr>
          <a:lstStyle>
            <a:lvl1pPr marL="0" indent="0" algn="l">
              <a:buNone/>
              <a:defRPr sz="1800">
                <a:solidFill>
                  <a:srgbClr val="174195"/>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14" name="Espace réservé du texte 13"/>
          <p:cNvSpPr>
            <a:spLocks noGrp="1"/>
          </p:cNvSpPr>
          <p:nvPr>
            <p:ph type="body" sz="quarter" idx="13" hasCustomPrompt="1"/>
          </p:nvPr>
        </p:nvSpPr>
        <p:spPr>
          <a:xfrm>
            <a:off x="2051720" y="4581127"/>
            <a:ext cx="6984791" cy="360041"/>
          </a:xfrm>
        </p:spPr>
        <p:txBody>
          <a:bodyPr>
            <a:noAutofit/>
          </a:bodyPr>
          <a:lstStyle>
            <a:lvl1pPr marL="0" indent="0">
              <a:buNone/>
              <a:defRPr sz="1800">
                <a:solidFill>
                  <a:srgbClr val="174195"/>
                </a:solidFill>
              </a:defRPr>
            </a:lvl1pPr>
          </a:lstStyle>
          <a:p>
            <a:pPr lvl="0"/>
            <a:r>
              <a:rPr lang="en-US"/>
              <a:t>AUTEURS &amp; LIEU</a:t>
            </a:r>
          </a:p>
        </p:txBody>
      </p:sp>
      <p:sp>
        <p:nvSpPr>
          <p:cNvPr id="17" name="Espace réservé du texte 13"/>
          <p:cNvSpPr>
            <a:spLocks noGrp="1"/>
          </p:cNvSpPr>
          <p:nvPr>
            <p:ph type="body" sz="quarter" idx="14" hasCustomPrompt="1"/>
          </p:nvPr>
        </p:nvSpPr>
        <p:spPr>
          <a:xfrm>
            <a:off x="6300192" y="6360034"/>
            <a:ext cx="1479406" cy="360041"/>
          </a:xfrm>
        </p:spPr>
        <p:txBody>
          <a:bodyPr anchor="ctr">
            <a:noAutofit/>
          </a:bodyPr>
          <a:lstStyle>
            <a:lvl1pPr marL="0" indent="0" algn="ctr">
              <a:buNone/>
              <a:defRPr sz="1400">
                <a:solidFill>
                  <a:schemeClr val="bg1"/>
                </a:solidFill>
              </a:defRPr>
            </a:lvl1pPr>
          </a:lstStyle>
          <a:p>
            <a:pPr lvl="0"/>
            <a:r>
              <a:rPr lang="en-US"/>
              <a:t>DATE</a:t>
            </a:r>
          </a:p>
        </p:txBody>
      </p:sp>
      <p:pic>
        <p:nvPicPr>
          <p:cNvPr id="23" name="Imag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1" y="205495"/>
            <a:ext cx="1296144" cy="1502846"/>
          </a:xfrm>
          <a:prstGeom prst="rect">
            <a:avLst/>
          </a:prstGeom>
        </p:spPr>
      </p:pic>
    </p:spTree>
    <p:extLst>
      <p:ext uri="{BB962C8B-B14F-4D97-AF65-F5344CB8AC3E}">
        <p14:creationId xmlns:p14="http://schemas.microsoft.com/office/powerpoint/2010/main" val="429098683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apositive de titre 3">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51" b="35538"/>
          <a:stretch/>
        </p:blipFill>
        <p:spPr>
          <a:xfrm>
            <a:off x="0" y="0"/>
            <a:ext cx="9151758" cy="6885384"/>
          </a:xfrm>
          <a:prstGeom prst="rect">
            <a:avLst/>
          </a:prstGeom>
        </p:spPr>
      </p:pic>
      <p:sp>
        <p:nvSpPr>
          <p:cNvPr id="5" name="Rectangle 4"/>
          <p:cNvSpPr/>
          <p:nvPr userDrawn="1"/>
        </p:nvSpPr>
        <p:spPr>
          <a:xfrm>
            <a:off x="1835696" y="2469736"/>
            <a:ext cx="7316062" cy="4199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2052390" y="2576141"/>
            <a:ext cx="6984106" cy="1212900"/>
          </a:xfrm>
        </p:spPr>
        <p:txBody>
          <a:bodyPr anchor="t">
            <a:normAutofit/>
          </a:bodyPr>
          <a:lstStyle>
            <a:lvl1pPr algn="l">
              <a:defRPr sz="3200">
                <a:solidFill>
                  <a:srgbClr val="174195"/>
                </a:solidFill>
              </a:defRPr>
            </a:lvl1pPr>
          </a:lstStyle>
          <a:p>
            <a:r>
              <a:rPr lang="fr-FR"/>
              <a:t>Modifiez le style du titre</a:t>
            </a:r>
            <a:endParaRPr lang="en-US"/>
          </a:p>
        </p:txBody>
      </p:sp>
      <p:sp>
        <p:nvSpPr>
          <p:cNvPr id="3" name="Sous-titre 2"/>
          <p:cNvSpPr>
            <a:spLocks noGrp="1"/>
          </p:cNvSpPr>
          <p:nvPr>
            <p:ph type="subTitle" idx="1"/>
          </p:nvPr>
        </p:nvSpPr>
        <p:spPr>
          <a:xfrm>
            <a:off x="2052390" y="3789040"/>
            <a:ext cx="6984106" cy="504056"/>
          </a:xfrm>
        </p:spPr>
        <p:txBody>
          <a:bodyPr>
            <a:normAutofit/>
          </a:bodyPr>
          <a:lstStyle>
            <a:lvl1pPr marL="0" indent="0" algn="l">
              <a:buNone/>
              <a:defRPr sz="1800">
                <a:solidFill>
                  <a:srgbClr val="174195"/>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14" name="Espace réservé du texte 13"/>
          <p:cNvSpPr>
            <a:spLocks noGrp="1"/>
          </p:cNvSpPr>
          <p:nvPr>
            <p:ph type="body" sz="quarter" idx="13" hasCustomPrompt="1"/>
          </p:nvPr>
        </p:nvSpPr>
        <p:spPr>
          <a:xfrm>
            <a:off x="2051720" y="4581127"/>
            <a:ext cx="6984791" cy="360041"/>
          </a:xfrm>
        </p:spPr>
        <p:txBody>
          <a:bodyPr>
            <a:noAutofit/>
          </a:bodyPr>
          <a:lstStyle>
            <a:lvl1pPr marL="0" indent="0">
              <a:buNone/>
              <a:defRPr sz="1800">
                <a:solidFill>
                  <a:srgbClr val="174195"/>
                </a:solidFill>
              </a:defRPr>
            </a:lvl1pPr>
          </a:lstStyle>
          <a:p>
            <a:pPr lvl="0"/>
            <a:r>
              <a:rPr lang="en-US"/>
              <a:t>AUTEURS &amp; LIEU</a:t>
            </a:r>
          </a:p>
        </p:txBody>
      </p:sp>
      <p:sp>
        <p:nvSpPr>
          <p:cNvPr id="17" name="Espace réservé du texte 13"/>
          <p:cNvSpPr>
            <a:spLocks noGrp="1"/>
          </p:cNvSpPr>
          <p:nvPr>
            <p:ph type="body" sz="quarter" idx="14" hasCustomPrompt="1"/>
          </p:nvPr>
        </p:nvSpPr>
        <p:spPr>
          <a:xfrm>
            <a:off x="7380312" y="205495"/>
            <a:ext cx="1479406" cy="360041"/>
          </a:xfrm>
        </p:spPr>
        <p:txBody>
          <a:bodyPr anchor="ctr">
            <a:noAutofit/>
          </a:bodyPr>
          <a:lstStyle>
            <a:lvl1pPr marL="0" indent="0" algn="ctr">
              <a:buNone/>
              <a:defRPr sz="1400">
                <a:solidFill>
                  <a:schemeClr val="bg1"/>
                </a:solidFill>
              </a:defRPr>
            </a:lvl1pPr>
          </a:lstStyle>
          <a:p>
            <a:pPr lvl="0"/>
            <a:r>
              <a:rPr lang="en-US"/>
              <a:t>DATE</a:t>
            </a:r>
          </a:p>
        </p:txBody>
      </p:sp>
      <p:pic>
        <p:nvPicPr>
          <p:cNvPr id="23" name="Imag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1" y="205495"/>
            <a:ext cx="1296144" cy="1502846"/>
          </a:xfrm>
          <a:prstGeom prst="rect">
            <a:avLst/>
          </a:prstGeom>
        </p:spPr>
      </p:pic>
    </p:spTree>
    <p:extLst>
      <p:ext uri="{BB962C8B-B14F-4D97-AF65-F5344CB8AC3E}">
        <p14:creationId xmlns:p14="http://schemas.microsoft.com/office/powerpoint/2010/main" val="212090565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484784"/>
            <a:ext cx="8640960" cy="4896544"/>
          </a:xfrm>
        </p:spPr>
        <p:txBody>
          <a:bodyPr/>
          <a:lstStyle>
            <a:lvl1pPr>
              <a:spcBef>
                <a:spcPts val="600"/>
              </a:spcBef>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ZoneTexte 6"/>
          <p:cNvSpPr txBox="1"/>
          <p:nvPr userDrawn="1"/>
        </p:nvSpPr>
        <p:spPr>
          <a:xfrm>
            <a:off x="251520" y="6525344"/>
            <a:ext cx="3096344" cy="261610"/>
          </a:xfrm>
          <a:prstGeom prst="rect">
            <a:avLst/>
          </a:prstGeom>
          <a:noFill/>
        </p:spPr>
        <p:txBody>
          <a:bodyPr wrap="square" rtlCol="0">
            <a:spAutoFit/>
          </a:bodyPr>
          <a:lstStyle/>
          <a:p>
            <a:r>
              <a:rPr lang="fr-FR" sz="1100" b="1" noProof="0">
                <a:solidFill>
                  <a:schemeClr val="tx1"/>
                </a:solidFill>
              </a:rPr>
              <a:t>I</a:t>
            </a:r>
            <a:r>
              <a:rPr lang="fr-FR" sz="1100" b="1" noProof="0">
                <a:solidFill>
                  <a:srgbClr val="EE0612"/>
                </a:solidFill>
              </a:rPr>
              <a:t>4</a:t>
            </a:r>
            <a:r>
              <a:rPr lang="fr-FR" sz="1100" b="1" noProof="0">
                <a:solidFill>
                  <a:schemeClr val="tx1"/>
                </a:solidFill>
              </a:rPr>
              <a:t>CE</a:t>
            </a:r>
            <a:r>
              <a:rPr lang="fr-FR" sz="1100" b="1" baseline="0" noProof="0">
                <a:solidFill>
                  <a:schemeClr val="tx1"/>
                </a:solidFill>
              </a:rPr>
              <a:t> </a:t>
            </a:r>
            <a:r>
              <a:rPr lang="fr-FR" sz="1100" b="0" baseline="0" noProof="0">
                <a:solidFill>
                  <a:schemeClr val="tx1"/>
                </a:solidFill>
              </a:rPr>
              <a:t>–</a:t>
            </a:r>
            <a:r>
              <a:rPr lang="fr-FR" sz="1100" b="1" baseline="0" noProof="0">
                <a:solidFill>
                  <a:schemeClr val="tx1"/>
                </a:solidFill>
              </a:rPr>
              <a:t> </a:t>
            </a:r>
            <a:r>
              <a:rPr lang="fr-FR" sz="1100" b="0" noProof="0">
                <a:solidFill>
                  <a:schemeClr val="tx1"/>
                </a:solidFill>
              </a:rPr>
              <a:t>Institut de l’économie pour le climat</a:t>
            </a:r>
          </a:p>
        </p:txBody>
      </p:sp>
      <p:sp>
        <p:nvSpPr>
          <p:cNvPr id="8" name="Titre 7"/>
          <p:cNvSpPr>
            <a:spLocks noGrp="1"/>
          </p:cNvSpPr>
          <p:nvPr>
            <p:ph type="title"/>
          </p:nvPr>
        </p:nvSpPr>
        <p:spPr>
          <a:xfrm>
            <a:off x="251520" y="404664"/>
            <a:ext cx="8640960" cy="720080"/>
          </a:xfrm>
          <a:noFill/>
        </p:spPr>
        <p:txBody>
          <a:bodyPr>
            <a:normAutofit/>
          </a:bodyPr>
          <a:lstStyle>
            <a:lvl1pPr algn="l">
              <a:defRPr sz="3200">
                <a:solidFill>
                  <a:srgbClr val="174195"/>
                </a:solidFill>
                <a:latin typeface="+mn-lt"/>
              </a:defRPr>
            </a:lvl1pPr>
          </a:lstStyle>
          <a:p>
            <a:r>
              <a:rPr lang="fr-FR"/>
              <a:t>Modifiez le style du titre</a:t>
            </a:r>
            <a:endParaRPr lang="en-US"/>
          </a:p>
        </p:txBody>
      </p:sp>
      <p:sp>
        <p:nvSpPr>
          <p:cNvPr id="4" name="Espace réservé du texte 3"/>
          <p:cNvSpPr>
            <a:spLocks noGrp="1"/>
          </p:cNvSpPr>
          <p:nvPr>
            <p:ph type="body" sz="quarter" idx="10" hasCustomPrompt="1"/>
          </p:nvPr>
        </p:nvSpPr>
        <p:spPr>
          <a:xfrm>
            <a:off x="251520" y="115888"/>
            <a:ext cx="8640960" cy="288925"/>
          </a:xfrm>
          <a:noFill/>
        </p:spPr>
        <p:txBody>
          <a:bodyPr>
            <a:noAutofit/>
          </a:bodyPr>
          <a:lstStyle>
            <a:lvl1pPr marL="0" indent="0">
              <a:buNone/>
              <a:defRPr sz="1400">
                <a:solidFill>
                  <a:srgbClr val="4565AF"/>
                </a:solidFill>
                <a:latin typeface="+mn-lt"/>
              </a:defRPr>
            </a:lvl1pPr>
          </a:lstStyle>
          <a:p>
            <a:pPr lvl="0"/>
            <a:r>
              <a:rPr lang="en-US"/>
              <a:t>PLAN</a:t>
            </a:r>
          </a:p>
        </p:txBody>
      </p:sp>
      <p:pic>
        <p:nvPicPr>
          <p:cNvPr id="6" name="Imag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50" b="81302"/>
          <a:stretch/>
        </p:blipFill>
        <p:spPr>
          <a:xfrm>
            <a:off x="0" y="1234576"/>
            <a:ext cx="9144000" cy="144016"/>
          </a:xfrm>
          <a:prstGeom prst="rect">
            <a:avLst/>
          </a:prstGeom>
        </p:spPr>
      </p:pic>
    </p:spTree>
    <p:extLst>
      <p:ext uri="{BB962C8B-B14F-4D97-AF65-F5344CB8AC3E}">
        <p14:creationId xmlns:p14="http://schemas.microsoft.com/office/powerpoint/2010/main" val="3934884613"/>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re et 2 contenus">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484784"/>
            <a:ext cx="4248472" cy="4896544"/>
          </a:xfrm>
        </p:spPr>
        <p:txBody>
          <a:bodyPr/>
          <a:lstStyle>
            <a:lvl1pPr>
              <a:spcBef>
                <a:spcPts val="600"/>
              </a:spcBef>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ZoneTexte 6"/>
          <p:cNvSpPr txBox="1"/>
          <p:nvPr userDrawn="1"/>
        </p:nvSpPr>
        <p:spPr>
          <a:xfrm>
            <a:off x="251520" y="6525344"/>
            <a:ext cx="3096344" cy="261610"/>
          </a:xfrm>
          <a:prstGeom prst="rect">
            <a:avLst/>
          </a:prstGeom>
          <a:noFill/>
        </p:spPr>
        <p:txBody>
          <a:bodyPr wrap="square" rtlCol="0">
            <a:spAutoFit/>
          </a:bodyPr>
          <a:lstStyle/>
          <a:p>
            <a:r>
              <a:rPr lang="fr-FR" sz="1100" b="1" noProof="0">
                <a:solidFill>
                  <a:schemeClr val="tx1"/>
                </a:solidFill>
              </a:rPr>
              <a:t>I</a:t>
            </a:r>
            <a:r>
              <a:rPr lang="fr-FR" sz="1100" b="1" noProof="0">
                <a:solidFill>
                  <a:srgbClr val="EE0612"/>
                </a:solidFill>
              </a:rPr>
              <a:t>4</a:t>
            </a:r>
            <a:r>
              <a:rPr lang="fr-FR" sz="1100" b="1" noProof="0">
                <a:solidFill>
                  <a:schemeClr val="tx1"/>
                </a:solidFill>
              </a:rPr>
              <a:t>CE</a:t>
            </a:r>
            <a:r>
              <a:rPr lang="fr-FR" sz="1100" b="1" baseline="0" noProof="0">
                <a:solidFill>
                  <a:schemeClr val="tx1"/>
                </a:solidFill>
              </a:rPr>
              <a:t> </a:t>
            </a:r>
            <a:r>
              <a:rPr lang="fr-FR" sz="1100" b="0" baseline="0" noProof="0">
                <a:solidFill>
                  <a:schemeClr val="tx1"/>
                </a:solidFill>
              </a:rPr>
              <a:t>–</a:t>
            </a:r>
            <a:r>
              <a:rPr lang="fr-FR" sz="1100" b="1" baseline="0" noProof="0">
                <a:solidFill>
                  <a:schemeClr val="tx1"/>
                </a:solidFill>
              </a:rPr>
              <a:t> </a:t>
            </a:r>
            <a:r>
              <a:rPr lang="fr-FR" sz="1100" b="0" noProof="0">
                <a:solidFill>
                  <a:schemeClr val="tx1"/>
                </a:solidFill>
              </a:rPr>
              <a:t>Institut de l’économie pour le climat</a:t>
            </a:r>
          </a:p>
        </p:txBody>
      </p:sp>
      <p:sp>
        <p:nvSpPr>
          <p:cNvPr id="8" name="Titre 7"/>
          <p:cNvSpPr>
            <a:spLocks noGrp="1"/>
          </p:cNvSpPr>
          <p:nvPr>
            <p:ph type="title"/>
          </p:nvPr>
        </p:nvSpPr>
        <p:spPr>
          <a:xfrm>
            <a:off x="251520" y="404664"/>
            <a:ext cx="8640960" cy="720080"/>
          </a:xfrm>
          <a:noFill/>
        </p:spPr>
        <p:txBody>
          <a:bodyPr>
            <a:normAutofit/>
          </a:bodyPr>
          <a:lstStyle>
            <a:lvl1pPr algn="l">
              <a:defRPr sz="3200">
                <a:solidFill>
                  <a:srgbClr val="174195"/>
                </a:solidFill>
                <a:latin typeface="+mn-lt"/>
              </a:defRPr>
            </a:lvl1pPr>
          </a:lstStyle>
          <a:p>
            <a:r>
              <a:rPr lang="fr-FR"/>
              <a:t>Modifiez le style du titre</a:t>
            </a:r>
            <a:endParaRPr lang="en-US"/>
          </a:p>
        </p:txBody>
      </p:sp>
      <p:sp>
        <p:nvSpPr>
          <p:cNvPr id="4" name="Espace réservé du texte 3"/>
          <p:cNvSpPr>
            <a:spLocks noGrp="1"/>
          </p:cNvSpPr>
          <p:nvPr>
            <p:ph type="body" sz="quarter" idx="10" hasCustomPrompt="1"/>
          </p:nvPr>
        </p:nvSpPr>
        <p:spPr>
          <a:xfrm>
            <a:off x="251520" y="115888"/>
            <a:ext cx="8640960" cy="288925"/>
          </a:xfrm>
          <a:noFill/>
        </p:spPr>
        <p:txBody>
          <a:bodyPr>
            <a:noAutofit/>
          </a:bodyPr>
          <a:lstStyle>
            <a:lvl1pPr marL="0" indent="0">
              <a:buNone/>
              <a:defRPr sz="1400">
                <a:solidFill>
                  <a:srgbClr val="4565AF"/>
                </a:solidFill>
                <a:latin typeface="+mn-lt"/>
              </a:defRPr>
            </a:lvl1pPr>
          </a:lstStyle>
          <a:p>
            <a:pPr lvl="0"/>
            <a:r>
              <a:rPr lang="en-US"/>
              <a:t>PLAN</a:t>
            </a:r>
          </a:p>
        </p:txBody>
      </p:sp>
      <p:pic>
        <p:nvPicPr>
          <p:cNvPr id="6" name="Imag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50" b="81302"/>
          <a:stretch/>
        </p:blipFill>
        <p:spPr>
          <a:xfrm>
            <a:off x="0" y="1234576"/>
            <a:ext cx="9144000" cy="144016"/>
          </a:xfrm>
          <a:prstGeom prst="rect">
            <a:avLst/>
          </a:prstGeom>
        </p:spPr>
      </p:pic>
      <p:sp>
        <p:nvSpPr>
          <p:cNvPr id="9" name="Espace réservé du contenu 2"/>
          <p:cNvSpPr>
            <a:spLocks noGrp="1"/>
          </p:cNvSpPr>
          <p:nvPr>
            <p:ph idx="11"/>
          </p:nvPr>
        </p:nvSpPr>
        <p:spPr>
          <a:xfrm>
            <a:off x="4644008" y="1484784"/>
            <a:ext cx="4248472" cy="4896544"/>
          </a:xfrm>
        </p:spPr>
        <p:txBody>
          <a:bodyPr/>
          <a:lstStyle>
            <a:lvl1pPr>
              <a:spcBef>
                <a:spcPts val="600"/>
              </a:spcBef>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127456271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9" name="Titre 7"/>
          <p:cNvSpPr>
            <a:spLocks noGrp="1"/>
          </p:cNvSpPr>
          <p:nvPr>
            <p:ph type="title"/>
          </p:nvPr>
        </p:nvSpPr>
        <p:spPr>
          <a:xfrm>
            <a:off x="251520" y="404664"/>
            <a:ext cx="8640960" cy="720080"/>
          </a:xfrm>
          <a:noFill/>
        </p:spPr>
        <p:txBody>
          <a:bodyPr vert="horz" lIns="91440" tIns="45720" rIns="91440" bIns="45720" rtlCol="0" anchor="ctr">
            <a:normAutofit/>
          </a:bodyPr>
          <a:lstStyle>
            <a:lvl1pPr>
              <a:defRPr lang="en-US" sz="3200" dirty="0">
                <a:solidFill>
                  <a:srgbClr val="174195"/>
                </a:solidFill>
                <a:latin typeface="+mn-lt"/>
              </a:defRPr>
            </a:lvl1pPr>
          </a:lstStyle>
          <a:p>
            <a:pPr lvl="0" algn="l"/>
            <a:r>
              <a:rPr lang="fr-FR"/>
              <a:t>Modifiez le style du titre</a:t>
            </a:r>
            <a:endParaRPr lang="en-US"/>
          </a:p>
        </p:txBody>
      </p:sp>
      <p:sp>
        <p:nvSpPr>
          <p:cNvPr id="11" name="Espace réservé du texte 3"/>
          <p:cNvSpPr>
            <a:spLocks noGrp="1"/>
          </p:cNvSpPr>
          <p:nvPr>
            <p:ph type="body" sz="quarter" idx="10" hasCustomPrompt="1"/>
          </p:nvPr>
        </p:nvSpPr>
        <p:spPr>
          <a:xfrm>
            <a:off x="251520" y="115888"/>
            <a:ext cx="8640959" cy="288925"/>
          </a:xfrm>
          <a:noFill/>
        </p:spPr>
        <p:txBody>
          <a:bodyPr vert="horz" lIns="91440" tIns="45720" rIns="91440" bIns="45720" rtlCol="0">
            <a:noAutofit/>
          </a:bodyPr>
          <a:lstStyle>
            <a:lvl1pPr>
              <a:defRPr lang="en-US" sz="1400" dirty="0">
                <a:solidFill>
                  <a:srgbClr val="4565AF"/>
                </a:solidFill>
              </a:defRPr>
            </a:lvl1pPr>
          </a:lstStyle>
          <a:p>
            <a:pPr marL="0" lvl="0" indent="0">
              <a:buNone/>
            </a:pPr>
            <a:r>
              <a:rPr lang="en-US"/>
              <a:t>PLAN</a:t>
            </a:r>
          </a:p>
        </p:txBody>
      </p:sp>
      <p:pic>
        <p:nvPicPr>
          <p:cNvPr id="8" name="Imag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50" b="81302"/>
          <a:stretch/>
        </p:blipFill>
        <p:spPr>
          <a:xfrm>
            <a:off x="0" y="1234576"/>
            <a:ext cx="9144000" cy="144016"/>
          </a:xfrm>
          <a:prstGeom prst="rect">
            <a:avLst/>
          </a:prstGeom>
        </p:spPr>
      </p:pic>
      <p:sp>
        <p:nvSpPr>
          <p:cNvPr id="13" name="ZoneTexte 12"/>
          <p:cNvSpPr txBox="1"/>
          <p:nvPr userDrawn="1"/>
        </p:nvSpPr>
        <p:spPr>
          <a:xfrm>
            <a:off x="251520" y="6525344"/>
            <a:ext cx="3096344" cy="261610"/>
          </a:xfrm>
          <a:prstGeom prst="rect">
            <a:avLst/>
          </a:prstGeom>
          <a:noFill/>
        </p:spPr>
        <p:txBody>
          <a:bodyPr wrap="square" rtlCol="0">
            <a:spAutoFit/>
          </a:bodyPr>
          <a:lstStyle/>
          <a:p>
            <a:r>
              <a:rPr lang="fr-FR" sz="1100" b="1" noProof="0">
                <a:solidFill>
                  <a:schemeClr val="tx1"/>
                </a:solidFill>
              </a:rPr>
              <a:t>I</a:t>
            </a:r>
            <a:r>
              <a:rPr lang="fr-FR" sz="1100" b="1" noProof="0">
                <a:solidFill>
                  <a:srgbClr val="EE0612"/>
                </a:solidFill>
              </a:rPr>
              <a:t>4</a:t>
            </a:r>
            <a:r>
              <a:rPr lang="fr-FR" sz="1100" b="1" noProof="0">
                <a:solidFill>
                  <a:schemeClr val="tx1"/>
                </a:solidFill>
              </a:rPr>
              <a:t>CE</a:t>
            </a:r>
            <a:r>
              <a:rPr lang="fr-FR" sz="1100" b="1" baseline="0" noProof="0">
                <a:solidFill>
                  <a:schemeClr val="tx1"/>
                </a:solidFill>
              </a:rPr>
              <a:t> </a:t>
            </a:r>
            <a:r>
              <a:rPr lang="fr-FR" sz="1100" b="0" baseline="0" noProof="0">
                <a:solidFill>
                  <a:schemeClr val="tx1"/>
                </a:solidFill>
              </a:rPr>
              <a:t>–</a:t>
            </a:r>
            <a:r>
              <a:rPr lang="fr-FR" sz="1100" b="1" baseline="0" noProof="0">
                <a:solidFill>
                  <a:schemeClr val="tx1"/>
                </a:solidFill>
              </a:rPr>
              <a:t> </a:t>
            </a:r>
            <a:r>
              <a:rPr lang="fr-FR" sz="1100" b="0" noProof="0">
                <a:solidFill>
                  <a:schemeClr val="tx1"/>
                </a:solidFill>
              </a:rPr>
              <a:t>Institut de l’économie pour le climat</a:t>
            </a:r>
          </a:p>
        </p:txBody>
      </p:sp>
    </p:spTree>
    <p:extLst>
      <p:ext uri="{BB962C8B-B14F-4D97-AF65-F5344CB8AC3E}">
        <p14:creationId xmlns:p14="http://schemas.microsoft.com/office/powerpoint/2010/main" val="120276513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central">
    <p:spTree>
      <p:nvGrpSpPr>
        <p:cNvPr id="1" name=""/>
        <p:cNvGrpSpPr/>
        <p:nvPr/>
      </p:nvGrpSpPr>
      <p:grpSpPr>
        <a:xfrm>
          <a:off x="0" y="0"/>
          <a:ext cx="0" cy="0"/>
          <a:chOff x="0" y="0"/>
          <a:chExt cx="0" cy="0"/>
        </a:xfrm>
      </p:grpSpPr>
      <p:sp>
        <p:nvSpPr>
          <p:cNvPr id="2" name="Titre 1"/>
          <p:cNvSpPr>
            <a:spLocks noGrp="1"/>
          </p:cNvSpPr>
          <p:nvPr>
            <p:ph type="title"/>
          </p:nvPr>
        </p:nvSpPr>
        <p:spPr>
          <a:noFill/>
        </p:spPr>
        <p:txBody>
          <a:bodyPr vert="horz" lIns="91440" tIns="45720" rIns="91440" bIns="45720" rtlCol="0" anchor="ctr">
            <a:normAutofit/>
          </a:bodyPr>
          <a:lstStyle>
            <a:lvl1pPr algn="ctr">
              <a:defRPr lang="en-US" sz="3200">
                <a:solidFill>
                  <a:srgbClr val="174195"/>
                </a:solidFill>
                <a:latin typeface="+mn-lt"/>
              </a:defRPr>
            </a:lvl1pPr>
          </a:lstStyle>
          <a:p>
            <a:pPr lvl="0" algn="l"/>
            <a:r>
              <a:rPr lang="fr-FR"/>
              <a:t>Modifiez le style du titre</a:t>
            </a:r>
            <a:endParaRPr lang="en-US"/>
          </a:p>
        </p:txBody>
      </p:sp>
      <p:sp>
        <p:nvSpPr>
          <p:cNvPr id="4" name="ZoneTexte 3"/>
          <p:cNvSpPr txBox="1"/>
          <p:nvPr userDrawn="1"/>
        </p:nvSpPr>
        <p:spPr>
          <a:xfrm>
            <a:off x="251520" y="6525344"/>
            <a:ext cx="3096344" cy="261610"/>
          </a:xfrm>
          <a:prstGeom prst="rect">
            <a:avLst/>
          </a:prstGeom>
          <a:noFill/>
        </p:spPr>
        <p:txBody>
          <a:bodyPr wrap="square" rtlCol="0">
            <a:spAutoFit/>
          </a:bodyPr>
          <a:lstStyle/>
          <a:p>
            <a:r>
              <a:rPr lang="fr-FR" sz="1100" b="1" noProof="0">
                <a:solidFill>
                  <a:schemeClr val="tx1"/>
                </a:solidFill>
              </a:rPr>
              <a:t>I</a:t>
            </a:r>
            <a:r>
              <a:rPr lang="fr-FR" sz="1100" b="1" noProof="0">
                <a:solidFill>
                  <a:srgbClr val="EE0612"/>
                </a:solidFill>
              </a:rPr>
              <a:t>4</a:t>
            </a:r>
            <a:r>
              <a:rPr lang="fr-FR" sz="1100" b="1" noProof="0">
                <a:solidFill>
                  <a:schemeClr val="tx1"/>
                </a:solidFill>
              </a:rPr>
              <a:t>CE</a:t>
            </a:r>
            <a:r>
              <a:rPr lang="fr-FR" sz="1100" b="1" baseline="0" noProof="0">
                <a:solidFill>
                  <a:schemeClr val="tx1"/>
                </a:solidFill>
              </a:rPr>
              <a:t> </a:t>
            </a:r>
            <a:r>
              <a:rPr lang="fr-FR" sz="1100" b="0" baseline="0" noProof="0">
                <a:solidFill>
                  <a:schemeClr val="tx1"/>
                </a:solidFill>
              </a:rPr>
              <a:t>–</a:t>
            </a:r>
            <a:r>
              <a:rPr lang="fr-FR" sz="1100" b="1" baseline="0" noProof="0">
                <a:solidFill>
                  <a:schemeClr val="tx1"/>
                </a:solidFill>
              </a:rPr>
              <a:t> </a:t>
            </a:r>
            <a:r>
              <a:rPr lang="fr-FR" sz="1100" b="0" noProof="0">
                <a:solidFill>
                  <a:schemeClr val="tx1"/>
                </a:solidFill>
              </a:rPr>
              <a:t>Institut de l’économie pour le climat</a:t>
            </a:r>
          </a:p>
        </p:txBody>
      </p:sp>
    </p:spTree>
    <p:extLst>
      <p:ext uri="{BB962C8B-B14F-4D97-AF65-F5344CB8AC3E}">
        <p14:creationId xmlns:p14="http://schemas.microsoft.com/office/powerpoint/2010/main" val="239760716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484784"/>
            <a:ext cx="8640960" cy="4896544"/>
          </a:xfrm>
        </p:spPr>
        <p:txBody>
          <a:bodyPr/>
          <a:lstStyle>
            <a:lvl1pPr>
              <a:spcBef>
                <a:spcPts val="600"/>
              </a:spcBef>
              <a:defRPr/>
            </a:lvl1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ZoneTexte 6"/>
          <p:cNvSpPr txBox="1"/>
          <p:nvPr userDrawn="1"/>
        </p:nvSpPr>
        <p:spPr>
          <a:xfrm>
            <a:off x="251520" y="6525344"/>
            <a:ext cx="3096344" cy="261610"/>
          </a:xfrm>
          <a:prstGeom prst="rect">
            <a:avLst/>
          </a:prstGeom>
          <a:noFill/>
        </p:spPr>
        <p:txBody>
          <a:bodyPr wrap="square" rtlCol="0">
            <a:spAutoFit/>
          </a:bodyPr>
          <a:lstStyle/>
          <a:p>
            <a:r>
              <a:rPr lang="fr-FR" sz="1100" b="1" noProof="0" dirty="0">
                <a:solidFill>
                  <a:schemeClr val="tx1"/>
                </a:solidFill>
              </a:rPr>
              <a:t>I</a:t>
            </a:r>
            <a:r>
              <a:rPr lang="fr-FR" sz="1100" b="1" noProof="0" dirty="0">
                <a:solidFill>
                  <a:srgbClr val="EE0612"/>
                </a:solidFill>
              </a:rPr>
              <a:t>4</a:t>
            </a:r>
            <a:r>
              <a:rPr lang="fr-FR" sz="1100" b="1" noProof="0" dirty="0">
                <a:solidFill>
                  <a:schemeClr val="tx1"/>
                </a:solidFill>
              </a:rPr>
              <a:t>CE</a:t>
            </a:r>
            <a:r>
              <a:rPr lang="fr-FR" sz="1100" b="1" baseline="0" noProof="0" dirty="0">
                <a:solidFill>
                  <a:schemeClr val="tx1"/>
                </a:solidFill>
              </a:rPr>
              <a:t> </a:t>
            </a:r>
            <a:r>
              <a:rPr lang="fr-FR" sz="1100" b="0" baseline="0" noProof="0" dirty="0">
                <a:solidFill>
                  <a:schemeClr val="tx1"/>
                </a:solidFill>
              </a:rPr>
              <a:t>–</a:t>
            </a:r>
            <a:r>
              <a:rPr lang="fr-FR" sz="1100" b="1" baseline="0" noProof="0" dirty="0">
                <a:solidFill>
                  <a:schemeClr val="tx1"/>
                </a:solidFill>
              </a:rPr>
              <a:t> </a:t>
            </a:r>
            <a:r>
              <a:rPr lang="fr-FR" sz="1100" b="0" noProof="0" dirty="0">
                <a:solidFill>
                  <a:schemeClr val="tx1"/>
                </a:solidFill>
              </a:rPr>
              <a:t>Institut de l’économie pour le climat</a:t>
            </a:r>
          </a:p>
        </p:txBody>
      </p:sp>
      <p:sp>
        <p:nvSpPr>
          <p:cNvPr id="8" name="Titre 7"/>
          <p:cNvSpPr>
            <a:spLocks noGrp="1"/>
          </p:cNvSpPr>
          <p:nvPr>
            <p:ph type="title"/>
          </p:nvPr>
        </p:nvSpPr>
        <p:spPr>
          <a:xfrm>
            <a:off x="251520" y="404664"/>
            <a:ext cx="8640960" cy="720080"/>
          </a:xfrm>
          <a:noFill/>
        </p:spPr>
        <p:txBody>
          <a:bodyPr>
            <a:normAutofit/>
          </a:bodyPr>
          <a:lstStyle>
            <a:lvl1pPr algn="l">
              <a:defRPr sz="3200">
                <a:solidFill>
                  <a:srgbClr val="174195"/>
                </a:solidFill>
                <a:latin typeface="+mn-lt"/>
              </a:defRPr>
            </a:lvl1pPr>
          </a:lstStyle>
          <a:p>
            <a:r>
              <a:rPr lang="fr-FR"/>
              <a:t>Modifiez le style du titre</a:t>
            </a:r>
            <a:endParaRPr lang="en-US" dirty="0"/>
          </a:p>
        </p:txBody>
      </p:sp>
      <p:sp>
        <p:nvSpPr>
          <p:cNvPr id="4" name="Espace réservé du texte 3"/>
          <p:cNvSpPr>
            <a:spLocks noGrp="1"/>
          </p:cNvSpPr>
          <p:nvPr>
            <p:ph type="body" sz="quarter" idx="10" hasCustomPrompt="1"/>
          </p:nvPr>
        </p:nvSpPr>
        <p:spPr>
          <a:xfrm>
            <a:off x="251520" y="115888"/>
            <a:ext cx="8640960" cy="288925"/>
          </a:xfrm>
          <a:noFill/>
        </p:spPr>
        <p:txBody>
          <a:bodyPr>
            <a:noAutofit/>
          </a:bodyPr>
          <a:lstStyle>
            <a:lvl1pPr marL="0" indent="0">
              <a:buNone/>
              <a:defRPr sz="1400">
                <a:solidFill>
                  <a:srgbClr val="4565AF"/>
                </a:solidFill>
                <a:latin typeface="+mn-lt"/>
              </a:defRPr>
            </a:lvl1pPr>
          </a:lstStyle>
          <a:p>
            <a:pPr lvl="0"/>
            <a:r>
              <a:rPr lang="en-US" dirty="0"/>
              <a:t>PLAN</a:t>
            </a:r>
          </a:p>
        </p:txBody>
      </p:sp>
      <p:pic>
        <p:nvPicPr>
          <p:cNvPr id="6" name="Imag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50" b="81302"/>
          <a:stretch/>
        </p:blipFill>
        <p:spPr>
          <a:xfrm>
            <a:off x="0" y="1234576"/>
            <a:ext cx="9144000" cy="144016"/>
          </a:xfrm>
          <a:prstGeom prst="rect">
            <a:avLst/>
          </a:prstGeom>
        </p:spPr>
      </p:pic>
    </p:spTree>
    <p:extLst>
      <p:ext uri="{BB962C8B-B14F-4D97-AF65-F5344CB8AC3E}">
        <p14:creationId xmlns:p14="http://schemas.microsoft.com/office/powerpoint/2010/main" val="280892423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tertitre 1">
    <p:spTree>
      <p:nvGrpSpPr>
        <p:cNvPr id="1" name=""/>
        <p:cNvGrpSpPr/>
        <p:nvPr/>
      </p:nvGrpSpPr>
      <p:grpSpPr>
        <a:xfrm>
          <a:off x="0" y="0"/>
          <a:ext cx="0" cy="0"/>
          <a:chOff x="0" y="0"/>
          <a:chExt cx="0" cy="0"/>
        </a:xfrm>
      </p:grpSpPr>
      <p:sp>
        <p:nvSpPr>
          <p:cNvPr id="2" name="Titre 1"/>
          <p:cNvSpPr>
            <a:spLocks noGrp="1"/>
          </p:cNvSpPr>
          <p:nvPr>
            <p:ph type="title"/>
          </p:nvPr>
        </p:nvSpPr>
        <p:spPr>
          <a:xfrm>
            <a:off x="395536" y="2790056"/>
            <a:ext cx="8352928" cy="1143000"/>
          </a:xfrm>
        </p:spPr>
        <p:txBody>
          <a:bodyPr/>
          <a:lstStyle>
            <a:lvl1pPr algn="l">
              <a:defRPr/>
            </a:lvl1pPr>
          </a:lstStyle>
          <a:p>
            <a:r>
              <a:rPr lang="fr-FR"/>
              <a:t>Modifiez le style du titre</a:t>
            </a:r>
            <a:endParaRPr lang="en-US"/>
          </a:p>
        </p:txBody>
      </p:sp>
      <p:sp>
        <p:nvSpPr>
          <p:cNvPr id="6" name="Triangle rectangle 5"/>
          <p:cNvSpPr/>
          <p:nvPr userDrawn="1"/>
        </p:nvSpPr>
        <p:spPr>
          <a:xfrm rot="5400000">
            <a:off x="28528" y="-31441"/>
            <a:ext cx="2708919" cy="2771801"/>
          </a:xfrm>
          <a:prstGeom prst="rtTriangle">
            <a:avLst/>
          </a:prstGeom>
          <a:solidFill>
            <a:srgbClr val="009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riangle rectangle 6"/>
          <p:cNvSpPr/>
          <p:nvPr userDrawn="1"/>
        </p:nvSpPr>
        <p:spPr>
          <a:xfrm rot="16200000">
            <a:off x="6173561" y="3897505"/>
            <a:ext cx="2953054" cy="2987824"/>
          </a:xfrm>
          <a:prstGeom prst="rtTriangle">
            <a:avLst/>
          </a:prstGeom>
          <a:solidFill>
            <a:srgbClr val="444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userDrawn="1"/>
        </p:nvSpPr>
        <p:spPr>
          <a:xfrm>
            <a:off x="251520" y="6525344"/>
            <a:ext cx="3096344" cy="261610"/>
          </a:xfrm>
          <a:prstGeom prst="rect">
            <a:avLst/>
          </a:prstGeom>
          <a:noFill/>
        </p:spPr>
        <p:txBody>
          <a:bodyPr wrap="square" rtlCol="0">
            <a:spAutoFit/>
          </a:bodyPr>
          <a:lstStyle/>
          <a:p>
            <a:r>
              <a:rPr lang="fr-FR" sz="1100" b="1" noProof="0">
                <a:solidFill>
                  <a:schemeClr val="tx1"/>
                </a:solidFill>
              </a:rPr>
              <a:t>I</a:t>
            </a:r>
            <a:r>
              <a:rPr lang="fr-FR" sz="1100" b="1" noProof="0">
                <a:solidFill>
                  <a:srgbClr val="EE0612"/>
                </a:solidFill>
              </a:rPr>
              <a:t>4</a:t>
            </a:r>
            <a:r>
              <a:rPr lang="fr-FR" sz="1100" b="1" noProof="0">
                <a:solidFill>
                  <a:schemeClr val="tx1"/>
                </a:solidFill>
              </a:rPr>
              <a:t>CE</a:t>
            </a:r>
            <a:r>
              <a:rPr lang="fr-FR" sz="1100" b="1" baseline="0" noProof="0">
                <a:solidFill>
                  <a:schemeClr val="tx1"/>
                </a:solidFill>
              </a:rPr>
              <a:t> </a:t>
            </a:r>
            <a:r>
              <a:rPr lang="fr-FR" sz="1100" b="0" baseline="0" noProof="0">
                <a:solidFill>
                  <a:schemeClr val="tx1"/>
                </a:solidFill>
              </a:rPr>
              <a:t>–</a:t>
            </a:r>
            <a:r>
              <a:rPr lang="fr-FR" sz="1100" b="1" baseline="0" noProof="0">
                <a:solidFill>
                  <a:schemeClr val="tx1"/>
                </a:solidFill>
              </a:rPr>
              <a:t> </a:t>
            </a:r>
            <a:r>
              <a:rPr lang="fr-FR" sz="1100" b="0" noProof="0">
                <a:solidFill>
                  <a:schemeClr val="tx1"/>
                </a:solidFill>
              </a:rPr>
              <a:t>Institut de l’économie pour le climat</a:t>
            </a:r>
          </a:p>
        </p:txBody>
      </p:sp>
    </p:spTree>
    <p:extLst>
      <p:ext uri="{BB962C8B-B14F-4D97-AF65-F5344CB8AC3E}">
        <p14:creationId xmlns:p14="http://schemas.microsoft.com/office/powerpoint/2010/main" val="265542079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tertitre 2">
    <p:spTree>
      <p:nvGrpSpPr>
        <p:cNvPr id="1" name=""/>
        <p:cNvGrpSpPr/>
        <p:nvPr/>
      </p:nvGrpSpPr>
      <p:grpSpPr>
        <a:xfrm>
          <a:off x="0" y="0"/>
          <a:ext cx="0" cy="0"/>
          <a:chOff x="0" y="0"/>
          <a:chExt cx="0" cy="0"/>
        </a:xfrm>
      </p:grpSpPr>
      <p:pic>
        <p:nvPicPr>
          <p:cNvPr id="6" name="Imag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4585" b="36376"/>
          <a:stretch/>
        </p:blipFill>
        <p:spPr>
          <a:xfrm>
            <a:off x="-14392" y="0"/>
            <a:ext cx="9158391" cy="6858000"/>
          </a:xfrm>
          <a:prstGeom prst="rect">
            <a:avLst/>
          </a:prstGeom>
        </p:spPr>
      </p:pic>
      <p:sp>
        <p:nvSpPr>
          <p:cNvPr id="2" name="Titre 1"/>
          <p:cNvSpPr>
            <a:spLocks noGrp="1"/>
          </p:cNvSpPr>
          <p:nvPr>
            <p:ph type="title"/>
          </p:nvPr>
        </p:nvSpPr>
        <p:spPr>
          <a:xfrm>
            <a:off x="1043608" y="2492896"/>
            <a:ext cx="8100392" cy="1800200"/>
          </a:xfrm>
          <a:solidFill>
            <a:schemeClr val="bg1"/>
          </a:solidFill>
        </p:spPr>
        <p:txBody>
          <a:bodyPr/>
          <a:lstStyle>
            <a:lvl1pPr algn="l">
              <a:defRPr>
                <a:latin typeface="+mn-lt"/>
              </a:defRPr>
            </a:lvl1pPr>
          </a:lstStyle>
          <a:p>
            <a:r>
              <a:rPr lang="fr-FR"/>
              <a:t>Modifiez le style du titre</a:t>
            </a:r>
            <a:endParaRPr lang="en-US"/>
          </a:p>
        </p:txBody>
      </p:sp>
      <p:sp>
        <p:nvSpPr>
          <p:cNvPr id="7" name="ZoneTexte 6"/>
          <p:cNvSpPr txBox="1"/>
          <p:nvPr userDrawn="1"/>
        </p:nvSpPr>
        <p:spPr>
          <a:xfrm>
            <a:off x="683568" y="6525344"/>
            <a:ext cx="3096344" cy="261610"/>
          </a:xfrm>
          <a:prstGeom prst="rect">
            <a:avLst/>
          </a:prstGeom>
          <a:noFill/>
        </p:spPr>
        <p:txBody>
          <a:bodyPr wrap="square" rtlCol="0">
            <a:spAutoFit/>
          </a:bodyPr>
          <a:lstStyle/>
          <a:p>
            <a:r>
              <a:rPr lang="fr-FR" sz="1100" b="1" noProof="0">
                <a:solidFill>
                  <a:schemeClr val="bg1"/>
                </a:solidFill>
              </a:rPr>
              <a:t>I4CE</a:t>
            </a:r>
            <a:r>
              <a:rPr lang="fr-FR" sz="1100" b="1" baseline="0" noProof="0">
                <a:solidFill>
                  <a:schemeClr val="bg1"/>
                </a:solidFill>
              </a:rPr>
              <a:t> </a:t>
            </a:r>
            <a:r>
              <a:rPr lang="fr-FR" sz="1100" b="0" baseline="0" noProof="0">
                <a:solidFill>
                  <a:schemeClr val="bg1"/>
                </a:solidFill>
              </a:rPr>
              <a:t>–</a:t>
            </a:r>
            <a:r>
              <a:rPr lang="fr-FR" sz="1100" b="1" baseline="0" noProof="0">
                <a:solidFill>
                  <a:schemeClr val="bg1"/>
                </a:solidFill>
              </a:rPr>
              <a:t> </a:t>
            </a:r>
            <a:r>
              <a:rPr lang="fr-FR" sz="1100" b="0" noProof="0">
                <a:solidFill>
                  <a:schemeClr val="bg1"/>
                </a:solidFill>
              </a:rPr>
              <a:t>Institut de l’économie pour le climat</a:t>
            </a:r>
          </a:p>
        </p:txBody>
      </p:sp>
    </p:spTree>
    <p:extLst>
      <p:ext uri="{BB962C8B-B14F-4D97-AF65-F5344CB8AC3E}">
        <p14:creationId xmlns:p14="http://schemas.microsoft.com/office/powerpoint/2010/main" val="325504419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tertitre 3">
    <p:spTree>
      <p:nvGrpSpPr>
        <p:cNvPr id="1" name=""/>
        <p:cNvGrpSpPr/>
        <p:nvPr/>
      </p:nvGrpSpPr>
      <p:grpSpPr>
        <a:xfrm>
          <a:off x="0" y="0"/>
          <a:ext cx="0" cy="0"/>
          <a:chOff x="0" y="0"/>
          <a:chExt cx="0" cy="0"/>
        </a:xfrm>
      </p:grpSpPr>
      <p:sp>
        <p:nvSpPr>
          <p:cNvPr id="2" name="Titre 1"/>
          <p:cNvSpPr>
            <a:spLocks noGrp="1"/>
          </p:cNvSpPr>
          <p:nvPr>
            <p:ph type="title"/>
          </p:nvPr>
        </p:nvSpPr>
        <p:spPr>
          <a:xfrm>
            <a:off x="395536" y="2862064"/>
            <a:ext cx="8352928" cy="1143000"/>
          </a:xfrm>
        </p:spPr>
        <p:txBody>
          <a:bodyPr anchor="t"/>
          <a:lstStyle>
            <a:lvl1pPr algn="l">
              <a:defRPr>
                <a:latin typeface="+mn-lt"/>
              </a:defRPr>
            </a:lvl1pPr>
          </a:lstStyle>
          <a:p>
            <a:r>
              <a:rPr lang="fr-FR"/>
              <a:t>Modifiez le style du titre</a:t>
            </a:r>
            <a:endParaRPr lang="en-US"/>
          </a:p>
        </p:txBody>
      </p:sp>
      <p:pic>
        <p:nvPicPr>
          <p:cNvPr id="6" name="Imag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6202" b="81302"/>
          <a:stretch/>
        </p:blipFill>
        <p:spPr>
          <a:xfrm>
            <a:off x="0" y="2420888"/>
            <a:ext cx="9144000" cy="288032"/>
          </a:xfrm>
          <a:prstGeom prst="rect">
            <a:avLst/>
          </a:prstGeom>
        </p:spPr>
      </p:pic>
      <p:sp>
        <p:nvSpPr>
          <p:cNvPr id="7" name="ZoneTexte 6"/>
          <p:cNvSpPr txBox="1"/>
          <p:nvPr userDrawn="1"/>
        </p:nvSpPr>
        <p:spPr>
          <a:xfrm>
            <a:off x="251520" y="6525344"/>
            <a:ext cx="3096344" cy="261610"/>
          </a:xfrm>
          <a:prstGeom prst="rect">
            <a:avLst/>
          </a:prstGeom>
          <a:noFill/>
        </p:spPr>
        <p:txBody>
          <a:bodyPr wrap="square" rtlCol="0">
            <a:spAutoFit/>
          </a:bodyPr>
          <a:lstStyle/>
          <a:p>
            <a:r>
              <a:rPr lang="fr-FR" sz="1100" b="1" noProof="0">
                <a:solidFill>
                  <a:schemeClr val="tx1"/>
                </a:solidFill>
              </a:rPr>
              <a:t>I</a:t>
            </a:r>
            <a:r>
              <a:rPr lang="fr-FR" sz="1100" b="1" noProof="0">
                <a:solidFill>
                  <a:srgbClr val="EE0612"/>
                </a:solidFill>
              </a:rPr>
              <a:t>4</a:t>
            </a:r>
            <a:r>
              <a:rPr lang="fr-FR" sz="1100" b="1" noProof="0">
                <a:solidFill>
                  <a:schemeClr val="tx1"/>
                </a:solidFill>
              </a:rPr>
              <a:t>CE</a:t>
            </a:r>
            <a:r>
              <a:rPr lang="fr-FR" sz="1100" b="1" baseline="0" noProof="0">
                <a:solidFill>
                  <a:schemeClr val="tx1"/>
                </a:solidFill>
              </a:rPr>
              <a:t> </a:t>
            </a:r>
            <a:r>
              <a:rPr lang="fr-FR" sz="1100" b="0" baseline="0" noProof="0">
                <a:solidFill>
                  <a:schemeClr val="tx1"/>
                </a:solidFill>
              </a:rPr>
              <a:t>–</a:t>
            </a:r>
            <a:r>
              <a:rPr lang="fr-FR" sz="1100" b="1" baseline="0" noProof="0">
                <a:solidFill>
                  <a:schemeClr val="tx1"/>
                </a:solidFill>
              </a:rPr>
              <a:t> </a:t>
            </a:r>
            <a:r>
              <a:rPr lang="fr-FR" sz="1100" b="0" noProof="0">
                <a:solidFill>
                  <a:schemeClr val="tx1"/>
                </a:solidFill>
              </a:rPr>
              <a:t>Institut de l’économie pour le climat</a:t>
            </a:r>
          </a:p>
        </p:txBody>
      </p:sp>
    </p:spTree>
    <p:extLst>
      <p:ext uri="{BB962C8B-B14F-4D97-AF65-F5344CB8AC3E}">
        <p14:creationId xmlns:p14="http://schemas.microsoft.com/office/powerpoint/2010/main" val="187291956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tertitre 4">
    <p:spTree>
      <p:nvGrpSpPr>
        <p:cNvPr id="1" name=""/>
        <p:cNvGrpSpPr/>
        <p:nvPr/>
      </p:nvGrpSpPr>
      <p:grpSpPr>
        <a:xfrm>
          <a:off x="0" y="0"/>
          <a:ext cx="0" cy="0"/>
          <a:chOff x="0" y="0"/>
          <a:chExt cx="0" cy="0"/>
        </a:xfrm>
      </p:grpSpPr>
      <p:sp>
        <p:nvSpPr>
          <p:cNvPr id="2" name="Titre 1"/>
          <p:cNvSpPr>
            <a:spLocks noGrp="1"/>
          </p:cNvSpPr>
          <p:nvPr>
            <p:ph type="title"/>
          </p:nvPr>
        </p:nvSpPr>
        <p:spPr>
          <a:xfrm>
            <a:off x="395536" y="2708918"/>
            <a:ext cx="8352928" cy="1205971"/>
          </a:xfrm>
          <a:solidFill>
            <a:schemeClr val="bg1"/>
          </a:solidFill>
        </p:spPr>
        <p:txBody>
          <a:bodyPr/>
          <a:lstStyle>
            <a:lvl1pPr algn="l">
              <a:defRPr/>
            </a:lvl1pPr>
          </a:lstStyle>
          <a:p>
            <a:r>
              <a:rPr lang="fr-FR"/>
              <a:t>Modifiez le style du titre</a:t>
            </a:r>
            <a:endParaRPr lang="en-US"/>
          </a:p>
        </p:txBody>
      </p:sp>
      <p:sp>
        <p:nvSpPr>
          <p:cNvPr id="3" name="Triangle rectangle 2"/>
          <p:cNvSpPr/>
          <p:nvPr userDrawn="1"/>
        </p:nvSpPr>
        <p:spPr>
          <a:xfrm rot="5400000">
            <a:off x="28528" y="-31441"/>
            <a:ext cx="2708919" cy="2771801"/>
          </a:xfrm>
          <a:prstGeom prst="rtTriangle">
            <a:avLst/>
          </a:prstGeom>
          <a:solidFill>
            <a:srgbClr val="009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riangle rectangle 6"/>
          <p:cNvSpPr/>
          <p:nvPr userDrawn="1"/>
        </p:nvSpPr>
        <p:spPr>
          <a:xfrm rot="16200000">
            <a:off x="6173561" y="3897505"/>
            <a:ext cx="2953054" cy="2987824"/>
          </a:xfrm>
          <a:prstGeom prst="rtTriangle">
            <a:avLst/>
          </a:prstGeom>
          <a:solidFill>
            <a:srgbClr val="444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userDrawn="1"/>
        </p:nvSpPr>
        <p:spPr>
          <a:xfrm>
            <a:off x="251520" y="6525344"/>
            <a:ext cx="3096344" cy="261610"/>
          </a:xfrm>
          <a:prstGeom prst="rect">
            <a:avLst/>
          </a:prstGeom>
          <a:noFill/>
        </p:spPr>
        <p:txBody>
          <a:bodyPr wrap="square" rtlCol="0">
            <a:spAutoFit/>
          </a:bodyPr>
          <a:lstStyle/>
          <a:p>
            <a:r>
              <a:rPr lang="fr-FR" sz="1100" b="1" noProof="0">
                <a:solidFill>
                  <a:schemeClr val="tx1"/>
                </a:solidFill>
              </a:rPr>
              <a:t>I</a:t>
            </a:r>
            <a:r>
              <a:rPr lang="fr-FR" sz="1100" b="1" noProof="0">
                <a:solidFill>
                  <a:srgbClr val="EE0612"/>
                </a:solidFill>
              </a:rPr>
              <a:t>4</a:t>
            </a:r>
            <a:r>
              <a:rPr lang="fr-FR" sz="1100" b="1" noProof="0">
                <a:solidFill>
                  <a:schemeClr val="tx1"/>
                </a:solidFill>
              </a:rPr>
              <a:t>CE</a:t>
            </a:r>
            <a:r>
              <a:rPr lang="fr-FR" sz="1100" b="1" baseline="0" noProof="0">
                <a:solidFill>
                  <a:schemeClr val="tx1"/>
                </a:solidFill>
              </a:rPr>
              <a:t> </a:t>
            </a:r>
            <a:r>
              <a:rPr lang="fr-FR" sz="1100" b="0" baseline="0" noProof="0">
                <a:solidFill>
                  <a:schemeClr val="tx1"/>
                </a:solidFill>
              </a:rPr>
              <a:t>–</a:t>
            </a:r>
            <a:r>
              <a:rPr lang="fr-FR" sz="1100" b="1" baseline="0" noProof="0">
                <a:solidFill>
                  <a:schemeClr val="tx1"/>
                </a:solidFill>
              </a:rPr>
              <a:t> </a:t>
            </a:r>
            <a:r>
              <a:rPr lang="fr-FR" sz="1100" b="0" noProof="0">
                <a:solidFill>
                  <a:schemeClr val="tx1"/>
                </a:solidFill>
              </a:rPr>
              <a:t>Institut de l’économie pour le climat</a:t>
            </a:r>
          </a:p>
        </p:txBody>
      </p:sp>
    </p:spTree>
    <p:extLst>
      <p:ext uri="{BB962C8B-B14F-4D97-AF65-F5344CB8AC3E}">
        <p14:creationId xmlns:p14="http://schemas.microsoft.com/office/powerpoint/2010/main" val="3598004376"/>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pic>
        <p:nvPicPr>
          <p:cNvPr id="2" name="Imag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40338"/>
          <a:stretch/>
        </p:blipFill>
        <p:spPr>
          <a:xfrm>
            <a:off x="0" y="-27384"/>
            <a:ext cx="9144000" cy="6885384"/>
          </a:xfrm>
          <a:prstGeom prst="rect">
            <a:avLst/>
          </a:prstGeom>
        </p:spPr>
      </p:pic>
      <p:sp>
        <p:nvSpPr>
          <p:cNvPr id="5" name="ZoneTexte 4"/>
          <p:cNvSpPr txBox="1"/>
          <p:nvPr userDrawn="1"/>
        </p:nvSpPr>
        <p:spPr>
          <a:xfrm rot="2737892">
            <a:off x="5617014" y="1383802"/>
            <a:ext cx="3300904" cy="738664"/>
          </a:xfrm>
          <a:prstGeom prst="rect">
            <a:avLst/>
          </a:prstGeom>
          <a:noFill/>
        </p:spPr>
        <p:txBody>
          <a:bodyPr wrap="none" rtlCol="0">
            <a:spAutoFit/>
          </a:bodyPr>
          <a:lstStyle/>
          <a:p>
            <a:r>
              <a:rPr lang="en-US" sz="1400">
                <a:solidFill>
                  <a:schemeClr val="bg1"/>
                </a:solidFill>
              </a:rPr>
              <a:t>I4CE – Institute</a:t>
            </a:r>
            <a:r>
              <a:rPr lang="en-US" sz="1400" baseline="0">
                <a:solidFill>
                  <a:schemeClr val="bg1"/>
                </a:solidFill>
              </a:rPr>
              <a:t> for Climate Economics </a:t>
            </a:r>
            <a:br>
              <a:rPr lang="en-US" sz="1400" baseline="0">
                <a:solidFill>
                  <a:schemeClr val="bg1"/>
                </a:solidFill>
              </a:rPr>
            </a:br>
            <a:r>
              <a:rPr lang="en-US" sz="1400" baseline="0">
                <a:solidFill>
                  <a:schemeClr val="bg1"/>
                </a:solidFill>
              </a:rPr>
              <a:t>30 rue de Fleurus, 75006 Paris</a:t>
            </a:r>
          </a:p>
          <a:p>
            <a:r>
              <a:rPr lang="en-US" sz="1400" u="none" baseline="0">
                <a:solidFill>
                  <a:schemeClr val="bg1"/>
                </a:solidFill>
              </a:rPr>
              <a:t>www.i4ce.org | contact@i4ce.org</a:t>
            </a:r>
            <a:endParaRPr lang="en-US" sz="1400">
              <a:solidFill>
                <a:schemeClr val="bg1"/>
              </a:solidFill>
            </a:endParaRPr>
          </a:p>
        </p:txBody>
      </p:sp>
      <p:cxnSp>
        <p:nvCxnSpPr>
          <p:cNvPr id="7" name="Connecteur droit 6"/>
          <p:cNvCxnSpPr/>
          <p:nvPr userDrawn="1"/>
        </p:nvCxnSpPr>
        <p:spPr>
          <a:xfrm>
            <a:off x="755576" y="6021288"/>
            <a:ext cx="0" cy="6480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Espace réservé du texte 10"/>
          <p:cNvSpPr>
            <a:spLocks noGrp="1"/>
          </p:cNvSpPr>
          <p:nvPr>
            <p:ph type="body" sz="quarter" idx="10" hasCustomPrompt="1"/>
          </p:nvPr>
        </p:nvSpPr>
        <p:spPr>
          <a:xfrm>
            <a:off x="2843807" y="3643908"/>
            <a:ext cx="3456385" cy="1803416"/>
          </a:xfrm>
          <a:solidFill>
            <a:schemeClr val="bg1"/>
          </a:solidFill>
        </p:spPr>
        <p:txBody>
          <a:bodyPr anchor="t">
            <a:normAutofit/>
          </a:bodyPr>
          <a:lstStyle>
            <a:lvl1pPr marL="0" indent="0" algn="ctr">
              <a:buNone/>
              <a:defRPr sz="2800" baseline="0">
                <a:latin typeface="+mj-lt"/>
              </a:defRPr>
            </a:lvl1pPr>
          </a:lstStyle>
          <a:p>
            <a:pPr lvl="0"/>
            <a:r>
              <a:rPr lang="en-US" err="1"/>
              <a:t>Remerciements</a:t>
            </a:r>
            <a:endParaRPr lang="en-US"/>
          </a:p>
          <a:p>
            <a:pPr lvl="0"/>
            <a:r>
              <a:rPr lang="en-US" err="1"/>
              <a:t>Adresse</a:t>
            </a:r>
            <a:r>
              <a:rPr lang="en-US"/>
              <a:t> contact</a:t>
            </a:r>
          </a:p>
        </p:txBody>
      </p:sp>
      <p:pic>
        <p:nvPicPr>
          <p:cNvPr id="8" name="Image 7"/>
          <p:cNvPicPr>
            <a:picLocks noChangeAspect="1"/>
          </p:cNvPicPr>
          <p:nvPr userDrawn="1"/>
        </p:nvPicPr>
        <p:blipFill rotWithShape="1">
          <a:blip r:embed="rId3" cstate="print">
            <a:extLst>
              <a:ext uri="{28A0092B-C50C-407E-A947-70E740481C1C}">
                <a14:useLocalDpi xmlns:a14="http://schemas.microsoft.com/office/drawing/2010/main" val="0"/>
              </a:ext>
            </a:extLst>
          </a:blip>
          <a:srcRect r="3889" b="561"/>
          <a:stretch/>
        </p:blipFill>
        <p:spPr>
          <a:xfrm>
            <a:off x="67833" y="40690"/>
            <a:ext cx="1263807" cy="1516102"/>
          </a:xfrm>
          <a:prstGeom prst="rect">
            <a:avLst/>
          </a:prstGeom>
        </p:spPr>
      </p:pic>
      <p:grpSp>
        <p:nvGrpSpPr>
          <p:cNvPr id="9" name="Groupe 8"/>
          <p:cNvGrpSpPr/>
          <p:nvPr userDrawn="1"/>
        </p:nvGrpSpPr>
        <p:grpSpPr>
          <a:xfrm>
            <a:off x="3563888" y="2967900"/>
            <a:ext cx="555442" cy="555442"/>
            <a:chOff x="2339752" y="692696"/>
            <a:chExt cx="792088" cy="792088"/>
          </a:xfrm>
        </p:grpSpPr>
        <p:sp>
          <p:nvSpPr>
            <p:cNvPr id="10" name="Rectangle 9"/>
            <p:cNvSpPr/>
            <p:nvPr/>
          </p:nvSpPr>
          <p:spPr>
            <a:xfrm>
              <a:off x="2339752" y="692696"/>
              <a:ext cx="79208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4" descr="https://static.thenounproject.com/png/509045-200.png">
              <a:hlinkClick r:id="rId4"/>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444327" y="797271"/>
              <a:ext cx="582938" cy="5829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grpSp>
        <p:nvGrpSpPr>
          <p:cNvPr id="13" name="Groupe 12"/>
          <p:cNvGrpSpPr/>
          <p:nvPr userDrawn="1"/>
        </p:nvGrpSpPr>
        <p:grpSpPr>
          <a:xfrm>
            <a:off x="4247964" y="2967899"/>
            <a:ext cx="555442" cy="555442"/>
            <a:chOff x="2339752" y="1592796"/>
            <a:chExt cx="792088" cy="792088"/>
          </a:xfrm>
        </p:grpSpPr>
        <p:sp>
          <p:nvSpPr>
            <p:cNvPr id="14" name="Rectangle 13"/>
            <p:cNvSpPr/>
            <p:nvPr/>
          </p:nvSpPr>
          <p:spPr>
            <a:xfrm>
              <a:off x="2339752" y="1592796"/>
              <a:ext cx="79208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6" descr="https://static.thenounproject.com/png/2386251-200.png">
              <a:hlinkClick r:id="rId6"/>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2435168" y="1688212"/>
              <a:ext cx="601257" cy="60125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6" name="Groupe 15"/>
          <p:cNvGrpSpPr/>
          <p:nvPr userDrawn="1"/>
        </p:nvGrpSpPr>
        <p:grpSpPr>
          <a:xfrm>
            <a:off x="4932040" y="2967899"/>
            <a:ext cx="555442" cy="555442"/>
            <a:chOff x="2339752" y="2492896"/>
            <a:chExt cx="792088" cy="792088"/>
          </a:xfrm>
        </p:grpSpPr>
        <p:sp>
          <p:nvSpPr>
            <p:cNvPr id="17" name="Rectangle 16"/>
            <p:cNvSpPr/>
            <p:nvPr/>
          </p:nvSpPr>
          <p:spPr>
            <a:xfrm>
              <a:off x="2339752" y="2492896"/>
              <a:ext cx="79208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5" descr="https://static.thenounproject.com/png/23267-200.png">
              <a:hlinkClick r:id="rId8"/>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2447764" y="2600908"/>
              <a:ext cx="576064" cy="5760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3500008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3" name="Rectangle 2"/>
          <p:cNvSpPr/>
          <p:nvPr userDrawn="1"/>
        </p:nvSpPr>
        <p:spPr>
          <a:xfrm>
            <a:off x="0" y="6453336"/>
            <a:ext cx="9144000" cy="404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6711365"/>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 colonnes - Option couleurs">
    <p:spTree>
      <p:nvGrpSpPr>
        <p:cNvPr id="1" name=""/>
        <p:cNvGrpSpPr/>
        <p:nvPr/>
      </p:nvGrpSpPr>
      <p:grpSpPr>
        <a:xfrm>
          <a:off x="0" y="0"/>
          <a:ext cx="0" cy="0"/>
          <a:chOff x="0" y="0"/>
          <a:chExt cx="0" cy="0"/>
        </a:xfrm>
      </p:grpSpPr>
      <p:sp>
        <p:nvSpPr>
          <p:cNvPr id="16" name="Espace réservé du texte 13">
            <a:extLst>
              <a:ext uri="{FF2B5EF4-FFF2-40B4-BE49-F238E27FC236}">
                <a16:creationId xmlns:a16="http://schemas.microsoft.com/office/drawing/2014/main" id="{5633FB79-DA7C-41EF-AF3B-74042FA69B4B}"/>
              </a:ext>
            </a:extLst>
          </p:cNvPr>
          <p:cNvSpPr>
            <a:spLocks noGrp="1"/>
          </p:cNvSpPr>
          <p:nvPr>
            <p:ph type="body" sz="quarter" idx="19"/>
          </p:nvPr>
        </p:nvSpPr>
        <p:spPr>
          <a:xfrm>
            <a:off x="3261362" y="1360764"/>
            <a:ext cx="2673000" cy="4427262"/>
          </a:xfrm>
          <a:solidFill>
            <a:schemeClr val="tx2"/>
          </a:solidFill>
        </p:spPr>
        <p:txBody>
          <a:bodyPr lIns="180000" tIns="180000" rIns="180000" bIns="180000"/>
          <a:lstStyle>
            <a:lvl1pPr>
              <a:defRPr>
                <a:solidFill>
                  <a:schemeClr val="bg1"/>
                </a:solidFill>
              </a:defRPr>
            </a:lvl1pPr>
            <a:lvl2pPr>
              <a:defRPr>
                <a:solidFill>
                  <a:schemeClr val="bg1"/>
                </a:solidFill>
              </a:defRPr>
            </a:lvl2pPr>
            <a:lvl3pPr>
              <a:buClr>
                <a:schemeClr val="bg1"/>
              </a:buClr>
              <a:defRPr>
                <a:solidFill>
                  <a:schemeClr val="bg1"/>
                </a:solidFill>
              </a:defRPr>
            </a:lvl3pPr>
            <a:lvl4pPr>
              <a:defRPr>
                <a:solidFill>
                  <a:schemeClr val="bg1"/>
                </a:solidFill>
              </a:defRPr>
            </a:lvl4pPr>
            <a:lvl5pPr>
              <a:buClr>
                <a:schemeClr val="bg1"/>
              </a:buClr>
              <a:defRPr>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Espace réservé du texte 13">
            <a:extLst>
              <a:ext uri="{FF2B5EF4-FFF2-40B4-BE49-F238E27FC236}">
                <a16:creationId xmlns:a16="http://schemas.microsoft.com/office/drawing/2014/main" id="{02D84ADC-C9DB-49A3-B750-6C863FC5176C}"/>
              </a:ext>
            </a:extLst>
          </p:cNvPr>
          <p:cNvSpPr>
            <a:spLocks noGrp="1"/>
          </p:cNvSpPr>
          <p:nvPr>
            <p:ph type="body" sz="quarter" idx="17"/>
          </p:nvPr>
        </p:nvSpPr>
        <p:spPr>
          <a:xfrm>
            <a:off x="485774" y="1360764"/>
            <a:ext cx="2673000" cy="4427262"/>
          </a:xfrm>
          <a:solidFill>
            <a:schemeClr val="bg2"/>
          </a:solidFill>
        </p:spPr>
        <p:txBody>
          <a:bodyPr lIns="180000" tIns="180000" rIns="180000" bIns="180000"/>
          <a:lstStyle>
            <a:lvl1pPr>
              <a:defRPr>
                <a:solidFill>
                  <a:schemeClr val="bg1"/>
                </a:solidFill>
              </a:defRPr>
            </a:lvl1pPr>
            <a:lvl2pPr>
              <a:defRPr>
                <a:solidFill>
                  <a:schemeClr val="bg1"/>
                </a:solidFill>
              </a:defRPr>
            </a:lvl2pPr>
            <a:lvl3pPr>
              <a:buClr>
                <a:schemeClr val="bg1"/>
              </a:buClr>
              <a:defRPr>
                <a:solidFill>
                  <a:schemeClr val="bg1"/>
                </a:solidFill>
              </a:defRPr>
            </a:lvl3pPr>
            <a:lvl4pPr>
              <a:defRPr>
                <a:solidFill>
                  <a:schemeClr val="bg1"/>
                </a:solidFill>
              </a:defRPr>
            </a:lvl4pPr>
            <a:lvl5pPr>
              <a:buClr>
                <a:schemeClr val="bg1"/>
              </a:buClr>
              <a:defRPr>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du texte 13">
            <a:extLst>
              <a:ext uri="{FF2B5EF4-FFF2-40B4-BE49-F238E27FC236}">
                <a16:creationId xmlns:a16="http://schemas.microsoft.com/office/drawing/2014/main" id="{B269F7CC-8EB3-4117-917E-94C78675A39B}"/>
              </a:ext>
            </a:extLst>
          </p:cNvPr>
          <p:cNvSpPr>
            <a:spLocks noGrp="1"/>
          </p:cNvSpPr>
          <p:nvPr>
            <p:ph type="body" sz="quarter" idx="21"/>
          </p:nvPr>
        </p:nvSpPr>
        <p:spPr>
          <a:xfrm>
            <a:off x="6036950" y="1360764"/>
            <a:ext cx="2673000" cy="4427262"/>
          </a:xfrm>
          <a:solidFill>
            <a:schemeClr val="tx1"/>
          </a:solidFill>
        </p:spPr>
        <p:txBody>
          <a:bodyPr lIns="180000" tIns="180000" rIns="180000" bIns="180000"/>
          <a:lstStyle>
            <a:lvl1pPr>
              <a:defRPr>
                <a:solidFill>
                  <a:schemeClr val="bg1"/>
                </a:solidFill>
              </a:defRPr>
            </a:lvl1pPr>
            <a:lvl2pPr>
              <a:defRPr>
                <a:solidFill>
                  <a:schemeClr val="bg1"/>
                </a:solidFill>
              </a:defRPr>
            </a:lvl2pPr>
            <a:lvl3pPr>
              <a:buClr>
                <a:schemeClr val="bg1"/>
              </a:buClr>
              <a:defRPr>
                <a:solidFill>
                  <a:schemeClr val="bg1"/>
                </a:solidFill>
              </a:defRPr>
            </a:lvl3pPr>
            <a:lvl4pPr>
              <a:defRPr>
                <a:solidFill>
                  <a:schemeClr val="bg1"/>
                </a:solidFill>
              </a:defRPr>
            </a:lvl4pPr>
            <a:lvl5pPr>
              <a:buClr>
                <a:schemeClr val="bg1"/>
              </a:buClr>
              <a:defRPr>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u texte 2">
            <a:extLst>
              <a:ext uri="{FF2B5EF4-FFF2-40B4-BE49-F238E27FC236}">
                <a16:creationId xmlns:a16="http://schemas.microsoft.com/office/drawing/2014/main" id="{5AE0D5D0-3E4F-47E8-8C06-CBE68A62203A}"/>
              </a:ext>
            </a:extLst>
          </p:cNvPr>
          <p:cNvSpPr>
            <a:spLocks noGrp="1"/>
          </p:cNvSpPr>
          <p:nvPr>
            <p:ph type="body" idx="1"/>
          </p:nvPr>
        </p:nvSpPr>
        <p:spPr>
          <a:xfrm>
            <a:off x="486000" y="820800"/>
            <a:ext cx="7830000" cy="432000"/>
          </a:xfrm>
        </p:spPr>
        <p:txBody>
          <a:bodyPr anchor="t"/>
          <a:lstStyle>
            <a:lvl1pPr marL="0" indent="0">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Cliquez pour modifier les styles du texte du masque</a:t>
            </a:r>
          </a:p>
        </p:txBody>
      </p:sp>
      <p:sp>
        <p:nvSpPr>
          <p:cNvPr id="7" name="Espace réservé de la date 6">
            <a:extLst>
              <a:ext uri="{FF2B5EF4-FFF2-40B4-BE49-F238E27FC236}">
                <a16:creationId xmlns:a16="http://schemas.microsoft.com/office/drawing/2014/main" id="{CD96F1A9-4410-4222-B41F-E19BC26CCEB3}"/>
              </a:ext>
            </a:extLst>
          </p:cNvPr>
          <p:cNvSpPr>
            <a:spLocks noGrp="1"/>
          </p:cNvSpPr>
          <p:nvPr>
            <p:ph type="dt" sz="half" idx="10"/>
          </p:nvPr>
        </p:nvSpPr>
        <p:spPr/>
        <p:txBody>
          <a:bodyPr/>
          <a:lstStyle/>
          <a:p>
            <a:fld id="{74959D8D-343F-4266-B403-A816C1C95A52}" type="datetime1">
              <a:rPr lang="fr-FR" smtClean="0"/>
              <a:t>08/02/2024</a:t>
            </a:fld>
            <a:endParaRPr lang="fr-FR"/>
          </a:p>
        </p:txBody>
      </p:sp>
      <p:sp>
        <p:nvSpPr>
          <p:cNvPr id="8" name="Espace réservé du pied de page 7">
            <a:extLst>
              <a:ext uri="{FF2B5EF4-FFF2-40B4-BE49-F238E27FC236}">
                <a16:creationId xmlns:a16="http://schemas.microsoft.com/office/drawing/2014/main" id="{3CFB0F91-EBE7-4F0E-9B92-C500866680AA}"/>
              </a:ext>
            </a:extLst>
          </p:cNvPr>
          <p:cNvSpPr>
            <a:spLocks noGrp="1"/>
          </p:cNvSpPr>
          <p:nvPr>
            <p:ph type="ftr" sz="quarter" idx="11"/>
          </p:nvPr>
        </p:nvSpPr>
        <p:spPr/>
        <p:txBody>
          <a:bodyPr/>
          <a:lstStyle/>
          <a:p>
            <a:r>
              <a:rPr lang="fr-FR"/>
              <a:t>Pied de page de la présentation</a:t>
            </a:r>
          </a:p>
        </p:txBody>
      </p:sp>
      <p:sp>
        <p:nvSpPr>
          <p:cNvPr id="9" name="Espace réservé du numéro de diapositive 8">
            <a:extLst>
              <a:ext uri="{FF2B5EF4-FFF2-40B4-BE49-F238E27FC236}">
                <a16:creationId xmlns:a16="http://schemas.microsoft.com/office/drawing/2014/main" id="{4478D7A1-B286-4721-97A3-4A6D0AB2F50F}"/>
              </a:ext>
            </a:extLst>
          </p:cNvPr>
          <p:cNvSpPr>
            <a:spLocks noGrp="1"/>
          </p:cNvSpPr>
          <p:nvPr>
            <p:ph type="sldNum" sz="quarter" idx="12"/>
          </p:nvPr>
        </p:nvSpPr>
        <p:spPr>
          <a:xfrm>
            <a:off x="8169950" y="357981"/>
            <a:ext cx="540000" cy="354856"/>
          </a:xfrm>
        </p:spPr>
        <p:txBody>
          <a:bodyPr/>
          <a:lstStyle/>
          <a:p>
            <a:fld id="{0334CA73-E165-43C3-A7BE-6A64DCE862CA}" type="slidenum">
              <a:rPr lang="fr-FR" smtClean="0"/>
              <a:t>‹N°›</a:t>
            </a:fld>
            <a:endParaRPr lang="fr-FR"/>
          </a:p>
        </p:txBody>
      </p:sp>
      <p:sp>
        <p:nvSpPr>
          <p:cNvPr id="10" name="Titre 9">
            <a:extLst>
              <a:ext uri="{FF2B5EF4-FFF2-40B4-BE49-F238E27FC236}">
                <a16:creationId xmlns:a16="http://schemas.microsoft.com/office/drawing/2014/main" id="{EB86F8CF-E760-478C-9767-9E21D2DC035E}"/>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4967584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Rectangle 6"/>
          <p:cNvSpPr/>
          <p:nvPr userDrawn="1"/>
        </p:nvSpPr>
        <p:spPr>
          <a:xfrm>
            <a:off x="0" y="-27384"/>
            <a:ext cx="9144000" cy="3573016"/>
          </a:xfrm>
          <a:prstGeom prst="rect">
            <a:avLst/>
          </a:prstGeom>
          <a:solidFill>
            <a:srgbClr val="174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onnecteur droit 10"/>
          <p:cNvCxnSpPr/>
          <p:nvPr userDrawn="1"/>
        </p:nvCxnSpPr>
        <p:spPr>
          <a:xfrm>
            <a:off x="1907704" y="260648"/>
            <a:ext cx="0" cy="316835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2051719" y="1063973"/>
            <a:ext cx="6835799" cy="1212900"/>
          </a:xfrm>
        </p:spPr>
        <p:txBody>
          <a:bodyPr anchor="t">
            <a:normAutofit/>
          </a:bodyPr>
          <a:lstStyle>
            <a:lvl1pPr algn="l">
              <a:defRPr sz="3200">
                <a:solidFill>
                  <a:schemeClr val="bg1"/>
                </a:solidFill>
              </a:defRPr>
            </a:lvl1pPr>
          </a:lstStyle>
          <a:p>
            <a:r>
              <a:rPr lang="fr-FR"/>
              <a:t>Modifiez le style du titre</a:t>
            </a:r>
            <a:endParaRPr lang="en-US"/>
          </a:p>
        </p:txBody>
      </p:sp>
      <p:sp>
        <p:nvSpPr>
          <p:cNvPr id="3" name="Sous-titre 2"/>
          <p:cNvSpPr>
            <a:spLocks noGrp="1"/>
          </p:cNvSpPr>
          <p:nvPr>
            <p:ph type="subTitle" idx="1"/>
          </p:nvPr>
        </p:nvSpPr>
        <p:spPr>
          <a:xfrm>
            <a:off x="2051719" y="2276872"/>
            <a:ext cx="6835799" cy="504056"/>
          </a:xfrm>
        </p:spPr>
        <p:txBody>
          <a:bodyPr>
            <a:normAutofit/>
          </a:bodyPr>
          <a:lstStyle>
            <a:lvl1pPr marL="0" indent="0" algn="l">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14" name="Espace réservé du texte 13"/>
          <p:cNvSpPr>
            <a:spLocks noGrp="1"/>
          </p:cNvSpPr>
          <p:nvPr>
            <p:ph type="body" sz="quarter" idx="13" hasCustomPrompt="1"/>
          </p:nvPr>
        </p:nvSpPr>
        <p:spPr>
          <a:xfrm>
            <a:off x="2051049" y="3068959"/>
            <a:ext cx="6836469" cy="360041"/>
          </a:xfrm>
        </p:spPr>
        <p:txBody>
          <a:bodyPr>
            <a:noAutofit/>
          </a:bodyPr>
          <a:lstStyle>
            <a:lvl1pPr marL="0" indent="0">
              <a:buNone/>
              <a:defRPr sz="1800">
                <a:solidFill>
                  <a:schemeClr val="bg1"/>
                </a:solidFill>
              </a:defRPr>
            </a:lvl1pPr>
          </a:lstStyle>
          <a:p>
            <a:pPr lvl="0"/>
            <a:r>
              <a:rPr lang="en-US"/>
              <a:t>AUTEURS &amp; LIEU</a:t>
            </a:r>
          </a:p>
        </p:txBody>
      </p:sp>
      <p:sp>
        <p:nvSpPr>
          <p:cNvPr id="17" name="Espace réservé du texte 13"/>
          <p:cNvSpPr>
            <a:spLocks noGrp="1"/>
          </p:cNvSpPr>
          <p:nvPr>
            <p:ph type="body" sz="quarter" idx="14" hasCustomPrompt="1"/>
          </p:nvPr>
        </p:nvSpPr>
        <p:spPr>
          <a:xfrm>
            <a:off x="252919" y="3068960"/>
            <a:ext cx="1479406" cy="360041"/>
          </a:xfrm>
        </p:spPr>
        <p:txBody>
          <a:bodyPr>
            <a:noAutofit/>
          </a:bodyPr>
          <a:lstStyle>
            <a:lvl1pPr marL="0" indent="0" algn="ctr">
              <a:buNone/>
              <a:defRPr sz="1800">
                <a:solidFill>
                  <a:schemeClr val="bg1"/>
                </a:solidFill>
              </a:defRPr>
            </a:lvl1pPr>
          </a:lstStyle>
          <a:p>
            <a:pPr lvl="0"/>
            <a:r>
              <a:rPr lang="en-US"/>
              <a:t>DATE</a:t>
            </a:r>
          </a:p>
        </p:txBody>
      </p:sp>
      <p:pic>
        <p:nvPicPr>
          <p:cNvPr id="23" name="Imag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260648"/>
            <a:ext cx="1480805" cy="1716956"/>
          </a:xfrm>
          <a:prstGeom prst="rect">
            <a:avLst/>
          </a:prstGeom>
        </p:spPr>
      </p:pic>
    </p:spTree>
    <p:extLst>
      <p:ext uri="{BB962C8B-B14F-4D97-AF65-F5344CB8AC3E}">
        <p14:creationId xmlns:p14="http://schemas.microsoft.com/office/powerpoint/2010/main" val="324970197"/>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apositive de titre 2">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51" b="35538"/>
          <a:stretch/>
        </p:blipFill>
        <p:spPr>
          <a:xfrm>
            <a:off x="0" y="0"/>
            <a:ext cx="9151758" cy="6885384"/>
          </a:xfrm>
          <a:prstGeom prst="rect">
            <a:avLst/>
          </a:prstGeom>
        </p:spPr>
      </p:pic>
      <p:sp>
        <p:nvSpPr>
          <p:cNvPr id="5" name="Rectangle 4"/>
          <p:cNvSpPr/>
          <p:nvPr userDrawn="1"/>
        </p:nvSpPr>
        <p:spPr>
          <a:xfrm>
            <a:off x="1835696" y="2469736"/>
            <a:ext cx="7316062" cy="268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2052390" y="2576141"/>
            <a:ext cx="6984106" cy="1212900"/>
          </a:xfrm>
        </p:spPr>
        <p:txBody>
          <a:bodyPr anchor="t">
            <a:normAutofit/>
          </a:bodyPr>
          <a:lstStyle>
            <a:lvl1pPr algn="l">
              <a:defRPr sz="3200">
                <a:solidFill>
                  <a:srgbClr val="174195"/>
                </a:solidFill>
              </a:defRPr>
            </a:lvl1pPr>
          </a:lstStyle>
          <a:p>
            <a:r>
              <a:rPr lang="fr-FR"/>
              <a:t>Modifiez le style du titre</a:t>
            </a:r>
            <a:endParaRPr lang="en-US"/>
          </a:p>
        </p:txBody>
      </p:sp>
      <p:sp>
        <p:nvSpPr>
          <p:cNvPr id="3" name="Sous-titre 2"/>
          <p:cNvSpPr>
            <a:spLocks noGrp="1"/>
          </p:cNvSpPr>
          <p:nvPr>
            <p:ph type="subTitle" idx="1"/>
          </p:nvPr>
        </p:nvSpPr>
        <p:spPr>
          <a:xfrm>
            <a:off x="2052390" y="3789040"/>
            <a:ext cx="6984106" cy="504056"/>
          </a:xfrm>
        </p:spPr>
        <p:txBody>
          <a:bodyPr>
            <a:normAutofit/>
          </a:bodyPr>
          <a:lstStyle>
            <a:lvl1pPr marL="0" indent="0" algn="l">
              <a:buNone/>
              <a:defRPr sz="1800">
                <a:solidFill>
                  <a:srgbClr val="174195"/>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14" name="Espace réservé du texte 13"/>
          <p:cNvSpPr>
            <a:spLocks noGrp="1"/>
          </p:cNvSpPr>
          <p:nvPr>
            <p:ph type="body" sz="quarter" idx="13" hasCustomPrompt="1"/>
          </p:nvPr>
        </p:nvSpPr>
        <p:spPr>
          <a:xfrm>
            <a:off x="2051720" y="4581127"/>
            <a:ext cx="6984791" cy="360041"/>
          </a:xfrm>
        </p:spPr>
        <p:txBody>
          <a:bodyPr>
            <a:noAutofit/>
          </a:bodyPr>
          <a:lstStyle>
            <a:lvl1pPr marL="0" indent="0">
              <a:buNone/>
              <a:defRPr sz="1800">
                <a:solidFill>
                  <a:srgbClr val="174195"/>
                </a:solidFill>
              </a:defRPr>
            </a:lvl1pPr>
          </a:lstStyle>
          <a:p>
            <a:pPr lvl="0"/>
            <a:r>
              <a:rPr lang="en-US"/>
              <a:t>AUTEURS &amp; LIEU</a:t>
            </a:r>
          </a:p>
        </p:txBody>
      </p:sp>
      <p:sp>
        <p:nvSpPr>
          <p:cNvPr id="17" name="Espace réservé du texte 13"/>
          <p:cNvSpPr>
            <a:spLocks noGrp="1"/>
          </p:cNvSpPr>
          <p:nvPr>
            <p:ph type="body" sz="quarter" idx="14" hasCustomPrompt="1"/>
          </p:nvPr>
        </p:nvSpPr>
        <p:spPr>
          <a:xfrm>
            <a:off x="6300192" y="6360034"/>
            <a:ext cx="1479406" cy="360041"/>
          </a:xfrm>
        </p:spPr>
        <p:txBody>
          <a:bodyPr anchor="ctr">
            <a:noAutofit/>
          </a:bodyPr>
          <a:lstStyle>
            <a:lvl1pPr marL="0" indent="0" algn="ctr">
              <a:buNone/>
              <a:defRPr sz="1400">
                <a:solidFill>
                  <a:schemeClr val="bg1"/>
                </a:solidFill>
              </a:defRPr>
            </a:lvl1pPr>
          </a:lstStyle>
          <a:p>
            <a:pPr lvl="0"/>
            <a:r>
              <a:rPr lang="en-US"/>
              <a:t>DATE</a:t>
            </a:r>
          </a:p>
        </p:txBody>
      </p:sp>
      <p:pic>
        <p:nvPicPr>
          <p:cNvPr id="23" name="Imag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1" y="205495"/>
            <a:ext cx="1296144" cy="1502846"/>
          </a:xfrm>
          <a:prstGeom prst="rect">
            <a:avLst/>
          </a:prstGeom>
        </p:spPr>
      </p:pic>
    </p:spTree>
    <p:extLst>
      <p:ext uri="{BB962C8B-B14F-4D97-AF65-F5344CB8AC3E}">
        <p14:creationId xmlns:p14="http://schemas.microsoft.com/office/powerpoint/2010/main" val="2850732605"/>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apositive de titre 3">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51" b="35538"/>
          <a:stretch/>
        </p:blipFill>
        <p:spPr>
          <a:xfrm>
            <a:off x="0" y="0"/>
            <a:ext cx="9151758" cy="6885384"/>
          </a:xfrm>
          <a:prstGeom prst="rect">
            <a:avLst/>
          </a:prstGeom>
        </p:spPr>
      </p:pic>
      <p:sp>
        <p:nvSpPr>
          <p:cNvPr id="5" name="Rectangle 4"/>
          <p:cNvSpPr/>
          <p:nvPr userDrawn="1"/>
        </p:nvSpPr>
        <p:spPr>
          <a:xfrm>
            <a:off x="1835696" y="2469736"/>
            <a:ext cx="7316062" cy="4199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2052390" y="2576141"/>
            <a:ext cx="6984106" cy="1212900"/>
          </a:xfrm>
        </p:spPr>
        <p:txBody>
          <a:bodyPr anchor="t">
            <a:normAutofit/>
          </a:bodyPr>
          <a:lstStyle>
            <a:lvl1pPr algn="l">
              <a:defRPr sz="3200">
                <a:solidFill>
                  <a:srgbClr val="174195"/>
                </a:solidFill>
              </a:defRPr>
            </a:lvl1pPr>
          </a:lstStyle>
          <a:p>
            <a:r>
              <a:rPr lang="fr-FR"/>
              <a:t>Modifiez le style du titre</a:t>
            </a:r>
            <a:endParaRPr lang="en-US"/>
          </a:p>
        </p:txBody>
      </p:sp>
      <p:sp>
        <p:nvSpPr>
          <p:cNvPr id="3" name="Sous-titre 2"/>
          <p:cNvSpPr>
            <a:spLocks noGrp="1"/>
          </p:cNvSpPr>
          <p:nvPr>
            <p:ph type="subTitle" idx="1"/>
          </p:nvPr>
        </p:nvSpPr>
        <p:spPr>
          <a:xfrm>
            <a:off x="2052390" y="3789040"/>
            <a:ext cx="6984106" cy="504056"/>
          </a:xfrm>
        </p:spPr>
        <p:txBody>
          <a:bodyPr>
            <a:normAutofit/>
          </a:bodyPr>
          <a:lstStyle>
            <a:lvl1pPr marL="0" indent="0" algn="l">
              <a:buNone/>
              <a:defRPr sz="1800">
                <a:solidFill>
                  <a:srgbClr val="174195"/>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14" name="Espace réservé du texte 13"/>
          <p:cNvSpPr>
            <a:spLocks noGrp="1"/>
          </p:cNvSpPr>
          <p:nvPr>
            <p:ph type="body" sz="quarter" idx="13" hasCustomPrompt="1"/>
          </p:nvPr>
        </p:nvSpPr>
        <p:spPr>
          <a:xfrm>
            <a:off x="2051720" y="4581127"/>
            <a:ext cx="6984791" cy="360041"/>
          </a:xfrm>
        </p:spPr>
        <p:txBody>
          <a:bodyPr>
            <a:noAutofit/>
          </a:bodyPr>
          <a:lstStyle>
            <a:lvl1pPr marL="0" indent="0">
              <a:buNone/>
              <a:defRPr sz="1800">
                <a:solidFill>
                  <a:srgbClr val="174195"/>
                </a:solidFill>
              </a:defRPr>
            </a:lvl1pPr>
          </a:lstStyle>
          <a:p>
            <a:pPr lvl="0"/>
            <a:r>
              <a:rPr lang="en-US"/>
              <a:t>AUTEURS &amp; LIEU</a:t>
            </a:r>
          </a:p>
        </p:txBody>
      </p:sp>
      <p:sp>
        <p:nvSpPr>
          <p:cNvPr id="17" name="Espace réservé du texte 13"/>
          <p:cNvSpPr>
            <a:spLocks noGrp="1"/>
          </p:cNvSpPr>
          <p:nvPr>
            <p:ph type="body" sz="quarter" idx="14" hasCustomPrompt="1"/>
          </p:nvPr>
        </p:nvSpPr>
        <p:spPr>
          <a:xfrm>
            <a:off x="7380312" y="205495"/>
            <a:ext cx="1479406" cy="360041"/>
          </a:xfrm>
        </p:spPr>
        <p:txBody>
          <a:bodyPr anchor="ctr">
            <a:noAutofit/>
          </a:bodyPr>
          <a:lstStyle>
            <a:lvl1pPr marL="0" indent="0" algn="ctr">
              <a:buNone/>
              <a:defRPr sz="1400">
                <a:solidFill>
                  <a:schemeClr val="bg1"/>
                </a:solidFill>
              </a:defRPr>
            </a:lvl1pPr>
          </a:lstStyle>
          <a:p>
            <a:pPr lvl="0"/>
            <a:r>
              <a:rPr lang="en-US"/>
              <a:t>DATE</a:t>
            </a:r>
          </a:p>
        </p:txBody>
      </p:sp>
      <p:pic>
        <p:nvPicPr>
          <p:cNvPr id="23" name="Imag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1" y="205495"/>
            <a:ext cx="1296144" cy="1502846"/>
          </a:xfrm>
          <a:prstGeom prst="rect">
            <a:avLst/>
          </a:prstGeom>
        </p:spPr>
      </p:pic>
    </p:spTree>
    <p:extLst>
      <p:ext uri="{BB962C8B-B14F-4D97-AF65-F5344CB8AC3E}">
        <p14:creationId xmlns:p14="http://schemas.microsoft.com/office/powerpoint/2010/main" val="167598026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2 contenus">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484784"/>
            <a:ext cx="4248472" cy="4896544"/>
          </a:xfrm>
        </p:spPr>
        <p:txBody>
          <a:bodyPr/>
          <a:lstStyle>
            <a:lvl1pPr>
              <a:spcBef>
                <a:spcPts val="600"/>
              </a:spcBef>
              <a:defRPr/>
            </a:lvl1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ZoneTexte 6"/>
          <p:cNvSpPr txBox="1"/>
          <p:nvPr userDrawn="1"/>
        </p:nvSpPr>
        <p:spPr>
          <a:xfrm>
            <a:off x="251520" y="6525344"/>
            <a:ext cx="3096344" cy="261610"/>
          </a:xfrm>
          <a:prstGeom prst="rect">
            <a:avLst/>
          </a:prstGeom>
          <a:noFill/>
        </p:spPr>
        <p:txBody>
          <a:bodyPr wrap="square" rtlCol="0">
            <a:spAutoFit/>
          </a:bodyPr>
          <a:lstStyle/>
          <a:p>
            <a:r>
              <a:rPr lang="fr-FR" sz="1100" b="1" noProof="0" dirty="0">
                <a:solidFill>
                  <a:schemeClr val="tx1"/>
                </a:solidFill>
              </a:rPr>
              <a:t>I</a:t>
            </a:r>
            <a:r>
              <a:rPr lang="fr-FR" sz="1100" b="1" noProof="0" dirty="0">
                <a:solidFill>
                  <a:srgbClr val="EE0612"/>
                </a:solidFill>
              </a:rPr>
              <a:t>4</a:t>
            </a:r>
            <a:r>
              <a:rPr lang="fr-FR" sz="1100" b="1" noProof="0" dirty="0">
                <a:solidFill>
                  <a:schemeClr val="tx1"/>
                </a:solidFill>
              </a:rPr>
              <a:t>CE</a:t>
            </a:r>
            <a:r>
              <a:rPr lang="fr-FR" sz="1100" b="1" baseline="0" noProof="0" dirty="0">
                <a:solidFill>
                  <a:schemeClr val="tx1"/>
                </a:solidFill>
              </a:rPr>
              <a:t> </a:t>
            </a:r>
            <a:r>
              <a:rPr lang="fr-FR" sz="1100" b="0" baseline="0" noProof="0" dirty="0">
                <a:solidFill>
                  <a:schemeClr val="tx1"/>
                </a:solidFill>
              </a:rPr>
              <a:t>–</a:t>
            </a:r>
            <a:r>
              <a:rPr lang="fr-FR" sz="1100" b="1" baseline="0" noProof="0" dirty="0">
                <a:solidFill>
                  <a:schemeClr val="tx1"/>
                </a:solidFill>
              </a:rPr>
              <a:t> </a:t>
            </a:r>
            <a:r>
              <a:rPr lang="fr-FR" sz="1100" b="0" noProof="0" dirty="0">
                <a:solidFill>
                  <a:schemeClr val="tx1"/>
                </a:solidFill>
              </a:rPr>
              <a:t>Institut de l’économie pour le climat</a:t>
            </a:r>
          </a:p>
        </p:txBody>
      </p:sp>
      <p:sp>
        <p:nvSpPr>
          <p:cNvPr id="8" name="Titre 7"/>
          <p:cNvSpPr>
            <a:spLocks noGrp="1"/>
          </p:cNvSpPr>
          <p:nvPr>
            <p:ph type="title"/>
          </p:nvPr>
        </p:nvSpPr>
        <p:spPr>
          <a:xfrm>
            <a:off x="251520" y="404664"/>
            <a:ext cx="8640960" cy="720080"/>
          </a:xfrm>
          <a:noFill/>
        </p:spPr>
        <p:txBody>
          <a:bodyPr>
            <a:normAutofit/>
          </a:bodyPr>
          <a:lstStyle>
            <a:lvl1pPr algn="l">
              <a:defRPr sz="3200">
                <a:solidFill>
                  <a:srgbClr val="174195"/>
                </a:solidFill>
                <a:latin typeface="+mn-lt"/>
              </a:defRPr>
            </a:lvl1pPr>
          </a:lstStyle>
          <a:p>
            <a:r>
              <a:rPr lang="fr-FR"/>
              <a:t>Modifiez le style du titre</a:t>
            </a:r>
            <a:endParaRPr lang="en-US" dirty="0"/>
          </a:p>
        </p:txBody>
      </p:sp>
      <p:sp>
        <p:nvSpPr>
          <p:cNvPr id="4" name="Espace réservé du texte 3"/>
          <p:cNvSpPr>
            <a:spLocks noGrp="1"/>
          </p:cNvSpPr>
          <p:nvPr>
            <p:ph type="body" sz="quarter" idx="10" hasCustomPrompt="1"/>
          </p:nvPr>
        </p:nvSpPr>
        <p:spPr>
          <a:xfrm>
            <a:off x="251520" y="115888"/>
            <a:ext cx="8640960" cy="288925"/>
          </a:xfrm>
          <a:noFill/>
        </p:spPr>
        <p:txBody>
          <a:bodyPr>
            <a:noAutofit/>
          </a:bodyPr>
          <a:lstStyle>
            <a:lvl1pPr marL="0" indent="0">
              <a:buNone/>
              <a:defRPr sz="1400">
                <a:solidFill>
                  <a:srgbClr val="4565AF"/>
                </a:solidFill>
                <a:latin typeface="+mn-lt"/>
              </a:defRPr>
            </a:lvl1pPr>
          </a:lstStyle>
          <a:p>
            <a:pPr lvl="0"/>
            <a:r>
              <a:rPr lang="en-US" dirty="0"/>
              <a:t>PLAN</a:t>
            </a:r>
          </a:p>
        </p:txBody>
      </p:sp>
      <p:pic>
        <p:nvPicPr>
          <p:cNvPr id="6" name="Imag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50" b="81302"/>
          <a:stretch/>
        </p:blipFill>
        <p:spPr>
          <a:xfrm>
            <a:off x="0" y="1234576"/>
            <a:ext cx="9144000" cy="144016"/>
          </a:xfrm>
          <a:prstGeom prst="rect">
            <a:avLst/>
          </a:prstGeom>
        </p:spPr>
      </p:pic>
      <p:sp>
        <p:nvSpPr>
          <p:cNvPr id="9" name="Espace réservé du contenu 2"/>
          <p:cNvSpPr>
            <a:spLocks noGrp="1"/>
          </p:cNvSpPr>
          <p:nvPr>
            <p:ph idx="11"/>
          </p:nvPr>
        </p:nvSpPr>
        <p:spPr>
          <a:xfrm>
            <a:off x="4644008" y="1484784"/>
            <a:ext cx="4248472" cy="4896544"/>
          </a:xfrm>
        </p:spPr>
        <p:txBody>
          <a:bodyPr/>
          <a:lstStyle>
            <a:lvl1pPr>
              <a:spcBef>
                <a:spcPts val="600"/>
              </a:spcBef>
              <a:defRPr/>
            </a:lvl1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3400679416"/>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484784"/>
            <a:ext cx="8640960" cy="4896544"/>
          </a:xfrm>
        </p:spPr>
        <p:txBody>
          <a:bodyPr/>
          <a:lstStyle>
            <a:lvl1pPr>
              <a:spcBef>
                <a:spcPts val="600"/>
              </a:spcBef>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ZoneTexte 6"/>
          <p:cNvSpPr txBox="1"/>
          <p:nvPr userDrawn="1"/>
        </p:nvSpPr>
        <p:spPr>
          <a:xfrm>
            <a:off x="251520" y="6525344"/>
            <a:ext cx="3096344" cy="261610"/>
          </a:xfrm>
          <a:prstGeom prst="rect">
            <a:avLst/>
          </a:prstGeom>
          <a:noFill/>
        </p:spPr>
        <p:txBody>
          <a:bodyPr wrap="square" rtlCol="0">
            <a:spAutoFit/>
          </a:bodyPr>
          <a:lstStyle/>
          <a:p>
            <a:r>
              <a:rPr lang="fr-FR" sz="1100" b="1" noProof="0">
                <a:solidFill>
                  <a:schemeClr val="tx1"/>
                </a:solidFill>
              </a:rPr>
              <a:t>I</a:t>
            </a:r>
            <a:r>
              <a:rPr lang="fr-FR" sz="1100" b="1" noProof="0">
                <a:solidFill>
                  <a:srgbClr val="EE0612"/>
                </a:solidFill>
              </a:rPr>
              <a:t>4</a:t>
            </a:r>
            <a:r>
              <a:rPr lang="fr-FR" sz="1100" b="1" noProof="0">
                <a:solidFill>
                  <a:schemeClr val="tx1"/>
                </a:solidFill>
              </a:rPr>
              <a:t>CE</a:t>
            </a:r>
            <a:r>
              <a:rPr lang="fr-FR" sz="1100" b="1" baseline="0" noProof="0">
                <a:solidFill>
                  <a:schemeClr val="tx1"/>
                </a:solidFill>
              </a:rPr>
              <a:t> </a:t>
            </a:r>
            <a:r>
              <a:rPr lang="fr-FR" sz="1100" b="0" baseline="0" noProof="0">
                <a:solidFill>
                  <a:schemeClr val="tx1"/>
                </a:solidFill>
              </a:rPr>
              <a:t>–</a:t>
            </a:r>
            <a:r>
              <a:rPr lang="fr-FR" sz="1100" b="1" baseline="0" noProof="0">
                <a:solidFill>
                  <a:schemeClr val="tx1"/>
                </a:solidFill>
              </a:rPr>
              <a:t> </a:t>
            </a:r>
            <a:r>
              <a:rPr lang="fr-FR" sz="1100" b="0" noProof="0">
                <a:solidFill>
                  <a:schemeClr val="tx1"/>
                </a:solidFill>
              </a:rPr>
              <a:t>Institut de l’économie pour le climat</a:t>
            </a:r>
          </a:p>
        </p:txBody>
      </p:sp>
      <p:sp>
        <p:nvSpPr>
          <p:cNvPr id="8" name="Titre 7"/>
          <p:cNvSpPr>
            <a:spLocks noGrp="1"/>
          </p:cNvSpPr>
          <p:nvPr>
            <p:ph type="title"/>
          </p:nvPr>
        </p:nvSpPr>
        <p:spPr>
          <a:xfrm>
            <a:off x="251520" y="404664"/>
            <a:ext cx="8640960" cy="720080"/>
          </a:xfrm>
          <a:noFill/>
        </p:spPr>
        <p:txBody>
          <a:bodyPr>
            <a:normAutofit/>
          </a:bodyPr>
          <a:lstStyle>
            <a:lvl1pPr algn="l">
              <a:defRPr sz="3200">
                <a:solidFill>
                  <a:srgbClr val="174195"/>
                </a:solidFill>
                <a:latin typeface="+mn-lt"/>
              </a:defRPr>
            </a:lvl1pPr>
          </a:lstStyle>
          <a:p>
            <a:r>
              <a:rPr lang="fr-FR"/>
              <a:t>Modifiez le style du titre</a:t>
            </a:r>
            <a:endParaRPr lang="en-US"/>
          </a:p>
        </p:txBody>
      </p:sp>
      <p:sp>
        <p:nvSpPr>
          <p:cNvPr id="4" name="Espace réservé du texte 3"/>
          <p:cNvSpPr>
            <a:spLocks noGrp="1"/>
          </p:cNvSpPr>
          <p:nvPr>
            <p:ph type="body" sz="quarter" idx="10" hasCustomPrompt="1"/>
          </p:nvPr>
        </p:nvSpPr>
        <p:spPr>
          <a:xfrm>
            <a:off x="251520" y="115888"/>
            <a:ext cx="8640960" cy="288925"/>
          </a:xfrm>
          <a:noFill/>
        </p:spPr>
        <p:txBody>
          <a:bodyPr>
            <a:noAutofit/>
          </a:bodyPr>
          <a:lstStyle>
            <a:lvl1pPr marL="0" indent="0">
              <a:buNone/>
              <a:defRPr sz="1400">
                <a:solidFill>
                  <a:srgbClr val="4565AF"/>
                </a:solidFill>
                <a:latin typeface="+mn-lt"/>
              </a:defRPr>
            </a:lvl1pPr>
          </a:lstStyle>
          <a:p>
            <a:pPr lvl="0"/>
            <a:r>
              <a:rPr lang="en-US"/>
              <a:t>PLAN</a:t>
            </a:r>
          </a:p>
        </p:txBody>
      </p:sp>
      <p:pic>
        <p:nvPicPr>
          <p:cNvPr id="6" name="Imag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50" b="81302"/>
          <a:stretch/>
        </p:blipFill>
        <p:spPr>
          <a:xfrm>
            <a:off x="0" y="1234576"/>
            <a:ext cx="9144000" cy="144016"/>
          </a:xfrm>
          <a:prstGeom prst="rect">
            <a:avLst/>
          </a:prstGeom>
        </p:spPr>
      </p:pic>
    </p:spTree>
    <p:extLst>
      <p:ext uri="{BB962C8B-B14F-4D97-AF65-F5344CB8AC3E}">
        <p14:creationId xmlns:p14="http://schemas.microsoft.com/office/powerpoint/2010/main" val="1686673128"/>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re et 2 contenus">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484784"/>
            <a:ext cx="4248472" cy="4896544"/>
          </a:xfrm>
        </p:spPr>
        <p:txBody>
          <a:bodyPr/>
          <a:lstStyle>
            <a:lvl1pPr>
              <a:spcBef>
                <a:spcPts val="600"/>
              </a:spcBef>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ZoneTexte 6"/>
          <p:cNvSpPr txBox="1"/>
          <p:nvPr userDrawn="1"/>
        </p:nvSpPr>
        <p:spPr>
          <a:xfrm>
            <a:off x="251520" y="6525344"/>
            <a:ext cx="3096344" cy="261610"/>
          </a:xfrm>
          <a:prstGeom prst="rect">
            <a:avLst/>
          </a:prstGeom>
          <a:noFill/>
        </p:spPr>
        <p:txBody>
          <a:bodyPr wrap="square" rtlCol="0">
            <a:spAutoFit/>
          </a:bodyPr>
          <a:lstStyle/>
          <a:p>
            <a:r>
              <a:rPr lang="fr-FR" sz="1100" b="1" noProof="0">
                <a:solidFill>
                  <a:schemeClr val="tx1"/>
                </a:solidFill>
              </a:rPr>
              <a:t>I</a:t>
            </a:r>
            <a:r>
              <a:rPr lang="fr-FR" sz="1100" b="1" noProof="0">
                <a:solidFill>
                  <a:srgbClr val="EE0612"/>
                </a:solidFill>
              </a:rPr>
              <a:t>4</a:t>
            </a:r>
            <a:r>
              <a:rPr lang="fr-FR" sz="1100" b="1" noProof="0">
                <a:solidFill>
                  <a:schemeClr val="tx1"/>
                </a:solidFill>
              </a:rPr>
              <a:t>CE</a:t>
            </a:r>
            <a:r>
              <a:rPr lang="fr-FR" sz="1100" b="1" baseline="0" noProof="0">
                <a:solidFill>
                  <a:schemeClr val="tx1"/>
                </a:solidFill>
              </a:rPr>
              <a:t> </a:t>
            </a:r>
            <a:r>
              <a:rPr lang="fr-FR" sz="1100" b="0" baseline="0" noProof="0">
                <a:solidFill>
                  <a:schemeClr val="tx1"/>
                </a:solidFill>
              </a:rPr>
              <a:t>–</a:t>
            </a:r>
            <a:r>
              <a:rPr lang="fr-FR" sz="1100" b="1" baseline="0" noProof="0">
                <a:solidFill>
                  <a:schemeClr val="tx1"/>
                </a:solidFill>
              </a:rPr>
              <a:t> </a:t>
            </a:r>
            <a:r>
              <a:rPr lang="fr-FR" sz="1100" b="0" noProof="0">
                <a:solidFill>
                  <a:schemeClr val="tx1"/>
                </a:solidFill>
              </a:rPr>
              <a:t>Institut de l’économie pour le climat</a:t>
            </a:r>
          </a:p>
        </p:txBody>
      </p:sp>
      <p:sp>
        <p:nvSpPr>
          <p:cNvPr id="8" name="Titre 7"/>
          <p:cNvSpPr>
            <a:spLocks noGrp="1"/>
          </p:cNvSpPr>
          <p:nvPr>
            <p:ph type="title"/>
          </p:nvPr>
        </p:nvSpPr>
        <p:spPr>
          <a:xfrm>
            <a:off x="251520" y="404664"/>
            <a:ext cx="8640960" cy="720080"/>
          </a:xfrm>
          <a:noFill/>
        </p:spPr>
        <p:txBody>
          <a:bodyPr>
            <a:normAutofit/>
          </a:bodyPr>
          <a:lstStyle>
            <a:lvl1pPr algn="l">
              <a:defRPr sz="3200">
                <a:solidFill>
                  <a:srgbClr val="174195"/>
                </a:solidFill>
                <a:latin typeface="+mn-lt"/>
              </a:defRPr>
            </a:lvl1pPr>
          </a:lstStyle>
          <a:p>
            <a:r>
              <a:rPr lang="fr-FR"/>
              <a:t>Modifiez le style du titre</a:t>
            </a:r>
            <a:endParaRPr lang="en-US"/>
          </a:p>
        </p:txBody>
      </p:sp>
      <p:sp>
        <p:nvSpPr>
          <p:cNvPr id="4" name="Espace réservé du texte 3"/>
          <p:cNvSpPr>
            <a:spLocks noGrp="1"/>
          </p:cNvSpPr>
          <p:nvPr>
            <p:ph type="body" sz="quarter" idx="10" hasCustomPrompt="1"/>
          </p:nvPr>
        </p:nvSpPr>
        <p:spPr>
          <a:xfrm>
            <a:off x="251520" y="115888"/>
            <a:ext cx="8640960" cy="288925"/>
          </a:xfrm>
          <a:noFill/>
        </p:spPr>
        <p:txBody>
          <a:bodyPr>
            <a:noAutofit/>
          </a:bodyPr>
          <a:lstStyle>
            <a:lvl1pPr marL="0" indent="0">
              <a:buNone/>
              <a:defRPr sz="1400">
                <a:solidFill>
                  <a:srgbClr val="4565AF"/>
                </a:solidFill>
                <a:latin typeface="+mn-lt"/>
              </a:defRPr>
            </a:lvl1pPr>
          </a:lstStyle>
          <a:p>
            <a:pPr lvl="0"/>
            <a:r>
              <a:rPr lang="en-US"/>
              <a:t>PLAN</a:t>
            </a:r>
          </a:p>
        </p:txBody>
      </p:sp>
      <p:pic>
        <p:nvPicPr>
          <p:cNvPr id="6" name="Imag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50" b="81302"/>
          <a:stretch/>
        </p:blipFill>
        <p:spPr>
          <a:xfrm>
            <a:off x="0" y="1234576"/>
            <a:ext cx="9144000" cy="144016"/>
          </a:xfrm>
          <a:prstGeom prst="rect">
            <a:avLst/>
          </a:prstGeom>
        </p:spPr>
      </p:pic>
      <p:sp>
        <p:nvSpPr>
          <p:cNvPr id="9" name="Espace réservé du contenu 2"/>
          <p:cNvSpPr>
            <a:spLocks noGrp="1"/>
          </p:cNvSpPr>
          <p:nvPr>
            <p:ph idx="11"/>
          </p:nvPr>
        </p:nvSpPr>
        <p:spPr>
          <a:xfrm>
            <a:off x="4644008" y="1484784"/>
            <a:ext cx="4248472" cy="4896544"/>
          </a:xfrm>
        </p:spPr>
        <p:txBody>
          <a:bodyPr/>
          <a:lstStyle>
            <a:lvl1pPr>
              <a:spcBef>
                <a:spcPts val="600"/>
              </a:spcBef>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4033778315"/>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9" name="Titre 7"/>
          <p:cNvSpPr>
            <a:spLocks noGrp="1"/>
          </p:cNvSpPr>
          <p:nvPr>
            <p:ph type="title"/>
          </p:nvPr>
        </p:nvSpPr>
        <p:spPr>
          <a:xfrm>
            <a:off x="251520" y="404664"/>
            <a:ext cx="8640960" cy="720080"/>
          </a:xfrm>
          <a:noFill/>
        </p:spPr>
        <p:txBody>
          <a:bodyPr vert="horz" lIns="91440" tIns="45720" rIns="91440" bIns="45720" rtlCol="0" anchor="ctr">
            <a:normAutofit/>
          </a:bodyPr>
          <a:lstStyle>
            <a:lvl1pPr>
              <a:defRPr lang="en-US" sz="3200" dirty="0">
                <a:solidFill>
                  <a:srgbClr val="174195"/>
                </a:solidFill>
                <a:latin typeface="+mn-lt"/>
              </a:defRPr>
            </a:lvl1pPr>
          </a:lstStyle>
          <a:p>
            <a:pPr lvl="0" algn="l"/>
            <a:r>
              <a:rPr lang="fr-FR"/>
              <a:t>Modifiez le style du titre</a:t>
            </a:r>
            <a:endParaRPr lang="en-US"/>
          </a:p>
        </p:txBody>
      </p:sp>
      <p:sp>
        <p:nvSpPr>
          <p:cNvPr id="11" name="Espace réservé du texte 3"/>
          <p:cNvSpPr>
            <a:spLocks noGrp="1"/>
          </p:cNvSpPr>
          <p:nvPr>
            <p:ph type="body" sz="quarter" idx="10" hasCustomPrompt="1"/>
          </p:nvPr>
        </p:nvSpPr>
        <p:spPr>
          <a:xfrm>
            <a:off x="251520" y="115888"/>
            <a:ext cx="8640959" cy="288925"/>
          </a:xfrm>
          <a:noFill/>
        </p:spPr>
        <p:txBody>
          <a:bodyPr vert="horz" lIns="91440" tIns="45720" rIns="91440" bIns="45720" rtlCol="0">
            <a:noAutofit/>
          </a:bodyPr>
          <a:lstStyle>
            <a:lvl1pPr>
              <a:defRPr lang="en-US" sz="1400" dirty="0">
                <a:solidFill>
                  <a:srgbClr val="4565AF"/>
                </a:solidFill>
              </a:defRPr>
            </a:lvl1pPr>
          </a:lstStyle>
          <a:p>
            <a:pPr marL="0" lvl="0" indent="0">
              <a:buNone/>
            </a:pPr>
            <a:r>
              <a:rPr lang="en-US"/>
              <a:t>PLAN</a:t>
            </a:r>
          </a:p>
        </p:txBody>
      </p:sp>
      <p:pic>
        <p:nvPicPr>
          <p:cNvPr id="8" name="Imag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50" b="81302"/>
          <a:stretch/>
        </p:blipFill>
        <p:spPr>
          <a:xfrm>
            <a:off x="0" y="1234576"/>
            <a:ext cx="9144000" cy="144016"/>
          </a:xfrm>
          <a:prstGeom prst="rect">
            <a:avLst/>
          </a:prstGeom>
        </p:spPr>
      </p:pic>
      <p:sp>
        <p:nvSpPr>
          <p:cNvPr id="13" name="ZoneTexte 12"/>
          <p:cNvSpPr txBox="1"/>
          <p:nvPr userDrawn="1"/>
        </p:nvSpPr>
        <p:spPr>
          <a:xfrm>
            <a:off x="251520" y="6525344"/>
            <a:ext cx="3096344" cy="261610"/>
          </a:xfrm>
          <a:prstGeom prst="rect">
            <a:avLst/>
          </a:prstGeom>
          <a:noFill/>
        </p:spPr>
        <p:txBody>
          <a:bodyPr wrap="square" rtlCol="0">
            <a:spAutoFit/>
          </a:bodyPr>
          <a:lstStyle/>
          <a:p>
            <a:r>
              <a:rPr lang="fr-FR" sz="1100" b="1" noProof="0">
                <a:solidFill>
                  <a:schemeClr val="tx1"/>
                </a:solidFill>
              </a:rPr>
              <a:t>I</a:t>
            </a:r>
            <a:r>
              <a:rPr lang="fr-FR" sz="1100" b="1" noProof="0">
                <a:solidFill>
                  <a:srgbClr val="EE0612"/>
                </a:solidFill>
              </a:rPr>
              <a:t>4</a:t>
            </a:r>
            <a:r>
              <a:rPr lang="fr-FR" sz="1100" b="1" noProof="0">
                <a:solidFill>
                  <a:schemeClr val="tx1"/>
                </a:solidFill>
              </a:rPr>
              <a:t>CE</a:t>
            </a:r>
            <a:r>
              <a:rPr lang="fr-FR" sz="1100" b="1" baseline="0" noProof="0">
                <a:solidFill>
                  <a:schemeClr val="tx1"/>
                </a:solidFill>
              </a:rPr>
              <a:t> </a:t>
            </a:r>
            <a:r>
              <a:rPr lang="fr-FR" sz="1100" b="0" baseline="0" noProof="0">
                <a:solidFill>
                  <a:schemeClr val="tx1"/>
                </a:solidFill>
              </a:rPr>
              <a:t>–</a:t>
            </a:r>
            <a:r>
              <a:rPr lang="fr-FR" sz="1100" b="1" baseline="0" noProof="0">
                <a:solidFill>
                  <a:schemeClr val="tx1"/>
                </a:solidFill>
              </a:rPr>
              <a:t> </a:t>
            </a:r>
            <a:r>
              <a:rPr lang="fr-FR" sz="1100" b="0" noProof="0">
                <a:solidFill>
                  <a:schemeClr val="tx1"/>
                </a:solidFill>
              </a:rPr>
              <a:t>Institut de l’économie pour le climat</a:t>
            </a:r>
          </a:p>
        </p:txBody>
      </p:sp>
    </p:spTree>
    <p:extLst>
      <p:ext uri="{BB962C8B-B14F-4D97-AF65-F5344CB8AC3E}">
        <p14:creationId xmlns:p14="http://schemas.microsoft.com/office/powerpoint/2010/main" val="1832880803"/>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re central">
    <p:spTree>
      <p:nvGrpSpPr>
        <p:cNvPr id="1" name=""/>
        <p:cNvGrpSpPr/>
        <p:nvPr/>
      </p:nvGrpSpPr>
      <p:grpSpPr>
        <a:xfrm>
          <a:off x="0" y="0"/>
          <a:ext cx="0" cy="0"/>
          <a:chOff x="0" y="0"/>
          <a:chExt cx="0" cy="0"/>
        </a:xfrm>
      </p:grpSpPr>
      <p:sp>
        <p:nvSpPr>
          <p:cNvPr id="2" name="Titre 1"/>
          <p:cNvSpPr>
            <a:spLocks noGrp="1"/>
          </p:cNvSpPr>
          <p:nvPr>
            <p:ph type="title"/>
          </p:nvPr>
        </p:nvSpPr>
        <p:spPr>
          <a:noFill/>
        </p:spPr>
        <p:txBody>
          <a:bodyPr vert="horz" lIns="91440" tIns="45720" rIns="91440" bIns="45720" rtlCol="0" anchor="ctr">
            <a:normAutofit/>
          </a:bodyPr>
          <a:lstStyle>
            <a:lvl1pPr algn="ctr">
              <a:defRPr lang="en-US" sz="3200">
                <a:solidFill>
                  <a:srgbClr val="174195"/>
                </a:solidFill>
                <a:latin typeface="+mn-lt"/>
              </a:defRPr>
            </a:lvl1pPr>
          </a:lstStyle>
          <a:p>
            <a:pPr lvl="0" algn="l"/>
            <a:r>
              <a:rPr lang="fr-FR"/>
              <a:t>Modifiez le style du titre</a:t>
            </a:r>
            <a:endParaRPr lang="en-US"/>
          </a:p>
        </p:txBody>
      </p:sp>
      <p:sp>
        <p:nvSpPr>
          <p:cNvPr id="4" name="ZoneTexte 3"/>
          <p:cNvSpPr txBox="1"/>
          <p:nvPr userDrawn="1"/>
        </p:nvSpPr>
        <p:spPr>
          <a:xfrm>
            <a:off x="251520" y="6525344"/>
            <a:ext cx="3096344" cy="261610"/>
          </a:xfrm>
          <a:prstGeom prst="rect">
            <a:avLst/>
          </a:prstGeom>
          <a:noFill/>
        </p:spPr>
        <p:txBody>
          <a:bodyPr wrap="square" rtlCol="0">
            <a:spAutoFit/>
          </a:bodyPr>
          <a:lstStyle/>
          <a:p>
            <a:r>
              <a:rPr lang="fr-FR" sz="1100" b="1" noProof="0">
                <a:solidFill>
                  <a:schemeClr val="tx1"/>
                </a:solidFill>
              </a:rPr>
              <a:t>I</a:t>
            </a:r>
            <a:r>
              <a:rPr lang="fr-FR" sz="1100" b="1" noProof="0">
                <a:solidFill>
                  <a:srgbClr val="EE0612"/>
                </a:solidFill>
              </a:rPr>
              <a:t>4</a:t>
            </a:r>
            <a:r>
              <a:rPr lang="fr-FR" sz="1100" b="1" noProof="0">
                <a:solidFill>
                  <a:schemeClr val="tx1"/>
                </a:solidFill>
              </a:rPr>
              <a:t>CE</a:t>
            </a:r>
            <a:r>
              <a:rPr lang="fr-FR" sz="1100" b="1" baseline="0" noProof="0">
                <a:solidFill>
                  <a:schemeClr val="tx1"/>
                </a:solidFill>
              </a:rPr>
              <a:t> </a:t>
            </a:r>
            <a:r>
              <a:rPr lang="fr-FR" sz="1100" b="0" baseline="0" noProof="0">
                <a:solidFill>
                  <a:schemeClr val="tx1"/>
                </a:solidFill>
              </a:rPr>
              <a:t>–</a:t>
            </a:r>
            <a:r>
              <a:rPr lang="fr-FR" sz="1100" b="1" baseline="0" noProof="0">
                <a:solidFill>
                  <a:schemeClr val="tx1"/>
                </a:solidFill>
              </a:rPr>
              <a:t> </a:t>
            </a:r>
            <a:r>
              <a:rPr lang="fr-FR" sz="1100" b="0" noProof="0">
                <a:solidFill>
                  <a:schemeClr val="tx1"/>
                </a:solidFill>
              </a:rPr>
              <a:t>Institut de l’économie pour le climat</a:t>
            </a:r>
          </a:p>
        </p:txBody>
      </p:sp>
    </p:spTree>
    <p:extLst>
      <p:ext uri="{BB962C8B-B14F-4D97-AF65-F5344CB8AC3E}">
        <p14:creationId xmlns:p14="http://schemas.microsoft.com/office/powerpoint/2010/main" val="741907451"/>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ntertitre 1">
    <p:spTree>
      <p:nvGrpSpPr>
        <p:cNvPr id="1" name=""/>
        <p:cNvGrpSpPr/>
        <p:nvPr/>
      </p:nvGrpSpPr>
      <p:grpSpPr>
        <a:xfrm>
          <a:off x="0" y="0"/>
          <a:ext cx="0" cy="0"/>
          <a:chOff x="0" y="0"/>
          <a:chExt cx="0" cy="0"/>
        </a:xfrm>
      </p:grpSpPr>
      <p:sp>
        <p:nvSpPr>
          <p:cNvPr id="2" name="Titre 1"/>
          <p:cNvSpPr>
            <a:spLocks noGrp="1"/>
          </p:cNvSpPr>
          <p:nvPr>
            <p:ph type="title"/>
          </p:nvPr>
        </p:nvSpPr>
        <p:spPr>
          <a:xfrm>
            <a:off x="395536" y="2790056"/>
            <a:ext cx="8352928" cy="1143000"/>
          </a:xfrm>
        </p:spPr>
        <p:txBody>
          <a:bodyPr/>
          <a:lstStyle>
            <a:lvl1pPr algn="l">
              <a:defRPr/>
            </a:lvl1pPr>
          </a:lstStyle>
          <a:p>
            <a:r>
              <a:rPr lang="fr-FR"/>
              <a:t>Modifiez le style du titre</a:t>
            </a:r>
            <a:endParaRPr lang="en-US"/>
          </a:p>
        </p:txBody>
      </p:sp>
      <p:sp>
        <p:nvSpPr>
          <p:cNvPr id="6" name="Triangle rectangle 5"/>
          <p:cNvSpPr/>
          <p:nvPr userDrawn="1"/>
        </p:nvSpPr>
        <p:spPr>
          <a:xfrm rot="5400000">
            <a:off x="28528" y="-31441"/>
            <a:ext cx="2708919" cy="2771801"/>
          </a:xfrm>
          <a:prstGeom prst="rtTriangle">
            <a:avLst/>
          </a:prstGeom>
          <a:solidFill>
            <a:srgbClr val="009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riangle rectangle 6"/>
          <p:cNvSpPr/>
          <p:nvPr userDrawn="1"/>
        </p:nvSpPr>
        <p:spPr>
          <a:xfrm rot="16200000">
            <a:off x="6173561" y="3897505"/>
            <a:ext cx="2953054" cy="2987824"/>
          </a:xfrm>
          <a:prstGeom prst="rtTriangle">
            <a:avLst/>
          </a:prstGeom>
          <a:solidFill>
            <a:srgbClr val="444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userDrawn="1"/>
        </p:nvSpPr>
        <p:spPr>
          <a:xfrm>
            <a:off x="251520" y="6525344"/>
            <a:ext cx="3096344" cy="261610"/>
          </a:xfrm>
          <a:prstGeom prst="rect">
            <a:avLst/>
          </a:prstGeom>
          <a:noFill/>
        </p:spPr>
        <p:txBody>
          <a:bodyPr wrap="square" rtlCol="0">
            <a:spAutoFit/>
          </a:bodyPr>
          <a:lstStyle/>
          <a:p>
            <a:r>
              <a:rPr lang="fr-FR" sz="1100" b="1" noProof="0">
                <a:solidFill>
                  <a:schemeClr val="tx1"/>
                </a:solidFill>
              </a:rPr>
              <a:t>I</a:t>
            </a:r>
            <a:r>
              <a:rPr lang="fr-FR" sz="1100" b="1" noProof="0">
                <a:solidFill>
                  <a:srgbClr val="EE0612"/>
                </a:solidFill>
              </a:rPr>
              <a:t>4</a:t>
            </a:r>
            <a:r>
              <a:rPr lang="fr-FR" sz="1100" b="1" noProof="0">
                <a:solidFill>
                  <a:schemeClr val="tx1"/>
                </a:solidFill>
              </a:rPr>
              <a:t>CE</a:t>
            </a:r>
            <a:r>
              <a:rPr lang="fr-FR" sz="1100" b="1" baseline="0" noProof="0">
                <a:solidFill>
                  <a:schemeClr val="tx1"/>
                </a:solidFill>
              </a:rPr>
              <a:t> </a:t>
            </a:r>
            <a:r>
              <a:rPr lang="fr-FR" sz="1100" b="0" baseline="0" noProof="0">
                <a:solidFill>
                  <a:schemeClr val="tx1"/>
                </a:solidFill>
              </a:rPr>
              <a:t>–</a:t>
            </a:r>
            <a:r>
              <a:rPr lang="fr-FR" sz="1100" b="1" baseline="0" noProof="0">
                <a:solidFill>
                  <a:schemeClr val="tx1"/>
                </a:solidFill>
              </a:rPr>
              <a:t> </a:t>
            </a:r>
            <a:r>
              <a:rPr lang="fr-FR" sz="1100" b="0" noProof="0">
                <a:solidFill>
                  <a:schemeClr val="tx1"/>
                </a:solidFill>
              </a:rPr>
              <a:t>Institut de l’économie pour le climat</a:t>
            </a:r>
          </a:p>
        </p:txBody>
      </p:sp>
    </p:spTree>
    <p:extLst>
      <p:ext uri="{BB962C8B-B14F-4D97-AF65-F5344CB8AC3E}">
        <p14:creationId xmlns:p14="http://schemas.microsoft.com/office/powerpoint/2010/main" val="1501144089"/>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ntertitre 2">
    <p:spTree>
      <p:nvGrpSpPr>
        <p:cNvPr id="1" name=""/>
        <p:cNvGrpSpPr/>
        <p:nvPr/>
      </p:nvGrpSpPr>
      <p:grpSpPr>
        <a:xfrm>
          <a:off x="0" y="0"/>
          <a:ext cx="0" cy="0"/>
          <a:chOff x="0" y="0"/>
          <a:chExt cx="0" cy="0"/>
        </a:xfrm>
      </p:grpSpPr>
      <p:pic>
        <p:nvPicPr>
          <p:cNvPr id="6" name="Imag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4585" b="36376"/>
          <a:stretch/>
        </p:blipFill>
        <p:spPr>
          <a:xfrm>
            <a:off x="-14392" y="0"/>
            <a:ext cx="9158391" cy="6858000"/>
          </a:xfrm>
          <a:prstGeom prst="rect">
            <a:avLst/>
          </a:prstGeom>
        </p:spPr>
      </p:pic>
      <p:sp>
        <p:nvSpPr>
          <p:cNvPr id="2" name="Titre 1"/>
          <p:cNvSpPr>
            <a:spLocks noGrp="1"/>
          </p:cNvSpPr>
          <p:nvPr>
            <p:ph type="title"/>
          </p:nvPr>
        </p:nvSpPr>
        <p:spPr>
          <a:xfrm>
            <a:off x="1043608" y="2492896"/>
            <a:ext cx="8100392" cy="1800200"/>
          </a:xfrm>
          <a:solidFill>
            <a:schemeClr val="bg1"/>
          </a:solidFill>
        </p:spPr>
        <p:txBody>
          <a:bodyPr/>
          <a:lstStyle>
            <a:lvl1pPr algn="l">
              <a:defRPr>
                <a:latin typeface="+mn-lt"/>
              </a:defRPr>
            </a:lvl1pPr>
          </a:lstStyle>
          <a:p>
            <a:r>
              <a:rPr lang="fr-FR"/>
              <a:t>Modifiez le style du titre</a:t>
            </a:r>
            <a:endParaRPr lang="en-US"/>
          </a:p>
        </p:txBody>
      </p:sp>
      <p:sp>
        <p:nvSpPr>
          <p:cNvPr id="7" name="ZoneTexte 6"/>
          <p:cNvSpPr txBox="1"/>
          <p:nvPr userDrawn="1"/>
        </p:nvSpPr>
        <p:spPr>
          <a:xfrm>
            <a:off x="683568" y="6525344"/>
            <a:ext cx="3096344" cy="261610"/>
          </a:xfrm>
          <a:prstGeom prst="rect">
            <a:avLst/>
          </a:prstGeom>
          <a:noFill/>
        </p:spPr>
        <p:txBody>
          <a:bodyPr wrap="square" rtlCol="0">
            <a:spAutoFit/>
          </a:bodyPr>
          <a:lstStyle/>
          <a:p>
            <a:r>
              <a:rPr lang="fr-FR" sz="1100" b="1" noProof="0">
                <a:solidFill>
                  <a:schemeClr val="bg1"/>
                </a:solidFill>
              </a:rPr>
              <a:t>I4CE</a:t>
            </a:r>
            <a:r>
              <a:rPr lang="fr-FR" sz="1100" b="1" baseline="0" noProof="0">
                <a:solidFill>
                  <a:schemeClr val="bg1"/>
                </a:solidFill>
              </a:rPr>
              <a:t> </a:t>
            </a:r>
            <a:r>
              <a:rPr lang="fr-FR" sz="1100" b="0" baseline="0" noProof="0">
                <a:solidFill>
                  <a:schemeClr val="bg1"/>
                </a:solidFill>
              </a:rPr>
              <a:t>–</a:t>
            </a:r>
            <a:r>
              <a:rPr lang="fr-FR" sz="1100" b="1" baseline="0" noProof="0">
                <a:solidFill>
                  <a:schemeClr val="bg1"/>
                </a:solidFill>
              </a:rPr>
              <a:t> </a:t>
            </a:r>
            <a:r>
              <a:rPr lang="fr-FR" sz="1100" b="0" noProof="0">
                <a:solidFill>
                  <a:schemeClr val="bg1"/>
                </a:solidFill>
              </a:rPr>
              <a:t>Institut de l’économie pour le climat</a:t>
            </a:r>
          </a:p>
        </p:txBody>
      </p:sp>
    </p:spTree>
    <p:extLst>
      <p:ext uri="{BB962C8B-B14F-4D97-AF65-F5344CB8AC3E}">
        <p14:creationId xmlns:p14="http://schemas.microsoft.com/office/powerpoint/2010/main" val="409364244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ntertitre 3">
    <p:spTree>
      <p:nvGrpSpPr>
        <p:cNvPr id="1" name=""/>
        <p:cNvGrpSpPr/>
        <p:nvPr/>
      </p:nvGrpSpPr>
      <p:grpSpPr>
        <a:xfrm>
          <a:off x="0" y="0"/>
          <a:ext cx="0" cy="0"/>
          <a:chOff x="0" y="0"/>
          <a:chExt cx="0" cy="0"/>
        </a:xfrm>
      </p:grpSpPr>
      <p:sp>
        <p:nvSpPr>
          <p:cNvPr id="2" name="Titre 1"/>
          <p:cNvSpPr>
            <a:spLocks noGrp="1"/>
          </p:cNvSpPr>
          <p:nvPr>
            <p:ph type="title"/>
          </p:nvPr>
        </p:nvSpPr>
        <p:spPr>
          <a:xfrm>
            <a:off x="395536" y="2862064"/>
            <a:ext cx="8352928" cy="1143000"/>
          </a:xfrm>
        </p:spPr>
        <p:txBody>
          <a:bodyPr anchor="t"/>
          <a:lstStyle>
            <a:lvl1pPr algn="l">
              <a:defRPr>
                <a:latin typeface="+mn-lt"/>
              </a:defRPr>
            </a:lvl1pPr>
          </a:lstStyle>
          <a:p>
            <a:r>
              <a:rPr lang="fr-FR"/>
              <a:t>Modifiez le style du titre</a:t>
            </a:r>
            <a:endParaRPr lang="en-US"/>
          </a:p>
        </p:txBody>
      </p:sp>
      <p:pic>
        <p:nvPicPr>
          <p:cNvPr id="6" name="Imag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6202" b="81302"/>
          <a:stretch/>
        </p:blipFill>
        <p:spPr>
          <a:xfrm>
            <a:off x="0" y="2420888"/>
            <a:ext cx="9144000" cy="288032"/>
          </a:xfrm>
          <a:prstGeom prst="rect">
            <a:avLst/>
          </a:prstGeom>
        </p:spPr>
      </p:pic>
      <p:sp>
        <p:nvSpPr>
          <p:cNvPr id="7" name="ZoneTexte 6"/>
          <p:cNvSpPr txBox="1"/>
          <p:nvPr userDrawn="1"/>
        </p:nvSpPr>
        <p:spPr>
          <a:xfrm>
            <a:off x="251520" y="6525344"/>
            <a:ext cx="3096344" cy="261610"/>
          </a:xfrm>
          <a:prstGeom prst="rect">
            <a:avLst/>
          </a:prstGeom>
          <a:noFill/>
        </p:spPr>
        <p:txBody>
          <a:bodyPr wrap="square" rtlCol="0">
            <a:spAutoFit/>
          </a:bodyPr>
          <a:lstStyle/>
          <a:p>
            <a:r>
              <a:rPr lang="fr-FR" sz="1100" b="1" noProof="0">
                <a:solidFill>
                  <a:schemeClr val="tx1"/>
                </a:solidFill>
              </a:rPr>
              <a:t>I</a:t>
            </a:r>
            <a:r>
              <a:rPr lang="fr-FR" sz="1100" b="1" noProof="0">
                <a:solidFill>
                  <a:srgbClr val="EE0612"/>
                </a:solidFill>
              </a:rPr>
              <a:t>4</a:t>
            </a:r>
            <a:r>
              <a:rPr lang="fr-FR" sz="1100" b="1" noProof="0">
                <a:solidFill>
                  <a:schemeClr val="tx1"/>
                </a:solidFill>
              </a:rPr>
              <a:t>CE</a:t>
            </a:r>
            <a:r>
              <a:rPr lang="fr-FR" sz="1100" b="1" baseline="0" noProof="0">
                <a:solidFill>
                  <a:schemeClr val="tx1"/>
                </a:solidFill>
              </a:rPr>
              <a:t> </a:t>
            </a:r>
            <a:r>
              <a:rPr lang="fr-FR" sz="1100" b="0" baseline="0" noProof="0">
                <a:solidFill>
                  <a:schemeClr val="tx1"/>
                </a:solidFill>
              </a:rPr>
              <a:t>–</a:t>
            </a:r>
            <a:r>
              <a:rPr lang="fr-FR" sz="1100" b="1" baseline="0" noProof="0">
                <a:solidFill>
                  <a:schemeClr val="tx1"/>
                </a:solidFill>
              </a:rPr>
              <a:t> </a:t>
            </a:r>
            <a:r>
              <a:rPr lang="fr-FR" sz="1100" b="0" noProof="0">
                <a:solidFill>
                  <a:schemeClr val="tx1"/>
                </a:solidFill>
              </a:rPr>
              <a:t>Institut de l’économie pour le climat</a:t>
            </a:r>
          </a:p>
        </p:txBody>
      </p:sp>
    </p:spTree>
    <p:extLst>
      <p:ext uri="{BB962C8B-B14F-4D97-AF65-F5344CB8AC3E}">
        <p14:creationId xmlns:p14="http://schemas.microsoft.com/office/powerpoint/2010/main" val="2283123919"/>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tertitre 4">
    <p:spTree>
      <p:nvGrpSpPr>
        <p:cNvPr id="1" name=""/>
        <p:cNvGrpSpPr/>
        <p:nvPr/>
      </p:nvGrpSpPr>
      <p:grpSpPr>
        <a:xfrm>
          <a:off x="0" y="0"/>
          <a:ext cx="0" cy="0"/>
          <a:chOff x="0" y="0"/>
          <a:chExt cx="0" cy="0"/>
        </a:xfrm>
      </p:grpSpPr>
      <p:sp>
        <p:nvSpPr>
          <p:cNvPr id="2" name="Titre 1"/>
          <p:cNvSpPr>
            <a:spLocks noGrp="1"/>
          </p:cNvSpPr>
          <p:nvPr>
            <p:ph type="title"/>
          </p:nvPr>
        </p:nvSpPr>
        <p:spPr>
          <a:xfrm>
            <a:off x="395536" y="2708918"/>
            <a:ext cx="8352928" cy="1205971"/>
          </a:xfrm>
          <a:solidFill>
            <a:schemeClr val="bg1"/>
          </a:solidFill>
        </p:spPr>
        <p:txBody>
          <a:bodyPr/>
          <a:lstStyle>
            <a:lvl1pPr algn="l">
              <a:defRPr/>
            </a:lvl1pPr>
          </a:lstStyle>
          <a:p>
            <a:r>
              <a:rPr lang="fr-FR"/>
              <a:t>Modifiez le style du titre</a:t>
            </a:r>
            <a:endParaRPr lang="en-US"/>
          </a:p>
        </p:txBody>
      </p:sp>
      <p:sp>
        <p:nvSpPr>
          <p:cNvPr id="3" name="Triangle rectangle 2"/>
          <p:cNvSpPr/>
          <p:nvPr userDrawn="1"/>
        </p:nvSpPr>
        <p:spPr>
          <a:xfrm rot="5400000">
            <a:off x="28528" y="-31441"/>
            <a:ext cx="2708919" cy="2771801"/>
          </a:xfrm>
          <a:prstGeom prst="rtTriangle">
            <a:avLst/>
          </a:prstGeom>
          <a:solidFill>
            <a:srgbClr val="009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riangle rectangle 6"/>
          <p:cNvSpPr/>
          <p:nvPr userDrawn="1"/>
        </p:nvSpPr>
        <p:spPr>
          <a:xfrm rot="16200000">
            <a:off x="6173561" y="3897505"/>
            <a:ext cx="2953054" cy="2987824"/>
          </a:xfrm>
          <a:prstGeom prst="rtTriangle">
            <a:avLst/>
          </a:prstGeom>
          <a:solidFill>
            <a:srgbClr val="444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userDrawn="1"/>
        </p:nvSpPr>
        <p:spPr>
          <a:xfrm>
            <a:off x="251520" y="6525344"/>
            <a:ext cx="3096344" cy="261610"/>
          </a:xfrm>
          <a:prstGeom prst="rect">
            <a:avLst/>
          </a:prstGeom>
          <a:noFill/>
        </p:spPr>
        <p:txBody>
          <a:bodyPr wrap="square" rtlCol="0">
            <a:spAutoFit/>
          </a:bodyPr>
          <a:lstStyle/>
          <a:p>
            <a:r>
              <a:rPr lang="fr-FR" sz="1100" b="1" noProof="0">
                <a:solidFill>
                  <a:schemeClr val="tx1"/>
                </a:solidFill>
              </a:rPr>
              <a:t>I</a:t>
            </a:r>
            <a:r>
              <a:rPr lang="fr-FR" sz="1100" b="1" noProof="0">
                <a:solidFill>
                  <a:srgbClr val="EE0612"/>
                </a:solidFill>
              </a:rPr>
              <a:t>4</a:t>
            </a:r>
            <a:r>
              <a:rPr lang="fr-FR" sz="1100" b="1" noProof="0">
                <a:solidFill>
                  <a:schemeClr val="tx1"/>
                </a:solidFill>
              </a:rPr>
              <a:t>CE</a:t>
            </a:r>
            <a:r>
              <a:rPr lang="fr-FR" sz="1100" b="1" baseline="0" noProof="0">
                <a:solidFill>
                  <a:schemeClr val="tx1"/>
                </a:solidFill>
              </a:rPr>
              <a:t> </a:t>
            </a:r>
            <a:r>
              <a:rPr lang="fr-FR" sz="1100" b="0" baseline="0" noProof="0">
                <a:solidFill>
                  <a:schemeClr val="tx1"/>
                </a:solidFill>
              </a:rPr>
              <a:t>–</a:t>
            </a:r>
            <a:r>
              <a:rPr lang="fr-FR" sz="1100" b="1" baseline="0" noProof="0">
                <a:solidFill>
                  <a:schemeClr val="tx1"/>
                </a:solidFill>
              </a:rPr>
              <a:t> </a:t>
            </a:r>
            <a:r>
              <a:rPr lang="fr-FR" sz="1100" b="0" noProof="0">
                <a:solidFill>
                  <a:schemeClr val="tx1"/>
                </a:solidFill>
              </a:rPr>
              <a:t>Institut de l’économie pour le climat</a:t>
            </a:r>
          </a:p>
        </p:txBody>
      </p:sp>
    </p:spTree>
    <p:extLst>
      <p:ext uri="{BB962C8B-B14F-4D97-AF65-F5344CB8AC3E}">
        <p14:creationId xmlns:p14="http://schemas.microsoft.com/office/powerpoint/2010/main" val="4187501365"/>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pic>
        <p:nvPicPr>
          <p:cNvPr id="2" name="Imag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40338"/>
          <a:stretch/>
        </p:blipFill>
        <p:spPr>
          <a:xfrm>
            <a:off x="0" y="-27384"/>
            <a:ext cx="9144000" cy="6885384"/>
          </a:xfrm>
          <a:prstGeom prst="rect">
            <a:avLst/>
          </a:prstGeom>
        </p:spPr>
      </p:pic>
      <p:sp>
        <p:nvSpPr>
          <p:cNvPr id="5" name="ZoneTexte 4"/>
          <p:cNvSpPr txBox="1"/>
          <p:nvPr userDrawn="1"/>
        </p:nvSpPr>
        <p:spPr>
          <a:xfrm rot="2737892">
            <a:off x="5617014" y="1383802"/>
            <a:ext cx="3300904" cy="738664"/>
          </a:xfrm>
          <a:prstGeom prst="rect">
            <a:avLst/>
          </a:prstGeom>
          <a:noFill/>
        </p:spPr>
        <p:txBody>
          <a:bodyPr wrap="none" rtlCol="0">
            <a:spAutoFit/>
          </a:bodyPr>
          <a:lstStyle/>
          <a:p>
            <a:r>
              <a:rPr lang="en-US" sz="1400">
                <a:solidFill>
                  <a:schemeClr val="bg1"/>
                </a:solidFill>
              </a:rPr>
              <a:t>I4CE – Institute</a:t>
            </a:r>
            <a:r>
              <a:rPr lang="en-US" sz="1400" baseline="0">
                <a:solidFill>
                  <a:schemeClr val="bg1"/>
                </a:solidFill>
              </a:rPr>
              <a:t> for Climate Economics </a:t>
            </a:r>
            <a:br>
              <a:rPr lang="en-US" sz="1400" baseline="0">
                <a:solidFill>
                  <a:schemeClr val="bg1"/>
                </a:solidFill>
              </a:rPr>
            </a:br>
            <a:r>
              <a:rPr lang="en-US" sz="1400" baseline="0">
                <a:solidFill>
                  <a:schemeClr val="bg1"/>
                </a:solidFill>
              </a:rPr>
              <a:t>30 rue de Fleurus, 75006 Paris</a:t>
            </a:r>
          </a:p>
          <a:p>
            <a:r>
              <a:rPr lang="en-US" sz="1400" u="none" baseline="0">
                <a:solidFill>
                  <a:schemeClr val="bg1"/>
                </a:solidFill>
              </a:rPr>
              <a:t>www.i4ce.org</a:t>
            </a:r>
            <a:endParaRPr lang="en-US" sz="1400">
              <a:solidFill>
                <a:schemeClr val="bg1"/>
              </a:solidFill>
            </a:endParaRPr>
          </a:p>
        </p:txBody>
      </p:sp>
      <p:cxnSp>
        <p:nvCxnSpPr>
          <p:cNvPr id="7" name="Connecteur droit 6"/>
          <p:cNvCxnSpPr/>
          <p:nvPr userDrawn="1"/>
        </p:nvCxnSpPr>
        <p:spPr>
          <a:xfrm>
            <a:off x="755576" y="6021288"/>
            <a:ext cx="0" cy="6480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Espace réservé du texte 10"/>
          <p:cNvSpPr>
            <a:spLocks noGrp="1"/>
          </p:cNvSpPr>
          <p:nvPr>
            <p:ph type="body" sz="quarter" idx="10" hasCustomPrompt="1"/>
          </p:nvPr>
        </p:nvSpPr>
        <p:spPr>
          <a:xfrm>
            <a:off x="2843807" y="3643908"/>
            <a:ext cx="3456385" cy="1803416"/>
          </a:xfrm>
          <a:solidFill>
            <a:schemeClr val="bg1"/>
          </a:solidFill>
        </p:spPr>
        <p:txBody>
          <a:bodyPr anchor="t">
            <a:normAutofit/>
          </a:bodyPr>
          <a:lstStyle>
            <a:lvl1pPr marL="0" indent="0" algn="ctr">
              <a:buNone/>
              <a:defRPr sz="2800" baseline="0">
                <a:latin typeface="+mj-lt"/>
              </a:defRPr>
            </a:lvl1pPr>
          </a:lstStyle>
          <a:p>
            <a:pPr lvl="0"/>
            <a:r>
              <a:rPr lang="en-US" err="1"/>
              <a:t>Remerciements</a:t>
            </a:r>
            <a:endParaRPr lang="en-US"/>
          </a:p>
          <a:p>
            <a:pPr lvl="0"/>
            <a:r>
              <a:rPr lang="en-US" err="1"/>
              <a:t>Adresse</a:t>
            </a:r>
            <a:r>
              <a:rPr lang="en-US"/>
              <a:t> contact</a:t>
            </a:r>
          </a:p>
        </p:txBody>
      </p:sp>
      <p:pic>
        <p:nvPicPr>
          <p:cNvPr id="8" name="Image 7"/>
          <p:cNvPicPr>
            <a:picLocks noChangeAspect="1"/>
          </p:cNvPicPr>
          <p:nvPr userDrawn="1"/>
        </p:nvPicPr>
        <p:blipFill rotWithShape="1">
          <a:blip r:embed="rId3" cstate="print">
            <a:extLst>
              <a:ext uri="{28A0092B-C50C-407E-A947-70E740481C1C}">
                <a14:useLocalDpi xmlns:a14="http://schemas.microsoft.com/office/drawing/2010/main" val="0"/>
              </a:ext>
            </a:extLst>
          </a:blip>
          <a:srcRect r="3889" b="561"/>
          <a:stretch/>
        </p:blipFill>
        <p:spPr>
          <a:xfrm>
            <a:off x="67833" y="40690"/>
            <a:ext cx="1263807" cy="1516102"/>
          </a:xfrm>
          <a:prstGeom prst="rect">
            <a:avLst/>
          </a:prstGeom>
        </p:spPr>
      </p:pic>
      <p:grpSp>
        <p:nvGrpSpPr>
          <p:cNvPr id="9" name="Groupe 8"/>
          <p:cNvGrpSpPr/>
          <p:nvPr userDrawn="1"/>
        </p:nvGrpSpPr>
        <p:grpSpPr>
          <a:xfrm>
            <a:off x="3563888" y="2967900"/>
            <a:ext cx="555442" cy="555442"/>
            <a:chOff x="2339752" y="692696"/>
            <a:chExt cx="792088" cy="792088"/>
          </a:xfrm>
        </p:grpSpPr>
        <p:sp>
          <p:nvSpPr>
            <p:cNvPr id="10" name="Rectangle 9"/>
            <p:cNvSpPr/>
            <p:nvPr/>
          </p:nvSpPr>
          <p:spPr>
            <a:xfrm>
              <a:off x="2339752" y="692696"/>
              <a:ext cx="79208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4" descr="https://static.thenounproject.com/png/509045-200.png">
              <a:hlinkClick r:id="rId4"/>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444327" y="797271"/>
              <a:ext cx="582938" cy="5829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grpSp>
        <p:nvGrpSpPr>
          <p:cNvPr id="13" name="Groupe 12"/>
          <p:cNvGrpSpPr/>
          <p:nvPr userDrawn="1"/>
        </p:nvGrpSpPr>
        <p:grpSpPr>
          <a:xfrm>
            <a:off x="4247964" y="2967899"/>
            <a:ext cx="555442" cy="555442"/>
            <a:chOff x="2339752" y="1592796"/>
            <a:chExt cx="792088" cy="792088"/>
          </a:xfrm>
        </p:grpSpPr>
        <p:sp>
          <p:nvSpPr>
            <p:cNvPr id="14" name="Rectangle 13"/>
            <p:cNvSpPr/>
            <p:nvPr/>
          </p:nvSpPr>
          <p:spPr>
            <a:xfrm>
              <a:off x="2339752" y="1592796"/>
              <a:ext cx="79208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6" descr="https://static.thenounproject.com/png/2386251-200.png">
              <a:hlinkClick r:id="rId6"/>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2435168" y="1688212"/>
              <a:ext cx="601257" cy="60125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6" name="Groupe 15"/>
          <p:cNvGrpSpPr/>
          <p:nvPr userDrawn="1"/>
        </p:nvGrpSpPr>
        <p:grpSpPr>
          <a:xfrm>
            <a:off x="4932040" y="2967899"/>
            <a:ext cx="555442" cy="555442"/>
            <a:chOff x="2339752" y="2492896"/>
            <a:chExt cx="792088" cy="792088"/>
          </a:xfrm>
        </p:grpSpPr>
        <p:sp>
          <p:nvSpPr>
            <p:cNvPr id="17" name="Rectangle 16"/>
            <p:cNvSpPr/>
            <p:nvPr/>
          </p:nvSpPr>
          <p:spPr>
            <a:xfrm>
              <a:off x="2339752" y="2492896"/>
              <a:ext cx="79208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5" descr="https://static.thenounproject.com/png/23267-200.png">
              <a:hlinkClick r:id="rId8"/>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2447764" y="2600908"/>
              <a:ext cx="576064" cy="5760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74782505"/>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3" name="Rectangle 2"/>
          <p:cNvSpPr/>
          <p:nvPr userDrawn="1"/>
        </p:nvSpPr>
        <p:spPr>
          <a:xfrm>
            <a:off x="0" y="6453336"/>
            <a:ext cx="9144000" cy="404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313176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9" name="Titre 7"/>
          <p:cNvSpPr>
            <a:spLocks noGrp="1"/>
          </p:cNvSpPr>
          <p:nvPr>
            <p:ph type="title"/>
          </p:nvPr>
        </p:nvSpPr>
        <p:spPr>
          <a:xfrm>
            <a:off x="251520" y="404664"/>
            <a:ext cx="8640960" cy="720080"/>
          </a:xfrm>
          <a:noFill/>
        </p:spPr>
        <p:txBody>
          <a:bodyPr vert="horz" lIns="91440" tIns="45720" rIns="91440" bIns="45720" rtlCol="0" anchor="ctr">
            <a:normAutofit/>
          </a:bodyPr>
          <a:lstStyle>
            <a:lvl1pPr>
              <a:defRPr lang="en-US" sz="3200" dirty="0">
                <a:solidFill>
                  <a:srgbClr val="174195"/>
                </a:solidFill>
                <a:latin typeface="+mn-lt"/>
              </a:defRPr>
            </a:lvl1pPr>
          </a:lstStyle>
          <a:p>
            <a:pPr lvl="0" algn="l"/>
            <a:r>
              <a:rPr lang="fr-FR"/>
              <a:t>Modifiez le style du titre</a:t>
            </a:r>
            <a:endParaRPr lang="en-US" dirty="0"/>
          </a:p>
        </p:txBody>
      </p:sp>
      <p:sp>
        <p:nvSpPr>
          <p:cNvPr id="11" name="Espace réservé du texte 3"/>
          <p:cNvSpPr>
            <a:spLocks noGrp="1"/>
          </p:cNvSpPr>
          <p:nvPr>
            <p:ph type="body" sz="quarter" idx="10" hasCustomPrompt="1"/>
          </p:nvPr>
        </p:nvSpPr>
        <p:spPr>
          <a:xfrm>
            <a:off x="251520" y="115888"/>
            <a:ext cx="8640959" cy="288925"/>
          </a:xfrm>
          <a:noFill/>
        </p:spPr>
        <p:txBody>
          <a:bodyPr vert="horz" lIns="91440" tIns="45720" rIns="91440" bIns="45720" rtlCol="0">
            <a:noAutofit/>
          </a:bodyPr>
          <a:lstStyle>
            <a:lvl1pPr>
              <a:defRPr lang="en-US" sz="1400" dirty="0">
                <a:solidFill>
                  <a:srgbClr val="4565AF"/>
                </a:solidFill>
              </a:defRPr>
            </a:lvl1pPr>
          </a:lstStyle>
          <a:p>
            <a:pPr marL="0" lvl="0" indent="0">
              <a:buNone/>
            </a:pPr>
            <a:r>
              <a:rPr lang="en-US" dirty="0"/>
              <a:t>PLAN</a:t>
            </a:r>
          </a:p>
        </p:txBody>
      </p:sp>
      <p:pic>
        <p:nvPicPr>
          <p:cNvPr id="8" name="Imag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50" b="81302"/>
          <a:stretch/>
        </p:blipFill>
        <p:spPr>
          <a:xfrm>
            <a:off x="0" y="1234576"/>
            <a:ext cx="9144000" cy="144016"/>
          </a:xfrm>
          <a:prstGeom prst="rect">
            <a:avLst/>
          </a:prstGeom>
        </p:spPr>
      </p:pic>
      <p:sp>
        <p:nvSpPr>
          <p:cNvPr id="13" name="ZoneTexte 12"/>
          <p:cNvSpPr txBox="1"/>
          <p:nvPr userDrawn="1"/>
        </p:nvSpPr>
        <p:spPr>
          <a:xfrm>
            <a:off x="251520" y="6525344"/>
            <a:ext cx="3096344" cy="261610"/>
          </a:xfrm>
          <a:prstGeom prst="rect">
            <a:avLst/>
          </a:prstGeom>
          <a:noFill/>
        </p:spPr>
        <p:txBody>
          <a:bodyPr wrap="square" rtlCol="0">
            <a:spAutoFit/>
          </a:bodyPr>
          <a:lstStyle/>
          <a:p>
            <a:r>
              <a:rPr lang="fr-FR" sz="1100" b="1" noProof="0" dirty="0">
                <a:solidFill>
                  <a:schemeClr val="tx1"/>
                </a:solidFill>
              </a:rPr>
              <a:t>I</a:t>
            </a:r>
            <a:r>
              <a:rPr lang="fr-FR" sz="1100" b="1" noProof="0" dirty="0">
                <a:solidFill>
                  <a:srgbClr val="EE0612"/>
                </a:solidFill>
              </a:rPr>
              <a:t>4</a:t>
            </a:r>
            <a:r>
              <a:rPr lang="fr-FR" sz="1100" b="1" noProof="0" dirty="0">
                <a:solidFill>
                  <a:schemeClr val="tx1"/>
                </a:solidFill>
              </a:rPr>
              <a:t>CE</a:t>
            </a:r>
            <a:r>
              <a:rPr lang="fr-FR" sz="1100" b="1" baseline="0" noProof="0" dirty="0">
                <a:solidFill>
                  <a:schemeClr val="tx1"/>
                </a:solidFill>
              </a:rPr>
              <a:t> </a:t>
            </a:r>
            <a:r>
              <a:rPr lang="fr-FR" sz="1100" b="0" baseline="0" noProof="0" dirty="0">
                <a:solidFill>
                  <a:schemeClr val="tx1"/>
                </a:solidFill>
              </a:rPr>
              <a:t>–</a:t>
            </a:r>
            <a:r>
              <a:rPr lang="fr-FR" sz="1100" b="1" baseline="0" noProof="0" dirty="0">
                <a:solidFill>
                  <a:schemeClr val="tx1"/>
                </a:solidFill>
              </a:rPr>
              <a:t> </a:t>
            </a:r>
            <a:r>
              <a:rPr lang="fr-FR" sz="1100" b="0" noProof="0" dirty="0">
                <a:solidFill>
                  <a:schemeClr val="tx1"/>
                </a:solidFill>
              </a:rPr>
              <a:t>Institut de l’économie pour le climat</a:t>
            </a:r>
          </a:p>
        </p:txBody>
      </p:sp>
    </p:spTree>
    <p:extLst>
      <p:ext uri="{BB962C8B-B14F-4D97-AF65-F5344CB8AC3E}">
        <p14:creationId xmlns:p14="http://schemas.microsoft.com/office/powerpoint/2010/main" val="3248254131"/>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668C4D-02EE-D773-669A-7F5CD123D4AE}"/>
              </a:ext>
            </a:extLst>
          </p:cNvPr>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B04AF94F-CAFF-FEB6-990D-45ACDC907CA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089089D-7D01-5BB2-03F5-43AB78F05E75}"/>
              </a:ext>
            </a:extLst>
          </p:cNvPr>
          <p:cNvSpPr>
            <a:spLocks noGrp="1"/>
          </p:cNvSpPr>
          <p:nvPr>
            <p:ph type="dt" sz="half" idx="10"/>
          </p:nvPr>
        </p:nvSpPr>
        <p:spPr/>
        <p:txBody>
          <a:bodyPr/>
          <a:lstStyle/>
          <a:p>
            <a:fld id="{71C46158-A0FD-4FBB-9C4B-91F6A3CF894D}" type="datetimeFigureOut">
              <a:rPr lang="fr-FR" smtClean="0"/>
              <a:t>08/02/2024</a:t>
            </a:fld>
            <a:endParaRPr lang="fr-FR"/>
          </a:p>
        </p:txBody>
      </p:sp>
      <p:sp>
        <p:nvSpPr>
          <p:cNvPr id="5" name="Espace réservé du pied de page 4">
            <a:extLst>
              <a:ext uri="{FF2B5EF4-FFF2-40B4-BE49-F238E27FC236}">
                <a16:creationId xmlns:a16="http://schemas.microsoft.com/office/drawing/2014/main" id="{6CFB45D9-BC09-909B-6170-9406ED8C460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B71546E-D848-DB3D-A83C-5E9BA12F13C7}"/>
              </a:ext>
            </a:extLst>
          </p:cNvPr>
          <p:cNvSpPr>
            <a:spLocks noGrp="1"/>
          </p:cNvSpPr>
          <p:nvPr>
            <p:ph type="sldNum" sz="quarter" idx="12"/>
          </p:nvPr>
        </p:nvSpPr>
        <p:spPr/>
        <p:txBody>
          <a:bodyPr/>
          <a:lstStyle/>
          <a:p>
            <a:fld id="{0FC230BC-E1B7-487E-A0A8-FB3667A98B26}" type="slidenum">
              <a:rPr lang="fr-FR" smtClean="0"/>
              <a:t>‹N°›</a:t>
            </a:fld>
            <a:endParaRPr lang="fr-FR"/>
          </a:p>
        </p:txBody>
      </p:sp>
    </p:spTree>
    <p:extLst>
      <p:ext uri="{BB962C8B-B14F-4D97-AF65-F5344CB8AC3E}">
        <p14:creationId xmlns:p14="http://schemas.microsoft.com/office/powerpoint/2010/main" val="6661439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39C70B-7384-3198-590F-5C4CB5C492C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0EEA5EE-F459-AED4-F9FD-D0B0FC19724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6091A65-32F7-6D55-D13B-F93EBC1D6CA5}"/>
              </a:ext>
            </a:extLst>
          </p:cNvPr>
          <p:cNvSpPr>
            <a:spLocks noGrp="1"/>
          </p:cNvSpPr>
          <p:nvPr>
            <p:ph type="dt" sz="half" idx="10"/>
          </p:nvPr>
        </p:nvSpPr>
        <p:spPr/>
        <p:txBody>
          <a:bodyPr/>
          <a:lstStyle/>
          <a:p>
            <a:fld id="{71C46158-A0FD-4FBB-9C4B-91F6A3CF894D}" type="datetimeFigureOut">
              <a:rPr lang="fr-FR" smtClean="0"/>
              <a:t>08/02/2024</a:t>
            </a:fld>
            <a:endParaRPr lang="fr-FR"/>
          </a:p>
        </p:txBody>
      </p:sp>
      <p:sp>
        <p:nvSpPr>
          <p:cNvPr id="5" name="Espace réservé du pied de page 4">
            <a:extLst>
              <a:ext uri="{FF2B5EF4-FFF2-40B4-BE49-F238E27FC236}">
                <a16:creationId xmlns:a16="http://schemas.microsoft.com/office/drawing/2014/main" id="{ABB9EB18-41EA-A11B-A8E5-5A1CD2116B6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0A01260-8446-0155-775C-7E12ED7528F8}"/>
              </a:ext>
            </a:extLst>
          </p:cNvPr>
          <p:cNvSpPr>
            <a:spLocks noGrp="1"/>
          </p:cNvSpPr>
          <p:nvPr>
            <p:ph type="sldNum" sz="quarter" idx="12"/>
          </p:nvPr>
        </p:nvSpPr>
        <p:spPr/>
        <p:txBody>
          <a:bodyPr/>
          <a:lstStyle/>
          <a:p>
            <a:fld id="{0FC230BC-E1B7-487E-A0A8-FB3667A98B26}" type="slidenum">
              <a:rPr lang="fr-FR" smtClean="0"/>
              <a:t>‹N°›</a:t>
            </a:fld>
            <a:endParaRPr lang="fr-FR"/>
          </a:p>
        </p:txBody>
      </p:sp>
    </p:spTree>
    <p:extLst>
      <p:ext uri="{BB962C8B-B14F-4D97-AF65-F5344CB8AC3E}">
        <p14:creationId xmlns:p14="http://schemas.microsoft.com/office/powerpoint/2010/main" val="26498577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84F2CE-15DB-D1CE-F0F5-DC985BD08798}"/>
              </a:ext>
            </a:extLst>
          </p:cNvPr>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CD8B0F97-0297-85BE-3EF2-7CB4C867FD5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2F0B3B6-4665-F48A-405D-55E026EC4A88}"/>
              </a:ext>
            </a:extLst>
          </p:cNvPr>
          <p:cNvSpPr>
            <a:spLocks noGrp="1"/>
          </p:cNvSpPr>
          <p:nvPr>
            <p:ph type="dt" sz="half" idx="10"/>
          </p:nvPr>
        </p:nvSpPr>
        <p:spPr/>
        <p:txBody>
          <a:bodyPr/>
          <a:lstStyle/>
          <a:p>
            <a:fld id="{71C46158-A0FD-4FBB-9C4B-91F6A3CF894D}" type="datetimeFigureOut">
              <a:rPr lang="fr-FR" smtClean="0"/>
              <a:t>08/02/2024</a:t>
            </a:fld>
            <a:endParaRPr lang="fr-FR"/>
          </a:p>
        </p:txBody>
      </p:sp>
      <p:sp>
        <p:nvSpPr>
          <p:cNvPr id="5" name="Espace réservé du pied de page 4">
            <a:extLst>
              <a:ext uri="{FF2B5EF4-FFF2-40B4-BE49-F238E27FC236}">
                <a16:creationId xmlns:a16="http://schemas.microsoft.com/office/drawing/2014/main" id="{41D136B5-97FE-721A-A355-E80645308CD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31AC521-01B3-EE07-5084-1F43B5232F63}"/>
              </a:ext>
            </a:extLst>
          </p:cNvPr>
          <p:cNvSpPr>
            <a:spLocks noGrp="1"/>
          </p:cNvSpPr>
          <p:nvPr>
            <p:ph type="sldNum" sz="quarter" idx="12"/>
          </p:nvPr>
        </p:nvSpPr>
        <p:spPr/>
        <p:txBody>
          <a:bodyPr/>
          <a:lstStyle/>
          <a:p>
            <a:fld id="{0FC230BC-E1B7-487E-A0A8-FB3667A98B26}" type="slidenum">
              <a:rPr lang="fr-FR" smtClean="0"/>
              <a:t>‹N°›</a:t>
            </a:fld>
            <a:endParaRPr lang="fr-FR"/>
          </a:p>
        </p:txBody>
      </p:sp>
    </p:spTree>
    <p:extLst>
      <p:ext uri="{BB962C8B-B14F-4D97-AF65-F5344CB8AC3E}">
        <p14:creationId xmlns:p14="http://schemas.microsoft.com/office/powerpoint/2010/main" val="549584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76E1F7-E3ED-D283-BB93-AB3267CC897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F7516D7-EFC8-53E0-E16F-F85295E296F6}"/>
              </a:ext>
            </a:extLst>
          </p:cNvPr>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212A5DB-EEF8-93E9-A0E0-5628EDE7BF0E}"/>
              </a:ext>
            </a:extLst>
          </p:cNvPr>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9E77C42-2E6F-D1EE-103C-C4CCE6ECD708}"/>
              </a:ext>
            </a:extLst>
          </p:cNvPr>
          <p:cNvSpPr>
            <a:spLocks noGrp="1"/>
          </p:cNvSpPr>
          <p:nvPr>
            <p:ph type="dt" sz="half" idx="10"/>
          </p:nvPr>
        </p:nvSpPr>
        <p:spPr/>
        <p:txBody>
          <a:bodyPr/>
          <a:lstStyle/>
          <a:p>
            <a:fld id="{71C46158-A0FD-4FBB-9C4B-91F6A3CF894D}" type="datetimeFigureOut">
              <a:rPr lang="fr-FR" smtClean="0"/>
              <a:t>08/02/2024</a:t>
            </a:fld>
            <a:endParaRPr lang="fr-FR"/>
          </a:p>
        </p:txBody>
      </p:sp>
      <p:sp>
        <p:nvSpPr>
          <p:cNvPr id="6" name="Espace réservé du pied de page 5">
            <a:extLst>
              <a:ext uri="{FF2B5EF4-FFF2-40B4-BE49-F238E27FC236}">
                <a16:creationId xmlns:a16="http://schemas.microsoft.com/office/drawing/2014/main" id="{D567B45E-4FFC-6E3D-5A59-6CB1AF43CA5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5A2B379-B1E3-BB29-DD3E-4994508D21AC}"/>
              </a:ext>
            </a:extLst>
          </p:cNvPr>
          <p:cNvSpPr>
            <a:spLocks noGrp="1"/>
          </p:cNvSpPr>
          <p:nvPr>
            <p:ph type="sldNum" sz="quarter" idx="12"/>
          </p:nvPr>
        </p:nvSpPr>
        <p:spPr/>
        <p:txBody>
          <a:bodyPr/>
          <a:lstStyle/>
          <a:p>
            <a:fld id="{0FC230BC-E1B7-487E-A0A8-FB3667A98B26}" type="slidenum">
              <a:rPr lang="fr-FR" smtClean="0"/>
              <a:t>‹N°›</a:t>
            </a:fld>
            <a:endParaRPr lang="fr-FR"/>
          </a:p>
        </p:txBody>
      </p:sp>
    </p:spTree>
    <p:extLst>
      <p:ext uri="{BB962C8B-B14F-4D97-AF65-F5344CB8AC3E}">
        <p14:creationId xmlns:p14="http://schemas.microsoft.com/office/powerpoint/2010/main" val="5371235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9561FA-3E73-55D0-A20B-69E19C15AA3F}"/>
              </a:ext>
            </a:extLst>
          </p:cNvPr>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96862D5-1D9C-37A2-ADF6-0510AF87430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D9DEB93-0085-99FD-D6AF-B13E6638D312}"/>
              </a:ext>
            </a:extLst>
          </p:cNvPr>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D509547-0EA0-F86D-B6D5-FB03E630630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39DAC62-8FA3-95F7-1011-5946C6BF52C6}"/>
              </a:ext>
            </a:extLst>
          </p:cNvPr>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739C219-2766-43D0-1CED-EB88CAFF5FFD}"/>
              </a:ext>
            </a:extLst>
          </p:cNvPr>
          <p:cNvSpPr>
            <a:spLocks noGrp="1"/>
          </p:cNvSpPr>
          <p:nvPr>
            <p:ph type="dt" sz="half" idx="10"/>
          </p:nvPr>
        </p:nvSpPr>
        <p:spPr/>
        <p:txBody>
          <a:bodyPr/>
          <a:lstStyle/>
          <a:p>
            <a:fld id="{71C46158-A0FD-4FBB-9C4B-91F6A3CF894D}" type="datetimeFigureOut">
              <a:rPr lang="fr-FR" smtClean="0"/>
              <a:t>08/02/2024</a:t>
            </a:fld>
            <a:endParaRPr lang="fr-FR"/>
          </a:p>
        </p:txBody>
      </p:sp>
      <p:sp>
        <p:nvSpPr>
          <p:cNvPr id="8" name="Espace réservé du pied de page 7">
            <a:extLst>
              <a:ext uri="{FF2B5EF4-FFF2-40B4-BE49-F238E27FC236}">
                <a16:creationId xmlns:a16="http://schemas.microsoft.com/office/drawing/2014/main" id="{EF2AE580-B90A-4A7B-4868-0DB51982F54F}"/>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376D4AB-FBCA-8AF9-273A-735AF0D2605C}"/>
              </a:ext>
            </a:extLst>
          </p:cNvPr>
          <p:cNvSpPr>
            <a:spLocks noGrp="1"/>
          </p:cNvSpPr>
          <p:nvPr>
            <p:ph type="sldNum" sz="quarter" idx="12"/>
          </p:nvPr>
        </p:nvSpPr>
        <p:spPr/>
        <p:txBody>
          <a:bodyPr/>
          <a:lstStyle/>
          <a:p>
            <a:fld id="{0FC230BC-E1B7-487E-A0A8-FB3667A98B26}" type="slidenum">
              <a:rPr lang="fr-FR" smtClean="0"/>
              <a:t>‹N°›</a:t>
            </a:fld>
            <a:endParaRPr lang="fr-FR"/>
          </a:p>
        </p:txBody>
      </p:sp>
    </p:spTree>
    <p:extLst>
      <p:ext uri="{BB962C8B-B14F-4D97-AF65-F5344CB8AC3E}">
        <p14:creationId xmlns:p14="http://schemas.microsoft.com/office/powerpoint/2010/main" val="31579330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EB8D6A-281E-EBA3-26CF-1CD675104F2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26D26F2-42BE-155F-8D44-0562C13C8364}"/>
              </a:ext>
            </a:extLst>
          </p:cNvPr>
          <p:cNvSpPr>
            <a:spLocks noGrp="1"/>
          </p:cNvSpPr>
          <p:nvPr>
            <p:ph type="dt" sz="half" idx="10"/>
          </p:nvPr>
        </p:nvSpPr>
        <p:spPr/>
        <p:txBody>
          <a:bodyPr/>
          <a:lstStyle/>
          <a:p>
            <a:fld id="{71C46158-A0FD-4FBB-9C4B-91F6A3CF894D}" type="datetimeFigureOut">
              <a:rPr lang="fr-FR" smtClean="0"/>
              <a:t>08/02/2024</a:t>
            </a:fld>
            <a:endParaRPr lang="fr-FR"/>
          </a:p>
        </p:txBody>
      </p:sp>
      <p:sp>
        <p:nvSpPr>
          <p:cNvPr id="4" name="Espace réservé du pied de page 3">
            <a:extLst>
              <a:ext uri="{FF2B5EF4-FFF2-40B4-BE49-F238E27FC236}">
                <a16:creationId xmlns:a16="http://schemas.microsoft.com/office/drawing/2014/main" id="{E7E4FA6E-EF12-200D-D78A-95DF215A6F8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6CBEAAF-C97A-937B-0EB3-E051B654AB9D}"/>
              </a:ext>
            </a:extLst>
          </p:cNvPr>
          <p:cNvSpPr>
            <a:spLocks noGrp="1"/>
          </p:cNvSpPr>
          <p:nvPr>
            <p:ph type="sldNum" sz="quarter" idx="12"/>
          </p:nvPr>
        </p:nvSpPr>
        <p:spPr/>
        <p:txBody>
          <a:bodyPr/>
          <a:lstStyle/>
          <a:p>
            <a:fld id="{0FC230BC-E1B7-487E-A0A8-FB3667A98B26}" type="slidenum">
              <a:rPr lang="fr-FR" smtClean="0"/>
              <a:t>‹N°›</a:t>
            </a:fld>
            <a:endParaRPr lang="fr-FR"/>
          </a:p>
        </p:txBody>
      </p:sp>
    </p:spTree>
    <p:extLst>
      <p:ext uri="{BB962C8B-B14F-4D97-AF65-F5344CB8AC3E}">
        <p14:creationId xmlns:p14="http://schemas.microsoft.com/office/powerpoint/2010/main" val="19401891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467CF32-387D-4584-19B3-0F6556AAD18D}"/>
              </a:ext>
            </a:extLst>
          </p:cNvPr>
          <p:cNvSpPr>
            <a:spLocks noGrp="1"/>
          </p:cNvSpPr>
          <p:nvPr>
            <p:ph type="dt" sz="half" idx="10"/>
          </p:nvPr>
        </p:nvSpPr>
        <p:spPr/>
        <p:txBody>
          <a:bodyPr/>
          <a:lstStyle/>
          <a:p>
            <a:fld id="{71C46158-A0FD-4FBB-9C4B-91F6A3CF894D}" type="datetimeFigureOut">
              <a:rPr lang="fr-FR" smtClean="0"/>
              <a:t>08/02/2024</a:t>
            </a:fld>
            <a:endParaRPr lang="fr-FR"/>
          </a:p>
        </p:txBody>
      </p:sp>
      <p:sp>
        <p:nvSpPr>
          <p:cNvPr id="3" name="Espace réservé du pied de page 2">
            <a:extLst>
              <a:ext uri="{FF2B5EF4-FFF2-40B4-BE49-F238E27FC236}">
                <a16:creationId xmlns:a16="http://schemas.microsoft.com/office/drawing/2014/main" id="{A3EF54F6-4EF2-5CAE-F1ED-F748396FF57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5A00C55-0904-2C24-D57A-14105DE30BE4}"/>
              </a:ext>
            </a:extLst>
          </p:cNvPr>
          <p:cNvSpPr>
            <a:spLocks noGrp="1"/>
          </p:cNvSpPr>
          <p:nvPr>
            <p:ph type="sldNum" sz="quarter" idx="12"/>
          </p:nvPr>
        </p:nvSpPr>
        <p:spPr/>
        <p:txBody>
          <a:bodyPr/>
          <a:lstStyle/>
          <a:p>
            <a:fld id="{0FC230BC-E1B7-487E-A0A8-FB3667A98B26}" type="slidenum">
              <a:rPr lang="fr-FR" smtClean="0"/>
              <a:t>‹N°›</a:t>
            </a:fld>
            <a:endParaRPr lang="fr-FR"/>
          </a:p>
        </p:txBody>
      </p:sp>
    </p:spTree>
    <p:extLst>
      <p:ext uri="{BB962C8B-B14F-4D97-AF65-F5344CB8AC3E}">
        <p14:creationId xmlns:p14="http://schemas.microsoft.com/office/powerpoint/2010/main" val="22610533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7677D4-62B7-0C3B-F532-FC278B9C4885}"/>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7523BC70-74FC-6F34-ED20-DFA186A9E59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0AD5316-4A12-8FA7-5ABD-7C9F7E021AB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61A49EC-3B21-901C-3AD0-D4C584B2E72D}"/>
              </a:ext>
            </a:extLst>
          </p:cNvPr>
          <p:cNvSpPr>
            <a:spLocks noGrp="1"/>
          </p:cNvSpPr>
          <p:nvPr>
            <p:ph type="dt" sz="half" idx="10"/>
          </p:nvPr>
        </p:nvSpPr>
        <p:spPr/>
        <p:txBody>
          <a:bodyPr/>
          <a:lstStyle/>
          <a:p>
            <a:fld id="{71C46158-A0FD-4FBB-9C4B-91F6A3CF894D}" type="datetimeFigureOut">
              <a:rPr lang="fr-FR" smtClean="0"/>
              <a:t>08/02/2024</a:t>
            </a:fld>
            <a:endParaRPr lang="fr-FR"/>
          </a:p>
        </p:txBody>
      </p:sp>
      <p:sp>
        <p:nvSpPr>
          <p:cNvPr id="6" name="Espace réservé du pied de page 5">
            <a:extLst>
              <a:ext uri="{FF2B5EF4-FFF2-40B4-BE49-F238E27FC236}">
                <a16:creationId xmlns:a16="http://schemas.microsoft.com/office/drawing/2014/main" id="{2733DC83-D41E-178A-C97E-4AC9317C53D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3B1B1DF-45B2-7B8D-74B9-49E0E27C029D}"/>
              </a:ext>
            </a:extLst>
          </p:cNvPr>
          <p:cNvSpPr>
            <a:spLocks noGrp="1"/>
          </p:cNvSpPr>
          <p:nvPr>
            <p:ph type="sldNum" sz="quarter" idx="12"/>
          </p:nvPr>
        </p:nvSpPr>
        <p:spPr/>
        <p:txBody>
          <a:bodyPr/>
          <a:lstStyle/>
          <a:p>
            <a:fld id="{0FC230BC-E1B7-487E-A0A8-FB3667A98B26}" type="slidenum">
              <a:rPr lang="fr-FR" smtClean="0"/>
              <a:t>‹N°›</a:t>
            </a:fld>
            <a:endParaRPr lang="fr-FR"/>
          </a:p>
        </p:txBody>
      </p:sp>
    </p:spTree>
    <p:extLst>
      <p:ext uri="{BB962C8B-B14F-4D97-AF65-F5344CB8AC3E}">
        <p14:creationId xmlns:p14="http://schemas.microsoft.com/office/powerpoint/2010/main" val="4213394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BFABD7-9684-868F-A96C-59EA63B987DE}"/>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0FE1A9CA-4EBC-8BA4-8A80-806D5C1F636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2C3547A4-27C9-8BC4-D9FC-C0519E601AC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EC87F56-4A84-0901-CDF2-081CBBCB205B}"/>
              </a:ext>
            </a:extLst>
          </p:cNvPr>
          <p:cNvSpPr>
            <a:spLocks noGrp="1"/>
          </p:cNvSpPr>
          <p:nvPr>
            <p:ph type="dt" sz="half" idx="10"/>
          </p:nvPr>
        </p:nvSpPr>
        <p:spPr/>
        <p:txBody>
          <a:bodyPr/>
          <a:lstStyle/>
          <a:p>
            <a:fld id="{71C46158-A0FD-4FBB-9C4B-91F6A3CF894D}" type="datetimeFigureOut">
              <a:rPr lang="fr-FR" smtClean="0"/>
              <a:t>08/02/2024</a:t>
            </a:fld>
            <a:endParaRPr lang="fr-FR"/>
          </a:p>
        </p:txBody>
      </p:sp>
      <p:sp>
        <p:nvSpPr>
          <p:cNvPr id="6" name="Espace réservé du pied de page 5">
            <a:extLst>
              <a:ext uri="{FF2B5EF4-FFF2-40B4-BE49-F238E27FC236}">
                <a16:creationId xmlns:a16="http://schemas.microsoft.com/office/drawing/2014/main" id="{65F2985D-17A6-3955-B0F5-00E6B74B179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F2319B9-3DE8-A2F8-2072-8D3D5C028E18}"/>
              </a:ext>
            </a:extLst>
          </p:cNvPr>
          <p:cNvSpPr>
            <a:spLocks noGrp="1"/>
          </p:cNvSpPr>
          <p:nvPr>
            <p:ph type="sldNum" sz="quarter" idx="12"/>
          </p:nvPr>
        </p:nvSpPr>
        <p:spPr/>
        <p:txBody>
          <a:bodyPr/>
          <a:lstStyle/>
          <a:p>
            <a:fld id="{0FC230BC-E1B7-487E-A0A8-FB3667A98B26}" type="slidenum">
              <a:rPr lang="fr-FR" smtClean="0"/>
              <a:t>‹N°›</a:t>
            </a:fld>
            <a:endParaRPr lang="fr-FR"/>
          </a:p>
        </p:txBody>
      </p:sp>
    </p:spTree>
    <p:extLst>
      <p:ext uri="{BB962C8B-B14F-4D97-AF65-F5344CB8AC3E}">
        <p14:creationId xmlns:p14="http://schemas.microsoft.com/office/powerpoint/2010/main" val="31773695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30CD7F-0245-643E-11DA-06DB0BCF106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4431610-79C9-FDD1-EE12-2B3184BAF68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1AA7298-D755-1C91-8F80-282DE20CAC2C}"/>
              </a:ext>
            </a:extLst>
          </p:cNvPr>
          <p:cNvSpPr>
            <a:spLocks noGrp="1"/>
          </p:cNvSpPr>
          <p:nvPr>
            <p:ph type="dt" sz="half" idx="10"/>
          </p:nvPr>
        </p:nvSpPr>
        <p:spPr/>
        <p:txBody>
          <a:bodyPr/>
          <a:lstStyle/>
          <a:p>
            <a:fld id="{71C46158-A0FD-4FBB-9C4B-91F6A3CF894D}" type="datetimeFigureOut">
              <a:rPr lang="fr-FR" smtClean="0"/>
              <a:t>08/02/2024</a:t>
            </a:fld>
            <a:endParaRPr lang="fr-FR"/>
          </a:p>
        </p:txBody>
      </p:sp>
      <p:sp>
        <p:nvSpPr>
          <p:cNvPr id="5" name="Espace réservé du pied de page 4">
            <a:extLst>
              <a:ext uri="{FF2B5EF4-FFF2-40B4-BE49-F238E27FC236}">
                <a16:creationId xmlns:a16="http://schemas.microsoft.com/office/drawing/2014/main" id="{3F1994E6-43EE-3763-532F-000CC841E28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7245912-8831-E511-843F-91770C1591E4}"/>
              </a:ext>
            </a:extLst>
          </p:cNvPr>
          <p:cNvSpPr>
            <a:spLocks noGrp="1"/>
          </p:cNvSpPr>
          <p:nvPr>
            <p:ph type="sldNum" sz="quarter" idx="12"/>
          </p:nvPr>
        </p:nvSpPr>
        <p:spPr/>
        <p:txBody>
          <a:bodyPr/>
          <a:lstStyle/>
          <a:p>
            <a:fld id="{0FC230BC-E1B7-487E-A0A8-FB3667A98B26}" type="slidenum">
              <a:rPr lang="fr-FR" smtClean="0"/>
              <a:t>‹N°›</a:t>
            </a:fld>
            <a:endParaRPr lang="fr-FR"/>
          </a:p>
        </p:txBody>
      </p:sp>
    </p:spTree>
    <p:extLst>
      <p:ext uri="{BB962C8B-B14F-4D97-AF65-F5344CB8AC3E}">
        <p14:creationId xmlns:p14="http://schemas.microsoft.com/office/powerpoint/2010/main" val="969697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central">
    <p:spTree>
      <p:nvGrpSpPr>
        <p:cNvPr id="1" name=""/>
        <p:cNvGrpSpPr/>
        <p:nvPr/>
      </p:nvGrpSpPr>
      <p:grpSpPr>
        <a:xfrm>
          <a:off x="0" y="0"/>
          <a:ext cx="0" cy="0"/>
          <a:chOff x="0" y="0"/>
          <a:chExt cx="0" cy="0"/>
        </a:xfrm>
      </p:grpSpPr>
      <p:sp>
        <p:nvSpPr>
          <p:cNvPr id="2" name="Titre 1"/>
          <p:cNvSpPr>
            <a:spLocks noGrp="1"/>
          </p:cNvSpPr>
          <p:nvPr>
            <p:ph type="title"/>
          </p:nvPr>
        </p:nvSpPr>
        <p:spPr>
          <a:noFill/>
        </p:spPr>
        <p:txBody>
          <a:bodyPr vert="horz" lIns="91440" tIns="45720" rIns="91440" bIns="45720" rtlCol="0" anchor="ctr">
            <a:normAutofit/>
          </a:bodyPr>
          <a:lstStyle>
            <a:lvl1pPr algn="ctr">
              <a:defRPr lang="en-US" sz="3200">
                <a:solidFill>
                  <a:srgbClr val="174195"/>
                </a:solidFill>
                <a:latin typeface="+mn-lt"/>
              </a:defRPr>
            </a:lvl1pPr>
          </a:lstStyle>
          <a:p>
            <a:pPr lvl="0" algn="l"/>
            <a:r>
              <a:rPr lang="fr-FR"/>
              <a:t>Modifiez le style du titre</a:t>
            </a:r>
            <a:endParaRPr lang="en-US"/>
          </a:p>
        </p:txBody>
      </p:sp>
      <p:sp>
        <p:nvSpPr>
          <p:cNvPr id="4" name="ZoneTexte 3"/>
          <p:cNvSpPr txBox="1"/>
          <p:nvPr userDrawn="1"/>
        </p:nvSpPr>
        <p:spPr>
          <a:xfrm>
            <a:off x="251520" y="6525344"/>
            <a:ext cx="3096344" cy="261610"/>
          </a:xfrm>
          <a:prstGeom prst="rect">
            <a:avLst/>
          </a:prstGeom>
          <a:noFill/>
        </p:spPr>
        <p:txBody>
          <a:bodyPr wrap="square" rtlCol="0">
            <a:spAutoFit/>
          </a:bodyPr>
          <a:lstStyle/>
          <a:p>
            <a:r>
              <a:rPr lang="fr-FR" sz="1100" b="1" noProof="0" dirty="0">
                <a:solidFill>
                  <a:schemeClr val="tx1"/>
                </a:solidFill>
              </a:rPr>
              <a:t>I</a:t>
            </a:r>
            <a:r>
              <a:rPr lang="fr-FR" sz="1100" b="1" noProof="0" dirty="0">
                <a:solidFill>
                  <a:srgbClr val="EE0612"/>
                </a:solidFill>
              </a:rPr>
              <a:t>4</a:t>
            </a:r>
            <a:r>
              <a:rPr lang="fr-FR" sz="1100" b="1" noProof="0" dirty="0">
                <a:solidFill>
                  <a:schemeClr val="tx1"/>
                </a:solidFill>
              </a:rPr>
              <a:t>CE</a:t>
            </a:r>
            <a:r>
              <a:rPr lang="fr-FR" sz="1100" b="1" baseline="0" noProof="0" dirty="0">
                <a:solidFill>
                  <a:schemeClr val="tx1"/>
                </a:solidFill>
              </a:rPr>
              <a:t> </a:t>
            </a:r>
            <a:r>
              <a:rPr lang="fr-FR" sz="1100" b="0" baseline="0" noProof="0" dirty="0">
                <a:solidFill>
                  <a:schemeClr val="tx1"/>
                </a:solidFill>
              </a:rPr>
              <a:t>–</a:t>
            </a:r>
            <a:r>
              <a:rPr lang="fr-FR" sz="1100" b="1" baseline="0" noProof="0" dirty="0">
                <a:solidFill>
                  <a:schemeClr val="tx1"/>
                </a:solidFill>
              </a:rPr>
              <a:t> </a:t>
            </a:r>
            <a:r>
              <a:rPr lang="fr-FR" sz="1100" b="0" noProof="0" dirty="0">
                <a:solidFill>
                  <a:schemeClr val="tx1"/>
                </a:solidFill>
              </a:rPr>
              <a:t>Institut de l’économie pour le climat</a:t>
            </a:r>
          </a:p>
        </p:txBody>
      </p:sp>
    </p:spTree>
    <p:extLst>
      <p:ext uri="{BB962C8B-B14F-4D97-AF65-F5344CB8AC3E}">
        <p14:creationId xmlns:p14="http://schemas.microsoft.com/office/powerpoint/2010/main" val="1150546897"/>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76C5AA8-FD96-EB5A-7198-74555AE5FD3D}"/>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AE82C3F-458E-83A4-CEE2-A5803BC06B5B}"/>
              </a:ext>
            </a:extLst>
          </p:cNvPr>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BB0D3E-AF1E-7C64-EAAB-2C8920223921}"/>
              </a:ext>
            </a:extLst>
          </p:cNvPr>
          <p:cNvSpPr>
            <a:spLocks noGrp="1"/>
          </p:cNvSpPr>
          <p:nvPr>
            <p:ph type="dt" sz="half" idx="10"/>
          </p:nvPr>
        </p:nvSpPr>
        <p:spPr/>
        <p:txBody>
          <a:bodyPr/>
          <a:lstStyle/>
          <a:p>
            <a:fld id="{71C46158-A0FD-4FBB-9C4B-91F6A3CF894D}" type="datetimeFigureOut">
              <a:rPr lang="fr-FR" smtClean="0"/>
              <a:t>08/02/2024</a:t>
            </a:fld>
            <a:endParaRPr lang="fr-FR"/>
          </a:p>
        </p:txBody>
      </p:sp>
      <p:sp>
        <p:nvSpPr>
          <p:cNvPr id="5" name="Espace réservé du pied de page 4">
            <a:extLst>
              <a:ext uri="{FF2B5EF4-FFF2-40B4-BE49-F238E27FC236}">
                <a16:creationId xmlns:a16="http://schemas.microsoft.com/office/drawing/2014/main" id="{11A723A7-CD66-EB31-DE26-8E8CB6D5145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D6F0F4D-9341-9964-BFE2-B2C084507C28}"/>
              </a:ext>
            </a:extLst>
          </p:cNvPr>
          <p:cNvSpPr>
            <a:spLocks noGrp="1"/>
          </p:cNvSpPr>
          <p:nvPr>
            <p:ph type="sldNum" sz="quarter" idx="12"/>
          </p:nvPr>
        </p:nvSpPr>
        <p:spPr/>
        <p:txBody>
          <a:bodyPr/>
          <a:lstStyle/>
          <a:p>
            <a:fld id="{0FC230BC-E1B7-487E-A0A8-FB3667A98B26}" type="slidenum">
              <a:rPr lang="fr-FR" smtClean="0"/>
              <a:t>‹N°›</a:t>
            </a:fld>
            <a:endParaRPr lang="fr-FR"/>
          </a:p>
        </p:txBody>
      </p:sp>
    </p:spTree>
    <p:extLst>
      <p:ext uri="{BB962C8B-B14F-4D97-AF65-F5344CB8AC3E}">
        <p14:creationId xmlns:p14="http://schemas.microsoft.com/office/powerpoint/2010/main" val="17179470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Diapositive de titre 2">
    <p:spTree>
      <p:nvGrpSpPr>
        <p:cNvPr id="1" name=""/>
        <p:cNvGrpSpPr/>
        <p:nvPr/>
      </p:nvGrpSpPr>
      <p:grpSpPr>
        <a:xfrm>
          <a:off x="0" y="0"/>
          <a:ext cx="0" cy="0"/>
          <a:chOff x="0" y="0"/>
          <a:chExt cx="0" cy="0"/>
        </a:xfrm>
      </p:grpSpPr>
      <p:pic>
        <p:nvPicPr>
          <p:cNvPr id="6" name="Imag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1975" b="43100"/>
          <a:stretch/>
        </p:blipFill>
        <p:spPr>
          <a:xfrm>
            <a:off x="-1" y="-27384"/>
            <a:ext cx="9144002" cy="6912768"/>
          </a:xfrm>
          <a:prstGeom prst="rect">
            <a:avLst/>
          </a:prstGeom>
        </p:spPr>
      </p:pic>
      <p:sp>
        <p:nvSpPr>
          <p:cNvPr id="5" name="Rectangle 4"/>
          <p:cNvSpPr/>
          <p:nvPr userDrawn="1"/>
        </p:nvSpPr>
        <p:spPr>
          <a:xfrm>
            <a:off x="2465766" y="2181704"/>
            <a:ext cx="6685992" cy="268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Titre 1"/>
          <p:cNvSpPr>
            <a:spLocks noGrp="1"/>
          </p:cNvSpPr>
          <p:nvPr>
            <p:ph type="ctrTitle"/>
          </p:nvPr>
        </p:nvSpPr>
        <p:spPr>
          <a:xfrm>
            <a:off x="2573778" y="2288109"/>
            <a:ext cx="6462718" cy="1212900"/>
          </a:xfrm>
        </p:spPr>
        <p:txBody>
          <a:bodyPr anchor="t">
            <a:normAutofit/>
          </a:bodyPr>
          <a:lstStyle>
            <a:lvl1pPr algn="l">
              <a:defRPr sz="2400">
                <a:solidFill>
                  <a:srgbClr val="174195"/>
                </a:solidFill>
              </a:defRPr>
            </a:lvl1pPr>
          </a:lstStyle>
          <a:p>
            <a:r>
              <a:rPr lang="fr-FR"/>
              <a:t>Modifiez le style du titre</a:t>
            </a:r>
            <a:endParaRPr lang="en-US"/>
          </a:p>
        </p:txBody>
      </p:sp>
      <p:sp>
        <p:nvSpPr>
          <p:cNvPr id="3" name="Sous-titre 2"/>
          <p:cNvSpPr>
            <a:spLocks noGrp="1"/>
          </p:cNvSpPr>
          <p:nvPr>
            <p:ph type="subTitle" idx="1"/>
          </p:nvPr>
        </p:nvSpPr>
        <p:spPr>
          <a:xfrm>
            <a:off x="2573778" y="3501008"/>
            <a:ext cx="6462718" cy="504056"/>
          </a:xfrm>
        </p:spPr>
        <p:txBody>
          <a:bodyPr>
            <a:normAutofit/>
          </a:bodyPr>
          <a:lstStyle>
            <a:lvl1pPr marL="0" indent="0" algn="l">
              <a:buNone/>
              <a:defRPr sz="1350">
                <a:solidFill>
                  <a:srgbClr val="174195"/>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Modifiez le style des sous-titres du masque</a:t>
            </a:r>
            <a:endParaRPr lang="en-US"/>
          </a:p>
        </p:txBody>
      </p:sp>
      <p:sp>
        <p:nvSpPr>
          <p:cNvPr id="14" name="Espace réservé du texte 13"/>
          <p:cNvSpPr>
            <a:spLocks noGrp="1"/>
          </p:cNvSpPr>
          <p:nvPr>
            <p:ph type="body" sz="quarter" idx="13" hasCustomPrompt="1"/>
          </p:nvPr>
        </p:nvSpPr>
        <p:spPr>
          <a:xfrm>
            <a:off x="2573160" y="4293097"/>
            <a:ext cx="6463352" cy="360041"/>
          </a:xfrm>
        </p:spPr>
        <p:txBody>
          <a:bodyPr>
            <a:noAutofit/>
          </a:bodyPr>
          <a:lstStyle>
            <a:lvl1pPr marL="0" indent="0">
              <a:buNone/>
              <a:defRPr sz="1350">
                <a:solidFill>
                  <a:srgbClr val="174195"/>
                </a:solidFill>
              </a:defRPr>
            </a:lvl1pPr>
          </a:lstStyle>
          <a:p>
            <a:pPr lvl="0"/>
            <a:r>
              <a:rPr lang="en-US"/>
              <a:t>AUTEURS &amp; LIEU</a:t>
            </a:r>
          </a:p>
        </p:txBody>
      </p:sp>
      <p:sp>
        <p:nvSpPr>
          <p:cNvPr id="17" name="Espace réservé du texte 13"/>
          <p:cNvSpPr>
            <a:spLocks noGrp="1"/>
          </p:cNvSpPr>
          <p:nvPr>
            <p:ph type="body" sz="quarter" idx="14" hasCustomPrompt="1"/>
          </p:nvPr>
        </p:nvSpPr>
        <p:spPr>
          <a:xfrm>
            <a:off x="5328084" y="6329959"/>
            <a:ext cx="1479406" cy="360041"/>
          </a:xfrm>
        </p:spPr>
        <p:txBody>
          <a:bodyPr anchor="ctr">
            <a:noAutofit/>
          </a:bodyPr>
          <a:lstStyle>
            <a:lvl1pPr marL="0" indent="0" algn="ctr">
              <a:buNone/>
              <a:defRPr sz="1050">
                <a:solidFill>
                  <a:schemeClr val="bg1"/>
                </a:solidFill>
              </a:defRPr>
            </a:lvl1pPr>
          </a:lstStyle>
          <a:p>
            <a:pPr lvl="0"/>
            <a:r>
              <a:rPr lang="en-US"/>
              <a:t>DATE</a:t>
            </a:r>
          </a:p>
        </p:txBody>
      </p:sp>
      <p:pic>
        <p:nvPicPr>
          <p:cNvPr id="23" name="Imag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1" y="188640"/>
            <a:ext cx="972107" cy="1502846"/>
          </a:xfrm>
          <a:prstGeom prst="rect">
            <a:avLst/>
          </a:prstGeom>
        </p:spPr>
      </p:pic>
    </p:spTree>
    <p:extLst>
      <p:ext uri="{BB962C8B-B14F-4D97-AF65-F5344CB8AC3E}">
        <p14:creationId xmlns:p14="http://schemas.microsoft.com/office/powerpoint/2010/main" val="197305889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484784"/>
            <a:ext cx="8640960" cy="4896544"/>
          </a:xfrm>
        </p:spPr>
        <p:txBody>
          <a:bodyPr/>
          <a:lstStyle>
            <a:lvl1pPr>
              <a:spcBef>
                <a:spcPts val="450"/>
              </a:spcBef>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ZoneTexte 6"/>
          <p:cNvSpPr txBox="1"/>
          <p:nvPr userDrawn="1"/>
        </p:nvSpPr>
        <p:spPr>
          <a:xfrm>
            <a:off x="251521" y="6525345"/>
            <a:ext cx="3096344" cy="219291"/>
          </a:xfrm>
          <a:prstGeom prst="rect">
            <a:avLst/>
          </a:prstGeom>
          <a:noFill/>
        </p:spPr>
        <p:txBody>
          <a:bodyPr wrap="square" rtlCol="0">
            <a:spAutoFit/>
          </a:bodyPr>
          <a:lstStyle/>
          <a:p>
            <a:r>
              <a:rPr lang="fr-FR" sz="825" b="1" noProof="0">
                <a:solidFill>
                  <a:schemeClr val="tx1"/>
                </a:solidFill>
              </a:rPr>
              <a:t>I</a:t>
            </a:r>
            <a:r>
              <a:rPr lang="fr-FR" sz="825" b="1" noProof="0">
                <a:solidFill>
                  <a:srgbClr val="EE0612"/>
                </a:solidFill>
              </a:rPr>
              <a:t>4</a:t>
            </a:r>
            <a:r>
              <a:rPr lang="fr-FR" sz="825" b="1" noProof="0">
                <a:solidFill>
                  <a:schemeClr val="tx1"/>
                </a:solidFill>
              </a:rPr>
              <a:t>CE</a:t>
            </a:r>
            <a:r>
              <a:rPr lang="fr-FR" sz="825" b="1" baseline="0" noProof="0">
                <a:solidFill>
                  <a:schemeClr val="tx1"/>
                </a:solidFill>
              </a:rPr>
              <a:t> </a:t>
            </a:r>
            <a:r>
              <a:rPr lang="fr-FR" sz="825" b="0" baseline="0" noProof="0">
                <a:solidFill>
                  <a:schemeClr val="tx1"/>
                </a:solidFill>
              </a:rPr>
              <a:t>–</a:t>
            </a:r>
            <a:r>
              <a:rPr lang="fr-FR" sz="825" b="1" baseline="0" noProof="0">
                <a:solidFill>
                  <a:schemeClr val="tx1"/>
                </a:solidFill>
              </a:rPr>
              <a:t> </a:t>
            </a:r>
            <a:r>
              <a:rPr lang="fr-FR" sz="825" b="0" noProof="0">
                <a:solidFill>
                  <a:schemeClr val="tx1"/>
                </a:solidFill>
              </a:rPr>
              <a:t>Institut de l’économie pour le climat</a:t>
            </a:r>
          </a:p>
        </p:txBody>
      </p:sp>
      <p:sp>
        <p:nvSpPr>
          <p:cNvPr id="8" name="Titre 7"/>
          <p:cNvSpPr>
            <a:spLocks noGrp="1"/>
          </p:cNvSpPr>
          <p:nvPr>
            <p:ph type="title"/>
          </p:nvPr>
        </p:nvSpPr>
        <p:spPr>
          <a:xfrm>
            <a:off x="251520" y="404664"/>
            <a:ext cx="8640960" cy="720080"/>
          </a:xfrm>
          <a:noFill/>
        </p:spPr>
        <p:txBody>
          <a:bodyPr>
            <a:normAutofit/>
          </a:bodyPr>
          <a:lstStyle>
            <a:lvl1pPr algn="l">
              <a:defRPr sz="2400">
                <a:solidFill>
                  <a:srgbClr val="174195"/>
                </a:solidFill>
                <a:latin typeface="+mn-lt"/>
              </a:defRPr>
            </a:lvl1pPr>
          </a:lstStyle>
          <a:p>
            <a:r>
              <a:rPr lang="fr-FR"/>
              <a:t>Modifiez le style du titre</a:t>
            </a:r>
            <a:endParaRPr lang="en-US"/>
          </a:p>
        </p:txBody>
      </p:sp>
      <p:sp>
        <p:nvSpPr>
          <p:cNvPr id="4" name="Espace réservé du texte 3"/>
          <p:cNvSpPr>
            <a:spLocks noGrp="1"/>
          </p:cNvSpPr>
          <p:nvPr>
            <p:ph type="body" sz="quarter" idx="10" hasCustomPrompt="1"/>
          </p:nvPr>
        </p:nvSpPr>
        <p:spPr>
          <a:xfrm>
            <a:off x="251520" y="115889"/>
            <a:ext cx="8640960" cy="288925"/>
          </a:xfrm>
          <a:noFill/>
        </p:spPr>
        <p:txBody>
          <a:bodyPr>
            <a:noAutofit/>
          </a:bodyPr>
          <a:lstStyle>
            <a:lvl1pPr marL="0" indent="0">
              <a:buNone/>
              <a:defRPr sz="1050">
                <a:solidFill>
                  <a:srgbClr val="4565AF"/>
                </a:solidFill>
                <a:latin typeface="+mn-lt"/>
              </a:defRPr>
            </a:lvl1pPr>
          </a:lstStyle>
          <a:p>
            <a:pPr lvl="0"/>
            <a:r>
              <a:rPr lang="en-US"/>
              <a:t>PLAN</a:t>
            </a:r>
          </a:p>
        </p:txBody>
      </p:sp>
      <p:pic>
        <p:nvPicPr>
          <p:cNvPr id="6" name="Imag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50" b="81302"/>
          <a:stretch/>
        </p:blipFill>
        <p:spPr>
          <a:xfrm>
            <a:off x="0" y="1234576"/>
            <a:ext cx="9144000" cy="144016"/>
          </a:xfrm>
          <a:prstGeom prst="rect">
            <a:avLst/>
          </a:prstGeom>
        </p:spPr>
      </p:pic>
    </p:spTree>
    <p:extLst>
      <p:ext uri="{BB962C8B-B14F-4D97-AF65-F5344CB8AC3E}">
        <p14:creationId xmlns:p14="http://schemas.microsoft.com/office/powerpoint/2010/main" val="1175538175"/>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Intertitre 2">
    <p:spTree>
      <p:nvGrpSpPr>
        <p:cNvPr id="1" name=""/>
        <p:cNvGrpSpPr/>
        <p:nvPr/>
      </p:nvGrpSpPr>
      <p:grpSpPr>
        <a:xfrm>
          <a:off x="0" y="0"/>
          <a:ext cx="0" cy="0"/>
          <a:chOff x="0" y="0"/>
          <a:chExt cx="0" cy="0"/>
        </a:xfrm>
      </p:grpSpPr>
      <p:pic>
        <p:nvPicPr>
          <p:cNvPr id="5" name="Imag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1975" b="43100"/>
          <a:stretch/>
        </p:blipFill>
        <p:spPr>
          <a:xfrm>
            <a:off x="-1" y="-27384"/>
            <a:ext cx="9144002" cy="6912768"/>
          </a:xfrm>
          <a:prstGeom prst="rect">
            <a:avLst/>
          </a:prstGeom>
        </p:spPr>
      </p:pic>
      <p:sp>
        <p:nvSpPr>
          <p:cNvPr id="2" name="Titre 1"/>
          <p:cNvSpPr>
            <a:spLocks noGrp="1"/>
          </p:cNvSpPr>
          <p:nvPr>
            <p:ph type="title"/>
          </p:nvPr>
        </p:nvSpPr>
        <p:spPr>
          <a:xfrm>
            <a:off x="1043608" y="2179464"/>
            <a:ext cx="8100392" cy="2354436"/>
          </a:xfrm>
          <a:solidFill>
            <a:schemeClr val="bg1"/>
          </a:solidFill>
        </p:spPr>
        <p:txBody>
          <a:bodyPr/>
          <a:lstStyle>
            <a:lvl1pPr algn="l">
              <a:defRPr>
                <a:latin typeface="+mn-lt"/>
              </a:defRPr>
            </a:lvl1pPr>
          </a:lstStyle>
          <a:p>
            <a:r>
              <a:rPr lang="fr-FR"/>
              <a:t>Modifiez le style du titre</a:t>
            </a:r>
            <a:endParaRPr lang="en-US"/>
          </a:p>
        </p:txBody>
      </p:sp>
      <p:sp>
        <p:nvSpPr>
          <p:cNvPr id="7" name="ZoneTexte 6"/>
          <p:cNvSpPr txBox="1"/>
          <p:nvPr userDrawn="1"/>
        </p:nvSpPr>
        <p:spPr>
          <a:xfrm>
            <a:off x="683569" y="6525345"/>
            <a:ext cx="3096344" cy="219291"/>
          </a:xfrm>
          <a:prstGeom prst="rect">
            <a:avLst/>
          </a:prstGeom>
          <a:noFill/>
        </p:spPr>
        <p:txBody>
          <a:bodyPr wrap="square" rtlCol="0">
            <a:spAutoFit/>
          </a:bodyPr>
          <a:lstStyle/>
          <a:p>
            <a:r>
              <a:rPr lang="fr-FR" sz="825" b="1" noProof="0">
                <a:solidFill>
                  <a:schemeClr val="bg1"/>
                </a:solidFill>
              </a:rPr>
              <a:t>I4CE</a:t>
            </a:r>
            <a:r>
              <a:rPr lang="fr-FR" sz="825" b="1" baseline="0" noProof="0">
                <a:solidFill>
                  <a:schemeClr val="bg1"/>
                </a:solidFill>
              </a:rPr>
              <a:t> </a:t>
            </a:r>
            <a:r>
              <a:rPr lang="fr-FR" sz="825" b="0" baseline="0" noProof="0">
                <a:solidFill>
                  <a:schemeClr val="bg1"/>
                </a:solidFill>
              </a:rPr>
              <a:t>–</a:t>
            </a:r>
            <a:r>
              <a:rPr lang="fr-FR" sz="825" b="1" baseline="0" noProof="0">
                <a:solidFill>
                  <a:schemeClr val="bg1"/>
                </a:solidFill>
              </a:rPr>
              <a:t> </a:t>
            </a:r>
            <a:r>
              <a:rPr lang="fr-FR" sz="825" b="0" noProof="0">
                <a:solidFill>
                  <a:schemeClr val="bg1"/>
                </a:solidFill>
              </a:rPr>
              <a:t>Institut de l’économie pour le climat</a:t>
            </a:r>
          </a:p>
        </p:txBody>
      </p:sp>
    </p:spTree>
    <p:extLst>
      <p:ext uri="{BB962C8B-B14F-4D97-AF65-F5344CB8AC3E}">
        <p14:creationId xmlns:p14="http://schemas.microsoft.com/office/powerpoint/2010/main" val="1855976280"/>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484784"/>
            <a:ext cx="8640960" cy="4896544"/>
          </a:xfrm>
        </p:spPr>
        <p:txBody>
          <a:bodyPr/>
          <a:lstStyle>
            <a:lvl1pPr>
              <a:spcBef>
                <a:spcPts val="450"/>
              </a:spcBef>
              <a:defRPr/>
            </a:lvl1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ZoneTexte 6"/>
          <p:cNvSpPr txBox="1"/>
          <p:nvPr userDrawn="1"/>
        </p:nvSpPr>
        <p:spPr>
          <a:xfrm>
            <a:off x="251521" y="6525345"/>
            <a:ext cx="3096344" cy="219291"/>
          </a:xfrm>
          <a:prstGeom prst="rect">
            <a:avLst/>
          </a:prstGeom>
          <a:noFill/>
        </p:spPr>
        <p:txBody>
          <a:bodyPr wrap="square" rtlCol="0">
            <a:spAutoFit/>
          </a:bodyPr>
          <a:lstStyle/>
          <a:p>
            <a:r>
              <a:rPr lang="fr-FR" sz="825" b="1" noProof="0">
                <a:solidFill>
                  <a:schemeClr val="tx1"/>
                </a:solidFill>
              </a:rPr>
              <a:t>I</a:t>
            </a:r>
            <a:r>
              <a:rPr lang="fr-FR" sz="825" b="1" noProof="0">
                <a:solidFill>
                  <a:srgbClr val="EE0612"/>
                </a:solidFill>
              </a:rPr>
              <a:t>4</a:t>
            </a:r>
            <a:r>
              <a:rPr lang="fr-FR" sz="825" b="1" noProof="0">
                <a:solidFill>
                  <a:schemeClr val="tx1"/>
                </a:solidFill>
              </a:rPr>
              <a:t>CE</a:t>
            </a:r>
            <a:r>
              <a:rPr lang="fr-FR" sz="825" b="1" baseline="0" noProof="0">
                <a:solidFill>
                  <a:schemeClr val="tx1"/>
                </a:solidFill>
              </a:rPr>
              <a:t> </a:t>
            </a:r>
            <a:r>
              <a:rPr lang="fr-FR" sz="825" b="0" baseline="0" noProof="0">
                <a:solidFill>
                  <a:schemeClr val="tx1"/>
                </a:solidFill>
              </a:rPr>
              <a:t>–</a:t>
            </a:r>
            <a:r>
              <a:rPr lang="fr-FR" sz="825" b="1" baseline="0" noProof="0">
                <a:solidFill>
                  <a:schemeClr val="tx1"/>
                </a:solidFill>
              </a:rPr>
              <a:t> </a:t>
            </a:r>
            <a:r>
              <a:rPr lang="fr-FR" sz="825" b="0" noProof="0">
                <a:solidFill>
                  <a:schemeClr val="tx1"/>
                </a:solidFill>
              </a:rPr>
              <a:t>Institut de l’économie pour le climat</a:t>
            </a:r>
          </a:p>
        </p:txBody>
      </p:sp>
      <p:sp>
        <p:nvSpPr>
          <p:cNvPr id="8" name="Titre 7"/>
          <p:cNvSpPr>
            <a:spLocks noGrp="1"/>
          </p:cNvSpPr>
          <p:nvPr>
            <p:ph type="title"/>
          </p:nvPr>
        </p:nvSpPr>
        <p:spPr>
          <a:xfrm>
            <a:off x="251520" y="404664"/>
            <a:ext cx="8640960" cy="720080"/>
          </a:xfrm>
          <a:noFill/>
        </p:spPr>
        <p:txBody>
          <a:bodyPr>
            <a:normAutofit/>
          </a:bodyPr>
          <a:lstStyle>
            <a:lvl1pPr algn="l">
              <a:defRPr sz="2400">
                <a:solidFill>
                  <a:srgbClr val="174195"/>
                </a:solidFill>
                <a:latin typeface="+mn-lt"/>
              </a:defRPr>
            </a:lvl1pPr>
          </a:lstStyle>
          <a:p>
            <a:r>
              <a:rPr lang="fr-FR"/>
              <a:t>Modifiez le style du titre</a:t>
            </a:r>
            <a:endParaRPr lang="en-US"/>
          </a:p>
        </p:txBody>
      </p:sp>
      <p:sp>
        <p:nvSpPr>
          <p:cNvPr id="4" name="Espace réservé du texte 3"/>
          <p:cNvSpPr>
            <a:spLocks noGrp="1"/>
          </p:cNvSpPr>
          <p:nvPr>
            <p:ph type="body" sz="quarter" idx="10" hasCustomPrompt="1"/>
          </p:nvPr>
        </p:nvSpPr>
        <p:spPr>
          <a:xfrm>
            <a:off x="251520" y="115889"/>
            <a:ext cx="8640960" cy="288925"/>
          </a:xfrm>
          <a:noFill/>
        </p:spPr>
        <p:txBody>
          <a:bodyPr>
            <a:noAutofit/>
          </a:bodyPr>
          <a:lstStyle>
            <a:lvl1pPr marL="0" indent="0">
              <a:buNone/>
              <a:defRPr sz="1200">
                <a:solidFill>
                  <a:srgbClr val="4565AF"/>
                </a:solidFill>
                <a:latin typeface="+mn-lt"/>
              </a:defRPr>
            </a:lvl1pPr>
          </a:lstStyle>
          <a:p>
            <a:pPr lvl="0"/>
            <a:r>
              <a:rPr lang="en-US"/>
              <a:t>PLAN</a:t>
            </a:r>
          </a:p>
        </p:txBody>
      </p:sp>
      <p:pic>
        <p:nvPicPr>
          <p:cNvPr id="6" name="Imag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50" b="81302"/>
          <a:stretch/>
        </p:blipFill>
        <p:spPr>
          <a:xfrm>
            <a:off x="0" y="1234576"/>
            <a:ext cx="9144000" cy="144016"/>
          </a:xfrm>
          <a:prstGeom prst="rect">
            <a:avLst/>
          </a:prstGeom>
        </p:spPr>
      </p:pic>
    </p:spTree>
    <p:extLst>
      <p:ext uri="{BB962C8B-B14F-4D97-AF65-F5344CB8AC3E}">
        <p14:creationId xmlns:p14="http://schemas.microsoft.com/office/powerpoint/2010/main" val="4211786269"/>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Titre et 2 contenus">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484784"/>
            <a:ext cx="4248472" cy="4896544"/>
          </a:xfrm>
        </p:spPr>
        <p:txBody>
          <a:bodyPr/>
          <a:lstStyle>
            <a:lvl1pPr>
              <a:spcBef>
                <a:spcPts val="450"/>
              </a:spcBef>
              <a:defRPr/>
            </a:lvl1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ZoneTexte 6"/>
          <p:cNvSpPr txBox="1"/>
          <p:nvPr userDrawn="1"/>
        </p:nvSpPr>
        <p:spPr>
          <a:xfrm>
            <a:off x="251521" y="6525345"/>
            <a:ext cx="3096344" cy="219291"/>
          </a:xfrm>
          <a:prstGeom prst="rect">
            <a:avLst/>
          </a:prstGeom>
          <a:noFill/>
        </p:spPr>
        <p:txBody>
          <a:bodyPr wrap="square" rtlCol="0">
            <a:spAutoFit/>
          </a:bodyPr>
          <a:lstStyle/>
          <a:p>
            <a:r>
              <a:rPr lang="fr-FR" sz="825" b="1" noProof="0">
                <a:solidFill>
                  <a:schemeClr val="tx1"/>
                </a:solidFill>
              </a:rPr>
              <a:t>I</a:t>
            </a:r>
            <a:r>
              <a:rPr lang="fr-FR" sz="825" b="1" noProof="0">
                <a:solidFill>
                  <a:srgbClr val="EE0612"/>
                </a:solidFill>
              </a:rPr>
              <a:t>4</a:t>
            </a:r>
            <a:r>
              <a:rPr lang="fr-FR" sz="825" b="1" noProof="0">
                <a:solidFill>
                  <a:schemeClr val="tx1"/>
                </a:solidFill>
              </a:rPr>
              <a:t>CE</a:t>
            </a:r>
            <a:r>
              <a:rPr lang="fr-FR" sz="825" b="1" baseline="0" noProof="0">
                <a:solidFill>
                  <a:schemeClr val="tx1"/>
                </a:solidFill>
              </a:rPr>
              <a:t> </a:t>
            </a:r>
            <a:r>
              <a:rPr lang="fr-FR" sz="825" b="0" baseline="0" noProof="0">
                <a:solidFill>
                  <a:schemeClr val="tx1"/>
                </a:solidFill>
              </a:rPr>
              <a:t>–</a:t>
            </a:r>
            <a:r>
              <a:rPr lang="fr-FR" sz="825" b="1" baseline="0" noProof="0">
                <a:solidFill>
                  <a:schemeClr val="tx1"/>
                </a:solidFill>
              </a:rPr>
              <a:t> </a:t>
            </a:r>
            <a:r>
              <a:rPr lang="fr-FR" sz="825" b="0" noProof="0">
                <a:solidFill>
                  <a:schemeClr val="tx1"/>
                </a:solidFill>
              </a:rPr>
              <a:t>Institut de l’économie pour le climat</a:t>
            </a:r>
          </a:p>
        </p:txBody>
      </p:sp>
      <p:sp>
        <p:nvSpPr>
          <p:cNvPr id="8" name="Titre 7"/>
          <p:cNvSpPr>
            <a:spLocks noGrp="1"/>
          </p:cNvSpPr>
          <p:nvPr>
            <p:ph type="title"/>
          </p:nvPr>
        </p:nvSpPr>
        <p:spPr>
          <a:xfrm>
            <a:off x="251520" y="260648"/>
            <a:ext cx="8640960" cy="720080"/>
          </a:xfrm>
          <a:noFill/>
        </p:spPr>
        <p:txBody>
          <a:bodyPr>
            <a:normAutofit/>
          </a:bodyPr>
          <a:lstStyle>
            <a:lvl1pPr algn="l">
              <a:defRPr sz="2400">
                <a:solidFill>
                  <a:srgbClr val="174195"/>
                </a:solidFill>
                <a:latin typeface="+mn-lt"/>
              </a:defRPr>
            </a:lvl1pPr>
          </a:lstStyle>
          <a:p>
            <a:r>
              <a:rPr lang="fr-FR"/>
              <a:t>Modifiez le style du titre</a:t>
            </a:r>
            <a:endParaRPr lang="en-US"/>
          </a:p>
        </p:txBody>
      </p:sp>
      <p:pic>
        <p:nvPicPr>
          <p:cNvPr id="6" name="Imag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50" b="81302"/>
          <a:stretch/>
        </p:blipFill>
        <p:spPr>
          <a:xfrm>
            <a:off x="0" y="1234576"/>
            <a:ext cx="9144000" cy="144016"/>
          </a:xfrm>
          <a:prstGeom prst="rect">
            <a:avLst/>
          </a:prstGeom>
        </p:spPr>
      </p:pic>
      <p:sp>
        <p:nvSpPr>
          <p:cNvPr id="9" name="Espace réservé du contenu 2"/>
          <p:cNvSpPr>
            <a:spLocks noGrp="1"/>
          </p:cNvSpPr>
          <p:nvPr>
            <p:ph idx="11"/>
          </p:nvPr>
        </p:nvSpPr>
        <p:spPr>
          <a:xfrm>
            <a:off x="4644009" y="1484784"/>
            <a:ext cx="4248472" cy="4896544"/>
          </a:xfrm>
        </p:spPr>
        <p:txBody>
          <a:bodyPr/>
          <a:lstStyle>
            <a:lvl1pPr>
              <a:spcBef>
                <a:spcPts val="450"/>
              </a:spcBef>
              <a:defRPr/>
            </a:lvl1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137256843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titre 1">
    <p:spTree>
      <p:nvGrpSpPr>
        <p:cNvPr id="1" name=""/>
        <p:cNvGrpSpPr/>
        <p:nvPr/>
      </p:nvGrpSpPr>
      <p:grpSpPr>
        <a:xfrm>
          <a:off x="0" y="0"/>
          <a:ext cx="0" cy="0"/>
          <a:chOff x="0" y="0"/>
          <a:chExt cx="0" cy="0"/>
        </a:xfrm>
      </p:grpSpPr>
      <p:sp>
        <p:nvSpPr>
          <p:cNvPr id="2" name="Titre 1"/>
          <p:cNvSpPr>
            <a:spLocks noGrp="1"/>
          </p:cNvSpPr>
          <p:nvPr>
            <p:ph type="title"/>
          </p:nvPr>
        </p:nvSpPr>
        <p:spPr>
          <a:xfrm>
            <a:off x="395536" y="2790056"/>
            <a:ext cx="8352928" cy="1143000"/>
          </a:xfrm>
        </p:spPr>
        <p:txBody>
          <a:bodyPr/>
          <a:lstStyle>
            <a:lvl1pPr algn="l">
              <a:defRPr/>
            </a:lvl1pPr>
          </a:lstStyle>
          <a:p>
            <a:r>
              <a:rPr lang="fr-FR"/>
              <a:t>Modifiez le style du titre</a:t>
            </a:r>
            <a:endParaRPr lang="en-US"/>
          </a:p>
        </p:txBody>
      </p:sp>
      <p:sp>
        <p:nvSpPr>
          <p:cNvPr id="6" name="Triangle rectangle 5"/>
          <p:cNvSpPr/>
          <p:nvPr userDrawn="1"/>
        </p:nvSpPr>
        <p:spPr>
          <a:xfrm rot="5400000">
            <a:off x="28528" y="-31441"/>
            <a:ext cx="2708919" cy="2771801"/>
          </a:xfrm>
          <a:prstGeom prst="rtTriangle">
            <a:avLst/>
          </a:prstGeom>
          <a:solidFill>
            <a:srgbClr val="009E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riangle rectangle 6"/>
          <p:cNvSpPr/>
          <p:nvPr userDrawn="1"/>
        </p:nvSpPr>
        <p:spPr>
          <a:xfrm rot="16200000">
            <a:off x="6173561" y="3897505"/>
            <a:ext cx="2953054" cy="2987824"/>
          </a:xfrm>
          <a:prstGeom prst="rtTriangle">
            <a:avLst/>
          </a:prstGeom>
          <a:solidFill>
            <a:srgbClr val="444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userDrawn="1"/>
        </p:nvSpPr>
        <p:spPr>
          <a:xfrm>
            <a:off x="251520" y="6525344"/>
            <a:ext cx="3096344" cy="261610"/>
          </a:xfrm>
          <a:prstGeom prst="rect">
            <a:avLst/>
          </a:prstGeom>
          <a:noFill/>
        </p:spPr>
        <p:txBody>
          <a:bodyPr wrap="square" rtlCol="0">
            <a:spAutoFit/>
          </a:bodyPr>
          <a:lstStyle/>
          <a:p>
            <a:r>
              <a:rPr lang="fr-FR" sz="1100" b="1" noProof="0" dirty="0">
                <a:solidFill>
                  <a:schemeClr val="tx1"/>
                </a:solidFill>
              </a:rPr>
              <a:t>I</a:t>
            </a:r>
            <a:r>
              <a:rPr lang="fr-FR" sz="1100" b="1" noProof="0" dirty="0">
                <a:solidFill>
                  <a:srgbClr val="EE0612"/>
                </a:solidFill>
              </a:rPr>
              <a:t>4</a:t>
            </a:r>
            <a:r>
              <a:rPr lang="fr-FR" sz="1100" b="1" noProof="0" dirty="0">
                <a:solidFill>
                  <a:schemeClr val="tx1"/>
                </a:solidFill>
              </a:rPr>
              <a:t>CE</a:t>
            </a:r>
            <a:r>
              <a:rPr lang="fr-FR" sz="1100" b="1" baseline="0" noProof="0" dirty="0">
                <a:solidFill>
                  <a:schemeClr val="tx1"/>
                </a:solidFill>
              </a:rPr>
              <a:t> </a:t>
            </a:r>
            <a:r>
              <a:rPr lang="fr-FR" sz="1100" b="0" baseline="0" noProof="0" dirty="0">
                <a:solidFill>
                  <a:schemeClr val="tx1"/>
                </a:solidFill>
              </a:rPr>
              <a:t>–</a:t>
            </a:r>
            <a:r>
              <a:rPr lang="fr-FR" sz="1100" b="1" baseline="0" noProof="0" dirty="0">
                <a:solidFill>
                  <a:schemeClr val="tx1"/>
                </a:solidFill>
              </a:rPr>
              <a:t> </a:t>
            </a:r>
            <a:r>
              <a:rPr lang="fr-FR" sz="1100" b="0" noProof="0" dirty="0">
                <a:solidFill>
                  <a:schemeClr val="tx1"/>
                </a:solidFill>
              </a:rPr>
              <a:t>Institut de l’économie pour le climat</a:t>
            </a:r>
          </a:p>
        </p:txBody>
      </p:sp>
    </p:spTree>
    <p:extLst>
      <p:ext uri="{BB962C8B-B14F-4D97-AF65-F5344CB8AC3E}">
        <p14:creationId xmlns:p14="http://schemas.microsoft.com/office/powerpoint/2010/main" val="154534737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ertitre 2">
    <p:spTree>
      <p:nvGrpSpPr>
        <p:cNvPr id="1" name=""/>
        <p:cNvGrpSpPr/>
        <p:nvPr/>
      </p:nvGrpSpPr>
      <p:grpSpPr>
        <a:xfrm>
          <a:off x="0" y="0"/>
          <a:ext cx="0" cy="0"/>
          <a:chOff x="0" y="0"/>
          <a:chExt cx="0" cy="0"/>
        </a:xfrm>
      </p:grpSpPr>
      <p:pic>
        <p:nvPicPr>
          <p:cNvPr id="6" name="Imag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4585" b="36376"/>
          <a:stretch/>
        </p:blipFill>
        <p:spPr>
          <a:xfrm>
            <a:off x="-14392" y="0"/>
            <a:ext cx="9158391" cy="6858000"/>
          </a:xfrm>
          <a:prstGeom prst="rect">
            <a:avLst/>
          </a:prstGeom>
        </p:spPr>
      </p:pic>
      <p:sp>
        <p:nvSpPr>
          <p:cNvPr id="2" name="Titre 1"/>
          <p:cNvSpPr>
            <a:spLocks noGrp="1"/>
          </p:cNvSpPr>
          <p:nvPr>
            <p:ph type="title"/>
          </p:nvPr>
        </p:nvSpPr>
        <p:spPr>
          <a:xfrm>
            <a:off x="1043608" y="2492896"/>
            <a:ext cx="8100392" cy="1800200"/>
          </a:xfrm>
          <a:solidFill>
            <a:schemeClr val="bg1"/>
          </a:solidFill>
        </p:spPr>
        <p:txBody>
          <a:bodyPr/>
          <a:lstStyle>
            <a:lvl1pPr algn="l">
              <a:defRPr>
                <a:latin typeface="+mn-lt"/>
              </a:defRPr>
            </a:lvl1pPr>
          </a:lstStyle>
          <a:p>
            <a:r>
              <a:rPr lang="fr-FR"/>
              <a:t>Modifiez le style du titre</a:t>
            </a:r>
            <a:endParaRPr lang="en-US" dirty="0"/>
          </a:p>
        </p:txBody>
      </p:sp>
      <p:sp>
        <p:nvSpPr>
          <p:cNvPr id="7" name="ZoneTexte 6"/>
          <p:cNvSpPr txBox="1"/>
          <p:nvPr userDrawn="1"/>
        </p:nvSpPr>
        <p:spPr>
          <a:xfrm>
            <a:off x="683568" y="6525344"/>
            <a:ext cx="3096344" cy="261610"/>
          </a:xfrm>
          <a:prstGeom prst="rect">
            <a:avLst/>
          </a:prstGeom>
          <a:noFill/>
        </p:spPr>
        <p:txBody>
          <a:bodyPr wrap="square" rtlCol="0">
            <a:spAutoFit/>
          </a:bodyPr>
          <a:lstStyle/>
          <a:p>
            <a:r>
              <a:rPr lang="fr-FR" sz="1100" b="1" noProof="0" dirty="0">
                <a:solidFill>
                  <a:schemeClr val="bg1"/>
                </a:solidFill>
              </a:rPr>
              <a:t>I4CE</a:t>
            </a:r>
            <a:r>
              <a:rPr lang="fr-FR" sz="1100" b="1" baseline="0" noProof="0" dirty="0">
                <a:solidFill>
                  <a:schemeClr val="bg1"/>
                </a:solidFill>
              </a:rPr>
              <a:t> </a:t>
            </a:r>
            <a:r>
              <a:rPr lang="fr-FR" sz="1100" b="0" baseline="0" noProof="0" dirty="0">
                <a:solidFill>
                  <a:schemeClr val="bg1"/>
                </a:solidFill>
              </a:rPr>
              <a:t>–</a:t>
            </a:r>
            <a:r>
              <a:rPr lang="fr-FR" sz="1100" b="1" baseline="0" noProof="0" dirty="0">
                <a:solidFill>
                  <a:schemeClr val="bg1"/>
                </a:solidFill>
              </a:rPr>
              <a:t> </a:t>
            </a:r>
            <a:r>
              <a:rPr lang="fr-FR" sz="1100" b="0" noProof="0" dirty="0">
                <a:solidFill>
                  <a:schemeClr val="bg1"/>
                </a:solidFill>
              </a:rPr>
              <a:t>Institut de l’économie pour le climat</a:t>
            </a:r>
          </a:p>
        </p:txBody>
      </p:sp>
    </p:spTree>
    <p:extLst>
      <p:ext uri="{BB962C8B-B14F-4D97-AF65-F5344CB8AC3E}">
        <p14:creationId xmlns:p14="http://schemas.microsoft.com/office/powerpoint/2010/main" val="42919425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3.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theme" Target="../theme/theme5.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9" name="ZoneTexte 8"/>
          <p:cNvSpPr txBox="1"/>
          <p:nvPr userDrawn="1"/>
        </p:nvSpPr>
        <p:spPr>
          <a:xfrm>
            <a:off x="8028384" y="6525344"/>
            <a:ext cx="714879" cy="261610"/>
          </a:xfrm>
          <a:prstGeom prst="rect">
            <a:avLst/>
          </a:prstGeom>
          <a:noFill/>
        </p:spPr>
        <p:txBody>
          <a:bodyPr wrap="square" rtlCol="0" anchor="ctr">
            <a:spAutoFit/>
          </a:bodyPr>
          <a:lstStyle/>
          <a:p>
            <a:pPr algn="r"/>
            <a:fld id="{4CD7E3A1-C030-45DE-94E5-3A8730541A5B}" type="slidenum">
              <a:rPr lang="en-US" sz="1100" smtClean="0">
                <a:solidFill>
                  <a:schemeClr val="tx1"/>
                </a:solidFill>
              </a:rPr>
              <a:t>‹N°›</a:t>
            </a:fld>
            <a:endParaRPr lang="en-US" sz="1100" dirty="0">
              <a:solidFill>
                <a:schemeClr val="tx1"/>
              </a:solidFill>
            </a:endParaRPr>
          </a:p>
        </p:txBody>
      </p:sp>
    </p:spTree>
    <p:extLst>
      <p:ext uri="{BB962C8B-B14F-4D97-AF65-F5344CB8AC3E}">
        <p14:creationId xmlns:p14="http://schemas.microsoft.com/office/powerpoint/2010/main" val="409371463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4" r:id="rId3"/>
    <p:sldLayoutId id="2147483650" r:id="rId4"/>
    <p:sldLayoutId id="2147483665" r:id="rId5"/>
    <p:sldLayoutId id="2147483654" r:id="rId6"/>
    <p:sldLayoutId id="2147483655" r:id="rId7"/>
    <p:sldLayoutId id="2147483658" r:id="rId8"/>
    <p:sldLayoutId id="2147483661" r:id="rId9"/>
    <p:sldLayoutId id="2147483663" r:id="rId10"/>
    <p:sldLayoutId id="2147483662" r:id="rId11"/>
    <p:sldLayoutId id="2147483656" r:id="rId12"/>
    <p:sldLayoutId id="2147483657" r:id="rId13"/>
    <p:sldLayoutId id="2147483666" r:id="rId14"/>
    <p:sldLayoutId id="2147483667" r:id="rId15"/>
    <p:sldLayoutId id="2147483668" r:id="rId16"/>
    <p:sldLayoutId id="2147483669" r:id="rId17"/>
  </p:sldLayoutIdLst>
  <p:transition>
    <p:fade/>
  </p:transition>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9" name="ZoneTexte 8"/>
          <p:cNvSpPr txBox="1"/>
          <p:nvPr userDrawn="1"/>
        </p:nvSpPr>
        <p:spPr>
          <a:xfrm>
            <a:off x="8028384" y="6525344"/>
            <a:ext cx="714879" cy="261610"/>
          </a:xfrm>
          <a:prstGeom prst="rect">
            <a:avLst/>
          </a:prstGeom>
          <a:noFill/>
        </p:spPr>
        <p:txBody>
          <a:bodyPr wrap="square" rtlCol="0" anchor="ctr">
            <a:spAutoFit/>
          </a:bodyPr>
          <a:lstStyle/>
          <a:p>
            <a:pPr algn="r"/>
            <a:fld id="{4CD7E3A1-C030-45DE-94E5-3A8730541A5B}" type="slidenum">
              <a:rPr lang="en-US" sz="1100" smtClean="0">
                <a:solidFill>
                  <a:schemeClr val="tx1"/>
                </a:solidFill>
              </a:rPr>
              <a:t>‹N°›</a:t>
            </a:fld>
            <a:endParaRPr lang="en-US" sz="1100">
              <a:solidFill>
                <a:schemeClr val="tx1"/>
              </a:solidFill>
            </a:endParaRPr>
          </a:p>
        </p:txBody>
      </p:sp>
    </p:spTree>
    <p:extLst>
      <p:ext uri="{BB962C8B-B14F-4D97-AF65-F5344CB8AC3E}">
        <p14:creationId xmlns:p14="http://schemas.microsoft.com/office/powerpoint/2010/main" val="395359390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Lst>
  <p:transition>
    <p:fade/>
  </p:transition>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9" name="ZoneTexte 8"/>
          <p:cNvSpPr txBox="1"/>
          <p:nvPr userDrawn="1"/>
        </p:nvSpPr>
        <p:spPr>
          <a:xfrm>
            <a:off x="8028384" y="6525344"/>
            <a:ext cx="714879" cy="261610"/>
          </a:xfrm>
          <a:prstGeom prst="rect">
            <a:avLst/>
          </a:prstGeom>
          <a:noFill/>
        </p:spPr>
        <p:txBody>
          <a:bodyPr wrap="square" rtlCol="0" anchor="ctr">
            <a:spAutoFit/>
          </a:bodyPr>
          <a:lstStyle/>
          <a:p>
            <a:pPr algn="r"/>
            <a:fld id="{4CD7E3A1-C030-45DE-94E5-3A8730541A5B}" type="slidenum">
              <a:rPr lang="en-US" sz="1100" smtClean="0">
                <a:solidFill>
                  <a:schemeClr val="tx1"/>
                </a:solidFill>
              </a:rPr>
              <a:t>‹N°›</a:t>
            </a:fld>
            <a:endParaRPr lang="en-US" sz="1100">
              <a:solidFill>
                <a:schemeClr val="tx1"/>
              </a:solidFill>
            </a:endParaRPr>
          </a:p>
        </p:txBody>
      </p:sp>
    </p:spTree>
    <p:extLst>
      <p:ext uri="{BB962C8B-B14F-4D97-AF65-F5344CB8AC3E}">
        <p14:creationId xmlns:p14="http://schemas.microsoft.com/office/powerpoint/2010/main" val="233911515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49" r:id="rId14"/>
  </p:sldLayoutIdLst>
  <p:transition>
    <p:fade/>
  </p:transition>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9" name="ZoneTexte 8"/>
          <p:cNvSpPr txBox="1"/>
          <p:nvPr userDrawn="1"/>
        </p:nvSpPr>
        <p:spPr>
          <a:xfrm>
            <a:off x="8028384" y="6525344"/>
            <a:ext cx="714879" cy="261610"/>
          </a:xfrm>
          <a:prstGeom prst="rect">
            <a:avLst/>
          </a:prstGeom>
          <a:noFill/>
        </p:spPr>
        <p:txBody>
          <a:bodyPr wrap="square" rtlCol="0" anchor="ctr">
            <a:spAutoFit/>
          </a:bodyPr>
          <a:lstStyle/>
          <a:p>
            <a:pPr algn="r"/>
            <a:fld id="{4CD7E3A1-C030-45DE-94E5-3A8730541A5B}" type="slidenum">
              <a:rPr lang="en-US" sz="1100" smtClean="0">
                <a:solidFill>
                  <a:schemeClr val="tx1"/>
                </a:solidFill>
              </a:rPr>
              <a:t>‹N°›</a:t>
            </a:fld>
            <a:endParaRPr lang="en-US" sz="1100">
              <a:solidFill>
                <a:schemeClr val="tx1"/>
              </a:solidFill>
            </a:endParaRPr>
          </a:p>
        </p:txBody>
      </p:sp>
    </p:spTree>
    <p:extLst>
      <p:ext uri="{BB962C8B-B14F-4D97-AF65-F5344CB8AC3E}">
        <p14:creationId xmlns:p14="http://schemas.microsoft.com/office/powerpoint/2010/main" val="396202349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transition>
    <p:fade/>
  </p:transition>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A2AE21B-EE1A-CB66-0595-581E60159B8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58A047F-6BB7-828F-9E30-5172CEBDAAC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A87DD1C-8C35-0F78-193C-815D98B44CC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1C46158-A0FD-4FBB-9C4B-91F6A3CF894D}" type="datetimeFigureOut">
              <a:rPr lang="fr-FR" smtClean="0"/>
              <a:t>08/02/2024</a:t>
            </a:fld>
            <a:endParaRPr lang="fr-FR"/>
          </a:p>
        </p:txBody>
      </p:sp>
      <p:sp>
        <p:nvSpPr>
          <p:cNvPr id="5" name="Espace réservé du pied de page 4">
            <a:extLst>
              <a:ext uri="{FF2B5EF4-FFF2-40B4-BE49-F238E27FC236}">
                <a16:creationId xmlns:a16="http://schemas.microsoft.com/office/drawing/2014/main" id="{B58FA09E-6F55-1CB8-8B10-13D3248B4C8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929FB8E-F2BE-7A80-5759-F6FA7A93084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C230BC-E1B7-487E-A0A8-FB3667A98B26}" type="slidenum">
              <a:rPr lang="fr-FR" smtClean="0"/>
              <a:t>‹N°›</a:t>
            </a:fld>
            <a:endParaRPr lang="fr-FR"/>
          </a:p>
        </p:txBody>
      </p:sp>
    </p:spTree>
    <p:extLst>
      <p:ext uri="{BB962C8B-B14F-4D97-AF65-F5344CB8AC3E}">
        <p14:creationId xmlns:p14="http://schemas.microsoft.com/office/powerpoint/2010/main" val="41985517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43.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7.jpg"/><Relationship Id="rId1" Type="http://schemas.openxmlformats.org/officeDocument/2006/relationships/slideLayout" Target="../slideLayouts/slideLayout4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7.jp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7.jp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7.jp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7.jp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hyperlink" Target="https://www.i4ce.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7.jp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hyperlink" Target="mailto:Fran&#231;ois.thomazeau@i4ce.org" TargetMode="External"/><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50.xml"/><Relationship Id="rId5" Type="http://schemas.openxmlformats.org/officeDocument/2006/relationships/image" Target="../media/image52.png"/><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51.xm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18" Type="http://schemas.openxmlformats.org/officeDocument/2006/relationships/image" Target="../media/image72.png"/><Relationship Id="rId3" Type="http://schemas.openxmlformats.org/officeDocument/2006/relationships/image" Target="../media/image57.png"/><Relationship Id="rId21" Type="http://schemas.openxmlformats.org/officeDocument/2006/relationships/image" Target="../media/image75.png"/><Relationship Id="rId7" Type="http://schemas.openxmlformats.org/officeDocument/2006/relationships/image" Target="../media/image61.png"/><Relationship Id="rId12" Type="http://schemas.openxmlformats.org/officeDocument/2006/relationships/image" Target="../media/image66.png"/><Relationship Id="rId17" Type="http://schemas.openxmlformats.org/officeDocument/2006/relationships/image" Target="../media/image71.png"/><Relationship Id="rId2" Type="http://schemas.openxmlformats.org/officeDocument/2006/relationships/notesSlide" Target="../notesSlides/notesSlide16.xml"/><Relationship Id="rId16" Type="http://schemas.openxmlformats.org/officeDocument/2006/relationships/image" Target="../media/image70.png"/><Relationship Id="rId20" Type="http://schemas.openxmlformats.org/officeDocument/2006/relationships/image" Target="../media/image74.png"/><Relationship Id="rId1" Type="http://schemas.openxmlformats.org/officeDocument/2006/relationships/slideLayout" Target="../slideLayouts/slideLayout50.xml"/><Relationship Id="rId6" Type="http://schemas.openxmlformats.org/officeDocument/2006/relationships/image" Target="../media/image60.gif"/><Relationship Id="rId11" Type="http://schemas.openxmlformats.org/officeDocument/2006/relationships/image" Target="../media/image65.png"/><Relationship Id="rId5" Type="http://schemas.openxmlformats.org/officeDocument/2006/relationships/image" Target="../media/image59.png"/><Relationship Id="rId15" Type="http://schemas.openxmlformats.org/officeDocument/2006/relationships/image" Target="../media/image69.png"/><Relationship Id="rId10" Type="http://schemas.openxmlformats.org/officeDocument/2006/relationships/image" Target="../media/image64.png"/><Relationship Id="rId19" Type="http://schemas.openxmlformats.org/officeDocument/2006/relationships/image" Target="../media/image73.png"/><Relationship Id="rId4" Type="http://schemas.openxmlformats.org/officeDocument/2006/relationships/image" Target="../media/image58.jpeg"/><Relationship Id="rId9" Type="http://schemas.openxmlformats.org/officeDocument/2006/relationships/image" Target="../media/image63.jpeg"/><Relationship Id="rId14" Type="http://schemas.openxmlformats.org/officeDocument/2006/relationships/image" Target="../media/image6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8.xml"/><Relationship Id="rId1" Type="http://schemas.openxmlformats.org/officeDocument/2006/relationships/slideLayout" Target="../slideLayouts/slideLayout50.xml"/><Relationship Id="rId6" Type="http://schemas.openxmlformats.org/officeDocument/2006/relationships/image" Target="../media/image79.svg"/><Relationship Id="rId5" Type="http://schemas.openxmlformats.org/officeDocument/2006/relationships/image" Target="../media/image78.png"/><Relationship Id="rId4" Type="http://schemas.openxmlformats.org/officeDocument/2006/relationships/image" Target="../media/image77.svg"/></Relationships>
</file>

<file path=ppt/slides/_rels/slide3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9.xml"/><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4.xml"/></Relationships>
</file>

<file path=ppt/slides/_rels/slide37.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20.xml"/><Relationship Id="rId1" Type="http://schemas.openxmlformats.org/officeDocument/2006/relationships/slideLayout" Target="../slideLayouts/slideLayout74.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 Id="rId9" Type="http://schemas.openxmlformats.org/officeDocument/2006/relationships/image" Target="../media/image8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40.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9.png"/><Relationship Id="rId3" Type="http://schemas.openxmlformats.org/officeDocument/2006/relationships/image" Target="../media/image89.png"/><Relationship Id="rId7" Type="http://schemas.openxmlformats.org/officeDocument/2006/relationships/image" Target="../media/image93.png"/><Relationship Id="rId12" Type="http://schemas.openxmlformats.org/officeDocument/2006/relationships/image" Target="../media/image98.png"/><Relationship Id="rId2" Type="http://schemas.openxmlformats.org/officeDocument/2006/relationships/notesSlide" Target="../notesSlides/notesSlide22.xml"/><Relationship Id="rId1" Type="http://schemas.openxmlformats.org/officeDocument/2006/relationships/slideLayout" Target="../slideLayouts/slideLayout72.xml"/><Relationship Id="rId6" Type="http://schemas.openxmlformats.org/officeDocument/2006/relationships/image" Target="../media/image92.png"/><Relationship Id="rId11" Type="http://schemas.openxmlformats.org/officeDocument/2006/relationships/image" Target="../media/image97.png"/><Relationship Id="rId5" Type="http://schemas.openxmlformats.org/officeDocument/2006/relationships/image" Target="../media/image91.png"/><Relationship Id="rId15" Type="http://schemas.openxmlformats.org/officeDocument/2006/relationships/image" Target="../media/image101.png"/><Relationship Id="rId10" Type="http://schemas.openxmlformats.org/officeDocument/2006/relationships/image" Target="../media/image96.png"/><Relationship Id="rId4" Type="http://schemas.openxmlformats.org/officeDocument/2006/relationships/image" Target="../media/image90.png"/><Relationship Id="rId9" Type="http://schemas.openxmlformats.org/officeDocument/2006/relationships/image" Target="../media/image95.png"/><Relationship Id="rId14" Type="http://schemas.openxmlformats.org/officeDocument/2006/relationships/image" Target="../media/image100.png"/></Relationships>
</file>

<file path=ppt/slides/_rels/slide41.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3.png"/><Relationship Id="rId12" Type="http://schemas.openxmlformats.org/officeDocument/2006/relationships/image" Target="../media/image98.png"/><Relationship Id="rId2" Type="http://schemas.openxmlformats.org/officeDocument/2006/relationships/image" Target="../media/image102.png"/><Relationship Id="rId1" Type="http://schemas.openxmlformats.org/officeDocument/2006/relationships/slideLayout" Target="../slideLayouts/slideLayout4.xml"/><Relationship Id="rId6" Type="http://schemas.openxmlformats.org/officeDocument/2006/relationships/image" Target="../media/image92.png"/><Relationship Id="rId11" Type="http://schemas.openxmlformats.org/officeDocument/2006/relationships/image" Target="../media/image97.png"/><Relationship Id="rId5" Type="http://schemas.openxmlformats.org/officeDocument/2006/relationships/image" Target="../media/image91.png"/><Relationship Id="rId10" Type="http://schemas.openxmlformats.org/officeDocument/2006/relationships/image" Target="../media/image96.png"/><Relationship Id="rId4" Type="http://schemas.openxmlformats.org/officeDocument/2006/relationships/image" Target="../media/image90.png"/><Relationship Id="rId9" Type="http://schemas.openxmlformats.org/officeDocument/2006/relationships/image" Target="../media/image95.png"/></Relationships>
</file>

<file path=ppt/slides/_rels/slide42.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2.xml"/></Relationships>
</file>

<file path=ppt/slides/_rels/slide43.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72.xml"/></Relationships>
</file>

<file path=ppt/slides/_rels/slide44.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27.jpg"/><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27.jp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019335" y="2979701"/>
            <a:ext cx="6984106" cy="1470545"/>
          </a:xfrm>
          <a:noFill/>
        </p:spPr>
        <p:txBody>
          <a:bodyPr>
            <a:noAutofit/>
          </a:bodyPr>
          <a:lstStyle/>
          <a:p>
            <a:r>
              <a:rPr lang="fr-FR" sz="2800" noProof="0" dirty="0"/>
              <a:t>Financement de la transition écologique : les collectivités locales en ont-elles les moyens ?</a:t>
            </a:r>
          </a:p>
        </p:txBody>
      </p:sp>
      <p:sp>
        <p:nvSpPr>
          <p:cNvPr id="4" name="Espace réservé du texte 3"/>
          <p:cNvSpPr>
            <a:spLocks noGrp="1"/>
          </p:cNvSpPr>
          <p:nvPr>
            <p:ph type="body" sz="quarter" idx="13"/>
          </p:nvPr>
        </p:nvSpPr>
        <p:spPr>
          <a:xfrm>
            <a:off x="2029629" y="4221088"/>
            <a:ext cx="6984791" cy="360041"/>
          </a:xfrm>
        </p:spPr>
        <p:txBody>
          <a:bodyPr/>
          <a:lstStyle/>
          <a:p>
            <a:r>
              <a:rPr lang="fr-FR" dirty="0"/>
              <a:t>Morgane Nicol</a:t>
            </a:r>
          </a:p>
        </p:txBody>
      </p:sp>
      <p:sp>
        <p:nvSpPr>
          <p:cNvPr id="5" name="Espace réservé du texte 4"/>
          <p:cNvSpPr>
            <a:spLocks noGrp="1"/>
          </p:cNvSpPr>
          <p:nvPr>
            <p:ph type="body" sz="quarter" idx="14"/>
          </p:nvPr>
        </p:nvSpPr>
        <p:spPr>
          <a:xfrm>
            <a:off x="6372200" y="6309320"/>
            <a:ext cx="1728192" cy="360041"/>
          </a:xfrm>
        </p:spPr>
        <p:txBody>
          <a:bodyPr/>
          <a:lstStyle/>
          <a:p>
            <a:r>
              <a:rPr lang="fr-FR" dirty="0"/>
              <a:t>09/02/2024</a:t>
            </a:r>
            <a:endParaRPr lang="fr-FR" noProof="0" dirty="0"/>
          </a:p>
        </p:txBody>
      </p:sp>
    </p:spTree>
    <p:extLst>
      <p:ext uri="{BB962C8B-B14F-4D97-AF65-F5344CB8AC3E}">
        <p14:creationId xmlns:p14="http://schemas.microsoft.com/office/powerpoint/2010/main" val="4102705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73557B99-A696-A01B-D818-0D3D3311D16C}"/>
              </a:ext>
            </a:extLst>
          </p:cNvPr>
          <p:cNvSpPr>
            <a:spLocks noGrp="1"/>
          </p:cNvSpPr>
          <p:nvPr>
            <p:ph type="body" sz="quarter" idx="10"/>
          </p:nvPr>
        </p:nvSpPr>
        <p:spPr/>
        <p:txBody>
          <a:bodyPr/>
          <a:lstStyle/>
          <a:p>
            <a:endParaRPr lang="fr-FR"/>
          </a:p>
        </p:txBody>
      </p:sp>
      <p:sp>
        <p:nvSpPr>
          <p:cNvPr id="7" name="Titre 2">
            <a:extLst>
              <a:ext uri="{FF2B5EF4-FFF2-40B4-BE49-F238E27FC236}">
                <a16:creationId xmlns:a16="http://schemas.microsoft.com/office/drawing/2014/main" id="{219A10B9-ABF5-8ED7-6B07-6E6D8B522A20}"/>
              </a:ext>
            </a:extLst>
          </p:cNvPr>
          <p:cNvSpPr>
            <a:spLocks noGrp="1"/>
          </p:cNvSpPr>
          <p:nvPr>
            <p:ph type="title"/>
          </p:nvPr>
        </p:nvSpPr>
        <p:spPr>
          <a:xfrm>
            <a:off x="224242" y="476672"/>
            <a:ext cx="8640960" cy="720080"/>
          </a:xfrm>
        </p:spPr>
        <p:txBody>
          <a:bodyPr>
            <a:normAutofit/>
          </a:bodyPr>
          <a:lstStyle/>
          <a:p>
            <a:r>
              <a:rPr lang="fr-FR" sz="2000" b="1" dirty="0"/>
              <a:t>Un rythme d’accélération des investissements climat trop faible</a:t>
            </a:r>
            <a:endParaRPr lang="fr-FR" sz="2000" b="1" dirty="0">
              <a:cs typeface="Helvetica"/>
            </a:endParaRPr>
          </a:p>
        </p:txBody>
      </p:sp>
      <p:pic>
        <p:nvPicPr>
          <p:cNvPr id="9" name="Image 8">
            <a:extLst>
              <a:ext uri="{FF2B5EF4-FFF2-40B4-BE49-F238E27FC236}">
                <a16:creationId xmlns:a16="http://schemas.microsoft.com/office/drawing/2014/main" id="{8ECFA209-B69B-0DDA-1E9C-88BAD9E65DDF}"/>
              </a:ext>
            </a:extLst>
          </p:cNvPr>
          <p:cNvPicPr>
            <a:picLocks noChangeAspect="1"/>
          </p:cNvPicPr>
          <p:nvPr/>
        </p:nvPicPr>
        <p:blipFill rotWithShape="1">
          <a:blip r:embed="rId2"/>
          <a:srcRect l="5420" b="19707"/>
          <a:stretch/>
        </p:blipFill>
        <p:spPr>
          <a:xfrm>
            <a:off x="122735" y="1372678"/>
            <a:ext cx="6076908" cy="4720618"/>
          </a:xfrm>
          <a:prstGeom prst="rect">
            <a:avLst/>
          </a:prstGeom>
        </p:spPr>
      </p:pic>
      <p:pic>
        <p:nvPicPr>
          <p:cNvPr id="10" name="Image 9">
            <a:extLst>
              <a:ext uri="{FF2B5EF4-FFF2-40B4-BE49-F238E27FC236}">
                <a16:creationId xmlns:a16="http://schemas.microsoft.com/office/drawing/2014/main" id="{384AE0D9-33CE-64CD-B999-730BA020E6D1}"/>
              </a:ext>
            </a:extLst>
          </p:cNvPr>
          <p:cNvPicPr>
            <a:picLocks noChangeAspect="1"/>
          </p:cNvPicPr>
          <p:nvPr/>
        </p:nvPicPr>
        <p:blipFill rotWithShape="1">
          <a:blip r:embed="rId3"/>
          <a:srcRect t="15826" r="45899"/>
          <a:stretch/>
        </p:blipFill>
        <p:spPr>
          <a:xfrm>
            <a:off x="5862262" y="2020750"/>
            <a:ext cx="3174234" cy="4720618"/>
          </a:xfrm>
          <a:prstGeom prst="rect">
            <a:avLst/>
          </a:prstGeom>
        </p:spPr>
      </p:pic>
      <p:sp>
        <p:nvSpPr>
          <p:cNvPr id="11" name="ZoneTexte 10">
            <a:extLst>
              <a:ext uri="{FF2B5EF4-FFF2-40B4-BE49-F238E27FC236}">
                <a16:creationId xmlns:a16="http://schemas.microsoft.com/office/drawing/2014/main" id="{D2BE0BAB-1C2C-E972-C92D-830968A7DE8F}"/>
              </a:ext>
            </a:extLst>
          </p:cNvPr>
          <p:cNvSpPr txBox="1"/>
          <p:nvPr/>
        </p:nvSpPr>
        <p:spPr>
          <a:xfrm>
            <a:off x="6084168" y="1578858"/>
            <a:ext cx="3174234" cy="553998"/>
          </a:xfrm>
          <a:prstGeom prst="rect">
            <a:avLst/>
          </a:prstGeom>
          <a:noFill/>
        </p:spPr>
        <p:txBody>
          <a:bodyPr wrap="square" rtlCol="0">
            <a:spAutoFit/>
          </a:bodyPr>
          <a:lstStyle/>
          <a:p>
            <a:r>
              <a:rPr lang="fr-FR" sz="1500" b="1" dirty="0">
                <a:solidFill>
                  <a:schemeClr val="tx2"/>
                </a:solidFill>
              </a:rPr>
              <a:t>Comparaison avec ensemble des investissements climat</a:t>
            </a:r>
          </a:p>
        </p:txBody>
      </p:sp>
    </p:spTree>
    <p:extLst>
      <p:ext uri="{BB962C8B-B14F-4D97-AF65-F5344CB8AC3E}">
        <p14:creationId xmlns:p14="http://schemas.microsoft.com/office/powerpoint/2010/main" val="394609141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3DECF26-EC0F-DA1C-BADC-398FD989DE58}"/>
              </a:ext>
            </a:extLst>
          </p:cNvPr>
          <p:cNvSpPr>
            <a:spLocks noGrp="1"/>
          </p:cNvSpPr>
          <p:nvPr>
            <p:ph type="title"/>
          </p:nvPr>
        </p:nvSpPr>
        <p:spPr/>
        <p:txBody>
          <a:bodyPr>
            <a:normAutofit/>
          </a:bodyPr>
          <a:lstStyle/>
          <a:p>
            <a:r>
              <a:rPr lang="fr-FR" sz="2200" dirty="0"/>
              <a:t>Comparer les chiffres : comprendre les différences de périmètre</a:t>
            </a:r>
          </a:p>
        </p:txBody>
      </p:sp>
      <p:sp>
        <p:nvSpPr>
          <p:cNvPr id="4" name="Espace réservé du texte 3">
            <a:extLst>
              <a:ext uri="{FF2B5EF4-FFF2-40B4-BE49-F238E27FC236}">
                <a16:creationId xmlns:a16="http://schemas.microsoft.com/office/drawing/2014/main" id="{A8B76D36-53BC-9BD9-6B42-944522A27247}"/>
              </a:ext>
            </a:extLst>
          </p:cNvPr>
          <p:cNvSpPr>
            <a:spLocks noGrp="1"/>
          </p:cNvSpPr>
          <p:nvPr>
            <p:ph type="body" sz="quarter" idx="10"/>
          </p:nvPr>
        </p:nvSpPr>
        <p:spPr/>
        <p:txBody>
          <a:bodyPr/>
          <a:lstStyle/>
          <a:p>
            <a:endParaRPr lang="fr-FR"/>
          </a:p>
        </p:txBody>
      </p:sp>
      <p:pic>
        <p:nvPicPr>
          <p:cNvPr id="9" name="Image 8">
            <a:extLst>
              <a:ext uri="{FF2B5EF4-FFF2-40B4-BE49-F238E27FC236}">
                <a16:creationId xmlns:a16="http://schemas.microsoft.com/office/drawing/2014/main" id="{613EA038-B2AD-42AA-A55D-CC4399DCE0DC}"/>
              </a:ext>
            </a:extLst>
          </p:cNvPr>
          <p:cNvPicPr>
            <a:picLocks noChangeAspect="1"/>
          </p:cNvPicPr>
          <p:nvPr/>
        </p:nvPicPr>
        <p:blipFill>
          <a:blip r:embed="rId2"/>
          <a:stretch>
            <a:fillRect/>
          </a:stretch>
        </p:blipFill>
        <p:spPr>
          <a:xfrm>
            <a:off x="107504" y="1413520"/>
            <a:ext cx="6480720" cy="5434708"/>
          </a:xfrm>
          <a:prstGeom prst="rect">
            <a:avLst/>
          </a:prstGeom>
        </p:spPr>
      </p:pic>
      <p:sp>
        <p:nvSpPr>
          <p:cNvPr id="10" name="ZoneTexte 9">
            <a:extLst>
              <a:ext uri="{FF2B5EF4-FFF2-40B4-BE49-F238E27FC236}">
                <a16:creationId xmlns:a16="http://schemas.microsoft.com/office/drawing/2014/main" id="{67B1939E-E6F1-820B-0B3C-95A475541D3F}"/>
              </a:ext>
            </a:extLst>
          </p:cNvPr>
          <p:cNvSpPr txBox="1"/>
          <p:nvPr/>
        </p:nvSpPr>
        <p:spPr>
          <a:xfrm>
            <a:off x="6660232" y="2532960"/>
            <a:ext cx="2339752" cy="3416320"/>
          </a:xfrm>
          <a:prstGeom prst="rect">
            <a:avLst/>
          </a:prstGeom>
          <a:noFill/>
        </p:spPr>
        <p:txBody>
          <a:bodyPr wrap="square" rtlCol="0">
            <a:spAutoFit/>
          </a:bodyPr>
          <a:lstStyle/>
          <a:p>
            <a:r>
              <a:rPr lang="fr-FR" dirty="0"/>
              <a:t>Rapport Pisani-Ferry Mahfouz : </a:t>
            </a:r>
            <a:r>
              <a:rPr lang="fr-FR" sz="1800" b="1" dirty="0">
                <a:solidFill>
                  <a:schemeClr val="tx1">
                    <a:lumMod val="50000"/>
                  </a:schemeClr>
                </a:solidFill>
                <a:cs typeface="Calibri" panose="020F0502020204030204" pitchFamily="34" charset="0"/>
              </a:rPr>
              <a:t>: </a:t>
            </a:r>
          </a:p>
          <a:p>
            <a:r>
              <a:rPr lang="fr-FR" sz="1800" dirty="0">
                <a:solidFill>
                  <a:schemeClr val="tx1">
                    <a:lumMod val="50000"/>
                  </a:schemeClr>
                </a:solidFill>
                <a:cs typeface="Calibri" panose="020F0502020204030204" pitchFamily="34" charset="0"/>
              </a:rPr>
              <a:t>+64 Md€ nets par an d’ici 2030 tous acteurs confondus pour l’atténuation (hors agri), </a:t>
            </a:r>
          </a:p>
          <a:p>
            <a:endParaRPr lang="fr-FR" dirty="0">
              <a:solidFill>
                <a:schemeClr val="tx1">
                  <a:lumMod val="50000"/>
                </a:schemeClr>
              </a:solidFill>
              <a:cs typeface="Calibri" panose="020F0502020204030204" pitchFamily="34" charset="0"/>
            </a:endParaRPr>
          </a:p>
          <a:p>
            <a:r>
              <a:rPr lang="fr-FR" sz="1800" dirty="0">
                <a:solidFill>
                  <a:schemeClr val="tx1">
                    <a:lumMod val="50000"/>
                  </a:schemeClr>
                </a:solidFill>
                <a:cs typeface="Calibri" panose="020F0502020204030204" pitchFamily="34" charset="0"/>
              </a:rPr>
              <a:t>dont environ 30Mds de dépenses publiques </a:t>
            </a:r>
            <a:endParaRPr lang="fr-FR" dirty="0"/>
          </a:p>
          <a:p>
            <a:endParaRPr lang="fr-FR" dirty="0"/>
          </a:p>
        </p:txBody>
      </p:sp>
    </p:spTree>
    <p:extLst>
      <p:ext uri="{BB962C8B-B14F-4D97-AF65-F5344CB8AC3E}">
        <p14:creationId xmlns:p14="http://schemas.microsoft.com/office/powerpoint/2010/main" val="416324095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B805E6F-E46F-7EA7-4769-6DEE3DD1F911}"/>
              </a:ext>
            </a:extLst>
          </p:cNvPr>
          <p:cNvSpPr>
            <a:spLocks noGrp="1"/>
          </p:cNvSpPr>
          <p:nvPr>
            <p:ph type="title"/>
          </p:nvPr>
        </p:nvSpPr>
        <p:spPr/>
        <p:txBody>
          <a:bodyPr>
            <a:noAutofit/>
          </a:bodyPr>
          <a:lstStyle/>
          <a:p>
            <a:r>
              <a:rPr lang="fr-FR" sz="2200" dirty="0"/>
              <a:t>Des besoins auxquels il faudra en plus ajouter les besoins pour l’adaptation au changement climatique</a:t>
            </a:r>
          </a:p>
        </p:txBody>
      </p:sp>
      <p:sp>
        <p:nvSpPr>
          <p:cNvPr id="4" name="Espace réservé du texte 3">
            <a:extLst>
              <a:ext uri="{FF2B5EF4-FFF2-40B4-BE49-F238E27FC236}">
                <a16:creationId xmlns:a16="http://schemas.microsoft.com/office/drawing/2014/main" id="{383A22E3-A960-2B88-AF4A-1C99B8A154C5}"/>
              </a:ext>
            </a:extLst>
          </p:cNvPr>
          <p:cNvSpPr>
            <a:spLocks noGrp="1"/>
          </p:cNvSpPr>
          <p:nvPr>
            <p:ph type="body" sz="quarter" idx="10"/>
          </p:nvPr>
        </p:nvSpPr>
        <p:spPr/>
        <p:txBody>
          <a:bodyPr/>
          <a:lstStyle/>
          <a:p>
            <a:endParaRPr lang="fr-FR" dirty="0"/>
          </a:p>
        </p:txBody>
      </p:sp>
      <p:pic>
        <p:nvPicPr>
          <p:cNvPr id="7" name="Image 6">
            <a:extLst>
              <a:ext uri="{FF2B5EF4-FFF2-40B4-BE49-F238E27FC236}">
                <a16:creationId xmlns:a16="http://schemas.microsoft.com/office/drawing/2014/main" id="{15F50406-BCE6-E6B8-9FDF-6B104F27A879}"/>
              </a:ext>
            </a:extLst>
          </p:cNvPr>
          <p:cNvPicPr>
            <a:picLocks noChangeAspect="1"/>
          </p:cNvPicPr>
          <p:nvPr/>
        </p:nvPicPr>
        <p:blipFill rotWithShape="1">
          <a:blip r:embed="rId2"/>
          <a:srcRect l="1208" t="14740" r="75017" b="3279"/>
          <a:stretch/>
        </p:blipFill>
        <p:spPr>
          <a:xfrm>
            <a:off x="611560" y="1476859"/>
            <a:ext cx="3096344" cy="4951948"/>
          </a:xfrm>
          <a:prstGeom prst="rect">
            <a:avLst/>
          </a:prstGeom>
        </p:spPr>
      </p:pic>
      <p:sp>
        <p:nvSpPr>
          <p:cNvPr id="8" name="ZoneTexte 7">
            <a:extLst>
              <a:ext uri="{FF2B5EF4-FFF2-40B4-BE49-F238E27FC236}">
                <a16:creationId xmlns:a16="http://schemas.microsoft.com/office/drawing/2014/main" id="{8D728550-EC86-6976-8F1E-178F640C4332}"/>
              </a:ext>
            </a:extLst>
          </p:cNvPr>
          <p:cNvSpPr txBox="1"/>
          <p:nvPr/>
        </p:nvSpPr>
        <p:spPr>
          <a:xfrm>
            <a:off x="4788024" y="4174048"/>
            <a:ext cx="3888432" cy="1938992"/>
          </a:xfrm>
          <a:prstGeom prst="rect">
            <a:avLst/>
          </a:prstGeom>
          <a:noFill/>
        </p:spPr>
        <p:txBody>
          <a:bodyPr wrap="square" rtlCol="0">
            <a:spAutoFit/>
          </a:bodyPr>
          <a:lstStyle/>
          <a:p>
            <a:r>
              <a:rPr lang="fr-FR" sz="2000" dirty="0"/>
              <a:t>…</a:t>
            </a:r>
          </a:p>
          <a:p>
            <a:r>
              <a:rPr lang="fr-FR" sz="2000" dirty="0"/>
              <a:t>Et ne pas oublier les moyens humains et d’ingénierie indispensables pour que des projets de TE voient le jour sur le territoire</a:t>
            </a:r>
          </a:p>
        </p:txBody>
      </p:sp>
    </p:spTree>
    <p:extLst>
      <p:ext uri="{BB962C8B-B14F-4D97-AF65-F5344CB8AC3E}">
        <p14:creationId xmlns:p14="http://schemas.microsoft.com/office/powerpoint/2010/main" val="349067469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00E22-5591-0BD2-C139-6E81AE267B3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199D51D-BC5B-FAEE-05B5-158FEB251BF8}"/>
              </a:ext>
            </a:extLst>
          </p:cNvPr>
          <p:cNvSpPr>
            <a:spLocks noGrp="1"/>
          </p:cNvSpPr>
          <p:nvPr>
            <p:ph type="title"/>
          </p:nvPr>
        </p:nvSpPr>
        <p:spPr/>
        <p:txBody>
          <a:bodyPr>
            <a:normAutofit fontScale="90000"/>
          </a:bodyPr>
          <a:lstStyle/>
          <a:p>
            <a:pPr algn="l"/>
            <a:r>
              <a:rPr lang="fr-FR" sz="2800" b="1" dirty="0">
                <a:solidFill>
                  <a:srgbClr val="003DA5"/>
                </a:solidFill>
              </a:rPr>
              <a:t>Collectivités : comment financer l’accélération des investissements climat ? </a:t>
            </a:r>
            <a:r>
              <a:rPr lang="fr-FR" sz="2800" dirty="0">
                <a:solidFill>
                  <a:srgbClr val="003DA5"/>
                </a:solidFill>
              </a:rPr>
              <a:t>Quatre scénarios à horizon 2030</a:t>
            </a:r>
            <a:br>
              <a:rPr lang="fr-FR" sz="1800" b="0" i="0" u="none" strike="noStrike" baseline="0" dirty="0">
                <a:solidFill>
                  <a:srgbClr val="FFFFFF"/>
                </a:solidFill>
                <a:latin typeface="LexiaDaMa"/>
              </a:rPr>
            </a:br>
            <a:r>
              <a:rPr lang="fr-FR" sz="1800" b="0" i="0" u="none" strike="noStrike" baseline="0" dirty="0">
                <a:solidFill>
                  <a:srgbClr val="FFFFFF"/>
                </a:solidFill>
                <a:latin typeface="LexiaDaMa"/>
              </a:rPr>
              <a:t>et d’ingénierie pour</a:t>
            </a:r>
            <a:br>
              <a:rPr lang="fr-FR" sz="1800" b="0" i="0" u="none" strike="noStrike" baseline="0" dirty="0">
                <a:solidFill>
                  <a:srgbClr val="FFFFFF"/>
                </a:solidFill>
                <a:latin typeface="LexiaDaMa"/>
              </a:rPr>
            </a:br>
            <a:r>
              <a:rPr lang="fr-FR" sz="1800" b="0" i="0" u="none" strike="noStrike" baseline="0" dirty="0">
                <a:solidFill>
                  <a:srgbClr val="FFFFFF"/>
                </a:solidFill>
                <a:latin typeface="LexiaDaMa"/>
              </a:rPr>
              <a:t>la neutralité carbone</a:t>
            </a:r>
            <a:endParaRPr lang="fr-FR" sz="2800" dirty="0"/>
          </a:p>
        </p:txBody>
      </p:sp>
      <p:sp>
        <p:nvSpPr>
          <p:cNvPr id="3" name="ZoneTexte 2">
            <a:extLst>
              <a:ext uri="{FF2B5EF4-FFF2-40B4-BE49-F238E27FC236}">
                <a16:creationId xmlns:a16="http://schemas.microsoft.com/office/drawing/2014/main" id="{863B734D-2C8D-0715-5ED4-A6431F8357AA}"/>
              </a:ext>
            </a:extLst>
          </p:cNvPr>
          <p:cNvSpPr txBox="1"/>
          <p:nvPr/>
        </p:nvSpPr>
        <p:spPr>
          <a:xfrm>
            <a:off x="395536" y="3610462"/>
            <a:ext cx="7298023" cy="723275"/>
          </a:xfrm>
          <a:prstGeom prst="rect">
            <a:avLst/>
          </a:prstGeom>
          <a:noFill/>
        </p:spPr>
        <p:txBody>
          <a:bodyPr wrap="none" rtlCol="0">
            <a:spAutoFit/>
          </a:bodyPr>
          <a:lstStyle/>
          <a:p>
            <a:pPr>
              <a:spcBef>
                <a:spcPts val="600"/>
              </a:spcBef>
            </a:pPr>
            <a:r>
              <a:rPr kumimoji="0" lang="fr-FR" sz="1800" b="0" i="0" u="none" strike="noStrike" kern="1200" cap="none" spc="0" normalizeH="0" baseline="0" noProof="0" dirty="0">
                <a:ln>
                  <a:noFill/>
                </a:ln>
                <a:solidFill>
                  <a:srgbClr val="404041"/>
                </a:solidFill>
                <a:effectLst/>
                <a:uLnTx/>
                <a:uFillTx/>
                <a:latin typeface="Helvetica"/>
                <a:ea typeface="+mn-ea"/>
                <a:cs typeface="+mn-cs"/>
              </a:rPr>
              <a:t>Etude réalisée par </a:t>
            </a:r>
            <a:r>
              <a:rPr lang="fr-FR" sz="1800" dirty="0"/>
              <a:t>François Thomazeau, Morgane Nicol (I4CE)</a:t>
            </a:r>
          </a:p>
          <a:p>
            <a:pPr>
              <a:spcBef>
                <a:spcPts val="600"/>
              </a:spcBef>
            </a:pPr>
            <a:r>
              <a:rPr lang="fr-FR" sz="1800" dirty="0"/>
              <a:t>Julie </a:t>
            </a:r>
            <a:r>
              <a:rPr lang="fr-FR" sz="1800" dirty="0" err="1"/>
              <a:t>Marcoff</a:t>
            </a:r>
            <a:r>
              <a:rPr lang="fr-FR" sz="1800" dirty="0"/>
              <a:t>, Alice Monticelli, Luc Alain </a:t>
            </a:r>
            <a:r>
              <a:rPr lang="fr-FR" sz="1800" dirty="0" err="1"/>
              <a:t>Vervisch</a:t>
            </a:r>
            <a:r>
              <a:rPr lang="fr-FR" sz="1800" dirty="0"/>
              <a:t> (La Banque Postale)</a:t>
            </a:r>
          </a:p>
        </p:txBody>
      </p:sp>
      <p:pic>
        <p:nvPicPr>
          <p:cNvPr id="4" name="Picture 8" descr="Fondation européenne pour le climat — Wikipédia">
            <a:extLst>
              <a:ext uri="{FF2B5EF4-FFF2-40B4-BE49-F238E27FC236}">
                <a16:creationId xmlns:a16="http://schemas.microsoft.com/office/drawing/2014/main" id="{49E39CF5-A7EA-2B4F-F15E-A5085E3861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1017" y="5085184"/>
            <a:ext cx="1380983" cy="6948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Accueil - ADEME Formation">
            <a:extLst>
              <a:ext uri="{FF2B5EF4-FFF2-40B4-BE49-F238E27FC236}">
                <a16:creationId xmlns:a16="http://schemas.microsoft.com/office/drawing/2014/main" id="{C80D5259-CB22-58AA-AFE7-1D9E37E4F3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5312" y="5085184"/>
            <a:ext cx="1641970" cy="694862"/>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FEA7ECD4-05B9-D148-860C-1C24030E1B4F}"/>
              </a:ext>
            </a:extLst>
          </p:cNvPr>
          <p:cNvPicPr>
            <a:picLocks noChangeAspect="1"/>
          </p:cNvPicPr>
          <p:nvPr/>
        </p:nvPicPr>
        <p:blipFill>
          <a:blip r:embed="rId5"/>
          <a:stretch>
            <a:fillRect/>
          </a:stretch>
        </p:blipFill>
        <p:spPr>
          <a:xfrm>
            <a:off x="4805735" y="5085184"/>
            <a:ext cx="1325880" cy="684000"/>
          </a:xfrm>
          <a:prstGeom prst="rect">
            <a:avLst/>
          </a:prstGeom>
        </p:spPr>
      </p:pic>
    </p:spTree>
    <p:extLst>
      <p:ext uri="{BB962C8B-B14F-4D97-AF65-F5344CB8AC3E}">
        <p14:creationId xmlns:p14="http://schemas.microsoft.com/office/powerpoint/2010/main" val="356383062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descr="Une image contenant vert, Turquoise, Bleu sarcelle&#10;&#10;Description générée automatiquement">
            <a:extLst>
              <a:ext uri="{FF2B5EF4-FFF2-40B4-BE49-F238E27FC236}">
                <a16:creationId xmlns:a16="http://schemas.microsoft.com/office/drawing/2014/main" id="{A76BB8ED-B1EC-5ED5-0A2A-F62F38B76679}"/>
              </a:ext>
            </a:extLst>
          </p:cNvPr>
          <p:cNvPicPr>
            <a:picLocks noChangeAspect="1"/>
          </p:cNvPicPr>
          <p:nvPr/>
        </p:nvPicPr>
        <p:blipFill rotWithShape="1">
          <a:blip r:embed="rId2">
            <a:extLst>
              <a:ext uri="{28A0092B-C50C-407E-A947-70E740481C1C}">
                <a14:useLocalDpi xmlns:a14="http://schemas.microsoft.com/office/drawing/2010/main" val="0"/>
              </a:ext>
            </a:extLst>
          </a:blip>
          <a:srcRect l="370" t="444" r="-1"/>
          <a:stretch/>
        </p:blipFill>
        <p:spPr>
          <a:xfrm>
            <a:off x="0" y="857251"/>
            <a:ext cx="3030587" cy="734618"/>
          </a:xfrm>
          <a:prstGeom prst="rect">
            <a:avLst/>
          </a:prstGeom>
        </p:spPr>
      </p:pic>
      <p:sp>
        <p:nvSpPr>
          <p:cNvPr id="12" name="Rectangle 11">
            <a:extLst>
              <a:ext uri="{FF2B5EF4-FFF2-40B4-BE49-F238E27FC236}">
                <a16:creationId xmlns:a16="http://schemas.microsoft.com/office/drawing/2014/main" id="{F73F70BE-BD32-A537-03FE-B71075066CB1}"/>
              </a:ext>
            </a:extLst>
          </p:cNvPr>
          <p:cNvSpPr/>
          <p:nvPr/>
        </p:nvSpPr>
        <p:spPr>
          <a:xfrm>
            <a:off x="3750469" y="5243173"/>
            <a:ext cx="1600200" cy="7358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34" name="Image 33" descr="Une image contenant vert, Turquoise, Bleu sarcelle&#10;&#10;Description générée automatiquement">
            <a:extLst>
              <a:ext uri="{FF2B5EF4-FFF2-40B4-BE49-F238E27FC236}">
                <a16:creationId xmlns:a16="http://schemas.microsoft.com/office/drawing/2014/main" id="{39FCBE9B-D435-12B6-9DCF-1BFFDE6B77A7}"/>
              </a:ext>
            </a:extLst>
          </p:cNvPr>
          <p:cNvPicPr>
            <a:picLocks noChangeAspect="1"/>
          </p:cNvPicPr>
          <p:nvPr/>
        </p:nvPicPr>
        <p:blipFill rotWithShape="1">
          <a:blip r:embed="rId2">
            <a:extLst>
              <a:ext uri="{28A0092B-C50C-407E-A947-70E740481C1C}">
                <a14:useLocalDpi xmlns:a14="http://schemas.microsoft.com/office/drawing/2010/main" val="0"/>
              </a:ext>
            </a:extLst>
          </a:blip>
          <a:srcRect l="370" t="444" r="-1"/>
          <a:stretch/>
        </p:blipFill>
        <p:spPr>
          <a:xfrm>
            <a:off x="0" y="5863671"/>
            <a:ext cx="9144000" cy="147610"/>
          </a:xfrm>
          <a:prstGeom prst="rect">
            <a:avLst/>
          </a:prstGeom>
        </p:spPr>
      </p:pic>
      <p:sp>
        <p:nvSpPr>
          <p:cNvPr id="14" name="Titre 13">
            <a:extLst>
              <a:ext uri="{FF2B5EF4-FFF2-40B4-BE49-F238E27FC236}">
                <a16:creationId xmlns:a16="http://schemas.microsoft.com/office/drawing/2014/main" id="{61C350C1-FC69-75A7-1F24-B6BAAB7C1F08}"/>
              </a:ext>
            </a:extLst>
          </p:cNvPr>
          <p:cNvSpPr>
            <a:spLocks noGrp="1"/>
          </p:cNvSpPr>
          <p:nvPr>
            <p:ph type="title"/>
          </p:nvPr>
        </p:nvSpPr>
        <p:spPr>
          <a:xfrm>
            <a:off x="119240" y="-97963"/>
            <a:ext cx="8050710" cy="1045013"/>
          </a:xfrm>
        </p:spPr>
        <p:txBody>
          <a:bodyPr/>
          <a:lstStyle/>
          <a:p>
            <a:pPr algn="l"/>
            <a:r>
              <a:rPr lang="fr-FR" sz="2250" dirty="0">
                <a:solidFill>
                  <a:srgbClr val="174195"/>
                </a:solidFill>
                <a:latin typeface="+mn-lt"/>
              </a:rPr>
              <a:t>Une équation irrésolue pour un effort d’investissement historique des collectivités locales</a:t>
            </a:r>
          </a:p>
        </p:txBody>
      </p:sp>
      <p:sp>
        <p:nvSpPr>
          <p:cNvPr id="18" name="Titre 2">
            <a:extLst>
              <a:ext uri="{FF2B5EF4-FFF2-40B4-BE49-F238E27FC236}">
                <a16:creationId xmlns:a16="http://schemas.microsoft.com/office/drawing/2014/main" id="{441EF790-F78C-9596-9E9F-0E745F14F0C6}"/>
              </a:ext>
            </a:extLst>
          </p:cNvPr>
          <p:cNvSpPr txBox="1">
            <a:spLocks/>
          </p:cNvSpPr>
          <p:nvPr/>
        </p:nvSpPr>
        <p:spPr>
          <a:xfrm>
            <a:off x="214168" y="1413632"/>
            <a:ext cx="6480720" cy="540060"/>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endParaRPr lang="fr-FR" sz="2100" dirty="0">
              <a:solidFill>
                <a:srgbClr val="174195"/>
              </a:solidFill>
            </a:endParaRPr>
          </a:p>
        </p:txBody>
      </p:sp>
      <p:sp>
        <p:nvSpPr>
          <p:cNvPr id="2" name="Titre 2">
            <a:extLst>
              <a:ext uri="{FF2B5EF4-FFF2-40B4-BE49-F238E27FC236}">
                <a16:creationId xmlns:a16="http://schemas.microsoft.com/office/drawing/2014/main" id="{1112D036-89A6-BF66-8639-CB16A676BD6C}"/>
              </a:ext>
            </a:extLst>
          </p:cNvPr>
          <p:cNvSpPr txBox="1">
            <a:spLocks/>
          </p:cNvSpPr>
          <p:nvPr/>
        </p:nvSpPr>
        <p:spPr>
          <a:xfrm>
            <a:off x="157239" y="1072825"/>
            <a:ext cx="6480720" cy="641675"/>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endParaRPr lang="fr-FR" sz="2100" dirty="0">
              <a:cs typeface="Helvetica"/>
            </a:endParaRPr>
          </a:p>
        </p:txBody>
      </p:sp>
      <p:sp>
        <p:nvSpPr>
          <p:cNvPr id="4" name="Titre 2">
            <a:extLst>
              <a:ext uri="{FF2B5EF4-FFF2-40B4-BE49-F238E27FC236}">
                <a16:creationId xmlns:a16="http://schemas.microsoft.com/office/drawing/2014/main" id="{EC88B611-DF4D-424A-C4BA-CFCAF7E4EEC0}"/>
              </a:ext>
            </a:extLst>
          </p:cNvPr>
          <p:cNvSpPr txBox="1">
            <a:spLocks/>
          </p:cNvSpPr>
          <p:nvPr/>
        </p:nvSpPr>
        <p:spPr>
          <a:xfrm>
            <a:off x="188640" y="1160748"/>
            <a:ext cx="6480720" cy="540060"/>
          </a:xfrm>
          <a:prstGeom prst="rect">
            <a:avLst/>
          </a:prstGeom>
        </p:spPr>
        <p:txBody>
          <a:bodyPr vert="horz" lIns="68580" tIns="34290" rIns="68580" bIns="34290" rtlCol="0" anchor="t">
            <a:normAutofit fontScale="97500"/>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endParaRPr lang="fr-FR" sz="2100" i="1" dirty="0">
              <a:solidFill>
                <a:srgbClr val="174195"/>
              </a:solidFill>
            </a:endParaRPr>
          </a:p>
        </p:txBody>
      </p:sp>
      <p:sp>
        <p:nvSpPr>
          <p:cNvPr id="3" name="Titre 1">
            <a:extLst>
              <a:ext uri="{FF2B5EF4-FFF2-40B4-BE49-F238E27FC236}">
                <a16:creationId xmlns:a16="http://schemas.microsoft.com/office/drawing/2014/main" id="{A17D2AB9-01BE-C4C0-0293-6EF3AC50D52A}"/>
              </a:ext>
            </a:extLst>
          </p:cNvPr>
          <p:cNvSpPr txBox="1">
            <a:spLocks/>
          </p:cNvSpPr>
          <p:nvPr/>
        </p:nvSpPr>
        <p:spPr>
          <a:xfrm>
            <a:off x="302940" y="1275048"/>
            <a:ext cx="6281342" cy="540060"/>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endParaRPr lang="fr-FR" sz="2025" dirty="0"/>
          </a:p>
        </p:txBody>
      </p:sp>
      <p:pic>
        <p:nvPicPr>
          <p:cNvPr id="10" name="Image 9">
            <a:extLst>
              <a:ext uri="{FF2B5EF4-FFF2-40B4-BE49-F238E27FC236}">
                <a16:creationId xmlns:a16="http://schemas.microsoft.com/office/drawing/2014/main" id="{8030C912-EC1B-0E69-C1EA-B52847F46146}"/>
              </a:ext>
            </a:extLst>
          </p:cNvPr>
          <p:cNvPicPr>
            <a:picLocks noChangeAspect="1"/>
          </p:cNvPicPr>
          <p:nvPr/>
        </p:nvPicPr>
        <p:blipFill>
          <a:blip r:embed="rId3"/>
          <a:stretch>
            <a:fillRect/>
          </a:stretch>
        </p:blipFill>
        <p:spPr>
          <a:xfrm>
            <a:off x="188641" y="1878153"/>
            <a:ext cx="5137217" cy="3777159"/>
          </a:xfrm>
          <a:prstGeom prst="rect">
            <a:avLst/>
          </a:prstGeom>
        </p:spPr>
      </p:pic>
      <p:sp>
        <p:nvSpPr>
          <p:cNvPr id="13" name="Espace réservé du numéro de diapositive 12">
            <a:extLst>
              <a:ext uri="{FF2B5EF4-FFF2-40B4-BE49-F238E27FC236}">
                <a16:creationId xmlns:a16="http://schemas.microsoft.com/office/drawing/2014/main" id="{F91AD6D2-A789-9A87-CCA0-BCE498D2462D}"/>
              </a:ext>
            </a:extLst>
          </p:cNvPr>
          <p:cNvSpPr>
            <a:spLocks noGrp="1"/>
          </p:cNvSpPr>
          <p:nvPr>
            <p:ph type="sldNum" sz="quarter" idx="12"/>
          </p:nvPr>
        </p:nvSpPr>
        <p:spPr/>
        <p:txBody>
          <a:bodyPr/>
          <a:lstStyle/>
          <a:p>
            <a:fld id="{0334CA73-E165-43C3-A7BE-6A64DCE862CA}" type="slidenum">
              <a:rPr lang="fr-FR" smtClean="0"/>
              <a:t>14</a:t>
            </a:fld>
            <a:endParaRPr lang="fr-FR" dirty="0"/>
          </a:p>
        </p:txBody>
      </p:sp>
      <p:sp>
        <p:nvSpPr>
          <p:cNvPr id="8" name="Rectangle 7">
            <a:extLst>
              <a:ext uri="{FF2B5EF4-FFF2-40B4-BE49-F238E27FC236}">
                <a16:creationId xmlns:a16="http://schemas.microsoft.com/office/drawing/2014/main" id="{ACA419C9-20D7-F650-A13B-E7A4ED186D4F}"/>
              </a:ext>
            </a:extLst>
          </p:cNvPr>
          <p:cNvSpPr/>
          <p:nvPr/>
        </p:nvSpPr>
        <p:spPr>
          <a:xfrm>
            <a:off x="5162028" y="1767907"/>
            <a:ext cx="3793331" cy="34470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endParaRPr lang="fr-FR" dirty="0">
              <a:solidFill>
                <a:schemeClr val="tx1"/>
              </a:solidFill>
            </a:endParaRPr>
          </a:p>
          <a:p>
            <a:pPr marL="214313" indent="-214313">
              <a:buFont typeface="Arial" panose="020B0604020202020204" pitchFamily="34" charset="0"/>
              <a:buChar char="•"/>
            </a:pPr>
            <a:r>
              <a:rPr lang="fr-FR" dirty="0">
                <a:solidFill>
                  <a:schemeClr val="tx1"/>
                </a:solidFill>
              </a:rPr>
              <a:t>Les données d’investissement de l’étude (+ 6,5 Md€ / an) sont à considérer comme un minimum</a:t>
            </a:r>
          </a:p>
          <a:p>
            <a:pPr marL="214313" indent="-214313">
              <a:buFont typeface="Arial" panose="020B0604020202020204" pitchFamily="34" charset="0"/>
              <a:buChar char="•"/>
            </a:pPr>
            <a:endParaRPr lang="fr-FR" dirty="0">
              <a:solidFill>
                <a:schemeClr val="tx1"/>
              </a:solidFill>
            </a:endParaRPr>
          </a:p>
          <a:p>
            <a:pPr marL="214313" indent="-214313">
              <a:buFont typeface="Arial" panose="020B0604020202020204" pitchFamily="34" charset="0"/>
              <a:buChar char="•"/>
            </a:pPr>
            <a:r>
              <a:rPr lang="fr-FR" dirty="0">
                <a:solidFill>
                  <a:schemeClr val="tx1"/>
                </a:solidFill>
              </a:rPr>
              <a:t>Des investissements locaux qui doivent évoluer dans une double logique « quantitative » et « qualitative »</a:t>
            </a:r>
          </a:p>
          <a:p>
            <a:pPr marL="214313" indent="-214313">
              <a:buFont typeface="Arial" panose="020B0604020202020204" pitchFamily="34" charset="0"/>
              <a:buChar char="•"/>
            </a:pPr>
            <a:endParaRPr lang="fr-FR" dirty="0">
              <a:solidFill>
                <a:schemeClr val="tx1"/>
              </a:solidFill>
            </a:endParaRPr>
          </a:p>
          <a:p>
            <a:pPr marL="214313" indent="-214313">
              <a:buFont typeface="Arial" panose="020B0604020202020204" pitchFamily="34" charset="0"/>
              <a:buChar char="•"/>
            </a:pPr>
            <a:r>
              <a:rPr lang="fr-FR" dirty="0">
                <a:solidFill>
                  <a:schemeClr val="tx1"/>
                </a:solidFill>
              </a:rPr>
              <a:t>En € constants sur longue période, il s’agit de retrouver a minima le volume d’investissement du milieu des années 2000, dans un contexte budgétaire complètement différent</a:t>
            </a:r>
          </a:p>
        </p:txBody>
      </p:sp>
    </p:spTree>
    <p:extLst>
      <p:ext uri="{BB962C8B-B14F-4D97-AF65-F5344CB8AC3E}">
        <p14:creationId xmlns:p14="http://schemas.microsoft.com/office/powerpoint/2010/main" val="3300629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descr="Une image contenant vert, Turquoise, Bleu sarcelle&#10;&#10;Description générée automatiquement">
            <a:extLst>
              <a:ext uri="{FF2B5EF4-FFF2-40B4-BE49-F238E27FC236}">
                <a16:creationId xmlns:a16="http://schemas.microsoft.com/office/drawing/2014/main" id="{A76BB8ED-B1EC-5ED5-0A2A-F62F38B76679}"/>
              </a:ext>
            </a:extLst>
          </p:cNvPr>
          <p:cNvPicPr>
            <a:picLocks noChangeAspect="1"/>
          </p:cNvPicPr>
          <p:nvPr/>
        </p:nvPicPr>
        <p:blipFill rotWithShape="1">
          <a:blip r:embed="rId2">
            <a:extLst>
              <a:ext uri="{28A0092B-C50C-407E-A947-70E740481C1C}">
                <a14:useLocalDpi xmlns:a14="http://schemas.microsoft.com/office/drawing/2010/main" val="0"/>
              </a:ext>
            </a:extLst>
          </a:blip>
          <a:srcRect l="370" t="444" r="-1"/>
          <a:stretch/>
        </p:blipFill>
        <p:spPr>
          <a:xfrm>
            <a:off x="0" y="857251"/>
            <a:ext cx="3030587" cy="734618"/>
          </a:xfrm>
          <a:prstGeom prst="rect">
            <a:avLst/>
          </a:prstGeom>
        </p:spPr>
      </p:pic>
      <p:sp>
        <p:nvSpPr>
          <p:cNvPr id="12" name="Rectangle 11">
            <a:extLst>
              <a:ext uri="{FF2B5EF4-FFF2-40B4-BE49-F238E27FC236}">
                <a16:creationId xmlns:a16="http://schemas.microsoft.com/office/drawing/2014/main" id="{F73F70BE-BD32-A537-03FE-B71075066CB1}"/>
              </a:ext>
            </a:extLst>
          </p:cNvPr>
          <p:cNvSpPr/>
          <p:nvPr/>
        </p:nvSpPr>
        <p:spPr>
          <a:xfrm>
            <a:off x="3750469" y="5243173"/>
            <a:ext cx="1600200" cy="7358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34" name="Image 33" descr="Une image contenant vert, Turquoise, Bleu sarcelle&#10;&#10;Description générée automatiquement">
            <a:extLst>
              <a:ext uri="{FF2B5EF4-FFF2-40B4-BE49-F238E27FC236}">
                <a16:creationId xmlns:a16="http://schemas.microsoft.com/office/drawing/2014/main" id="{39FCBE9B-D435-12B6-9DCF-1BFFDE6B77A7}"/>
              </a:ext>
            </a:extLst>
          </p:cNvPr>
          <p:cNvPicPr>
            <a:picLocks noChangeAspect="1"/>
          </p:cNvPicPr>
          <p:nvPr/>
        </p:nvPicPr>
        <p:blipFill rotWithShape="1">
          <a:blip r:embed="rId2">
            <a:extLst>
              <a:ext uri="{28A0092B-C50C-407E-A947-70E740481C1C}">
                <a14:useLocalDpi xmlns:a14="http://schemas.microsoft.com/office/drawing/2010/main" val="0"/>
              </a:ext>
            </a:extLst>
          </a:blip>
          <a:srcRect l="370" t="444" r="-1"/>
          <a:stretch/>
        </p:blipFill>
        <p:spPr>
          <a:xfrm>
            <a:off x="0" y="5863671"/>
            <a:ext cx="9144000" cy="147610"/>
          </a:xfrm>
          <a:prstGeom prst="rect">
            <a:avLst/>
          </a:prstGeom>
        </p:spPr>
      </p:pic>
      <p:sp>
        <p:nvSpPr>
          <p:cNvPr id="14" name="Titre 13">
            <a:extLst>
              <a:ext uri="{FF2B5EF4-FFF2-40B4-BE49-F238E27FC236}">
                <a16:creationId xmlns:a16="http://schemas.microsoft.com/office/drawing/2014/main" id="{61C350C1-FC69-75A7-1F24-B6BAAB7C1F08}"/>
              </a:ext>
            </a:extLst>
          </p:cNvPr>
          <p:cNvSpPr>
            <a:spLocks noGrp="1"/>
          </p:cNvSpPr>
          <p:nvPr>
            <p:ph type="title"/>
          </p:nvPr>
        </p:nvSpPr>
        <p:spPr>
          <a:xfrm>
            <a:off x="-2004452" y="213895"/>
            <a:ext cx="8880708" cy="378000"/>
          </a:xfrm>
        </p:spPr>
        <p:txBody>
          <a:bodyPr>
            <a:noAutofit/>
          </a:bodyPr>
          <a:lstStyle/>
          <a:p>
            <a:r>
              <a:rPr lang="fr-FR" sz="2600" dirty="0">
                <a:solidFill>
                  <a:srgbClr val="174195"/>
                </a:solidFill>
                <a:latin typeface="+mn-lt"/>
              </a:rPr>
              <a:t>Quatre scénarios contrastés</a:t>
            </a:r>
          </a:p>
        </p:txBody>
      </p:sp>
      <p:sp>
        <p:nvSpPr>
          <p:cNvPr id="18" name="Titre 2">
            <a:extLst>
              <a:ext uri="{FF2B5EF4-FFF2-40B4-BE49-F238E27FC236}">
                <a16:creationId xmlns:a16="http://schemas.microsoft.com/office/drawing/2014/main" id="{441EF790-F78C-9596-9E9F-0E745F14F0C6}"/>
              </a:ext>
            </a:extLst>
          </p:cNvPr>
          <p:cNvSpPr txBox="1">
            <a:spLocks/>
          </p:cNvSpPr>
          <p:nvPr/>
        </p:nvSpPr>
        <p:spPr>
          <a:xfrm>
            <a:off x="214168" y="1413632"/>
            <a:ext cx="6480720" cy="540060"/>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endParaRPr lang="fr-FR" sz="2200" dirty="0">
              <a:solidFill>
                <a:srgbClr val="174195"/>
              </a:solidFill>
              <a:latin typeface="+mn-lt"/>
            </a:endParaRPr>
          </a:p>
        </p:txBody>
      </p:sp>
      <p:sp>
        <p:nvSpPr>
          <p:cNvPr id="2" name="Titre 2">
            <a:extLst>
              <a:ext uri="{FF2B5EF4-FFF2-40B4-BE49-F238E27FC236}">
                <a16:creationId xmlns:a16="http://schemas.microsoft.com/office/drawing/2014/main" id="{1112D036-89A6-BF66-8639-CB16A676BD6C}"/>
              </a:ext>
            </a:extLst>
          </p:cNvPr>
          <p:cNvSpPr txBox="1">
            <a:spLocks/>
          </p:cNvSpPr>
          <p:nvPr/>
        </p:nvSpPr>
        <p:spPr>
          <a:xfrm>
            <a:off x="157239" y="1072825"/>
            <a:ext cx="6480720" cy="641675"/>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endParaRPr lang="fr-FR" sz="2100" dirty="0">
              <a:cs typeface="Helvetica"/>
            </a:endParaRPr>
          </a:p>
        </p:txBody>
      </p:sp>
      <p:sp>
        <p:nvSpPr>
          <p:cNvPr id="4" name="Titre 2">
            <a:extLst>
              <a:ext uri="{FF2B5EF4-FFF2-40B4-BE49-F238E27FC236}">
                <a16:creationId xmlns:a16="http://schemas.microsoft.com/office/drawing/2014/main" id="{EC88B611-DF4D-424A-C4BA-CFCAF7E4EEC0}"/>
              </a:ext>
            </a:extLst>
          </p:cNvPr>
          <p:cNvSpPr txBox="1">
            <a:spLocks/>
          </p:cNvSpPr>
          <p:nvPr/>
        </p:nvSpPr>
        <p:spPr>
          <a:xfrm>
            <a:off x="188640" y="1160748"/>
            <a:ext cx="6480720" cy="540060"/>
          </a:xfrm>
          <a:prstGeom prst="rect">
            <a:avLst/>
          </a:prstGeom>
        </p:spPr>
        <p:txBody>
          <a:bodyPr vert="horz" lIns="68580" tIns="34290" rIns="68580" bIns="34290" rtlCol="0" anchor="t">
            <a:normAutofit fontScale="97500"/>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endParaRPr lang="fr-FR" sz="2100" i="1" dirty="0">
              <a:solidFill>
                <a:srgbClr val="174195"/>
              </a:solidFill>
            </a:endParaRPr>
          </a:p>
        </p:txBody>
      </p:sp>
      <p:sp>
        <p:nvSpPr>
          <p:cNvPr id="3" name="Titre 1">
            <a:extLst>
              <a:ext uri="{FF2B5EF4-FFF2-40B4-BE49-F238E27FC236}">
                <a16:creationId xmlns:a16="http://schemas.microsoft.com/office/drawing/2014/main" id="{A17D2AB9-01BE-C4C0-0293-6EF3AC50D52A}"/>
              </a:ext>
            </a:extLst>
          </p:cNvPr>
          <p:cNvSpPr txBox="1">
            <a:spLocks/>
          </p:cNvSpPr>
          <p:nvPr/>
        </p:nvSpPr>
        <p:spPr>
          <a:xfrm>
            <a:off x="302940" y="1275048"/>
            <a:ext cx="6281342" cy="540060"/>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endParaRPr lang="fr-FR" sz="2025" dirty="0"/>
          </a:p>
        </p:txBody>
      </p:sp>
      <p:sp>
        <p:nvSpPr>
          <p:cNvPr id="20" name="Titre 2">
            <a:extLst>
              <a:ext uri="{FF2B5EF4-FFF2-40B4-BE49-F238E27FC236}">
                <a16:creationId xmlns:a16="http://schemas.microsoft.com/office/drawing/2014/main" id="{5E005D1F-0A6C-BF14-2C13-35285DBC57D3}"/>
              </a:ext>
            </a:extLst>
          </p:cNvPr>
          <p:cNvSpPr txBox="1">
            <a:spLocks/>
          </p:cNvSpPr>
          <p:nvPr/>
        </p:nvSpPr>
        <p:spPr>
          <a:xfrm>
            <a:off x="188640" y="1071536"/>
            <a:ext cx="6480720" cy="54006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pPr defTabSz="685800">
              <a:defRPr/>
            </a:pPr>
            <a:endParaRPr lang="fr-FR" sz="2700" dirty="0">
              <a:solidFill>
                <a:srgbClr val="174195"/>
              </a:solidFill>
              <a:latin typeface="LexiaDaMa"/>
            </a:endParaRPr>
          </a:p>
        </p:txBody>
      </p:sp>
      <p:graphicFrame>
        <p:nvGraphicFramePr>
          <p:cNvPr id="21" name="Tableau 20">
            <a:extLst>
              <a:ext uri="{FF2B5EF4-FFF2-40B4-BE49-F238E27FC236}">
                <a16:creationId xmlns:a16="http://schemas.microsoft.com/office/drawing/2014/main" id="{6FD9A617-F572-FAB9-90EA-985C5F77F0D0}"/>
              </a:ext>
            </a:extLst>
          </p:cNvPr>
          <p:cNvGraphicFramePr>
            <a:graphicFrameLocks noGrp="1"/>
          </p:cNvGraphicFramePr>
          <p:nvPr>
            <p:extLst>
              <p:ext uri="{D42A27DB-BD31-4B8C-83A1-F6EECF244321}">
                <p14:modId xmlns:p14="http://schemas.microsoft.com/office/powerpoint/2010/main" val="746025955"/>
              </p:ext>
            </p:extLst>
          </p:nvPr>
        </p:nvGraphicFramePr>
        <p:xfrm>
          <a:off x="843716" y="1660068"/>
          <a:ext cx="8086116" cy="4370740"/>
        </p:xfrm>
        <a:graphic>
          <a:graphicData uri="http://schemas.openxmlformats.org/drawingml/2006/table">
            <a:tbl>
              <a:tblPr firstRow="1" bandRow="1"/>
              <a:tblGrid>
                <a:gridCol w="1261255">
                  <a:extLst>
                    <a:ext uri="{9D8B030D-6E8A-4147-A177-3AD203B41FA5}">
                      <a16:colId xmlns:a16="http://schemas.microsoft.com/office/drawing/2014/main" val="2467441269"/>
                    </a:ext>
                  </a:extLst>
                </a:gridCol>
                <a:gridCol w="1494807">
                  <a:extLst>
                    <a:ext uri="{9D8B030D-6E8A-4147-A177-3AD203B41FA5}">
                      <a16:colId xmlns:a16="http://schemas.microsoft.com/office/drawing/2014/main" val="3398334814"/>
                    </a:ext>
                  </a:extLst>
                </a:gridCol>
                <a:gridCol w="1498776">
                  <a:extLst>
                    <a:ext uri="{9D8B030D-6E8A-4147-A177-3AD203B41FA5}">
                      <a16:colId xmlns:a16="http://schemas.microsoft.com/office/drawing/2014/main" val="1086754399"/>
                    </a:ext>
                  </a:extLst>
                </a:gridCol>
                <a:gridCol w="1206242">
                  <a:extLst>
                    <a:ext uri="{9D8B030D-6E8A-4147-A177-3AD203B41FA5}">
                      <a16:colId xmlns:a16="http://schemas.microsoft.com/office/drawing/2014/main" val="2324096357"/>
                    </a:ext>
                  </a:extLst>
                </a:gridCol>
                <a:gridCol w="1396216">
                  <a:extLst>
                    <a:ext uri="{9D8B030D-6E8A-4147-A177-3AD203B41FA5}">
                      <a16:colId xmlns:a16="http://schemas.microsoft.com/office/drawing/2014/main" val="4114322827"/>
                    </a:ext>
                  </a:extLst>
                </a:gridCol>
                <a:gridCol w="1228820">
                  <a:extLst>
                    <a:ext uri="{9D8B030D-6E8A-4147-A177-3AD203B41FA5}">
                      <a16:colId xmlns:a16="http://schemas.microsoft.com/office/drawing/2014/main" val="180057283"/>
                    </a:ext>
                  </a:extLst>
                </a:gridCol>
              </a:tblGrid>
              <a:tr h="622199">
                <a:tc>
                  <a:txBody>
                    <a:bodyPr/>
                    <a:lstStyle>
                      <a:lvl1pPr marL="0" algn="l" defTabSz="914400" rtl="0" eaLnBrk="1" latinLnBrk="0" hangingPunct="1">
                        <a:defRPr sz="1800" b="1" kern="1200">
                          <a:solidFill>
                            <a:schemeClr val="lt1"/>
                          </a:solidFill>
                          <a:latin typeface="Helvetica"/>
                        </a:defRPr>
                      </a:lvl1pPr>
                      <a:lvl2pPr marL="457200" algn="l" defTabSz="914400" rtl="0" eaLnBrk="1" latinLnBrk="0" hangingPunct="1">
                        <a:defRPr sz="1800" b="1" kern="1200">
                          <a:solidFill>
                            <a:schemeClr val="lt1"/>
                          </a:solidFill>
                          <a:latin typeface="Helvetica"/>
                        </a:defRPr>
                      </a:lvl2pPr>
                      <a:lvl3pPr marL="914400" algn="l" defTabSz="914400" rtl="0" eaLnBrk="1" latinLnBrk="0" hangingPunct="1">
                        <a:defRPr sz="1800" b="1" kern="1200">
                          <a:solidFill>
                            <a:schemeClr val="lt1"/>
                          </a:solidFill>
                          <a:latin typeface="Helvetica"/>
                        </a:defRPr>
                      </a:lvl3pPr>
                      <a:lvl4pPr marL="1371600" algn="l" defTabSz="914400" rtl="0" eaLnBrk="1" latinLnBrk="0" hangingPunct="1">
                        <a:defRPr sz="1800" b="1" kern="1200">
                          <a:solidFill>
                            <a:schemeClr val="lt1"/>
                          </a:solidFill>
                          <a:latin typeface="Helvetica"/>
                        </a:defRPr>
                      </a:lvl4pPr>
                      <a:lvl5pPr marL="1828800" algn="l" defTabSz="914400" rtl="0" eaLnBrk="1" latinLnBrk="0" hangingPunct="1">
                        <a:defRPr sz="1800" b="1" kern="1200">
                          <a:solidFill>
                            <a:schemeClr val="lt1"/>
                          </a:solidFill>
                          <a:latin typeface="Helvetica"/>
                        </a:defRPr>
                      </a:lvl5pPr>
                      <a:lvl6pPr marL="2286000" algn="l" defTabSz="914400" rtl="0" eaLnBrk="1" latinLnBrk="0" hangingPunct="1">
                        <a:defRPr sz="1800" b="1" kern="1200">
                          <a:solidFill>
                            <a:schemeClr val="lt1"/>
                          </a:solidFill>
                          <a:latin typeface="Helvetica"/>
                        </a:defRPr>
                      </a:lvl6pPr>
                      <a:lvl7pPr marL="2743200" algn="l" defTabSz="914400" rtl="0" eaLnBrk="1" latinLnBrk="0" hangingPunct="1">
                        <a:defRPr sz="1800" b="1" kern="1200">
                          <a:solidFill>
                            <a:schemeClr val="lt1"/>
                          </a:solidFill>
                          <a:latin typeface="Helvetica"/>
                        </a:defRPr>
                      </a:lvl7pPr>
                      <a:lvl8pPr marL="3200400" algn="l" defTabSz="914400" rtl="0" eaLnBrk="1" latinLnBrk="0" hangingPunct="1">
                        <a:defRPr sz="1800" b="1" kern="1200">
                          <a:solidFill>
                            <a:schemeClr val="lt1"/>
                          </a:solidFill>
                          <a:latin typeface="Helvetica"/>
                        </a:defRPr>
                      </a:lvl8pPr>
                      <a:lvl9pPr marL="3657600" algn="l" defTabSz="914400" rtl="0" eaLnBrk="1" latinLnBrk="0" hangingPunct="1">
                        <a:defRPr sz="1800" b="1" kern="1200">
                          <a:solidFill>
                            <a:schemeClr val="lt1"/>
                          </a:solidFill>
                          <a:latin typeface="Helvetica"/>
                        </a:defRPr>
                      </a:lvl9pPr>
                    </a:lstStyle>
                    <a:p>
                      <a:pPr algn="ctr"/>
                      <a:r>
                        <a:rPr lang="fr-FR" sz="1400" dirty="0">
                          <a:latin typeface="+mn-lt"/>
                        </a:rPr>
                        <a:t>Scénario </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84C22"/>
                    </a:solidFill>
                  </a:tcPr>
                </a:tc>
                <a:tc>
                  <a:txBody>
                    <a:bodyPr/>
                    <a:lstStyle>
                      <a:lvl1pPr marL="0" algn="l" defTabSz="914400" rtl="0" eaLnBrk="1" latinLnBrk="0" hangingPunct="1">
                        <a:defRPr sz="1800" b="1" kern="1200">
                          <a:solidFill>
                            <a:schemeClr val="lt1"/>
                          </a:solidFill>
                          <a:latin typeface="Helvetica"/>
                        </a:defRPr>
                      </a:lvl1pPr>
                      <a:lvl2pPr marL="457200" algn="l" defTabSz="914400" rtl="0" eaLnBrk="1" latinLnBrk="0" hangingPunct="1">
                        <a:defRPr sz="1800" b="1" kern="1200">
                          <a:solidFill>
                            <a:schemeClr val="lt1"/>
                          </a:solidFill>
                          <a:latin typeface="Helvetica"/>
                        </a:defRPr>
                      </a:lvl2pPr>
                      <a:lvl3pPr marL="914400" algn="l" defTabSz="914400" rtl="0" eaLnBrk="1" latinLnBrk="0" hangingPunct="1">
                        <a:defRPr sz="1800" b="1" kern="1200">
                          <a:solidFill>
                            <a:schemeClr val="lt1"/>
                          </a:solidFill>
                          <a:latin typeface="Helvetica"/>
                        </a:defRPr>
                      </a:lvl3pPr>
                      <a:lvl4pPr marL="1371600" algn="l" defTabSz="914400" rtl="0" eaLnBrk="1" latinLnBrk="0" hangingPunct="1">
                        <a:defRPr sz="1800" b="1" kern="1200">
                          <a:solidFill>
                            <a:schemeClr val="lt1"/>
                          </a:solidFill>
                          <a:latin typeface="Helvetica"/>
                        </a:defRPr>
                      </a:lvl4pPr>
                      <a:lvl5pPr marL="1828800" algn="l" defTabSz="914400" rtl="0" eaLnBrk="1" latinLnBrk="0" hangingPunct="1">
                        <a:defRPr sz="1800" b="1" kern="1200">
                          <a:solidFill>
                            <a:schemeClr val="lt1"/>
                          </a:solidFill>
                          <a:latin typeface="Helvetica"/>
                        </a:defRPr>
                      </a:lvl5pPr>
                      <a:lvl6pPr marL="2286000" algn="l" defTabSz="914400" rtl="0" eaLnBrk="1" latinLnBrk="0" hangingPunct="1">
                        <a:defRPr sz="1800" b="1" kern="1200">
                          <a:solidFill>
                            <a:schemeClr val="lt1"/>
                          </a:solidFill>
                          <a:latin typeface="Helvetica"/>
                        </a:defRPr>
                      </a:lvl6pPr>
                      <a:lvl7pPr marL="2743200" algn="l" defTabSz="914400" rtl="0" eaLnBrk="1" latinLnBrk="0" hangingPunct="1">
                        <a:defRPr sz="1800" b="1" kern="1200">
                          <a:solidFill>
                            <a:schemeClr val="lt1"/>
                          </a:solidFill>
                          <a:latin typeface="Helvetica"/>
                        </a:defRPr>
                      </a:lvl7pPr>
                      <a:lvl8pPr marL="3200400" algn="l" defTabSz="914400" rtl="0" eaLnBrk="1" latinLnBrk="0" hangingPunct="1">
                        <a:defRPr sz="1800" b="1" kern="1200">
                          <a:solidFill>
                            <a:schemeClr val="lt1"/>
                          </a:solidFill>
                          <a:latin typeface="Helvetica"/>
                        </a:defRPr>
                      </a:lvl8pPr>
                      <a:lvl9pPr marL="3657600" algn="l" defTabSz="914400" rtl="0" eaLnBrk="1" latinLnBrk="0" hangingPunct="1">
                        <a:defRPr sz="1800" b="1" kern="1200">
                          <a:solidFill>
                            <a:schemeClr val="lt1"/>
                          </a:solidFill>
                          <a:latin typeface="Helvetica"/>
                        </a:defRPr>
                      </a:lvl9pPr>
                    </a:lstStyle>
                    <a:p>
                      <a:pPr algn="ctr"/>
                      <a:r>
                        <a:rPr lang="fr-FR" sz="1400" dirty="0">
                          <a:latin typeface="+mn-lt"/>
                        </a:rPr>
                        <a:t>Réorientation</a:t>
                      </a:r>
                    </a:p>
                    <a:p>
                      <a:pPr algn="ctr"/>
                      <a:r>
                        <a:rPr lang="fr-FR" sz="1400" dirty="0">
                          <a:latin typeface="+mn-lt"/>
                        </a:rPr>
                        <a:t>des dépenses</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84C22"/>
                    </a:solidFill>
                  </a:tcPr>
                </a:tc>
                <a:tc>
                  <a:txBody>
                    <a:bodyPr/>
                    <a:lstStyle>
                      <a:lvl1pPr marL="0" algn="l" defTabSz="914400" rtl="0" eaLnBrk="1" latinLnBrk="0" hangingPunct="1">
                        <a:defRPr sz="1800" b="1" kern="1200">
                          <a:solidFill>
                            <a:schemeClr val="lt1"/>
                          </a:solidFill>
                          <a:latin typeface="Helvetica"/>
                        </a:defRPr>
                      </a:lvl1pPr>
                      <a:lvl2pPr marL="457200" algn="l" defTabSz="914400" rtl="0" eaLnBrk="1" latinLnBrk="0" hangingPunct="1">
                        <a:defRPr sz="1800" b="1" kern="1200">
                          <a:solidFill>
                            <a:schemeClr val="lt1"/>
                          </a:solidFill>
                          <a:latin typeface="Helvetica"/>
                        </a:defRPr>
                      </a:lvl2pPr>
                      <a:lvl3pPr marL="914400" algn="l" defTabSz="914400" rtl="0" eaLnBrk="1" latinLnBrk="0" hangingPunct="1">
                        <a:defRPr sz="1800" b="1" kern="1200">
                          <a:solidFill>
                            <a:schemeClr val="lt1"/>
                          </a:solidFill>
                          <a:latin typeface="Helvetica"/>
                        </a:defRPr>
                      </a:lvl3pPr>
                      <a:lvl4pPr marL="1371600" algn="l" defTabSz="914400" rtl="0" eaLnBrk="1" latinLnBrk="0" hangingPunct="1">
                        <a:defRPr sz="1800" b="1" kern="1200">
                          <a:solidFill>
                            <a:schemeClr val="lt1"/>
                          </a:solidFill>
                          <a:latin typeface="Helvetica"/>
                        </a:defRPr>
                      </a:lvl4pPr>
                      <a:lvl5pPr marL="1828800" algn="l" defTabSz="914400" rtl="0" eaLnBrk="1" latinLnBrk="0" hangingPunct="1">
                        <a:defRPr sz="1800" b="1" kern="1200">
                          <a:solidFill>
                            <a:schemeClr val="lt1"/>
                          </a:solidFill>
                          <a:latin typeface="Helvetica"/>
                        </a:defRPr>
                      </a:lvl5pPr>
                      <a:lvl6pPr marL="2286000" algn="l" defTabSz="914400" rtl="0" eaLnBrk="1" latinLnBrk="0" hangingPunct="1">
                        <a:defRPr sz="1800" b="1" kern="1200">
                          <a:solidFill>
                            <a:schemeClr val="lt1"/>
                          </a:solidFill>
                          <a:latin typeface="Helvetica"/>
                        </a:defRPr>
                      </a:lvl6pPr>
                      <a:lvl7pPr marL="2743200" algn="l" defTabSz="914400" rtl="0" eaLnBrk="1" latinLnBrk="0" hangingPunct="1">
                        <a:defRPr sz="1800" b="1" kern="1200">
                          <a:solidFill>
                            <a:schemeClr val="lt1"/>
                          </a:solidFill>
                          <a:latin typeface="Helvetica"/>
                        </a:defRPr>
                      </a:lvl7pPr>
                      <a:lvl8pPr marL="3200400" algn="l" defTabSz="914400" rtl="0" eaLnBrk="1" latinLnBrk="0" hangingPunct="1">
                        <a:defRPr sz="1800" b="1" kern="1200">
                          <a:solidFill>
                            <a:schemeClr val="lt1"/>
                          </a:solidFill>
                          <a:latin typeface="Helvetica"/>
                        </a:defRPr>
                      </a:lvl8pPr>
                      <a:lvl9pPr marL="3657600" algn="l" defTabSz="914400" rtl="0" eaLnBrk="1" latinLnBrk="0" hangingPunct="1">
                        <a:defRPr sz="1800" b="1" kern="1200">
                          <a:solidFill>
                            <a:schemeClr val="lt1"/>
                          </a:solidFill>
                          <a:latin typeface="Helvetica"/>
                        </a:defRPr>
                      </a:lvl9pPr>
                    </a:lstStyle>
                    <a:p>
                      <a:pPr algn="ctr"/>
                      <a:r>
                        <a:rPr lang="fr-FR" sz="1400" dirty="0">
                          <a:latin typeface="+mn-lt"/>
                        </a:rPr>
                        <a:t>Évolution</a:t>
                      </a:r>
                    </a:p>
                    <a:p>
                      <a:pPr algn="ctr"/>
                      <a:r>
                        <a:rPr lang="fr-FR" sz="1400" dirty="0">
                          <a:latin typeface="+mn-lt"/>
                        </a:rPr>
                        <a:t>des ressources propres</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84C22"/>
                    </a:solidFill>
                  </a:tcPr>
                </a:tc>
                <a:tc>
                  <a:txBody>
                    <a:bodyPr/>
                    <a:lstStyle>
                      <a:lvl1pPr marL="0" algn="l" defTabSz="914400" rtl="0" eaLnBrk="1" latinLnBrk="0" hangingPunct="1">
                        <a:defRPr sz="1800" b="1" kern="1200">
                          <a:solidFill>
                            <a:schemeClr val="lt1"/>
                          </a:solidFill>
                          <a:latin typeface="Helvetica"/>
                        </a:defRPr>
                      </a:lvl1pPr>
                      <a:lvl2pPr marL="457200" algn="l" defTabSz="914400" rtl="0" eaLnBrk="1" latinLnBrk="0" hangingPunct="1">
                        <a:defRPr sz="1800" b="1" kern="1200">
                          <a:solidFill>
                            <a:schemeClr val="lt1"/>
                          </a:solidFill>
                          <a:latin typeface="Helvetica"/>
                        </a:defRPr>
                      </a:lvl2pPr>
                      <a:lvl3pPr marL="914400" algn="l" defTabSz="914400" rtl="0" eaLnBrk="1" latinLnBrk="0" hangingPunct="1">
                        <a:defRPr sz="1800" b="1" kern="1200">
                          <a:solidFill>
                            <a:schemeClr val="lt1"/>
                          </a:solidFill>
                          <a:latin typeface="Helvetica"/>
                        </a:defRPr>
                      </a:lvl3pPr>
                      <a:lvl4pPr marL="1371600" algn="l" defTabSz="914400" rtl="0" eaLnBrk="1" latinLnBrk="0" hangingPunct="1">
                        <a:defRPr sz="1800" b="1" kern="1200">
                          <a:solidFill>
                            <a:schemeClr val="lt1"/>
                          </a:solidFill>
                          <a:latin typeface="Helvetica"/>
                        </a:defRPr>
                      </a:lvl4pPr>
                      <a:lvl5pPr marL="1828800" algn="l" defTabSz="914400" rtl="0" eaLnBrk="1" latinLnBrk="0" hangingPunct="1">
                        <a:defRPr sz="1800" b="1" kern="1200">
                          <a:solidFill>
                            <a:schemeClr val="lt1"/>
                          </a:solidFill>
                          <a:latin typeface="Helvetica"/>
                        </a:defRPr>
                      </a:lvl5pPr>
                      <a:lvl6pPr marL="2286000" algn="l" defTabSz="914400" rtl="0" eaLnBrk="1" latinLnBrk="0" hangingPunct="1">
                        <a:defRPr sz="1800" b="1" kern="1200">
                          <a:solidFill>
                            <a:schemeClr val="lt1"/>
                          </a:solidFill>
                          <a:latin typeface="Helvetica"/>
                        </a:defRPr>
                      </a:lvl6pPr>
                      <a:lvl7pPr marL="2743200" algn="l" defTabSz="914400" rtl="0" eaLnBrk="1" latinLnBrk="0" hangingPunct="1">
                        <a:defRPr sz="1800" b="1" kern="1200">
                          <a:solidFill>
                            <a:schemeClr val="lt1"/>
                          </a:solidFill>
                          <a:latin typeface="Helvetica"/>
                        </a:defRPr>
                      </a:lvl7pPr>
                      <a:lvl8pPr marL="3200400" algn="l" defTabSz="914400" rtl="0" eaLnBrk="1" latinLnBrk="0" hangingPunct="1">
                        <a:defRPr sz="1800" b="1" kern="1200">
                          <a:solidFill>
                            <a:schemeClr val="lt1"/>
                          </a:solidFill>
                          <a:latin typeface="Helvetica"/>
                        </a:defRPr>
                      </a:lvl8pPr>
                      <a:lvl9pPr marL="3657600" algn="l" defTabSz="914400" rtl="0" eaLnBrk="1" latinLnBrk="0" hangingPunct="1">
                        <a:defRPr sz="1800" b="1" kern="1200">
                          <a:solidFill>
                            <a:schemeClr val="lt1"/>
                          </a:solidFill>
                          <a:latin typeface="Helvetica"/>
                        </a:defRPr>
                      </a:lvl9pPr>
                    </a:lstStyle>
                    <a:p>
                      <a:pPr algn="ctr"/>
                      <a:r>
                        <a:rPr lang="fr-FR" sz="1400" dirty="0">
                          <a:latin typeface="+mn-lt"/>
                        </a:rPr>
                        <a:t>Évolution</a:t>
                      </a:r>
                    </a:p>
                    <a:p>
                      <a:pPr algn="ctr"/>
                      <a:r>
                        <a:rPr lang="fr-FR" sz="1400" dirty="0">
                          <a:latin typeface="+mn-lt"/>
                        </a:rPr>
                        <a:t>du fonds de roulement</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84C22"/>
                    </a:solidFill>
                  </a:tcPr>
                </a:tc>
                <a:tc>
                  <a:txBody>
                    <a:bodyPr/>
                    <a:lstStyle>
                      <a:lvl1pPr marL="0" algn="l" defTabSz="914400" rtl="0" eaLnBrk="1" latinLnBrk="0" hangingPunct="1">
                        <a:defRPr sz="1800" b="1" kern="1200">
                          <a:solidFill>
                            <a:schemeClr val="lt1"/>
                          </a:solidFill>
                          <a:latin typeface="Helvetica"/>
                        </a:defRPr>
                      </a:lvl1pPr>
                      <a:lvl2pPr marL="457200" algn="l" defTabSz="914400" rtl="0" eaLnBrk="1" latinLnBrk="0" hangingPunct="1">
                        <a:defRPr sz="1800" b="1" kern="1200">
                          <a:solidFill>
                            <a:schemeClr val="lt1"/>
                          </a:solidFill>
                          <a:latin typeface="Helvetica"/>
                        </a:defRPr>
                      </a:lvl2pPr>
                      <a:lvl3pPr marL="914400" algn="l" defTabSz="914400" rtl="0" eaLnBrk="1" latinLnBrk="0" hangingPunct="1">
                        <a:defRPr sz="1800" b="1" kern="1200">
                          <a:solidFill>
                            <a:schemeClr val="lt1"/>
                          </a:solidFill>
                          <a:latin typeface="Helvetica"/>
                        </a:defRPr>
                      </a:lvl3pPr>
                      <a:lvl4pPr marL="1371600" algn="l" defTabSz="914400" rtl="0" eaLnBrk="1" latinLnBrk="0" hangingPunct="1">
                        <a:defRPr sz="1800" b="1" kern="1200">
                          <a:solidFill>
                            <a:schemeClr val="lt1"/>
                          </a:solidFill>
                          <a:latin typeface="Helvetica"/>
                        </a:defRPr>
                      </a:lvl4pPr>
                      <a:lvl5pPr marL="1828800" algn="l" defTabSz="914400" rtl="0" eaLnBrk="1" latinLnBrk="0" hangingPunct="1">
                        <a:defRPr sz="1800" b="1" kern="1200">
                          <a:solidFill>
                            <a:schemeClr val="lt1"/>
                          </a:solidFill>
                          <a:latin typeface="Helvetica"/>
                        </a:defRPr>
                      </a:lvl5pPr>
                      <a:lvl6pPr marL="2286000" algn="l" defTabSz="914400" rtl="0" eaLnBrk="1" latinLnBrk="0" hangingPunct="1">
                        <a:defRPr sz="1800" b="1" kern="1200">
                          <a:solidFill>
                            <a:schemeClr val="lt1"/>
                          </a:solidFill>
                          <a:latin typeface="Helvetica"/>
                        </a:defRPr>
                      </a:lvl6pPr>
                      <a:lvl7pPr marL="2743200" algn="l" defTabSz="914400" rtl="0" eaLnBrk="1" latinLnBrk="0" hangingPunct="1">
                        <a:defRPr sz="1800" b="1" kern="1200">
                          <a:solidFill>
                            <a:schemeClr val="lt1"/>
                          </a:solidFill>
                          <a:latin typeface="Helvetica"/>
                        </a:defRPr>
                      </a:lvl7pPr>
                      <a:lvl8pPr marL="3200400" algn="l" defTabSz="914400" rtl="0" eaLnBrk="1" latinLnBrk="0" hangingPunct="1">
                        <a:defRPr sz="1800" b="1" kern="1200">
                          <a:solidFill>
                            <a:schemeClr val="lt1"/>
                          </a:solidFill>
                          <a:latin typeface="Helvetica"/>
                        </a:defRPr>
                      </a:lvl8pPr>
                      <a:lvl9pPr marL="3657600" algn="l" defTabSz="914400" rtl="0" eaLnBrk="1" latinLnBrk="0" hangingPunct="1">
                        <a:defRPr sz="1800" b="1" kern="1200">
                          <a:solidFill>
                            <a:schemeClr val="lt1"/>
                          </a:solidFill>
                          <a:latin typeface="Helvetica"/>
                        </a:defRPr>
                      </a:lvl9pPr>
                    </a:lstStyle>
                    <a:p>
                      <a:pPr algn="ctr"/>
                      <a:r>
                        <a:rPr lang="fr-FR" sz="1400" dirty="0">
                          <a:latin typeface="+mn-lt"/>
                        </a:rPr>
                        <a:t>Évolution</a:t>
                      </a:r>
                    </a:p>
                    <a:p>
                      <a:pPr algn="ctr"/>
                      <a:r>
                        <a:rPr lang="fr-FR" sz="1400" dirty="0">
                          <a:latin typeface="+mn-lt"/>
                        </a:rPr>
                        <a:t>des transferts de l’État</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84C22"/>
                    </a:solidFill>
                  </a:tcPr>
                </a:tc>
                <a:tc>
                  <a:txBody>
                    <a:bodyPr/>
                    <a:lstStyle>
                      <a:lvl1pPr marL="0" algn="l" defTabSz="914400" rtl="0" eaLnBrk="1" latinLnBrk="0" hangingPunct="1">
                        <a:defRPr sz="1800" b="1" kern="1200">
                          <a:solidFill>
                            <a:schemeClr val="lt1"/>
                          </a:solidFill>
                          <a:latin typeface="Helvetica"/>
                        </a:defRPr>
                      </a:lvl1pPr>
                      <a:lvl2pPr marL="457200" algn="l" defTabSz="914400" rtl="0" eaLnBrk="1" latinLnBrk="0" hangingPunct="1">
                        <a:defRPr sz="1800" b="1" kern="1200">
                          <a:solidFill>
                            <a:schemeClr val="lt1"/>
                          </a:solidFill>
                          <a:latin typeface="Helvetica"/>
                        </a:defRPr>
                      </a:lvl2pPr>
                      <a:lvl3pPr marL="914400" algn="l" defTabSz="914400" rtl="0" eaLnBrk="1" latinLnBrk="0" hangingPunct="1">
                        <a:defRPr sz="1800" b="1" kern="1200">
                          <a:solidFill>
                            <a:schemeClr val="lt1"/>
                          </a:solidFill>
                          <a:latin typeface="Helvetica"/>
                        </a:defRPr>
                      </a:lvl3pPr>
                      <a:lvl4pPr marL="1371600" algn="l" defTabSz="914400" rtl="0" eaLnBrk="1" latinLnBrk="0" hangingPunct="1">
                        <a:defRPr sz="1800" b="1" kern="1200">
                          <a:solidFill>
                            <a:schemeClr val="lt1"/>
                          </a:solidFill>
                          <a:latin typeface="Helvetica"/>
                        </a:defRPr>
                      </a:lvl4pPr>
                      <a:lvl5pPr marL="1828800" algn="l" defTabSz="914400" rtl="0" eaLnBrk="1" latinLnBrk="0" hangingPunct="1">
                        <a:defRPr sz="1800" b="1" kern="1200">
                          <a:solidFill>
                            <a:schemeClr val="lt1"/>
                          </a:solidFill>
                          <a:latin typeface="Helvetica"/>
                        </a:defRPr>
                      </a:lvl5pPr>
                      <a:lvl6pPr marL="2286000" algn="l" defTabSz="914400" rtl="0" eaLnBrk="1" latinLnBrk="0" hangingPunct="1">
                        <a:defRPr sz="1800" b="1" kern="1200">
                          <a:solidFill>
                            <a:schemeClr val="lt1"/>
                          </a:solidFill>
                          <a:latin typeface="Helvetica"/>
                        </a:defRPr>
                      </a:lvl6pPr>
                      <a:lvl7pPr marL="2743200" algn="l" defTabSz="914400" rtl="0" eaLnBrk="1" latinLnBrk="0" hangingPunct="1">
                        <a:defRPr sz="1800" b="1" kern="1200">
                          <a:solidFill>
                            <a:schemeClr val="lt1"/>
                          </a:solidFill>
                          <a:latin typeface="Helvetica"/>
                        </a:defRPr>
                      </a:lvl7pPr>
                      <a:lvl8pPr marL="3200400" algn="l" defTabSz="914400" rtl="0" eaLnBrk="1" latinLnBrk="0" hangingPunct="1">
                        <a:defRPr sz="1800" b="1" kern="1200">
                          <a:solidFill>
                            <a:schemeClr val="lt1"/>
                          </a:solidFill>
                          <a:latin typeface="Helvetica"/>
                        </a:defRPr>
                      </a:lvl8pPr>
                      <a:lvl9pPr marL="3657600" algn="l" defTabSz="914400" rtl="0" eaLnBrk="1" latinLnBrk="0" hangingPunct="1">
                        <a:defRPr sz="1800" b="1" kern="1200">
                          <a:solidFill>
                            <a:schemeClr val="lt1"/>
                          </a:solidFill>
                          <a:latin typeface="Helvetica"/>
                        </a:defRPr>
                      </a:lvl9pPr>
                    </a:lstStyle>
                    <a:p>
                      <a:pPr algn="ctr"/>
                      <a:r>
                        <a:rPr lang="fr-FR" sz="1400" dirty="0">
                          <a:latin typeface="+mn-lt"/>
                        </a:rPr>
                        <a:t>Endettement</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84C22"/>
                    </a:solidFill>
                  </a:tcPr>
                </a:tc>
                <a:extLst>
                  <a:ext uri="{0D108BD9-81ED-4DB2-BD59-A6C34878D82A}">
                    <a16:rowId xmlns:a16="http://schemas.microsoft.com/office/drawing/2014/main" val="2890156898"/>
                  </a:ext>
                </a:extLst>
              </a:tr>
              <a:tr h="616675">
                <a:tc>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r>
                        <a:rPr lang="fr-FR" sz="1400" dirty="0">
                          <a:latin typeface="+mn-lt"/>
                        </a:rPr>
                        <a:t>« Scénario de base »</a:t>
                      </a:r>
                    </a:p>
                  </a:txBody>
                  <a:tcPr marL="68580" marR="68580" marT="34290" marB="3429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4C22">
                        <a:tint val="40000"/>
                      </a:srgbClr>
                    </a:solidFill>
                  </a:tcPr>
                </a:tc>
                <a:tc>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r>
                        <a:rPr lang="fr-FR" sz="1400" dirty="0">
                          <a:latin typeface="+mn-lt"/>
                        </a:rPr>
                        <a:t>Tendanciel sans inv. climat</a:t>
                      </a:r>
                    </a:p>
                  </a:txBody>
                  <a:tcPr marL="68580" marR="68580" marT="34290" marB="3429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4C22">
                        <a:tint val="40000"/>
                      </a:srgbClr>
                    </a:solidFill>
                  </a:tcPr>
                </a:tc>
                <a:tc>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r>
                        <a:rPr lang="fr-FR" sz="1400" dirty="0">
                          <a:latin typeface="+mn-lt"/>
                        </a:rPr>
                        <a:t>Hausse modérée</a:t>
                      </a:r>
                    </a:p>
                  </a:txBody>
                  <a:tcPr marL="68580" marR="68580" marT="34290" marB="3429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4C22">
                        <a:tint val="40000"/>
                      </a:srgbClr>
                    </a:solidFill>
                  </a:tcPr>
                </a:tc>
                <a:tc>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r>
                        <a:rPr lang="fr-FR" sz="1400" dirty="0">
                          <a:latin typeface="+mn-lt"/>
                        </a:rPr>
                        <a:t>Stable</a:t>
                      </a:r>
                    </a:p>
                  </a:txBody>
                  <a:tcPr marL="68580" marR="68580" marT="34290" marB="3429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4C22">
                        <a:tint val="40000"/>
                      </a:srgbClr>
                    </a:solidFill>
                  </a:tcPr>
                </a:tc>
                <a:tc>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r>
                        <a:rPr lang="fr-FR" sz="1400" dirty="0">
                          <a:latin typeface="+mn-lt"/>
                        </a:rPr>
                        <a:t>DGF stable et fonds vert 2024</a:t>
                      </a:r>
                    </a:p>
                  </a:txBody>
                  <a:tcPr marL="68580" marR="68580" marT="34290" marB="3429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4C22">
                        <a:tint val="40000"/>
                      </a:srgbClr>
                    </a:solidFill>
                  </a:tcPr>
                </a:tc>
                <a:tc>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r>
                        <a:rPr lang="fr-FR" sz="1400" dirty="0">
                          <a:latin typeface="+mn-lt"/>
                        </a:rPr>
                        <a:t>Ajustement</a:t>
                      </a:r>
                    </a:p>
                  </a:txBody>
                  <a:tcPr marL="68580" marR="68580" marT="34290" marB="3429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4C22">
                        <a:tint val="40000"/>
                      </a:srgbClr>
                    </a:solidFill>
                  </a:tcPr>
                </a:tc>
                <a:extLst>
                  <a:ext uri="{0D108BD9-81ED-4DB2-BD59-A6C34878D82A}">
                    <a16:rowId xmlns:a16="http://schemas.microsoft.com/office/drawing/2014/main" val="2973986042"/>
                  </a:ext>
                </a:extLst>
              </a:tr>
              <a:tr h="616675">
                <a:tc>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r>
                        <a:rPr lang="fr-FR" sz="1400" dirty="0">
                          <a:latin typeface="+mn-lt"/>
                        </a:rPr>
                        <a:t>« Dette »</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4C22">
                        <a:tint val="20000"/>
                      </a:srgbClr>
                    </a:solidFill>
                  </a:tcPr>
                </a:tc>
                <a:tc>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r>
                        <a:rPr lang="fr-FR" sz="1400" dirty="0">
                          <a:latin typeface="+mn-lt"/>
                        </a:rPr>
                        <a:t>Tendanciel + inv. climat</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4C22">
                        <a:tint val="20000"/>
                      </a:srgbClr>
                    </a:solidFill>
                  </a:tcPr>
                </a:tc>
                <a:tc>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latin typeface="+mn-lt"/>
                        </a:rPr>
                        <a:t>Hausse modérée</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4C22">
                        <a:tint val="20000"/>
                      </a:srgbClr>
                    </a:solidFill>
                  </a:tcPr>
                </a:tc>
                <a:tc>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latin typeface="+mn-lt"/>
                        </a:rPr>
                        <a:t>Stable</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4C22">
                        <a:tint val="20000"/>
                      </a:srgbClr>
                    </a:solidFill>
                  </a:tcPr>
                </a:tc>
                <a:tc>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r>
                        <a:rPr lang="fr-FR" sz="1400" kern="1200" dirty="0">
                          <a:solidFill>
                            <a:schemeClr val="dk1"/>
                          </a:solidFill>
                          <a:latin typeface="+mn-lt"/>
                          <a:ea typeface="+mn-ea"/>
                          <a:cs typeface="+mn-cs"/>
                        </a:rPr>
                        <a:t>DGF stable et fonds vert 2024</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4C22">
                        <a:tint val="20000"/>
                      </a:srgbClr>
                    </a:solidFill>
                  </a:tcPr>
                </a:tc>
                <a:tc>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r>
                        <a:rPr lang="fr-FR" sz="1400" dirty="0">
                          <a:latin typeface="+mn-lt"/>
                        </a:rPr>
                        <a:t>Ajustement</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4C22">
                        <a:tint val="20000"/>
                      </a:srgbClr>
                    </a:solidFill>
                  </a:tcPr>
                </a:tc>
                <a:extLst>
                  <a:ext uri="{0D108BD9-81ED-4DB2-BD59-A6C34878D82A}">
                    <a16:rowId xmlns:a16="http://schemas.microsoft.com/office/drawing/2014/main" val="2358424092"/>
                  </a:ext>
                </a:extLst>
              </a:tr>
              <a:tr h="634643">
                <a:tc>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r>
                        <a:rPr lang="fr-FR" sz="1400" dirty="0">
                          <a:latin typeface="+mn-lt"/>
                        </a:rPr>
                        <a:t>« Redirection »</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4C22">
                        <a:tint val="40000"/>
                      </a:srgbClr>
                    </a:solidFill>
                  </a:tcPr>
                </a:tc>
                <a:tc>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r>
                        <a:rPr lang="fr-FR" sz="1400" dirty="0">
                          <a:latin typeface="+mn-lt"/>
                        </a:rPr>
                        <a:t>Inv. climat intégrés dans le tendanciel</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4C22">
                        <a:tint val="40000"/>
                      </a:srgbClr>
                    </a:solidFill>
                  </a:tcPr>
                </a:tc>
                <a:tc>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latin typeface="+mn-lt"/>
                        </a:rPr>
                        <a:t>Hausse modérée</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4C22">
                        <a:tint val="40000"/>
                      </a:srgbClr>
                    </a:solidFill>
                  </a:tcPr>
                </a:tc>
                <a:tc>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latin typeface="+mn-lt"/>
                        </a:rPr>
                        <a:t>Stable</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4C22">
                        <a:tint val="40000"/>
                      </a:srgbClr>
                    </a:solidFill>
                  </a:tcPr>
                </a:tc>
                <a:tc>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r>
                        <a:rPr lang="fr-FR" sz="1400" kern="1200" dirty="0">
                          <a:solidFill>
                            <a:schemeClr val="dk1"/>
                          </a:solidFill>
                          <a:latin typeface="+mn-lt"/>
                          <a:ea typeface="+mn-ea"/>
                          <a:cs typeface="+mn-cs"/>
                        </a:rPr>
                        <a:t>DGF stable et fonds vert 2024</a:t>
                      </a:r>
                    </a:p>
                    <a:p>
                      <a:endParaRPr lang="fr-FR" sz="1400" dirty="0">
                        <a:latin typeface="+mn-lt"/>
                      </a:endParaRP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4C22">
                        <a:tint val="40000"/>
                      </a:srgbClr>
                    </a:solidFill>
                  </a:tcPr>
                </a:tc>
                <a:tc>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latin typeface="+mn-lt"/>
                        </a:rPr>
                        <a:t>Ajustement</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4C22">
                        <a:tint val="40000"/>
                      </a:srgbClr>
                    </a:solidFill>
                  </a:tcPr>
                </a:tc>
                <a:extLst>
                  <a:ext uri="{0D108BD9-81ED-4DB2-BD59-A6C34878D82A}">
                    <a16:rowId xmlns:a16="http://schemas.microsoft.com/office/drawing/2014/main" val="14014044"/>
                  </a:ext>
                </a:extLst>
              </a:tr>
              <a:tr h="634643">
                <a:tc>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r>
                        <a:rPr lang="fr-FR" sz="1400" dirty="0">
                          <a:latin typeface="+mn-lt"/>
                        </a:rPr>
                        <a:t>« État »</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4C22">
                        <a:tint val="20000"/>
                      </a:srgbClr>
                    </a:solidFill>
                  </a:tcPr>
                </a:tc>
                <a:tc>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r>
                        <a:rPr lang="fr-FR" sz="1400" dirty="0">
                          <a:latin typeface="+mn-lt"/>
                        </a:rPr>
                        <a:t>Tendanciel + inv. climat</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4C22">
                        <a:tint val="20000"/>
                      </a:srgbClr>
                    </a:solidFill>
                  </a:tcPr>
                </a:tc>
                <a:tc>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latin typeface="+mn-lt"/>
                        </a:rPr>
                        <a:t>Hausse modérée</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4C22">
                        <a:tint val="20000"/>
                      </a:srgbClr>
                    </a:solidFill>
                  </a:tcPr>
                </a:tc>
                <a:tc>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latin typeface="+mn-lt"/>
                        </a:rPr>
                        <a:t>Stable</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4C22">
                        <a:tint val="20000"/>
                      </a:srgbClr>
                    </a:solidFill>
                  </a:tcPr>
                </a:tc>
                <a:tc>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r>
                        <a:rPr lang="fr-FR" sz="1400" dirty="0">
                          <a:latin typeface="+mn-lt"/>
                        </a:rPr>
                        <a:t>DGF indexée inflation + fonds vert tous les ans</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4C22">
                        <a:tint val="20000"/>
                      </a:srgbClr>
                    </a:solidFill>
                  </a:tcPr>
                </a:tc>
                <a:tc>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latin typeface="+mn-lt"/>
                        </a:rPr>
                        <a:t>Ajustement</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4C22">
                        <a:tint val="20000"/>
                      </a:srgbClr>
                    </a:solidFill>
                  </a:tcPr>
                </a:tc>
                <a:extLst>
                  <a:ext uri="{0D108BD9-81ED-4DB2-BD59-A6C34878D82A}">
                    <a16:rowId xmlns:a16="http://schemas.microsoft.com/office/drawing/2014/main" val="842807685"/>
                  </a:ext>
                </a:extLst>
              </a:tr>
              <a:tr h="798050">
                <a:tc>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r>
                        <a:rPr lang="fr-FR" sz="1400" dirty="0">
                          <a:latin typeface="+mn-lt"/>
                        </a:rPr>
                        <a:t>« Ressources propres »</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4C22">
                        <a:tint val="40000"/>
                      </a:srgbClr>
                    </a:solidFill>
                  </a:tcPr>
                </a:tc>
                <a:tc>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r>
                        <a:rPr lang="fr-FR" sz="1400" dirty="0">
                          <a:latin typeface="+mn-lt"/>
                        </a:rPr>
                        <a:t>Tendanciel + inv. climat</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4C22">
                        <a:tint val="40000"/>
                      </a:srgbClr>
                    </a:solidFill>
                  </a:tcPr>
                </a:tc>
                <a:tc>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r>
                        <a:rPr lang="fr-FR" sz="1400" dirty="0">
                          <a:latin typeface="+mn-lt"/>
                        </a:rPr>
                        <a:t>Tendanciel + hausse des taux et tarifs en 27/28</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4C22">
                        <a:tint val="40000"/>
                      </a:srgbClr>
                    </a:solidFill>
                  </a:tcPr>
                </a:tc>
                <a:tc>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r>
                        <a:rPr lang="fr-FR" sz="1400" dirty="0">
                          <a:latin typeface="+mn-lt"/>
                        </a:rPr>
                        <a:t>Prélèvement 2Md€/an</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4C22">
                        <a:tint val="40000"/>
                      </a:srgbClr>
                    </a:solidFill>
                  </a:tcPr>
                </a:tc>
                <a:tc>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r>
                        <a:rPr lang="fr-FR" sz="1400" kern="1200" dirty="0">
                          <a:solidFill>
                            <a:schemeClr val="dk1"/>
                          </a:solidFill>
                          <a:latin typeface="+mn-lt"/>
                          <a:ea typeface="+mn-ea"/>
                          <a:cs typeface="+mn-cs"/>
                        </a:rPr>
                        <a:t>DGF stable et fonds vert 2024</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4C22">
                        <a:tint val="40000"/>
                      </a:srgbClr>
                    </a:solidFill>
                  </a:tcPr>
                </a:tc>
                <a:tc>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latin typeface="+mn-lt"/>
                        </a:rPr>
                        <a:t>Ajustement</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4C22">
                        <a:tint val="40000"/>
                      </a:srgbClr>
                    </a:solidFill>
                  </a:tcPr>
                </a:tc>
                <a:extLst>
                  <a:ext uri="{0D108BD9-81ED-4DB2-BD59-A6C34878D82A}">
                    <a16:rowId xmlns:a16="http://schemas.microsoft.com/office/drawing/2014/main" val="1349230410"/>
                  </a:ext>
                </a:extLst>
              </a:tr>
            </a:tbl>
          </a:graphicData>
        </a:graphic>
      </p:graphicFrame>
      <p:pic>
        <p:nvPicPr>
          <p:cNvPr id="22" name="Image 21">
            <a:extLst>
              <a:ext uri="{FF2B5EF4-FFF2-40B4-BE49-F238E27FC236}">
                <a16:creationId xmlns:a16="http://schemas.microsoft.com/office/drawing/2014/main" id="{832AA331-0151-16D0-DE86-68E6B0CF4044}"/>
              </a:ext>
            </a:extLst>
          </p:cNvPr>
          <p:cNvPicPr>
            <a:picLocks noChangeAspect="1"/>
          </p:cNvPicPr>
          <p:nvPr/>
        </p:nvPicPr>
        <p:blipFill>
          <a:blip r:embed="rId3"/>
          <a:stretch>
            <a:fillRect/>
          </a:stretch>
        </p:blipFill>
        <p:spPr>
          <a:xfrm>
            <a:off x="273057" y="2489746"/>
            <a:ext cx="521494" cy="507206"/>
          </a:xfrm>
          <a:prstGeom prst="rect">
            <a:avLst/>
          </a:prstGeom>
        </p:spPr>
      </p:pic>
      <p:pic>
        <p:nvPicPr>
          <p:cNvPr id="23" name="Image 22">
            <a:extLst>
              <a:ext uri="{FF2B5EF4-FFF2-40B4-BE49-F238E27FC236}">
                <a16:creationId xmlns:a16="http://schemas.microsoft.com/office/drawing/2014/main" id="{66C5BC35-0D83-A3D4-4935-27855DA5C872}"/>
              </a:ext>
            </a:extLst>
          </p:cNvPr>
          <p:cNvPicPr>
            <a:picLocks noChangeAspect="1"/>
          </p:cNvPicPr>
          <p:nvPr/>
        </p:nvPicPr>
        <p:blipFill>
          <a:blip r:embed="rId4"/>
          <a:stretch>
            <a:fillRect/>
          </a:stretch>
        </p:blipFill>
        <p:spPr>
          <a:xfrm>
            <a:off x="273057" y="3129685"/>
            <a:ext cx="544180" cy="371323"/>
          </a:xfrm>
          <a:prstGeom prst="rect">
            <a:avLst/>
          </a:prstGeom>
        </p:spPr>
      </p:pic>
      <p:pic>
        <p:nvPicPr>
          <p:cNvPr id="24" name="Image 23">
            <a:extLst>
              <a:ext uri="{FF2B5EF4-FFF2-40B4-BE49-F238E27FC236}">
                <a16:creationId xmlns:a16="http://schemas.microsoft.com/office/drawing/2014/main" id="{DB20B23E-5945-5CEE-DD0A-FD3D2E223E80}"/>
              </a:ext>
            </a:extLst>
          </p:cNvPr>
          <p:cNvPicPr>
            <a:picLocks noChangeAspect="1"/>
          </p:cNvPicPr>
          <p:nvPr/>
        </p:nvPicPr>
        <p:blipFill>
          <a:blip r:embed="rId5"/>
          <a:stretch>
            <a:fillRect/>
          </a:stretch>
        </p:blipFill>
        <p:spPr>
          <a:xfrm>
            <a:off x="273057" y="3822874"/>
            <a:ext cx="476492" cy="470222"/>
          </a:xfrm>
          <a:prstGeom prst="rect">
            <a:avLst/>
          </a:prstGeom>
        </p:spPr>
      </p:pic>
      <p:pic>
        <p:nvPicPr>
          <p:cNvPr id="25" name="Image 24">
            <a:extLst>
              <a:ext uri="{FF2B5EF4-FFF2-40B4-BE49-F238E27FC236}">
                <a16:creationId xmlns:a16="http://schemas.microsoft.com/office/drawing/2014/main" id="{0AC18EE2-5034-C52C-EACA-A8E24C571E2E}"/>
              </a:ext>
            </a:extLst>
          </p:cNvPr>
          <p:cNvPicPr>
            <a:picLocks noChangeAspect="1"/>
          </p:cNvPicPr>
          <p:nvPr/>
        </p:nvPicPr>
        <p:blipFill>
          <a:blip r:embed="rId6"/>
          <a:stretch>
            <a:fillRect/>
          </a:stretch>
        </p:blipFill>
        <p:spPr>
          <a:xfrm>
            <a:off x="273056" y="4470946"/>
            <a:ext cx="482436" cy="470222"/>
          </a:xfrm>
          <a:prstGeom prst="rect">
            <a:avLst/>
          </a:prstGeom>
        </p:spPr>
      </p:pic>
      <p:pic>
        <p:nvPicPr>
          <p:cNvPr id="26" name="Image 25">
            <a:extLst>
              <a:ext uri="{FF2B5EF4-FFF2-40B4-BE49-F238E27FC236}">
                <a16:creationId xmlns:a16="http://schemas.microsoft.com/office/drawing/2014/main" id="{30C4785D-D103-6D67-C867-CE57604E4DFE}"/>
              </a:ext>
            </a:extLst>
          </p:cNvPr>
          <p:cNvPicPr>
            <a:picLocks noChangeAspect="1"/>
          </p:cNvPicPr>
          <p:nvPr/>
        </p:nvPicPr>
        <p:blipFill>
          <a:blip r:embed="rId7"/>
          <a:stretch>
            <a:fillRect/>
          </a:stretch>
        </p:blipFill>
        <p:spPr>
          <a:xfrm>
            <a:off x="273056" y="5404706"/>
            <a:ext cx="544574" cy="544574"/>
          </a:xfrm>
          <a:prstGeom prst="rect">
            <a:avLst/>
          </a:prstGeom>
        </p:spPr>
      </p:pic>
      <p:sp>
        <p:nvSpPr>
          <p:cNvPr id="28" name="Espace réservé du numéro de diapositive 27">
            <a:extLst>
              <a:ext uri="{FF2B5EF4-FFF2-40B4-BE49-F238E27FC236}">
                <a16:creationId xmlns:a16="http://schemas.microsoft.com/office/drawing/2014/main" id="{D020EC6E-8F24-AB84-ACCC-6A1870B01218}"/>
              </a:ext>
            </a:extLst>
          </p:cNvPr>
          <p:cNvSpPr>
            <a:spLocks noGrp="1"/>
          </p:cNvSpPr>
          <p:nvPr>
            <p:ph type="sldNum" sz="quarter" idx="12"/>
          </p:nvPr>
        </p:nvSpPr>
        <p:spPr/>
        <p:txBody>
          <a:bodyPr/>
          <a:lstStyle/>
          <a:p>
            <a:fld id="{0334CA73-E165-43C3-A7BE-6A64DCE862CA}" type="slidenum">
              <a:rPr lang="fr-FR" smtClean="0"/>
              <a:t>15</a:t>
            </a:fld>
            <a:endParaRPr lang="fr-FR"/>
          </a:p>
        </p:txBody>
      </p:sp>
    </p:spTree>
    <p:extLst>
      <p:ext uri="{BB962C8B-B14F-4D97-AF65-F5344CB8AC3E}">
        <p14:creationId xmlns:p14="http://schemas.microsoft.com/office/powerpoint/2010/main" val="596928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descr="Une image contenant vert, Turquoise, Bleu sarcelle&#10;&#10;Description générée automatiquement">
            <a:extLst>
              <a:ext uri="{FF2B5EF4-FFF2-40B4-BE49-F238E27FC236}">
                <a16:creationId xmlns:a16="http://schemas.microsoft.com/office/drawing/2014/main" id="{A76BB8ED-B1EC-5ED5-0A2A-F62F38B76679}"/>
              </a:ext>
            </a:extLst>
          </p:cNvPr>
          <p:cNvPicPr>
            <a:picLocks noChangeAspect="1"/>
          </p:cNvPicPr>
          <p:nvPr/>
        </p:nvPicPr>
        <p:blipFill rotWithShape="1">
          <a:blip r:embed="rId2">
            <a:extLst>
              <a:ext uri="{28A0092B-C50C-407E-A947-70E740481C1C}">
                <a14:useLocalDpi xmlns:a14="http://schemas.microsoft.com/office/drawing/2010/main" val="0"/>
              </a:ext>
            </a:extLst>
          </a:blip>
          <a:srcRect l="370" t="444" r="-1"/>
          <a:stretch/>
        </p:blipFill>
        <p:spPr>
          <a:xfrm>
            <a:off x="0" y="857251"/>
            <a:ext cx="3030587" cy="734618"/>
          </a:xfrm>
          <a:prstGeom prst="rect">
            <a:avLst/>
          </a:prstGeom>
        </p:spPr>
      </p:pic>
      <p:sp>
        <p:nvSpPr>
          <p:cNvPr id="12" name="Rectangle 11">
            <a:extLst>
              <a:ext uri="{FF2B5EF4-FFF2-40B4-BE49-F238E27FC236}">
                <a16:creationId xmlns:a16="http://schemas.microsoft.com/office/drawing/2014/main" id="{F73F70BE-BD32-A537-03FE-B71075066CB1}"/>
              </a:ext>
            </a:extLst>
          </p:cNvPr>
          <p:cNvSpPr/>
          <p:nvPr/>
        </p:nvSpPr>
        <p:spPr>
          <a:xfrm>
            <a:off x="3750469" y="5243173"/>
            <a:ext cx="1600200" cy="7358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34" name="Image 33" descr="Une image contenant vert, Turquoise, Bleu sarcelle&#10;&#10;Description générée automatiquement">
            <a:extLst>
              <a:ext uri="{FF2B5EF4-FFF2-40B4-BE49-F238E27FC236}">
                <a16:creationId xmlns:a16="http://schemas.microsoft.com/office/drawing/2014/main" id="{39FCBE9B-D435-12B6-9DCF-1BFFDE6B77A7}"/>
              </a:ext>
            </a:extLst>
          </p:cNvPr>
          <p:cNvPicPr>
            <a:picLocks noChangeAspect="1"/>
          </p:cNvPicPr>
          <p:nvPr/>
        </p:nvPicPr>
        <p:blipFill rotWithShape="1">
          <a:blip r:embed="rId2">
            <a:extLst>
              <a:ext uri="{28A0092B-C50C-407E-A947-70E740481C1C}">
                <a14:useLocalDpi xmlns:a14="http://schemas.microsoft.com/office/drawing/2010/main" val="0"/>
              </a:ext>
            </a:extLst>
          </a:blip>
          <a:srcRect l="370" t="444" r="-1"/>
          <a:stretch/>
        </p:blipFill>
        <p:spPr>
          <a:xfrm>
            <a:off x="0" y="5863671"/>
            <a:ext cx="9144000" cy="147610"/>
          </a:xfrm>
          <a:prstGeom prst="rect">
            <a:avLst/>
          </a:prstGeom>
        </p:spPr>
      </p:pic>
      <p:sp>
        <p:nvSpPr>
          <p:cNvPr id="14" name="Titre 13">
            <a:extLst>
              <a:ext uri="{FF2B5EF4-FFF2-40B4-BE49-F238E27FC236}">
                <a16:creationId xmlns:a16="http://schemas.microsoft.com/office/drawing/2014/main" id="{61C350C1-FC69-75A7-1F24-B6BAAB7C1F08}"/>
              </a:ext>
            </a:extLst>
          </p:cNvPr>
          <p:cNvSpPr>
            <a:spLocks noGrp="1"/>
          </p:cNvSpPr>
          <p:nvPr>
            <p:ph type="title"/>
          </p:nvPr>
        </p:nvSpPr>
        <p:spPr>
          <a:xfrm>
            <a:off x="214168" y="183881"/>
            <a:ext cx="8414004" cy="792105"/>
          </a:xfrm>
        </p:spPr>
        <p:txBody>
          <a:bodyPr>
            <a:noAutofit/>
          </a:bodyPr>
          <a:lstStyle/>
          <a:p>
            <a:pPr algn="l">
              <a:lnSpc>
                <a:spcPct val="80000"/>
              </a:lnSpc>
            </a:pPr>
            <a:r>
              <a:rPr lang="fr-FR" sz="2200" dirty="0">
                <a:solidFill>
                  <a:srgbClr val="174195"/>
                </a:solidFill>
                <a:latin typeface="+mn-lt"/>
              </a:rPr>
              <a:t>1- Tous les scénarios débouchent sur une augmentation significative de la dette des collectivités (1)</a:t>
            </a:r>
          </a:p>
        </p:txBody>
      </p:sp>
      <p:sp>
        <p:nvSpPr>
          <p:cNvPr id="18" name="Titre 2">
            <a:extLst>
              <a:ext uri="{FF2B5EF4-FFF2-40B4-BE49-F238E27FC236}">
                <a16:creationId xmlns:a16="http://schemas.microsoft.com/office/drawing/2014/main" id="{441EF790-F78C-9596-9E9F-0E745F14F0C6}"/>
              </a:ext>
            </a:extLst>
          </p:cNvPr>
          <p:cNvSpPr txBox="1">
            <a:spLocks/>
          </p:cNvSpPr>
          <p:nvPr/>
        </p:nvSpPr>
        <p:spPr>
          <a:xfrm>
            <a:off x="214168" y="1413632"/>
            <a:ext cx="6480720" cy="540060"/>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endParaRPr lang="fr-FR" sz="2100" dirty="0">
              <a:solidFill>
                <a:srgbClr val="174195"/>
              </a:solidFill>
            </a:endParaRPr>
          </a:p>
        </p:txBody>
      </p:sp>
      <p:sp>
        <p:nvSpPr>
          <p:cNvPr id="2" name="Titre 2">
            <a:extLst>
              <a:ext uri="{FF2B5EF4-FFF2-40B4-BE49-F238E27FC236}">
                <a16:creationId xmlns:a16="http://schemas.microsoft.com/office/drawing/2014/main" id="{1112D036-89A6-BF66-8639-CB16A676BD6C}"/>
              </a:ext>
            </a:extLst>
          </p:cNvPr>
          <p:cNvSpPr txBox="1">
            <a:spLocks/>
          </p:cNvSpPr>
          <p:nvPr/>
        </p:nvSpPr>
        <p:spPr>
          <a:xfrm>
            <a:off x="157239" y="1072825"/>
            <a:ext cx="6480720" cy="641675"/>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endParaRPr lang="fr-FR" sz="2100" dirty="0">
              <a:cs typeface="Helvetica"/>
            </a:endParaRPr>
          </a:p>
        </p:txBody>
      </p:sp>
      <p:sp>
        <p:nvSpPr>
          <p:cNvPr id="4" name="Titre 2">
            <a:extLst>
              <a:ext uri="{FF2B5EF4-FFF2-40B4-BE49-F238E27FC236}">
                <a16:creationId xmlns:a16="http://schemas.microsoft.com/office/drawing/2014/main" id="{EC88B611-DF4D-424A-C4BA-CFCAF7E4EEC0}"/>
              </a:ext>
            </a:extLst>
          </p:cNvPr>
          <p:cNvSpPr txBox="1">
            <a:spLocks/>
          </p:cNvSpPr>
          <p:nvPr/>
        </p:nvSpPr>
        <p:spPr>
          <a:xfrm>
            <a:off x="188640" y="1160748"/>
            <a:ext cx="6480720" cy="540060"/>
          </a:xfrm>
          <a:prstGeom prst="rect">
            <a:avLst/>
          </a:prstGeom>
        </p:spPr>
        <p:txBody>
          <a:bodyPr vert="horz" lIns="68580" tIns="34290" rIns="68580" bIns="34290" rtlCol="0" anchor="t">
            <a:normAutofit fontScale="97500"/>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endParaRPr lang="fr-FR" sz="2100" i="1" dirty="0">
              <a:solidFill>
                <a:srgbClr val="174195"/>
              </a:solidFill>
            </a:endParaRPr>
          </a:p>
        </p:txBody>
      </p:sp>
      <p:sp>
        <p:nvSpPr>
          <p:cNvPr id="3" name="Titre 1">
            <a:extLst>
              <a:ext uri="{FF2B5EF4-FFF2-40B4-BE49-F238E27FC236}">
                <a16:creationId xmlns:a16="http://schemas.microsoft.com/office/drawing/2014/main" id="{A17D2AB9-01BE-C4C0-0293-6EF3AC50D52A}"/>
              </a:ext>
            </a:extLst>
          </p:cNvPr>
          <p:cNvSpPr txBox="1">
            <a:spLocks/>
          </p:cNvSpPr>
          <p:nvPr/>
        </p:nvSpPr>
        <p:spPr>
          <a:xfrm>
            <a:off x="302940" y="1275048"/>
            <a:ext cx="6281342" cy="540060"/>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endParaRPr lang="fr-FR" sz="2025" dirty="0"/>
          </a:p>
        </p:txBody>
      </p:sp>
      <p:pic>
        <p:nvPicPr>
          <p:cNvPr id="5" name="Image 4">
            <a:extLst>
              <a:ext uri="{FF2B5EF4-FFF2-40B4-BE49-F238E27FC236}">
                <a16:creationId xmlns:a16="http://schemas.microsoft.com/office/drawing/2014/main" id="{E33951CA-5BD6-D401-CBAC-EE3836C7F261}"/>
              </a:ext>
            </a:extLst>
          </p:cNvPr>
          <p:cNvPicPr>
            <a:picLocks noChangeAspect="1"/>
          </p:cNvPicPr>
          <p:nvPr/>
        </p:nvPicPr>
        <p:blipFill>
          <a:blip r:embed="rId3"/>
          <a:stretch>
            <a:fillRect/>
          </a:stretch>
        </p:blipFill>
        <p:spPr>
          <a:xfrm>
            <a:off x="95019" y="1797859"/>
            <a:ext cx="6719017" cy="4424718"/>
          </a:xfrm>
          <a:prstGeom prst="rect">
            <a:avLst/>
          </a:prstGeom>
        </p:spPr>
      </p:pic>
      <p:sp>
        <p:nvSpPr>
          <p:cNvPr id="7" name="Espace réservé du numéro de diapositive 6">
            <a:extLst>
              <a:ext uri="{FF2B5EF4-FFF2-40B4-BE49-F238E27FC236}">
                <a16:creationId xmlns:a16="http://schemas.microsoft.com/office/drawing/2014/main" id="{1164BB5F-7A04-4F4F-9DEB-C2D6C4C6EAC9}"/>
              </a:ext>
            </a:extLst>
          </p:cNvPr>
          <p:cNvSpPr>
            <a:spLocks noGrp="1"/>
          </p:cNvSpPr>
          <p:nvPr>
            <p:ph type="sldNum" sz="quarter" idx="12"/>
          </p:nvPr>
        </p:nvSpPr>
        <p:spPr/>
        <p:txBody>
          <a:bodyPr/>
          <a:lstStyle/>
          <a:p>
            <a:fld id="{0334CA73-E165-43C3-A7BE-6A64DCE862CA}" type="slidenum">
              <a:rPr lang="fr-FR" smtClean="0"/>
              <a:t>16</a:t>
            </a:fld>
            <a:endParaRPr lang="fr-FR"/>
          </a:p>
        </p:txBody>
      </p:sp>
      <p:sp>
        <p:nvSpPr>
          <p:cNvPr id="8" name="Rectangle 7">
            <a:extLst>
              <a:ext uri="{FF2B5EF4-FFF2-40B4-BE49-F238E27FC236}">
                <a16:creationId xmlns:a16="http://schemas.microsoft.com/office/drawing/2014/main" id="{ACA419C9-20D7-F650-A13B-E7A4ED186D4F}"/>
              </a:ext>
            </a:extLst>
          </p:cNvPr>
          <p:cNvSpPr/>
          <p:nvPr/>
        </p:nvSpPr>
        <p:spPr>
          <a:xfrm>
            <a:off x="6751816" y="1952854"/>
            <a:ext cx="2392183" cy="3035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endParaRPr lang="fr-FR" dirty="0">
              <a:solidFill>
                <a:schemeClr val="tx1"/>
              </a:solidFill>
            </a:endParaRPr>
          </a:p>
          <a:p>
            <a:pPr marL="214313" indent="-214313">
              <a:buFont typeface="Arial" panose="020B0604020202020204" pitchFamily="34" charset="0"/>
              <a:buChar char="•"/>
            </a:pPr>
            <a:r>
              <a:rPr lang="fr-FR" dirty="0">
                <a:solidFill>
                  <a:schemeClr val="tx1"/>
                </a:solidFill>
              </a:rPr>
              <a:t>La dette est toujours une « variable d’ajustement » pour compléter les autres leviers</a:t>
            </a:r>
          </a:p>
          <a:p>
            <a:pPr marL="214313" indent="-214313">
              <a:buFont typeface="Arial" panose="020B0604020202020204" pitchFamily="34" charset="0"/>
              <a:buChar char="•"/>
            </a:pPr>
            <a:endParaRPr lang="fr-FR" dirty="0">
              <a:solidFill>
                <a:schemeClr val="tx1"/>
              </a:solidFill>
            </a:endParaRPr>
          </a:p>
          <a:p>
            <a:pPr marL="214313" indent="-214313">
              <a:buFont typeface="Arial" panose="020B0604020202020204" pitchFamily="34" charset="0"/>
              <a:buChar char="•"/>
            </a:pPr>
            <a:r>
              <a:rPr lang="fr-FR" dirty="0">
                <a:solidFill>
                  <a:schemeClr val="tx1"/>
                </a:solidFill>
              </a:rPr>
              <a:t>La question de la solvabilité des collectivités déjà endettées devient un enjeu important</a:t>
            </a:r>
          </a:p>
        </p:txBody>
      </p:sp>
    </p:spTree>
    <p:extLst>
      <p:ext uri="{BB962C8B-B14F-4D97-AF65-F5344CB8AC3E}">
        <p14:creationId xmlns:p14="http://schemas.microsoft.com/office/powerpoint/2010/main" val="1114846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descr="Une image contenant vert, Turquoise, Bleu sarcelle&#10;&#10;Description générée automatiquement">
            <a:extLst>
              <a:ext uri="{FF2B5EF4-FFF2-40B4-BE49-F238E27FC236}">
                <a16:creationId xmlns:a16="http://schemas.microsoft.com/office/drawing/2014/main" id="{A76BB8ED-B1EC-5ED5-0A2A-F62F38B76679}"/>
              </a:ext>
            </a:extLst>
          </p:cNvPr>
          <p:cNvPicPr>
            <a:picLocks noChangeAspect="1"/>
          </p:cNvPicPr>
          <p:nvPr/>
        </p:nvPicPr>
        <p:blipFill rotWithShape="1">
          <a:blip r:embed="rId2">
            <a:extLst>
              <a:ext uri="{28A0092B-C50C-407E-A947-70E740481C1C}">
                <a14:useLocalDpi xmlns:a14="http://schemas.microsoft.com/office/drawing/2010/main" val="0"/>
              </a:ext>
            </a:extLst>
          </a:blip>
          <a:srcRect l="370" t="444" r="-1"/>
          <a:stretch/>
        </p:blipFill>
        <p:spPr>
          <a:xfrm>
            <a:off x="0" y="857251"/>
            <a:ext cx="3030587" cy="734618"/>
          </a:xfrm>
          <a:prstGeom prst="rect">
            <a:avLst/>
          </a:prstGeom>
        </p:spPr>
      </p:pic>
      <p:sp>
        <p:nvSpPr>
          <p:cNvPr id="12" name="Rectangle 11">
            <a:extLst>
              <a:ext uri="{FF2B5EF4-FFF2-40B4-BE49-F238E27FC236}">
                <a16:creationId xmlns:a16="http://schemas.microsoft.com/office/drawing/2014/main" id="{F73F70BE-BD32-A537-03FE-B71075066CB1}"/>
              </a:ext>
            </a:extLst>
          </p:cNvPr>
          <p:cNvSpPr/>
          <p:nvPr/>
        </p:nvSpPr>
        <p:spPr>
          <a:xfrm>
            <a:off x="3750469" y="5243173"/>
            <a:ext cx="1600200" cy="7358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34" name="Image 33" descr="Une image contenant vert, Turquoise, Bleu sarcelle&#10;&#10;Description générée automatiquement">
            <a:extLst>
              <a:ext uri="{FF2B5EF4-FFF2-40B4-BE49-F238E27FC236}">
                <a16:creationId xmlns:a16="http://schemas.microsoft.com/office/drawing/2014/main" id="{39FCBE9B-D435-12B6-9DCF-1BFFDE6B77A7}"/>
              </a:ext>
            </a:extLst>
          </p:cNvPr>
          <p:cNvPicPr>
            <a:picLocks noChangeAspect="1"/>
          </p:cNvPicPr>
          <p:nvPr/>
        </p:nvPicPr>
        <p:blipFill rotWithShape="1">
          <a:blip r:embed="rId2">
            <a:extLst>
              <a:ext uri="{28A0092B-C50C-407E-A947-70E740481C1C}">
                <a14:useLocalDpi xmlns:a14="http://schemas.microsoft.com/office/drawing/2010/main" val="0"/>
              </a:ext>
            </a:extLst>
          </a:blip>
          <a:srcRect l="370" t="444" r="-1"/>
          <a:stretch/>
        </p:blipFill>
        <p:spPr>
          <a:xfrm>
            <a:off x="0" y="5863671"/>
            <a:ext cx="9144000" cy="147610"/>
          </a:xfrm>
          <a:prstGeom prst="rect">
            <a:avLst/>
          </a:prstGeom>
        </p:spPr>
      </p:pic>
      <p:sp>
        <p:nvSpPr>
          <p:cNvPr id="14" name="Titre 13">
            <a:extLst>
              <a:ext uri="{FF2B5EF4-FFF2-40B4-BE49-F238E27FC236}">
                <a16:creationId xmlns:a16="http://schemas.microsoft.com/office/drawing/2014/main" id="{61C350C1-FC69-75A7-1F24-B6BAAB7C1F08}"/>
              </a:ext>
            </a:extLst>
          </p:cNvPr>
          <p:cNvSpPr>
            <a:spLocks noGrp="1"/>
          </p:cNvSpPr>
          <p:nvPr>
            <p:ph type="title"/>
          </p:nvPr>
        </p:nvSpPr>
        <p:spPr>
          <a:xfrm>
            <a:off x="32412" y="108438"/>
            <a:ext cx="8428020" cy="792105"/>
          </a:xfrm>
        </p:spPr>
        <p:txBody>
          <a:bodyPr>
            <a:normAutofit/>
          </a:bodyPr>
          <a:lstStyle/>
          <a:p>
            <a:pPr algn="l">
              <a:lnSpc>
                <a:spcPct val="80000"/>
              </a:lnSpc>
            </a:pPr>
            <a:r>
              <a:rPr lang="fr-FR" sz="2200" dirty="0">
                <a:latin typeface="+mn-lt"/>
              </a:rPr>
              <a:t>2- Tous les scénarios débouchent sur une augmentation significative de la dette des collectivités (2)</a:t>
            </a:r>
            <a:endParaRPr lang="fr-FR" sz="2200" dirty="0">
              <a:solidFill>
                <a:srgbClr val="174195"/>
              </a:solidFill>
              <a:latin typeface="+mn-lt"/>
            </a:endParaRPr>
          </a:p>
        </p:txBody>
      </p:sp>
      <p:sp>
        <p:nvSpPr>
          <p:cNvPr id="18" name="Titre 2">
            <a:extLst>
              <a:ext uri="{FF2B5EF4-FFF2-40B4-BE49-F238E27FC236}">
                <a16:creationId xmlns:a16="http://schemas.microsoft.com/office/drawing/2014/main" id="{441EF790-F78C-9596-9E9F-0E745F14F0C6}"/>
              </a:ext>
            </a:extLst>
          </p:cNvPr>
          <p:cNvSpPr txBox="1">
            <a:spLocks/>
          </p:cNvSpPr>
          <p:nvPr/>
        </p:nvSpPr>
        <p:spPr>
          <a:xfrm>
            <a:off x="214168" y="1413632"/>
            <a:ext cx="6480720" cy="540060"/>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endParaRPr lang="fr-FR" sz="2100" dirty="0">
              <a:solidFill>
                <a:srgbClr val="174195"/>
              </a:solidFill>
            </a:endParaRPr>
          </a:p>
        </p:txBody>
      </p:sp>
      <p:sp>
        <p:nvSpPr>
          <p:cNvPr id="2" name="Titre 2">
            <a:extLst>
              <a:ext uri="{FF2B5EF4-FFF2-40B4-BE49-F238E27FC236}">
                <a16:creationId xmlns:a16="http://schemas.microsoft.com/office/drawing/2014/main" id="{1112D036-89A6-BF66-8639-CB16A676BD6C}"/>
              </a:ext>
            </a:extLst>
          </p:cNvPr>
          <p:cNvSpPr txBox="1">
            <a:spLocks/>
          </p:cNvSpPr>
          <p:nvPr/>
        </p:nvSpPr>
        <p:spPr>
          <a:xfrm>
            <a:off x="157239" y="1072825"/>
            <a:ext cx="6480720" cy="641675"/>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endParaRPr lang="fr-FR" sz="2100" dirty="0">
              <a:cs typeface="Helvetica"/>
            </a:endParaRPr>
          </a:p>
        </p:txBody>
      </p:sp>
      <p:sp>
        <p:nvSpPr>
          <p:cNvPr id="4" name="Titre 2">
            <a:extLst>
              <a:ext uri="{FF2B5EF4-FFF2-40B4-BE49-F238E27FC236}">
                <a16:creationId xmlns:a16="http://schemas.microsoft.com/office/drawing/2014/main" id="{EC88B611-DF4D-424A-C4BA-CFCAF7E4EEC0}"/>
              </a:ext>
            </a:extLst>
          </p:cNvPr>
          <p:cNvSpPr txBox="1">
            <a:spLocks/>
          </p:cNvSpPr>
          <p:nvPr/>
        </p:nvSpPr>
        <p:spPr>
          <a:xfrm>
            <a:off x="188640" y="1160748"/>
            <a:ext cx="6480720" cy="540060"/>
          </a:xfrm>
          <a:prstGeom prst="rect">
            <a:avLst/>
          </a:prstGeom>
        </p:spPr>
        <p:txBody>
          <a:bodyPr vert="horz" lIns="68580" tIns="34290" rIns="68580" bIns="34290" rtlCol="0" anchor="t">
            <a:normAutofit fontScale="97500"/>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endParaRPr lang="fr-FR" sz="2100" i="1" dirty="0">
              <a:solidFill>
                <a:srgbClr val="174195"/>
              </a:solidFill>
            </a:endParaRPr>
          </a:p>
        </p:txBody>
      </p:sp>
      <p:sp>
        <p:nvSpPr>
          <p:cNvPr id="3" name="Titre 1">
            <a:extLst>
              <a:ext uri="{FF2B5EF4-FFF2-40B4-BE49-F238E27FC236}">
                <a16:creationId xmlns:a16="http://schemas.microsoft.com/office/drawing/2014/main" id="{A17D2AB9-01BE-C4C0-0293-6EF3AC50D52A}"/>
              </a:ext>
            </a:extLst>
          </p:cNvPr>
          <p:cNvSpPr txBox="1">
            <a:spLocks/>
          </p:cNvSpPr>
          <p:nvPr/>
        </p:nvSpPr>
        <p:spPr>
          <a:xfrm>
            <a:off x="302940" y="1275048"/>
            <a:ext cx="6281342" cy="540060"/>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endParaRPr lang="fr-FR" sz="2025" dirty="0"/>
          </a:p>
        </p:txBody>
      </p:sp>
      <p:sp>
        <p:nvSpPr>
          <p:cNvPr id="7" name="Espace réservé du numéro de diapositive 6">
            <a:extLst>
              <a:ext uri="{FF2B5EF4-FFF2-40B4-BE49-F238E27FC236}">
                <a16:creationId xmlns:a16="http://schemas.microsoft.com/office/drawing/2014/main" id="{1164BB5F-7A04-4F4F-9DEB-C2D6C4C6EAC9}"/>
              </a:ext>
            </a:extLst>
          </p:cNvPr>
          <p:cNvSpPr>
            <a:spLocks noGrp="1"/>
          </p:cNvSpPr>
          <p:nvPr>
            <p:ph type="sldNum" sz="quarter" idx="12"/>
          </p:nvPr>
        </p:nvSpPr>
        <p:spPr/>
        <p:txBody>
          <a:bodyPr/>
          <a:lstStyle/>
          <a:p>
            <a:fld id="{0334CA73-E165-43C3-A7BE-6A64DCE862CA}" type="slidenum">
              <a:rPr lang="fr-FR" smtClean="0"/>
              <a:t>17</a:t>
            </a:fld>
            <a:endParaRPr lang="fr-FR"/>
          </a:p>
        </p:txBody>
      </p:sp>
      <p:pic>
        <p:nvPicPr>
          <p:cNvPr id="9" name="Image 8">
            <a:extLst>
              <a:ext uri="{FF2B5EF4-FFF2-40B4-BE49-F238E27FC236}">
                <a16:creationId xmlns:a16="http://schemas.microsoft.com/office/drawing/2014/main" id="{FB80342C-DB60-9CDF-4E36-A2663DFC1C1F}"/>
              </a:ext>
            </a:extLst>
          </p:cNvPr>
          <p:cNvPicPr>
            <a:picLocks noChangeAspect="1"/>
          </p:cNvPicPr>
          <p:nvPr/>
        </p:nvPicPr>
        <p:blipFill>
          <a:blip r:embed="rId3"/>
          <a:stretch>
            <a:fillRect/>
          </a:stretch>
        </p:blipFill>
        <p:spPr>
          <a:xfrm>
            <a:off x="125837" y="1147055"/>
            <a:ext cx="6338140" cy="4831924"/>
          </a:xfrm>
          <a:prstGeom prst="rect">
            <a:avLst/>
          </a:prstGeom>
        </p:spPr>
      </p:pic>
      <p:sp>
        <p:nvSpPr>
          <p:cNvPr id="8" name="Rectangle 7">
            <a:extLst>
              <a:ext uri="{FF2B5EF4-FFF2-40B4-BE49-F238E27FC236}">
                <a16:creationId xmlns:a16="http://schemas.microsoft.com/office/drawing/2014/main" id="{ACA419C9-20D7-F650-A13B-E7A4ED186D4F}"/>
              </a:ext>
            </a:extLst>
          </p:cNvPr>
          <p:cNvSpPr/>
          <p:nvPr/>
        </p:nvSpPr>
        <p:spPr>
          <a:xfrm>
            <a:off x="5940153" y="1628800"/>
            <a:ext cx="3203848" cy="3615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solidFill>
                <a:schemeClr val="tx1"/>
              </a:solidFill>
            </a:endParaRPr>
          </a:p>
          <a:p>
            <a:pPr marL="214313" indent="-214313">
              <a:buFont typeface="Arial" panose="020B0604020202020204" pitchFamily="34" charset="0"/>
              <a:buChar char="•"/>
            </a:pPr>
            <a:r>
              <a:rPr lang="fr-FR" dirty="0">
                <a:solidFill>
                  <a:schemeClr val="tx1"/>
                </a:solidFill>
              </a:rPr>
              <a:t>Dans deux scénarios sur quatre (Ressources propres et Redirection), le ratio Dette/PIB diminue</a:t>
            </a:r>
          </a:p>
          <a:p>
            <a:pPr marL="214313" indent="-214313">
              <a:buFont typeface="Arial" panose="020B0604020202020204" pitchFamily="34" charset="0"/>
              <a:buChar char="•"/>
            </a:pPr>
            <a:endParaRPr lang="fr-FR" dirty="0">
              <a:solidFill>
                <a:schemeClr val="tx1"/>
              </a:solidFill>
            </a:endParaRPr>
          </a:p>
          <a:p>
            <a:pPr marL="214313" indent="-214313">
              <a:buFont typeface="Arial" panose="020B0604020202020204" pitchFamily="34" charset="0"/>
              <a:buChar char="•"/>
            </a:pPr>
            <a:r>
              <a:rPr lang="fr-FR" dirty="0">
                <a:solidFill>
                  <a:schemeClr val="tx1"/>
                </a:solidFill>
              </a:rPr>
              <a:t>La trajectoire de désendettement de la LPFP n’est suivie dans aucun scénario</a:t>
            </a:r>
          </a:p>
          <a:p>
            <a:pPr marL="214313" indent="-214313">
              <a:buFont typeface="Arial" panose="020B0604020202020204" pitchFamily="34" charset="0"/>
              <a:buChar char="•"/>
            </a:pPr>
            <a:endParaRPr lang="fr-FR" dirty="0">
              <a:solidFill>
                <a:schemeClr val="tx1"/>
              </a:solidFill>
            </a:endParaRPr>
          </a:p>
          <a:p>
            <a:pPr marL="214313" indent="-214313">
              <a:buFont typeface="Arial" panose="020B0604020202020204" pitchFamily="34" charset="0"/>
              <a:buChar char="•"/>
            </a:pPr>
            <a:r>
              <a:rPr lang="fr-FR" dirty="0">
                <a:solidFill>
                  <a:schemeClr val="tx1"/>
                </a:solidFill>
              </a:rPr>
              <a:t>Plus de détail est nécessaire sur la trajectoire envisagée à MT par l’État pour concilier les exigences de la planification écologique et celles de la trajectoire des finances locales </a:t>
            </a:r>
          </a:p>
        </p:txBody>
      </p:sp>
    </p:spTree>
    <p:extLst>
      <p:ext uri="{BB962C8B-B14F-4D97-AF65-F5344CB8AC3E}">
        <p14:creationId xmlns:p14="http://schemas.microsoft.com/office/powerpoint/2010/main" val="785535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descr="Une image contenant vert, Turquoise, Bleu sarcelle&#10;&#10;Description générée automatiquement">
            <a:extLst>
              <a:ext uri="{FF2B5EF4-FFF2-40B4-BE49-F238E27FC236}">
                <a16:creationId xmlns:a16="http://schemas.microsoft.com/office/drawing/2014/main" id="{A76BB8ED-B1EC-5ED5-0A2A-F62F38B76679}"/>
              </a:ext>
            </a:extLst>
          </p:cNvPr>
          <p:cNvPicPr>
            <a:picLocks noChangeAspect="1"/>
          </p:cNvPicPr>
          <p:nvPr/>
        </p:nvPicPr>
        <p:blipFill rotWithShape="1">
          <a:blip r:embed="rId2">
            <a:extLst>
              <a:ext uri="{28A0092B-C50C-407E-A947-70E740481C1C}">
                <a14:useLocalDpi xmlns:a14="http://schemas.microsoft.com/office/drawing/2010/main" val="0"/>
              </a:ext>
            </a:extLst>
          </a:blip>
          <a:srcRect l="370" t="444" r="-1"/>
          <a:stretch/>
        </p:blipFill>
        <p:spPr>
          <a:xfrm>
            <a:off x="0" y="857251"/>
            <a:ext cx="3030587" cy="734618"/>
          </a:xfrm>
          <a:prstGeom prst="rect">
            <a:avLst/>
          </a:prstGeom>
        </p:spPr>
      </p:pic>
      <p:sp>
        <p:nvSpPr>
          <p:cNvPr id="12" name="Rectangle 11">
            <a:extLst>
              <a:ext uri="{FF2B5EF4-FFF2-40B4-BE49-F238E27FC236}">
                <a16:creationId xmlns:a16="http://schemas.microsoft.com/office/drawing/2014/main" id="{F73F70BE-BD32-A537-03FE-B71075066CB1}"/>
              </a:ext>
            </a:extLst>
          </p:cNvPr>
          <p:cNvSpPr/>
          <p:nvPr/>
        </p:nvSpPr>
        <p:spPr>
          <a:xfrm>
            <a:off x="3750469" y="5243173"/>
            <a:ext cx="1600200" cy="7358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34" name="Image 33" descr="Une image contenant vert, Turquoise, Bleu sarcelle&#10;&#10;Description générée automatiquement">
            <a:extLst>
              <a:ext uri="{FF2B5EF4-FFF2-40B4-BE49-F238E27FC236}">
                <a16:creationId xmlns:a16="http://schemas.microsoft.com/office/drawing/2014/main" id="{39FCBE9B-D435-12B6-9DCF-1BFFDE6B77A7}"/>
              </a:ext>
            </a:extLst>
          </p:cNvPr>
          <p:cNvPicPr>
            <a:picLocks noChangeAspect="1"/>
          </p:cNvPicPr>
          <p:nvPr/>
        </p:nvPicPr>
        <p:blipFill rotWithShape="1">
          <a:blip r:embed="rId2">
            <a:extLst>
              <a:ext uri="{28A0092B-C50C-407E-A947-70E740481C1C}">
                <a14:useLocalDpi xmlns:a14="http://schemas.microsoft.com/office/drawing/2010/main" val="0"/>
              </a:ext>
            </a:extLst>
          </a:blip>
          <a:srcRect l="370" t="444" r="-1"/>
          <a:stretch/>
        </p:blipFill>
        <p:spPr>
          <a:xfrm>
            <a:off x="0" y="5863671"/>
            <a:ext cx="9144000" cy="147610"/>
          </a:xfrm>
          <a:prstGeom prst="rect">
            <a:avLst/>
          </a:prstGeom>
        </p:spPr>
      </p:pic>
      <p:sp>
        <p:nvSpPr>
          <p:cNvPr id="14" name="Titre 13">
            <a:extLst>
              <a:ext uri="{FF2B5EF4-FFF2-40B4-BE49-F238E27FC236}">
                <a16:creationId xmlns:a16="http://schemas.microsoft.com/office/drawing/2014/main" id="{61C350C1-FC69-75A7-1F24-B6BAAB7C1F08}"/>
              </a:ext>
            </a:extLst>
          </p:cNvPr>
          <p:cNvSpPr>
            <a:spLocks noGrp="1"/>
          </p:cNvSpPr>
          <p:nvPr>
            <p:ph type="title"/>
          </p:nvPr>
        </p:nvSpPr>
        <p:spPr>
          <a:xfrm>
            <a:off x="110215" y="89181"/>
            <a:ext cx="8599735" cy="792105"/>
          </a:xfrm>
        </p:spPr>
        <p:txBody>
          <a:bodyPr>
            <a:noAutofit/>
          </a:bodyPr>
          <a:lstStyle/>
          <a:p>
            <a:pPr algn="l">
              <a:lnSpc>
                <a:spcPct val="80000"/>
              </a:lnSpc>
            </a:pPr>
            <a:r>
              <a:rPr lang="fr-FR" sz="2200" dirty="0">
                <a:latin typeface="+mn-lt"/>
              </a:rPr>
              <a:t>3- Départements et Régions font face à des difficultés de financement dans tous les scénarios</a:t>
            </a:r>
            <a:endParaRPr lang="fr-FR" sz="2200" dirty="0">
              <a:solidFill>
                <a:srgbClr val="174195"/>
              </a:solidFill>
              <a:latin typeface="+mn-lt"/>
            </a:endParaRPr>
          </a:p>
        </p:txBody>
      </p:sp>
      <p:sp>
        <p:nvSpPr>
          <p:cNvPr id="18" name="Titre 2">
            <a:extLst>
              <a:ext uri="{FF2B5EF4-FFF2-40B4-BE49-F238E27FC236}">
                <a16:creationId xmlns:a16="http://schemas.microsoft.com/office/drawing/2014/main" id="{441EF790-F78C-9596-9E9F-0E745F14F0C6}"/>
              </a:ext>
            </a:extLst>
          </p:cNvPr>
          <p:cNvSpPr txBox="1">
            <a:spLocks/>
          </p:cNvSpPr>
          <p:nvPr/>
        </p:nvSpPr>
        <p:spPr>
          <a:xfrm>
            <a:off x="214168" y="1413632"/>
            <a:ext cx="6480720" cy="540060"/>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endParaRPr lang="fr-FR" sz="2100" dirty="0">
              <a:solidFill>
                <a:srgbClr val="174195"/>
              </a:solidFill>
            </a:endParaRPr>
          </a:p>
        </p:txBody>
      </p:sp>
      <p:sp>
        <p:nvSpPr>
          <p:cNvPr id="2" name="Titre 2">
            <a:extLst>
              <a:ext uri="{FF2B5EF4-FFF2-40B4-BE49-F238E27FC236}">
                <a16:creationId xmlns:a16="http://schemas.microsoft.com/office/drawing/2014/main" id="{1112D036-89A6-BF66-8639-CB16A676BD6C}"/>
              </a:ext>
            </a:extLst>
          </p:cNvPr>
          <p:cNvSpPr txBox="1">
            <a:spLocks/>
          </p:cNvSpPr>
          <p:nvPr/>
        </p:nvSpPr>
        <p:spPr>
          <a:xfrm>
            <a:off x="157239" y="1072825"/>
            <a:ext cx="6480720" cy="641675"/>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endParaRPr lang="fr-FR" sz="2100" dirty="0">
              <a:cs typeface="Helvetica"/>
            </a:endParaRPr>
          </a:p>
        </p:txBody>
      </p:sp>
      <p:sp>
        <p:nvSpPr>
          <p:cNvPr id="4" name="Titre 2">
            <a:extLst>
              <a:ext uri="{FF2B5EF4-FFF2-40B4-BE49-F238E27FC236}">
                <a16:creationId xmlns:a16="http://schemas.microsoft.com/office/drawing/2014/main" id="{EC88B611-DF4D-424A-C4BA-CFCAF7E4EEC0}"/>
              </a:ext>
            </a:extLst>
          </p:cNvPr>
          <p:cNvSpPr txBox="1">
            <a:spLocks/>
          </p:cNvSpPr>
          <p:nvPr/>
        </p:nvSpPr>
        <p:spPr>
          <a:xfrm>
            <a:off x="188640" y="1160748"/>
            <a:ext cx="6480720" cy="540060"/>
          </a:xfrm>
          <a:prstGeom prst="rect">
            <a:avLst/>
          </a:prstGeom>
        </p:spPr>
        <p:txBody>
          <a:bodyPr vert="horz" lIns="68580" tIns="34290" rIns="68580" bIns="34290" rtlCol="0" anchor="t">
            <a:normAutofit fontScale="97500"/>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endParaRPr lang="fr-FR" sz="2100" i="1" dirty="0">
              <a:solidFill>
                <a:srgbClr val="174195"/>
              </a:solidFill>
            </a:endParaRPr>
          </a:p>
        </p:txBody>
      </p:sp>
      <p:sp>
        <p:nvSpPr>
          <p:cNvPr id="3" name="Titre 1">
            <a:extLst>
              <a:ext uri="{FF2B5EF4-FFF2-40B4-BE49-F238E27FC236}">
                <a16:creationId xmlns:a16="http://schemas.microsoft.com/office/drawing/2014/main" id="{A17D2AB9-01BE-C4C0-0293-6EF3AC50D52A}"/>
              </a:ext>
            </a:extLst>
          </p:cNvPr>
          <p:cNvSpPr txBox="1">
            <a:spLocks/>
          </p:cNvSpPr>
          <p:nvPr/>
        </p:nvSpPr>
        <p:spPr>
          <a:xfrm>
            <a:off x="302940" y="1275048"/>
            <a:ext cx="6281342" cy="540060"/>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endParaRPr lang="fr-FR" sz="2025" dirty="0"/>
          </a:p>
        </p:txBody>
      </p:sp>
      <p:sp>
        <p:nvSpPr>
          <p:cNvPr id="7" name="Espace réservé du numéro de diapositive 6">
            <a:extLst>
              <a:ext uri="{FF2B5EF4-FFF2-40B4-BE49-F238E27FC236}">
                <a16:creationId xmlns:a16="http://schemas.microsoft.com/office/drawing/2014/main" id="{1164BB5F-7A04-4F4F-9DEB-C2D6C4C6EAC9}"/>
              </a:ext>
            </a:extLst>
          </p:cNvPr>
          <p:cNvSpPr>
            <a:spLocks noGrp="1"/>
          </p:cNvSpPr>
          <p:nvPr>
            <p:ph type="sldNum" sz="quarter" idx="12"/>
          </p:nvPr>
        </p:nvSpPr>
        <p:spPr/>
        <p:txBody>
          <a:bodyPr/>
          <a:lstStyle/>
          <a:p>
            <a:fld id="{0334CA73-E165-43C3-A7BE-6A64DCE862CA}" type="slidenum">
              <a:rPr lang="fr-FR" smtClean="0"/>
              <a:t>18</a:t>
            </a:fld>
            <a:endParaRPr lang="fr-FR"/>
          </a:p>
        </p:txBody>
      </p:sp>
      <p:pic>
        <p:nvPicPr>
          <p:cNvPr id="5" name="Image 4">
            <a:extLst>
              <a:ext uri="{FF2B5EF4-FFF2-40B4-BE49-F238E27FC236}">
                <a16:creationId xmlns:a16="http://schemas.microsoft.com/office/drawing/2014/main" id="{0F048B76-93FD-51B2-9693-BA6BFFC1E1CC}"/>
              </a:ext>
            </a:extLst>
          </p:cNvPr>
          <p:cNvPicPr>
            <a:picLocks noChangeAspect="1"/>
          </p:cNvPicPr>
          <p:nvPr/>
        </p:nvPicPr>
        <p:blipFill>
          <a:blip r:embed="rId3"/>
          <a:stretch>
            <a:fillRect/>
          </a:stretch>
        </p:blipFill>
        <p:spPr>
          <a:xfrm>
            <a:off x="76322" y="1415333"/>
            <a:ext cx="6122337" cy="4595948"/>
          </a:xfrm>
          <a:prstGeom prst="rect">
            <a:avLst/>
          </a:prstGeom>
        </p:spPr>
      </p:pic>
      <p:sp>
        <p:nvSpPr>
          <p:cNvPr id="8" name="Rectangle 7">
            <a:extLst>
              <a:ext uri="{FF2B5EF4-FFF2-40B4-BE49-F238E27FC236}">
                <a16:creationId xmlns:a16="http://schemas.microsoft.com/office/drawing/2014/main" id="{ACA419C9-20D7-F650-A13B-E7A4ED186D4F}"/>
              </a:ext>
            </a:extLst>
          </p:cNvPr>
          <p:cNvSpPr/>
          <p:nvPr/>
        </p:nvSpPr>
        <p:spPr>
          <a:xfrm>
            <a:off x="5940152" y="1967384"/>
            <a:ext cx="3287791" cy="2872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endParaRPr lang="fr-FR" dirty="0">
              <a:solidFill>
                <a:schemeClr val="tx1"/>
              </a:solidFill>
            </a:endParaRPr>
          </a:p>
          <a:p>
            <a:pPr marL="214313" indent="-214313">
              <a:spcAft>
                <a:spcPts val="600"/>
              </a:spcAft>
              <a:buFont typeface="Arial" panose="020B0604020202020204" pitchFamily="34" charset="0"/>
              <a:buChar char="•"/>
            </a:pPr>
            <a:r>
              <a:rPr lang="fr-FR" dirty="0">
                <a:solidFill>
                  <a:schemeClr val="tx1"/>
                </a:solidFill>
              </a:rPr>
              <a:t>Les difficultés rencontrées par les départements et les régions sont indépendantes de l’impact « climat »</a:t>
            </a:r>
          </a:p>
          <a:p>
            <a:pPr marL="214313" indent="-214313">
              <a:spcAft>
                <a:spcPts val="600"/>
              </a:spcAft>
              <a:buFont typeface="Arial" panose="020B0604020202020204" pitchFamily="34" charset="0"/>
              <a:buChar char="•"/>
            </a:pPr>
            <a:r>
              <a:rPr lang="fr-FR" dirty="0">
                <a:solidFill>
                  <a:schemeClr val="tx1"/>
                </a:solidFill>
              </a:rPr>
              <a:t>Les régions devraient augmenter de 63 % leurs investissements annuels à structure de financement du ferroviaire constante</a:t>
            </a:r>
          </a:p>
          <a:p>
            <a:pPr marL="214313" indent="-214313">
              <a:spcAft>
                <a:spcPts val="600"/>
              </a:spcAft>
              <a:buFont typeface="Arial" panose="020B0604020202020204" pitchFamily="34" charset="0"/>
              <a:buChar char="•"/>
            </a:pPr>
            <a:r>
              <a:rPr lang="fr-FR" dirty="0">
                <a:solidFill>
                  <a:schemeClr val="tx1"/>
                </a:solidFill>
              </a:rPr>
              <a:t>Interroge la capacité des Départements et Régions à soutenir les communes </a:t>
            </a:r>
          </a:p>
          <a:p>
            <a:pPr marL="214313" indent="-214313">
              <a:spcAft>
                <a:spcPts val="600"/>
              </a:spcAft>
              <a:buFont typeface="Arial" panose="020B0604020202020204" pitchFamily="34" charset="0"/>
              <a:buChar char="•"/>
            </a:pPr>
            <a:r>
              <a:rPr lang="fr-FR" dirty="0">
                <a:solidFill>
                  <a:schemeClr val="tx1"/>
                </a:solidFill>
              </a:rPr>
              <a:t>Au sein du bloc communal d’importantes disparités existent </a:t>
            </a:r>
          </a:p>
        </p:txBody>
      </p:sp>
    </p:spTree>
    <p:extLst>
      <p:ext uri="{BB962C8B-B14F-4D97-AF65-F5344CB8AC3E}">
        <p14:creationId xmlns:p14="http://schemas.microsoft.com/office/powerpoint/2010/main" val="1766267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descr="Une image contenant vert, Turquoise, Bleu sarcelle&#10;&#10;Description générée automatiquement">
            <a:extLst>
              <a:ext uri="{FF2B5EF4-FFF2-40B4-BE49-F238E27FC236}">
                <a16:creationId xmlns:a16="http://schemas.microsoft.com/office/drawing/2014/main" id="{A76BB8ED-B1EC-5ED5-0A2A-F62F38B76679}"/>
              </a:ext>
            </a:extLst>
          </p:cNvPr>
          <p:cNvPicPr>
            <a:picLocks noChangeAspect="1"/>
          </p:cNvPicPr>
          <p:nvPr/>
        </p:nvPicPr>
        <p:blipFill rotWithShape="1">
          <a:blip r:embed="rId2">
            <a:extLst>
              <a:ext uri="{28A0092B-C50C-407E-A947-70E740481C1C}">
                <a14:useLocalDpi xmlns:a14="http://schemas.microsoft.com/office/drawing/2010/main" val="0"/>
              </a:ext>
            </a:extLst>
          </a:blip>
          <a:srcRect l="370" t="444" r="-1"/>
          <a:stretch/>
        </p:blipFill>
        <p:spPr>
          <a:xfrm>
            <a:off x="0" y="857251"/>
            <a:ext cx="3030587" cy="734618"/>
          </a:xfrm>
          <a:prstGeom prst="rect">
            <a:avLst/>
          </a:prstGeom>
        </p:spPr>
      </p:pic>
      <p:sp>
        <p:nvSpPr>
          <p:cNvPr id="12" name="Rectangle 11">
            <a:extLst>
              <a:ext uri="{FF2B5EF4-FFF2-40B4-BE49-F238E27FC236}">
                <a16:creationId xmlns:a16="http://schemas.microsoft.com/office/drawing/2014/main" id="{F73F70BE-BD32-A537-03FE-B71075066CB1}"/>
              </a:ext>
            </a:extLst>
          </p:cNvPr>
          <p:cNvSpPr/>
          <p:nvPr/>
        </p:nvSpPr>
        <p:spPr>
          <a:xfrm>
            <a:off x="3750469" y="5243173"/>
            <a:ext cx="1600200" cy="7358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34" name="Image 33" descr="Une image contenant vert, Turquoise, Bleu sarcelle&#10;&#10;Description générée automatiquement">
            <a:extLst>
              <a:ext uri="{FF2B5EF4-FFF2-40B4-BE49-F238E27FC236}">
                <a16:creationId xmlns:a16="http://schemas.microsoft.com/office/drawing/2014/main" id="{39FCBE9B-D435-12B6-9DCF-1BFFDE6B77A7}"/>
              </a:ext>
            </a:extLst>
          </p:cNvPr>
          <p:cNvPicPr>
            <a:picLocks noChangeAspect="1"/>
          </p:cNvPicPr>
          <p:nvPr/>
        </p:nvPicPr>
        <p:blipFill rotWithShape="1">
          <a:blip r:embed="rId2">
            <a:extLst>
              <a:ext uri="{28A0092B-C50C-407E-A947-70E740481C1C}">
                <a14:useLocalDpi xmlns:a14="http://schemas.microsoft.com/office/drawing/2010/main" val="0"/>
              </a:ext>
            </a:extLst>
          </a:blip>
          <a:srcRect l="370" t="444" r="-1"/>
          <a:stretch/>
        </p:blipFill>
        <p:spPr>
          <a:xfrm>
            <a:off x="0" y="5863671"/>
            <a:ext cx="9144000" cy="147610"/>
          </a:xfrm>
          <a:prstGeom prst="rect">
            <a:avLst/>
          </a:prstGeom>
        </p:spPr>
      </p:pic>
      <p:sp>
        <p:nvSpPr>
          <p:cNvPr id="14" name="Titre 13">
            <a:extLst>
              <a:ext uri="{FF2B5EF4-FFF2-40B4-BE49-F238E27FC236}">
                <a16:creationId xmlns:a16="http://schemas.microsoft.com/office/drawing/2014/main" id="{61C350C1-FC69-75A7-1F24-B6BAAB7C1F08}"/>
              </a:ext>
            </a:extLst>
          </p:cNvPr>
          <p:cNvSpPr>
            <a:spLocks noGrp="1"/>
          </p:cNvSpPr>
          <p:nvPr>
            <p:ph type="title"/>
          </p:nvPr>
        </p:nvSpPr>
        <p:spPr>
          <a:xfrm>
            <a:off x="88754" y="116615"/>
            <a:ext cx="8621196" cy="792105"/>
          </a:xfrm>
        </p:spPr>
        <p:txBody>
          <a:bodyPr>
            <a:noAutofit/>
          </a:bodyPr>
          <a:lstStyle/>
          <a:p>
            <a:pPr algn="l">
              <a:lnSpc>
                <a:spcPct val="80000"/>
              </a:lnSpc>
            </a:pPr>
            <a:r>
              <a:rPr lang="fr-FR" sz="2200" dirty="0">
                <a:latin typeface="+mn-lt"/>
              </a:rPr>
              <a:t>5- Le scénario « Ressources propres » est celui qui produit les effets les plus massifs. C’est politiquement le plus difficile.</a:t>
            </a:r>
            <a:br>
              <a:rPr lang="fr-FR" sz="2200" dirty="0">
                <a:latin typeface="+mn-lt"/>
              </a:rPr>
            </a:br>
            <a:endParaRPr lang="fr-FR" sz="2200" dirty="0">
              <a:solidFill>
                <a:srgbClr val="174195"/>
              </a:solidFill>
              <a:latin typeface="+mn-lt"/>
            </a:endParaRPr>
          </a:p>
        </p:txBody>
      </p:sp>
      <p:sp>
        <p:nvSpPr>
          <p:cNvPr id="18" name="Titre 2">
            <a:extLst>
              <a:ext uri="{FF2B5EF4-FFF2-40B4-BE49-F238E27FC236}">
                <a16:creationId xmlns:a16="http://schemas.microsoft.com/office/drawing/2014/main" id="{441EF790-F78C-9596-9E9F-0E745F14F0C6}"/>
              </a:ext>
            </a:extLst>
          </p:cNvPr>
          <p:cNvSpPr txBox="1">
            <a:spLocks/>
          </p:cNvSpPr>
          <p:nvPr/>
        </p:nvSpPr>
        <p:spPr>
          <a:xfrm>
            <a:off x="214168" y="1413632"/>
            <a:ext cx="6480720" cy="540060"/>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endParaRPr lang="fr-FR" sz="2100" dirty="0">
              <a:solidFill>
                <a:srgbClr val="174195"/>
              </a:solidFill>
            </a:endParaRPr>
          </a:p>
        </p:txBody>
      </p:sp>
      <p:sp>
        <p:nvSpPr>
          <p:cNvPr id="2" name="Titre 2">
            <a:extLst>
              <a:ext uri="{FF2B5EF4-FFF2-40B4-BE49-F238E27FC236}">
                <a16:creationId xmlns:a16="http://schemas.microsoft.com/office/drawing/2014/main" id="{1112D036-89A6-BF66-8639-CB16A676BD6C}"/>
              </a:ext>
            </a:extLst>
          </p:cNvPr>
          <p:cNvSpPr txBox="1">
            <a:spLocks/>
          </p:cNvSpPr>
          <p:nvPr/>
        </p:nvSpPr>
        <p:spPr>
          <a:xfrm>
            <a:off x="157239" y="1072825"/>
            <a:ext cx="6480720" cy="641675"/>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endParaRPr lang="fr-FR" sz="2100" dirty="0">
              <a:cs typeface="Helvetica"/>
            </a:endParaRPr>
          </a:p>
        </p:txBody>
      </p:sp>
      <p:sp>
        <p:nvSpPr>
          <p:cNvPr id="4" name="Titre 2">
            <a:extLst>
              <a:ext uri="{FF2B5EF4-FFF2-40B4-BE49-F238E27FC236}">
                <a16:creationId xmlns:a16="http://schemas.microsoft.com/office/drawing/2014/main" id="{EC88B611-DF4D-424A-C4BA-CFCAF7E4EEC0}"/>
              </a:ext>
            </a:extLst>
          </p:cNvPr>
          <p:cNvSpPr txBox="1">
            <a:spLocks/>
          </p:cNvSpPr>
          <p:nvPr/>
        </p:nvSpPr>
        <p:spPr>
          <a:xfrm>
            <a:off x="188640" y="1160748"/>
            <a:ext cx="6480720" cy="540060"/>
          </a:xfrm>
          <a:prstGeom prst="rect">
            <a:avLst/>
          </a:prstGeom>
        </p:spPr>
        <p:txBody>
          <a:bodyPr vert="horz" lIns="68580" tIns="34290" rIns="68580" bIns="34290" rtlCol="0" anchor="t">
            <a:normAutofit fontScale="97500"/>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endParaRPr lang="fr-FR" sz="2100" i="1" dirty="0">
              <a:solidFill>
                <a:srgbClr val="174195"/>
              </a:solidFill>
            </a:endParaRPr>
          </a:p>
        </p:txBody>
      </p:sp>
      <p:sp>
        <p:nvSpPr>
          <p:cNvPr id="8" name="Rectangle 7">
            <a:extLst>
              <a:ext uri="{FF2B5EF4-FFF2-40B4-BE49-F238E27FC236}">
                <a16:creationId xmlns:a16="http://schemas.microsoft.com/office/drawing/2014/main" id="{ACA419C9-20D7-F650-A13B-E7A4ED186D4F}"/>
              </a:ext>
            </a:extLst>
          </p:cNvPr>
          <p:cNvSpPr/>
          <p:nvPr/>
        </p:nvSpPr>
        <p:spPr>
          <a:xfrm>
            <a:off x="6469277" y="2188664"/>
            <a:ext cx="2639227" cy="2872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endParaRPr lang="fr-FR" dirty="0">
              <a:solidFill>
                <a:schemeClr val="tx1"/>
              </a:solidFill>
            </a:endParaRPr>
          </a:p>
          <a:p>
            <a:pPr marL="214313" indent="-214313">
              <a:buFont typeface="Arial" panose="020B0604020202020204" pitchFamily="34" charset="0"/>
              <a:buChar char="•"/>
            </a:pPr>
            <a:endParaRPr lang="fr-FR" dirty="0">
              <a:solidFill>
                <a:schemeClr val="tx1"/>
              </a:solidFill>
            </a:endParaRPr>
          </a:p>
          <a:p>
            <a:pPr marL="214313" indent="-214313">
              <a:buFont typeface="Arial" panose="020B0604020202020204" pitchFamily="34" charset="0"/>
              <a:buChar char="•"/>
            </a:pPr>
            <a:r>
              <a:rPr lang="fr-FR" dirty="0">
                <a:solidFill>
                  <a:schemeClr val="tx1"/>
                </a:solidFill>
              </a:rPr>
              <a:t>Le recours conjoint à la fiscalité et à une hausse des tarifs produit des effets très favorables sur l’épargne</a:t>
            </a:r>
          </a:p>
          <a:p>
            <a:pPr marL="214313" indent="-214313">
              <a:buFont typeface="Arial" panose="020B0604020202020204" pitchFamily="34" charset="0"/>
              <a:buChar char="•"/>
            </a:pPr>
            <a:endParaRPr lang="fr-FR" dirty="0">
              <a:solidFill>
                <a:schemeClr val="tx1"/>
              </a:solidFill>
            </a:endParaRPr>
          </a:p>
          <a:p>
            <a:pPr marL="214313" indent="-214313">
              <a:buFont typeface="Arial" panose="020B0604020202020204" pitchFamily="34" charset="0"/>
              <a:buChar char="•"/>
            </a:pPr>
            <a:r>
              <a:rPr lang="fr-FR" dirty="0">
                <a:solidFill>
                  <a:schemeClr val="tx1"/>
                </a:solidFill>
              </a:rPr>
              <a:t>Le prélèvement sur le fonds de roulement et la hausse des cessions d’actifs diminuent le recours à l’emprunt dès 2023</a:t>
            </a:r>
          </a:p>
          <a:p>
            <a:pPr marL="214313" indent="-214313">
              <a:buFont typeface="Arial" panose="020B0604020202020204" pitchFamily="34" charset="0"/>
              <a:buChar char="•"/>
            </a:pPr>
            <a:endParaRPr lang="fr-FR" dirty="0">
              <a:solidFill>
                <a:schemeClr val="tx1"/>
              </a:solidFill>
            </a:endParaRPr>
          </a:p>
        </p:txBody>
      </p:sp>
      <p:sp>
        <p:nvSpPr>
          <p:cNvPr id="3" name="Titre 1">
            <a:extLst>
              <a:ext uri="{FF2B5EF4-FFF2-40B4-BE49-F238E27FC236}">
                <a16:creationId xmlns:a16="http://schemas.microsoft.com/office/drawing/2014/main" id="{A17D2AB9-01BE-C4C0-0293-6EF3AC50D52A}"/>
              </a:ext>
            </a:extLst>
          </p:cNvPr>
          <p:cNvSpPr txBox="1">
            <a:spLocks/>
          </p:cNvSpPr>
          <p:nvPr/>
        </p:nvSpPr>
        <p:spPr>
          <a:xfrm>
            <a:off x="302940" y="1275048"/>
            <a:ext cx="6281342" cy="540060"/>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endParaRPr lang="fr-FR" sz="2025" dirty="0"/>
          </a:p>
        </p:txBody>
      </p:sp>
      <p:sp>
        <p:nvSpPr>
          <p:cNvPr id="7" name="Espace réservé du numéro de diapositive 6">
            <a:extLst>
              <a:ext uri="{FF2B5EF4-FFF2-40B4-BE49-F238E27FC236}">
                <a16:creationId xmlns:a16="http://schemas.microsoft.com/office/drawing/2014/main" id="{1164BB5F-7A04-4F4F-9DEB-C2D6C4C6EAC9}"/>
              </a:ext>
            </a:extLst>
          </p:cNvPr>
          <p:cNvSpPr>
            <a:spLocks noGrp="1"/>
          </p:cNvSpPr>
          <p:nvPr>
            <p:ph type="sldNum" sz="quarter" idx="12"/>
          </p:nvPr>
        </p:nvSpPr>
        <p:spPr/>
        <p:txBody>
          <a:bodyPr/>
          <a:lstStyle/>
          <a:p>
            <a:fld id="{0334CA73-E165-43C3-A7BE-6A64DCE862CA}" type="slidenum">
              <a:rPr lang="fr-FR" smtClean="0"/>
              <a:t>19</a:t>
            </a:fld>
            <a:endParaRPr lang="fr-FR"/>
          </a:p>
        </p:txBody>
      </p:sp>
      <p:sp>
        <p:nvSpPr>
          <p:cNvPr id="5" name="Titre 1">
            <a:extLst>
              <a:ext uri="{FF2B5EF4-FFF2-40B4-BE49-F238E27FC236}">
                <a16:creationId xmlns:a16="http://schemas.microsoft.com/office/drawing/2014/main" id="{8DA13428-0FAD-D6AE-33C6-45ABBF183BD5}"/>
              </a:ext>
            </a:extLst>
          </p:cNvPr>
          <p:cNvSpPr txBox="1">
            <a:spLocks/>
          </p:cNvSpPr>
          <p:nvPr/>
        </p:nvSpPr>
        <p:spPr>
          <a:xfrm>
            <a:off x="188640" y="1160748"/>
            <a:ext cx="6669360" cy="540060"/>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endParaRPr lang="fr-FR" sz="2025" dirty="0"/>
          </a:p>
        </p:txBody>
      </p:sp>
      <p:sp>
        <p:nvSpPr>
          <p:cNvPr id="10" name="Espace réservé du contenu 4">
            <a:extLst>
              <a:ext uri="{FF2B5EF4-FFF2-40B4-BE49-F238E27FC236}">
                <a16:creationId xmlns:a16="http://schemas.microsoft.com/office/drawing/2014/main" id="{7527C382-4DF2-23E4-E3F6-34315AA207A8}"/>
              </a:ext>
            </a:extLst>
          </p:cNvPr>
          <p:cNvSpPr txBox="1">
            <a:spLocks/>
          </p:cNvSpPr>
          <p:nvPr/>
        </p:nvSpPr>
        <p:spPr>
          <a:xfrm>
            <a:off x="4030133" y="1970838"/>
            <a:ext cx="2639227" cy="3672408"/>
          </a:xfrm>
          <a:prstGeom prst="rect">
            <a:avLst/>
          </a:prstGeom>
        </p:spPr>
        <p:txBody>
          <a:bodyPr vert="horz" lIns="68580" tIns="34290" rIns="68580" bIns="34290" rtlCol="0">
            <a:normAutofit/>
          </a:bodyPr>
          <a:lstStyle>
            <a:lvl1pPr marL="342900" indent="-3429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fr-FR" sz="1500" dirty="0">
              <a:latin typeface="+mj-lt"/>
            </a:endParaRPr>
          </a:p>
        </p:txBody>
      </p:sp>
      <p:pic>
        <p:nvPicPr>
          <p:cNvPr id="15" name="Image 14">
            <a:extLst>
              <a:ext uri="{FF2B5EF4-FFF2-40B4-BE49-F238E27FC236}">
                <a16:creationId xmlns:a16="http://schemas.microsoft.com/office/drawing/2014/main" id="{9DB9277A-9C6B-6321-5FED-643D756FD155}"/>
              </a:ext>
            </a:extLst>
          </p:cNvPr>
          <p:cNvPicPr>
            <a:picLocks noChangeAspect="1"/>
          </p:cNvPicPr>
          <p:nvPr/>
        </p:nvPicPr>
        <p:blipFill>
          <a:blip r:embed="rId3"/>
          <a:stretch>
            <a:fillRect/>
          </a:stretch>
        </p:blipFill>
        <p:spPr>
          <a:xfrm>
            <a:off x="43417" y="1527762"/>
            <a:ext cx="6427043" cy="4483519"/>
          </a:xfrm>
          <a:prstGeom prst="rect">
            <a:avLst/>
          </a:prstGeom>
        </p:spPr>
      </p:pic>
    </p:spTree>
    <p:extLst>
      <p:ext uri="{BB962C8B-B14F-4D97-AF65-F5344CB8AC3E}">
        <p14:creationId xmlns:p14="http://schemas.microsoft.com/office/powerpoint/2010/main" val="2649889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a:t>L’Institut de l’économie pour le climat</a:t>
            </a:r>
          </a:p>
        </p:txBody>
      </p:sp>
      <p:sp>
        <p:nvSpPr>
          <p:cNvPr id="4" name="Espace réservé du texte 3"/>
          <p:cNvSpPr>
            <a:spLocks noGrp="1"/>
          </p:cNvSpPr>
          <p:nvPr>
            <p:ph type="body" sz="quarter" idx="10"/>
          </p:nvPr>
        </p:nvSpPr>
        <p:spPr/>
        <p:txBody>
          <a:bodyPr/>
          <a:lstStyle/>
          <a:p>
            <a:r>
              <a:rPr lang="fr-FR"/>
              <a:t>I4CE</a:t>
            </a:r>
          </a:p>
        </p:txBody>
      </p:sp>
      <p:pic>
        <p:nvPicPr>
          <p:cNvPr id="6" name="Image 5">
            <a:extLst>
              <a:ext uri="{FF2B5EF4-FFF2-40B4-BE49-F238E27FC236}">
                <a16:creationId xmlns:a16="http://schemas.microsoft.com/office/drawing/2014/main" id="{A1DE82E6-DC1D-D659-11CC-45E39F405705}"/>
              </a:ext>
            </a:extLst>
          </p:cNvPr>
          <p:cNvPicPr>
            <a:picLocks noChangeAspect="1"/>
          </p:cNvPicPr>
          <p:nvPr/>
        </p:nvPicPr>
        <p:blipFill>
          <a:blip r:embed="rId2"/>
          <a:stretch>
            <a:fillRect/>
          </a:stretch>
        </p:blipFill>
        <p:spPr>
          <a:xfrm>
            <a:off x="388233" y="1484784"/>
            <a:ext cx="1527399" cy="2214728"/>
          </a:xfrm>
          <a:prstGeom prst="rect">
            <a:avLst/>
          </a:prstGeom>
        </p:spPr>
      </p:pic>
      <p:pic>
        <p:nvPicPr>
          <p:cNvPr id="8" name="Image 7">
            <a:extLst>
              <a:ext uri="{FF2B5EF4-FFF2-40B4-BE49-F238E27FC236}">
                <a16:creationId xmlns:a16="http://schemas.microsoft.com/office/drawing/2014/main" id="{6CD99886-4E09-4924-5636-97C39D467A2A}"/>
              </a:ext>
            </a:extLst>
          </p:cNvPr>
          <p:cNvPicPr>
            <a:picLocks noChangeAspect="1"/>
          </p:cNvPicPr>
          <p:nvPr/>
        </p:nvPicPr>
        <p:blipFill>
          <a:blip r:embed="rId3"/>
          <a:stretch>
            <a:fillRect/>
          </a:stretch>
        </p:blipFill>
        <p:spPr>
          <a:xfrm>
            <a:off x="352964" y="3717032"/>
            <a:ext cx="1562668" cy="2285960"/>
          </a:xfrm>
          <a:prstGeom prst="rect">
            <a:avLst/>
          </a:prstGeom>
        </p:spPr>
      </p:pic>
      <p:pic>
        <p:nvPicPr>
          <p:cNvPr id="14" name="Image 13">
            <a:hlinkClick r:id="rId4"/>
            <a:extLst>
              <a:ext uri="{FF2B5EF4-FFF2-40B4-BE49-F238E27FC236}">
                <a16:creationId xmlns:a16="http://schemas.microsoft.com/office/drawing/2014/main" id="{3024E7AB-C47F-27F9-27CE-A9B6ED9AF476}"/>
              </a:ext>
            </a:extLst>
          </p:cNvPr>
          <p:cNvPicPr>
            <a:picLocks noChangeAspect="1"/>
          </p:cNvPicPr>
          <p:nvPr/>
        </p:nvPicPr>
        <p:blipFill rotWithShape="1">
          <a:blip r:embed="rId5"/>
          <a:srcRect b="90935"/>
          <a:stretch/>
        </p:blipFill>
        <p:spPr>
          <a:xfrm>
            <a:off x="2339752" y="1484784"/>
            <a:ext cx="6248400" cy="360040"/>
          </a:xfrm>
          <a:prstGeom prst="rect">
            <a:avLst/>
          </a:prstGeom>
        </p:spPr>
      </p:pic>
      <p:sp>
        <p:nvSpPr>
          <p:cNvPr id="2" name="Espace réservé du contenu 4">
            <a:extLst>
              <a:ext uri="{FF2B5EF4-FFF2-40B4-BE49-F238E27FC236}">
                <a16:creationId xmlns:a16="http://schemas.microsoft.com/office/drawing/2014/main" id="{D590C38F-3010-9AA9-7C75-B289BF1C4B4E}"/>
              </a:ext>
            </a:extLst>
          </p:cNvPr>
          <p:cNvSpPr txBox="1">
            <a:spLocks/>
          </p:cNvSpPr>
          <p:nvPr/>
        </p:nvSpPr>
        <p:spPr>
          <a:xfrm>
            <a:off x="2483768" y="1772816"/>
            <a:ext cx="6408712" cy="468052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ts val="700"/>
              </a:spcBef>
              <a:spcAft>
                <a:spcPts val="700"/>
              </a:spcAft>
              <a:buFont typeface="Arial" panose="020B0604020202020204" pitchFamily="34" charset="0"/>
              <a:buNone/>
            </a:pPr>
            <a:r>
              <a:rPr lang="fr-FR" sz="2000" dirty="0"/>
              <a:t>L’Institut de l’économie pour le climat est une association experte de l’économie et de la finance, dont la mission est de faire avancer l’action contre les changements climatiques. </a:t>
            </a:r>
          </a:p>
          <a:p>
            <a:pPr marL="0" indent="0">
              <a:lnSpc>
                <a:spcPct val="120000"/>
              </a:lnSpc>
              <a:spcBef>
                <a:spcPts val="700"/>
              </a:spcBef>
              <a:spcAft>
                <a:spcPts val="700"/>
              </a:spcAft>
              <a:buFont typeface="Arial" panose="020B0604020202020204" pitchFamily="34" charset="0"/>
              <a:buNone/>
            </a:pPr>
            <a:r>
              <a:rPr lang="fr-FR" sz="2000" dirty="0"/>
              <a:t>Grâce à ses recherches appliquées, l’Institut contribue au débat sur les politiques liées au climat. Il rend également publiques des analyses pour appuyer la réflexion des institutions financières, des entreprises ou encore des territoires et les aider à intégrer concrètement les enjeux climatiques dans leurs activités. </a:t>
            </a:r>
          </a:p>
          <a:p>
            <a:pPr marL="0" indent="0">
              <a:lnSpc>
                <a:spcPct val="120000"/>
              </a:lnSpc>
              <a:spcBef>
                <a:spcPts val="700"/>
              </a:spcBef>
              <a:spcAft>
                <a:spcPts val="700"/>
              </a:spcAft>
              <a:buFont typeface="Arial" panose="020B0604020202020204" pitchFamily="34" charset="0"/>
              <a:buNone/>
            </a:pPr>
            <a:r>
              <a:rPr lang="fr-FR" sz="2000" dirty="0"/>
              <a:t>I4CE est une association d’intérêt général, à but non lucratif, fondée en 2015 par la Caisse des Dépôts et l’Agence Française de Développement.</a:t>
            </a:r>
          </a:p>
        </p:txBody>
      </p:sp>
    </p:spTree>
    <p:extLst>
      <p:ext uri="{BB962C8B-B14F-4D97-AF65-F5344CB8AC3E}">
        <p14:creationId xmlns:p14="http://schemas.microsoft.com/office/powerpoint/2010/main" val="280910643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descr="Une image contenant vert, Turquoise, Bleu sarcelle&#10;&#10;Description générée automatiquement">
            <a:extLst>
              <a:ext uri="{FF2B5EF4-FFF2-40B4-BE49-F238E27FC236}">
                <a16:creationId xmlns:a16="http://schemas.microsoft.com/office/drawing/2014/main" id="{A76BB8ED-B1EC-5ED5-0A2A-F62F38B76679}"/>
              </a:ext>
            </a:extLst>
          </p:cNvPr>
          <p:cNvPicPr>
            <a:picLocks noChangeAspect="1"/>
          </p:cNvPicPr>
          <p:nvPr/>
        </p:nvPicPr>
        <p:blipFill rotWithShape="1">
          <a:blip r:embed="rId2">
            <a:extLst>
              <a:ext uri="{28A0092B-C50C-407E-A947-70E740481C1C}">
                <a14:useLocalDpi xmlns:a14="http://schemas.microsoft.com/office/drawing/2010/main" val="0"/>
              </a:ext>
            </a:extLst>
          </a:blip>
          <a:srcRect l="370" t="444" r="-1"/>
          <a:stretch/>
        </p:blipFill>
        <p:spPr>
          <a:xfrm>
            <a:off x="0" y="857251"/>
            <a:ext cx="3030587" cy="734618"/>
          </a:xfrm>
          <a:prstGeom prst="rect">
            <a:avLst/>
          </a:prstGeom>
        </p:spPr>
      </p:pic>
      <p:sp>
        <p:nvSpPr>
          <p:cNvPr id="12" name="Rectangle 11">
            <a:extLst>
              <a:ext uri="{FF2B5EF4-FFF2-40B4-BE49-F238E27FC236}">
                <a16:creationId xmlns:a16="http://schemas.microsoft.com/office/drawing/2014/main" id="{F73F70BE-BD32-A537-03FE-B71075066CB1}"/>
              </a:ext>
            </a:extLst>
          </p:cNvPr>
          <p:cNvSpPr/>
          <p:nvPr/>
        </p:nvSpPr>
        <p:spPr>
          <a:xfrm>
            <a:off x="3750469" y="5243173"/>
            <a:ext cx="1600200" cy="7358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34" name="Image 33" descr="Une image contenant vert, Turquoise, Bleu sarcelle&#10;&#10;Description générée automatiquement">
            <a:extLst>
              <a:ext uri="{FF2B5EF4-FFF2-40B4-BE49-F238E27FC236}">
                <a16:creationId xmlns:a16="http://schemas.microsoft.com/office/drawing/2014/main" id="{39FCBE9B-D435-12B6-9DCF-1BFFDE6B77A7}"/>
              </a:ext>
            </a:extLst>
          </p:cNvPr>
          <p:cNvPicPr>
            <a:picLocks noChangeAspect="1"/>
          </p:cNvPicPr>
          <p:nvPr/>
        </p:nvPicPr>
        <p:blipFill rotWithShape="1">
          <a:blip r:embed="rId2">
            <a:extLst>
              <a:ext uri="{28A0092B-C50C-407E-A947-70E740481C1C}">
                <a14:useLocalDpi xmlns:a14="http://schemas.microsoft.com/office/drawing/2010/main" val="0"/>
              </a:ext>
            </a:extLst>
          </a:blip>
          <a:srcRect l="370" t="444" r="-1"/>
          <a:stretch/>
        </p:blipFill>
        <p:spPr>
          <a:xfrm>
            <a:off x="0" y="5863671"/>
            <a:ext cx="9144000" cy="147610"/>
          </a:xfrm>
          <a:prstGeom prst="rect">
            <a:avLst/>
          </a:prstGeom>
        </p:spPr>
      </p:pic>
      <p:sp>
        <p:nvSpPr>
          <p:cNvPr id="14" name="Titre 13">
            <a:extLst>
              <a:ext uri="{FF2B5EF4-FFF2-40B4-BE49-F238E27FC236}">
                <a16:creationId xmlns:a16="http://schemas.microsoft.com/office/drawing/2014/main" id="{61C350C1-FC69-75A7-1F24-B6BAAB7C1F08}"/>
              </a:ext>
            </a:extLst>
          </p:cNvPr>
          <p:cNvSpPr>
            <a:spLocks noGrp="1"/>
          </p:cNvSpPr>
          <p:nvPr>
            <p:ph type="title"/>
          </p:nvPr>
        </p:nvSpPr>
        <p:spPr>
          <a:xfrm>
            <a:off x="220172" y="153174"/>
            <a:ext cx="7701344" cy="792105"/>
          </a:xfrm>
        </p:spPr>
        <p:txBody>
          <a:bodyPr>
            <a:noAutofit/>
          </a:bodyPr>
          <a:lstStyle/>
          <a:p>
            <a:pPr algn="l">
              <a:lnSpc>
                <a:spcPct val="80000"/>
              </a:lnSpc>
            </a:pPr>
            <a:r>
              <a:rPr lang="fr-FR" sz="2200" dirty="0">
                <a:latin typeface="+mn-lt"/>
              </a:rPr>
              <a:t>La solution repose sur un mix de ces leviers, qui soulèvent chacun des enjeux spécifiques</a:t>
            </a:r>
            <a:br>
              <a:rPr lang="fr-FR" sz="2200" dirty="0">
                <a:latin typeface="+mn-lt"/>
              </a:rPr>
            </a:br>
            <a:endParaRPr lang="fr-FR" sz="2200" dirty="0">
              <a:solidFill>
                <a:srgbClr val="174195"/>
              </a:solidFill>
              <a:latin typeface="+mn-lt"/>
            </a:endParaRPr>
          </a:p>
        </p:txBody>
      </p:sp>
      <p:sp>
        <p:nvSpPr>
          <p:cNvPr id="2" name="Titre 2">
            <a:extLst>
              <a:ext uri="{FF2B5EF4-FFF2-40B4-BE49-F238E27FC236}">
                <a16:creationId xmlns:a16="http://schemas.microsoft.com/office/drawing/2014/main" id="{1112D036-89A6-BF66-8639-CB16A676BD6C}"/>
              </a:ext>
            </a:extLst>
          </p:cNvPr>
          <p:cNvSpPr txBox="1">
            <a:spLocks/>
          </p:cNvSpPr>
          <p:nvPr/>
        </p:nvSpPr>
        <p:spPr>
          <a:xfrm>
            <a:off x="157239" y="1072825"/>
            <a:ext cx="6480720" cy="641675"/>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endParaRPr lang="fr-FR" sz="2100" dirty="0">
              <a:cs typeface="Helvetica"/>
            </a:endParaRPr>
          </a:p>
        </p:txBody>
      </p:sp>
      <p:pic>
        <p:nvPicPr>
          <p:cNvPr id="6" name="Image 5">
            <a:extLst>
              <a:ext uri="{FF2B5EF4-FFF2-40B4-BE49-F238E27FC236}">
                <a16:creationId xmlns:a16="http://schemas.microsoft.com/office/drawing/2014/main" id="{426CA175-457F-13A1-DBA3-8BDE89B837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4403" y="5247427"/>
            <a:ext cx="477112" cy="553199"/>
          </a:xfrm>
          <a:prstGeom prst="rect">
            <a:avLst/>
          </a:prstGeom>
        </p:spPr>
      </p:pic>
      <p:sp>
        <p:nvSpPr>
          <p:cNvPr id="4" name="Titre 2">
            <a:extLst>
              <a:ext uri="{FF2B5EF4-FFF2-40B4-BE49-F238E27FC236}">
                <a16:creationId xmlns:a16="http://schemas.microsoft.com/office/drawing/2014/main" id="{EC88B611-DF4D-424A-C4BA-CFCAF7E4EEC0}"/>
              </a:ext>
            </a:extLst>
          </p:cNvPr>
          <p:cNvSpPr txBox="1">
            <a:spLocks/>
          </p:cNvSpPr>
          <p:nvPr/>
        </p:nvSpPr>
        <p:spPr>
          <a:xfrm>
            <a:off x="188640" y="1160748"/>
            <a:ext cx="6480720" cy="540060"/>
          </a:xfrm>
          <a:prstGeom prst="rect">
            <a:avLst/>
          </a:prstGeom>
        </p:spPr>
        <p:txBody>
          <a:bodyPr vert="horz" lIns="68580" tIns="34290" rIns="68580" bIns="34290" rtlCol="0" anchor="t">
            <a:normAutofit fontScale="97500"/>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endParaRPr lang="fr-FR" sz="2100" i="1" dirty="0">
              <a:solidFill>
                <a:srgbClr val="174195"/>
              </a:solidFill>
            </a:endParaRPr>
          </a:p>
        </p:txBody>
      </p:sp>
      <p:sp>
        <p:nvSpPr>
          <p:cNvPr id="7" name="Espace réservé du numéro de diapositive 6">
            <a:extLst>
              <a:ext uri="{FF2B5EF4-FFF2-40B4-BE49-F238E27FC236}">
                <a16:creationId xmlns:a16="http://schemas.microsoft.com/office/drawing/2014/main" id="{1164BB5F-7A04-4F4F-9DEB-C2D6C4C6EAC9}"/>
              </a:ext>
            </a:extLst>
          </p:cNvPr>
          <p:cNvSpPr>
            <a:spLocks noGrp="1"/>
          </p:cNvSpPr>
          <p:nvPr>
            <p:ph type="sldNum" sz="quarter" idx="12"/>
          </p:nvPr>
        </p:nvSpPr>
        <p:spPr/>
        <p:txBody>
          <a:bodyPr/>
          <a:lstStyle/>
          <a:p>
            <a:fld id="{0334CA73-E165-43C3-A7BE-6A64DCE862CA}" type="slidenum">
              <a:rPr lang="fr-FR" smtClean="0"/>
              <a:t>20</a:t>
            </a:fld>
            <a:endParaRPr lang="fr-FR"/>
          </a:p>
        </p:txBody>
      </p:sp>
      <p:graphicFrame>
        <p:nvGraphicFramePr>
          <p:cNvPr id="22" name="Tableau 21">
            <a:extLst>
              <a:ext uri="{FF2B5EF4-FFF2-40B4-BE49-F238E27FC236}">
                <a16:creationId xmlns:a16="http://schemas.microsoft.com/office/drawing/2014/main" id="{94E554FA-879C-A8F4-9F4D-AF1090204253}"/>
              </a:ext>
            </a:extLst>
          </p:cNvPr>
          <p:cNvGraphicFramePr>
            <a:graphicFrameLocks noGrp="1"/>
          </p:cNvGraphicFramePr>
          <p:nvPr>
            <p:extLst>
              <p:ext uri="{D42A27DB-BD31-4B8C-83A1-F6EECF244321}">
                <p14:modId xmlns:p14="http://schemas.microsoft.com/office/powerpoint/2010/main" val="3386663872"/>
              </p:ext>
            </p:extLst>
          </p:nvPr>
        </p:nvGraphicFramePr>
        <p:xfrm>
          <a:off x="208030" y="1249556"/>
          <a:ext cx="8685078" cy="4879827"/>
        </p:xfrm>
        <a:graphic>
          <a:graphicData uri="http://schemas.openxmlformats.org/drawingml/2006/table">
            <a:tbl>
              <a:tblPr firstRow="1" bandRow="1"/>
              <a:tblGrid>
                <a:gridCol w="2257340">
                  <a:extLst>
                    <a:ext uri="{9D8B030D-6E8A-4147-A177-3AD203B41FA5}">
                      <a16:colId xmlns:a16="http://schemas.microsoft.com/office/drawing/2014/main" val="623255171"/>
                    </a:ext>
                  </a:extLst>
                </a:gridCol>
                <a:gridCol w="6427738">
                  <a:extLst>
                    <a:ext uri="{9D8B030D-6E8A-4147-A177-3AD203B41FA5}">
                      <a16:colId xmlns:a16="http://schemas.microsoft.com/office/drawing/2014/main" val="1507102073"/>
                    </a:ext>
                  </a:extLst>
                </a:gridCol>
              </a:tblGrid>
              <a:tr h="460227">
                <a:tc>
                  <a:txBody>
                    <a:bodyPr/>
                    <a:lstStyle>
                      <a:lvl1pPr marL="0" algn="l" defTabSz="914400" rtl="0" eaLnBrk="1" latinLnBrk="0" hangingPunct="1">
                        <a:defRPr sz="1800" b="1" kern="1200">
                          <a:solidFill>
                            <a:schemeClr val="lt1"/>
                          </a:solidFill>
                          <a:latin typeface="Helvetica"/>
                        </a:defRPr>
                      </a:lvl1pPr>
                      <a:lvl2pPr marL="457200" algn="l" defTabSz="914400" rtl="0" eaLnBrk="1" latinLnBrk="0" hangingPunct="1">
                        <a:defRPr sz="1800" b="1" kern="1200">
                          <a:solidFill>
                            <a:schemeClr val="lt1"/>
                          </a:solidFill>
                          <a:latin typeface="Helvetica"/>
                        </a:defRPr>
                      </a:lvl2pPr>
                      <a:lvl3pPr marL="914400" algn="l" defTabSz="914400" rtl="0" eaLnBrk="1" latinLnBrk="0" hangingPunct="1">
                        <a:defRPr sz="1800" b="1" kern="1200">
                          <a:solidFill>
                            <a:schemeClr val="lt1"/>
                          </a:solidFill>
                          <a:latin typeface="Helvetica"/>
                        </a:defRPr>
                      </a:lvl3pPr>
                      <a:lvl4pPr marL="1371600" algn="l" defTabSz="914400" rtl="0" eaLnBrk="1" latinLnBrk="0" hangingPunct="1">
                        <a:defRPr sz="1800" b="1" kern="1200">
                          <a:solidFill>
                            <a:schemeClr val="lt1"/>
                          </a:solidFill>
                          <a:latin typeface="Helvetica"/>
                        </a:defRPr>
                      </a:lvl4pPr>
                      <a:lvl5pPr marL="1828800" algn="l" defTabSz="914400" rtl="0" eaLnBrk="1" latinLnBrk="0" hangingPunct="1">
                        <a:defRPr sz="1800" b="1" kern="1200">
                          <a:solidFill>
                            <a:schemeClr val="lt1"/>
                          </a:solidFill>
                          <a:latin typeface="Helvetica"/>
                        </a:defRPr>
                      </a:lvl5pPr>
                      <a:lvl6pPr marL="2286000" algn="l" defTabSz="914400" rtl="0" eaLnBrk="1" latinLnBrk="0" hangingPunct="1">
                        <a:defRPr sz="1800" b="1" kern="1200">
                          <a:solidFill>
                            <a:schemeClr val="lt1"/>
                          </a:solidFill>
                          <a:latin typeface="Helvetica"/>
                        </a:defRPr>
                      </a:lvl6pPr>
                      <a:lvl7pPr marL="2743200" algn="l" defTabSz="914400" rtl="0" eaLnBrk="1" latinLnBrk="0" hangingPunct="1">
                        <a:defRPr sz="1800" b="1" kern="1200">
                          <a:solidFill>
                            <a:schemeClr val="lt1"/>
                          </a:solidFill>
                          <a:latin typeface="Helvetica"/>
                        </a:defRPr>
                      </a:lvl7pPr>
                      <a:lvl8pPr marL="3200400" algn="l" defTabSz="914400" rtl="0" eaLnBrk="1" latinLnBrk="0" hangingPunct="1">
                        <a:defRPr sz="1800" b="1" kern="1200">
                          <a:solidFill>
                            <a:schemeClr val="lt1"/>
                          </a:solidFill>
                          <a:latin typeface="Helvetica"/>
                        </a:defRPr>
                      </a:lvl8pPr>
                      <a:lvl9pPr marL="3657600" algn="l" defTabSz="914400" rtl="0" eaLnBrk="1" latinLnBrk="0" hangingPunct="1">
                        <a:defRPr sz="1800" b="1" kern="1200">
                          <a:solidFill>
                            <a:schemeClr val="lt1"/>
                          </a:solidFill>
                          <a:latin typeface="Helvetica"/>
                        </a:defRPr>
                      </a:lvl9pPr>
                    </a:lstStyle>
                    <a:p>
                      <a:pPr algn="ctr"/>
                      <a:r>
                        <a:rPr lang="fr-FR" sz="1400" dirty="0"/>
                        <a:t>Scénarios</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84C22"/>
                    </a:solidFill>
                  </a:tcPr>
                </a:tc>
                <a:tc>
                  <a:txBody>
                    <a:bodyPr/>
                    <a:lstStyle>
                      <a:lvl1pPr marL="0" algn="l" defTabSz="914400" rtl="0" eaLnBrk="1" latinLnBrk="0" hangingPunct="1">
                        <a:defRPr sz="1800" b="1" kern="1200">
                          <a:solidFill>
                            <a:schemeClr val="lt1"/>
                          </a:solidFill>
                          <a:latin typeface="Helvetica"/>
                        </a:defRPr>
                      </a:lvl1pPr>
                      <a:lvl2pPr marL="457200" algn="l" defTabSz="914400" rtl="0" eaLnBrk="1" latinLnBrk="0" hangingPunct="1">
                        <a:defRPr sz="1800" b="1" kern="1200">
                          <a:solidFill>
                            <a:schemeClr val="lt1"/>
                          </a:solidFill>
                          <a:latin typeface="Helvetica"/>
                        </a:defRPr>
                      </a:lvl2pPr>
                      <a:lvl3pPr marL="914400" algn="l" defTabSz="914400" rtl="0" eaLnBrk="1" latinLnBrk="0" hangingPunct="1">
                        <a:defRPr sz="1800" b="1" kern="1200">
                          <a:solidFill>
                            <a:schemeClr val="lt1"/>
                          </a:solidFill>
                          <a:latin typeface="Helvetica"/>
                        </a:defRPr>
                      </a:lvl3pPr>
                      <a:lvl4pPr marL="1371600" algn="l" defTabSz="914400" rtl="0" eaLnBrk="1" latinLnBrk="0" hangingPunct="1">
                        <a:defRPr sz="1800" b="1" kern="1200">
                          <a:solidFill>
                            <a:schemeClr val="lt1"/>
                          </a:solidFill>
                          <a:latin typeface="Helvetica"/>
                        </a:defRPr>
                      </a:lvl4pPr>
                      <a:lvl5pPr marL="1828800" algn="l" defTabSz="914400" rtl="0" eaLnBrk="1" latinLnBrk="0" hangingPunct="1">
                        <a:defRPr sz="1800" b="1" kern="1200">
                          <a:solidFill>
                            <a:schemeClr val="lt1"/>
                          </a:solidFill>
                          <a:latin typeface="Helvetica"/>
                        </a:defRPr>
                      </a:lvl5pPr>
                      <a:lvl6pPr marL="2286000" algn="l" defTabSz="914400" rtl="0" eaLnBrk="1" latinLnBrk="0" hangingPunct="1">
                        <a:defRPr sz="1800" b="1" kern="1200">
                          <a:solidFill>
                            <a:schemeClr val="lt1"/>
                          </a:solidFill>
                          <a:latin typeface="Helvetica"/>
                        </a:defRPr>
                      </a:lvl6pPr>
                      <a:lvl7pPr marL="2743200" algn="l" defTabSz="914400" rtl="0" eaLnBrk="1" latinLnBrk="0" hangingPunct="1">
                        <a:defRPr sz="1800" b="1" kern="1200">
                          <a:solidFill>
                            <a:schemeClr val="lt1"/>
                          </a:solidFill>
                          <a:latin typeface="Helvetica"/>
                        </a:defRPr>
                      </a:lvl7pPr>
                      <a:lvl8pPr marL="3200400" algn="l" defTabSz="914400" rtl="0" eaLnBrk="1" latinLnBrk="0" hangingPunct="1">
                        <a:defRPr sz="1800" b="1" kern="1200">
                          <a:solidFill>
                            <a:schemeClr val="lt1"/>
                          </a:solidFill>
                          <a:latin typeface="Helvetica"/>
                        </a:defRPr>
                      </a:lvl8pPr>
                      <a:lvl9pPr marL="3657600" algn="l" defTabSz="914400" rtl="0" eaLnBrk="1" latinLnBrk="0" hangingPunct="1">
                        <a:defRPr sz="1800" b="1" kern="1200">
                          <a:solidFill>
                            <a:schemeClr val="lt1"/>
                          </a:solidFill>
                          <a:latin typeface="Helvetica"/>
                        </a:defRPr>
                      </a:lvl9pPr>
                    </a:lstStyle>
                    <a:p>
                      <a:pPr algn="ctr"/>
                      <a:r>
                        <a:rPr lang="fr-FR" sz="1400" dirty="0"/>
                        <a:t>Freins et conditions à la mise en œuvre</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84C22"/>
                    </a:solidFill>
                  </a:tcPr>
                </a:tc>
                <a:extLst>
                  <a:ext uri="{0D108BD9-81ED-4DB2-BD59-A6C34878D82A}">
                    <a16:rowId xmlns:a16="http://schemas.microsoft.com/office/drawing/2014/main" val="978974226"/>
                  </a:ext>
                </a:extLst>
              </a:tr>
              <a:tr h="786192">
                <a:tc>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r>
                        <a:rPr lang="fr-FR" sz="1600" dirty="0">
                          <a:solidFill>
                            <a:srgbClr val="000000"/>
                          </a:solidFill>
                        </a:rPr>
                        <a:t>Dette</a:t>
                      </a:r>
                    </a:p>
                  </a:txBody>
                  <a:tcPr marL="68580" marR="68580" marT="34290" marB="3429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4C22">
                        <a:tint val="40000"/>
                      </a:srgbClr>
                    </a:solidFill>
                  </a:tcPr>
                </a:tc>
                <a:tc>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pPr marL="285750" indent="-285750">
                        <a:buFont typeface="Arial" panose="020B0604020202020204" pitchFamily="34" charset="0"/>
                        <a:buChar char="•"/>
                      </a:pPr>
                      <a:r>
                        <a:rPr lang="fr-FR" sz="1600" dirty="0">
                          <a:solidFill>
                            <a:srgbClr val="000000"/>
                          </a:solidFill>
                        </a:rPr>
                        <a:t>Trajectoire des finances locales dans les documents programmatiques de l’État</a:t>
                      </a:r>
                    </a:p>
                    <a:p>
                      <a:pPr marL="285750" indent="-285750">
                        <a:buFont typeface="Arial" panose="020B0604020202020204" pitchFamily="34" charset="0"/>
                        <a:buChar char="•"/>
                      </a:pPr>
                      <a:r>
                        <a:rPr lang="fr-FR" sz="1600" dirty="0">
                          <a:solidFill>
                            <a:srgbClr val="000000"/>
                          </a:solidFill>
                        </a:rPr>
                        <a:t>Appétit des élus locaux pour la dette</a:t>
                      </a:r>
                    </a:p>
                    <a:p>
                      <a:pPr marL="285750" indent="-285750">
                        <a:buFont typeface="Arial" panose="020B0604020202020204" pitchFamily="34" charset="0"/>
                        <a:buChar char="•"/>
                      </a:pPr>
                      <a:r>
                        <a:rPr lang="fr-FR" sz="1600" dirty="0">
                          <a:solidFill>
                            <a:srgbClr val="000000"/>
                          </a:solidFill>
                        </a:rPr>
                        <a:t>Disponibilité et coûts du crédit</a:t>
                      </a: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4C22">
                        <a:tint val="40000"/>
                      </a:srgbClr>
                    </a:solidFill>
                  </a:tcPr>
                </a:tc>
                <a:extLst>
                  <a:ext uri="{0D108BD9-81ED-4DB2-BD59-A6C34878D82A}">
                    <a16:rowId xmlns:a16="http://schemas.microsoft.com/office/drawing/2014/main" val="3725944161"/>
                  </a:ext>
                </a:extLst>
              </a:tr>
              <a:tr h="800100">
                <a:tc>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r>
                        <a:rPr lang="fr-FR" sz="1600" dirty="0">
                          <a:solidFill>
                            <a:srgbClr val="000000"/>
                          </a:solidFill>
                        </a:rPr>
                        <a:t>Redirection</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4C22">
                        <a:tint val="20000"/>
                      </a:srgbClr>
                    </a:solidFill>
                  </a:tcPr>
                </a:tc>
                <a:tc>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pPr marL="285750" indent="-285750">
                        <a:buFont typeface="Arial" panose="020B0604020202020204" pitchFamily="34" charset="0"/>
                        <a:buChar char="•"/>
                      </a:pPr>
                      <a:r>
                        <a:rPr lang="fr-FR" sz="1600" dirty="0">
                          <a:solidFill>
                            <a:srgbClr val="000000"/>
                          </a:solidFill>
                        </a:rPr>
                        <a:t>Mieux connaître les dépenses « vertes » et « brunes » des collectivités, et leur potentiel de redirection</a:t>
                      </a:r>
                    </a:p>
                    <a:p>
                      <a:pPr marL="285750" indent="-285750">
                        <a:buFont typeface="Arial" panose="020B0604020202020204" pitchFamily="34" charset="0"/>
                        <a:buChar char="•"/>
                      </a:pPr>
                      <a:r>
                        <a:rPr lang="fr-FR" sz="1600" dirty="0">
                          <a:solidFill>
                            <a:srgbClr val="000000"/>
                          </a:solidFill>
                        </a:rPr>
                        <a:t>Efficacité de la dépense locale et débat sur ce qui peut être décalé / reporté au nom du climat</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4C22">
                        <a:tint val="20000"/>
                      </a:srgbClr>
                    </a:solidFill>
                  </a:tcPr>
                </a:tc>
                <a:extLst>
                  <a:ext uri="{0D108BD9-81ED-4DB2-BD59-A6C34878D82A}">
                    <a16:rowId xmlns:a16="http://schemas.microsoft.com/office/drawing/2014/main" val="220685480"/>
                  </a:ext>
                </a:extLst>
              </a:tr>
              <a:tr h="647048">
                <a:tc>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r>
                        <a:rPr lang="fr-FR" sz="1600" dirty="0">
                          <a:solidFill>
                            <a:srgbClr val="000000"/>
                          </a:solidFill>
                        </a:rPr>
                        <a:t>État </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4C22">
                        <a:tint val="40000"/>
                      </a:srgbClr>
                    </a:solidFill>
                  </a:tcPr>
                </a:tc>
                <a:tc>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pPr marL="285750" indent="-285750">
                        <a:buFont typeface="Arial" panose="020B0604020202020204" pitchFamily="34" charset="0"/>
                        <a:buChar char="•"/>
                      </a:pPr>
                      <a:r>
                        <a:rPr lang="fr-FR" sz="1600" dirty="0">
                          <a:solidFill>
                            <a:srgbClr val="000000"/>
                          </a:solidFill>
                        </a:rPr>
                        <a:t>Évaluer l’impact incitatif réel des dotations versées</a:t>
                      </a:r>
                    </a:p>
                    <a:p>
                      <a:pPr marL="285750" indent="-285750">
                        <a:buFont typeface="Arial" panose="020B0604020202020204" pitchFamily="34" charset="0"/>
                        <a:buChar char="•"/>
                      </a:pPr>
                      <a:r>
                        <a:rPr lang="fr-FR" sz="1600" dirty="0">
                          <a:solidFill>
                            <a:srgbClr val="000000"/>
                          </a:solidFill>
                        </a:rPr>
                        <a:t>Penser le soutien aux collectivités aussi en fonctionnement</a:t>
                      </a:r>
                    </a:p>
                    <a:p>
                      <a:pPr marL="285750" indent="-285750">
                        <a:buFont typeface="Arial" panose="020B0604020202020204" pitchFamily="34" charset="0"/>
                        <a:buChar char="•"/>
                      </a:pPr>
                      <a:r>
                        <a:rPr lang="fr-FR" sz="1600" dirty="0">
                          <a:solidFill>
                            <a:srgbClr val="000000"/>
                          </a:solidFill>
                        </a:rPr>
                        <a:t>Intégrer de la pluriannualité dans les engagements étatiques</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4C22">
                        <a:tint val="40000"/>
                      </a:srgbClr>
                    </a:solidFill>
                  </a:tcPr>
                </a:tc>
                <a:extLst>
                  <a:ext uri="{0D108BD9-81ED-4DB2-BD59-A6C34878D82A}">
                    <a16:rowId xmlns:a16="http://schemas.microsoft.com/office/drawing/2014/main" val="110903870"/>
                  </a:ext>
                </a:extLst>
              </a:tr>
              <a:tr h="786192">
                <a:tc>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r>
                        <a:rPr lang="fr-FR" sz="1600" dirty="0">
                          <a:solidFill>
                            <a:srgbClr val="000000"/>
                          </a:solidFill>
                        </a:rPr>
                        <a:t>Ressources propres</a:t>
                      </a:r>
                    </a:p>
                  </a:txBody>
                  <a:tcPr marL="68580" marR="68580" marT="34290" marB="3429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4C22">
                        <a:tint val="20000"/>
                      </a:srgbClr>
                    </a:solidFill>
                  </a:tcPr>
                </a:tc>
                <a:tc>
                  <a:txBody>
                    <a:bodyPr/>
                    <a:lstStyle>
                      <a:lvl1pPr marL="0" algn="l" defTabSz="914400" rtl="0" eaLnBrk="1" latinLnBrk="0" hangingPunct="1">
                        <a:defRPr sz="1800" kern="1200">
                          <a:solidFill>
                            <a:schemeClr val="dk1"/>
                          </a:solidFill>
                          <a:latin typeface="Helvetica"/>
                        </a:defRPr>
                      </a:lvl1pPr>
                      <a:lvl2pPr marL="457200" algn="l" defTabSz="914400" rtl="0" eaLnBrk="1" latinLnBrk="0" hangingPunct="1">
                        <a:defRPr sz="1800" kern="1200">
                          <a:solidFill>
                            <a:schemeClr val="dk1"/>
                          </a:solidFill>
                          <a:latin typeface="Helvetica"/>
                        </a:defRPr>
                      </a:lvl2pPr>
                      <a:lvl3pPr marL="914400" algn="l" defTabSz="914400" rtl="0" eaLnBrk="1" latinLnBrk="0" hangingPunct="1">
                        <a:defRPr sz="1800" kern="1200">
                          <a:solidFill>
                            <a:schemeClr val="dk1"/>
                          </a:solidFill>
                          <a:latin typeface="Helvetica"/>
                        </a:defRPr>
                      </a:lvl3pPr>
                      <a:lvl4pPr marL="1371600" algn="l" defTabSz="914400" rtl="0" eaLnBrk="1" latinLnBrk="0" hangingPunct="1">
                        <a:defRPr sz="1800" kern="1200">
                          <a:solidFill>
                            <a:schemeClr val="dk1"/>
                          </a:solidFill>
                          <a:latin typeface="Helvetica"/>
                        </a:defRPr>
                      </a:lvl4pPr>
                      <a:lvl5pPr marL="1828800" algn="l" defTabSz="914400" rtl="0" eaLnBrk="1" latinLnBrk="0" hangingPunct="1">
                        <a:defRPr sz="1800" kern="1200">
                          <a:solidFill>
                            <a:schemeClr val="dk1"/>
                          </a:solidFill>
                          <a:latin typeface="Helvetica"/>
                        </a:defRPr>
                      </a:lvl5pPr>
                      <a:lvl6pPr marL="2286000" algn="l" defTabSz="914400" rtl="0" eaLnBrk="1" latinLnBrk="0" hangingPunct="1">
                        <a:defRPr sz="1800" kern="1200">
                          <a:solidFill>
                            <a:schemeClr val="dk1"/>
                          </a:solidFill>
                          <a:latin typeface="Helvetica"/>
                        </a:defRPr>
                      </a:lvl6pPr>
                      <a:lvl7pPr marL="2743200" algn="l" defTabSz="914400" rtl="0" eaLnBrk="1" latinLnBrk="0" hangingPunct="1">
                        <a:defRPr sz="1800" kern="1200">
                          <a:solidFill>
                            <a:schemeClr val="dk1"/>
                          </a:solidFill>
                          <a:latin typeface="Helvetica"/>
                        </a:defRPr>
                      </a:lvl7pPr>
                      <a:lvl8pPr marL="3200400" algn="l" defTabSz="914400" rtl="0" eaLnBrk="1" latinLnBrk="0" hangingPunct="1">
                        <a:defRPr sz="1800" kern="1200">
                          <a:solidFill>
                            <a:schemeClr val="dk1"/>
                          </a:solidFill>
                          <a:latin typeface="Helvetica"/>
                        </a:defRPr>
                      </a:lvl8pPr>
                      <a:lvl9pPr marL="3657600" algn="l" defTabSz="914400" rtl="0" eaLnBrk="1" latinLnBrk="0" hangingPunct="1">
                        <a:defRPr sz="1800" kern="1200">
                          <a:solidFill>
                            <a:schemeClr val="dk1"/>
                          </a:solidFill>
                          <a:latin typeface="Helvetica"/>
                        </a:defRPr>
                      </a:lvl9pPr>
                    </a:lstStyle>
                    <a:p>
                      <a:pPr marL="285750" indent="-285750">
                        <a:buFont typeface="Arial" panose="020B0604020202020204" pitchFamily="34" charset="0"/>
                        <a:buChar char="•"/>
                      </a:pPr>
                      <a:r>
                        <a:rPr lang="fr-FR" sz="1600" dirty="0">
                          <a:solidFill>
                            <a:srgbClr val="000000"/>
                          </a:solidFill>
                        </a:rPr>
                        <a:t>Réfléchir à l’équité territoriale et sociale des leviers de ressources propres</a:t>
                      </a:r>
                    </a:p>
                    <a:p>
                      <a:pPr marL="285750" indent="-285750">
                        <a:buFont typeface="Arial" panose="020B0604020202020204" pitchFamily="34" charset="0"/>
                        <a:buChar char="•"/>
                      </a:pPr>
                      <a:r>
                        <a:rPr lang="fr-FR" sz="1600" dirty="0">
                          <a:solidFill>
                            <a:srgbClr val="000000"/>
                          </a:solidFill>
                        </a:rPr>
                        <a:t>Approfondir les conditions d’une mobilisation accrue du fonds de roulement</a:t>
                      </a:r>
                    </a:p>
                    <a:p>
                      <a:pPr marL="285750" indent="-285750">
                        <a:buFont typeface="Arial" panose="020B0604020202020204" pitchFamily="34" charset="0"/>
                        <a:buChar char="•"/>
                      </a:pPr>
                      <a:r>
                        <a:rPr lang="fr-FR" sz="1600" dirty="0">
                          <a:solidFill>
                            <a:srgbClr val="000000"/>
                          </a:solidFill>
                        </a:rPr>
                        <a:t>Articulation des impôts existants avec d’autres objectifs environnementaux (ZAN)</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84C22">
                        <a:tint val="20000"/>
                      </a:srgbClr>
                    </a:solidFill>
                  </a:tcPr>
                </a:tc>
                <a:extLst>
                  <a:ext uri="{0D108BD9-81ED-4DB2-BD59-A6C34878D82A}">
                    <a16:rowId xmlns:a16="http://schemas.microsoft.com/office/drawing/2014/main" val="1896580201"/>
                  </a:ext>
                </a:extLst>
              </a:tr>
            </a:tbl>
          </a:graphicData>
        </a:graphic>
      </p:graphicFrame>
    </p:spTree>
    <p:extLst>
      <p:ext uri="{BB962C8B-B14F-4D97-AF65-F5344CB8AC3E}">
        <p14:creationId xmlns:p14="http://schemas.microsoft.com/office/powerpoint/2010/main" val="1373753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91DB39D-0320-4346-88FB-C2BD1EF76885}"/>
              </a:ext>
            </a:extLst>
          </p:cNvPr>
          <p:cNvSpPr>
            <a:spLocks noGrp="1"/>
          </p:cNvSpPr>
          <p:nvPr>
            <p:ph type="body" sz="quarter" idx="10"/>
          </p:nvPr>
        </p:nvSpPr>
        <p:spPr>
          <a:xfrm>
            <a:off x="2843213" y="3643313"/>
            <a:ext cx="3457575" cy="1803400"/>
          </a:xfrm>
        </p:spPr>
        <p:txBody>
          <a:bodyPr>
            <a:normAutofit/>
          </a:bodyPr>
          <a:lstStyle/>
          <a:p>
            <a:r>
              <a:rPr lang="fr-FR" dirty="0"/>
              <a:t>Contact :</a:t>
            </a:r>
          </a:p>
          <a:p>
            <a:r>
              <a:rPr lang="fr-FR" sz="2000" dirty="0">
                <a:hlinkClick r:id="rId2"/>
              </a:rPr>
              <a:t>François.thomazeau@i4ce.org</a:t>
            </a:r>
            <a:endParaRPr lang="fr-FR" sz="2000" dirty="0"/>
          </a:p>
        </p:txBody>
      </p:sp>
    </p:spTree>
    <p:extLst>
      <p:ext uri="{BB962C8B-B14F-4D97-AF65-F5344CB8AC3E}">
        <p14:creationId xmlns:p14="http://schemas.microsoft.com/office/powerpoint/2010/main" val="12015724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5A9B1-0EF3-DAB5-0D16-70CEC8E1EBED}"/>
            </a:ext>
          </a:extLst>
        </p:cNvPr>
        <p:cNvGrpSpPr/>
        <p:nvPr/>
      </p:nvGrpSpPr>
      <p:grpSpPr>
        <a:xfrm>
          <a:off x="0" y="0"/>
          <a:ext cx="0" cy="0"/>
          <a:chOff x="0" y="0"/>
          <a:chExt cx="0" cy="0"/>
        </a:xfrm>
      </p:grpSpPr>
      <p:graphicFrame>
        <p:nvGraphicFramePr>
          <p:cNvPr id="21" name="Tableau 8">
            <a:extLst>
              <a:ext uri="{FF2B5EF4-FFF2-40B4-BE49-F238E27FC236}">
                <a16:creationId xmlns:a16="http://schemas.microsoft.com/office/drawing/2014/main" id="{D44A5719-8FD3-27C4-9600-11A300A36322}"/>
              </a:ext>
            </a:extLst>
          </p:cNvPr>
          <p:cNvGraphicFramePr>
            <a:graphicFrameLocks noGrp="1"/>
          </p:cNvGraphicFramePr>
          <p:nvPr/>
        </p:nvGraphicFramePr>
        <p:xfrm>
          <a:off x="175336" y="5212040"/>
          <a:ext cx="8369263" cy="1097280"/>
        </p:xfrm>
        <a:graphic>
          <a:graphicData uri="http://schemas.openxmlformats.org/drawingml/2006/table">
            <a:tbl>
              <a:tblPr firstRow="1" bandRow="1">
                <a:tableStyleId>{5C22544A-7EE6-4342-B048-85BDC9FD1C3A}</a:tableStyleId>
              </a:tblPr>
              <a:tblGrid>
                <a:gridCol w="3748592">
                  <a:extLst>
                    <a:ext uri="{9D8B030D-6E8A-4147-A177-3AD203B41FA5}">
                      <a16:colId xmlns:a16="http://schemas.microsoft.com/office/drawing/2014/main" val="5271806"/>
                    </a:ext>
                  </a:extLst>
                </a:gridCol>
                <a:gridCol w="1152128">
                  <a:extLst>
                    <a:ext uri="{9D8B030D-6E8A-4147-A177-3AD203B41FA5}">
                      <a16:colId xmlns:a16="http://schemas.microsoft.com/office/drawing/2014/main" val="4010108632"/>
                    </a:ext>
                  </a:extLst>
                </a:gridCol>
                <a:gridCol w="1152128">
                  <a:extLst>
                    <a:ext uri="{9D8B030D-6E8A-4147-A177-3AD203B41FA5}">
                      <a16:colId xmlns:a16="http://schemas.microsoft.com/office/drawing/2014/main" val="2001581975"/>
                    </a:ext>
                  </a:extLst>
                </a:gridCol>
                <a:gridCol w="1152128">
                  <a:extLst>
                    <a:ext uri="{9D8B030D-6E8A-4147-A177-3AD203B41FA5}">
                      <a16:colId xmlns:a16="http://schemas.microsoft.com/office/drawing/2014/main" val="592489321"/>
                    </a:ext>
                  </a:extLst>
                </a:gridCol>
                <a:gridCol w="1164287">
                  <a:extLst>
                    <a:ext uri="{9D8B030D-6E8A-4147-A177-3AD203B41FA5}">
                      <a16:colId xmlns:a16="http://schemas.microsoft.com/office/drawing/2014/main" val="2798930999"/>
                    </a:ext>
                  </a:extLst>
                </a:gridCol>
              </a:tblGrid>
              <a:tr h="499438">
                <a:tc>
                  <a:txBody>
                    <a:bodyPr/>
                    <a:lstStyle/>
                    <a:p>
                      <a:endParaRPr lang="fr-FR" sz="1600" dirty="0"/>
                    </a:p>
                  </a:txBody>
                  <a:tcPr>
                    <a:solidFill>
                      <a:schemeClr val="bg1"/>
                    </a:solidFill>
                  </a:tcPr>
                </a:tc>
                <a:tc>
                  <a:txBody>
                    <a:bodyPr/>
                    <a:lstStyle/>
                    <a:p>
                      <a:pPr algn="ctr"/>
                      <a:r>
                        <a:rPr lang="fr-FR" sz="1600" b="1" dirty="0">
                          <a:solidFill>
                            <a:schemeClr val="bg1"/>
                          </a:solidFill>
                        </a:rPr>
                        <a:t>2022</a:t>
                      </a:r>
                    </a:p>
                  </a:txBody>
                  <a:tcPr anchor="ctr">
                    <a:solidFill>
                      <a:schemeClr val="accent1"/>
                    </a:solidFill>
                  </a:tcPr>
                </a:tc>
                <a:tc>
                  <a:txBody>
                    <a:bodyPr/>
                    <a:lstStyle/>
                    <a:p>
                      <a:pPr algn="ctr"/>
                      <a:r>
                        <a:rPr lang="fr-FR" sz="1600" b="1" dirty="0">
                          <a:solidFill>
                            <a:schemeClr val="bg1"/>
                          </a:solidFill>
                        </a:rPr>
                        <a:t>Objectif 2022</a:t>
                      </a:r>
                    </a:p>
                  </a:txBody>
                  <a:tcPr anchor="ctr">
                    <a:solidFill>
                      <a:schemeClr val="accent1"/>
                    </a:solidFill>
                  </a:tcPr>
                </a:tc>
                <a:tc>
                  <a:txBody>
                    <a:bodyPr/>
                    <a:lstStyle/>
                    <a:p>
                      <a:pPr algn="ctr"/>
                      <a:r>
                        <a:rPr lang="fr-FR" sz="1600" b="1" dirty="0">
                          <a:solidFill>
                            <a:schemeClr val="bg1"/>
                          </a:solidFill>
                        </a:rPr>
                        <a:t>Objectif 2025</a:t>
                      </a:r>
                    </a:p>
                  </a:txBody>
                  <a:tcPr anchor="ctr">
                    <a:solidFill>
                      <a:schemeClr val="accent1"/>
                    </a:solidFill>
                  </a:tcPr>
                </a:tc>
                <a:tc>
                  <a:txBody>
                    <a:bodyPr/>
                    <a:lstStyle/>
                    <a:p>
                      <a:pPr algn="ctr"/>
                      <a:r>
                        <a:rPr lang="fr-FR" sz="1600" b="1" dirty="0">
                          <a:solidFill>
                            <a:schemeClr val="bg1"/>
                          </a:solidFill>
                        </a:rPr>
                        <a:t>Objectif 2030</a:t>
                      </a:r>
                    </a:p>
                  </a:txBody>
                  <a:tcPr anchor="ctr">
                    <a:solidFill>
                      <a:schemeClr val="accent1"/>
                    </a:solidFill>
                  </a:tcPr>
                </a:tc>
                <a:extLst>
                  <a:ext uri="{0D108BD9-81ED-4DB2-BD59-A6C34878D82A}">
                    <a16:rowId xmlns:a16="http://schemas.microsoft.com/office/drawing/2014/main" val="4052271944"/>
                  </a:ext>
                </a:extLst>
              </a:tr>
              <a:tr h="133813">
                <a:tc>
                  <a:txBody>
                    <a:bodyPr/>
                    <a:lstStyle/>
                    <a:p>
                      <a:pPr algn="l"/>
                      <a:r>
                        <a:rPr lang="fr-FR" sz="1400" dirty="0"/>
                        <a:t>Part moyenne de véhicules faibles émissions dans renouvellement flottes des collectivités </a:t>
                      </a:r>
                    </a:p>
                  </a:txBody>
                  <a:tcPr anchor="ctr">
                    <a:solidFill>
                      <a:srgbClr val="CCCCFF">
                        <a:alpha val="38824"/>
                      </a:srgbClr>
                    </a:solidFill>
                  </a:tcPr>
                </a:tc>
                <a:tc>
                  <a:txBody>
                    <a:bodyPr/>
                    <a:lstStyle/>
                    <a:p>
                      <a:pPr algn="ctr"/>
                      <a:r>
                        <a:rPr lang="fr-FR" sz="2000" b="1" dirty="0">
                          <a:solidFill>
                            <a:schemeClr val="accent6"/>
                          </a:solidFill>
                        </a:rPr>
                        <a:t>26 %</a:t>
                      </a:r>
                    </a:p>
                  </a:txBody>
                  <a:tcPr anchor="ctr">
                    <a:solidFill>
                      <a:srgbClr val="CCCCFF">
                        <a:alpha val="38824"/>
                      </a:srgbClr>
                    </a:solidFill>
                  </a:tcPr>
                </a:tc>
                <a:tc>
                  <a:txBody>
                    <a:bodyPr/>
                    <a:lstStyle/>
                    <a:p>
                      <a:pPr algn="ctr"/>
                      <a:r>
                        <a:rPr lang="fr-FR" sz="2000" b="1" dirty="0">
                          <a:solidFill>
                            <a:schemeClr val="accent3"/>
                          </a:solidFill>
                        </a:rPr>
                        <a:t>30 %</a:t>
                      </a:r>
                    </a:p>
                  </a:txBody>
                  <a:tcPr anchor="ctr">
                    <a:solidFill>
                      <a:srgbClr val="CCCCFF">
                        <a:alpha val="38824"/>
                      </a:srgbClr>
                    </a:solidFill>
                  </a:tcPr>
                </a:tc>
                <a:tc>
                  <a:txBody>
                    <a:bodyPr/>
                    <a:lstStyle/>
                    <a:p>
                      <a:pPr algn="ctr"/>
                      <a:r>
                        <a:rPr lang="fr-FR" sz="2000" b="1" dirty="0">
                          <a:solidFill>
                            <a:schemeClr val="accent3"/>
                          </a:solidFill>
                        </a:rPr>
                        <a:t>40 %</a:t>
                      </a:r>
                    </a:p>
                  </a:txBody>
                  <a:tcPr anchor="ctr">
                    <a:solidFill>
                      <a:srgbClr val="CCCCFF">
                        <a:alpha val="38824"/>
                      </a:srgbClr>
                    </a:solidFill>
                  </a:tcPr>
                </a:tc>
                <a:tc>
                  <a:txBody>
                    <a:bodyPr/>
                    <a:lstStyle/>
                    <a:p>
                      <a:pPr algn="ctr"/>
                      <a:r>
                        <a:rPr lang="fr-FR" sz="2000" b="1" dirty="0">
                          <a:solidFill>
                            <a:schemeClr val="accent3"/>
                          </a:solidFill>
                        </a:rPr>
                        <a:t>70 %</a:t>
                      </a:r>
                    </a:p>
                  </a:txBody>
                  <a:tcPr anchor="ctr">
                    <a:solidFill>
                      <a:srgbClr val="CCCCFF">
                        <a:alpha val="38824"/>
                      </a:srgbClr>
                    </a:solidFill>
                  </a:tcPr>
                </a:tc>
                <a:extLst>
                  <a:ext uri="{0D108BD9-81ED-4DB2-BD59-A6C34878D82A}">
                    <a16:rowId xmlns:a16="http://schemas.microsoft.com/office/drawing/2014/main" val="1725023014"/>
                  </a:ext>
                </a:extLst>
              </a:tr>
            </a:tbl>
          </a:graphicData>
        </a:graphic>
      </p:graphicFrame>
      <p:graphicFrame>
        <p:nvGraphicFramePr>
          <p:cNvPr id="13" name="Tableau 8">
            <a:extLst>
              <a:ext uri="{FF2B5EF4-FFF2-40B4-BE49-F238E27FC236}">
                <a16:creationId xmlns:a16="http://schemas.microsoft.com/office/drawing/2014/main" id="{A8F68B6A-28D5-E468-1589-743D5503F315}"/>
              </a:ext>
            </a:extLst>
          </p:cNvPr>
          <p:cNvGraphicFramePr>
            <a:graphicFrameLocks noGrp="1"/>
          </p:cNvGraphicFramePr>
          <p:nvPr/>
        </p:nvGraphicFramePr>
        <p:xfrm>
          <a:off x="235187" y="3356992"/>
          <a:ext cx="8369262" cy="1249680"/>
        </p:xfrm>
        <a:graphic>
          <a:graphicData uri="http://schemas.openxmlformats.org/drawingml/2006/table">
            <a:tbl>
              <a:tblPr firstRow="1" bandRow="1">
                <a:tableStyleId>{5C22544A-7EE6-4342-B048-85BDC9FD1C3A}</a:tableStyleId>
              </a:tblPr>
              <a:tblGrid>
                <a:gridCol w="3688741">
                  <a:extLst>
                    <a:ext uri="{9D8B030D-6E8A-4147-A177-3AD203B41FA5}">
                      <a16:colId xmlns:a16="http://schemas.microsoft.com/office/drawing/2014/main" val="5271806"/>
                    </a:ext>
                  </a:extLst>
                </a:gridCol>
                <a:gridCol w="1296144">
                  <a:extLst>
                    <a:ext uri="{9D8B030D-6E8A-4147-A177-3AD203B41FA5}">
                      <a16:colId xmlns:a16="http://schemas.microsoft.com/office/drawing/2014/main" val="4010108632"/>
                    </a:ext>
                  </a:extLst>
                </a:gridCol>
                <a:gridCol w="1656184">
                  <a:extLst>
                    <a:ext uri="{9D8B030D-6E8A-4147-A177-3AD203B41FA5}">
                      <a16:colId xmlns:a16="http://schemas.microsoft.com/office/drawing/2014/main" val="2391128433"/>
                    </a:ext>
                  </a:extLst>
                </a:gridCol>
                <a:gridCol w="1728193">
                  <a:extLst>
                    <a:ext uri="{9D8B030D-6E8A-4147-A177-3AD203B41FA5}">
                      <a16:colId xmlns:a16="http://schemas.microsoft.com/office/drawing/2014/main" val="2798930999"/>
                    </a:ext>
                  </a:extLst>
                </a:gridCol>
              </a:tblGrid>
              <a:tr h="301503">
                <a:tc>
                  <a:txBody>
                    <a:bodyPr/>
                    <a:lstStyle/>
                    <a:p>
                      <a:pPr algn="ctr"/>
                      <a:endParaRPr lang="fr-FR" sz="1600" dirty="0"/>
                    </a:p>
                  </a:txBody>
                  <a:tcPr>
                    <a:solidFill>
                      <a:schemeClr val="bg1"/>
                    </a:solidFill>
                  </a:tcPr>
                </a:tc>
                <a:tc gridSpan="3">
                  <a:txBody>
                    <a:bodyPr/>
                    <a:lstStyle/>
                    <a:p>
                      <a:pPr algn="ctr"/>
                      <a:r>
                        <a:rPr lang="fr-FR" sz="1400" dirty="0"/>
                        <a:t>PART MODALE (en taux de trajet)</a:t>
                      </a:r>
                    </a:p>
                  </a:txBody>
                  <a:tcPr/>
                </a:tc>
                <a:tc hMerge="1">
                  <a:txBody>
                    <a:bodyPr/>
                    <a:lstStyle/>
                    <a:p>
                      <a:endParaRPr lang="fr-FR"/>
                    </a:p>
                  </a:txBody>
                  <a:tcPr/>
                </a:tc>
                <a:tc hMerge="1">
                  <a:txBody>
                    <a:bodyPr/>
                    <a:lstStyle/>
                    <a:p>
                      <a:endParaRPr lang="fr-FR" dirty="0"/>
                    </a:p>
                  </a:txBody>
                  <a:tcPr/>
                </a:tc>
                <a:extLst>
                  <a:ext uri="{0D108BD9-81ED-4DB2-BD59-A6C34878D82A}">
                    <a16:rowId xmlns:a16="http://schemas.microsoft.com/office/drawing/2014/main" val="3281986494"/>
                  </a:ext>
                </a:extLst>
              </a:tr>
              <a:tr h="285519">
                <a:tc>
                  <a:txBody>
                    <a:bodyPr/>
                    <a:lstStyle/>
                    <a:p>
                      <a:endParaRPr lang="fr-FR" sz="1600" dirty="0"/>
                    </a:p>
                  </a:txBody>
                  <a:tcPr>
                    <a:solidFill>
                      <a:schemeClr val="bg1"/>
                    </a:solidFill>
                  </a:tcPr>
                </a:tc>
                <a:tc>
                  <a:txBody>
                    <a:bodyPr/>
                    <a:lstStyle/>
                    <a:p>
                      <a:pPr algn="ctr"/>
                      <a:r>
                        <a:rPr lang="fr-FR" sz="1400" b="1" dirty="0">
                          <a:solidFill>
                            <a:schemeClr val="bg1"/>
                          </a:solidFill>
                        </a:rPr>
                        <a:t>Période 2015-2021</a:t>
                      </a:r>
                    </a:p>
                  </a:txBody>
                  <a:tcPr anchor="ctr">
                    <a:solidFill>
                      <a:schemeClr val="accent1"/>
                    </a:solidFill>
                  </a:tcPr>
                </a:tc>
                <a:tc>
                  <a:txBody>
                    <a:bodyPr/>
                    <a:lstStyle/>
                    <a:p>
                      <a:pPr algn="ctr"/>
                      <a:r>
                        <a:rPr lang="fr-FR" sz="1400" b="1" dirty="0">
                          <a:solidFill>
                            <a:schemeClr val="bg1"/>
                          </a:solidFill>
                        </a:rPr>
                        <a:t>Objectif SNBC 2030</a:t>
                      </a:r>
                    </a:p>
                  </a:txBody>
                  <a:tcPr anchor="ctr">
                    <a:solidFill>
                      <a:schemeClr val="accent1"/>
                    </a:solidFill>
                  </a:tcPr>
                </a:tc>
                <a:tc>
                  <a:txBody>
                    <a:bodyPr/>
                    <a:lstStyle/>
                    <a:p>
                      <a:pPr algn="ctr"/>
                      <a:r>
                        <a:rPr lang="fr-FR" sz="1400" b="1" dirty="0">
                          <a:solidFill>
                            <a:schemeClr val="bg1"/>
                          </a:solidFill>
                        </a:rPr>
                        <a:t>Objectif SNBC 2050</a:t>
                      </a:r>
                    </a:p>
                  </a:txBody>
                  <a:tcPr anchor="ctr">
                    <a:solidFill>
                      <a:schemeClr val="accent1"/>
                    </a:solidFill>
                  </a:tcPr>
                </a:tc>
                <a:extLst>
                  <a:ext uri="{0D108BD9-81ED-4DB2-BD59-A6C34878D82A}">
                    <a16:rowId xmlns:a16="http://schemas.microsoft.com/office/drawing/2014/main" val="4052271944"/>
                  </a:ext>
                </a:extLst>
              </a:tr>
              <a:tr h="133813">
                <a:tc>
                  <a:txBody>
                    <a:bodyPr/>
                    <a:lstStyle/>
                    <a:p>
                      <a:r>
                        <a:rPr lang="fr-FR" sz="1400" kern="1200" dirty="0">
                          <a:solidFill>
                            <a:schemeClr val="dk1"/>
                          </a:solidFill>
                          <a:latin typeface="+mn-lt"/>
                          <a:ea typeface="+mn-ea"/>
                          <a:cs typeface="+mn-cs"/>
                        </a:rPr>
                        <a:t>Vélo </a:t>
                      </a:r>
                    </a:p>
                  </a:txBody>
                  <a:tcPr anchor="ctr">
                    <a:solidFill>
                      <a:srgbClr val="CCCCFF">
                        <a:alpha val="38824"/>
                      </a:srgbClr>
                    </a:solidFill>
                  </a:tcPr>
                </a:tc>
                <a:tc>
                  <a:txBody>
                    <a:bodyPr/>
                    <a:lstStyle/>
                    <a:p>
                      <a:pPr algn="ctr"/>
                      <a:r>
                        <a:rPr lang="fr-FR" sz="2000" b="1" dirty="0">
                          <a:solidFill>
                            <a:schemeClr val="accent6"/>
                          </a:solidFill>
                        </a:rPr>
                        <a:t>3 à 4 %</a:t>
                      </a:r>
                    </a:p>
                  </a:txBody>
                  <a:tcPr anchor="ctr">
                    <a:solidFill>
                      <a:srgbClr val="CCCCFF">
                        <a:alpha val="38824"/>
                      </a:srgbClr>
                    </a:solidFill>
                  </a:tcPr>
                </a:tc>
                <a:tc>
                  <a:txBody>
                    <a:bodyPr/>
                    <a:lstStyle/>
                    <a:p>
                      <a:pPr algn="ctr"/>
                      <a:r>
                        <a:rPr lang="fr-FR" sz="2000" b="1" dirty="0">
                          <a:solidFill>
                            <a:srgbClr val="92D050"/>
                          </a:solidFill>
                        </a:rPr>
                        <a:t>12 %</a:t>
                      </a:r>
                    </a:p>
                  </a:txBody>
                  <a:tcPr anchor="ctr">
                    <a:solidFill>
                      <a:srgbClr val="CCCCFF">
                        <a:alpha val="38824"/>
                      </a:srgbClr>
                    </a:solidFill>
                  </a:tcPr>
                </a:tc>
                <a:tc>
                  <a:txBody>
                    <a:bodyPr/>
                    <a:lstStyle/>
                    <a:p>
                      <a:pPr algn="ctr"/>
                      <a:r>
                        <a:rPr lang="fr-FR" sz="2000" b="1" dirty="0">
                          <a:solidFill>
                            <a:srgbClr val="92D050"/>
                          </a:solidFill>
                        </a:rPr>
                        <a:t>15 %</a:t>
                      </a:r>
                    </a:p>
                  </a:txBody>
                  <a:tcPr anchor="ctr">
                    <a:solidFill>
                      <a:srgbClr val="CCCCFF">
                        <a:alpha val="38824"/>
                      </a:srgbClr>
                    </a:solidFill>
                  </a:tcPr>
                </a:tc>
                <a:extLst>
                  <a:ext uri="{0D108BD9-81ED-4DB2-BD59-A6C34878D82A}">
                    <a16:rowId xmlns:a16="http://schemas.microsoft.com/office/drawing/2014/main" val="1725023014"/>
                  </a:ext>
                </a:extLst>
              </a:tr>
            </a:tbl>
          </a:graphicData>
        </a:graphic>
      </p:graphicFrame>
      <p:graphicFrame>
        <p:nvGraphicFramePr>
          <p:cNvPr id="8" name="Tableau 8">
            <a:extLst>
              <a:ext uri="{FF2B5EF4-FFF2-40B4-BE49-F238E27FC236}">
                <a16:creationId xmlns:a16="http://schemas.microsoft.com/office/drawing/2014/main" id="{692380A3-A211-1469-6705-4752C40230BD}"/>
              </a:ext>
            </a:extLst>
          </p:cNvPr>
          <p:cNvGraphicFramePr>
            <a:graphicFrameLocks noGrp="1"/>
          </p:cNvGraphicFramePr>
          <p:nvPr/>
        </p:nvGraphicFramePr>
        <p:xfrm>
          <a:off x="239863" y="1402291"/>
          <a:ext cx="8395896" cy="1810685"/>
        </p:xfrm>
        <a:graphic>
          <a:graphicData uri="http://schemas.openxmlformats.org/drawingml/2006/table">
            <a:tbl>
              <a:tblPr firstRow="1" bandRow="1">
                <a:tableStyleId>{5C22544A-7EE6-4342-B048-85BDC9FD1C3A}</a:tableStyleId>
              </a:tblPr>
              <a:tblGrid>
                <a:gridCol w="3252017">
                  <a:extLst>
                    <a:ext uri="{9D8B030D-6E8A-4147-A177-3AD203B41FA5}">
                      <a16:colId xmlns:a16="http://schemas.microsoft.com/office/drawing/2014/main" val="5271806"/>
                    </a:ext>
                  </a:extLst>
                </a:gridCol>
                <a:gridCol w="1800200">
                  <a:extLst>
                    <a:ext uri="{9D8B030D-6E8A-4147-A177-3AD203B41FA5}">
                      <a16:colId xmlns:a16="http://schemas.microsoft.com/office/drawing/2014/main" val="4010108632"/>
                    </a:ext>
                  </a:extLst>
                </a:gridCol>
                <a:gridCol w="864096">
                  <a:extLst>
                    <a:ext uri="{9D8B030D-6E8A-4147-A177-3AD203B41FA5}">
                      <a16:colId xmlns:a16="http://schemas.microsoft.com/office/drawing/2014/main" val="1487375787"/>
                    </a:ext>
                  </a:extLst>
                </a:gridCol>
                <a:gridCol w="1224136">
                  <a:extLst>
                    <a:ext uri="{9D8B030D-6E8A-4147-A177-3AD203B41FA5}">
                      <a16:colId xmlns:a16="http://schemas.microsoft.com/office/drawing/2014/main" val="2798930999"/>
                    </a:ext>
                  </a:extLst>
                </a:gridCol>
                <a:gridCol w="1255447">
                  <a:extLst>
                    <a:ext uri="{9D8B030D-6E8A-4147-A177-3AD203B41FA5}">
                      <a16:colId xmlns:a16="http://schemas.microsoft.com/office/drawing/2014/main" val="23483427"/>
                    </a:ext>
                  </a:extLst>
                </a:gridCol>
              </a:tblGrid>
              <a:tr h="284114">
                <a:tc>
                  <a:txBody>
                    <a:bodyPr/>
                    <a:lstStyle/>
                    <a:p>
                      <a:pPr algn="ctr"/>
                      <a:endParaRPr lang="fr-FR" sz="1600" dirty="0"/>
                    </a:p>
                  </a:txBody>
                  <a:tcPr>
                    <a:solidFill>
                      <a:schemeClr val="bg1"/>
                    </a:solidFill>
                  </a:tcPr>
                </a:tc>
                <a:tc gridSpan="3">
                  <a:txBody>
                    <a:bodyPr/>
                    <a:lstStyle/>
                    <a:p>
                      <a:pPr algn="ctr"/>
                      <a:r>
                        <a:rPr lang="fr-FR" sz="1400" dirty="0"/>
                        <a:t>PART MODALE (en p.km)</a:t>
                      </a:r>
                    </a:p>
                  </a:txBody>
                  <a:tcPr>
                    <a:solidFill>
                      <a:schemeClr val="accent1"/>
                    </a:solidFill>
                  </a:tcPr>
                </a:tc>
                <a:tc hMerge="1">
                  <a:txBody>
                    <a:bodyPr/>
                    <a:lstStyle/>
                    <a:p>
                      <a:endParaRPr lang="fr-FR" dirty="0"/>
                    </a:p>
                  </a:txBody>
                  <a:tcPr/>
                </a:tc>
                <a:tc hMerge="1">
                  <a:txBody>
                    <a:bodyPr/>
                    <a:lstStyle/>
                    <a:p>
                      <a:endParaRPr lang="fr-FR" dirty="0"/>
                    </a:p>
                  </a:txBody>
                  <a:tcPr/>
                </a:tc>
                <a:tc>
                  <a:txBody>
                    <a:bodyPr/>
                    <a:lstStyle/>
                    <a:p>
                      <a:pPr algn="ctr"/>
                      <a:endParaRPr lang="fr-FR" sz="1400" dirty="0"/>
                    </a:p>
                  </a:txBody>
                  <a:tcPr>
                    <a:solidFill>
                      <a:schemeClr val="accent1"/>
                    </a:solidFill>
                  </a:tcPr>
                </a:tc>
                <a:extLst>
                  <a:ext uri="{0D108BD9-81ED-4DB2-BD59-A6C34878D82A}">
                    <a16:rowId xmlns:a16="http://schemas.microsoft.com/office/drawing/2014/main" val="3281986494"/>
                  </a:ext>
                </a:extLst>
              </a:tr>
              <a:tr h="439085">
                <a:tc>
                  <a:txBody>
                    <a:bodyPr/>
                    <a:lstStyle/>
                    <a:p>
                      <a:endParaRPr lang="fr-FR" sz="1600" dirty="0"/>
                    </a:p>
                  </a:txBody>
                  <a:tcPr>
                    <a:solidFill>
                      <a:schemeClr val="bg1"/>
                    </a:solidFill>
                  </a:tcPr>
                </a:tc>
                <a:tc>
                  <a:txBody>
                    <a:bodyPr/>
                    <a:lstStyle/>
                    <a:p>
                      <a:pPr algn="ctr"/>
                      <a:r>
                        <a:rPr lang="fr-FR" sz="1400" b="1" dirty="0">
                          <a:solidFill>
                            <a:schemeClr val="bg1"/>
                          </a:solidFill>
                        </a:rPr>
                        <a:t>Avant crise Covid (2012-2019)</a:t>
                      </a:r>
                    </a:p>
                  </a:txBody>
                  <a:tcPr anchor="ctr">
                    <a:solidFill>
                      <a:schemeClr val="accent1"/>
                    </a:solidFill>
                  </a:tcPr>
                </a:tc>
                <a:tc>
                  <a:txBody>
                    <a:bodyPr/>
                    <a:lstStyle/>
                    <a:p>
                      <a:pPr algn="ctr"/>
                      <a:r>
                        <a:rPr lang="fr-FR" sz="1400" b="1" dirty="0">
                          <a:solidFill>
                            <a:schemeClr val="bg1"/>
                          </a:solidFill>
                        </a:rPr>
                        <a:t>2021</a:t>
                      </a:r>
                    </a:p>
                  </a:txBody>
                  <a:tcPr anchor="ctr">
                    <a:solidFill>
                      <a:schemeClr val="accent1"/>
                    </a:solidFill>
                  </a:tcPr>
                </a:tc>
                <a:tc>
                  <a:txBody>
                    <a:bodyPr/>
                    <a:lstStyle/>
                    <a:p>
                      <a:pPr algn="ctr"/>
                      <a:r>
                        <a:rPr lang="fr-FR" sz="1400" b="1" dirty="0">
                          <a:solidFill>
                            <a:schemeClr val="bg1"/>
                          </a:solidFill>
                        </a:rPr>
                        <a:t>Objectif SNBC 2030</a:t>
                      </a:r>
                    </a:p>
                  </a:txBody>
                  <a:tcPr anchor="ctr">
                    <a:solidFill>
                      <a:schemeClr val="accent1"/>
                    </a:solidFill>
                  </a:tcPr>
                </a:tc>
                <a:tc>
                  <a:txBody>
                    <a:bodyPr/>
                    <a:lstStyle/>
                    <a:p>
                      <a:pPr algn="ctr"/>
                      <a:r>
                        <a:rPr lang="fr-FR" sz="1400" b="1" dirty="0">
                          <a:solidFill>
                            <a:schemeClr val="bg1"/>
                          </a:solidFill>
                        </a:rPr>
                        <a:t>Objectif SNBC 2050</a:t>
                      </a:r>
                    </a:p>
                  </a:txBody>
                  <a:tcPr anchor="ctr">
                    <a:solidFill>
                      <a:schemeClr val="accent1"/>
                    </a:solidFill>
                  </a:tcPr>
                </a:tc>
                <a:extLst>
                  <a:ext uri="{0D108BD9-81ED-4DB2-BD59-A6C34878D82A}">
                    <a16:rowId xmlns:a16="http://schemas.microsoft.com/office/drawing/2014/main" val="4052271944"/>
                  </a:ext>
                </a:extLst>
              </a:tr>
              <a:tr h="439085">
                <a:tc>
                  <a:txBody>
                    <a:bodyPr/>
                    <a:lstStyle/>
                    <a:p>
                      <a:r>
                        <a:rPr lang="fr-FR" sz="1400" b="0" dirty="0">
                          <a:solidFill>
                            <a:schemeClr val="tx1"/>
                          </a:solidFill>
                        </a:rPr>
                        <a:t>Transports routiers (autocars, autobus, tramways)</a:t>
                      </a:r>
                    </a:p>
                  </a:txBody>
                  <a:tcPr anchor="ctr">
                    <a:solidFill>
                      <a:srgbClr val="CCCCFF">
                        <a:alpha val="38824"/>
                      </a:srgbClr>
                    </a:solidFill>
                  </a:tcPr>
                </a:tc>
                <a:tc>
                  <a:txBody>
                    <a:bodyPr/>
                    <a:lstStyle/>
                    <a:p>
                      <a:pPr algn="ctr"/>
                      <a:r>
                        <a:rPr lang="fr-FR" sz="1800" b="1" dirty="0">
                          <a:solidFill>
                            <a:schemeClr val="accent6"/>
                          </a:solidFill>
                        </a:rPr>
                        <a:t>6 %</a:t>
                      </a:r>
                    </a:p>
                  </a:txBody>
                  <a:tcPr anchor="ctr">
                    <a:solidFill>
                      <a:srgbClr val="CCCCFF">
                        <a:alpha val="38824"/>
                      </a:srgbClr>
                    </a:solidFill>
                  </a:tcPr>
                </a:tc>
                <a:tc>
                  <a:txBody>
                    <a:bodyPr/>
                    <a:lstStyle/>
                    <a:p>
                      <a:pPr algn="ctr"/>
                      <a:r>
                        <a:rPr lang="fr-FR" sz="1800" b="1" dirty="0">
                          <a:solidFill>
                            <a:schemeClr val="accent6"/>
                          </a:solidFill>
                        </a:rPr>
                        <a:t>5 %</a:t>
                      </a:r>
                    </a:p>
                  </a:txBody>
                  <a:tcPr anchor="ctr">
                    <a:solidFill>
                      <a:srgbClr val="CCCCFF">
                        <a:alpha val="38824"/>
                      </a:srgbClr>
                    </a:solidFill>
                  </a:tcPr>
                </a:tc>
                <a:tc>
                  <a:txBody>
                    <a:bodyPr/>
                    <a:lstStyle/>
                    <a:p>
                      <a:pPr algn="ctr"/>
                      <a:r>
                        <a:rPr lang="fr-FR" sz="1800" b="1" dirty="0">
                          <a:solidFill>
                            <a:srgbClr val="92D050"/>
                          </a:solidFill>
                        </a:rPr>
                        <a:t>7 %</a:t>
                      </a:r>
                    </a:p>
                  </a:txBody>
                  <a:tcPr anchor="ctr">
                    <a:solidFill>
                      <a:srgbClr val="CCCCFF">
                        <a:alpha val="38824"/>
                      </a:srgbClr>
                    </a:solidFill>
                  </a:tcPr>
                </a:tc>
                <a:tc>
                  <a:txBody>
                    <a:bodyPr/>
                    <a:lstStyle/>
                    <a:p>
                      <a:pPr algn="ctr"/>
                      <a:r>
                        <a:rPr lang="fr-FR" sz="1800" b="1" dirty="0">
                          <a:solidFill>
                            <a:srgbClr val="92D050"/>
                          </a:solidFill>
                        </a:rPr>
                        <a:t>8 %</a:t>
                      </a:r>
                    </a:p>
                  </a:txBody>
                  <a:tcPr anchor="ctr">
                    <a:solidFill>
                      <a:srgbClr val="CCCCFF">
                        <a:alpha val="38824"/>
                      </a:srgbClr>
                    </a:solidFill>
                  </a:tcPr>
                </a:tc>
                <a:extLst>
                  <a:ext uri="{0D108BD9-81ED-4DB2-BD59-A6C34878D82A}">
                    <a16:rowId xmlns:a16="http://schemas.microsoft.com/office/drawing/2014/main" val="1725023014"/>
                  </a:ext>
                </a:extLst>
              </a:tr>
              <a:tr h="439085">
                <a:tc>
                  <a:txBody>
                    <a:bodyPr/>
                    <a:lstStyle/>
                    <a:p>
                      <a:r>
                        <a:rPr lang="fr-FR" sz="1400" b="0" dirty="0">
                          <a:solidFill>
                            <a:schemeClr val="tx1"/>
                          </a:solidFill>
                        </a:rPr>
                        <a:t>Transports ferrés (trains, RER, métros)</a:t>
                      </a:r>
                    </a:p>
                  </a:txBody>
                  <a:tcPr anchor="ctr">
                    <a:solidFill>
                      <a:srgbClr val="CCCCFF">
                        <a:alpha val="38824"/>
                      </a:srgbClr>
                    </a:solidFill>
                  </a:tcPr>
                </a:tc>
                <a:tc>
                  <a:txBody>
                    <a:bodyPr/>
                    <a:lstStyle/>
                    <a:p>
                      <a:pPr algn="ctr"/>
                      <a:r>
                        <a:rPr lang="fr-FR" sz="1800" b="1" dirty="0">
                          <a:solidFill>
                            <a:schemeClr val="accent6"/>
                          </a:solidFill>
                        </a:rPr>
                        <a:t>11 %</a:t>
                      </a:r>
                    </a:p>
                  </a:txBody>
                  <a:tcPr anchor="ctr">
                    <a:solidFill>
                      <a:srgbClr val="CCCCFF">
                        <a:alpha val="38824"/>
                      </a:srgbClr>
                    </a:solidFill>
                  </a:tcPr>
                </a:tc>
                <a:tc>
                  <a:txBody>
                    <a:bodyPr/>
                    <a:lstStyle/>
                    <a:p>
                      <a:pPr algn="ctr"/>
                      <a:r>
                        <a:rPr lang="fr-FR" sz="1800" b="1" dirty="0">
                          <a:solidFill>
                            <a:schemeClr val="accent6"/>
                          </a:solidFill>
                        </a:rPr>
                        <a:t>10 %</a:t>
                      </a:r>
                    </a:p>
                  </a:txBody>
                  <a:tcPr anchor="ctr">
                    <a:solidFill>
                      <a:srgbClr val="CCCCFF">
                        <a:alpha val="38824"/>
                      </a:srgbClr>
                    </a:solidFill>
                  </a:tcPr>
                </a:tc>
                <a:tc>
                  <a:txBody>
                    <a:bodyPr/>
                    <a:lstStyle/>
                    <a:p>
                      <a:pPr algn="ctr"/>
                      <a:r>
                        <a:rPr lang="fr-FR" sz="1800" b="1" dirty="0">
                          <a:solidFill>
                            <a:srgbClr val="92D050"/>
                          </a:solidFill>
                        </a:rPr>
                        <a:t>13 %</a:t>
                      </a:r>
                    </a:p>
                  </a:txBody>
                  <a:tcPr anchor="ctr">
                    <a:solidFill>
                      <a:srgbClr val="CCCCFF">
                        <a:alpha val="38824"/>
                      </a:srgbClr>
                    </a:solidFill>
                  </a:tcPr>
                </a:tc>
                <a:tc>
                  <a:txBody>
                    <a:bodyPr/>
                    <a:lstStyle/>
                    <a:p>
                      <a:pPr algn="ctr"/>
                      <a:r>
                        <a:rPr lang="fr-FR" sz="1800" b="1" dirty="0">
                          <a:solidFill>
                            <a:srgbClr val="92D050"/>
                          </a:solidFill>
                        </a:rPr>
                        <a:t>16 %</a:t>
                      </a:r>
                    </a:p>
                  </a:txBody>
                  <a:tcPr anchor="ctr">
                    <a:solidFill>
                      <a:srgbClr val="CCCCFF">
                        <a:alpha val="38824"/>
                      </a:srgbClr>
                    </a:solidFill>
                  </a:tcPr>
                </a:tc>
                <a:extLst>
                  <a:ext uri="{0D108BD9-81ED-4DB2-BD59-A6C34878D82A}">
                    <a16:rowId xmlns:a16="http://schemas.microsoft.com/office/drawing/2014/main" val="1333983087"/>
                  </a:ext>
                </a:extLst>
              </a:tr>
            </a:tbl>
          </a:graphicData>
        </a:graphic>
      </p:graphicFrame>
      <p:sp>
        <p:nvSpPr>
          <p:cNvPr id="3" name="Titre 2">
            <a:extLst>
              <a:ext uri="{FF2B5EF4-FFF2-40B4-BE49-F238E27FC236}">
                <a16:creationId xmlns:a16="http://schemas.microsoft.com/office/drawing/2014/main" id="{00338A12-B15B-403C-F796-8F42FCC5142C}"/>
              </a:ext>
            </a:extLst>
          </p:cNvPr>
          <p:cNvSpPr>
            <a:spLocks noGrp="1"/>
          </p:cNvSpPr>
          <p:nvPr>
            <p:ph type="title"/>
          </p:nvPr>
        </p:nvSpPr>
        <p:spPr/>
        <p:txBody>
          <a:bodyPr>
            <a:normAutofit fontScale="90000"/>
          </a:bodyPr>
          <a:lstStyle/>
          <a:p>
            <a:r>
              <a:rPr lang="fr-FR" dirty="0"/>
              <a:t>Rappel : les objectifs sectoriels de la SNBC 2 et pistes sur les objectifs de la SNBC 3</a:t>
            </a:r>
          </a:p>
        </p:txBody>
      </p:sp>
      <p:grpSp>
        <p:nvGrpSpPr>
          <p:cNvPr id="4" name="Groupe 3">
            <a:extLst>
              <a:ext uri="{FF2B5EF4-FFF2-40B4-BE49-F238E27FC236}">
                <a16:creationId xmlns:a16="http://schemas.microsoft.com/office/drawing/2014/main" id="{A80AD024-9ABA-F3A5-B060-2B81047A9BD5}"/>
              </a:ext>
            </a:extLst>
          </p:cNvPr>
          <p:cNvGrpSpPr/>
          <p:nvPr/>
        </p:nvGrpSpPr>
        <p:grpSpPr>
          <a:xfrm>
            <a:off x="155749" y="1556792"/>
            <a:ext cx="599827" cy="573439"/>
            <a:chOff x="7584429" y="1782501"/>
            <a:chExt cx="573540" cy="615820"/>
          </a:xfrm>
        </p:grpSpPr>
        <p:pic>
          <p:nvPicPr>
            <p:cNvPr id="5" name="Graphique 4" descr="Tramway contour">
              <a:extLst>
                <a:ext uri="{FF2B5EF4-FFF2-40B4-BE49-F238E27FC236}">
                  <a16:creationId xmlns:a16="http://schemas.microsoft.com/office/drawing/2014/main" id="{758F4DF8-6105-6DFB-D8EF-BEB7DD104A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96004" y="1806469"/>
              <a:ext cx="561965" cy="561965"/>
            </a:xfrm>
            <a:prstGeom prst="ellipse">
              <a:avLst/>
            </a:prstGeom>
          </p:spPr>
        </p:pic>
        <p:sp>
          <p:nvSpPr>
            <p:cNvPr id="6" name="Ellipse 5">
              <a:extLst>
                <a:ext uri="{FF2B5EF4-FFF2-40B4-BE49-F238E27FC236}">
                  <a16:creationId xmlns:a16="http://schemas.microsoft.com/office/drawing/2014/main" id="{D43455B6-6213-9FBC-17F7-7988481B6828}"/>
                </a:ext>
              </a:extLst>
            </p:cNvPr>
            <p:cNvSpPr/>
            <p:nvPr/>
          </p:nvSpPr>
          <p:spPr>
            <a:xfrm>
              <a:off x="7584429" y="1782501"/>
              <a:ext cx="572356" cy="615820"/>
            </a:xfrm>
            <a:prstGeom prst="ellipse">
              <a:avLst/>
            </a:prstGeom>
            <a:noFill/>
            <a:ln w="4663" cap="flat">
              <a:solidFill>
                <a:schemeClr val="accent2"/>
              </a:solid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Helvetica"/>
                <a:ea typeface="+mn-ea"/>
                <a:cs typeface="+mn-cs"/>
              </a:endParaRPr>
            </a:p>
          </p:txBody>
        </p:sp>
      </p:grpSp>
      <p:sp>
        <p:nvSpPr>
          <p:cNvPr id="7" name="Rectangle 6">
            <a:extLst>
              <a:ext uri="{FF2B5EF4-FFF2-40B4-BE49-F238E27FC236}">
                <a16:creationId xmlns:a16="http://schemas.microsoft.com/office/drawing/2014/main" id="{7EAC9430-2E72-60D2-E8B4-F09B8709FD1B}"/>
              </a:ext>
            </a:extLst>
          </p:cNvPr>
          <p:cNvSpPr/>
          <p:nvPr/>
        </p:nvSpPr>
        <p:spPr>
          <a:xfrm>
            <a:off x="755576" y="1700808"/>
            <a:ext cx="2232248" cy="28803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Helvetica"/>
                <a:ea typeface="+mn-ea"/>
                <a:cs typeface="+mn-cs"/>
              </a:rPr>
              <a:t>Transports collectifs</a:t>
            </a:r>
          </a:p>
        </p:txBody>
      </p:sp>
      <p:grpSp>
        <p:nvGrpSpPr>
          <p:cNvPr id="9" name="Groupe 8">
            <a:extLst>
              <a:ext uri="{FF2B5EF4-FFF2-40B4-BE49-F238E27FC236}">
                <a16:creationId xmlns:a16="http://schemas.microsoft.com/office/drawing/2014/main" id="{D159A968-9938-B7DC-C087-9C2013F6A260}"/>
              </a:ext>
            </a:extLst>
          </p:cNvPr>
          <p:cNvGrpSpPr/>
          <p:nvPr/>
        </p:nvGrpSpPr>
        <p:grpSpPr>
          <a:xfrm>
            <a:off x="171625" y="3429000"/>
            <a:ext cx="599827" cy="573439"/>
            <a:chOff x="8270107" y="1773403"/>
            <a:chExt cx="572356" cy="615820"/>
          </a:xfrm>
        </p:grpSpPr>
        <p:pic>
          <p:nvPicPr>
            <p:cNvPr id="10" name="Graphique 9" descr="Cyclisme contour">
              <a:extLst>
                <a:ext uri="{FF2B5EF4-FFF2-40B4-BE49-F238E27FC236}">
                  <a16:creationId xmlns:a16="http://schemas.microsoft.com/office/drawing/2014/main" id="{97683AD1-AA37-966A-F60B-A55C0AC63D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28813" y="1841434"/>
              <a:ext cx="456608" cy="456608"/>
            </a:xfrm>
            <a:prstGeom prst="rect">
              <a:avLst/>
            </a:prstGeom>
          </p:spPr>
        </p:pic>
        <p:sp>
          <p:nvSpPr>
            <p:cNvPr id="11" name="Ellipse 10">
              <a:extLst>
                <a:ext uri="{FF2B5EF4-FFF2-40B4-BE49-F238E27FC236}">
                  <a16:creationId xmlns:a16="http://schemas.microsoft.com/office/drawing/2014/main" id="{7A39B421-BE3F-EBA0-AC23-7C6C1E073A69}"/>
                </a:ext>
              </a:extLst>
            </p:cNvPr>
            <p:cNvSpPr/>
            <p:nvPr/>
          </p:nvSpPr>
          <p:spPr>
            <a:xfrm>
              <a:off x="8270107" y="1773403"/>
              <a:ext cx="572356" cy="61582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Helvetica"/>
                <a:ea typeface="+mn-ea"/>
                <a:cs typeface="+mn-cs"/>
              </a:endParaRPr>
            </a:p>
          </p:txBody>
        </p:sp>
      </p:grpSp>
      <p:sp>
        <p:nvSpPr>
          <p:cNvPr id="12" name="Rectangle 11">
            <a:extLst>
              <a:ext uri="{FF2B5EF4-FFF2-40B4-BE49-F238E27FC236}">
                <a16:creationId xmlns:a16="http://schemas.microsoft.com/office/drawing/2014/main" id="{A00ABB51-2A2A-1D9C-9442-068390F752CC}"/>
              </a:ext>
            </a:extLst>
          </p:cNvPr>
          <p:cNvSpPr/>
          <p:nvPr/>
        </p:nvSpPr>
        <p:spPr>
          <a:xfrm>
            <a:off x="771452" y="3575595"/>
            <a:ext cx="2232248" cy="28803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Helvetica"/>
                <a:ea typeface="+mn-ea"/>
                <a:cs typeface="+mn-cs"/>
              </a:rPr>
              <a:t>Vélo</a:t>
            </a:r>
          </a:p>
        </p:txBody>
      </p:sp>
      <p:sp>
        <p:nvSpPr>
          <p:cNvPr id="20" name="Rectangle 19">
            <a:extLst>
              <a:ext uri="{FF2B5EF4-FFF2-40B4-BE49-F238E27FC236}">
                <a16:creationId xmlns:a16="http://schemas.microsoft.com/office/drawing/2014/main" id="{F8F82AEC-68B4-03C5-BB01-3493F7AC1EDD}"/>
              </a:ext>
            </a:extLst>
          </p:cNvPr>
          <p:cNvSpPr/>
          <p:nvPr/>
        </p:nvSpPr>
        <p:spPr>
          <a:xfrm>
            <a:off x="683568" y="4916890"/>
            <a:ext cx="4395918" cy="26402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Helvetica"/>
                <a:ea typeface="+mn-ea"/>
                <a:cs typeface="+mn-cs"/>
              </a:rPr>
              <a:t>Verdissement des flottes de véhicules</a:t>
            </a:r>
          </a:p>
        </p:txBody>
      </p:sp>
      <p:sp>
        <p:nvSpPr>
          <p:cNvPr id="2" name="Rectangle 1">
            <a:extLst>
              <a:ext uri="{FF2B5EF4-FFF2-40B4-BE49-F238E27FC236}">
                <a16:creationId xmlns:a16="http://schemas.microsoft.com/office/drawing/2014/main" id="{FDED2512-287B-86DC-9384-6F8AEF4CE14D}"/>
              </a:ext>
            </a:extLst>
          </p:cNvPr>
          <p:cNvSpPr/>
          <p:nvPr/>
        </p:nvSpPr>
        <p:spPr>
          <a:xfrm>
            <a:off x="5076056" y="6350492"/>
            <a:ext cx="3468543" cy="246860"/>
          </a:xfrm>
          <a:prstGeom prst="rect">
            <a:avLst/>
          </a:prstGeom>
          <a:ln>
            <a:solidFill>
              <a:schemeClr val="tx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dirty="0">
                <a:ln>
                  <a:noFill/>
                </a:ln>
                <a:solidFill>
                  <a:srgbClr val="404041"/>
                </a:solidFill>
                <a:effectLst/>
                <a:uLnTx/>
                <a:uFillTx/>
                <a:latin typeface="Helvetica"/>
                <a:ea typeface="+mn-ea"/>
                <a:cs typeface="+mn-cs"/>
              </a:rPr>
              <a:t>Trajectoire LOM et loi Climat et résilience</a:t>
            </a:r>
          </a:p>
        </p:txBody>
      </p:sp>
      <p:grpSp>
        <p:nvGrpSpPr>
          <p:cNvPr id="14" name="Groupe 13">
            <a:extLst>
              <a:ext uri="{FF2B5EF4-FFF2-40B4-BE49-F238E27FC236}">
                <a16:creationId xmlns:a16="http://schemas.microsoft.com/office/drawing/2014/main" id="{E54BDFA0-4A19-3F84-2FDB-F5CFBFDCB2FB}"/>
              </a:ext>
            </a:extLst>
          </p:cNvPr>
          <p:cNvGrpSpPr/>
          <p:nvPr/>
        </p:nvGrpSpPr>
        <p:grpSpPr>
          <a:xfrm>
            <a:off x="71788" y="4716190"/>
            <a:ext cx="673865" cy="689963"/>
            <a:chOff x="175336" y="4846182"/>
            <a:chExt cx="654527" cy="666477"/>
          </a:xfrm>
        </p:grpSpPr>
        <p:pic>
          <p:nvPicPr>
            <p:cNvPr id="18" name="Graphique 17" descr="Voiture électrique contour">
              <a:extLst>
                <a:ext uri="{FF2B5EF4-FFF2-40B4-BE49-F238E27FC236}">
                  <a16:creationId xmlns:a16="http://schemas.microsoft.com/office/drawing/2014/main" id="{E8C7D439-BB21-35CF-5D4A-BF00A65A1A4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0027" y="4907405"/>
              <a:ext cx="596801" cy="573439"/>
            </a:xfrm>
            <a:prstGeom prst="rect">
              <a:avLst/>
            </a:prstGeom>
          </p:spPr>
        </p:pic>
        <p:sp>
          <p:nvSpPr>
            <p:cNvPr id="19" name="Ellipse 18">
              <a:extLst>
                <a:ext uri="{FF2B5EF4-FFF2-40B4-BE49-F238E27FC236}">
                  <a16:creationId xmlns:a16="http://schemas.microsoft.com/office/drawing/2014/main" id="{D29CBF16-F1CE-20F2-77DA-A8D1BB44154F}"/>
                </a:ext>
              </a:extLst>
            </p:cNvPr>
            <p:cNvSpPr/>
            <p:nvPr/>
          </p:nvSpPr>
          <p:spPr>
            <a:xfrm>
              <a:off x="175336" y="4846182"/>
              <a:ext cx="654527" cy="66647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Helvetica"/>
                <a:ea typeface="+mn-ea"/>
                <a:cs typeface="+mn-cs"/>
              </a:endParaRPr>
            </a:p>
          </p:txBody>
        </p:sp>
      </p:grpSp>
    </p:spTree>
    <p:extLst>
      <p:ext uri="{BB962C8B-B14F-4D97-AF65-F5344CB8AC3E}">
        <p14:creationId xmlns:p14="http://schemas.microsoft.com/office/powerpoint/2010/main" val="228573741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09452-C735-950A-5C6D-FDFF92CC1A72}"/>
            </a:ext>
          </a:extLst>
        </p:cNvPr>
        <p:cNvGrpSpPr/>
        <p:nvPr/>
      </p:nvGrpSpPr>
      <p:grpSpPr>
        <a:xfrm>
          <a:off x="0" y="0"/>
          <a:ext cx="0" cy="0"/>
          <a:chOff x="0" y="0"/>
          <a:chExt cx="0" cy="0"/>
        </a:xfrm>
      </p:grpSpPr>
      <p:graphicFrame>
        <p:nvGraphicFramePr>
          <p:cNvPr id="25" name="Tableau 8">
            <a:extLst>
              <a:ext uri="{FF2B5EF4-FFF2-40B4-BE49-F238E27FC236}">
                <a16:creationId xmlns:a16="http://schemas.microsoft.com/office/drawing/2014/main" id="{6C2FD1BD-8D57-1B97-38D5-77F43246FBB8}"/>
              </a:ext>
            </a:extLst>
          </p:cNvPr>
          <p:cNvGraphicFramePr>
            <a:graphicFrameLocks noGrp="1"/>
          </p:cNvGraphicFramePr>
          <p:nvPr/>
        </p:nvGraphicFramePr>
        <p:xfrm>
          <a:off x="307191" y="4869160"/>
          <a:ext cx="8295221" cy="1296144"/>
        </p:xfrm>
        <a:graphic>
          <a:graphicData uri="http://schemas.openxmlformats.org/drawingml/2006/table">
            <a:tbl>
              <a:tblPr firstRow="1" bandRow="1">
                <a:tableStyleId>{5C22544A-7EE6-4342-B048-85BDC9FD1C3A}</a:tableStyleId>
              </a:tblPr>
              <a:tblGrid>
                <a:gridCol w="3328705">
                  <a:extLst>
                    <a:ext uri="{9D8B030D-6E8A-4147-A177-3AD203B41FA5}">
                      <a16:colId xmlns:a16="http://schemas.microsoft.com/office/drawing/2014/main" val="5271806"/>
                    </a:ext>
                  </a:extLst>
                </a:gridCol>
                <a:gridCol w="1584176">
                  <a:extLst>
                    <a:ext uri="{9D8B030D-6E8A-4147-A177-3AD203B41FA5}">
                      <a16:colId xmlns:a16="http://schemas.microsoft.com/office/drawing/2014/main" val="3264531654"/>
                    </a:ext>
                  </a:extLst>
                </a:gridCol>
                <a:gridCol w="1728192">
                  <a:extLst>
                    <a:ext uri="{9D8B030D-6E8A-4147-A177-3AD203B41FA5}">
                      <a16:colId xmlns:a16="http://schemas.microsoft.com/office/drawing/2014/main" val="2001581975"/>
                    </a:ext>
                  </a:extLst>
                </a:gridCol>
                <a:gridCol w="1654148">
                  <a:extLst>
                    <a:ext uri="{9D8B030D-6E8A-4147-A177-3AD203B41FA5}">
                      <a16:colId xmlns:a16="http://schemas.microsoft.com/office/drawing/2014/main" val="592489321"/>
                    </a:ext>
                  </a:extLst>
                </a:gridCol>
              </a:tblGrid>
              <a:tr h="920944">
                <a:tc>
                  <a:txBody>
                    <a:bodyPr/>
                    <a:lstStyle/>
                    <a:p>
                      <a:endParaRPr lang="fr-FR" sz="1600" dirty="0"/>
                    </a:p>
                  </a:txBody>
                  <a:tcPr>
                    <a:solidFill>
                      <a:schemeClr val="bg1"/>
                    </a:solidFill>
                  </a:tcPr>
                </a:tc>
                <a:tc>
                  <a:txBody>
                    <a:bodyPr/>
                    <a:lstStyle/>
                    <a:p>
                      <a:pPr algn="ctr"/>
                      <a:r>
                        <a:rPr lang="fr-FR" sz="1600" b="1" dirty="0">
                          <a:solidFill>
                            <a:schemeClr val="bg1"/>
                          </a:solidFill>
                        </a:rPr>
                        <a:t>En moyenne sur 2012-2018</a:t>
                      </a:r>
                    </a:p>
                  </a:txBody>
                  <a:tcPr anchor="ctr">
                    <a:solidFill>
                      <a:schemeClr val="accent1"/>
                    </a:solidFill>
                  </a:tcPr>
                </a:tc>
                <a:tc>
                  <a:txBody>
                    <a:bodyPr/>
                    <a:lstStyle/>
                    <a:p>
                      <a:pPr algn="ctr"/>
                      <a:r>
                        <a:rPr lang="fr-FR" sz="1600" b="1" dirty="0">
                          <a:solidFill>
                            <a:schemeClr val="bg1"/>
                          </a:solidFill>
                        </a:rPr>
                        <a:t>Objectif à partir de 2022</a:t>
                      </a:r>
                    </a:p>
                  </a:txBody>
                  <a:tcPr anchor="ctr">
                    <a:solidFill>
                      <a:schemeClr val="accent1"/>
                    </a:solidFill>
                  </a:tcPr>
                </a:tc>
                <a:tc>
                  <a:txBody>
                    <a:bodyPr/>
                    <a:lstStyle/>
                    <a:p>
                      <a:pPr algn="ctr"/>
                      <a:r>
                        <a:rPr lang="fr-FR" sz="1600" b="1" dirty="0">
                          <a:solidFill>
                            <a:schemeClr val="bg1"/>
                          </a:solidFill>
                        </a:rPr>
                        <a:t>Objectif à partir de 2030</a:t>
                      </a:r>
                    </a:p>
                  </a:txBody>
                  <a:tcPr anchor="ctr">
                    <a:solidFill>
                      <a:schemeClr val="accent1"/>
                    </a:solidFill>
                  </a:tcPr>
                </a:tc>
                <a:extLst>
                  <a:ext uri="{0D108BD9-81ED-4DB2-BD59-A6C34878D82A}">
                    <a16:rowId xmlns:a16="http://schemas.microsoft.com/office/drawing/2014/main" val="4052271944"/>
                  </a:ext>
                </a:extLst>
              </a:tr>
              <a:tr h="375200">
                <a:tc>
                  <a:txBody>
                    <a:bodyPr/>
                    <a:lstStyle/>
                    <a:p>
                      <a:pPr algn="l"/>
                      <a:r>
                        <a:rPr lang="fr-FR" sz="1400" dirty="0"/>
                        <a:t>Nombre de rénovations globales / an</a:t>
                      </a:r>
                    </a:p>
                  </a:txBody>
                  <a:tcPr anchor="ctr">
                    <a:solidFill>
                      <a:srgbClr val="CCCCFF">
                        <a:alpha val="38824"/>
                      </a:srgbClr>
                    </a:solidFill>
                  </a:tcPr>
                </a:tc>
                <a:tc>
                  <a:txBody>
                    <a:bodyPr/>
                    <a:lstStyle/>
                    <a:p>
                      <a:pPr algn="ctr"/>
                      <a:r>
                        <a:rPr lang="fr-FR" sz="1600" b="1" dirty="0">
                          <a:solidFill>
                            <a:schemeClr val="accent6"/>
                          </a:solidFill>
                        </a:rPr>
                        <a:t>70 000</a:t>
                      </a:r>
                    </a:p>
                  </a:txBody>
                  <a:tcPr anchor="ctr">
                    <a:solidFill>
                      <a:srgbClr val="CCCCFF">
                        <a:alpha val="38824"/>
                      </a:srgbClr>
                    </a:solidFill>
                  </a:tcPr>
                </a:tc>
                <a:tc>
                  <a:txBody>
                    <a:bodyPr/>
                    <a:lstStyle/>
                    <a:p>
                      <a:pPr algn="ctr"/>
                      <a:r>
                        <a:rPr lang="fr-FR" sz="1600" b="1" dirty="0">
                          <a:solidFill>
                            <a:schemeClr val="accent3"/>
                          </a:solidFill>
                        </a:rPr>
                        <a:t>370 000</a:t>
                      </a:r>
                    </a:p>
                  </a:txBody>
                  <a:tcPr anchor="ctr">
                    <a:solidFill>
                      <a:srgbClr val="CCCCFF">
                        <a:alpha val="38824"/>
                      </a:srgbClr>
                    </a:solidFill>
                  </a:tcPr>
                </a:tc>
                <a:tc>
                  <a:txBody>
                    <a:bodyPr/>
                    <a:lstStyle/>
                    <a:p>
                      <a:pPr algn="ctr"/>
                      <a:r>
                        <a:rPr lang="fr-FR" sz="1600" b="1" dirty="0">
                          <a:solidFill>
                            <a:schemeClr val="accent3"/>
                          </a:solidFill>
                        </a:rPr>
                        <a:t>700 000</a:t>
                      </a:r>
                    </a:p>
                  </a:txBody>
                  <a:tcPr anchor="ctr">
                    <a:solidFill>
                      <a:srgbClr val="CCCCFF">
                        <a:alpha val="38824"/>
                      </a:srgbClr>
                    </a:solidFill>
                  </a:tcPr>
                </a:tc>
                <a:extLst>
                  <a:ext uri="{0D108BD9-81ED-4DB2-BD59-A6C34878D82A}">
                    <a16:rowId xmlns:a16="http://schemas.microsoft.com/office/drawing/2014/main" val="1725023014"/>
                  </a:ext>
                </a:extLst>
              </a:tr>
            </a:tbl>
          </a:graphicData>
        </a:graphic>
      </p:graphicFrame>
      <p:sp>
        <p:nvSpPr>
          <p:cNvPr id="3" name="Titre 2">
            <a:extLst>
              <a:ext uri="{FF2B5EF4-FFF2-40B4-BE49-F238E27FC236}">
                <a16:creationId xmlns:a16="http://schemas.microsoft.com/office/drawing/2014/main" id="{1141B765-6FD6-B705-DD29-3A83B292E7F8}"/>
              </a:ext>
            </a:extLst>
          </p:cNvPr>
          <p:cNvSpPr>
            <a:spLocks noGrp="1"/>
          </p:cNvSpPr>
          <p:nvPr>
            <p:ph type="title"/>
          </p:nvPr>
        </p:nvSpPr>
        <p:spPr/>
        <p:txBody>
          <a:bodyPr>
            <a:normAutofit fontScale="90000"/>
          </a:bodyPr>
          <a:lstStyle/>
          <a:p>
            <a:r>
              <a:rPr lang="fr-FR" dirty="0"/>
              <a:t>Rappel : les objectifs sectoriels de la SNBC 2 et pistes sur les objectifs de la SNBC 3</a:t>
            </a:r>
          </a:p>
        </p:txBody>
      </p:sp>
      <p:sp>
        <p:nvSpPr>
          <p:cNvPr id="20" name="Rectangle 19">
            <a:extLst>
              <a:ext uri="{FF2B5EF4-FFF2-40B4-BE49-F238E27FC236}">
                <a16:creationId xmlns:a16="http://schemas.microsoft.com/office/drawing/2014/main" id="{7F12A63F-AE5D-7F31-91C4-D202827596B8}"/>
              </a:ext>
            </a:extLst>
          </p:cNvPr>
          <p:cNvSpPr/>
          <p:nvPr/>
        </p:nvSpPr>
        <p:spPr>
          <a:xfrm>
            <a:off x="861656" y="1770056"/>
            <a:ext cx="4395918" cy="26402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Helvetica"/>
                <a:ea typeface="+mn-ea"/>
                <a:cs typeface="+mn-cs"/>
              </a:rPr>
              <a:t>Rénovation des bâtiments tertiaires</a:t>
            </a:r>
          </a:p>
        </p:txBody>
      </p:sp>
      <p:grpSp>
        <p:nvGrpSpPr>
          <p:cNvPr id="2" name="Groupe 1">
            <a:extLst>
              <a:ext uri="{FF2B5EF4-FFF2-40B4-BE49-F238E27FC236}">
                <a16:creationId xmlns:a16="http://schemas.microsoft.com/office/drawing/2014/main" id="{97552C18-FCF8-9465-FF72-68C97302BACC}"/>
              </a:ext>
            </a:extLst>
          </p:cNvPr>
          <p:cNvGrpSpPr/>
          <p:nvPr/>
        </p:nvGrpSpPr>
        <p:grpSpPr>
          <a:xfrm>
            <a:off x="233149" y="1628800"/>
            <a:ext cx="628507" cy="573438"/>
            <a:chOff x="8007079" y="3057412"/>
            <a:chExt cx="572356" cy="524171"/>
          </a:xfrm>
        </p:grpSpPr>
        <p:pic>
          <p:nvPicPr>
            <p:cNvPr id="14" name="Graphique 13" descr="Bâtiment contour">
              <a:extLst>
                <a:ext uri="{FF2B5EF4-FFF2-40B4-BE49-F238E27FC236}">
                  <a16:creationId xmlns:a16="http://schemas.microsoft.com/office/drawing/2014/main" id="{EB6ECCE2-2199-69A3-D354-76FAC5CF8F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64956" y="3078897"/>
              <a:ext cx="456608" cy="456608"/>
            </a:xfrm>
            <a:prstGeom prst="rect">
              <a:avLst/>
            </a:prstGeom>
          </p:spPr>
        </p:pic>
        <p:sp>
          <p:nvSpPr>
            <p:cNvPr id="15" name="Ellipse 14">
              <a:extLst>
                <a:ext uri="{FF2B5EF4-FFF2-40B4-BE49-F238E27FC236}">
                  <a16:creationId xmlns:a16="http://schemas.microsoft.com/office/drawing/2014/main" id="{5879E43C-770E-F78A-34B0-BD4B835F038F}"/>
                </a:ext>
              </a:extLst>
            </p:cNvPr>
            <p:cNvSpPr/>
            <p:nvPr/>
          </p:nvSpPr>
          <p:spPr>
            <a:xfrm>
              <a:off x="8007079" y="3057412"/>
              <a:ext cx="572356" cy="524171"/>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Helvetica"/>
                <a:ea typeface="+mn-ea"/>
                <a:cs typeface="+mn-cs"/>
              </a:endParaRPr>
            </a:p>
          </p:txBody>
        </p:sp>
      </p:grpSp>
      <p:graphicFrame>
        <p:nvGraphicFramePr>
          <p:cNvPr id="16" name="Tableau 8">
            <a:extLst>
              <a:ext uri="{FF2B5EF4-FFF2-40B4-BE49-F238E27FC236}">
                <a16:creationId xmlns:a16="http://schemas.microsoft.com/office/drawing/2014/main" id="{41C8657E-4107-570D-3EB5-73DFB6C8AF48}"/>
              </a:ext>
            </a:extLst>
          </p:cNvPr>
          <p:cNvGraphicFramePr>
            <a:graphicFrameLocks noGrp="1"/>
          </p:cNvGraphicFramePr>
          <p:nvPr/>
        </p:nvGraphicFramePr>
        <p:xfrm>
          <a:off x="233149" y="2225742"/>
          <a:ext cx="8369264" cy="1554480"/>
        </p:xfrm>
        <a:graphic>
          <a:graphicData uri="http://schemas.openxmlformats.org/drawingml/2006/table">
            <a:tbl>
              <a:tblPr firstRow="1" bandRow="1">
                <a:tableStyleId>{5C22544A-7EE6-4342-B048-85BDC9FD1C3A}</a:tableStyleId>
              </a:tblPr>
              <a:tblGrid>
                <a:gridCol w="3479177">
                  <a:extLst>
                    <a:ext uri="{9D8B030D-6E8A-4147-A177-3AD203B41FA5}">
                      <a16:colId xmlns:a16="http://schemas.microsoft.com/office/drawing/2014/main" val="5271806"/>
                    </a:ext>
                  </a:extLst>
                </a:gridCol>
                <a:gridCol w="1435738">
                  <a:extLst>
                    <a:ext uri="{9D8B030D-6E8A-4147-A177-3AD203B41FA5}">
                      <a16:colId xmlns:a16="http://schemas.microsoft.com/office/drawing/2014/main" val="3264531654"/>
                    </a:ext>
                  </a:extLst>
                </a:gridCol>
                <a:gridCol w="1296144">
                  <a:extLst>
                    <a:ext uri="{9D8B030D-6E8A-4147-A177-3AD203B41FA5}">
                      <a16:colId xmlns:a16="http://schemas.microsoft.com/office/drawing/2014/main" val="2001581975"/>
                    </a:ext>
                  </a:extLst>
                </a:gridCol>
                <a:gridCol w="1118642">
                  <a:extLst>
                    <a:ext uri="{9D8B030D-6E8A-4147-A177-3AD203B41FA5}">
                      <a16:colId xmlns:a16="http://schemas.microsoft.com/office/drawing/2014/main" val="592489321"/>
                    </a:ext>
                  </a:extLst>
                </a:gridCol>
                <a:gridCol w="1039563">
                  <a:extLst>
                    <a:ext uri="{9D8B030D-6E8A-4147-A177-3AD203B41FA5}">
                      <a16:colId xmlns:a16="http://schemas.microsoft.com/office/drawing/2014/main" val="2798930999"/>
                    </a:ext>
                  </a:extLst>
                </a:gridCol>
              </a:tblGrid>
              <a:tr h="499438">
                <a:tc>
                  <a:txBody>
                    <a:bodyPr/>
                    <a:lstStyle/>
                    <a:p>
                      <a:endParaRPr lang="fr-FR" sz="1600" dirty="0"/>
                    </a:p>
                  </a:txBody>
                  <a:tcPr>
                    <a:solidFill>
                      <a:schemeClr val="bg1"/>
                    </a:solidFill>
                  </a:tcPr>
                </a:tc>
                <a:tc>
                  <a:txBody>
                    <a:bodyPr/>
                    <a:lstStyle/>
                    <a:p>
                      <a:pPr algn="ctr"/>
                      <a:r>
                        <a:rPr lang="fr-FR" sz="1600" b="1" dirty="0">
                          <a:solidFill>
                            <a:schemeClr val="bg1"/>
                          </a:solidFill>
                        </a:rPr>
                        <a:t>Sur la période 2010-2015</a:t>
                      </a:r>
                    </a:p>
                  </a:txBody>
                  <a:tcPr anchor="ctr">
                    <a:solidFill>
                      <a:schemeClr val="accent1"/>
                    </a:solidFill>
                  </a:tcPr>
                </a:tc>
                <a:tc>
                  <a:txBody>
                    <a:bodyPr/>
                    <a:lstStyle/>
                    <a:p>
                      <a:pPr algn="ctr"/>
                      <a:r>
                        <a:rPr lang="fr-FR" sz="1600" b="1" dirty="0">
                          <a:solidFill>
                            <a:schemeClr val="bg1"/>
                          </a:solidFill>
                        </a:rPr>
                        <a:t>Objectif 2030 </a:t>
                      </a:r>
                    </a:p>
                  </a:txBody>
                  <a:tcPr anchor="ctr">
                    <a:solidFill>
                      <a:schemeClr val="accent1"/>
                    </a:solidFill>
                  </a:tcPr>
                </a:tc>
                <a:tc>
                  <a:txBody>
                    <a:bodyPr/>
                    <a:lstStyle/>
                    <a:p>
                      <a:pPr algn="ctr"/>
                      <a:r>
                        <a:rPr lang="fr-FR" sz="1600" b="1" dirty="0">
                          <a:solidFill>
                            <a:schemeClr val="bg1"/>
                          </a:solidFill>
                        </a:rPr>
                        <a:t>Objectif 2040</a:t>
                      </a:r>
                    </a:p>
                  </a:txBody>
                  <a:tcPr anchor="ctr">
                    <a:solidFill>
                      <a:schemeClr val="accent1"/>
                    </a:solidFill>
                  </a:tcPr>
                </a:tc>
                <a:tc>
                  <a:txBody>
                    <a:bodyPr/>
                    <a:lstStyle/>
                    <a:p>
                      <a:pPr algn="ctr"/>
                      <a:r>
                        <a:rPr lang="fr-FR" sz="1600" b="1" dirty="0">
                          <a:solidFill>
                            <a:schemeClr val="bg1"/>
                          </a:solidFill>
                        </a:rPr>
                        <a:t>Objectif 2050</a:t>
                      </a:r>
                    </a:p>
                  </a:txBody>
                  <a:tcPr anchor="ctr">
                    <a:solidFill>
                      <a:schemeClr val="accent1"/>
                    </a:solidFill>
                  </a:tcPr>
                </a:tc>
                <a:extLst>
                  <a:ext uri="{0D108BD9-81ED-4DB2-BD59-A6C34878D82A}">
                    <a16:rowId xmlns:a16="http://schemas.microsoft.com/office/drawing/2014/main" val="4052271944"/>
                  </a:ext>
                </a:extLst>
              </a:tr>
              <a:tr h="133813">
                <a:tc>
                  <a:txBody>
                    <a:bodyPr/>
                    <a:lstStyle/>
                    <a:p>
                      <a:pPr algn="l"/>
                      <a:r>
                        <a:rPr lang="fr-FR" sz="1400" dirty="0"/>
                        <a:t>Evolution de la consommation énergétique des bâtiments tertiaires par rapport à 2010</a:t>
                      </a:r>
                    </a:p>
                  </a:txBody>
                  <a:tcPr anchor="ctr">
                    <a:solidFill>
                      <a:srgbClr val="CCCCFF">
                        <a:alpha val="38824"/>
                      </a:srgbClr>
                    </a:solidFill>
                  </a:tcPr>
                </a:tc>
                <a:tc>
                  <a:txBody>
                    <a:bodyPr/>
                    <a:lstStyle/>
                    <a:p>
                      <a:pPr algn="ctr"/>
                      <a:r>
                        <a:rPr lang="fr-FR" sz="1600" b="1" dirty="0">
                          <a:solidFill>
                            <a:schemeClr val="accent6"/>
                          </a:solidFill>
                        </a:rPr>
                        <a:t>Env. 1 %</a:t>
                      </a:r>
                    </a:p>
                    <a:p>
                      <a:pPr algn="ctr"/>
                      <a:r>
                        <a:rPr lang="fr-FR" sz="1600" b="1" dirty="0">
                          <a:solidFill>
                            <a:schemeClr val="accent6"/>
                          </a:solidFill>
                        </a:rPr>
                        <a:t>(stagnation)</a:t>
                      </a:r>
                    </a:p>
                  </a:txBody>
                  <a:tcPr anchor="ctr">
                    <a:solidFill>
                      <a:srgbClr val="CCCCFF">
                        <a:alpha val="38824"/>
                      </a:srgbClr>
                    </a:solidFill>
                  </a:tcPr>
                </a:tc>
                <a:tc>
                  <a:txBody>
                    <a:bodyPr/>
                    <a:lstStyle/>
                    <a:p>
                      <a:pPr algn="ctr"/>
                      <a:r>
                        <a:rPr lang="fr-FR" sz="2000" b="1" dirty="0">
                          <a:solidFill>
                            <a:schemeClr val="accent3"/>
                          </a:solidFill>
                        </a:rPr>
                        <a:t>- 40 %</a:t>
                      </a:r>
                    </a:p>
                  </a:txBody>
                  <a:tcPr anchor="ctr">
                    <a:solidFill>
                      <a:srgbClr val="CCCCFF">
                        <a:alpha val="38824"/>
                      </a:srgbClr>
                    </a:solidFill>
                  </a:tcPr>
                </a:tc>
                <a:tc>
                  <a:txBody>
                    <a:bodyPr/>
                    <a:lstStyle/>
                    <a:p>
                      <a:pPr algn="ctr"/>
                      <a:r>
                        <a:rPr lang="fr-FR" sz="2000" b="1" dirty="0">
                          <a:solidFill>
                            <a:schemeClr val="accent3"/>
                          </a:solidFill>
                        </a:rPr>
                        <a:t>- 50 %</a:t>
                      </a:r>
                    </a:p>
                  </a:txBody>
                  <a:tcPr anchor="ctr">
                    <a:solidFill>
                      <a:srgbClr val="CCCCFF">
                        <a:alpha val="38824"/>
                      </a:srgbClr>
                    </a:solidFill>
                  </a:tcPr>
                </a:tc>
                <a:tc>
                  <a:txBody>
                    <a:bodyPr/>
                    <a:lstStyle/>
                    <a:p>
                      <a:pPr algn="ctr"/>
                      <a:r>
                        <a:rPr lang="fr-FR" sz="2000" b="1" dirty="0">
                          <a:solidFill>
                            <a:schemeClr val="accent3"/>
                          </a:solidFill>
                        </a:rPr>
                        <a:t>- 60 %</a:t>
                      </a:r>
                    </a:p>
                  </a:txBody>
                  <a:tcPr anchor="ctr">
                    <a:solidFill>
                      <a:srgbClr val="CCCCFF">
                        <a:alpha val="38824"/>
                      </a:srgbClr>
                    </a:solidFill>
                  </a:tcPr>
                </a:tc>
                <a:extLst>
                  <a:ext uri="{0D108BD9-81ED-4DB2-BD59-A6C34878D82A}">
                    <a16:rowId xmlns:a16="http://schemas.microsoft.com/office/drawing/2014/main" val="1725023014"/>
                  </a:ext>
                </a:extLst>
              </a:tr>
            </a:tbl>
          </a:graphicData>
        </a:graphic>
      </p:graphicFrame>
      <p:sp>
        <p:nvSpPr>
          <p:cNvPr id="17" name="Rectangle 16">
            <a:extLst>
              <a:ext uri="{FF2B5EF4-FFF2-40B4-BE49-F238E27FC236}">
                <a16:creationId xmlns:a16="http://schemas.microsoft.com/office/drawing/2014/main" id="{48C555DE-140E-3B93-18E7-ECA000C45EAC}"/>
              </a:ext>
            </a:extLst>
          </p:cNvPr>
          <p:cNvSpPr/>
          <p:nvPr/>
        </p:nvSpPr>
        <p:spPr>
          <a:xfrm>
            <a:off x="896162" y="4509120"/>
            <a:ext cx="4395918" cy="26402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Helvetica"/>
                <a:ea typeface="+mn-ea"/>
                <a:cs typeface="+mn-cs"/>
              </a:rPr>
              <a:t>Rénovation des logements</a:t>
            </a:r>
          </a:p>
        </p:txBody>
      </p:sp>
      <p:pic>
        <p:nvPicPr>
          <p:cNvPr id="23" name="Graphique 22" descr="Maison avec un remplissage uni">
            <a:extLst>
              <a:ext uri="{FF2B5EF4-FFF2-40B4-BE49-F238E27FC236}">
                <a16:creationId xmlns:a16="http://schemas.microsoft.com/office/drawing/2014/main" id="{5760860F-3BC4-65B1-DD85-EA0A2745A7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9512" y="4322424"/>
            <a:ext cx="618744" cy="618744"/>
          </a:xfrm>
          <a:prstGeom prst="rect">
            <a:avLst/>
          </a:prstGeom>
        </p:spPr>
      </p:pic>
      <p:sp>
        <p:nvSpPr>
          <p:cNvPr id="24" name="Ellipse 23">
            <a:extLst>
              <a:ext uri="{FF2B5EF4-FFF2-40B4-BE49-F238E27FC236}">
                <a16:creationId xmlns:a16="http://schemas.microsoft.com/office/drawing/2014/main" id="{ECAE29D1-B112-3843-ED3A-141C5F1D434E}"/>
              </a:ext>
            </a:extLst>
          </p:cNvPr>
          <p:cNvSpPr/>
          <p:nvPr/>
        </p:nvSpPr>
        <p:spPr>
          <a:xfrm>
            <a:off x="107504" y="4293096"/>
            <a:ext cx="818912" cy="76276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Helvetica"/>
              <a:ea typeface="+mn-ea"/>
              <a:cs typeface="+mn-cs"/>
            </a:endParaRPr>
          </a:p>
        </p:txBody>
      </p:sp>
    </p:spTree>
    <p:extLst>
      <p:ext uri="{BB962C8B-B14F-4D97-AF65-F5344CB8AC3E}">
        <p14:creationId xmlns:p14="http://schemas.microsoft.com/office/powerpoint/2010/main" val="152663233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404F5-EE99-7AA8-8954-7AFADA9E8F59}"/>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451F702E-4E9C-D79A-1F61-8455B59B16AC}"/>
              </a:ext>
            </a:extLst>
          </p:cNvPr>
          <p:cNvSpPr>
            <a:spLocks noGrp="1"/>
          </p:cNvSpPr>
          <p:nvPr>
            <p:ph type="title"/>
          </p:nvPr>
        </p:nvSpPr>
        <p:spPr>
          <a:xfrm>
            <a:off x="148189" y="402822"/>
            <a:ext cx="8892480" cy="720080"/>
          </a:xfrm>
        </p:spPr>
        <p:txBody>
          <a:bodyPr>
            <a:normAutofit/>
          </a:bodyPr>
          <a:lstStyle/>
          <a:p>
            <a:r>
              <a:rPr lang="fr-FR" sz="2400" b="1">
                <a:cs typeface="Helvetica"/>
              </a:rPr>
              <a:t>…Quelle que soit la trajectoire de transition empruntée</a:t>
            </a:r>
            <a:endParaRPr lang="fr-FR" sz="2400" b="1"/>
          </a:p>
        </p:txBody>
      </p:sp>
      <p:sp>
        <p:nvSpPr>
          <p:cNvPr id="5" name="ZoneTexte 4">
            <a:extLst>
              <a:ext uri="{FF2B5EF4-FFF2-40B4-BE49-F238E27FC236}">
                <a16:creationId xmlns:a16="http://schemas.microsoft.com/office/drawing/2014/main" id="{2C322182-A463-C746-95CB-2A13E803372B}"/>
              </a:ext>
            </a:extLst>
          </p:cNvPr>
          <p:cNvSpPr txBox="1"/>
          <p:nvPr/>
        </p:nvSpPr>
        <p:spPr>
          <a:xfrm>
            <a:off x="251520" y="1404054"/>
            <a:ext cx="843429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4565AF"/>
                </a:solidFill>
                <a:effectLst/>
                <a:uLnTx/>
                <a:uFillTx/>
                <a:latin typeface="Calibri" panose="020F0502020204030204" pitchFamily="34" charset="0"/>
                <a:ea typeface="Calibri" panose="020F0502020204030204" pitchFamily="34" charset="0"/>
                <a:cs typeface="Times New Roman" panose="02020603050405020304" pitchFamily="18" charset="0"/>
              </a:rPr>
              <a:t>BESOINS D’INVESTISSEMENTS « CLIMAT » DES COLLECTIVITES LOCALES SELON DIFFERENTS SCENARIOS DE DECARBONATION (EN MILLIARDS D’EUROS/AN SUR 2021-2030)</a:t>
            </a:r>
          </a:p>
        </p:txBody>
      </p:sp>
      <p:pic>
        <p:nvPicPr>
          <p:cNvPr id="7" name="Image 6">
            <a:extLst>
              <a:ext uri="{FF2B5EF4-FFF2-40B4-BE49-F238E27FC236}">
                <a16:creationId xmlns:a16="http://schemas.microsoft.com/office/drawing/2014/main" id="{98AC273B-476D-6927-AE3A-1B595932538C}"/>
              </a:ext>
            </a:extLst>
          </p:cNvPr>
          <p:cNvPicPr>
            <a:picLocks noChangeAspect="1"/>
          </p:cNvPicPr>
          <p:nvPr/>
        </p:nvPicPr>
        <p:blipFill>
          <a:blip r:embed="rId3"/>
          <a:stretch>
            <a:fillRect/>
          </a:stretch>
        </p:blipFill>
        <p:spPr>
          <a:xfrm>
            <a:off x="632748" y="2101550"/>
            <a:ext cx="7878504" cy="4248449"/>
          </a:xfrm>
          <a:prstGeom prst="rect">
            <a:avLst/>
          </a:prstGeom>
        </p:spPr>
      </p:pic>
      <p:sp>
        <p:nvSpPr>
          <p:cNvPr id="8" name="Espace réservé du texte 3">
            <a:extLst>
              <a:ext uri="{FF2B5EF4-FFF2-40B4-BE49-F238E27FC236}">
                <a16:creationId xmlns:a16="http://schemas.microsoft.com/office/drawing/2014/main" id="{73626262-1CE7-9C60-6E8D-83445551946A}"/>
              </a:ext>
            </a:extLst>
          </p:cNvPr>
          <p:cNvSpPr txBox="1">
            <a:spLocks/>
          </p:cNvSpPr>
          <p:nvPr/>
        </p:nvSpPr>
        <p:spPr>
          <a:xfrm>
            <a:off x="138029" y="84083"/>
            <a:ext cx="8640960" cy="288925"/>
          </a:xfrm>
          <a:prstGeom prst="rect">
            <a:avLst/>
          </a:prstGeom>
          <a:no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rgbClr val="4565AF"/>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1400" b="0" i="0" u="none" strike="noStrike" kern="1200" cap="none" spc="0" normalizeH="0" baseline="0" noProof="0">
                <a:ln>
                  <a:noFill/>
                </a:ln>
                <a:solidFill>
                  <a:srgbClr val="4565AF"/>
                </a:solidFill>
                <a:effectLst/>
                <a:uLnTx/>
                <a:uFillTx/>
                <a:latin typeface="Helvetica"/>
                <a:ea typeface="+mn-ea"/>
                <a:cs typeface="+mn-cs"/>
              </a:rPr>
              <a:t>Résultats - Investissements</a:t>
            </a:r>
          </a:p>
        </p:txBody>
      </p:sp>
    </p:spTree>
    <p:extLst>
      <p:ext uri="{BB962C8B-B14F-4D97-AF65-F5344CB8AC3E}">
        <p14:creationId xmlns:p14="http://schemas.microsoft.com/office/powerpoint/2010/main" val="198615708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3163E-B5AC-F238-912A-5BBD2EACC099}"/>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89887D58-5123-6F20-A7CE-76746BFC5049}"/>
              </a:ext>
            </a:extLst>
          </p:cNvPr>
          <p:cNvSpPr>
            <a:spLocks noGrp="1"/>
          </p:cNvSpPr>
          <p:nvPr>
            <p:ph type="title"/>
          </p:nvPr>
        </p:nvSpPr>
        <p:spPr>
          <a:xfrm>
            <a:off x="148189" y="402822"/>
            <a:ext cx="8892480" cy="720080"/>
          </a:xfrm>
        </p:spPr>
        <p:txBody>
          <a:bodyPr>
            <a:normAutofit fontScale="90000"/>
          </a:bodyPr>
          <a:lstStyle/>
          <a:p>
            <a:r>
              <a:rPr lang="fr-FR" sz="2400" b="1"/>
              <a:t>La majorité des besoins sont portés par le bloc communal, mais tous les échelons doivent investir plus </a:t>
            </a:r>
          </a:p>
        </p:txBody>
      </p:sp>
      <p:sp>
        <p:nvSpPr>
          <p:cNvPr id="5" name="ZoneTexte 4">
            <a:extLst>
              <a:ext uri="{FF2B5EF4-FFF2-40B4-BE49-F238E27FC236}">
                <a16:creationId xmlns:a16="http://schemas.microsoft.com/office/drawing/2014/main" id="{CCB56107-A12B-4BE2-6601-852204DD15B0}"/>
              </a:ext>
            </a:extLst>
          </p:cNvPr>
          <p:cNvSpPr txBox="1"/>
          <p:nvPr/>
        </p:nvSpPr>
        <p:spPr>
          <a:xfrm>
            <a:off x="251520" y="1404054"/>
            <a:ext cx="843429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4565AF"/>
                </a:solidFill>
                <a:effectLst/>
                <a:uLnTx/>
                <a:uFillTx/>
                <a:latin typeface="Calibri" panose="020F0502020204030204" pitchFamily="34" charset="0"/>
                <a:ea typeface="Calibri" panose="020F0502020204030204" pitchFamily="34" charset="0"/>
                <a:cs typeface="Times New Roman" panose="02020603050405020304" pitchFamily="18" charset="0"/>
              </a:rPr>
              <a:t>BESOINS D’INVESTISSEMENTS « CLIMAT » DES COLLECTIVITES LOCALES PAR ECHELON SELON DIFFERENTS SCENARIOS DE DECARBONATION (EN MILLIARDS D’EUROS/AN SUR 2021-2030)</a:t>
            </a:r>
          </a:p>
        </p:txBody>
      </p:sp>
      <p:sp>
        <p:nvSpPr>
          <p:cNvPr id="8" name="Espace réservé du texte 3">
            <a:extLst>
              <a:ext uri="{FF2B5EF4-FFF2-40B4-BE49-F238E27FC236}">
                <a16:creationId xmlns:a16="http://schemas.microsoft.com/office/drawing/2014/main" id="{1A872AE6-7B36-20CD-797D-6CE715495AB8}"/>
              </a:ext>
            </a:extLst>
          </p:cNvPr>
          <p:cNvSpPr txBox="1">
            <a:spLocks/>
          </p:cNvSpPr>
          <p:nvPr/>
        </p:nvSpPr>
        <p:spPr>
          <a:xfrm>
            <a:off x="138029" y="84083"/>
            <a:ext cx="8640960" cy="288925"/>
          </a:xfrm>
          <a:prstGeom prst="rect">
            <a:avLst/>
          </a:prstGeom>
          <a:no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rgbClr val="4565AF"/>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1400" b="0" i="0" u="none" strike="noStrike" kern="1200" cap="none" spc="0" normalizeH="0" baseline="0" noProof="0">
                <a:ln>
                  <a:noFill/>
                </a:ln>
                <a:solidFill>
                  <a:srgbClr val="4565AF"/>
                </a:solidFill>
                <a:effectLst/>
                <a:uLnTx/>
                <a:uFillTx/>
                <a:latin typeface="Helvetica"/>
                <a:ea typeface="+mn-ea"/>
                <a:cs typeface="+mn-cs"/>
              </a:rPr>
              <a:t>Résultats - Investissements</a:t>
            </a:r>
          </a:p>
        </p:txBody>
      </p:sp>
      <p:pic>
        <p:nvPicPr>
          <p:cNvPr id="4" name="Image 3">
            <a:extLst>
              <a:ext uri="{FF2B5EF4-FFF2-40B4-BE49-F238E27FC236}">
                <a16:creationId xmlns:a16="http://schemas.microsoft.com/office/drawing/2014/main" id="{221F2679-A5CD-FFD0-E07E-8D28AF6F4E51}"/>
              </a:ext>
            </a:extLst>
          </p:cNvPr>
          <p:cNvPicPr>
            <a:picLocks noChangeAspect="1"/>
          </p:cNvPicPr>
          <p:nvPr/>
        </p:nvPicPr>
        <p:blipFill>
          <a:blip r:embed="rId2"/>
          <a:stretch>
            <a:fillRect/>
          </a:stretch>
        </p:blipFill>
        <p:spPr>
          <a:xfrm>
            <a:off x="767080" y="2000866"/>
            <a:ext cx="7797506" cy="4084974"/>
          </a:xfrm>
          <a:prstGeom prst="rect">
            <a:avLst/>
          </a:prstGeom>
        </p:spPr>
      </p:pic>
    </p:spTree>
    <p:extLst>
      <p:ext uri="{BB962C8B-B14F-4D97-AF65-F5344CB8AC3E}">
        <p14:creationId xmlns:p14="http://schemas.microsoft.com/office/powerpoint/2010/main" val="337724573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71CC9-A3F6-CC58-B0B1-96229580C7FB}"/>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E7F19734-E9E2-6E90-C2B0-B8E5FE7E107A}"/>
              </a:ext>
            </a:extLst>
          </p:cNvPr>
          <p:cNvSpPr>
            <a:spLocks noGrp="1"/>
          </p:cNvSpPr>
          <p:nvPr>
            <p:ph type="title"/>
          </p:nvPr>
        </p:nvSpPr>
        <p:spPr>
          <a:xfrm>
            <a:off x="251520" y="382908"/>
            <a:ext cx="8640960" cy="720080"/>
          </a:xfrm>
        </p:spPr>
        <p:txBody>
          <a:bodyPr>
            <a:normAutofit/>
          </a:bodyPr>
          <a:lstStyle/>
          <a:p>
            <a:r>
              <a:rPr lang="fr-FR" sz="2800" b="1">
                <a:solidFill>
                  <a:schemeClr val="tx2">
                    <a:lumMod val="75000"/>
                  </a:schemeClr>
                </a:solidFill>
              </a:rPr>
              <a:t>Perspectives après 2030 ? </a:t>
            </a:r>
          </a:p>
        </p:txBody>
      </p:sp>
      <p:sp>
        <p:nvSpPr>
          <p:cNvPr id="4" name="Espace réservé du texte 3">
            <a:extLst>
              <a:ext uri="{FF2B5EF4-FFF2-40B4-BE49-F238E27FC236}">
                <a16:creationId xmlns:a16="http://schemas.microsoft.com/office/drawing/2014/main" id="{3F308E9A-CAAB-1510-EF94-8FCA2237E4CB}"/>
              </a:ext>
            </a:extLst>
          </p:cNvPr>
          <p:cNvSpPr>
            <a:spLocks noGrp="1"/>
          </p:cNvSpPr>
          <p:nvPr>
            <p:ph type="body" sz="quarter" idx="10"/>
          </p:nvPr>
        </p:nvSpPr>
        <p:spPr/>
        <p:txBody>
          <a:bodyPr/>
          <a:lstStyle/>
          <a:p>
            <a:r>
              <a:rPr lang="fr-FR"/>
              <a:t>Résultats investissements </a:t>
            </a:r>
          </a:p>
        </p:txBody>
      </p:sp>
      <p:pic>
        <p:nvPicPr>
          <p:cNvPr id="8" name="Image 7">
            <a:extLst>
              <a:ext uri="{FF2B5EF4-FFF2-40B4-BE49-F238E27FC236}">
                <a16:creationId xmlns:a16="http://schemas.microsoft.com/office/drawing/2014/main" id="{E8F3FEFC-0F98-7F87-793D-D76BE188806D}"/>
              </a:ext>
            </a:extLst>
          </p:cNvPr>
          <p:cNvPicPr>
            <a:picLocks noChangeAspect="1"/>
          </p:cNvPicPr>
          <p:nvPr/>
        </p:nvPicPr>
        <p:blipFill>
          <a:blip r:embed="rId3"/>
          <a:stretch>
            <a:fillRect/>
          </a:stretch>
        </p:blipFill>
        <p:spPr>
          <a:xfrm>
            <a:off x="783931" y="1927275"/>
            <a:ext cx="7369475" cy="4636086"/>
          </a:xfrm>
          <a:prstGeom prst="rect">
            <a:avLst/>
          </a:prstGeom>
        </p:spPr>
      </p:pic>
      <p:sp>
        <p:nvSpPr>
          <p:cNvPr id="9" name="ZoneTexte 8">
            <a:extLst>
              <a:ext uri="{FF2B5EF4-FFF2-40B4-BE49-F238E27FC236}">
                <a16:creationId xmlns:a16="http://schemas.microsoft.com/office/drawing/2014/main" id="{88F062EA-999F-A1D4-EE83-BAAB86564BEA}"/>
              </a:ext>
            </a:extLst>
          </p:cNvPr>
          <p:cNvSpPr txBox="1"/>
          <p:nvPr/>
        </p:nvSpPr>
        <p:spPr>
          <a:xfrm>
            <a:off x="783931" y="1404054"/>
            <a:ext cx="784191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4565AF"/>
                </a:solidFill>
                <a:effectLst/>
                <a:uLnTx/>
                <a:uFillTx/>
                <a:latin typeface="HelveticaNeueLT Std"/>
                <a:ea typeface="+mn-ea"/>
                <a:cs typeface="+mn-cs"/>
              </a:rPr>
              <a:t>ÉVOLUTION DES BESOINS D’INVESTISSEMENTS DES COLLECTIVITES POUR LE CLIMAT À MOYEN/LONG-TERME (EN MILLIARDS D’EUROS PAR AN) </a:t>
            </a:r>
            <a:endParaRPr kumimoji="0" lang="fr-FR" sz="1200" b="0" i="0" u="none" strike="noStrike" kern="1200" cap="none" spc="0" normalizeH="0" baseline="0" noProof="0">
              <a:ln>
                <a:noFill/>
              </a:ln>
              <a:solidFill>
                <a:srgbClr val="4565A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A2F315FC-35CD-6143-A4D6-529A1220FE3D}"/>
              </a:ext>
            </a:extLst>
          </p:cNvPr>
          <p:cNvPicPr>
            <a:picLocks noChangeAspect="1"/>
          </p:cNvPicPr>
          <p:nvPr/>
        </p:nvPicPr>
        <p:blipFill>
          <a:blip r:embed="rId4"/>
          <a:stretch>
            <a:fillRect/>
          </a:stretch>
        </p:blipFill>
        <p:spPr>
          <a:xfrm>
            <a:off x="1725454" y="4749778"/>
            <a:ext cx="1353026" cy="286734"/>
          </a:xfrm>
          <a:prstGeom prst="rect">
            <a:avLst/>
          </a:prstGeom>
        </p:spPr>
      </p:pic>
      <p:pic>
        <p:nvPicPr>
          <p:cNvPr id="7" name="Image 6">
            <a:extLst>
              <a:ext uri="{FF2B5EF4-FFF2-40B4-BE49-F238E27FC236}">
                <a16:creationId xmlns:a16="http://schemas.microsoft.com/office/drawing/2014/main" id="{122CDB26-85E2-C224-7EC1-EC6BFD454AB0}"/>
              </a:ext>
            </a:extLst>
          </p:cNvPr>
          <p:cNvPicPr>
            <a:picLocks noChangeAspect="1"/>
          </p:cNvPicPr>
          <p:nvPr/>
        </p:nvPicPr>
        <p:blipFill>
          <a:blip r:embed="rId5"/>
          <a:stretch>
            <a:fillRect/>
          </a:stretch>
        </p:blipFill>
        <p:spPr>
          <a:xfrm>
            <a:off x="2025677" y="5036512"/>
            <a:ext cx="752580" cy="352474"/>
          </a:xfrm>
          <a:prstGeom prst="rect">
            <a:avLst/>
          </a:prstGeom>
        </p:spPr>
      </p:pic>
    </p:spTree>
    <p:extLst>
      <p:ext uri="{BB962C8B-B14F-4D97-AF65-F5344CB8AC3E}">
        <p14:creationId xmlns:p14="http://schemas.microsoft.com/office/powerpoint/2010/main" val="346738899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6C7D73F-C02F-5641-A9CE-0CBC6611DAA4}"/>
              </a:ext>
            </a:extLst>
          </p:cNvPr>
          <p:cNvSpPr>
            <a:spLocks noGrp="1"/>
          </p:cNvSpPr>
          <p:nvPr>
            <p:ph type="title"/>
          </p:nvPr>
        </p:nvSpPr>
        <p:spPr>
          <a:xfrm>
            <a:off x="148189" y="402822"/>
            <a:ext cx="8892480" cy="720080"/>
          </a:xfrm>
        </p:spPr>
        <p:txBody>
          <a:bodyPr>
            <a:normAutofit fontScale="90000"/>
          </a:bodyPr>
          <a:lstStyle/>
          <a:p>
            <a:r>
              <a:rPr lang="fr-FR" sz="2400" b="1"/>
              <a:t>La majorité des besoins investissements des collectivités découlent d’une obligation ou d’une compétence obligatoire</a:t>
            </a:r>
          </a:p>
        </p:txBody>
      </p:sp>
      <p:sp>
        <p:nvSpPr>
          <p:cNvPr id="5" name="ZoneTexte 4">
            <a:extLst>
              <a:ext uri="{FF2B5EF4-FFF2-40B4-BE49-F238E27FC236}">
                <a16:creationId xmlns:a16="http://schemas.microsoft.com/office/drawing/2014/main" id="{275B75C2-D97A-B1CC-AE53-49FE2C1F099D}"/>
              </a:ext>
            </a:extLst>
          </p:cNvPr>
          <p:cNvSpPr txBox="1"/>
          <p:nvPr/>
        </p:nvSpPr>
        <p:spPr>
          <a:xfrm>
            <a:off x="1069175" y="1404054"/>
            <a:ext cx="701818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4565AF"/>
                </a:solidFill>
                <a:effectLst/>
                <a:uLnTx/>
                <a:uFillTx/>
                <a:latin typeface="Calibri" panose="020F0502020204030204" pitchFamily="34" charset="0"/>
                <a:ea typeface="+mn-ea"/>
                <a:cs typeface="Times New Roman" panose="02020603050405020304" pitchFamily="18" charset="0"/>
              </a:rPr>
              <a:t>CARACTÈRE OBLIGATOIRE OU VOLONTAIRE DES INVESTISSEMENTS ET BESOINS D'INVESTISSEMENTS </a:t>
            </a:r>
            <a:r>
              <a:rPr kumimoji="0" lang="fr-FR" sz="1400" b="0" i="0" u="none" strike="noStrike" kern="1200" cap="none" spc="0" normalizeH="0" baseline="0" noProof="0">
                <a:ln>
                  <a:noFill/>
                </a:ln>
                <a:solidFill>
                  <a:srgbClr val="4565AF"/>
                </a:solidFill>
                <a:effectLst/>
                <a:uLnTx/>
                <a:uFillTx/>
                <a:latin typeface="Calibri" panose="020F0502020204030204" pitchFamily="34" charset="0"/>
                <a:ea typeface="Calibri" panose="020F0502020204030204" pitchFamily="34" charset="0"/>
                <a:cs typeface="Times New Roman" panose="02020603050405020304" pitchFamily="18" charset="0"/>
              </a:rPr>
              <a:t>(EN MILLIARDS D’EUROS/AN SUR 2021-2030)</a:t>
            </a:r>
          </a:p>
        </p:txBody>
      </p:sp>
      <p:sp>
        <p:nvSpPr>
          <p:cNvPr id="8" name="Espace réservé du texte 3">
            <a:extLst>
              <a:ext uri="{FF2B5EF4-FFF2-40B4-BE49-F238E27FC236}">
                <a16:creationId xmlns:a16="http://schemas.microsoft.com/office/drawing/2014/main" id="{2C21E028-B1E2-B723-6BFE-7847AEAB4462}"/>
              </a:ext>
            </a:extLst>
          </p:cNvPr>
          <p:cNvSpPr txBox="1">
            <a:spLocks/>
          </p:cNvSpPr>
          <p:nvPr/>
        </p:nvSpPr>
        <p:spPr>
          <a:xfrm>
            <a:off x="138029" y="84083"/>
            <a:ext cx="8640960" cy="288925"/>
          </a:xfrm>
          <a:prstGeom prst="rect">
            <a:avLst/>
          </a:prstGeom>
          <a:no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rgbClr val="4565AF"/>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1400" b="0" i="0" u="none" strike="noStrike" kern="1200" cap="none" spc="0" normalizeH="0" baseline="0" noProof="0">
                <a:ln>
                  <a:noFill/>
                </a:ln>
                <a:solidFill>
                  <a:srgbClr val="4565AF"/>
                </a:solidFill>
                <a:effectLst/>
                <a:uLnTx/>
                <a:uFillTx/>
                <a:latin typeface="Helvetica"/>
                <a:ea typeface="+mn-ea"/>
                <a:cs typeface="+mn-cs"/>
              </a:rPr>
              <a:t>Résultats - Investissements</a:t>
            </a:r>
          </a:p>
        </p:txBody>
      </p:sp>
      <p:pic>
        <p:nvPicPr>
          <p:cNvPr id="6" name="Image 5">
            <a:extLst>
              <a:ext uri="{FF2B5EF4-FFF2-40B4-BE49-F238E27FC236}">
                <a16:creationId xmlns:a16="http://schemas.microsoft.com/office/drawing/2014/main" id="{E01AD7FB-1089-36FF-EC2F-7BAB11BD9720}"/>
              </a:ext>
            </a:extLst>
          </p:cNvPr>
          <p:cNvPicPr>
            <a:picLocks noChangeAspect="1"/>
          </p:cNvPicPr>
          <p:nvPr/>
        </p:nvPicPr>
        <p:blipFill>
          <a:blip r:embed="rId3"/>
          <a:stretch>
            <a:fillRect/>
          </a:stretch>
        </p:blipFill>
        <p:spPr>
          <a:xfrm>
            <a:off x="1079335" y="1967914"/>
            <a:ext cx="6560985" cy="4061562"/>
          </a:xfrm>
          <a:prstGeom prst="rect">
            <a:avLst/>
          </a:prstGeom>
        </p:spPr>
      </p:pic>
      <p:sp>
        <p:nvSpPr>
          <p:cNvPr id="7" name="ZoneTexte 6">
            <a:extLst>
              <a:ext uri="{FF2B5EF4-FFF2-40B4-BE49-F238E27FC236}">
                <a16:creationId xmlns:a16="http://schemas.microsoft.com/office/drawing/2014/main" id="{60AFE18A-AC84-F225-1AE8-6CA3C4BBDE7D}"/>
              </a:ext>
            </a:extLst>
          </p:cNvPr>
          <p:cNvSpPr txBox="1"/>
          <p:nvPr/>
        </p:nvSpPr>
        <p:spPr>
          <a:xfrm>
            <a:off x="1085336" y="6198201"/>
            <a:ext cx="701818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a:ln>
                  <a:noFill/>
                </a:ln>
                <a:solidFill>
                  <a:srgbClr val="4565AF"/>
                </a:solidFill>
                <a:effectLst/>
                <a:uLnTx/>
                <a:uFillTx/>
                <a:latin typeface="Calibri" panose="020F0502020204030204" pitchFamily="34" charset="0"/>
                <a:ea typeface="Calibri" panose="020F0502020204030204" pitchFamily="34" charset="0"/>
                <a:cs typeface="Times New Roman" panose="02020603050405020304" pitchFamily="18" charset="0"/>
              </a:rPr>
              <a:t>Les hachures sur les investissements historiques signifie qu’ils sont pour certains estimatifs. </a:t>
            </a:r>
          </a:p>
        </p:txBody>
      </p:sp>
    </p:spTree>
    <p:extLst>
      <p:ext uri="{BB962C8B-B14F-4D97-AF65-F5344CB8AC3E}">
        <p14:creationId xmlns:p14="http://schemas.microsoft.com/office/powerpoint/2010/main" val="369891888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3E72EC8-01E5-905C-0A0C-342CA879AEDD}"/>
              </a:ext>
            </a:extLst>
          </p:cNvPr>
          <p:cNvSpPr>
            <a:spLocks noGrp="1"/>
          </p:cNvSpPr>
          <p:nvPr>
            <p:ph type="title"/>
          </p:nvPr>
        </p:nvSpPr>
        <p:spPr>
          <a:xfrm>
            <a:off x="118726" y="404813"/>
            <a:ext cx="8906548" cy="720080"/>
          </a:xfrm>
        </p:spPr>
        <p:txBody>
          <a:bodyPr>
            <a:noAutofit/>
          </a:bodyPr>
          <a:lstStyle/>
          <a:p>
            <a:r>
              <a:rPr lang="fr-FR" sz="1800" b="1"/>
              <a:t>Accélérer l’action climat des collectivités nécessite de renforcer leurs moyens d’ingénierie : plus de 25 000 agents dédiés (au minimum), soit 1,5 Md€/an</a:t>
            </a:r>
            <a:endParaRPr lang="fr-FR" sz="1800" b="1">
              <a:cs typeface="Helvetica"/>
            </a:endParaRPr>
          </a:p>
        </p:txBody>
      </p:sp>
      <p:sp>
        <p:nvSpPr>
          <p:cNvPr id="4" name="Espace réservé du texte 3">
            <a:extLst>
              <a:ext uri="{FF2B5EF4-FFF2-40B4-BE49-F238E27FC236}">
                <a16:creationId xmlns:a16="http://schemas.microsoft.com/office/drawing/2014/main" id="{6B02908E-B52D-B059-88B7-10513F7C34BD}"/>
              </a:ext>
            </a:extLst>
          </p:cNvPr>
          <p:cNvSpPr>
            <a:spLocks noGrp="1"/>
          </p:cNvSpPr>
          <p:nvPr>
            <p:ph type="body" sz="quarter" idx="10"/>
          </p:nvPr>
        </p:nvSpPr>
        <p:spPr>
          <a:xfrm>
            <a:off x="139760" y="115888"/>
            <a:ext cx="8640960" cy="288925"/>
          </a:xfrm>
        </p:spPr>
        <p:txBody>
          <a:bodyPr/>
          <a:lstStyle/>
          <a:p>
            <a:r>
              <a:rPr lang="fr-FR"/>
              <a:t>Résultats - ingénierie</a:t>
            </a:r>
          </a:p>
        </p:txBody>
      </p:sp>
      <p:pic>
        <p:nvPicPr>
          <p:cNvPr id="7" name="Image 6">
            <a:extLst>
              <a:ext uri="{FF2B5EF4-FFF2-40B4-BE49-F238E27FC236}">
                <a16:creationId xmlns:a16="http://schemas.microsoft.com/office/drawing/2014/main" id="{5DB28293-307D-74CA-3F2B-AD257966DCD2}"/>
              </a:ext>
            </a:extLst>
          </p:cNvPr>
          <p:cNvPicPr>
            <a:picLocks noChangeAspect="1"/>
          </p:cNvPicPr>
          <p:nvPr/>
        </p:nvPicPr>
        <p:blipFill>
          <a:blip r:embed="rId3"/>
          <a:stretch>
            <a:fillRect/>
          </a:stretch>
        </p:blipFill>
        <p:spPr>
          <a:xfrm>
            <a:off x="847787" y="1554480"/>
            <a:ext cx="7448426" cy="4528479"/>
          </a:xfrm>
          <a:prstGeom prst="rect">
            <a:avLst/>
          </a:prstGeom>
        </p:spPr>
      </p:pic>
      <p:sp>
        <p:nvSpPr>
          <p:cNvPr id="8" name="Organigramme : Connecteur 7">
            <a:extLst>
              <a:ext uri="{FF2B5EF4-FFF2-40B4-BE49-F238E27FC236}">
                <a16:creationId xmlns:a16="http://schemas.microsoft.com/office/drawing/2014/main" id="{5627F34F-8353-B3A9-E386-D73BC0C61FEF}"/>
              </a:ext>
            </a:extLst>
          </p:cNvPr>
          <p:cNvSpPr/>
          <p:nvPr/>
        </p:nvSpPr>
        <p:spPr>
          <a:xfrm>
            <a:off x="390587" y="2490634"/>
            <a:ext cx="436880" cy="426720"/>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white"/>
                </a:solidFill>
                <a:effectLst/>
                <a:uLnTx/>
                <a:uFillTx/>
                <a:latin typeface="Helvetica"/>
                <a:ea typeface="+mn-ea"/>
                <a:cs typeface="+mn-cs"/>
              </a:rPr>
              <a:t>1</a:t>
            </a:r>
          </a:p>
        </p:txBody>
      </p:sp>
      <p:sp>
        <p:nvSpPr>
          <p:cNvPr id="9" name="Organigramme : Connecteur 8">
            <a:extLst>
              <a:ext uri="{FF2B5EF4-FFF2-40B4-BE49-F238E27FC236}">
                <a16:creationId xmlns:a16="http://schemas.microsoft.com/office/drawing/2014/main" id="{22F5EF4A-EAB5-FD5A-F0D2-DFEFA3F4B227}"/>
              </a:ext>
            </a:extLst>
          </p:cNvPr>
          <p:cNvSpPr/>
          <p:nvPr/>
        </p:nvSpPr>
        <p:spPr>
          <a:xfrm>
            <a:off x="410907" y="3853507"/>
            <a:ext cx="436880" cy="426720"/>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white"/>
                </a:solidFill>
                <a:effectLst/>
                <a:uLnTx/>
                <a:uFillTx/>
                <a:latin typeface="Helvetica"/>
                <a:ea typeface="+mn-ea"/>
                <a:cs typeface="+mn-cs"/>
              </a:rPr>
              <a:t>2</a:t>
            </a:r>
          </a:p>
        </p:txBody>
      </p:sp>
    </p:spTree>
    <p:extLst>
      <p:ext uri="{BB962C8B-B14F-4D97-AF65-F5344CB8AC3E}">
        <p14:creationId xmlns:p14="http://schemas.microsoft.com/office/powerpoint/2010/main" val="160970358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3E72EC8-01E5-905C-0A0C-342CA879AEDD}"/>
              </a:ext>
            </a:extLst>
          </p:cNvPr>
          <p:cNvSpPr>
            <a:spLocks noGrp="1"/>
          </p:cNvSpPr>
          <p:nvPr>
            <p:ph type="title"/>
          </p:nvPr>
        </p:nvSpPr>
        <p:spPr>
          <a:xfrm>
            <a:off x="118726" y="404813"/>
            <a:ext cx="8906548" cy="720080"/>
          </a:xfrm>
        </p:spPr>
        <p:txBody>
          <a:bodyPr>
            <a:noAutofit/>
          </a:bodyPr>
          <a:lstStyle/>
          <a:p>
            <a:r>
              <a:rPr lang="fr-FR" sz="1800" b="1"/>
              <a:t>Accélérer l’action climat des collectivités nécessite de renforcer leurs moyens d’ingénierie : plus de 25 000 agents dédiés (au minimum), soit 1,5 Md€/an</a:t>
            </a:r>
            <a:endParaRPr lang="fr-FR" sz="1800" b="1">
              <a:cs typeface="Helvetica"/>
            </a:endParaRPr>
          </a:p>
        </p:txBody>
      </p:sp>
      <p:sp>
        <p:nvSpPr>
          <p:cNvPr id="4" name="Espace réservé du texte 3">
            <a:extLst>
              <a:ext uri="{FF2B5EF4-FFF2-40B4-BE49-F238E27FC236}">
                <a16:creationId xmlns:a16="http://schemas.microsoft.com/office/drawing/2014/main" id="{6B02908E-B52D-B059-88B7-10513F7C34BD}"/>
              </a:ext>
            </a:extLst>
          </p:cNvPr>
          <p:cNvSpPr>
            <a:spLocks noGrp="1"/>
          </p:cNvSpPr>
          <p:nvPr>
            <p:ph type="body" sz="quarter" idx="10"/>
          </p:nvPr>
        </p:nvSpPr>
        <p:spPr>
          <a:xfrm>
            <a:off x="139760" y="115888"/>
            <a:ext cx="8640960" cy="288925"/>
          </a:xfrm>
        </p:spPr>
        <p:txBody>
          <a:bodyPr/>
          <a:lstStyle/>
          <a:p>
            <a:r>
              <a:rPr lang="fr-FR"/>
              <a:t>Résultats - ingénierie</a:t>
            </a:r>
          </a:p>
        </p:txBody>
      </p:sp>
      <p:pic>
        <p:nvPicPr>
          <p:cNvPr id="12" name="Image 11">
            <a:extLst>
              <a:ext uri="{FF2B5EF4-FFF2-40B4-BE49-F238E27FC236}">
                <a16:creationId xmlns:a16="http://schemas.microsoft.com/office/drawing/2014/main" id="{5F55DB00-9421-FFE9-5583-CBF85359F4BD}"/>
              </a:ext>
            </a:extLst>
          </p:cNvPr>
          <p:cNvPicPr>
            <a:picLocks noChangeAspect="1"/>
          </p:cNvPicPr>
          <p:nvPr/>
        </p:nvPicPr>
        <p:blipFill>
          <a:blip r:embed="rId3"/>
          <a:stretch>
            <a:fillRect/>
          </a:stretch>
        </p:blipFill>
        <p:spPr>
          <a:xfrm>
            <a:off x="3149600" y="1427698"/>
            <a:ext cx="4928840" cy="963216"/>
          </a:xfrm>
          <a:prstGeom prst="rect">
            <a:avLst/>
          </a:prstGeom>
        </p:spPr>
      </p:pic>
      <p:pic>
        <p:nvPicPr>
          <p:cNvPr id="14" name="Image 13">
            <a:extLst>
              <a:ext uri="{FF2B5EF4-FFF2-40B4-BE49-F238E27FC236}">
                <a16:creationId xmlns:a16="http://schemas.microsoft.com/office/drawing/2014/main" id="{C28BFCFA-91EC-56E8-4F86-1C36A64AD03A}"/>
              </a:ext>
            </a:extLst>
          </p:cNvPr>
          <p:cNvPicPr>
            <a:picLocks noChangeAspect="1"/>
          </p:cNvPicPr>
          <p:nvPr/>
        </p:nvPicPr>
        <p:blipFill>
          <a:blip r:embed="rId4"/>
          <a:stretch>
            <a:fillRect/>
          </a:stretch>
        </p:blipFill>
        <p:spPr>
          <a:xfrm>
            <a:off x="1106199" y="2390914"/>
            <a:ext cx="7012881" cy="3823801"/>
          </a:xfrm>
          <a:prstGeom prst="rect">
            <a:avLst/>
          </a:prstGeom>
        </p:spPr>
      </p:pic>
      <p:sp>
        <p:nvSpPr>
          <p:cNvPr id="16" name="Organigramme : Connecteur 15">
            <a:extLst>
              <a:ext uri="{FF2B5EF4-FFF2-40B4-BE49-F238E27FC236}">
                <a16:creationId xmlns:a16="http://schemas.microsoft.com/office/drawing/2014/main" id="{A51079A9-FCCE-8FAB-46BF-D2FF45B565A8}"/>
              </a:ext>
            </a:extLst>
          </p:cNvPr>
          <p:cNvSpPr/>
          <p:nvPr/>
        </p:nvSpPr>
        <p:spPr>
          <a:xfrm>
            <a:off x="669319" y="2390914"/>
            <a:ext cx="436880" cy="426720"/>
          </a:xfrm>
          <a:prstGeom prst="flowChartConnec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white"/>
                </a:solidFill>
                <a:effectLst/>
                <a:uLnTx/>
                <a:uFillTx/>
                <a:latin typeface="Helvetica"/>
                <a:ea typeface="+mn-ea"/>
                <a:cs typeface="+mn-cs"/>
              </a:rPr>
              <a:t>3</a:t>
            </a:r>
          </a:p>
        </p:txBody>
      </p:sp>
    </p:spTree>
    <p:extLst>
      <p:ext uri="{BB962C8B-B14F-4D97-AF65-F5344CB8AC3E}">
        <p14:creationId xmlns:p14="http://schemas.microsoft.com/office/powerpoint/2010/main" val="322998257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D026E66-0FE3-8C06-786B-FE91B9A2485F}"/>
              </a:ext>
            </a:extLst>
          </p:cNvPr>
          <p:cNvSpPr>
            <a:spLocks noGrp="1"/>
          </p:cNvSpPr>
          <p:nvPr>
            <p:ph type="title"/>
          </p:nvPr>
        </p:nvSpPr>
        <p:spPr/>
        <p:txBody>
          <a:bodyPr>
            <a:normAutofit fontScale="90000"/>
          </a:bodyPr>
          <a:lstStyle/>
          <a:p>
            <a:r>
              <a:rPr lang="fr-FR" dirty="0"/>
              <a:t>Le programme collectivités – adaptation d’I4CE</a:t>
            </a:r>
          </a:p>
        </p:txBody>
      </p:sp>
      <p:sp>
        <p:nvSpPr>
          <p:cNvPr id="4" name="Espace réservé du texte 3">
            <a:extLst>
              <a:ext uri="{FF2B5EF4-FFF2-40B4-BE49-F238E27FC236}">
                <a16:creationId xmlns:a16="http://schemas.microsoft.com/office/drawing/2014/main" id="{64FDDF8C-607A-EC64-D5DB-CECA94DE17C2}"/>
              </a:ext>
            </a:extLst>
          </p:cNvPr>
          <p:cNvSpPr>
            <a:spLocks noGrp="1"/>
          </p:cNvSpPr>
          <p:nvPr>
            <p:ph type="body" sz="quarter" idx="10"/>
          </p:nvPr>
        </p:nvSpPr>
        <p:spPr/>
        <p:txBody>
          <a:bodyPr/>
          <a:lstStyle/>
          <a:p>
            <a:endParaRPr lang="fr-FR"/>
          </a:p>
        </p:txBody>
      </p:sp>
      <p:pic>
        <p:nvPicPr>
          <p:cNvPr id="1028" name="Picture 4">
            <a:extLst>
              <a:ext uri="{FF2B5EF4-FFF2-40B4-BE49-F238E27FC236}">
                <a16:creationId xmlns:a16="http://schemas.microsoft.com/office/drawing/2014/main" id="{67B8A50E-B373-27BD-3DBD-CDE3BE85C2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840494"/>
            <a:ext cx="7253714" cy="4324809"/>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925A5F6A-FB58-FF16-AB7E-47C02CFDAC14}"/>
              </a:ext>
            </a:extLst>
          </p:cNvPr>
          <p:cNvSpPr txBox="1"/>
          <p:nvPr/>
        </p:nvSpPr>
        <p:spPr>
          <a:xfrm>
            <a:off x="139993" y="1412776"/>
            <a:ext cx="1800200" cy="5078313"/>
          </a:xfrm>
          <a:prstGeom prst="rect">
            <a:avLst/>
          </a:prstGeom>
          <a:noFill/>
        </p:spPr>
        <p:txBody>
          <a:bodyPr wrap="square" rtlCol="0">
            <a:spAutoFit/>
          </a:bodyPr>
          <a:lstStyle/>
          <a:p>
            <a:r>
              <a:rPr lang="fr-FR" b="1" dirty="0"/>
              <a:t>Un positionnement de tiers indépendant </a:t>
            </a:r>
            <a:r>
              <a:rPr lang="fr-FR" dirty="0"/>
              <a:t>entre Etat, opérateurs, assos d’élus, collectivités, recherche et société civile</a:t>
            </a:r>
          </a:p>
          <a:p>
            <a:endParaRPr lang="fr-FR" dirty="0"/>
          </a:p>
          <a:p>
            <a:r>
              <a:rPr lang="fr-FR" dirty="0"/>
              <a:t>Des travaux qui se nourrissent et </a:t>
            </a:r>
            <a:r>
              <a:rPr lang="fr-FR" b="1" dirty="0"/>
              <a:t>agrègent des travaux et données de nombreux acteurs</a:t>
            </a:r>
          </a:p>
        </p:txBody>
      </p:sp>
      <p:pic>
        <p:nvPicPr>
          <p:cNvPr id="1032" name="Picture 8" descr="I4CE - Institute for Climate Economics — Wikipédia">
            <a:extLst>
              <a:ext uri="{FF2B5EF4-FFF2-40B4-BE49-F238E27FC236}">
                <a16:creationId xmlns:a16="http://schemas.microsoft.com/office/drawing/2014/main" id="{330D5389-D1C9-CEBE-0ABA-96AD5A8091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4005064"/>
            <a:ext cx="1008112" cy="398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09391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A3D71-263B-02FA-F64C-BBE4FD33C02A}"/>
            </a:ext>
          </a:extLst>
        </p:cNvPr>
        <p:cNvGrpSpPr/>
        <p:nvPr/>
      </p:nvGrpSpPr>
      <p:grpSpPr>
        <a:xfrm>
          <a:off x="0" y="0"/>
          <a:ext cx="0" cy="0"/>
          <a:chOff x="0" y="0"/>
          <a:chExt cx="0" cy="0"/>
        </a:xfrm>
      </p:grpSpPr>
      <p:sp>
        <p:nvSpPr>
          <p:cNvPr id="6" name="Titre 5">
            <a:extLst>
              <a:ext uri="{FF2B5EF4-FFF2-40B4-BE49-F238E27FC236}">
                <a16:creationId xmlns:a16="http://schemas.microsoft.com/office/drawing/2014/main" id="{5A94FF46-2DAB-BA59-895C-29019BA9900B}"/>
              </a:ext>
            </a:extLst>
          </p:cNvPr>
          <p:cNvSpPr>
            <a:spLocks noGrp="1"/>
          </p:cNvSpPr>
          <p:nvPr>
            <p:ph type="title"/>
          </p:nvPr>
        </p:nvSpPr>
        <p:spPr/>
        <p:txBody>
          <a:bodyPr/>
          <a:lstStyle/>
          <a:p>
            <a:pPr algn="ctr"/>
            <a:r>
              <a:rPr lang="fr-FR" b="1" dirty="0"/>
              <a:t>METHODOLOGIE</a:t>
            </a:r>
          </a:p>
        </p:txBody>
      </p:sp>
    </p:spTree>
    <p:extLst>
      <p:ext uri="{BB962C8B-B14F-4D97-AF65-F5344CB8AC3E}">
        <p14:creationId xmlns:p14="http://schemas.microsoft.com/office/powerpoint/2010/main" val="1451227319"/>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5621C-6DA4-2701-0FF0-BF53F9DB05E0}"/>
            </a:ext>
          </a:extLst>
        </p:cNvPr>
        <p:cNvGrpSpPr/>
        <p:nvPr/>
      </p:nvGrpSpPr>
      <p:grpSpPr>
        <a:xfrm>
          <a:off x="0" y="0"/>
          <a:ext cx="0" cy="0"/>
          <a:chOff x="0" y="0"/>
          <a:chExt cx="0" cy="0"/>
        </a:xfrm>
      </p:grpSpPr>
      <p:sp>
        <p:nvSpPr>
          <p:cNvPr id="6" name="Titre 5">
            <a:extLst>
              <a:ext uri="{FF2B5EF4-FFF2-40B4-BE49-F238E27FC236}">
                <a16:creationId xmlns:a16="http://schemas.microsoft.com/office/drawing/2014/main" id="{6FBD66B0-7F73-DF73-99A1-6A2F5CFAC427}"/>
              </a:ext>
            </a:extLst>
          </p:cNvPr>
          <p:cNvSpPr>
            <a:spLocks noGrp="1"/>
          </p:cNvSpPr>
          <p:nvPr>
            <p:ph type="title"/>
          </p:nvPr>
        </p:nvSpPr>
        <p:spPr/>
        <p:txBody>
          <a:bodyPr>
            <a:normAutofit fontScale="90000"/>
          </a:bodyPr>
          <a:lstStyle/>
          <a:p>
            <a:r>
              <a:rPr lang="fr-FR"/>
              <a:t>Des résultats construits avec de nombreux acteurs techniques et représentants de collectivités</a:t>
            </a:r>
            <a:endParaRPr lang="fr-FR" dirty="0"/>
          </a:p>
        </p:txBody>
      </p:sp>
      <p:sp>
        <p:nvSpPr>
          <p:cNvPr id="9" name="Espace réservé du texte 7">
            <a:extLst>
              <a:ext uri="{FF2B5EF4-FFF2-40B4-BE49-F238E27FC236}">
                <a16:creationId xmlns:a16="http://schemas.microsoft.com/office/drawing/2014/main" id="{765A011B-D22D-DDA3-E7D4-F869C938D692}"/>
              </a:ext>
            </a:extLst>
          </p:cNvPr>
          <p:cNvSpPr txBox="1">
            <a:spLocks/>
          </p:cNvSpPr>
          <p:nvPr/>
        </p:nvSpPr>
        <p:spPr>
          <a:xfrm>
            <a:off x="251520" y="159002"/>
            <a:ext cx="8640960" cy="288925"/>
          </a:xfrm>
          <a:prstGeom prst="rect">
            <a:avLst/>
          </a:prstGeom>
          <a:no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rgbClr val="4565AF"/>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1400" b="0" i="0" u="none" strike="noStrike" kern="1200" cap="none" spc="0" normalizeH="0" baseline="0" noProof="0" dirty="0">
                <a:ln>
                  <a:noFill/>
                </a:ln>
                <a:solidFill>
                  <a:srgbClr val="4565AF"/>
                </a:solidFill>
                <a:effectLst/>
                <a:uLnTx/>
                <a:uFillTx/>
                <a:latin typeface="Helvetica"/>
                <a:ea typeface="+mn-ea"/>
                <a:cs typeface="+mn-cs"/>
              </a:rPr>
              <a:t>Le contexte de l’étude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fr-FR" sz="1400" b="0" i="0" u="none" strike="noStrike" kern="1200" cap="none" spc="0" normalizeH="0" baseline="0" noProof="0" dirty="0">
              <a:ln>
                <a:noFill/>
              </a:ln>
              <a:solidFill>
                <a:srgbClr val="4565AF"/>
              </a:solidFill>
              <a:effectLst/>
              <a:uLnTx/>
              <a:uFillTx/>
              <a:latin typeface="Helvetica"/>
              <a:ea typeface="+mn-ea"/>
              <a:cs typeface="+mn-cs"/>
            </a:endParaRPr>
          </a:p>
        </p:txBody>
      </p:sp>
      <p:sp>
        <p:nvSpPr>
          <p:cNvPr id="5" name="Rectangle 4">
            <a:extLst>
              <a:ext uri="{FF2B5EF4-FFF2-40B4-BE49-F238E27FC236}">
                <a16:creationId xmlns:a16="http://schemas.microsoft.com/office/drawing/2014/main" id="{0DEF08B6-B9A6-9C6A-9A6C-18D0142D7562}"/>
              </a:ext>
            </a:extLst>
          </p:cNvPr>
          <p:cNvSpPr/>
          <p:nvPr/>
        </p:nvSpPr>
        <p:spPr>
          <a:xfrm>
            <a:off x="251520" y="1498932"/>
            <a:ext cx="4641810" cy="1564008"/>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289CDB"/>
                </a:solidFill>
                <a:effectLst/>
                <a:uLnTx/>
                <a:uFillTx/>
                <a:latin typeface="Helvetica"/>
                <a:ea typeface="+mn-ea"/>
                <a:cs typeface="+mn-cs"/>
              </a:rPr>
              <a:t>Partenaires et financeurs </a:t>
            </a:r>
          </a:p>
        </p:txBody>
      </p:sp>
      <p:sp>
        <p:nvSpPr>
          <p:cNvPr id="8" name="Rectangle 7">
            <a:extLst>
              <a:ext uri="{FF2B5EF4-FFF2-40B4-BE49-F238E27FC236}">
                <a16:creationId xmlns:a16="http://schemas.microsoft.com/office/drawing/2014/main" id="{B2F1BF92-8EEA-631D-4616-856F12339935}"/>
              </a:ext>
            </a:extLst>
          </p:cNvPr>
          <p:cNvSpPr/>
          <p:nvPr/>
        </p:nvSpPr>
        <p:spPr>
          <a:xfrm>
            <a:off x="251520" y="3167382"/>
            <a:ext cx="4641811" cy="3362834"/>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289CDB"/>
                </a:solidFill>
                <a:effectLst/>
                <a:uLnTx/>
                <a:uFillTx/>
                <a:latin typeface="Helvetica"/>
                <a:ea typeface="+mn-ea"/>
                <a:cs typeface="+mn-cs"/>
              </a:rPr>
              <a:t>Comité « parties prenantes » dont :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289CDB"/>
              </a:solidFill>
              <a:effectLst/>
              <a:uLnTx/>
              <a:uFillTx/>
              <a:latin typeface="Helvetica"/>
              <a:ea typeface="+mn-ea"/>
              <a:cs typeface="+mn-cs"/>
            </a:endParaRPr>
          </a:p>
        </p:txBody>
      </p:sp>
      <p:pic>
        <p:nvPicPr>
          <p:cNvPr id="13" name="Image 12">
            <a:extLst>
              <a:ext uri="{FF2B5EF4-FFF2-40B4-BE49-F238E27FC236}">
                <a16:creationId xmlns:a16="http://schemas.microsoft.com/office/drawing/2014/main" id="{FF507523-13AA-DC2C-60D2-CF978610AF19}"/>
              </a:ext>
            </a:extLst>
          </p:cNvPr>
          <p:cNvPicPr>
            <a:picLocks noChangeAspect="1"/>
          </p:cNvPicPr>
          <p:nvPr/>
        </p:nvPicPr>
        <p:blipFill rotWithShape="1">
          <a:blip r:embed="rId3"/>
          <a:srcRect l="4093" b="476"/>
          <a:stretch/>
        </p:blipFill>
        <p:spPr>
          <a:xfrm>
            <a:off x="2647278" y="3677838"/>
            <a:ext cx="1029348" cy="494525"/>
          </a:xfrm>
          <a:prstGeom prst="rect">
            <a:avLst/>
          </a:prstGeom>
        </p:spPr>
      </p:pic>
      <p:pic>
        <p:nvPicPr>
          <p:cNvPr id="14" name="Picture 6" descr="APVF | Partenaires de la CDC">
            <a:extLst>
              <a:ext uri="{FF2B5EF4-FFF2-40B4-BE49-F238E27FC236}">
                <a16:creationId xmlns:a16="http://schemas.microsoft.com/office/drawing/2014/main" id="{82F1DB56-5AAE-CC14-2D8A-3777EF518A9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217" y="3461014"/>
            <a:ext cx="663610" cy="10451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Colloque AMORCE : Collectivités et transition énergétique | ONPE">
            <a:extLst>
              <a:ext uri="{FF2B5EF4-FFF2-40B4-BE49-F238E27FC236}">
                <a16:creationId xmlns:a16="http://schemas.microsoft.com/office/drawing/2014/main" id="{BEFB23F3-FBBA-FD68-E84D-A220E34A35C5}"/>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936153" y="3503682"/>
            <a:ext cx="1592537" cy="665631"/>
          </a:xfrm>
          <a:prstGeom prst="ellipse">
            <a:avLst/>
          </a:prstGeom>
          <a:noFill/>
          <a:extLst>
            <a:ext uri="{909E8E84-426E-40DD-AFC4-6F175D3DCCD1}">
              <a14:hiddenFill xmlns:a14="http://schemas.microsoft.com/office/drawing/2010/main">
                <a:solidFill>
                  <a:srgbClr val="FFFFFF"/>
                </a:solidFill>
              </a14:hiddenFill>
            </a:ext>
          </a:extLst>
        </p:spPr>
      </p:pic>
      <p:pic>
        <p:nvPicPr>
          <p:cNvPr id="16" name="Picture 2" descr="Réseau Action Climat — Wikipédia">
            <a:extLst>
              <a:ext uri="{FF2B5EF4-FFF2-40B4-BE49-F238E27FC236}">
                <a16:creationId xmlns:a16="http://schemas.microsoft.com/office/drawing/2014/main" id="{4257D75B-F203-337B-5E40-4B4FFE5937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5867" y="5485715"/>
            <a:ext cx="877599" cy="45284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RARE - Le Réseau des Agences Régionales de l&amp;#39;Energie et de l&amp;#39;Environnement">
            <a:extLst>
              <a:ext uri="{FF2B5EF4-FFF2-40B4-BE49-F238E27FC236}">
                <a16:creationId xmlns:a16="http://schemas.microsoft.com/office/drawing/2014/main" id="{81A2F8B1-9432-F95E-0B5F-6C523F2BA2FC}"/>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3758805" y="4796610"/>
            <a:ext cx="877599" cy="43587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Cas client - AMRF - DOCAPOSTE">
            <a:extLst>
              <a:ext uri="{FF2B5EF4-FFF2-40B4-BE49-F238E27FC236}">
                <a16:creationId xmlns:a16="http://schemas.microsoft.com/office/drawing/2014/main" id="{D78DE999-315B-0CF5-868F-4FD445A524A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821" y="5061951"/>
            <a:ext cx="1360652" cy="13606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Premier rendez-vous avec France Urbaine - Objectif Grand Paris">
            <a:extLst>
              <a:ext uri="{FF2B5EF4-FFF2-40B4-BE49-F238E27FC236}">
                <a16:creationId xmlns:a16="http://schemas.microsoft.com/office/drawing/2014/main" id="{F0EDBF8D-8DC1-CF8F-F7DD-86063B36456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42427" y="4043213"/>
            <a:ext cx="995838" cy="499475"/>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F5576874-6C6B-9C68-D7FA-D12DA03EA178}"/>
              </a:ext>
            </a:extLst>
          </p:cNvPr>
          <p:cNvSpPr txBox="1"/>
          <p:nvPr/>
        </p:nvSpPr>
        <p:spPr>
          <a:xfrm>
            <a:off x="5049456" y="1457344"/>
            <a:ext cx="3915032" cy="18312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289CDB"/>
                </a:solidFill>
                <a:effectLst/>
                <a:uLnTx/>
                <a:uFillTx/>
                <a:latin typeface="Helvetica"/>
                <a:ea typeface="+mn-ea"/>
                <a:cs typeface="+mn-cs"/>
              </a:rPr>
              <a:t>Comité de pilotage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289CDB"/>
              </a:solidFill>
              <a:effectLst/>
              <a:uLnTx/>
              <a:uFillTx/>
              <a:latin typeface="Helvetica"/>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è"/>
              <a:tabLst/>
              <a:defRPr/>
            </a:pPr>
            <a:r>
              <a:rPr kumimoji="0" lang="fr-FR" sz="1400" b="0" i="0" u="none" strike="noStrike" kern="1200" cap="none" spc="0" normalizeH="0" baseline="0" noProof="0" dirty="0">
                <a:ln>
                  <a:noFill/>
                </a:ln>
                <a:solidFill>
                  <a:srgbClr val="404041"/>
                </a:solidFill>
                <a:effectLst/>
                <a:uLnTx/>
                <a:uFillTx/>
                <a:latin typeface="Helvetica"/>
                <a:ea typeface="+mn-ea"/>
                <a:cs typeface="+mn-cs"/>
                <a:sym typeface="Wingdings" panose="05000000000000000000" pitchFamily="2" charset="2"/>
              </a:rPr>
              <a:t>Suivi de l’avancement et de la gestion du projet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r>
              <a:rPr kumimoji="0" lang="fr-FR" sz="1400" b="0" i="0" u="none" strike="noStrike" kern="1200" cap="none" spc="0" normalizeH="0" baseline="0" noProof="0" dirty="0">
                <a:ln>
                  <a:noFill/>
                </a:ln>
                <a:solidFill>
                  <a:srgbClr val="404041"/>
                </a:solidFill>
                <a:effectLst/>
                <a:uLnTx/>
                <a:uFillTx/>
                <a:latin typeface="Helvetica"/>
                <a:ea typeface="Calibri" panose="020F0502020204030204" pitchFamily="34" charset="0"/>
                <a:cs typeface="+mn-cs"/>
              </a:rPr>
              <a:t>Présentation des résultats intermédiaires pour réactions et suggestions.</a:t>
            </a:r>
            <a:endParaRPr kumimoji="0" lang="fr-FR" sz="1400" b="0" i="0" u="none" strike="noStrike" kern="1200" cap="none" spc="0" normalizeH="0" baseline="0" noProof="0" dirty="0">
              <a:ln>
                <a:noFill/>
              </a:ln>
              <a:solidFill>
                <a:srgbClr val="404041"/>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rgbClr val="289CDB"/>
              </a:solidFill>
              <a:effectLst/>
              <a:uLnTx/>
              <a:uFillTx/>
              <a:latin typeface="Helvetica"/>
              <a:ea typeface="+mn-ea"/>
              <a:cs typeface="+mn-cs"/>
            </a:endParaRPr>
          </a:p>
        </p:txBody>
      </p:sp>
      <p:sp>
        <p:nvSpPr>
          <p:cNvPr id="22" name="ZoneTexte 21">
            <a:extLst>
              <a:ext uri="{FF2B5EF4-FFF2-40B4-BE49-F238E27FC236}">
                <a16:creationId xmlns:a16="http://schemas.microsoft.com/office/drawing/2014/main" id="{65C89A2A-E45D-C7F4-BC1F-91D3570E89F4}"/>
              </a:ext>
            </a:extLst>
          </p:cNvPr>
          <p:cNvSpPr txBox="1"/>
          <p:nvPr/>
        </p:nvSpPr>
        <p:spPr>
          <a:xfrm>
            <a:off x="5049456" y="3677838"/>
            <a:ext cx="4113483" cy="26314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289CDB"/>
                </a:solidFill>
                <a:effectLst/>
                <a:uLnTx/>
                <a:uFillTx/>
                <a:latin typeface="Helvetica"/>
                <a:ea typeface="+mn-ea"/>
                <a:cs typeface="+mn-cs"/>
              </a:rPr>
              <a:t>Comité « parties prenantes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404041"/>
              </a:solidFill>
              <a:effectLst/>
              <a:uLnTx/>
              <a:uFillTx/>
              <a:latin typeface="Helvetica"/>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è"/>
              <a:tabLst/>
              <a:defRPr/>
            </a:pPr>
            <a:r>
              <a:rPr kumimoji="0" lang="fr-FR" sz="1600" b="0" i="0" u="none" strike="noStrike" kern="1200" cap="none" spc="0" normalizeH="0" baseline="0" noProof="0" dirty="0">
                <a:ln>
                  <a:noFill/>
                </a:ln>
                <a:solidFill>
                  <a:srgbClr val="404041"/>
                </a:solidFill>
                <a:effectLst/>
                <a:uLnTx/>
                <a:uFillTx/>
                <a:latin typeface="Helvetica"/>
                <a:ea typeface="Calibri" panose="020F0502020204030204" pitchFamily="34" charset="0"/>
                <a:cs typeface="+mn-cs"/>
              </a:rPr>
              <a:t>Présentation des résultats intermédiaires pour réactions et suggestions ; </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è"/>
              <a:tabLst/>
              <a:defRPr/>
            </a:pPr>
            <a:r>
              <a:rPr kumimoji="0" lang="fr-FR" sz="1600" b="0" i="0" u="none" strike="noStrike" kern="1200" cap="none" spc="0" normalizeH="0" baseline="0" noProof="0" dirty="0">
                <a:ln>
                  <a:noFill/>
                </a:ln>
                <a:solidFill>
                  <a:srgbClr val="404041"/>
                </a:solidFill>
                <a:effectLst/>
                <a:uLnTx/>
                <a:uFillTx/>
                <a:latin typeface="Helvetica"/>
                <a:ea typeface="Calibri" panose="020F0502020204030204" pitchFamily="34" charset="0"/>
                <a:cs typeface="+mn-cs"/>
              </a:rPr>
              <a:t>Relai vers de potentiels contacts pertinents pour les entretiens ; </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è"/>
              <a:tabLst/>
              <a:defRPr/>
            </a:pPr>
            <a:r>
              <a:rPr kumimoji="0" lang="fr-FR" sz="1600" b="0" i="0" u="none" strike="noStrike" kern="1200" cap="none" spc="0" normalizeH="0" baseline="0" noProof="0" dirty="0">
                <a:ln>
                  <a:noFill/>
                </a:ln>
                <a:solidFill>
                  <a:srgbClr val="404041"/>
                </a:solidFill>
                <a:effectLst/>
                <a:uLnTx/>
                <a:uFillTx/>
                <a:latin typeface="Helvetica"/>
                <a:ea typeface="Calibri" panose="020F0502020204030204" pitchFamily="34" charset="0"/>
                <a:cs typeface="+mn-cs"/>
              </a:rPr>
              <a:t>Diffusion dans les réseaux.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404041"/>
              </a:solidFill>
              <a:effectLst/>
              <a:uLnTx/>
              <a:uFillTx/>
              <a:latin typeface="Helvetica"/>
              <a:ea typeface="+mn-ea"/>
              <a:cs typeface="+mn-cs"/>
            </a:endParaRPr>
          </a:p>
        </p:txBody>
      </p:sp>
      <p:pic>
        <p:nvPicPr>
          <p:cNvPr id="4" name="Image 3">
            <a:extLst>
              <a:ext uri="{FF2B5EF4-FFF2-40B4-BE49-F238E27FC236}">
                <a16:creationId xmlns:a16="http://schemas.microsoft.com/office/drawing/2014/main" id="{1C7883D5-4853-D791-913C-1F08C2C7732D}"/>
              </a:ext>
            </a:extLst>
          </p:cNvPr>
          <p:cNvPicPr>
            <a:picLocks noChangeAspect="1"/>
          </p:cNvPicPr>
          <p:nvPr/>
        </p:nvPicPr>
        <p:blipFill>
          <a:blip r:embed="rId10"/>
          <a:stretch>
            <a:fillRect/>
          </a:stretch>
        </p:blipFill>
        <p:spPr>
          <a:xfrm>
            <a:off x="1843541" y="5219270"/>
            <a:ext cx="712730" cy="688873"/>
          </a:xfrm>
          <a:prstGeom prst="rect">
            <a:avLst/>
          </a:prstGeom>
        </p:spPr>
      </p:pic>
      <p:pic>
        <p:nvPicPr>
          <p:cNvPr id="20" name="Image 19">
            <a:extLst>
              <a:ext uri="{FF2B5EF4-FFF2-40B4-BE49-F238E27FC236}">
                <a16:creationId xmlns:a16="http://schemas.microsoft.com/office/drawing/2014/main" id="{9A82BC31-77D9-377D-2D33-7F6AA9FDE0B5}"/>
              </a:ext>
            </a:extLst>
          </p:cNvPr>
          <p:cNvPicPr>
            <a:picLocks noChangeAspect="1"/>
          </p:cNvPicPr>
          <p:nvPr/>
        </p:nvPicPr>
        <p:blipFill>
          <a:blip r:embed="rId11"/>
          <a:stretch>
            <a:fillRect/>
          </a:stretch>
        </p:blipFill>
        <p:spPr>
          <a:xfrm>
            <a:off x="367413" y="4804962"/>
            <a:ext cx="1239449" cy="530246"/>
          </a:xfrm>
          <a:prstGeom prst="rect">
            <a:avLst/>
          </a:prstGeom>
        </p:spPr>
      </p:pic>
      <p:pic>
        <p:nvPicPr>
          <p:cNvPr id="23" name="Image 22">
            <a:extLst>
              <a:ext uri="{FF2B5EF4-FFF2-40B4-BE49-F238E27FC236}">
                <a16:creationId xmlns:a16="http://schemas.microsoft.com/office/drawing/2014/main" id="{4B09F01B-378A-A39F-E592-E492CDA35CE8}"/>
              </a:ext>
            </a:extLst>
          </p:cNvPr>
          <p:cNvPicPr>
            <a:picLocks noChangeAspect="1"/>
          </p:cNvPicPr>
          <p:nvPr/>
        </p:nvPicPr>
        <p:blipFill>
          <a:blip r:embed="rId12"/>
          <a:stretch>
            <a:fillRect/>
          </a:stretch>
        </p:blipFill>
        <p:spPr>
          <a:xfrm>
            <a:off x="3718728" y="4198242"/>
            <a:ext cx="995838" cy="481271"/>
          </a:xfrm>
          <a:prstGeom prst="rect">
            <a:avLst/>
          </a:prstGeom>
        </p:spPr>
      </p:pic>
      <p:pic>
        <p:nvPicPr>
          <p:cNvPr id="7" name="Image 6">
            <a:extLst>
              <a:ext uri="{FF2B5EF4-FFF2-40B4-BE49-F238E27FC236}">
                <a16:creationId xmlns:a16="http://schemas.microsoft.com/office/drawing/2014/main" id="{5B1E8C1F-AC68-26A8-41BA-83926AD1F89F}"/>
              </a:ext>
            </a:extLst>
          </p:cNvPr>
          <p:cNvPicPr>
            <a:picLocks noChangeAspect="1"/>
          </p:cNvPicPr>
          <p:nvPr/>
        </p:nvPicPr>
        <p:blipFill>
          <a:blip r:embed="rId13"/>
          <a:stretch>
            <a:fillRect/>
          </a:stretch>
        </p:blipFill>
        <p:spPr>
          <a:xfrm>
            <a:off x="4271256" y="2555104"/>
            <a:ext cx="536993" cy="448830"/>
          </a:xfrm>
          <a:prstGeom prst="rect">
            <a:avLst/>
          </a:prstGeom>
        </p:spPr>
      </p:pic>
      <p:pic>
        <p:nvPicPr>
          <p:cNvPr id="21" name="Image 20">
            <a:extLst>
              <a:ext uri="{FF2B5EF4-FFF2-40B4-BE49-F238E27FC236}">
                <a16:creationId xmlns:a16="http://schemas.microsoft.com/office/drawing/2014/main" id="{9013ED99-88EE-F5D8-4C8A-E6CA1AFA9186}"/>
              </a:ext>
            </a:extLst>
          </p:cNvPr>
          <p:cNvPicPr>
            <a:picLocks noChangeAspect="1"/>
          </p:cNvPicPr>
          <p:nvPr/>
        </p:nvPicPr>
        <p:blipFill>
          <a:blip r:embed="rId14"/>
          <a:stretch>
            <a:fillRect/>
          </a:stretch>
        </p:blipFill>
        <p:spPr>
          <a:xfrm>
            <a:off x="3889451" y="3573242"/>
            <a:ext cx="868929" cy="575620"/>
          </a:xfrm>
          <a:prstGeom prst="rect">
            <a:avLst/>
          </a:prstGeom>
        </p:spPr>
      </p:pic>
      <p:pic>
        <p:nvPicPr>
          <p:cNvPr id="25" name="Image 24">
            <a:extLst>
              <a:ext uri="{FF2B5EF4-FFF2-40B4-BE49-F238E27FC236}">
                <a16:creationId xmlns:a16="http://schemas.microsoft.com/office/drawing/2014/main" id="{B7C00063-A900-F880-5924-DB6559F1DF42}"/>
              </a:ext>
            </a:extLst>
          </p:cNvPr>
          <p:cNvPicPr>
            <a:picLocks noChangeAspect="1"/>
          </p:cNvPicPr>
          <p:nvPr/>
        </p:nvPicPr>
        <p:blipFill>
          <a:blip r:embed="rId15"/>
          <a:stretch>
            <a:fillRect/>
          </a:stretch>
        </p:blipFill>
        <p:spPr>
          <a:xfrm>
            <a:off x="2820108" y="4448692"/>
            <a:ext cx="813200" cy="461642"/>
          </a:xfrm>
          <a:prstGeom prst="rect">
            <a:avLst/>
          </a:prstGeom>
        </p:spPr>
      </p:pic>
      <p:pic>
        <p:nvPicPr>
          <p:cNvPr id="27" name="Image 26">
            <a:extLst>
              <a:ext uri="{FF2B5EF4-FFF2-40B4-BE49-F238E27FC236}">
                <a16:creationId xmlns:a16="http://schemas.microsoft.com/office/drawing/2014/main" id="{22EFCA6D-26DB-5FD6-2563-0C536328F255}"/>
              </a:ext>
            </a:extLst>
          </p:cNvPr>
          <p:cNvPicPr>
            <a:picLocks noChangeAspect="1"/>
          </p:cNvPicPr>
          <p:nvPr/>
        </p:nvPicPr>
        <p:blipFill>
          <a:blip r:embed="rId16"/>
          <a:stretch>
            <a:fillRect/>
          </a:stretch>
        </p:blipFill>
        <p:spPr>
          <a:xfrm>
            <a:off x="2842600" y="5248151"/>
            <a:ext cx="598039" cy="598039"/>
          </a:xfrm>
          <a:prstGeom prst="rect">
            <a:avLst/>
          </a:prstGeom>
        </p:spPr>
      </p:pic>
      <p:pic>
        <p:nvPicPr>
          <p:cNvPr id="29" name="Image 28">
            <a:extLst>
              <a:ext uri="{FF2B5EF4-FFF2-40B4-BE49-F238E27FC236}">
                <a16:creationId xmlns:a16="http://schemas.microsoft.com/office/drawing/2014/main" id="{DDAC5409-5290-E73A-E512-ACBED147D783}"/>
              </a:ext>
            </a:extLst>
          </p:cNvPr>
          <p:cNvPicPr>
            <a:picLocks noChangeAspect="1"/>
          </p:cNvPicPr>
          <p:nvPr/>
        </p:nvPicPr>
        <p:blipFill rotWithShape="1">
          <a:blip r:embed="rId17"/>
          <a:srcRect t="18381"/>
          <a:stretch/>
        </p:blipFill>
        <p:spPr>
          <a:xfrm>
            <a:off x="941717" y="5985636"/>
            <a:ext cx="995837" cy="540485"/>
          </a:xfrm>
          <a:prstGeom prst="rect">
            <a:avLst/>
          </a:prstGeom>
        </p:spPr>
      </p:pic>
      <p:pic>
        <p:nvPicPr>
          <p:cNvPr id="31" name="Image 30">
            <a:extLst>
              <a:ext uri="{FF2B5EF4-FFF2-40B4-BE49-F238E27FC236}">
                <a16:creationId xmlns:a16="http://schemas.microsoft.com/office/drawing/2014/main" id="{6A27BD64-05BF-2816-3EF8-5D399642691B}"/>
              </a:ext>
            </a:extLst>
          </p:cNvPr>
          <p:cNvPicPr>
            <a:picLocks noChangeAspect="1"/>
          </p:cNvPicPr>
          <p:nvPr/>
        </p:nvPicPr>
        <p:blipFill>
          <a:blip r:embed="rId18"/>
          <a:stretch>
            <a:fillRect/>
          </a:stretch>
        </p:blipFill>
        <p:spPr>
          <a:xfrm>
            <a:off x="2199906" y="5925161"/>
            <a:ext cx="805421" cy="579680"/>
          </a:xfrm>
          <a:prstGeom prst="rect">
            <a:avLst/>
          </a:prstGeom>
        </p:spPr>
      </p:pic>
      <p:pic>
        <p:nvPicPr>
          <p:cNvPr id="33" name="Image 32">
            <a:extLst>
              <a:ext uri="{FF2B5EF4-FFF2-40B4-BE49-F238E27FC236}">
                <a16:creationId xmlns:a16="http://schemas.microsoft.com/office/drawing/2014/main" id="{46DABB3A-91C2-F88B-5E1F-0D478DF0FD87}"/>
              </a:ext>
            </a:extLst>
          </p:cNvPr>
          <p:cNvPicPr>
            <a:picLocks noChangeAspect="1"/>
          </p:cNvPicPr>
          <p:nvPr/>
        </p:nvPicPr>
        <p:blipFill>
          <a:blip r:embed="rId19"/>
          <a:stretch>
            <a:fillRect/>
          </a:stretch>
        </p:blipFill>
        <p:spPr>
          <a:xfrm>
            <a:off x="3239455" y="5988465"/>
            <a:ext cx="1419747" cy="491841"/>
          </a:xfrm>
          <a:prstGeom prst="rect">
            <a:avLst/>
          </a:prstGeom>
        </p:spPr>
      </p:pic>
      <p:pic>
        <p:nvPicPr>
          <p:cNvPr id="24" name="Image 23">
            <a:extLst>
              <a:ext uri="{FF2B5EF4-FFF2-40B4-BE49-F238E27FC236}">
                <a16:creationId xmlns:a16="http://schemas.microsoft.com/office/drawing/2014/main" id="{2342028C-FC8F-22BF-C445-345575DE8223}"/>
              </a:ext>
            </a:extLst>
          </p:cNvPr>
          <p:cNvPicPr>
            <a:picLocks noChangeAspect="1"/>
          </p:cNvPicPr>
          <p:nvPr/>
        </p:nvPicPr>
        <p:blipFill>
          <a:blip r:embed="rId20"/>
          <a:stretch>
            <a:fillRect/>
          </a:stretch>
        </p:blipFill>
        <p:spPr>
          <a:xfrm>
            <a:off x="1605236" y="4602562"/>
            <a:ext cx="1097159" cy="503016"/>
          </a:xfrm>
          <a:prstGeom prst="rect">
            <a:avLst/>
          </a:prstGeom>
        </p:spPr>
      </p:pic>
      <p:pic>
        <p:nvPicPr>
          <p:cNvPr id="26" name="Image 25">
            <a:extLst>
              <a:ext uri="{FF2B5EF4-FFF2-40B4-BE49-F238E27FC236}">
                <a16:creationId xmlns:a16="http://schemas.microsoft.com/office/drawing/2014/main" id="{FAB7283D-DA0E-4E71-7A71-BCA80BDA4866}"/>
              </a:ext>
            </a:extLst>
          </p:cNvPr>
          <p:cNvPicPr>
            <a:picLocks noChangeAspect="1"/>
          </p:cNvPicPr>
          <p:nvPr/>
        </p:nvPicPr>
        <p:blipFill>
          <a:blip r:embed="rId21"/>
          <a:stretch>
            <a:fillRect/>
          </a:stretch>
        </p:blipFill>
        <p:spPr>
          <a:xfrm>
            <a:off x="432443" y="2009630"/>
            <a:ext cx="3753732" cy="774312"/>
          </a:xfrm>
          <a:prstGeom prst="rect">
            <a:avLst/>
          </a:prstGeom>
        </p:spPr>
      </p:pic>
    </p:spTree>
    <p:extLst>
      <p:ext uri="{BB962C8B-B14F-4D97-AF65-F5344CB8AC3E}">
        <p14:creationId xmlns:p14="http://schemas.microsoft.com/office/powerpoint/2010/main" val="397259969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AD079-94A2-6738-D2D7-BCC8EA8E315E}"/>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8F551C6-B4E0-2F4D-814C-EDDC7ACD98AA}"/>
              </a:ext>
            </a:extLst>
          </p:cNvPr>
          <p:cNvSpPr>
            <a:spLocks noGrp="1"/>
          </p:cNvSpPr>
          <p:nvPr>
            <p:ph idx="1"/>
          </p:nvPr>
        </p:nvSpPr>
        <p:spPr>
          <a:xfrm>
            <a:off x="251520" y="4123186"/>
            <a:ext cx="8640960" cy="1953341"/>
          </a:xfrm>
        </p:spPr>
        <p:txBody>
          <a:bodyPr>
            <a:normAutofit fontScale="92500" lnSpcReduction="20000"/>
          </a:bodyPr>
          <a:lstStyle/>
          <a:p>
            <a:pPr marL="0" indent="0">
              <a:spcAft>
                <a:spcPts val="1200"/>
              </a:spcAft>
              <a:buNone/>
            </a:pPr>
            <a:r>
              <a:rPr lang="fr-FR" sz="1600" u="sng" dirty="0"/>
              <a:t>Critères retenus pour le choix du périmètre : </a:t>
            </a:r>
          </a:p>
          <a:p>
            <a:pPr>
              <a:spcAft>
                <a:spcPts val="600"/>
              </a:spcAft>
            </a:pPr>
            <a:r>
              <a:rPr lang="fr-FR" sz="1600" b="1" dirty="0">
                <a:solidFill>
                  <a:srgbClr val="002060"/>
                </a:solidFill>
              </a:rPr>
              <a:t>Patrimoine et compétences </a:t>
            </a:r>
            <a:r>
              <a:rPr lang="fr-FR" sz="1600" dirty="0"/>
              <a:t>des collectivités ; </a:t>
            </a:r>
          </a:p>
          <a:p>
            <a:pPr>
              <a:spcAft>
                <a:spcPts val="600"/>
              </a:spcAft>
            </a:pPr>
            <a:r>
              <a:rPr lang="fr-FR" sz="1600" b="1" dirty="0">
                <a:solidFill>
                  <a:srgbClr val="002060"/>
                </a:solidFill>
              </a:rPr>
              <a:t>Obligation règlementaire </a:t>
            </a:r>
            <a:r>
              <a:rPr lang="fr-FR" sz="1600" dirty="0"/>
              <a:t>(décret tertiaire, loi </a:t>
            </a:r>
            <a:r>
              <a:rPr lang="fr-FR" sz="1600" dirty="0" err="1"/>
              <a:t>Egalim</a:t>
            </a:r>
            <a:r>
              <a:rPr lang="fr-FR" sz="1600" dirty="0"/>
              <a:t>, verdissement des véhicules..) ; </a:t>
            </a:r>
          </a:p>
          <a:p>
            <a:pPr>
              <a:spcAft>
                <a:spcPts val="600"/>
              </a:spcAft>
            </a:pPr>
            <a:r>
              <a:rPr lang="fr-FR" sz="1600" dirty="0"/>
              <a:t>Importance de l’action en termes de </a:t>
            </a:r>
            <a:r>
              <a:rPr lang="fr-FR" sz="1600" b="1" dirty="0">
                <a:solidFill>
                  <a:srgbClr val="002060"/>
                </a:solidFill>
              </a:rPr>
              <a:t>réduction de gaz à effet de serre </a:t>
            </a:r>
            <a:r>
              <a:rPr lang="fr-FR" sz="1600" dirty="0"/>
              <a:t>et </a:t>
            </a:r>
            <a:r>
              <a:rPr lang="fr-FR" sz="1600" b="1" dirty="0">
                <a:solidFill>
                  <a:srgbClr val="002060"/>
                </a:solidFill>
              </a:rPr>
              <a:t>de coûts d’investissements</a:t>
            </a:r>
            <a:r>
              <a:rPr lang="fr-FR" sz="1600" dirty="0"/>
              <a:t> ;</a:t>
            </a:r>
          </a:p>
          <a:p>
            <a:pPr>
              <a:spcAft>
                <a:spcPts val="600"/>
              </a:spcAft>
            </a:pPr>
            <a:r>
              <a:rPr lang="fr-FR" sz="1600" i="1" dirty="0"/>
              <a:t>(Maturité du sujet / existence de données et de trajectoires sur lesquelles s’appuyer).</a:t>
            </a:r>
          </a:p>
        </p:txBody>
      </p:sp>
      <p:sp>
        <p:nvSpPr>
          <p:cNvPr id="3" name="Titre 2">
            <a:extLst>
              <a:ext uri="{FF2B5EF4-FFF2-40B4-BE49-F238E27FC236}">
                <a16:creationId xmlns:a16="http://schemas.microsoft.com/office/drawing/2014/main" id="{4F6A1028-7B34-8F3D-DACA-44D4FF3D4EC7}"/>
              </a:ext>
            </a:extLst>
          </p:cNvPr>
          <p:cNvSpPr>
            <a:spLocks noGrp="1"/>
          </p:cNvSpPr>
          <p:nvPr>
            <p:ph type="title"/>
          </p:nvPr>
        </p:nvSpPr>
        <p:spPr/>
        <p:txBody>
          <a:bodyPr>
            <a:normAutofit/>
          </a:bodyPr>
          <a:lstStyle/>
          <a:p>
            <a:pPr algn="just">
              <a:lnSpc>
                <a:spcPct val="107000"/>
              </a:lnSpc>
              <a:spcAft>
                <a:spcPts val="800"/>
              </a:spcAft>
            </a:pPr>
            <a:r>
              <a:rPr lang="fr-FR" sz="1800" b="1" dirty="0"/>
              <a:t>PERIMETRE DE L’ETUDE</a:t>
            </a:r>
          </a:p>
        </p:txBody>
      </p:sp>
      <p:sp>
        <p:nvSpPr>
          <p:cNvPr id="4" name="Espace réservé du texte 3">
            <a:extLst>
              <a:ext uri="{FF2B5EF4-FFF2-40B4-BE49-F238E27FC236}">
                <a16:creationId xmlns:a16="http://schemas.microsoft.com/office/drawing/2014/main" id="{AABAD719-5592-006C-E6FA-8C311C922576}"/>
              </a:ext>
            </a:extLst>
          </p:cNvPr>
          <p:cNvSpPr>
            <a:spLocks noGrp="1"/>
          </p:cNvSpPr>
          <p:nvPr>
            <p:ph type="body" sz="quarter" idx="10"/>
          </p:nvPr>
        </p:nvSpPr>
        <p:spPr/>
        <p:txBody>
          <a:bodyPr/>
          <a:lstStyle/>
          <a:p>
            <a:r>
              <a:rPr lang="fr-FR" dirty="0"/>
              <a:t>Méthodologie</a:t>
            </a:r>
          </a:p>
        </p:txBody>
      </p:sp>
      <p:sp>
        <p:nvSpPr>
          <p:cNvPr id="5" name="Rectangle 4">
            <a:extLst>
              <a:ext uri="{FF2B5EF4-FFF2-40B4-BE49-F238E27FC236}">
                <a16:creationId xmlns:a16="http://schemas.microsoft.com/office/drawing/2014/main" id="{8D012CF4-F179-16D2-B0FA-B2EB07C2C4E6}"/>
              </a:ext>
            </a:extLst>
          </p:cNvPr>
          <p:cNvSpPr/>
          <p:nvPr/>
        </p:nvSpPr>
        <p:spPr>
          <a:xfrm>
            <a:off x="323528" y="1946412"/>
            <a:ext cx="4176464" cy="1728192"/>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prstClr val="white"/>
                </a:solidFill>
                <a:effectLst/>
                <a:uLnTx/>
                <a:uFillTx/>
                <a:latin typeface="Helvetica"/>
                <a:ea typeface="+mn-ea"/>
                <a:cs typeface="+mn-cs"/>
              </a:rPr>
              <a:t>TRANSPORT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prstClr val="white"/>
                </a:solidFill>
                <a:effectLst/>
                <a:uLnTx/>
                <a:uFillTx/>
                <a:latin typeface="Helvetica"/>
                <a:ea typeface="+mn-ea"/>
                <a:cs typeface="+mn-cs"/>
              </a:rPr>
              <a:t>BATIMENT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prstClr val="white"/>
                </a:solidFill>
                <a:effectLst/>
                <a:uLnTx/>
                <a:uFillTx/>
                <a:latin typeface="Helvetica"/>
                <a:ea typeface="+mn-ea"/>
                <a:cs typeface="+mn-cs"/>
              </a:rPr>
              <a:t>ENERGIE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prstClr val="white"/>
                </a:solidFill>
                <a:effectLst/>
                <a:uLnTx/>
                <a:uFillTx/>
                <a:latin typeface="Helvetica"/>
                <a:ea typeface="+mn-ea"/>
                <a:cs typeface="+mn-cs"/>
              </a:rPr>
              <a:t>AGRICULTURE/ALIMENTATION</a:t>
            </a:r>
          </a:p>
        </p:txBody>
      </p:sp>
      <p:sp>
        <p:nvSpPr>
          <p:cNvPr id="6" name="Rectangle 5">
            <a:extLst>
              <a:ext uri="{FF2B5EF4-FFF2-40B4-BE49-F238E27FC236}">
                <a16:creationId xmlns:a16="http://schemas.microsoft.com/office/drawing/2014/main" id="{C85D1C87-F47F-1EEA-0BE7-CDD56B20ADF4}"/>
              </a:ext>
            </a:extLst>
          </p:cNvPr>
          <p:cNvSpPr/>
          <p:nvPr/>
        </p:nvSpPr>
        <p:spPr>
          <a:xfrm>
            <a:off x="323528" y="1547667"/>
            <a:ext cx="4176464" cy="42366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ACC435"/>
                </a:solidFill>
                <a:effectLst/>
                <a:uLnTx/>
                <a:uFillTx/>
                <a:latin typeface="Helvetica"/>
                <a:ea typeface="+mn-ea"/>
                <a:cs typeface="+mn-cs"/>
              </a:rPr>
              <a:t>PERIMETRE DU CHIFFRAGE</a:t>
            </a:r>
          </a:p>
        </p:txBody>
      </p:sp>
      <p:sp>
        <p:nvSpPr>
          <p:cNvPr id="7" name="Rectangle 6">
            <a:extLst>
              <a:ext uri="{FF2B5EF4-FFF2-40B4-BE49-F238E27FC236}">
                <a16:creationId xmlns:a16="http://schemas.microsoft.com/office/drawing/2014/main" id="{8381B856-8768-3844-92A6-251E1666EA86}"/>
              </a:ext>
            </a:extLst>
          </p:cNvPr>
          <p:cNvSpPr/>
          <p:nvPr/>
        </p:nvSpPr>
        <p:spPr>
          <a:xfrm>
            <a:off x="4644008" y="1547667"/>
            <a:ext cx="4176464" cy="42366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C94450"/>
                </a:solidFill>
                <a:effectLst/>
                <a:uLnTx/>
                <a:uFillTx/>
                <a:latin typeface="Helvetica"/>
                <a:ea typeface="+mn-ea"/>
                <a:cs typeface="+mn-cs"/>
              </a:rPr>
              <a:t>HORS PERIMETRE</a:t>
            </a:r>
          </a:p>
        </p:txBody>
      </p:sp>
      <p:sp>
        <p:nvSpPr>
          <p:cNvPr id="9" name="Rectangle 8">
            <a:extLst>
              <a:ext uri="{FF2B5EF4-FFF2-40B4-BE49-F238E27FC236}">
                <a16:creationId xmlns:a16="http://schemas.microsoft.com/office/drawing/2014/main" id="{F6C10EE8-2573-3B6E-8B05-26827FB94821}"/>
              </a:ext>
            </a:extLst>
          </p:cNvPr>
          <p:cNvSpPr/>
          <p:nvPr/>
        </p:nvSpPr>
        <p:spPr>
          <a:xfrm>
            <a:off x="4644008" y="1971331"/>
            <a:ext cx="2304256" cy="172819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prstClr val="white"/>
                </a:solidFill>
                <a:effectLst/>
                <a:uLnTx/>
                <a:uFillTx/>
                <a:latin typeface="Helvetica"/>
                <a:ea typeface="+mn-ea"/>
                <a:cs typeface="+mn-cs"/>
              </a:rPr>
              <a:t>CONSTRUCTION NEUVE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prstClr val="white"/>
                </a:solidFill>
                <a:effectLst/>
                <a:uLnTx/>
                <a:uFillTx/>
                <a:latin typeface="Helvetica"/>
                <a:ea typeface="+mn-ea"/>
                <a:cs typeface="+mn-cs"/>
              </a:rPr>
              <a:t>DECHETS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prstClr val="white"/>
                </a:solidFill>
                <a:effectLst/>
                <a:uLnTx/>
                <a:uFillTx/>
                <a:latin typeface="Helvetica"/>
                <a:ea typeface="+mn-ea"/>
                <a:cs typeface="+mn-cs"/>
              </a:rPr>
              <a:t>EAU ET ASSAINISSEMENT </a:t>
            </a:r>
          </a:p>
        </p:txBody>
      </p:sp>
      <p:sp>
        <p:nvSpPr>
          <p:cNvPr id="10" name="Rectangle 9">
            <a:extLst>
              <a:ext uri="{FF2B5EF4-FFF2-40B4-BE49-F238E27FC236}">
                <a16:creationId xmlns:a16="http://schemas.microsoft.com/office/drawing/2014/main" id="{E3386949-A5A2-D21D-701A-F44F81D8DA94}"/>
              </a:ext>
            </a:extLst>
          </p:cNvPr>
          <p:cNvSpPr/>
          <p:nvPr/>
        </p:nvSpPr>
        <p:spPr>
          <a:xfrm>
            <a:off x="6876256" y="1971330"/>
            <a:ext cx="1960002" cy="1728192"/>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prstClr val="white"/>
                </a:solidFill>
                <a:effectLst/>
                <a:uLnTx/>
                <a:uFillTx/>
                <a:latin typeface="Helvetica"/>
                <a:ea typeface="+mn-ea"/>
                <a:cs typeface="+mn-cs"/>
              </a:rPr>
              <a:t>COUT ET SURCOUT ADAPTATION </a:t>
            </a:r>
          </a:p>
        </p:txBody>
      </p:sp>
    </p:spTree>
    <p:extLst>
      <p:ext uri="{BB962C8B-B14F-4D97-AF65-F5344CB8AC3E}">
        <p14:creationId xmlns:p14="http://schemas.microsoft.com/office/powerpoint/2010/main" val="504644938"/>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8F7F1-59DD-0E18-BF5B-04C8766BB0E6}"/>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2CF414C-32D4-94EF-B6BF-18128610A351}"/>
              </a:ext>
            </a:extLst>
          </p:cNvPr>
          <p:cNvSpPr>
            <a:spLocks noGrp="1"/>
          </p:cNvSpPr>
          <p:nvPr>
            <p:ph idx="1"/>
          </p:nvPr>
        </p:nvSpPr>
        <p:spPr>
          <a:xfrm>
            <a:off x="94392" y="1498925"/>
            <a:ext cx="8640960" cy="3644968"/>
          </a:xfrm>
        </p:spPr>
        <p:txBody>
          <a:bodyPr>
            <a:normAutofit/>
          </a:bodyPr>
          <a:lstStyle/>
          <a:p>
            <a:pPr marL="0" indent="0">
              <a:buNone/>
            </a:pPr>
            <a:r>
              <a:rPr lang="fr-FR" sz="1600" dirty="0">
                <a:latin typeface="Helvetica" panose="020B0604020202020204" pitchFamily="34" charset="0"/>
                <a:cs typeface="Helvetica" panose="020B0604020202020204" pitchFamily="34" charset="0"/>
                <a:sym typeface="Wingdings" panose="05000000000000000000" pitchFamily="2" charset="2"/>
              </a:rPr>
              <a:t> </a:t>
            </a:r>
            <a:r>
              <a:rPr lang="fr-FR" sz="1600" dirty="0">
                <a:latin typeface="Helvetica" panose="020B0604020202020204" pitchFamily="34" charset="0"/>
                <a:cs typeface="Helvetica" panose="020B0604020202020204" pitchFamily="34" charset="0"/>
              </a:rPr>
              <a:t>Pour chaque poste d’investissement du périmètre, objectif = estimer la trajectoire des besoins </a:t>
            </a:r>
            <a:r>
              <a:rPr lang="fr-FR" sz="1600" b="1" dirty="0">
                <a:solidFill>
                  <a:srgbClr val="002060"/>
                </a:solidFill>
                <a:latin typeface="Helvetica" panose="020B0604020202020204" pitchFamily="34" charset="0"/>
                <a:cs typeface="Helvetica" panose="020B0604020202020204" pitchFamily="34" charset="0"/>
              </a:rPr>
              <a:t>d’investissement </a:t>
            </a:r>
            <a:r>
              <a:rPr lang="fr-FR" sz="1600" u="sng" dirty="0">
                <a:latin typeface="Helvetica" panose="020B0604020202020204" pitchFamily="34" charset="0"/>
                <a:cs typeface="Helvetica" panose="020B0604020202020204" pitchFamily="34" charset="0"/>
              </a:rPr>
              <a:t>par scénario (SNBC et 4 scénarios </a:t>
            </a:r>
            <a:r>
              <a:rPr lang="fr-FR" sz="1600" u="sng" dirty="0" err="1">
                <a:latin typeface="Helvetica" panose="020B0604020202020204" pitchFamily="34" charset="0"/>
                <a:cs typeface="Helvetica" panose="020B0604020202020204" pitchFamily="34" charset="0"/>
              </a:rPr>
              <a:t>Ademe</a:t>
            </a:r>
            <a:r>
              <a:rPr lang="fr-FR" sz="1600" u="sng" dirty="0">
                <a:latin typeface="Helvetica" panose="020B0604020202020204" pitchFamily="34" charset="0"/>
                <a:cs typeface="Helvetica" panose="020B0604020202020204" pitchFamily="34" charset="0"/>
              </a:rPr>
              <a:t>) </a:t>
            </a:r>
            <a:r>
              <a:rPr lang="fr-FR" sz="1600" dirty="0">
                <a:latin typeface="Helvetica" panose="020B0604020202020204" pitchFamily="34" charset="0"/>
                <a:cs typeface="Helvetica" panose="020B0604020202020204" pitchFamily="34" charset="0"/>
              </a:rPr>
              <a:t>et par </a:t>
            </a:r>
            <a:r>
              <a:rPr lang="fr-FR" sz="1600" u="sng" dirty="0">
                <a:latin typeface="Helvetica" panose="020B0604020202020204" pitchFamily="34" charset="0"/>
                <a:cs typeface="Helvetica" panose="020B0604020202020204" pitchFamily="34" charset="0"/>
              </a:rPr>
              <a:t>bloc de collectivités </a:t>
            </a:r>
            <a:endParaRPr lang="fr-FR" sz="1600" u="sng" dirty="0"/>
          </a:p>
          <a:p>
            <a:pPr lvl="1"/>
            <a:endParaRPr lang="fr-FR" sz="1600" dirty="0">
              <a:latin typeface="Helvetica" panose="020B0604020202020204" pitchFamily="34" charset="0"/>
              <a:cs typeface="Helvetica" panose="020B0604020202020204" pitchFamily="34" charset="0"/>
              <a:sym typeface="Wingdings" panose="05000000000000000000" pitchFamily="2" charset="2"/>
            </a:endParaRPr>
          </a:p>
          <a:p>
            <a:pPr>
              <a:spcAft>
                <a:spcPts val="1200"/>
              </a:spcAft>
              <a:buFont typeface="Wingdings" panose="05000000000000000000" pitchFamily="2" charset="2"/>
              <a:buChar char="è"/>
            </a:pPr>
            <a:r>
              <a:rPr lang="fr-FR" sz="1600" dirty="0">
                <a:latin typeface="Helvetica" panose="020B0604020202020204" pitchFamily="34" charset="0"/>
                <a:cs typeface="Helvetica" panose="020B0604020202020204" pitchFamily="34" charset="0"/>
              </a:rPr>
              <a:t>Approche technico-économique </a:t>
            </a:r>
            <a:r>
              <a:rPr lang="fr-FR" sz="1600" b="1" dirty="0">
                <a:solidFill>
                  <a:srgbClr val="002060"/>
                </a:solidFill>
                <a:latin typeface="Helvetica" panose="020B0604020202020204" pitchFamily="34" charset="0"/>
                <a:cs typeface="Helvetica" panose="020B0604020202020204" pitchFamily="34" charset="0"/>
              </a:rPr>
              <a:t>en trois étapes </a:t>
            </a:r>
            <a:r>
              <a:rPr lang="fr-FR" sz="1600" dirty="0">
                <a:latin typeface="Helvetica" panose="020B0604020202020204" pitchFamily="34" charset="0"/>
                <a:cs typeface="Helvetica" panose="020B0604020202020204" pitchFamily="34" charset="0"/>
              </a:rPr>
              <a:t>:</a:t>
            </a:r>
          </a:p>
          <a:p>
            <a:pPr lvl="1" indent="-342900">
              <a:spcBef>
                <a:spcPts val="600"/>
              </a:spcBef>
              <a:spcAft>
                <a:spcPts val="1200"/>
              </a:spcAft>
              <a:buFont typeface="+mj-lt"/>
              <a:buAutoNum type="arabicParenR"/>
            </a:pPr>
            <a:r>
              <a:rPr lang="fr-FR" sz="1600" dirty="0">
                <a:solidFill>
                  <a:schemeClr val="tx1"/>
                </a:solidFill>
              </a:rPr>
              <a:t>Recensement des équipements à déployer au niveau national pour atteindre les objectifs sectoriels (km de pistes cyclables, km de RCU, nombre de m2 à rénover…)</a:t>
            </a:r>
          </a:p>
          <a:p>
            <a:pPr lvl="1" indent="-342900">
              <a:spcBef>
                <a:spcPts val="600"/>
              </a:spcBef>
              <a:spcAft>
                <a:spcPts val="1200"/>
              </a:spcAft>
              <a:buFont typeface="+mj-lt"/>
              <a:buAutoNum type="arabicParenR"/>
            </a:pPr>
            <a:r>
              <a:rPr lang="fr-FR" sz="1600" dirty="0">
                <a:solidFill>
                  <a:schemeClr val="tx1"/>
                </a:solidFill>
              </a:rPr>
              <a:t>Application de coûts unitaires </a:t>
            </a:r>
          </a:p>
          <a:p>
            <a:pPr lvl="1" indent="-342900">
              <a:spcBef>
                <a:spcPts val="600"/>
              </a:spcBef>
              <a:spcAft>
                <a:spcPts val="1200"/>
              </a:spcAft>
              <a:buFont typeface="+mj-lt"/>
              <a:buAutoNum type="arabicParenR"/>
            </a:pPr>
            <a:r>
              <a:rPr lang="fr-FR" sz="1600" dirty="0">
                <a:solidFill>
                  <a:schemeClr val="tx1"/>
                </a:solidFill>
              </a:rPr>
              <a:t>Hypothèses pour estimer la part des besoins portée par chaque bloc de collectivités (d’après compétences et part historique dans les investissements)</a:t>
            </a:r>
          </a:p>
          <a:p>
            <a:pPr>
              <a:buFont typeface="Wingdings" panose="05000000000000000000" pitchFamily="2" charset="2"/>
              <a:buChar char="è"/>
            </a:pPr>
            <a:endParaRPr lang="fr-FR" sz="1350" dirty="0">
              <a:latin typeface="Helvetica" panose="020B0604020202020204" pitchFamily="34" charset="0"/>
              <a:cs typeface="Helvetica" panose="020B0604020202020204" pitchFamily="34" charset="0"/>
            </a:endParaRPr>
          </a:p>
        </p:txBody>
      </p:sp>
      <p:sp>
        <p:nvSpPr>
          <p:cNvPr id="4" name="Espace réservé du texte 3">
            <a:extLst>
              <a:ext uri="{FF2B5EF4-FFF2-40B4-BE49-F238E27FC236}">
                <a16:creationId xmlns:a16="http://schemas.microsoft.com/office/drawing/2014/main" id="{1A807EDB-DB78-384E-72C5-15DDCF8F24B7}"/>
              </a:ext>
            </a:extLst>
          </p:cNvPr>
          <p:cNvSpPr>
            <a:spLocks noGrp="1"/>
          </p:cNvSpPr>
          <p:nvPr>
            <p:ph type="body" sz="quarter" idx="10"/>
          </p:nvPr>
        </p:nvSpPr>
        <p:spPr/>
        <p:txBody>
          <a:bodyPr/>
          <a:lstStyle/>
          <a:p>
            <a:r>
              <a:rPr lang="fr-FR" dirty="0"/>
              <a:t>Méthodologie</a:t>
            </a:r>
          </a:p>
        </p:txBody>
      </p:sp>
      <p:sp>
        <p:nvSpPr>
          <p:cNvPr id="18" name="Titre 2">
            <a:extLst>
              <a:ext uri="{FF2B5EF4-FFF2-40B4-BE49-F238E27FC236}">
                <a16:creationId xmlns:a16="http://schemas.microsoft.com/office/drawing/2014/main" id="{ED3CC412-82F6-188F-8023-BA55AC26EB45}"/>
              </a:ext>
            </a:extLst>
          </p:cNvPr>
          <p:cNvSpPr>
            <a:spLocks noGrp="1"/>
          </p:cNvSpPr>
          <p:nvPr>
            <p:ph type="title"/>
          </p:nvPr>
        </p:nvSpPr>
        <p:spPr>
          <a:xfrm>
            <a:off x="264453" y="465042"/>
            <a:ext cx="8640960" cy="540060"/>
          </a:xfrm>
        </p:spPr>
        <p:txBody>
          <a:bodyPr>
            <a:normAutofit fontScale="90000"/>
          </a:bodyPr>
          <a:lstStyle/>
          <a:p>
            <a:r>
              <a:rPr lang="fr-FR" sz="2000" b="1" dirty="0">
                <a:latin typeface="Helvetica" panose="020B0604020202020204" pitchFamily="34" charset="0"/>
                <a:cs typeface="Helvetica" panose="020B0604020202020204" pitchFamily="34" charset="0"/>
              </a:rPr>
              <a:t>METHODOLOGIE POUR LE CHIFFRAGE DES BESOINS</a:t>
            </a:r>
            <a:br>
              <a:rPr lang="fr-FR" dirty="0">
                <a:latin typeface="Helvetica" panose="020B0604020202020204" pitchFamily="34" charset="0"/>
                <a:cs typeface="Helvetica" panose="020B0604020202020204" pitchFamily="34" charset="0"/>
              </a:rPr>
            </a:br>
            <a:r>
              <a:rPr lang="fr-FR" sz="1800" dirty="0">
                <a:latin typeface="Helvetica" panose="020B0604020202020204" pitchFamily="34" charset="0"/>
                <a:cs typeface="Helvetica" panose="020B0604020202020204" pitchFamily="34" charset="0"/>
              </a:rPr>
              <a:t>(investissements)</a:t>
            </a:r>
          </a:p>
        </p:txBody>
      </p:sp>
      <p:sp>
        <p:nvSpPr>
          <p:cNvPr id="3" name="Rectangle 2">
            <a:extLst>
              <a:ext uri="{FF2B5EF4-FFF2-40B4-BE49-F238E27FC236}">
                <a16:creationId xmlns:a16="http://schemas.microsoft.com/office/drawing/2014/main" id="{3F30F572-9548-A5F9-6818-F3539C18AD68}"/>
              </a:ext>
            </a:extLst>
          </p:cNvPr>
          <p:cNvSpPr/>
          <p:nvPr/>
        </p:nvSpPr>
        <p:spPr>
          <a:xfrm>
            <a:off x="251520" y="5301208"/>
            <a:ext cx="8519617" cy="1080120"/>
          </a:xfrm>
          <a:prstGeom prst="rect">
            <a:avLst/>
          </a:prstGeom>
          <a:solidFill>
            <a:schemeClr val="accent3"/>
          </a:solidFill>
        </p:spPr>
        <p:style>
          <a:lnRef idx="1">
            <a:schemeClr val="accent3"/>
          </a:lnRef>
          <a:fillRef idx="2">
            <a:schemeClr val="accent3"/>
          </a:fillRef>
          <a:effectRef idx="1">
            <a:schemeClr val="accent3"/>
          </a:effectRef>
          <a:fontRef idx="minor">
            <a:schemeClr val="dk1"/>
          </a:fontRef>
        </p:style>
        <p:txBody>
          <a:bodyPr rtlCol="0" anchor="ctr"/>
          <a:lstStyle/>
          <a:p>
            <a:pPr marL="180000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1200" b="1" i="0" u="none" strike="noStrike" kern="1200" cap="none" spc="0" normalizeH="0" baseline="0" noProof="0" dirty="0">
                <a:ln>
                  <a:noFill/>
                </a:ln>
                <a:solidFill>
                  <a:prstClr val="white"/>
                </a:solidFill>
                <a:effectLst/>
                <a:uLnTx/>
                <a:uFillTx/>
                <a:latin typeface="Helvetica"/>
                <a:ea typeface="+mn-ea"/>
                <a:cs typeface="+mn-cs"/>
              </a:rPr>
              <a:t>Revues de littérature sectorielles ; </a:t>
            </a:r>
          </a:p>
          <a:p>
            <a:pPr marL="180000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1200" b="1" i="0" u="none" strike="noStrike" kern="1200" cap="none" spc="0" normalizeH="0" baseline="0" noProof="0" dirty="0">
                <a:ln>
                  <a:noFill/>
                </a:ln>
                <a:solidFill>
                  <a:prstClr val="white"/>
                </a:solidFill>
                <a:effectLst/>
                <a:uLnTx/>
                <a:uFillTx/>
                <a:latin typeface="Helvetica"/>
                <a:ea typeface="+mn-ea"/>
                <a:cs typeface="+mn-cs"/>
              </a:rPr>
              <a:t>Entretiens avec des collectivités et des experts sectoriels ; </a:t>
            </a:r>
          </a:p>
          <a:p>
            <a:pPr marL="180000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FR" sz="1200" b="1" i="0" u="none" strike="noStrike" kern="1200" cap="none" spc="0" normalizeH="0" baseline="0" noProof="0" dirty="0">
                <a:ln>
                  <a:noFill/>
                </a:ln>
                <a:solidFill>
                  <a:prstClr val="white"/>
                </a:solidFill>
                <a:effectLst/>
                <a:uLnTx/>
                <a:uFillTx/>
                <a:latin typeface="Helvetica"/>
                <a:ea typeface="+mn-ea"/>
                <a:cs typeface="+mn-cs"/>
              </a:rPr>
              <a:t>Travaux menés sur les investissements climat à l’échelle nationale par I4CE (Panorama des financements climat, Edition 2022).</a:t>
            </a:r>
          </a:p>
        </p:txBody>
      </p:sp>
      <p:pic>
        <p:nvPicPr>
          <p:cNvPr id="7" name="Graphique 6" descr="Tête avec engrenages contour">
            <a:extLst>
              <a:ext uri="{FF2B5EF4-FFF2-40B4-BE49-F238E27FC236}">
                <a16:creationId xmlns:a16="http://schemas.microsoft.com/office/drawing/2014/main" id="{9B478FA0-A16A-40EF-7C85-20F3C9D3B7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3946" y="5760548"/>
            <a:ext cx="477457" cy="477457"/>
          </a:xfrm>
          <a:prstGeom prst="rect">
            <a:avLst/>
          </a:prstGeom>
        </p:spPr>
      </p:pic>
      <p:pic>
        <p:nvPicPr>
          <p:cNvPr id="9" name="Graphique 8" descr="Livre ouvert contour">
            <a:extLst>
              <a:ext uri="{FF2B5EF4-FFF2-40B4-BE49-F238E27FC236}">
                <a16:creationId xmlns:a16="http://schemas.microsoft.com/office/drawing/2014/main" id="{77A9C0D0-1621-45B2-D057-91E42C278A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9172" y="5760548"/>
            <a:ext cx="477457" cy="477457"/>
          </a:xfrm>
          <a:prstGeom prst="rect">
            <a:avLst/>
          </a:prstGeom>
        </p:spPr>
      </p:pic>
      <p:sp>
        <p:nvSpPr>
          <p:cNvPr id="16" name="Rectangle 15">
            <a:extLst>
              <a:ext uri="{FF2B5EF4-FFF2-40B4-BE49-F238E27FC236}">
                <a16:creationId xmlns:a16="http://schemas.microsoft.com/office/drawing/2014/main" id="{932DA835-F2E4-BFFD-7E63-0A7749E9F6BC}"/>
              </a:ext>
            </a:extLst>
          </p:cNvPr>
          <p:cNvSpPr/>
          <p:nvPr/>
        </p:nvSpPr>
        <p:spPr>
          <a:xfrm>
            <a:off x="307756" y="5404518"/>
            <a:ext cx="1462833" cy="322915"/>
          </a:xfrm>
          <a:prstGeom prst="rect">
            <a:avLst/>
          </a:prstGeom>
          <a:solidFill>
            <a:schemeClr val="accent3"/>
          </a:solid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Helvetica"/>
                <a:ea typeface="+mn-ea"/>
                <a:cs typeface="+mn-cs"/>
              </a:rPr>
              <a:t>SOURCES</a:t>
            </a:r>
          </a:p>
        </p:txBody>
      </p:sp>
    </p:spTree>
    <p:extLst>
      <p:ext uri="{BB962C8B-B14F-4D97-AF65-F5344CB8AC3E}">
        <p14:creationId xmlns:p14="http://schemas.microsoft.com/office/powerpoint/2010/main" val="401948601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7FEC4-ABAA-F7D8-80C4-312E93865167}"/>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2AC088DB-C84A-3D8D-8FA5-BC5749447180}"/>
              </a:ext>
            </a:extLst>
          </p:cNvPr>
          <p:cNvSpPr>
            <a:spLocks noGrp="1"/>
          </p:cNvSpPr>
          <p:nvPr>
            <p:ph type="title"/>
          </p:nvPr>
        </p:nvSpPr>
        <p:spPr/>
        <p:txBody>
          <a:bodyPr>
            <a:noAutofit/>
          </a:bodyPr>
          <a:lstStyle/>
          <a:p>
            <a:r>
              <a:rPr lang="fr-FR" sz="1600" b="1" dirty="0"/>
              <a:t>QU’ENTEND-ON PAR « INVESTISSEMENT DES COLLECTIVITES ? »</a:t>
            </a:r>
          </a:p>
        </p:txBody>
      </p:sp>
      <p:sp>
        <p:nvSpPr>
          <p:cNvPr id="4" name="Espace réservé du texte 3">
            <a:extLst>
              <a:ext uri="{FF2B5EF4-FFF2-40B4-BE49-F238E27FC236}">
                <a16:creationId xmlns:a16="http://schemas.microsoft.com/office/drawing/2014/main" id="{D20821DC-DC58-99C8-C2DF-B7AC2FF7850B}"/>
              </a:ext>
            </a:extLst>
          </p:cNvPr>
          <p:cNvSpPr>
            <a:spLocks noGrp="1"/>
          </p:cNvSpPr>
          <p:nvPr>
            <p:ph type="body" sz="quarter" idx="10"/>
          </p:nvPr>
        </p:nvSpPr>
        <p:spPr/>
        <p:txBody>
          <a:bodyPr/>
          <a:lstStyle/>
          <a:p>
            <a:r>
              <a:rPr lang="fr-FR" dirty="0">
                <a:solidFill>
                  <a:schemeClr val="tx2"/>
                </a:solidFill>
              </a:rPr>
              <a:t>Résultats - Investissements</a:t>
            </a:r>
          </a:p>
          <a:p>
            <a:endParaRPr lang="fr-FR" dirty="0"/>
          </a:p>
        </p:txBody>
      </p:sp>
      <p:grpSp>
        <p:nvGrpSpPr>
          <p:cNvPr id="8" name="Groupe 7">
            <a:extLst>
              <a:ext uri="{FF2B5EF4-FFF2-40B4-BE49-F238E27FC236}">
                <a16:creationId xmlns:a16="http://schemas.microsoft.com/office/drawing/2014/main" id="{1A44A635-6ADE-B753-260D-A5037FC3ACA6}"/>
              </a:ext>
            </a:extLst>
          </p:cNvPr>
          <p:cNvGrpSpPr/>
          <p:nvPr/>
        </p:nvGrpSpPr>
        <p:grpSpPr>
          <a:xfrm>
            <a:off x="514278" y="3137738"/>
            <a:ext cx="8115444" cy="3156412"/>
            <a:chOff x="531406" y="1894982"/>
            <a:chExt cx="8081187" cy="2867282"/>
          </a:xfrm>
        </p:grpSpPr>
        <p:pic>
          <p:nvPicPr>
            <p:cNvPr id="6" name="Image 5">
              <a:extLst>
                <a:ext uri="{FF2B5EF4-FFF2-40B4-BE49-F238E27FC236}">
                  <a16:creationId xmlns:a16="http://schemas.microsoft.com/office/drawing/2014/main" id="{E8670812-DFC7-0AAA-5906-B90BB34D00A9}"/>
                </a:ext>
              </a:extLst>
            </p:cNvPr>
            <p:cNvPicPr>
              <a:picLocks noChangeAspect="1"/>
            </p:cNvPicPr>
            <p:nvPr/>
          </p:nvPicPr>
          <p:blipFill>
            <a:blip r:embed="rId3"/>
            <a:stretch>
              <a:fillRect/>
            </a:stretch>
          </p:blipFill>
          <p:spPr>
            <a:xfrm>
              <a:off x="531406" y="1894982"/>
              <a:ext cx="8081187" cy="2867282"/>
            </a:xfrm>
            <a:prstGeom prst="rect">
              <a:avLst/>
            </a:prstGeom>
          </p:spPr>
        </p:pic>
        <p:sp>
          <p:nvSpPr>
            <p:cNvPr id="7" name="Rectangle 6">
              <a:extLst>
                <a:ext uri="{FF2B5EF4-FFF2-40B4-BE49-F238E27FC236}">
                  <a16:creationId xmlns:a16="http://schemas.microsoft.com/office/drawing/2014/main" id="{9AE8559E-1330-90BE-FA54-9A0AFEE93AC8}"/>
                </a:ext>
              </a:extLst>
            </p:cNvPr>
            <p:cNvSpPr/>
            <p:nvPr/>
          </p:nvSpPr>
          <p:spPr>
            <a:xfrm>
              <a:off x="3542190" y="3089429"/>
              <a:ext cx="2334827" cy="754602"/>
            </a:xfrm>
            <a:prstGeom prst="rect">
              <a:avLst/>
            </a:prstGeom>
            <a:solidFill>
              <a:srgbClr val="203F7E"/>
            </a:solidFill>
            <a:ln>
              <a:solidFill>
                <a:srgbClr val="002E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white"/>
                  </a:solidFill>
                  <a:effectLst/>
                  <a:uLnTx/>
                  <a:uFillTx/>
                  <a:latin typeface="Helvetica"/>
                  <a:ea typeface="+mn-ea"/>
                  <a:cs typeface="+mn-cs"/>
                </a:rPr>
                <a:t>INVESTISSEMENTS DIRECTS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white"/>
                  </a:solidFill>
                  <a:effectLst/>
                  <a:uLnTx/>
                  <a:uFillTx/>
                  <a:latin typeface="Helvetica"/>
                  <a:ea typeface="+mn-ea"/>
                  <a:cs typeface="+mn-cs"/>
                </a:rPr>
                <a:t> (EN TANT QUE PORTEUR DE PROJET)</a:t>
              </a:r>
            </a:p>
          </p:txBody>
        </p:sp>
      </p:grpSp>
      <p:sp>
        <p:nvSpPr>
          <p:cNvPr id="9" name="Rectangle 8">
            <a:extLst>
              <a:ext uri="{FF2B5EF4-FFF2-40B4-BE49-F238E27FC236}">
                <a16:creationId xmlns:a16="http://schemas.microsoft.com/office/drawing/2014/main" id="{D2EBBD64-E728-6CF3-964B-245DC6717F3F}"/>
              </a:ext>
            </a:extLst>
          </p:cNvPr>
          <p:cNvSpPr/>
          <p:nvPr/>
        </p:nvSpPr>
        <p:spPr>
          <a:xfrm>
            <a:off x="514278" y="1657645"/>
            <a:ext cx="8115444"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ACC435"/>
                </a:solidFill>
                <a:effectLst/>
                <a:uLnTx/>
                <a:uFillTx/>
                <a:latin typeface="Helvetica"/>
                <a:ea typeface="+mn-ea"/>
                <a:cs typeface="+mn-cs"/>
              </a:rPr>
              <a:t>Collectivités = les régions, les départements, les communes et leurs groupements et les syndicats intercommunaux. </a:t>
            </a:r>
          </a:p>
        </p:txBody>
      </p:sp>
      <p:sp>
        <p:nvSpPr>
          <p:cNvPr id="10" name="Rectangle 9">
            <a:extLst>
              <a:ext uri="{FF2B5EF4-FFF2-40B4-BE49-F238E27FC236}">
                <a16:creationId xmlns:a16="http://schemas.microsoft.com/office/drawing/2014/main" id="{5DE69503-3AD2-4C02-321A-68509E50581F}"/>
              </a:ext>
            </a:extLst>
          </p:cNvPr>
          <p:cNvSpPr/>
          <p:nvPr/>
        </p:nvSpPr>
        <p:spPr>
          <a:xfrm>
            <a:off x="514278" y="2692103"/>
            <a:ext cx="8115444" cy="371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sng" strike="noStrike" kern="1200" cap="none" spc="0" normalizeH="0" baseline="0" noProof="0" dirty="0">
                <a:ln>
                  <a:noFill/>
                </a:ln>
                <a:solidFill>
                  <a:srgbClr val="002060"/>
                </a:solidFill>
                <a:effectLst/>
                <a:uLnTx/>
                <a:uFillTx/>
                <a:latin typeface="Helvetica"/>
                <a:ea typeface="+mn-ea"/>
                <a:cs typeface="+mn-cs"/>
              </a:rPr>
              <a:t>Périmètre du chiffrage des investissements (besoins et historique)</a:t>
            </a:r>
          </a:p>
        </p:txBody>
      </p:sp>
    </p:spTree>
    <p:extLst>
      <p:ext uri="{BB962C8B-B14F-4D97-AF65-F5344CB8AC3E}">
        <p14:creationId xmlns:p14="http://schemas.microsoft.com/office/powerpoint/2010/main" val="371804702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B94B0-7BF4-973A-297C-98E39DFDCDC8}"/>
            </a:ext>
          </a:extLst>
        </p:cNvPr>
        <p:cNvGrpSpPr/>
        <p:nvPr/>
      </p:nvGrpSpPr>
      <p:grpSpPr>
        <a:xfrm>
          <a:off x="0" y="0"/>
          <a:ext cx="0" cy="0"/>
          <a:chOff x="0" y="0"/>
          <a:chExt cx="0" cy="0"/>
        </a:xfrm>
      </p:grpSpPr>
      <p:sp>
        <p:nvSpPr>
          <p:cNvPr id="6" name="Titre 5">
            <a:extLst>
              <a:ext uri="{FF2B5EF4-FFF2-40B4-BE49-F238E27FC236}">
                <a16:creationId xmlns:a16="http://schemas.microsoft.com/office/drawing/2014/main" id="{A993A13A-1A93-DFF5-5C50-B2AA297A29EE}"/>
              </a:ext>
            </a:extLst>
          </p:cNvPr>
          <p:cNvSpPr>
            <a:spLocks noGrp="1"/>
          </p:cNvSpPr>
          <p:nvPr>
            <p:ph type="title"/>
          </p:nvPr>
        </p:nvSpPr>
        <p:spPr/>
        <p:txBody>
          <a:bodyPr>
            <a:normAutofit fontScale="90000"/>
          </a:bodyPr>
          <a:lstStyle/>
          <a:p>
            <a:pPr algn="ctr"/>
            <a:r>
              <a:rPr lang="fr-FR" dirty="0"/>
              <a:t>ADAPTATION AU CHANGEMENT CLIMATIQUE</a:t>
            </a:r>
          </a:p>
        </p:txBody>
      </p:sp>
    </p:spTree>
    <p:extLst>
      <p:ext uri="{BB962C8B-B14F-4D97-AF65-F5344CB8AC3E}">
        <p14:creationId xmlns:p14="http://schemas.microsoft.com/office/powerpoint/2010/main" val="2914988230"/>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E91FC-8232-B02E-EC3D-2F79D6AB45BA}"/>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C1239EB8-8A5F-C596-989F-DFCC47816DEE}"/>
              </a:ext>
            </a:extLst>
          </p:cNvPr>
          <p:cNvSpPr>
            <a:spLocks noGrp="1"/>
          </p:cNvSpPr>
          <p:nvPr>
            <p:ph type="title"/>
          </p:nvPr>
        </p:nvSpPr>
        <p:spPr/>
        <p:txBody>
          <a:bodyPr>
            <a:normAutofit fontScale="90000"/>
          </a:bodyPr>
          <a:lstStyle/>
          <a:p>
            <a:r>
              <a:rPr lang="fr-FR"/>
              <a:t>Atténuation et adaptation indispensables en même temps : </a:t>
            </a:r>
            <a:br>
              <a:rPr lang="fr-FR"/>
            </a:br>
            <a:r>
              <a:rPr lang="fr-FR"/>
              <a:t>Gérer l’inévitable ET éviter l’ingérable</a:t>
            </a:r>
          </a:p>
        </p:txBody>
      </p:sp>
      <p:sp>
        <p:nvSpPr>
          <p:cNvPr id="4" name="Espace réservé du texte 3">
            <a:extLst>
              <a:ext uri="{FF2B5EF4-FFF2-40B4-BE49-F238E27FC236}">
                <a16:creationId xmlns:a16="http://schemas.microsoft.com/office/drawing/2014/main" id="{644DE980-F31C-4E56-4F10-640396ADCDB5}"/>
              </a:ext>
            </a:extLst>
          </p:cNvPr>
          <p:cNvSpPr>
            <a:spLocks noGrp="1"/>
          </p:cNvSpPr>
          <p:nvPr>
            <p:ph type="body" sz="quarter" idx="10"/>
          </p:nvPr>
        </p:nvSpPr>
        <p:spPr/>
        <p:txBody>
          <a:bodyPr/>
          <a:lstStyle/>
          <a:p>
            <a:endParaRPr lang="fr-FR"/>
          </a:p>
        </p:txBody>
      </p:sp>
      <p:sp>
        <p:nvSpPr>
          <p:cNvPr id="5" name="ZoneTexte 4">
            <a:extLst>
              <a:ext uri="{FF2B5EF4-FFF2-40B4-BE49-F238E27FC236}">
                <a16:creationId xmlns:a16="http://schemas.microsoft.com/office/drawing/2014/main" id="{15C27433-0392-53F8-4C20-07DA57AEE4EC}"/>
              </a:ext>
            </a:extLst>
          </p:cNvPr>
          <p:cNvSpPr txBox="1"/>
          <p:nvPr/>
        </p:nvSpPr>
        <p:spPr>
          <a:xfrm>
            <a:off x="3782961" y="5535669"/>
            <a:ext cx="4689988" cy="230832"/>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000000"/>
                </a:solidFill>
                <a:effectLst/>
                <a:uLnTx/>
                <a:uFillTx/>
                <a:latin typeface="HelveticaNeueLT Std Med"/>
                <a:ea typeface="+mn-ea"/>
                <a:cs typeface="+mn-cs"/>
              </a:rPr>
              <a:t>Source : auteurs à partir de Délégation sénatoriale à la prospective 2019 et GIEC 2021. </a:t>
            </a:r>
          </a:p>
        </p:txBody>
      </p:sp>
      <p:pic>
        <p:nvPicPr>
          <p:cNvPr id="6" name="Image 5">
            <a:extLst>
              <a:ext uri="{FF2B5EF4-FFF2-40B4-BE49-F238E27FC236}">
                <a16:creationId xmlns:a16="http://schemas.microsoft.com/office/drawing/2014/main" id="{F35BD13F-0F5A-B9E9-A423-4E4A354FD965}"/>
              </a:ext>
            </a:extLst>
          </p:cNvPr>
          <p:cNvPicPr>
            <a:picLocks noChangeAspect="1"/>
          </p:cNvPicPr>
          <p:nvPr/>
        </p:nvPicPr>
        <p:blipFill>
          <a:blip r:embed="rId2"/>
          <a:stretch>
            <a:fillRect/>
          </a:stretch>
        </p:blipFill>
        <p:spPr>
          <a:xfrm>
            <a:off x="184841" y="1916832"/>
            <a:ext cx="8865698" cy="3687072"/>
          </a:xfrm>
          <a:prstGeom prst="rect">
            <a:avLst/>
          </a:prstGeom>
        </p:spPr>
      </p:pic>
      <p:sp>
        <p:nvSpPr>
          <p:cNvPr id="7" name="ZoneTexte 6">
            <a:extLst>
              <a:ext uri="{FF2B5EF4-FFF2-40B4-BE49-F238E27FC236}">
                <a16:creationId xmlns:a16="http://schemas.microsoft.com/office/drawing/2014/main" id="{EB0E4971-5686-9684-284C-968D6E36D77A}"/>
              </a:ext>
            </a:extLst>
          </p:cNvPr>
          <p:cNvSpPr txBox="1"/>
          <p:nvPr/>
        </p:nvSpPr>
        <p:spPr>
          <a:xfrm>
            <a:off x="7884368" y="3079919"/>
            <a:ext cx="1571555" cy="6463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FF0000"/>
                </a:solidFill>
                <a:effectLst/>
                <a:uLnTx/>
                <a:uFillTx/>
                <a:latin typeface="Calibri" panose="020F0502020204030204"/>
                <a:ea typeface="+mn-ea"/>
                <a:cs typeface="+mn-cs"/>
              </a:rPr>
              <a:t>Eviter l’ingérable</a:t>
            </a:r>
          </a:p>
        </p:txBody>
      </p:sp>
      <p:sp>
        <p:nvSpPr>
          <p:cNvPr id="8" name="ZoneTexte 7">
            <a:extLst>
              <a:ext uri="{FF2B5EF4-FFF2-40B4-BE49-F238E27FC236}">
                <a16:creationId xmlns:a16="http://schemas.microsoft.com/office/drawing/2014/main" id="{C9A3F80E-6340-149D-3397-FCBEDBB90A56}"/>
              </a:ext>
            </a:extLst>
          </p:cNvPr>
          <p:cNvSpPr txBox="1"/>
          <p:nvPr/>
        </p:nvSpPr>
        <p:spPr>
          <a:xfrm>
            <a:off x="3419872" y="4730949"/>
            <a:ext cx="1866211" cy="369332"/>
          </a:xfrm>
          <a:prstGeom prst="rect">
            <a:avLst/>
          </a:prstGeom>
          <a:solidFill>
            <a:schemeClr val="bg1"/>
          </a:solid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FF0000"/>
                </a:solidFill>
                <a:effectLst/>
                <a:uLnTx/>
                <a:uFillTx/>
                <a:latin typeface="Calibri" panose="020F0502020204030204"/>
                <a:ea typeface="+mn-ea"/>
                <a:cs typeface="+mn-cs"/>
              </a:rPr>
              <a:t>Gérer l’inévitable</a:t>
            </a:r>
          </a:p>
        </p:txBody>
      </p:sp>
    </p:spTree>
    <p:extLst>
      <p:ext uri="{BB962C8B-B14F-4D97-AF65-F5344CB8AC3E}">
        <p14:creationId xmlns:p14="http://schemas.microsoft.com/office/powerpoint/2010/main" val="3553421901"/>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4A087-BAE9-40AC-EF43-6821506B177E}"/>
            </a:ext>
          </a:extLst>
        </p:cNvPr>
        <p:cNvGrpSpPr/>
        <p:nvPr/>
      </p:nvGrpSpPr>
      <p:grpSpPr>
        <a:xfrm>
          <a:off x="0" y="0"/>
          <a:ext cx="0" cy="0"/>
          <a:chOff x="0" y="0"/>
          <a:chExt cx="0" cy="0"/>
        </a:xfrm>
      </p:grpSpPr>
      <p:sp>
        <p:nvSpPr>
          <p:cNvPr id="6" name="Titre 2">
            <a:extLst>
              <a:ext uri="{FF2B5EF4-FFF2-40B4-BE49-F238E27FC236}">
                <a16:creationId xmlns:a16="http://schemas.microsoft.com/office/drawing/2014/main" id="{9E22FCBD-A64E-3E4E-8966-BD766E46E52E}"/>
              </a:ext>
            </a:extLst>
          </p:cNvPr>
          <p:cNvSpPr txBox="1">
            <a:spLocks/>
          </p:cNvSpPr>
          <p:nvPr/>
        </p:nvSpPr>
        <p:spPr>
          <a:xfrm>
            <a:off x="231412" y="376459"/>
            <a:ext cx="8640960" cy="540060"/>
          </a:xfrm>
          <a:prstGeom prst="rect">
            <a:avLst/>
          </a:prstGeom>
          <a:noFill/>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rgbClr val="174195"/>
                </a:solidFill>
                <a:latin typeface="+mn-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fr-FR" sz="2400" b="0" i="0" u="none" strike="noStrike" kern="1200" cap="none" spc="0" normalizeH="0" baseline="0" noProof="0">
                <a:ln>
                  <a:noFill/>
                </a:ln>
                <a:solidFill>
                  <a:srgbClr val="174195"/>
                </a:solidFill>
                <a:effectLst/>
                <a:uLnTx/>
                <a:uFillTx/>
                <a:latin typeface="Calibri" panose="020F0502020204030204"/>
                <a:ea typeface="+mj-ea"/>
                <a:cs typeface="+mj-cs"/>
              </a:rPr>
              <a:t>La France n’est pas prête</a:t>
            </a:r>
          </a:p>
        </p:txBody>
      </p:sp>
      <p:sp>
        <p:nvSpPr>
          <p:cNvPr id="12" name="ZoneTexte 11">
            <a:extLst>
              <a:ext uri="{FF2B5EF4-FFF2-40B4-BE49-F238E27FC236}">
                <a16:creationId xmlns:a16="http://schemas.microsoft.com/office/drawing/2014/main" id="{8075AA27-B91B-0159-7A82-7B51DF764401}"/>
              </a:ext>
            </a:extLst>
          </p:cNvPr>
          <p:cNvSpPr txBox="1"/>
          <p:nvPr/>
        </p:nvSpPr>
        <p:spPr>
          <a:xfrm>
            <a:off x="359962" y="1709997"/>
            <a:ext cx="8305417" cy="132343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a:ln>
                  <a:noFill/>
                </a:ln>
                <a:solidFill>
                  <a:srgbClr val="44546A"/>
                </a:solidFill>
                <a:effectLst/>
                <a:uLnTx/>
                <a:uFillTx/>
                <a:latin typeface="Helvetica" panose="020B0604020202020204" pitchFamily="34" charset="0"/>
                <a:ea typeface="+mn-ea"/>
                <a:cs typeface="Helvetica" panose="020B0604020202020204" pitchFamily="34" charset="0"/>
              </a:rPr>
              <a:t>Illustration :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a:ln>
                  <a:noFill/>
                </a:ln>
                <a:solidFill>
                  <a:srgbClr val="44546A"/>
                </a:solidFill>
                <a:effectLst/>
                <a:uLnTx/>
                <a:uFillTx/>
                <a:latin typeface="Helvetica" panose="020B0604020202020204" pitchFamily="34" charset="0"/>
                <a:ea typeface="+mn-ea"/>
                <a:cs typeface="Helvetica" panose="020B0604020202020204" pitchFamily="34" charset="0"/>
              </a:rPr>
              <a:t>50 milliards d’investissements publics</a:t>
            </a:r>
            <a:r>
              <a:rPr kumimoji="0" lang="fr-FR" sz="20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rPr>
              <a:t> par an très directement concernés par les conséquences du changement climatique… sans que l’on sache si ces conséquences sont toujours bien anticipées</a:t>
            </a:r>
          </a:p>
        </p:txBody>
      </p:sp>
      <p:pic>
        <p:nvPicPr>
          <p:cNvPr id="13" name="Image 12">
            <a:extLst>
              <a:ext uri="{FF2B5EF4-FFF2-40B4-BE49-F238E27FC236}">
                <a16:creationId xmlns:a16="http://schemas.microsoft.com/office/drawing/2014/main" id="{B17785FC-7C8F-75F8-F010-9AFE30AFC7CA}"/>
              </a:ext>
            </a:extLst>
          </p:cNvPr>
          <p:cNvPicPr>
            <a:picLocks noChangeAspect="1"/>
          </p:cNvPicPr>
          <p:nvPr/>
        </p:nvPicPr>
        <p:blipFill>
          <a:blip r:embed="rId3"/>
          <a:stretch>
            <a:fillRect/>
          </a:stretch>
        </p:blipFill>
        <p:spPr>
          <a:xfrm>
            <a:off x="4512671" y="3571672"/>
            <a:ext cx="1381042" cy="712363"/>
          </a:xfrm>
          <a:prstGeom prst="rect">
            <a:avLst/>
          </a:prstGeom>
        </p:spPr>
      </p:pic>
      <p:pic>
        <p:nvPicPr>
          <p:cNvPr id="14" name="Image 13">
            <a:extLst>
              <a:ext uri="{FF2B5EF4-FFF2-40B4-BE49-F238E27FC236}">
                <a16:creationId xmlns:a16="http://schemas.microsoft.com/office/drawing/2014/main" id="{DDD9509F-07A0-7846-5ECB-B480CDBC7416}"/>
              </a:ext>
            </a:extLst>
          </p:cNvPr>
          <p:cNvPicPr>
            <a:picLocks noChangeAspect="1"/>
          </p:cNvPicPr>
          <p:nvPr/>
        </p:nvPicPr>
        <p:blipFill>
          <a:blip r:embed="rId4"/>
          <a:stretch>
            <a:fillRect/>
          </a:stretch>
        </p:blipFill>
        <p:spPr>
          <a:xfrm>
            <a:off x="3035950" y="3496547"/>
            <a:ext cx="972815" cy="931420"/>
          </a:xfrm>
          <a:prstGeom prst="rect">
            <a:avLst/>
          </a:prstGeom>
        </p:spPr>
      </p:pic>
      <p:pic>
        <p:nvPicPr>
          <p:cNvPr id="15" name="Image 14">
            <a:extLst>
              <a:ext uri="{FF2B5EF4-FFF2-40B4-BE49-F238E27FC236}">
                <a16:creationId xmlns:a16="http://schemas.microsoft.com/office/drawing/2014/main" id="{BBFF7809-5D27-3907-C357-42D7C169BB80}"/>
              </a:ext>
            </a:extLst>
          </p:cNvPr>
          <p:cNvPicPr>
            <a:picLocks noChangeAspect="1"/>
          </p:cNvPicPr>
          <p:nvPr/>
        </p:nvPicPr>
        <p:blipFill>
          <a:blip r:embed="rId5"/>
          <a:stretch>
            <a:fillRect/>
          </a:stretch>
        </p:blipFill>
        <p:spPr>
          <a:xfrm>
            <a:off x="6254387" y="3664980"/>
            <a:ext cx="1686584" cy="594551"/>
          </a:xfrm>
          <a:prstGeom prst="rect">
            <a:avLst/>
          </a:prstGeom>
        </p:spPr>
      </p:pic>
      <p:pic>
        <p:nvPicPr>
          <p:cNvPr id="17" name="Image 16">
            <a:extLst>
              <a:ext uri="{FF2B5EF4-FFF2-40B4-BE49-F238E27FC236}">
                <a16:creationId xmlns:a16="http://schemas.microsoft.com/office/drawing/2014/main" id="{81847C79-3193-2D96-3BB4-8C17857E5DD1}"/>
              </a:ext>
            </a:extLst>
          </p:cNvPr>
          <p:cNvPicPr>
            <a:picLocks noChangeAspect="1"/>
          </p:cNvPicPr>
          <p:nvPr/>
        </p:nvPicPr>
        <p:blipFill>
          <a:blip r:embed="rId6"/>
          <a:stretch>
            <a:fillRect/>
          </a:stretch>
        </p:blipFill>
        <p:spPr>
          <a:xfrm>
            <a:off x="1190964" y="4791027"/>
            <a:ext cx="1433968" cy="688885"/>
          </a:xfrm>
          <a:prstGeom prst="rect">
            <a:avLst/>
          </a:prstGeom>
        </p:spPr>
      </p:pic>
      <p:pic>
        <p:nvPicPr>
          <p:cNvPr id="18" name="Image 17">
            <a:extLst>
              <a:ext uri="{FF2B5EF4-FFF2-40B4-BE49-F238E27FC236}">
                <a16:creationId xmlns:a16="http://schemas.microsoft.com/office/drawing/2014/main" id="{15D5A6F6-8FAC-F98D-9589-DE39D0D86676}"/>
              </a:ext>
            </a:extLst>
          </p:cNvPr>
          <p:cNvPicPr>
            <a:picLocks noChangeAspect="1"/>
          </p:cNvPicPr>
          <p:nvPr/>
        </p:nvPicPr>
        <p:blipFill>
          <a:blip r:embed="rId7"/>
          <a:stretch>
            <a:fillRect/>
          </a:stretch>
        </p:blipFill>
        <p:spPr>
          <a:xfrm>
            <a:off x="1442661" y="3437502"/>
            <a:ext cx="1174534" cy="1101440"/>
          </a:xfrm>
          <a:prstGeom prst="rect">
            <a:avLst/>
          </a:prstGeom>
        </p:spPr>
      </p:pic>
      <p:pic>
        <p:nvPicPr>
          <p:cNvPr id="19" name="Image 18">
            <a:extLst>
              <a:ext uri="{FF2B5EF4-FFF2-40B4-BE49-F238E27FC236}">
                <a16:creationId xmlns:a16="http://schemas.microsoft.com/office/drawing/2014/main" id="{FAC03F28-6692-979E-02A5-73AA1472901C}"/>
              </a:ext>
            </a:extLst>
          </p:cNvPr>
          <p:cNvPicPr>
            <a:picLocks noChangeAspect="1"/>
          </p:cNvPicPr>
          <p:nvPr/>
        </p:nvPicPr>
        <p:blipFill>
          <a:blip r:embed="rId8"/>
          <a:stretch>
            <a:fillRect/>
          </a:stretch>
        </p:blipFill>
        <p:spPr>
          <a:xfrm>
            <a:off x="2870489" y="4609689"/>
            <a:ext cx="1440267" cy="1051559"/>
          </a:xfrm>
          <a:prstGeom prst="rect">
            <a:avLst/>
          </a:prstGeom>
        </p:spPr>
      </p:pic>
      <p:pic>
        <p:nvPicPr>
          <p:cNvPr id="20" name="Image 19">
            <a:extLst>
              <a:ext uri="{FF2B5EF4-FFF2-40B4-BE49-F238E27FC236}">
                <a16:creationId xmlns:a16="http://schemas.microsoft.com/office/drawing/2014/main" id="{506E72A9-F4A1-6C1B-FFCA-6E7E48055A0B}"/>
              </a:ext>
            </a:extLst>
          </p:cNvPr>
          <p:cNvPicPr>
            <a:picLocks noChangeAspect="1"/>
          </p:cNvPicPr>
          <p:nvPr/>
        </p:nvPicPr>
        <p:blipFill>
          <a:blip r:embed="rId9"/>
          <a:stretch>
            <a:fillRect/>
          </a:stretch>
        </p:blipFill>
        <p:spPr>
          <a:xfrm>
            <a:off x="4551892" y="4538942"/>
            <a:ext cx="1480529" cy="1042984"/>
          </a:xfrm>
          <a:prstGeom prst="rect">
            <a:avLst/>
          </a:prstGeom>
        </p:spPr>
      </p:pic>
      <p:sp>
        <p:nvSpPr>
          <p:cNvPr id="21" name="ZoneTexte 20">
            <a:extLst>
              <a:ext uri="{FF2B5EF4-FFF2-40B4-BE49-F238E27FC236}">
                <a16:creationId xmlns:a16="http://schemas.microsoft.com/office/drawing/2014/main" id="{2C2A419D-53EF-2581-0064-9D85CE896C00}"/>
              </a:ext>
            </a:extLst>
          </p:cNvPr>
          <p:cNvSpPr txBox="1"/>
          <p:nvPr/>
        </p:nvSpPr>
        <p:spPr>
          <a:xfrm>
            <a:off x="6573129" y="4791027"/>
            <a:ext cx="1480529"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538379460"/>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47BA9-9671-1D4D-5A72-D5C165EE2FE6}"/>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DF574BB-E576-5808-F5F0-516B2D8DC7FC}"/>
              </a:ext>
            </a:extLst>
          </p:cNvPr>
          <p:cNvSpPr>
            <a:spLocks noGrp="1"/>
          </p:cNvSpPr>
          <p:nvPr>
            <p:ph idx="1"/>
          </p:nvPr>
        </p:nvSpPr>
        <p:spPr>
          <a:xfrm>
            <a:off x="251520" y="2281603"/>
            <a:ext cx="8640960" cy="3361643"/>
          </a:xfrm>
        </p:spPr>
        <p:txBody>
          <a:bodyPr>
            <a:normAutofit/>
          </a:bodyPr>
          <a:lstStyle/>
          <a:p>
            <a:pPr marL="385763" indent="-385763">
              <a:buFont typeface="+mj-lt"/>
              <a:buAutoNum type="arabicPeriod"/>
            </a:pPr>
            <a:r>
              <a:rPr lang="fr-FR" sz="2200">
                <a:latin typeface="Helvetica" panose="020B0604020202020204" pitchFamily="34" charset="0"/>
                <a:cs typeface="Helvetica" panose="020B0604020202020204" pitchFamily="34" charset="0"/>
              </a:rPr>
              <a:t>Justice sociale et équité territoriale</a:t>
            </a:r>
          </a:p>
          <a:p>
            <a:pPr marL="385763" indent="-385763">
              <a:buFont typeface="+mj-lt"/>
              <a:buAutoNum type="arabicPeriod"/>
            </a:pPr>
            <a:endParaRPr lang="fr-FR" sz="2200">
              <a:latin typeface="Helvetica" panose="020B0604020202020204" pitchFamily="34" charset="0"/>
              <a:cs typeface="Helvetica" panose="020B0604020202020204" pitchFamily="34" charset="0"/>
            </a:endParaRPr>
          </a:p>
          <a:p>
            <a:pPr marL="385763" indent="-385763">
              <a:buFont typeface="+mj-lt"/>
              <a:buAutoNum type="arabicPeriod"/>
            </a:pPr>
            <a:r>
              <a:rPr lang="fr-FR" sz="2200">
                <a:latin typeface="Helvetica" panose="020B0604020202020204" pitchFamily="34" charset="0"/>
                <a:cs typeface="Helvetica" panose="020B0604020202020204" pitchFamily="34" charset="0"/>
              </a:rPr>
              <a:t>Efficacité de la dépense, notamment publique : prévenir coûte moins cher que guérir</a:t>
            </a:r>
          </a:p>
          <a:p>
            <a:pPr marL="385763" indent="-385763">
              <a:buFont typeface="+mj-lt"/>
              <a:buAutoNum type="arabicPeriod"/>
            </a:pPr>
            <a:endParaRPr lang="fr-FR" sz="2200">
              <a:latin typeface="Helvetica" panose="020B0604020202020204" pitchFamily="34" charset="0"/>
              <a:cs typeface="Helvetica" panose="020B0604020202020204" pitchFamily="34" charset="0"/>
            </a:endParaRPr>
          </a:p>
          <a:p>
            <a:pPr marL="385763" indent="-385763">
              <a:buFont typeface="+mj-lt"/>
              <a:buAutoNum type="arabicPeriod"/>
            </a:pPr>
            <a:r>
              <a:rPr lang="fr-FR" sz="2200">
                <a:latin typeface="Helvetica" panose="020B0604020202020204" pitchFamily="34" charset="0"/>
                <a:cs typeface="Helvetica" panose="020B0604020202020204" pitchFamily="34" charset="0"/>
              </a:rPr>
              <a:t>Réponse à l’</a:t>
            </a:r>
            <a:r>
              <a:rPr lang="fr-FR" sz="2200" err="1">
                <a:latin typeface="Helvetica" panose="020B0604020202020204" pitchFamily="34" charset="0"/>
                <a:cs typeface="Helvetica" panose="020B0604020202020204" pitchFamily="34" charset="0"/>
              </a:rPr>
              <a:t>eco</a:t>
            </a:r>
            <a:r>
              <a:rPr lang="fr-FR" sz="2200">
                <a:latin typeface="Helvetica" panose="020B0604020202020204" pitchFamily="34" charset="0"/>
                <a:cs typeface="Helvetica" panose="020B0604020202020204" pitchFamily="34" charset="0"/>
              </a:rPr>
              <a:t>-anxiété de la population, notamment des jeunes</a:t>
            </a:r>
          </a:p>
        </p:txBody>
      </p:sp>
      <p:sp>
        <p:nvSpPr>
          <p:cNvPr id="3" name="Titre 2">
            <a:extLst>
              <a:ext uri="{FF2B5EF4-FFF2-40B4-BE49-F238E27FC236}">
                <a16:creationId xmlns:a16="http://schemas.microsoft.com/office/drawing/2014/main" id="{D6FF157D-AA10-8D32-7160-EBEF7972B244}"/>
              </a:ext>
            </a:extLst>
          </p:cNvPr>
          <p:cNvSpPr>
            <a:spLocks noGrp="1"/>
          </p:cNvSpPr>
          <p:nvPr>
            <p:ph type="title"/>
          </p:nvPr>
        </p:nvSpPr>
        <p:spPr/>
        <p:txBody>
          <a:bodyPr/>
          <a:lstStyle/>
          <a:p>
            <a:r>
              <a:rPr lang="fr-FR"/>
              <a:t>Pourquoi est-ce un problème ?</a:t>
            </a:r>
          </a:p>
        </p:txBody>
      </p:sp>
      <p:sp>
        <p:nvSpPr>
          <p:cNvPr id="4" name="Espace réservé du texte 3">
            <a:extLst>
              <a:ext uri="{FF2B5EF4-FFF2-40B4-BE49-F238E27FC236}">
                <a16:creationId xmlns:a16="http://schemas.microsoft.com/office/drawing/2014/main" id="{E5220F42-72E1-857A-F787-AE15BE3CF1BD}"/>
              </a:ext>
            </a:extLst>
          </p:cNvPr>
          <p:cNvSpPr>
            <a:spLocks noGrp="1"/>
          </p:cNvSpPr>
          <p:nvPr>
            <p:ph type="body" sz="quarter" idx="10"/>
          </p:nvPr>
        </p:nvSpPr>
        <p:spPr/>
        <p:txBody>
          <a:bodyPr/>
          <a:lstStyle/>
          <a:p>
            <a:endParaRPr lang="fr-FR"/>
          </a:p>
        </p:txBody>
      </p:sp>
    </p:spTree>
    <p:extLst>
      <p:ext uri="{BB962C8B-B14F-4D97-AF65-F5344CB8AC3E}">
        <p14:creationId xmlns:p14="http://schemas.microsoft.com/office/powerpoint/2010/main" val="3459012780"/>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51C69-6F09-6489-1D83-3CD4C7AD860E}"/>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3C9F1127-00F6-CCF5-C3D4-351F7A905E44}"/>
              </a:ext>
            </a:extLst>
          </p:cNvPr>
          <p:cNvSpPr>
            <a:spLocks noGrp="1"/>
          </p:cNvSpPr>
          <p:nvPr>
            <p:ph type="title"/>
          </p:nvPr>
        </p:nvSpPr>
        <p:spPr/>
        <p:txBody>
          <a:bodyPr anchor="ctr">
            <a:noAutofit/>
          </a:bodyPr>
          <a:lstStyle/>
          <a:p>
            <a:pPr>
              <a:lnSpc>
                <a:spcPct val="90000"/>
              </a:lnSpc>
            </a:pPr>
            <a:r>
              <a:rPr lang="fr-FR" sz="2175"/>
              <a:t>Concrètement qu’est-ce que l’adaptation ?</a:t>
            </a:r>
          </a:p>
        </p:txBody>
      </p:sp>
      <p:sp>
        <p:nvSpPr>
          <p:cNvPr id="2" name="Rectangle 1">
            <a:extLst>
              <a:ext uri="{FF2B5EF4-FFF2-40B4-BE49-F238E27FC236}">
                <a16:creationId xmlns:a16="http://schemas.microsoft.com/office/drawing/2014/main" id="{F70514A6-57B2-D816-5400-DB3E64642906}"/>
              </a:ext>
            </a:extLst>
          </p:cNvPr>
          <p:cNvSpPr/>
          <p:nvPr/>
        </p:nvSpPr>
        <p:spPr>
          <a:xfrm>
            <a:off x="857250" y="2424793"/>
            <a:ext cx="3151414" cy="25064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a:ln>
                  <a:noFill/>
                </a:ln>
                <a:solidFill>
                  <a:prstClr val="white"/>
                </a:solidFill>
                <a:effectLst/>
                <a:uLnTx/>
                <a:uFillTx/>
                <a:latin typeface="Calibri" panose="020F0502020204030204"/>
                <a:ea typeface="+mn-ea"/>
                <a:cs typeface="+mn-cs"/>
              </a:rPr>
              <a:t>Mieux répondre aux crises </a:t>
            </a:r>
            <a:r>
              <a:rPr kumimoji="0" lang="fr-FR" sz="1800" b="0" i="0" u="none" strike="noStrike" kern="1200" cap="none" spc="0" normalizeH="0" baseline="0" noProof="0">
                <a:ln>
                  <a:noFill/>
                </a:ln>
                <a:solidFill>
                  <a:prstClr val="white"/>
                </a:solidFill>
                <a:effectLst/>
                <a:uLnTx/>
                <a:uFillTx/>
                <a:latin typeface="Calibri" panose="020F0502020204030204"/>
                <a:ea typeface="+mn-ea"/>
                <a:cs typeface="+mn-cs"/>
              </a:rPr>
              <a:t>(sécurité civile, système de santé, Météo France)</a:t>
            </a:r>
          </a:p>
        </p:txBody>
      </p:sp>
      <p:sp>
        <p:nvSpPr>
          <p:cNvPr id="4" name="Rectangle 3">
            <a:extLst>
              <a:ext uri="{FF2B5EF4-FFF2-40B4-BE49-F238E27FC236}">
                <a16:creationId xmlns:a16="http://schemas.microsoft.com/office/drawing/2014/main" id="{2ADDD7EC-2716-8828-18F4-9FE4426E733D}"/>
              </a:ext>
            </a:extLst>
          </p:cNvPr>
          <p:cNvSpPr/>
          <p:nvPr/>
        </p:nvSpPr>
        <p:spPr>
          <a:xfrm>
            <a:off x="4572000" y="2424793"/>
            <a:ext cx="3151414" cy="25064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a:ln>
                  <a:noFill/>
                </a:ln>
                <a:solidFill>
                  <a:prstClr val="white"/>
                </a:solidFill>
                <a:effectLst/>
                <a:uLnTx/>
                <a:uFillTx/>
                <a:latin typeface="Calibri" panose="020F0502020204030204"/>
                <a:ea typeface="+mn-ea"/>
                <a:cs typeface="+mn-cs"/>
              </a:rPr>
              <a:t>Réduire les vulnérabilités en amont </a:t>
            </a:r>
            <a:r>
              <a:rPr kumimoji="0" lang="fr-FR" sz="1800" b="0" i="0" u="none" strike="noStrike" kern="1200" cap="none" spc="0" normalizeH="0" baseline="0" noProof="0">
                <a:ln>
                  <a:noFill/>
                </a:ln>
                <a:solidFill>
                  <a:prstClr val="white"/>
                </a:solidFill>
                <a:effectLst/>
                <a:uLnTx/>
                <a:uFillTx/>
                <a:latin typeface="Calibri" panose="020F0502020204030204"/>
                <a:ea typeface="+mn-ea"/>
                <a:cs typeface="+mn-cs"/>
              </a:rPr>
              <a:t>(robustesse des réseaux, modèles agricoles résilients, forêts diversifiées…)</a:t>
            </a:r>
            <a:endParaRPr kumimoji="0" lang="fr-FR"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290108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9A6405-E3A2-C274-0F3C-365F2BE84A00}"/>
              </a:ext>
            </a:extLst>
          </p:cNvPr>
          <p:cNvSpPr>
            <a:spLocks noGrp="1"/>
          </p:cNvSpPr>
          <p:nvPr>
            <p:ph type="title"/>
          </p:nvPr>
        </p:nvSpPr>
        <p:spPr/>
        <p:txBody>
          <a:bodyPr>
            <a:normAutofit fontScale="90000"/>
          </a:bodyPr>
          <a:lstStyle/>
          <a:p>
            <a:pPr algn="l"/>
            <a:r>
              <a:rPr lang="fr-FR" sz="3100" b="1" i="0" u="none" strike="noStrike" baseline="0" dirty="0"/>
              <a:t>Collectivités : </a:t>
            </a:r>
            <a:r>
              <a:rPr lang="fr-FR" sz="3100" b="0" i="0" u="none" strike="noStrike" baseline="0" dirty="0"/>
              <a:t>les besoins d’investissements</a:t>
            </a:r>
            <a:r>
              <a:rPr lang="fr-FR" sz="3100" dirty="0"/>
              <a:t> </a:t>
            </a:r>
            <a:r>
              <a:rPr lang="fr-FR" sz="3100" b="0" i="0" u="none" strike="noStrike" baseline="0" dirty="0"/>
              <a:t>et d’ingénierie pour la neutralité carbone </a:t>
            </a:r>
            <a:br>
              <a:rPr lang="fr-FR" sz="1800" b="0" i="0" u="none" strike="noStrike" baseline="0" dirty="0">
                <a:solidFill>
                  <a:srgbClr val="FFFFFF"/>
                </a:solidFill>
                <a:latin typeface="LexiaDaMa"/>
              </a:rPr>
            </a:br>
            <a:r>
              <a:rPr lang="fr-FR" sz="1800" b="0" i="0" u="none" strike="noStrike" baseline="0" dirty="0">
                <a:solidFill>
                  <a:srgbClr val="FFFFFF"/>
                </a:solidFill>
                <a:latin typeface="LexiaDaMa"/>
              </a:rPr>
              <a:t>et d’ingénierie pour</a:t>
            </a:r>
            <a:br>
              <a:rPr lang="fr-FR" sz="1800" b="0" i="0" u="none" strike="noStrike" baseline="0" dirty="0">
                <a:solidFill>
                  <a:srgbClr val="FFFFFF"/>
                </a:solidFill>
                <a:latin typeface="LexiaDaMa"/>
              </a:rPr>
            </a:br>
            <a:r>
              <a:rPr lang="fr-FR" sz="1800" b="0" i="0" u="none" strike="noStrike" baseline="0" dirty="0">
                <a:solidFill>
                  <a:srgbClr val="FFFFFF"/>
                </a:solidFill>
                <a:latin typeface="LexiaDaMa"/>
              </a:rPr>
              <a:t>la neutralité carbone</a:t>
            </a:r>
            <a:endParaRPr lang="fr-FR" sz="2800" dirty="0"/>
          </a:p>
        </p:txBody>
      </p:sp>
      <p:sp>
        <p:nvSpPr>
          <p:cNvPr id="3" name="ZoneTexte 2">
            <a:extLst>
              <a:ext uri="{FF2B5EF4-FFF2-40B4-BE49-F238E27FC236}">
                <a16:creationId xmlns:a16="http://schemas.microsoft.com/office/drawing/2014/main" id="{98DD7121-1A1C-D637-5D1F-86791F9EA7B1}"/>
              </a:ext>
            </a:extLst>
          </p:cNvPr>
          <p:cNvSpPr txBox="1"/>
          <p:nvPr/>
        </p:nvSpPr>
        <p:spPr>
          <a:xfrm>
            <a:off x="395536" y="3610462"/>
            <a:ext cx="827681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404041"/>
                </a:solidFill>
                <a:effectLst/>
                <a:uLnTx/>
                <a:uFillTx/>
                <a:latin typeface="Helvetica"/>
                <a:ea typeface="+mn-ea"/>
                <a:cs typeface="+mn-cs"/>
              </a:rPr>
              <a:t>Etude réalisée par </a:t>
            </a:r>
            <a:r>
              <a:rPr kumimoji="0" lang="it-IT" sz="1800" b="0" i="0" u="none" strike="noStrike" kern="1200" cap="none" spc="0" normalizeH="0" baseline="0" noProof="0" dirty="0">
                <a:ln>
                  <a:noFill/>
                </a:ln>
                <a:solidFill>
                  <a:srgbClr val="404041"/>
                </a:solidFill>
                <a:effectLst/>
                <a:uLnTx/>
                <a:uFillTx/>
                <a:latin typeface="Helvetica"/>
                <a:ea typeface="+mn-ea"/>
                <a:cs typeface="+mn-cs"/>
              </a:rPr>
              <a:t>Aurore Colin, Axel Erba, Morgane Nicol et Claire Abbamonte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404041"/>
                </a:solidFill>
                <a:effectLst/>
                <a:uLnTx/>
                <a:uFillTx/>
                <a:latin typeface="Helvetica"/>
                <a:ea typeface="+mn-ea"/>
                <a:cs typeface="+mn-cs"/>
              </a:rPr>
              <a:t>2022 ; mise à jour fin 2023 par Aurore Colin</a:t>
            </a:r>
            <a:endParaRPr kumimoji="0" lang="fr-FR" sz="1800" b="0" i="0" u="none" strike="noStrike" kern="1200" cap="none" spc="0" normalizeH="0" baseline="0" noProof="0" dirty="0">
              <a:ln>
                <a:noFill/>
              </a:ln>
              <a:solidFill>
                <a:srgbClr val="404041"/>
              </a:solidFill>
              <a:effectLst/>
              <a:uLnTx/>
              <a:uFillTx/>
              <a:latin typeface="Helvetica"/>
              <a:ea typeface="+mn-ea"/>
              <a:cs typeface="+mn-cs"/>
            </a:endParaRPr>
          </a:p>
        </p:txBody>
      </p:sp>
      <p:pic>
        <p:nvPicPr>
          <p:cNvPr id="6" name="Image 5">
            <a:extLst>
              <a:ext uri="{FF2B5EF4-FFF2-40B4-BE49-F238E27FC236}">
                <a16:creationId xmlns:a16="http://schemas.microsoft.com/office/drawing/2014/main" id="{4D2300B1-30B5-5B0A-757D-DC5401D449E2}"/>
              </a:ext>
            </a:extLst>
          </p:cNvPr>
          <p:cNvPicPr>
            <a:picLocks noChangeAspect="1"/>
          </p:cNvPicPr>
          <p:nvPr/>
        </p:nvPicPr>
        <p:blipFill>
          <a:blip r:embed="rId3"/>
          <a:stretch>
            <a:fillRect/>
          </a:stretch>
        </p:blipFill>
        <p:spPr>
          <a:xfrm>
            <a:off x="541538" y="4697349"/>
            <a:ext cx="5025513" cy="1541439"/>
          </a:xfrm>
          <a:prstGeom prst="rect">
            <a:avLst/>
          </a:prstGeom>
        </p:spPr>
      </p:pic>
    </p:spTree>
    <p:extLst>
      <p:ext uri="{BB962C8B-B14F-4D97-AF65-F5344CB8AC3E}">
        <p14:creationId xmlns:p14="http://schemas.microsoft.com/office/powerpoint/2010/main" val="738403763"/>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E6A26-7583-DB76-7EFC-6E7D9A008974}"/>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668973C0-4266-2154-04B0-EFADF0B06E2B}"/>
              </a:ext>
            </a:extLst>
          </p:cNvPr>
          <p:cNvSpPr>
            <a:spLocks noGrp="1"/>
          </p:cNvSpPr>
          <p:nvPr>
            <p:ph type="title"/>
          </p:nvPr>
        </p:nvSpPr>
        <p:spPr>
          <a:xfrm>
            <a:off x="179153" y="271852"/>
            <a:ext cx="8640960" cy="540060"/>
          </a:xfrm>
        </p:spPr>
        <p:txBody>
          <a:bodyPr>
            <a:normAutofit fontScale="90000"/>
          </a:bodyPr>
          <a:lstStyle/>
          <a:p>
            <a:r>
              <a:rPr lang="fr-FR"/>
              <a:t>Les mesures à prendre concernent une grande diversité de domaines d’activités et de champs de l’action publique</a:t>
            </a:r>
          </a:p>
        </p:txBody>
      </p:sp>
      <p:pic>
        <p:nvPicPr>
          <p:cNvPr id="12" name="Image 11">
            <a:extLst>
              <a:ext uri="{FF2B5EF4-FFF2-40B4-BE49-F238E27FC236}">
                <a16:creationId xmlns:a16="http://schemas.microsoft.com/office/drawing/2014/main" id="{C06993EC-83DC-968B-77AE-900DFB52B1A5}"/>
              </a:ext>
            </a:extLst>
          </p:cNvPr>
          <p:cNvPicPr>
            <a:picLocks noChangeAspect="1"/>
          </p:cNvPicPr>
          <p:nvPr/>
        </p:nvPicPr>
        <p:blipFill>
          <a:blip r:embed="rId3"/>
          <a:stretch>
            <a:fillRect/>
          </a:stretch>
        </p:blipFill>
        <p:spPr>
          <a:xfrm>
            <a:off x="1961879" y="2006651"/>
            <a:ext cx="810000" cy="810000"/>
          </a:xfrm>
          <a:prstGeom prst="rect">
            <a:avLst/>
          </a:prstGeom>
        </p:spPr>
      </p:pic>
      <p:pic>
        <p:nvPicPr>
          <p:cNvPr id="14" name="Image 13">
            <a:extLst>
              <a:ext uri="{FF2B5EF4-FFF2-40B4-BE49-F238E27FC236}">
                <a16:creationId xmlns:a16="http://schemas.microsoft.com/office/drawing/2014/main" id="{1D041647-C9EF-3153-DEA7-3F182C1E5116}"/>
              </a:ext>
            </a:extLst>
          </p:cNvPr>
          <p:cNvPicPr>
            <a:picLocks noChangeAspect="1"/>
          </p:cNvPicPr>
          <p:nvPr/>
        </p:nvPicPr>
        <p:blipFill>
          <a:blip r:embed="rId4"/>
          <a:stretch>
            <a:fillRect/>
          </a:stretch>
        </p:blipFill>
        <p:spPr>
          <a:xfrm>
            <a:off x="529692" y="2015921"/>
            <a:ext cx="1028649" cy="810000"/>
          </a:xfrm>
          <a:prstGeom prst="rect">
            <a:avLst/>
          </a:prstGeom>
        </p:spPr>
      </p:pic>
      <p:pic>
        <p:nvPicPr>
          <p:cNvPr id="16" name="Image 15">
            <a:extLst>
              <a:ext uri="{FF2B5EF4-FFF2-40B4-BE49-F238E27FC236}">
                <a16:creationId xmlns:a16="http://schemas.microsoft.com/office/drawing/2014/main" id="{DB426CF9-644E-D5E2-67B3-97F3E22A50D3}"/>
              </a:ext>
            </a:extLst>
          </p:cNvPr>
          <p:cNvPicPr>
            <a:picLocks noChangeAspect="1"/>
          </p:cNvPicPr>
          <p:nvPr/>
        </p:nvPicPr>
        <p:blipFill>
          <a:blip r:embed="rId5"/>
          <a:stretch>
            <a:fillRect/>
          </a:stretch>
        </p:blipFill>
        <p:spPr>
          <a:xfrm>
            <a:off x="3095354" y="1982871"/>
            <a:ext cx="983572" cy="810000"/>
          </a:xfrm>
          <a:prstGeom prst="rect">
            <a:avLst/>
          </a:prstGeom>
        </p:spPr>
      </p:pic>
      <p:pic>
        <p:nvPicPr>
          <p:cNvPr id="18" name="Image 17">
            <a:extLst>
              <a:ext uri="{FF2B5EF4-FFF2-40B4-BE49-F238E27FC236}">
                <a16:creationId xmlns:a16="http://schemas.microsoft.com/office/drawing/2014/main" id="{F2018777-31E1-B98D-52F0-E3D0B98358D0}"/>
              </a:ext>
            </a:extLst>
          </p:cNvPr>
          <p:cNvPicPr>
            <a:picLocks noChangeAspect="1"/>
          </p:cNvPicPr>
          <p:nvPr/>
        </p:nvPicPr>
        <p:blipFill>
          <a:blip r:embed="rId6"/>
          <a:stretch>
            <a:fillRect/>
          </a:stretch>
        </p:blipFill>
        <p:spPr>
          <a:xfrm>
            <a:off x="92701" y="3298945"/>
            <a:ext cx="867544" cy="810000"/>
          </a:xfrm>
          <a:prstGeom prst="rect">
            <a:avLst/>
          </a:prstGeom>
        </p:spPr>
      </p:pic>
      <p:pic>
        <p:nvPicPr>
          <p:cNvPr id="20" name="Image 19">
            <a:extLst>
              <a:ext uri="{FF2B5EF4-FFF2-40B4-BE49-F238E27FC236}">
                <a16:creationId xmlns:a16="http://schemas.microsoft.com/office/drawing/2014/main" id="{CE0E4916-4EFE-EA77-9521-E139C22ABD1C}"/>
              </a:ext>
            </a:extLst>
          </p:cNvPr>
          <p:cNvPicPr>
            <a:picLocks noChangeAspect="1"/>
          </p:cNvPicPr>
          <p:nvPr/>
        </p:nvPicPr>
        <p:blipFill>
          <a:blip r:embed="rId7"/>
          <a:stretch>
            <a:fillRect/>
          </a:stretch>
        </p:blipFill>
        <p:spPr>
          <a:xfrm>
            <a:off x="1373841" y="3235052"/>
            <a:ext cx="1011242" cy="810000"/>
          </a:xfrm>
          <a:prstGeom prst="rect">
            <a:avLst/>
          </a:prstGeom>
        </p:spPr>
      </p:pic>
      <p:pic>
        <p:nvPicPr>
          <p:cNvPr id="22" name="Image 21">
            <a:extLst>
              <a:ext uri="{FF2B5EF4-FFF2-40B4-BE49-F238E27FC236}">
                <a16:creationId xmlns:a16="http://schemas.microsoft.com/office/drawing/2014/main" id="{4A5EFC1C-3754-1C9D-CBC5-1570802F4AB5}"/>
              </a:ext>
            </a:extLst>
          </p:cNvPr>
          <p:cNvPicPr>
            <a:picLocks noChangeAspect="1"/>
          </p:cNvPicPr>
          <p:nvPr/>
        </p:nvPicPr>
        <p:blipFill>
          <a:blip r:embed="rId8"/>
          <a:stretch>
            <a:fillRect/>
          </a:stretch>
        </p:blipFill>
        <p:spPr>
          <a:xfrm>
            <a:off x="2749793" y="3230536"/>
            <a:ext cx="517020" cy="810000"/>
          </a:xfrm>
          <a:prstGeom prst="rect">
            <a:avLst/>
          </a:prstGeom>
        </p:spPr>
      </p:pic>
      <p:pic>
        <p:nvPicPr>
          <p:cNvPr id="24" name="Image 23">
            <a:extLst>
              <a:ext uri="{FF2B5EF4-FFF2-40B4-BE49-F238E27FC236}">
                <a16:creationId xmlns:a16="http://schemas.microsoft.com/office/drawing/2014/main" id="{FACE8785-CA09-B0F6-83FA-0DFE13EA5C6E}"/>
              </a:ext>
            </a:extLst>
          </p:cNvPr>
          <p:cNvPicPr>
            <a:picLocks noChangeAspect="1"/>
          </p:cNvPicPr>
          <p:nvPr/>
        </p:nvPicPr>
        <p:blipFill>
          <a:blip r:embed="rId9"/>
          <a:stretch>
            <a:fillRect/>
          </a:stretch>
        </p:blipFill>
        <p:spPr>
          <a:xfrm>
            <a:off x="3785190" y="3245418"/>
            <a:ext cx="526084" cy="810000"/>
          </a:xfrm>
          <a:prstGeom prst="rect">
            <a:avLst/>
          </a:prstGeom>
        </p:spPr>
      </p:pic>
      <p:pic>
        <p:nvPicPr>
          <p:cNvPr id="26" name="Image 25">
            <a:extLst>
              <a:ext uri="{FF2B5EF4-FFF2-40B4-BE49-F238E27FC236}">
                <a16:creationId xmlns:a16="http://schemas.microsoft.com/office/drawing/2014/main" id="{C9AFEF3C-05AE-2452-D707-CA64DC1B9E12}"/>
              </a:ext>
            </a:extLst>
          </p:cNvPr>
          <p:cNvPicPr>
            <a:picLocks noChangeAspect="1"/>
          </p:cNvPicPr>
          <p:nvPr/>
        </p:nvPicPr>
        <p:blipFill>
          <a:blip r:embed="rId10"/>
          <a:stretch>
            <a:fillRect/>
          </a:stretch>
        </p:blipFill>
        <p:spPr>
          <a:xfrm>
            <a:off x="410416" y="4619556"/>
            <a:ext cx="796646" cy="810000"/>
          </a:xfrm>
          <a:prstGeom prst="rect">
            <a:avLst/>
          </a:prstGeom>
        </p:spPr>
      </p:pic>
      <p:pic>
        <p:nvPicPr>
          <p:cNvPr id="28" name="Image 27">
            <a:extLst>
              <a:ext uri="{FF2B5EF4-FFF2-40B4-BE49-F238E27FC236}">
                <a16:creationId xmlns:a16="http://schemas.microsoft.com/office/drawing/2014/main" id="{03B50D3F-4BEE-4DDA-54B1-90A3937FC685}"/>
              </a:ext>
            </a:extLst>
          </p:cNvPr>
          <p:cNvPicPr>
            <a:picLocks noChangeAspect="1"/>
          </p:cNvPicPr>
          <p:nvPr/>
        </p:nvPicPr>
        <p:blipFill>
          <a:blip r:embed="rId11"/>
          <a:stretch>
            <a:fillRect/>
          </a:stretch>
        </p:blipFill>
        <p:spPr>
          <a:xfrm>
            <a:off x="1811427" y="4623415"/>
            <a:ext cx="931735" cy="810000"/>
          </a:xfrm>
          <a:prstGeom prst="rect">
            <a:avLst/>
          </a:prstGeom>
        </p:spPr>
      </p:pic>
      <p:pic>
        <p:nvPicPr>
          <p:cNvPr id="30" name="Image 29">
            <a:extLst>
              <a:ext uri="{FF2B5EF4-FFF2-40B4-BE49-F238E27FC236}">
                <a16:creationId xmlns:a16="http://schemas.microsoft.com/office/drawing/2014/main" id="{208F3336-5987-0337-01BD-179759E50E65}"/>
              </a:ext>
            </a:extLst>
          </p:cNvPr>
          <p:cNvPicPr>
            <a:picLocks noChangeAspect="1"/>
          </p:cNvPicPr>
          <p:nvPr/>
        </p:nvPicPr>
        <p:blipFill>
          <a:blip r:embed="rId12"/>
          <a:stretch>
            <a:fillRect/>
          </a:stretch>
        </p:blipFill>
        <p:spPr>
          <a:xfrm>
            <a:off x="3225677" y="4619556"/>
            <a:ext cx="846820" cy="810000"/>
          </a:xfrm>
          <a:prstGeom prst="rect">
            <a:avLst/>
          </a:prstGeom>
        </p:spPr>
      </p:pic>
      <p:sp>
        <p:nvSpPr>
          <p:cNvPr id="11" name="ZoneTexte 10">
            <a:extLst>
              <a:ext uri="{FF2B5EF4-FFF2-40B4-BE49-F238E27FC236}">
                <a16:creationId xmlns:a16="http://schemas.microsoft.com/office/drawing/2014/main" id="{7F15A059-A611-4C5A-FCE4-8A958CE1A9EC}"/>
              </a:ext>
            </a:extLst>
          </p:cNvPr>
          <p:cNvSpPr txBox="1"/>
          <p:nvPr/>
        </p:nvSpPr>
        <p:spPr>
          <a:xfrm>
            <a:off x="1652229" y="2871210"/>
            <a:ext cx="1210701" cy="300082"/>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a:ln>
                  <a:noFill/>
                </a:ln>
                <a:solidFill>
                  <a:srgbClr val="4472C4"/>
                </a:solidFill>
                <a:effectLst/>
                <a:uLnTx/>
                <a:uFillTx/>
                <a:latin typeface="Calibri" panose="020F0502020204030204" pitchFamily="34" charset="0"/>
                <a:ea typeface="Calibri" panose="020F0502020204030204" pitchFamily="34" charset="0"/>
                <a:cs typeface="Times New Roman" panose="02020603050405020304" pitchFamily="18" charset="0"/>
              </a:rPr>
              <a:t>Eau</a:t>
            </a:r>
            <a:endParaRPr kumimoji="0" lang="fr-FR" sz="1350" b="0" i="0" u="none" strike="noStrike" kern="1200" cap="none" spc="0" normalizeH="0" baseline="0" noProof="0">
              <a:ln>
                <a:noFill/>
              </a:ln>
              <a:solidFill>
                <a:srgbClr val="4472C4"/>
              </a:solidFill>
              <a:effectLst/>
              <a:uLnTx/>
              <a:uFillTx/>
              <a:latin typeface="Calibri" panose="020F0502020204030204"/>
              <a:ea typeface="+mn-ea"/>
              <a:cs typeface="+mn-cs"/>
            </a:endParaRPr>
          </a:p>
        </p:txBody>
      </p:sp>
      <p:sp>
        <p:nvSpPr>
          <p:cNvPr id="13" name="ZoneTexte 12">
            <a:extLst>
              <a:ext uri="{FF2B5EF4-FFF2-40B4-BE49-F238E27FC236}">
                <a16:creationId xmlns:a16="http://schemas.microsoft.com/office/drawing/2014/main" id="{762E3EF4-E070-460C-4A92-01D09D8973D1}"/>
              </a:ext>
            </a:extLst>
          </p:cNvPr>
          <p:cNvSpPr txBox="1"/>
          <p:nvPr/>
        </p:nvSpPr>
        <p:spPr>
          <a:xfrm>
            <a:off x="2946389" y="2816651"/>
            <a:ext cx="1210701" cy="300082"/>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a:ln>
                  <a:noFill/>
                </a:ln>
                <a:solidFill>
                  <a:srgbClr val="4472C4"/>
                </a:solidFill>
                <a:effectLst/>
                <a:uLnTx/>
                <a:uFillTx/>
                <a:latin typeface="Calibri" panose="020F0502020204030204" pitchFamily="34" charset="0"/>
                <a:ea typeface="Calibri" panose="020F0502020204030204" pitchFamily="34" charset="0"/>
                <a:cs typeface="Times New Roman" panose="02020603050405020304" pitchFamily="18" charset="0"/>
              </a:rPr>
              <a:t>Sécurité civile</a:t>
            </a:r>
            <a:endParaRPr kumimoji="0" lang="fr-FR" sz="1350" b="0" i="0" u="none" strike="noStrike" kern="1200" cap="none" spc="0" normalizeH="0" baseline="0" noProof="0">
              <a:ln>
                <a:noFill/>
              </a:ln>
              <a:solidFill>
                <a:srgbClr val="4472C4"/>
              </a:solidFill>
              <a:effectLst/>
              <a:uLnTx/>
              <a:uFillTx/>
              <a:latin typeface="Calibri" panose="020F0502020204030204"/>
              <a:ea typeface="+mn-ea"/>
              <a:cs typeface="+mn-cs"/>
            </a:endParaRPr>
          </a:p>
        </p:txBody>
      </p:sp>
      <p:sp>
        <p:nvSpPr>
          <p:cNvPr id="15" name="ZoneTexte 14">
            <a:extLst>
              <a:ext uri="{FF2B5EF4-FFF2-40B4-BE49-F238E27FC236}">
                <a16:creationId xmlns:a16="http://schemas.microsoft.com/office/drawing/2014/main" id="{85483778-AE0C-D3C4-19C7-B858AA7F944D}"/>
              </a:ext>
            </a:extLst>
          </p:cNvPr>
          <p:cNvSpPr txBox="1"/>
          <p:nvPr/>
        </p:nvSpPr>
        <p:spPr>
          <a:xfrm>
            <a:off x="3442884" y="4040536"/>
            <a:ext cx="1210701" cy="5078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a:ln>
                  <a:noFill/>
                </a:ln>
                <a:solidFill>
                  <a:srgbClr val="4472C4"/>
                </a:solidFill>
                <a:effectLst/>
                <a:uLnTx/>
                <a:uFillTx/>
                <a:latin typeface="Calibri" panose="020F0502020204030204" pitchFamily="34" charset="0"/>
                <a:ea typeface="Calibri" panose="020F0502020204030204" pitchFamily="34" charset="0"/>
                <a:cs typeface="Times New Roman" panose="02020603050405020304" pitchFamily="18" charset="0"/>
              </a:rPr>
              <a:t>Infrastructures de transport</a:t>
            </a:r>
            <a:endParaRPr kumimoji="0" lang="fr-FR" sz="1350" b="0" i="0" u="none" strike="noStrike" kern="1200" cap="none" spc="0" normalizeH="0" baseline="0" noProof="0">
              <a:ln>
                <a:noFill/>
              </a:ln>
              <a:solidFill>
                <a:srgbClr val="4472C4"/>
              </a:solidFill>
              <a:effectLst/>
              <a:uLnTx/>
              <a:uFillTx/>
              <a:latin typeface="Calibri" panose="020F0502020204030204"/>
              <a:ea typeface="+mn-ea"/>
              <a:cs typeface="+mn-cs"/>
            </a:endParaRPr>
          </a:p>
        </p:txBody>
      </p:sp>
      <p:sp>
        <p:nvSpPr>
          <p:cNvPr id="17" name="ZoneTexte 16">
            <a:extLst>
              <a:ext uri="{FF2B5EF4-FFF2-40B4-BE49-F238E27FC236}">
                <a16:creationId xmlns:a16="http://schemas.microsoft.com/office/drawing/2014/main" id="{F466AF5E-261E-5F61-99AE-3AB73E8E396D}"/>
              </a:ext>
            </a:extLst>
          </p:cNvPr>
          <p:cNvSpPr txBox="1"/>
          <p:nvPr/>
        </p:nvSpPr>
        <p:spPr>
          <a:xfrm>
            <a:off x="2365366" y="4149653"/>
            <a:ext cx="1210701" cy="300082"/>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a:ln>
                  <a:noFill/>
                </a:ln>
                <a:solidFill>
                  <a:srgbClr val="4472C4"/>
                </a:solidFill>
                <a:effectLst/>
                <a:uLnTx/>
                <a:uFillTx/>
                <a:latin typeface="Calibri" panose="020F0502020204030204" pitchFamily="34" charset="0"/>
                <a:ea typeface="Calibri" panose="020F0502020204030204" pitchFamily="34" charset="0"/>
                <a:cs typeface="Times New Roman" panose="02020603050405020304" pitchFamily="18" charset="0"/>
              </a:rPr>
              <a:t>Bâtiment</a:t>
            </a:r>
            <a:endParaRPr kumimoji="0" lang="fr-FR" sz="1350" b="0" i="0" u="none" strike="noStrike" kern="1200" cap="none" spc="0" normalizeH="0" baseline="0" noProof="0">
              <a:ln>
                <a:noFill/>
              </a:ln>
              <a:solidFill>
                <a:srgbClr val="4472C4"/>
              </a:solidFill>
              <a:effectLst/>
              <a:uLnTx/>
              <a:uFillTx/>
              <a:latin typeface="Calibri" panose="020F0502020204030204"/>
              <a:ea typeface="+mn-ea"/>
              <a:cs typeface="+mn-cs"/>
            </a:endParaRPr>
          </a:p>
        </p:txBody>
      </p:sp>
      <p:sp>
        <p:nvSpPr>
          <p:cNvPr id="19" name="ZoneTexte 18">
            <a:extLst>
              <a:ext uri="{FF2B5EF4-FFF2-40B4-BE49-F238E27FC236}">
                <a16:creationId xmlns:a16="http://schemas.microsoft.com/office/drawing/2014/main" id="{AC85E543-D938-E23D-4154-DC04B1E368BE}"/>
              </a:ext>
            </a:extLst>
          </p:cNvPr>
          <p:cNvSpPr txBox="1"/>
          <p:nvPr/>
        </p:nvSpPr>
        <p:spPr>
          <a:xfrm>
            <a:off x="1610012" y="5452250"/>
            <a:ext cx="1210701" cy="300082"/>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a:ln>
                  <a:noFill/>
                </a:ln>
                <a:solidFill>
                  <a:srgbClr val="4472C4"/>
                </a:solidFill>
                <a:effectLst/>
                <a:uLnTx/>
                <a:uFillTx/>
                <a:latin typeface="Calibri" panose="020F0502020204030204" pitchFamily="34" charset="0"/>
                <a:ea typeface="Calibri" panose="020F0502020204030204" pitchFamily="34" charset="0"/>
                <a:cs typeface="Times New Roman" panose="02020603050405020304" pitchFamily="18" charset="0"/>
              </a:rPr>
              <a:t>Forêt-bois</a:t>
            </a:r>
            <a:endParaRPr kumimoji="0" lang="fr-FR" sz="1350" b="0" i="0" u="none" strike="noStrike" kern="1200" cap="none" spc="0" normalizeH="0" baseline="0" noProof="0">
              <a:ln>
                <a:noFill/>
              </a:ln>
              <a:solidFill>
                <a:srgbClr val="4472C4"/>
              </a:solidFill>
              <a:effectLst/>
              <a:uLnTx/>
              <a:uFillTx/>
              <a:latin typeface="Calibri" panose="020F0502020204030204"/>
              <a:ea typeface="+mn-ea"/>
              <a:cs typeface="+mn-cs"/>
            </a:endParaRPr>
          </a:p>
        </p:txBody>
      </p:sp>
      <p:sp>
        <p:nvSpPr>
          <p:cNvPr id="21" name="ZoneTexte 20">
            <a:extLst>
              <a:ext uri="{FF2B5EF4-FFF2-40B4-BE49-F238E27FC236}">
                <a16:creationId xmlns:a16="http://schemas.microsoft.com/office/drawing/2014/main" id="{37D66CE7-5F6C-87CC-BA69-9BC620415805}"/>
              </a:ext>
            </a:extLst>
          </p:cNvPr>
          <p:cNvSpPr txBox="1"/>
          <p:nvPr/>
        </p:nvSpPr>
        <p:spPr>
          <a:xfrm>
            <a:off x="179153" y="5452250"/>
            <a:ext cx="1210701" cy="300082"/>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a:ln>
                  <a:noFill/>
                </a:ln>
                <a:solidFill>
                  <a:srgbClr val="4472C4"/>
                </a:solidFill>
                <a:effectLst/>
                <a:uLnTx/>
                <a:uFillTx/>
                <a:latin typeface="Calibri" panose="020F0502020204030204" pitchFamily="34" charset="0"/>
                <a:ea typeface="Calibri" panose="020F0502020204030204" pitchFamily="34" charset="0"/>
                <a:cs typeface="Times New Roman" panose="02020603050405020304" pitchFamily="18" charset="0"/>
              </a:rPr>
              <a:t>Littoral</a:t>
            </a:r>
            <a:endParaRPr kumimoji="0" lang="fr-FR" sz="1350" b="0" i="0" u="none" strike="noStrike" kern="1200" cap="none" spc="0" normalizeH="0" baseline="0" noProof="0">
              <a:ln>
                <a:noFill/>
              </a:ln>
              <a:solidFill>
                <a:srgbClr val="4472C4"/>
              </a:solidFill>
              <a:effectLst/>
              <a:uLnTx/>
              <a:uFillTx/>
              <a:latin typeface="Calibri" panose="020F0502020204030204"/>
              <a:ea typeface="+mn-ea"/>
              <a:cs typeface="+mn-cs"/>
            </a:endParaRPr>
          </a:p>
        </p:txBody>
      </p:sp>
      <p:sp>
        <p:nvSpPr>
          <p:cNvPr id="23" name="ZoneTexte 22">
            <a:extLst>
              <a:ext uri="{FF2B5EF4-FFF2-40B4-BE49-F238E27FC236}">
                <a16:creationId xmlns:a16="http://schemas.microsoft.com/office/drawing/2014/main" id="{D1ED250F-1C47-8861-7957-0560CF18E914}"/>
              </a:ext>
            </a:extLst>
          </p:cNvPr>
          <p:cNvSpPr txBox="1"/>
          <p:nvPr/>
        </p:nvSpPr>
        <p:spPr>
          <a:xfrm>
            <a:off x="3077880" y="5429556"/>
            <a:ext cx="1210701" cy="300082"/>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a:ln>
                  <a:noFill/>
                </a:ln>
                <a:solidFill>
                  <a:srgbClr val="4472C4"/>
                </a:solidFill>
                <a:effectLst/>
                <a:uLnTx/>
                <a:uFillTx/>
                <a:latin typeface="Calibri" panose="020F0502020204030204" pitchFamily="34" charset="0"/>
                <a:ea typeface="Calibri" panose="020F0502020204030204" pitchFamily="34" charset="0"/>
                <a:cs typeface="Times New Roman" panose="02020603050405020304" pitchFamily="18" charset="0"/>
              </a:rPr>
              <a:t>Montagne</a:t>
            </a:r>
            <a:endParaRPr kumimoji="0" lang="fr-FR" sz="1350" b="0" i="0" u="none" strike="noStrike" kern="1200" cap="none" spc="0" normalizeH="0" baseline="0" noProof="0">
              <a:ln>
                <a:noFill/>
              </a:ln>
              <a:solidFill>
                <a:srgbClr val="4472C4"/>
              </a:solidFill>
              <a:effectLst/>
              <a:uLnTx/>
              <a:uFillTx/>
              <a:latin typeface="Calibri" panose="020F0502020204030204"/>
              <a:ea typeface="+mn-ea"/>
              <a:cs typeface="+mn-cs"/>
            </a:endParaRPr>
          </a:p>
        </p:txBody>
      </p:sp>
      <p:sp>
        <p:nvSpPr>
          <p:cNvPr id="25" name="ZoneTexte 24">
            <a:extLst>
              <a:ext uri="{FF2B5EF4-FFF2-40B4-BE49-F238E27FC236}">
                <a16:creationId xmlns:a16="http://schemas.microsoft.com/office/drawing/2014/main" id="{FD5348E3-B90E-7320-A95A-C7566493898C}"/>
              </a:ext>
            </a:extLst>
          </p:cNvPr>
          <p:cNvSpPr txBox="1"/>
          <p:nvPr/>
        </p:nvSpPr>
        <p:spPr>
          <a:xfrm>
            <a:off x="1231568" y="4123673"/>
            <a:ext cx="1363926" cy="5078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a:ln>
                  <a:noFill/>
                </a:ln>
                <a:solidFill>
                  <a:srgbClr val="4472C4"/>
                </a:solidFill>
                <a:effectLst/>
                <a:uLnTx/>
                <a:uFillTx/>
                <a:latin typeface="Calibri" panose="020F0502020204030204" pitchFamily="34" charset="0"/>
                <a:ea typeface="Calibri" panose="020F0502020204030204" pitchFamily="34" charset="0"/>
                <a:cs typeface="Times New Roman" panose="02020603050405020304" pitchFamily="18" charset="0"/>
              </a:rPr>
              <a:t>Aménagement urbain</a:t>
            </a:r>
            <a:endParaRPr kumimoji="0" lang="fr-FR" sz="1350" b="0" i="0" u="none" strike="noStrike" kern="1200" cap="none" spc="0" normalizeH="0" baseline="0" noProof="0">
              <a:ln>
                <a:noFill/>
              </a:ln>
              <a:solidFill>
                <a:srgbClr val="4472C4"/>
              </a:solidFill>
              <a:effectLst/>
              <a:uLnTx/>
              <a:uFillTx/>
              <a:latin typeface="Calibri" panose="020F0502020204030204"/>
              <a:ea typeface="+mn-ea"/>
              <a:cs typeface="+mn-cs"/>
            </a:endParaRPr>
          </a:p>
        </p:txBody>
      </p:sp>
      <p:sp>
        <p:nvSpPr>
          <p:cNvPr id="27" name="ZoneTexte 26">
            <a:extLst>
              <a:ext uri="{FF2B5EF4-FFF2-40B4-BE49-F238E27FC236}">
                <a16:creationId xmlns:a16="http://schemas.microsoft.com/office/drawing/2014/main" id="{85242CF4-A004-0F18-F429-5EF45D8F846E}"/>
              </a:ext>
            </a:extLst>
          </p:cNvPr>
          <p:cNvSpPr txBox="1"/>
          <p:nvPr/>
        </p:nvSpPr>
        <p:spPr>
          <a:xfrm>
            <a:off x="-144879" y="4099459"/>
            <a:ext cx="1572938" cy="5078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a:ln>
                  <a:noFill/>
                </a:ln>
                <a:solidFill>
                  <a:srgbClr val="4472C4"/>
                </a:solidFill>
                <a:effectLst/>
                <a:uLnTx/>
                <a:uFillTx/>
                <a:latin typeface="Calibri" panose="020F0502020204030204" pitchFamily="34" charset="0"/>
                <a:ea typeface="Calibri" panose="020F0502020204030204" pitchFamily="34" charset="0"/>
                <a:cs typeface="Times New Roman" panose="02020603050405020304" pitchFamily="18" charset="0"/>
              </a:rPr>
              <a:t>Prévention des risques naturels</a:t>
            </a:r>
            <a:endParaRPr kumimoji="0" lang="fr-FR" sz="1350" b="0" i="0" u="none" strike="noStrike" kern="1200" cap="none" spc="0" normalizeH="0" baseline="0" noProof="0">
              <a:ln>
                <a:noFill/>
              </a:ln>
              <a:solidFill>
                <a:srgbClr val="4472C4"/>
              </a:solidFill>
              <a:effectLst/>
              <a:uLnTx/>
              <a:uFillTx/>
              <a:latin typeface="Calibri" panose="020F0502020204030204"/>
              <a:ea typeface="+mn-ea"/>
              <a:cs typeface="+mn-cs"/>
            </a:endParaRPr>
          </a:p>
        </p:txBody>
      </p:sp>
      <p:sp>
        <p:nvSpPr>
          <p:cNvPr id="29" name="ZoneTexte 28">
            <a:extLst>
              <a:ext uri="{FF2B5EF4-FFF2-40B4-BE49-F238E27FC236}">
                <a16:creationId xmlns:a16="http://schemas.microsoft.com/office/drawing/2014/main" id="{5301E4EB-3EBE-D3D9-1A98-1B69BFA75C32}"/>
              </a:ext>
            </a:extLst>
          </p:cNvPr>
          <p:cNvSpPr txBox="1"/>
          <p:nvPr/>
        </p:nvSpPr>
        <p:spPr>
          <a:xfrm>
            <a:off x="451970" y="2807928"/>
            <a:ext cx="1210701" cy="507831"/>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350" b="1" i="0" u="none" strike="noStrike" kern="1200" cap="none" spc="0" normalizeH="0" baseline="0" noProof="0">
                <a:ln>
                  <a:noFill/>
                </a:ln>
                <a:solidFill>
                  <a:srgbClr val="4472C4"/>
                </a:solidFill>
                <a:effectLst/>
                <a:uLnTx/>
                <a:uFillTx/>
                <a:latin typeface="Calibri" panose="020F0502020204030204" pitchFamily="34" charset="0"/>
                <a:ea typeface="Calibri" panose="020F0502020204030204" pitchFamily="34" charset="0"/>
                <a:cs typeface="Times New Roman" panose="02020603050405020304" pitchFamily="18" charset="0"/>
              </a:rPr>
              <a:t>Santé publique</a:t>
            </a:r>
            <a:endParaRPr kumimoji="0" lang="fr-FR" sz="1350" b="0" i="0" u="none" strike="noStrike" kern="1200" cap="none" spc="0" normalizeH="0" baseline="0" noProof="0">
              <a:ln>
                <a:noFill/>
              </a:ln>
              <a:solidFill>
                <a:srgbClr val="4472C4"/>
              </a:solidFill>
              <a:effectLst/>
              <a:uLnTx/>
              <a:uFillTx/>
              <a:latin typeface="Calibri" panose="020F0502020204030204"/>
              <a:ea typeface="+mn-ea"/>
              <a:cs typeface="+mn-cs"/>
            </a:endParaRPr>
          </a:p>
        </p:txBody>
      </p:sp>
      <p:pic>
        <p:nvPicPr>
          <p:cNvPr id="5" name="Image 4">
            <a:extLst>
              <a:ext uri="{FF2B5EF4-FFF2-40B4-BE49-F238E27FC236}">
                <a16:creationId xmlns:a16="http://schemas.microsoft.com/office/drawing/2014/main" id="{E2844D79-8D63-07D1-43A4-361BEBF0EAD5}"/>
              </a:ext>
            </a:extLst>
          </p:cNvPr>
          <p:cNvPicPr>
            <a:picLocks noChangeAspect="1"/>
          </p:cNvPicPr>
          <p:nvPr/>
        </p:nvPicPr>
        <p:blipFill rotWithShape="1">
          <a:blip r:embed="rId13"/>
          <a:srcRect t="44231"/>
          <a:stretch/>
        </p:blipFill>
        <p:spPr>
          <a:xfrm>
            <a:off x="6053723" y="1844832"/>
            <a:ext cx="3176150" cy="2292948"/>
          </a:xfrm>
          <a:prstGeom prst="rect">
            <a:avLst/>
          </a:prstGeom>
        </p:spPr>
      </p:pic>
      <p:pic>
        <p:nvPicPr>
          <p:cNvPr id="7" name="Image 6">
            <a:extLst>
              <a:ext uri="{FF2B5EF4-FFF2-40B4-BE49-F238E27FC236}">
                <a16:creationId xmlns:a16="http://schemas.microsoft.com/office/drawing/2014/main" id="{EC8CECDF-73C1-CADF-CAD5-FE4C9BBC1930}"/>
              </a:ext>
            </a:extLst>
          </p:cNvPr>
          <p:cNvPicPr>
            <a:picLocks noChangeAspect="1"/>
          </p:cNvPicPr>
          <p:nvPr/>
        </p:nvPicPr>
        <p:blipFill rotWithShape="1">
          <a:blip r:embed="rId14"/>
          <a:srcRect l="7901" r="8118"/>
          <a:stretch/>
        </p:blipFill>
        <p:spPr>
          <a:xfrm>
            <a:off x="4846829" y="3751550"/>
            <a:ext cx="2038520" cy="2146620"/>
          </a:xfrm>
          <a:prstGeom prst="rect">
            <a:avLst/>
          </a:prstGeom>
        </p:spPr>
      </p:pic>
      <p:pic>
        <p:nvPicPr>
          <p:cNvPr id="9" name="Image 8">
            <a:extLst>
              <a:ext uri="{FF2B5EF4-FFF2-40B4-BE49-F238E27FC236}">
                <a16:creationId xmlns:a16="http://schemas.microsoft.com/office/drawing/2014/main" id="{238B77ED-EBA6-4E7A-C949-D51F0C4550C7}"/>
              </a:ext>
            </a:extLst>
          </p:cNvPr>
          <p:cNvPicPr>
            <a:picLocks noChangeAspect="1"/>
          </p:cNvPicPr>
          <p:nvPr/>
        </p:nvPicPr>
        <p:blipFill rotWithShape="1">
          <a:blip r:embed="rId15"/>
          <a:srcRect l="5570"/>
          <a:stretch/>
        </p:blipFill>
        <p:spPr>
          <a:xfrm>
            <a:off x="6931817" y="4217557"/>
            <a:ext cx="2180116" cy="1308266"/>
          </a:xfrm>
          <a:prstGeom prst="rect">
            <a:avLst/>
          </a:prstGeom>
        </p:spPr>
      </p:pic>
    </p:spTree>
    <p:extLst>
      <p:ext uri="{BB962C8B-B14F-4D97-AF65-F5344CB8AC3E}">
        <p14:creationId xmlns:p14="http://schemas.microsoft.com/office/powerpoint/2010/main" val="1675994778"/>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72BCE-742F-5827-06F9-2E3186A0ABB1}"/>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E4355D8-2E07-D35B-86A9-DF92ED45DE2A}"/>
              </a:ext>
            </a:extLst>
          </p:cNvPr>
          <p:cNvSpPr>
            <a:spLocks noGrp="1"/>
          </p:cNvSpPr>
          <p:nvPr>
            <p:ph idx="1"/>
          </p:nvPr>
        </p:nvSpPr>
        <p:spPr>
          <a:xfrm>
            <a:off x="615636" y="1484783"/>
            <a:ext cx="8139065" cy="4816429"/>
          </a:xfrm>
        </p:spPr>
        <p:txBody>
          <a:bodyPr>
            <a:normAutofit fontScale="92500" lnSpcReduction="20000"/>
          </a:bodyPr>
          <a:lstStyle/>
          <a:p>
            <a:pPr marL="457200" lvl="0" indent="-457200" algn="just">
              <a:lnSpc>
                <a:spcPct val="110000"/>
              </a:lnSpc>
              <a:spcBef>
                <a:spcPts val="0"/>
              </a:spcBef>
              <a:buFont typeface="+mj-lt"/>
              <a:buAutoNum type="arabicPeriod"/>
            </a:pPr>
            <a:r>
              <a:rPr lang="fr-FR" sz="2000">
                <a:solidFill>
                  <a:srgbClr val="444444"/>
                </a:solidFill>
                <a:effectLst/>
                <a:latin typeface="Calibri" panose="020F0502020204030204" pitchFamily="34" charset="0"/>
                <a:ea typeface="Calibri" panose="020F0502020204030204" pitchFamily="34" charset="0"/>
                <a:cs typeface="Times New Roman" panose="02020603050405020304" pitchFamily="18" charset="0"/>
              </a:rPr>
              <a:t> </a:t>
            </a:r>
            <a:r>
              <a:rPr lang="fr-FR" sz="20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Piloter et animer </a:t>
            </a:r>
            <a:r>
              <a:rPr lang="fr-FR" sz="2000">
                <a:solidFill>
                  <a:srgbClr val="444444"/>
                </a:solidFill>
                <a:effectLst/>
                <a:latin typeface="Calibri" panose="020F0502020204030204" pitchFamily="34" charset="0"/>
                <a:ea typeface="Calibri" panose="020F0502020204030204" pitchFamily="34" charset="0"/>
                <a:cs typeface="Times New Roman" panose="02020603050405020304" pitchFamily="18" charset="0"/>
              </a:rPr>
              <a:t>les politiques d’adaptation aux niveaux national, régional et local</a:t>
            </a:r>
          </a:p>
          <a:p>
            <a:pPr marL="457200" lvl="0" indent="-457200" algn="just">
              <a:lnSpc>
                <a:spcPct val="110000"/>
              </a:lnSpc>
              <a:spcBef>
                <a:spcPts val="0"/>
              </a:spcBef>
              <a:buFont typeface="+mj-lt"/>
              <a:buAutoNum type="arabicPeriod"/>
            </a:pPr>
            <a:r>
              <a:rPr lang="fr-FR" sz="2000">
                <a:effectLst/>
                <a:latin typeface="Calibri" panose="020F0502020204030204" pitchFamily="34" charset="0"/>
                <a:ea typeface="Calibri" panose="020F0502020204030204" pitchFamily="34" charset="0"/>
                <a:cs typeface="Times New Roman" panose="02020603050405020304" pitchFamily="18" charset="0"/>
              </a:rPr>
              <a:t>Protéger durablement la</a:t>
            </a:r>
            <a:r>
              <a:rPr lang="fr-FR" sz="20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 </a:t>
            </a:r>
            <a:r>
              <a:rPr lang="fr-FR" sz="20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ressource en eau </a:t>
            </a:r>
          </a:p>
          <a:p>
            <a:pPr marL="457200" lvl="0" indent="-457200" algn="just">
              <a:lnSpc>
                <a:spcPct val="110000"/>
              </a:lnSpc>
              <a:spcBef>
                <a:spcPts val="0"/>
              </a:spcBef>
              <a:buFont typeface="+mj-lt"/>
              <a:buAutoNum type="arabicPeriod"/>
            </a:pPr>
            <a:r>
              <a:rPr lang="fr-FR" sz="2000">
                <a:effectLst/>
                <a:latin typeface="Calibri" panose="020F0502020204030204" pitchFamily="34" charset="0"/>
                <a:ea typeface="Calibri" panose="020F0502020204030204" pitchFamily="34" charset="0"/>
                <a:cs typeface="Times New Roman" panose="02020603050405020304" pitchFamily="18" charset="0"/>
              </a:rPr>
              <a:t>Anticiper et prévenir les effets du changement climatique sur </a:t>
            </a:r>
            <a:r>
              <a:rPr lang="fr-FR" sz="20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la santé</a:t>
            </a:r>
          </a:p>
          <a:p>
            <a:pPr marL="457200" lvl="0" indent="-457200" algn="just">
              <a:lnSpc>
                <a:spcPct val="110000"/>
              </a:lnSpc>
              <a:spcBef>
                <a:spcPts val="0"/>
              </a:spcBef>
              <a:buFont typeface="+mj-lt"/>
              <a:buAutoNum type="arabicPeriod"/>
            </a:pPr>
            <a:r>
              <a:rPr lang="fr-FR" sz="2000">
                <a:effectLst/>
                <a:latin typeface="Calibri" panose="020F0502020204030204" pitchFamily="34" charset="0"/>
                <a:ea typeface="Calibri" panose="020F0502020204030204" pitchFamily="34" charset="0"/>
                <a:cs typeface="Times New Roman" panose="02020603050405020304" pitchFamily="18" charset="0"/>
              </a:rPr>
              <a:t>Renforcer les politiques de </a:t>
            </a:r>
            <a:r>
              <a:rPr lang="fr-FR" sz="20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sécurité civile </a:t>
            </a:r>
            <a:r>
              <a:rPr lang="fr-FR" sz="2000">
                <a:effectLst/>
                <a:latin typeface="Calibri" panose="020F0502020204030204" pitchFamily="34" charset="0"/>
                <a:ea typeface="Calibri" panose="020F0502020204030204" pitchFamily="34" charset="0"/>
                <a:cs typeface="Times New Roman" panose="02020603050405020304" pitchFamily="18" charset="0"/>
              </a:rPr>
              <a:t>face pour suivre une extension des risques</a:t>
            </a:r>
          </a:p>
          <a:p>
            <a:pPr marL="457200" lvl="0" indent="-457200" algn="just">
              <a:lnSpc>
                <a:spcPct val="110000"/>
              </a:lnSpc>
              <a:spcBef>
                <a:spcPts val="0"/>
              </a:spcBef>
              <a:buFont typeface="+mj-lt"/>
              <a:buAutoNum type="arabicPeriod"/>
            </a:pPr>
            <a:r>
              <a:rPr lang="fr-FR" sz="2000">
                <a:effectLst/>
                <a:latin typeface="Calibri" panose="020F0502020204030204" pitchFamily="34" charset="0"/>
                <a:ea typeface="Calibri" panose="020F0502020204030204" pitchFamily="34" charset="0"/>
                <a:cs typeface="Times New Roman" panose="02020603050405020304" pitchFamily="18" charset="0"/>
              </a:rPr>
              <a:t>Maintenir le niveau de </a:t>
            </a:r>
            <a:r>
              <a:rPr lang="fr-FR" sz="2000" b="1">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prévention des risques naturels</a:t>
            </a:r>
            <a:r>
              <a:rPr lang="fr-FR" sz="2000" b="1">
                <a:solidFill>
                  <a:srgbClr val="174195"/>
                </a:solidFill>
                <a:effectLst/>
                <a:latin typeface="Calibri" panose="020F0502020204030204" pitchFamily="34" charset="0"/>
                <a:ea typeface="Calibri" panose="020F0502020204030204" pitchFamily="34" charset="0"/>
                <a:cs typeface="Times New Roman" panose="02020603050405020304" pitchFamily="18" charset="0"/>
              </a:rPr>
              <a:t> </a:t>
            </a:r>
            <a:r>
              <a:rPr lang="fr-FR" sz="2000">
                <a:effectLst/>
                <a:latin typeface="Calibri" panose="020F0502020204030204" pitchFamily="34" charset="0"/>
                <a:ea typeface="Calibri" panose="020F0502020204030204" pitchFamily="34" charset="0"/>
                <a:cs typeface="Times New Roman" panose="02020603050405020304" pitchFamily="18" charset="0"/>
              </a:rPr>
              <a:t>malgré un climat qui change</a:t>
            </a:r>
          </a:p>
          <a:p>
            <a:pPr marL="457200" lvl="0" indent="-457200" algn="just">
              <a:lnSpc>
                <a:spcPct val="110000"/>
              </a:lnSpc>
              <a:spcBef>
                <a:spcPts val="0"/>
              </a:spcBef>
              <a:buFont typeface="+mj-lt"/>
              <a:buAutoNum type="arabicPeriod"/>
            </a:pPr>
            <a:r>
              <a:rPr lang="fr-FR" sz="2000">
                <a:effectLst/>
                <a:latin typeface="Calibri" panose="020F0502020204030204" pitchFamily="34" charset="0"/>
                <a:ea typeface="Calibri" panose="020F0502020204030204" pitchFamily="34" charset="0"/>
                <a:cs typeface="Times New Roman" panose="02020603050405020304" pitchFamily="18" charset="0"/>
              </a:rPr>
              <a:t>Repenser </a:t>
            </a:r>
            <a:r>
              <a:rPr lang="fr-FR" sz="2000" b="1">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les villes </a:t>
            </a:r>
            <a:r>
              <a:rPr lang="fr-FR" sz="2000">
                <a:effectLst/>
                <a:latin typeface="Calibri" panose="020F0502020204030204" pitchFamily="34" charset="0"/>
                <a:ea typeface="Calibri" panose="020F0502020204030204" pitchFamily="34" charset="0"/>
                <a:cs typeface="Times New Roman" panose="02020603050405020304" pitchFamily="18" charset="0"/>
              </a:rPr>
              <a:t>pour lutter contre l’effet d’ilot de chaleur urbain </a:t>
            </a:r>
          </a:p>
          <a:p>
            <a:pPr marL="457200" lvl="0" indent="-457200" algn="just">
              <a:lnSpc>
                <a:spcPct val="110000"/>
              </a:lnSpc>
              <a:spcBef>
                <a:spcPts val="0"/>
              </a:spcBef>
              <a:buFont typeface="+mj-lt"/>
              <a:buAutoNum type="arabicPeriod"/>
            </a:pPr>
            <a:r>
              <a:rPr lang="fr-FR" sz="2000">
                <a:effectLst/>
                <a:latin typeface="Calibri" panose="020F0502020204030204" pitchFamily="34" charset="0"/>
                <a:ea typeface="Calibri" panose="020F0502020204030204" pitchFamily="34" charset="0"/>
                <a:cs typeface="Times New Roman" panose="02020603050405020304" pitchFamily="18" charset="0"/>
              </a:rPr>
              <a:t>Tenir compte du climat futur lors de la </a:t>
            </a:r>
            <a:r>
              <a:rPr lang="fr-FR" sz="2000" b="1">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construction et la rénovation des bâtiments </a:t>
            </a:r>
          </a:p>
          <a:p>
            <a:pPr marL="457200" lvl="0" indent="-457200" algn="just">
              <a:lnSpc>
                <a:spcPct val="110000"/>
              </a:lnSpc>
              <a:spcBef>
                <a:spcPts val="0"/>
              </a:spcBef>
              <a:buFont typeface="+mj-lt"/>
              <a:buAutoNum type="arabicPeriod"/>
            </a:pPr>
            <a:r>
              <a:rPr lang="fr-FR" sz="2000">
                <a:effectLst/>
                <a:latin typeface="Calibri" panose="020F0502020204030204" pitchFamily="34" charset="0"/>
                <a:ea typeface="Calibri" panose="020F0502020204030204" pitchFamily="34" charset="0"/>
                <a:cs typeface="Times New Roman" panose="02020603050405020304" pitchFamily="18" charset="0"/>
              </a:rPr>
              <a:t>Garantir la résilience des </a:t>
            </a:r>
            <a:r>
              <a:rPr lang="fr-FR" sz="2000" b="1">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réseaux et infrastructures </a:t>
            </a:r>
            <a:r>
              <a:rPr lang="fr-FR" sz="2000">
                <a:effectLst/>
                <a:latin typeface="Calibri" panose="020F0502020204030204" pitchFamily="34" charset="0"/>
                <a:ea typeface="Calibri" panose="020F0502020204030204" pitchFamily="34" charset="0"/>
                <a:cs typeface="Times New Roman" panose="02020603050405020304" pitchFamily="18" charset="0"/>
              </a:rPr>
              <a:t>d’importance vitale : transport, eau, énergie</a:t>
            </a:r>
          </a:p>
          <a:p>
            <a:pPr marL="457200" lvl="0" indent="-457200" algn="just">
              <a:lnSpc>
                <a:spcPct val="110000"/>
              </a:lnSpc>
              <a:spcBef>
                <a:spcPts val="0"/>
              </a:spcBef>
              <a:buFont typeface="+mj-lt"/>
              <a:buAutoNum type="arabicPeriod"/>
            </a:pPr>
            <a:r>
              <a:rPr lang="fr-FR" sz="2000">
                <a:effectLst/>
                <a:latin typeface="Calibri" panose="020F0502020204030204" pitchFamily="34" charset="0"/>
                <a:ea typeface="Calibri" panose="020F0502020204030204" pitchFamily="34" charset="0"/>
                <a:cs typeface="Times New Roman" panose="02020603050405020304" pitchFamily="18" charset="0"/>
              </a:rPr>
              <a:t>Accompagner la recomposition des </a:t>
            </a:r>
            <a:r>
              <a:rPr lang="fr-FR" sz="2000" b="1">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territoires littoraux </a:t>
            </a:r>
            <a:r>
              <a:rPr lang="fr-FR" sz="2000">
                <a:effectLst/>
                <a:latin typeface="Calibri" panose="020F0502020204030204" pitchFamily="34" charset="0"/>
                <a:ea typeface="Calibri" panose="020F0502020204030204" pitchFamily="34" charset="0"/>
                <a:cs typeface="Times New Roman" panose="02020603050405020304" pitchFamily="18" charset="0"/>
              </a:rPr>
              <a:t>face à la montée du niveau de la mer </a:t>
            </a:r>
          </a:p>
          <a:p>
            <a:pPr marL="457200" lvl="0" indent="-457200" algn="just">
              <a:lnSpc>
                <a:spcPct val="110000"/>
              </a:lnSpc>
              <a:spcBef>
                <a:spcPts val="0"/>
              </a:spcBef>
              <a:buFont typeface="+mj-lt"/>
              <a:buAutoNum type="arabicPeriod"/>
            </a:pPr>
            <a:r>
              <a:rPr lang="fr-FR" sz="2000">
                <a:effectLst/>
                <a:latin typeface="Calibri" panose="020F0502020204030204" pitchFamily="34" charset="0"/>
                <a:ea typeface="Calibri" panose="020F0502020204030204" pitchFamily="34" charset="0"/>
                <a:cs typeface="Times New Roman" panose="02020603050405020304" pitchFamily="18" charset="0"/>
              </a:rPr>
              <a:t>Agir pour des </a:t>
            </a:r>
            <a:r>
              <a:rPr lang="fr-FR" sz="2000" b="1">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forêts</a:t>
            </a:r>
            <a:r>
              <a:rPr lang="fr-FR" sz="2000">
                <a:effectLst/>
                <a:latin typeface="Calibri" panose="020F0502020204030204" pitchFamily="34" charset="0"/>
                <a:ea typeface="Calibri" panose="020F0502020204030204" pitchFamily="34" charset="0"/>
                <a:cs typeface="Times New Roman" panose="02020603050405020304" pitchFamily="18" charset="0"/>
              </a:rPr>
              <a:t> résilientes et un maintien des services qu'elles rendent </a:t>
            </a:r>
          </a:p>
          <a:p>
            <a:pPr marL="457200" lvl="0" indent="-457200" algn="just">
              <a:lnSpc>
                <a:spcPct val="110000"/>
              </a:lnSpc>
              <a:spcBef>
                <a:spcPts val="0"/>
              </a:spcBef>
              <a:buFont typeface="+mj-lt"/>
              <a:buAutoNum type="arabicPeriod"/>
            </a:pPr>
            <a:r>
              <a:rPr lang="fr-FR" sz="2000">
                <a:effectLst/>
                <a:latin typeface="Calibri" panose="020F0502020204030204" pitchFamily="34" charset="0"/>
                <a:ea typeface="Calibri" panose="020F0502020204030204" pitchFamily="34" charset="0"/>
                <a:cs typeface="Times New Roman" panose="02020603050405020304" pitchFamily="18" charset="0"/>
              </a:rPr>
              <a:t>Accompagner la diversification et la transition des </a:t>
            </a:r>
            <a:r>
              <a:rPr lang="fr-FR" sz="2000" b="1">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économies de montagne </a:t>
            </a:r>
          </a:p>
          <a:p>
            <a:endParaRPr lang="fr-FR"/>
          </a:p>
        </p:txBody>
      </p:sp>
      <p:sp>
        <p:nvSpPr>
          <p:cNvPr id="3" name="Titre 2">
            <a:extLst>
              <a:ext uri="{FF2B5EF4-FFF2-40B4-BE49-F238E27FC236}">
                <a16:creationId xmlns:a16="http://schemas.microsoft.com/office/drawing/2014/main" id="{A66E7A6C-77D9-A9E8-81C7-A4D9D1D5AA2F}"/>
              </a:ext>
            </a:extLst>
          </p:cNvPr>
          <p:cNvSpPr>
            <a:spLocks noGrp="1"/>
          </p:cNvSpPr>
          <p:nvPr>
            <p:ph type="title"/>
          </p:nvPr>
        </p:nvSpPr>
        <p:spPr/>
        <p:txBody>
          <a:bodyPr>
            <a:normAutofit/>
          </a:bodyPr>
          <a:lstStyle/>
          <a:p>
            <a:r>
              <a:rPr lang="fr-FR"/>
              <a:t>11 chantiers pour la France</a:t>
            </a:r>
          </a:p>
        </p:txBody>
      </p:sp>
      <p:sp>
        <p:nvSpPr>
          <p:cNvPr id="4" name="Espace réservé du texte 3">
            <a:extLst>
              <a:ext uri="{FF2B5EF4-FFF2-40B4-BE49-F238E27FC236}">
                <a16:creationId xmlns:a16="http://schemas.microsoft.com/office/drawing/2014/main" id="{671BE93F-E435-2E32-49C8-58C801B6EA0A}"/>
              </a:ext>
            </a:extLst>
          </p:cNvPr>
          <p:cNvSpPr>
            <a:spLocks noGrp="1"/>
          </p:cNvSpPr>
          <p:nvPr>
            <p:ph type="body" sz="quarter" idx="10"/>
          </p:nvPr>
        </p:nvSpPr>
        <p:spPr/>
        <p:txBody>
          <a:bodyPr/>
          <a:lstStyle/>
          <a:p>
            <a:endParaRPr lang="fr-FR"/>
          </a:p>
        </p:txBody>
      </p:sp>
      <p:pic>
        <p:nvPicPr>
          <p:cNvPr id="10" name="Image 9">
            <a:extLst>
              <a:ext uri="{FF2B5EF4-FFF2-40B4-BE49-F238E27FC236}">
                <a16:creationId xmlns:a16="http://schemas.microsoft.com/office/drawing/2014/main" id="{F6CBB947-79E8-97DF-CC06-C68E55701017}"/>
              </a:ext>
            </a:extLst>
          </p:cNvPr>
          <p:cNvPicPr>
            <a:picLocks noChangeAspect="1"/>
          </p:cNvPicPr>
          <p:nvPr/>
        </p:nvPicPr>
        <p:blipFill>
          <a:blip r:embed="rId2"/>
          <a:stretch>
            <a:fillRect/>
          </a:stretch>
        </p:blipFill>
        <p:spPr>
          <a:xfrm>
            <a:off x="133375" y="1484784"/>
            <a:ext cx="482261" cy="382972"/>
          </a:xfrm>
          <a:prstGeom prst="rect">
            <a:avLst/>
          </a:prstGeom>
        </p:spPr>
      </p:pic>
      <p:pic>
        <p:nvPicPr>
          <p:cNvPr id="12" name="Image 11">
            <a:extLst>
              <a:ext uri="{FF2B5EF4-FFF2-40B4-BE49-F238E27FC236}">
                <a16:creationId xmlns:a16="http://schemas.microsoft.com/office/drawing/2014/main" id="{1273B54D-4908-5D03-3A62-A9AEF4DAEA04}"/>
              </a:ext>
            </a:extLst>
          </p:cNvPr>
          <p:cNvPicPr>
            <a:picLocks noChangeAspect="1"/>
          </p:cNvPicPr>
          <p:nvPr/>
        </p:nvPicPr>
        <p:blipFill>
          <a:blip r:embed="rId3"/>
          <a:stretch>
            <a:fillRect/>
          </a:stretch>
        </p:blipFill>
        <p:spPr>
          <a:xfrm>
            <a:off x="268901" y="1960417"/>
            <a:ext cx="294075" cy="294075"/>
          </a:xfrm>
          <a:prstGeom prst="rect">
            <a:avLst/>
          </a:prstGeom>
        </p:spPr>
      </p:pic>
      <p:pic>
        <p:nvPicPr>
          <p:cNvPr id="14" name="Image 13">
            <a:extLst>
              <a:ext uri="{FF2B5EF4-FFF2-40B4-BE49-F238E27FC236}">
                <a16:creationId xmlns:a16="http://schemas.microsoft.com/office/drawing/2014/main" id="{AAE8F8A8-33CF-1E32-4E96-25BDA246D915}"/>
              </a:ext>
            </a:extLst>
          </p:cNvPr>
          <p:cNvPicPr>
            <a:picLocks noChangeAspect="1"/>
          </p:cNvPicPr>
          <p:nvPr/>
        </p:nvPicPr>
        <p:blipFill>
          <a:blip r:embed="rId4"/>
          <a:stretch>
            <a:fillRect/>
          </a:stretch>
        </p:blipFill>
        <p:spPr>
          <a:xfrm>
            <a:off x="201692" y="2279484"/>
            <a:ext cx="373457" cy="294075"/>
          </a:xfrm>
          <a:prstGeom prst="rect">
            <a:avLst/>
          </a:prstGeom>
        </p:spPr>
      </p:pic>
      <p:pic>
        <p:nvPicPr>
          <p:cNvPr id="16" name="Image 15">
            <a:extLst>
              <a:ext uri="{FF2B5EF4-FFF2-40B4-BE49-F238E27FC236}">
                <a16:creationId xmlns:a16="http://schemas.microsoft.com/office/drawing/2014/main" id="{94AA5251-3686-70BD-739D-48E348B323AF}"/>
              </a:ext>
            </a:extLst>
          </p:cNvPr>
          <p:cNvPicPr>
            <a:picLocks noChangeAspect="1"/>
          </p:cNvPicPr>
          <p:nvPr/>
        </p:nvPicPr>
        <p:blipFill>
          <a:blip r:embed="rId5"/>
          <a:stretch>
            <a:fillRect/>
          </a:stretch>
        </p:blipFill>
        <p:spPr>
          <a:xfrm>
            <a:off x="241382" y="2642850"/>
            <a:ext cx="299410" cy="246573"/>
          </a:xfrm>
          <a:prstGeom prst="rect">
            <a:avLst/>
          </a:prstGeom>
        </p:spPr>
      </p:pic>
      <p:pic>
        <p:nvPicPr>
          <p:cNvPr id="18" name="Image 17">
            <a:extLst>
              <a:ext uri="{FF2B5EF4-FFF2-40B4-BE49-F238E27FC236}">
                <a16:creationId xmlns:a16="http://schemas.microsoft.com/office/drawing/2014/main" id="{F02A29BB-4171-39BB-9BEE-416613FBDA36}"/>
              </a:ext>
            </a:extLst>
          </p:cNvPr>
          <p:cNvPicPr>
            <a:picLocks noChangeAspect="1"/>
          </p:cNvPicPr>
          <p:nvPr/>
        </p:nvPicPr>
        <p:blipFill>
          <a:blip r:embed="rId6"/>
          <a:stretch>
            <a:fillRect/>
          </a:stretch>
        </p:blipFill>
        <p:spPr>
          <a:xfrm>
            <a:off x="233992" y="3018848"/>
            <a:ext cx="349914" cy="326705"/>
          </a:xfrm>
          <a:prstGeom prst="rect">
            <a:avLst/>
          </a:prstGeom>
        </p:spPr>
      </p:pic>
      <p:pic>
        <p:nvPicPr>
          <p:cNvPr id="20" name="Image 19">
            <a:extLst>
              <a:ext uri="{FF2B5EF4-FFF2-40B4-BE49-F238E27FC236}">
                <a16:creationId xmlns:a16="http://schemas.microsoft.com/office/drawing/2014/main" id="{1681F8CE-4D57-9387-8D68-9C4039EF61E5}"/>
              </a:ext>
            </a:extLst>
          </p:cNvPr>
          <p:cNvPicPr>
            <a:picLocks noChangeAspect="1"/>
          </p:cNvPicPr>
          <p:nvPr/>
        </p:nvPicPr>
        <p:blipFill>
          <a:blip r:embed="rId7"/>
          <a:stretch>
            <a:fillRect/>
          </a:stretch>
        </p:blipFill>
        <p:spPr>
          <a:xfrm>
            <a:off x="256796" y="3527021"/>
            <a:ext cx="358840" cy="287429"/>
          </a:xfrm>
          <a:prstGeom prst="rect">
            <a:avLst/>
          </a:prstGeom>
        </p:spPr>
      </p:pic>
      <p:pic>
        <p:nvPicPr>
          <p:cNvPr id="22" name="Image 21">
            <a:extLst>
              <a:ext uri="{FF2B5EF4-FFF2-40B4-BE49-F238E27FC236}">
                <a16:creationId xmlns:a16="http://schemas.microsoft.com/office/drawing/2014/main" id="{1AD0D80D-0243-B44A-916C-3CCDA9CA341E}"/>
              </a:ext>
            </a:extLst>
          </p:cNvPr>
          <p:cNvPicPr>
            <a:picLocks noChangeAspect="1"/>
          </p:cNvPicPr>
          <p:nvPr/>
        </p:nvPicPr>
        <p:blipFill>
          <a:blip r:embed="rId8"/>
          <a:stretch>
            <a:fillRect/>
          </a:stretch>
        </p:blipFill>
        <p:spPr>
          <a:xfrm>
            <a:off x="314179" y="3864433"/>
            <a:ext cx="214233" cy="335632"/>
          </a:xfrm>
          <a:prstGeom prst="rect">
            <a:avLst/>
          </a:prstGeom>
        </p:spPr>
      </p:pic>
      <p:pic>
        <p:nvPicPr>
          <p:cNvPr id="24" name="Image 23">
            <a:extLst>
              <a:ext uri="{FF2B5EF4-FFF2-40B4-BE49-F238E27FC236}">
                <a16:creationId xmlns:a16="http://schemas.microsoft.com/office/drawing/2014/main" id="{2A7039ED-0CDB-4A21-4C7B-AC1D17182159}"/>
              </a:ext>
            </a:extLst>
          </p:cNvPr>
          <p:cNvPicPr>
            <a:picLocks noChangeAspect="1"/>
          </p:cNvPicPr>
          <p:nvPr/>
        </p:nvPicPr>
        <p:blipFill>
          <a:blip r:embed="rId9"/>
          <a:stretch>
            <a:fillRect/>
          </a:stretch>
        </p:blipFill>
        <p:spPr>
          <a:xfrm>
            <a:off x="303467" y="4354491"/>
            <a:ext cx="224945" cy="346344"/>
          </a:xfrm>
          <a:prstGeom prst="rect">
            <a:avLst/>
          </a:prstGeom>
        </p:spPr>
      </p:pic>
      <p:pic>
        <p:nvPicPr>
          <p:cNvPr id="26" name="Image 25">
            <a:extLst>
              <a:ext uri="{FF2B5EF4-FFF2-40B4-BE49-F238E27FC236}">
                <a16:creationId xmlns:a16="http://schemas.microsoft.com/office/drawing/2014/main" id="{A9EDB98A-8A88-1B4B-AD8F-0E74AED6D3E8}"/>
              </a:ext>
            </a:extLst>
          </p:cNvPr>
          <p:cNvPicPr>
            <a:picLocks noChangeAspect="1"/>
          </p:cNvPicPr>
          <p:nvPr/>
        </p:nvPicPr>
        <p:blipFill>
          <a:blip r:embed="rId10"/>
          <a:stretch>
            <a:fillRect/>
          </a:stretch>
        </p:blipFill>
        <p:spPr>
          <a:xfrm>
            <a:off x="264342" y="4846462"/>
            <a:ext cx="319564" cy="324920"/>
          </a:xfrm>
          <a:prstGeom prst="rect">
            <a:avLst/>
          </a:prstGeom>
        </p:spPr>
      </p:pic>
      <p:pic>
        <p:nvPicPr>
          <p:cNvPr id="28" name="Image 27">
            <a:extLst>
              <a:ext uri="{FF2B5EF4-FFF2-40B4-BE49-F238E27FC236}">
                <a16:creationId xmlns:a16="http://schemas.microsoft.com/office/drawing/2014/main" id="{7E56A516-2229-4F83-16B7-EED4AAD4EEEE}"/>
              </a:ext>
            </a:extLst>
          </p:cNvPr>
          <p:cNvPicPr>
            <a:picLocks noChangeAspect="1"/>
          </p:cNvPicPr>
          <p:nvPr/>
        </p:nvPicPr>
        <p:blipFill>
          <a:blip r:embed="rId11"/>
          <a:stretch>
            <a:fillRect/>
          </a:stretch>
        </p:blipFill>
        <p:spPr>
          <a:xfrm>
            <a:off x="244695" y="5337019"/>
            <a:ext cx="355270" cy="308853"/>
          </a:xfrm>
          <a:prstGeom prst="rect">
            <a:avLst/>
          </a:prstGeom>
        </p:spPr>
      </p:pic>
      <p:pic>
        <p:nvPicPr>
          <p:cNvPr id="30" name="Image 29">
            <a:extLst>
              <a:ext uri="{FF2B5EF4-FFF2-40B4-BE49-F238E27FC236}">
                <a16:creationId xmlns:a16="http://schemas.microsoft.com/office/drawing/2014/main" id="{84F6C58E-F2EF-848B-F75C-11203A0AC433}"/>
              </a:ext>
            </a:extLst>
          </p:cNvPr>
          <p:cNvPicPr>
            <a:picLocks noChangeAspect="1"/>
          </p:cNvPicPr>
          <p:nvPr/>
        </p:nvPicPr>
        <p:blipFill>
          <a:blip r:embed="rId12"/>
          <a:stretch>
            <a:fillRect/>
          </a:stretch>
        </p:blipFill>
        <p:spPr>
          <a:xfrm>
            <a:off x="215262" y="5645872"/>
            <a:ext cx="414136" cy="396130"/>
          </a:xfrm>
          <a:prstGeom prst="rect">
            <a:avLst/>
          </a:prstGeom>
        </p:spPr>
      </p:pic>
    </p:spTree>
    <p:extLst>
      <p:ext uri="{BB962C8B-B14F-4D97-AF65-F5344CB8AC3E}">
        <p14:creationId xmlns:p14="http://schemas.microsoft.com/office/powerpoint/2010/main" val="2004277319"/>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B57DC-6BDD-CECF-E666-EEFA79320F13}"/>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86F31128-54DD-D338-9359-AFDCCFF1000B}"/>
              </a:ext>
            </a:extLst>
          </p:cNvPr>
          <p:cNvSpPr>
            <a:spLocks noGrp="1"/>
          </p:cNvSpPr>
          <p:nvPr>
            <p:ph type="title"/>
          </p:nvPr>
        </p:nvSpPr>
        <p:spPr/>
        <p:txBody>
          <a:bodyPr/>
          <a:lstStyle/>
          <a:p>
            <a:r>
              <a:rPr lang="fr-FR"/>
              <a:t>Des projets d’adaptation et surtout des projets à adapter</a:t>
            </a:r>
          </a:p>
        </p:txBody>
      </p:sp>
      <p:sp>
        <p:nvSpPr>
          <p:cNvPr id="4" name="Espace réservé du texte 3">
            <a:extLst>
              <a:ext uri="{FF2B5EF4-FFF2-40B4-BE49-F238E27FC236}">
                <a16:creationId xmlns:a16="http://schemas.microsoft.com/office/drawing/2014/main" id="{4EB29505-2502-6CAD-632C-B5314DFB8016}"/>
              </a:ext>
            </a:extLst>
          </p:cNvPr>
          <p:cNvSpPr>
            <a:spLocks noGrp="1"/>
          </p:cNvSpPr>
          <p:nvPr>
            <p:ph type="body" sz="quarter" idx="10"/>
          </p:nvPr>
        </p:nvSpPr>
        <p:spPr/>
        <p:txBody>
          <a:bodyPr/>
          <a:lstStyle/>
          <a:p>
            <a:endParaRPr lang="fr-FR"/>
          </a:p>
        </p:txBody>
      </p:sp>
      <p:pic>
        <p:nvPicPr>
          <p:cNvPr id="5" name="Espace réservé du contenu 5">
            <a:extLst>
              <a:ext uri="{FF2B5EF4-FFF2-40B4-BE49-F238E27FC236}">
                <a16:creationId xmlns:a16="http://schemas.microsoft.com/office/drawing/2014/main" id="{5A2A0637-5791-7A45-8B94-437C427B3978}"/>
              </a:ext>
            </a:extLst>
          </p:cNvPr>
          <p:cNvPicPr>
            <a:picLocks noGrp="1" noChangeAspect="1"/>
          </p:cNvPicPr>
          <p:nvPr>
            <p:ph idx="1"/>
          </p:nvPr>
        </p:nvPicPr>
        <p:blipFill>
          <a:blip r:embed="rId2"/>
          <a:stretch>
            <a:fillRect/>
          </a:stretch>
        </p:blipFill>
        <p:spPr>
          <a:xfrm>
            <a:off x="107504" y="1700807"/>
            <a:ext cx="8928992" cy="4321375"/>
          </a:xfrm>
        </p:spPr>
      </p:pic>
    </p:spTree>
    <p:extLst>
      <p:ext uri="{BB962C8B-B14F-4D97-AF65-F5344CB8AC3E}">
        <p14:creationId xmlns:p14="http://schemas.microsoft.com/office/powerpoint/2010/main" val="3016313103"/>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C04CE-D359-11F5-950F-5832DE52CD2D}"/>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5DFA0D7-F5F5-6D5B-4028-3E16378F8C5F}"/>
              </a:ext>
            </a:extLst>
          </p:cNvPr>
          <p:cNvSpPr>
            <a:spLocks noGrp="1"/>
          </p:cNvSpPr>
          <p:nvPr>
            <p:ph idx="1"/>
          </p:nvPr>
        </p:nvSpPr>
        <p:spPr>
          <a:xfrm>
            <a:off x="-252536" y="1700252"/>
            <a:ext cx="3249637" cy="3996443"/>
          </a:xfrm>
        </p:spPr>
        <p:txBody>
          <a:bodyPr>
            <a:normAutofit fontScale="85000" lnSpcReduction="10000"/>
          </a:bodyPr>
          <a:lstStyle/>
          <a:p>
            <a:pPr lvl="1"/>
            <a:r>
              <a:rPr lang="fr-FR" sz="2400">
                <a:latin typeface="Helvetica" panose="020B0604020202020204" pitchFamily="34" charset="0"/>
                <a:cs typeface="Helvetica" panose="020B0604020202020204" pitchFamily="34" charset="0"/>
              </a:rPr>
              <a:t>1. </a:t>
            </a:r>
            <a:r>
              <a:rPr lang="fr-FR" sz="2400">
                <a:solidFill>
                  <a:schemeClr val="accent1"/>
                </a:solidFill>
                <a:latin typeface="Helvetica" panose="020B0604020202020204" pitchFamily="34" charset="0"/>
                <a:cs typeface="Helvetica" panose="020B0604020202020204" pitchFamily="34" charset="0"/>
              </a:rPr>
              <a:t>Des exigences, une gouvernance et des responsabilités </a:t>
            </a:r>
            <a:r>
              <a:rPr lang="fr-FR" sz="2400">
                <a:latin typeface="Helvetica" panose="020B0604020202020204" pitchFamily="34" charset="0"/>
                <a:cs typeface="Helvetica" panose="020B0604020202020204" pitchFamily="34" charset="0"/>
              </a:rPr>
              <a:t>clairement attribuées</a:t>
            </a:r>
          </a:p>
          <a:p>
            <a:pPr marL="342900" lvl="1" indent="0">
              <a:buNone/>
            </a:pPr>
            <a:endParaRPr lang="fr-FR" sz="2400">
              <a:latin typeface="Helvetica" panose="020B0604020202020204" pitchFamily="34" charset="0"/>
              <a:cs typeface="Helvetica" panose="020B0604020202020204" pitchFamily="34" charset="0"/>
            </a:endParaRPr>
          </a:p>
          <a:p>
            <a:pPr lvl="1"/>
            <a:r>
              <a:rPr lang="fr-FR" sz="2400">
                <a:latin typeface="Helvetica" panose="020B0604020202020204" pitchFamily="34" charset="0"/>
                <a:cs typeface="Helvetica" panose="020B0604020202020204" pitchFamily="34" charset="0"/>
              </a:rPr>
              <a:t>2. Des besoins de </a:t>
            </a:r>
            <a:r>
              <a:rPr lang="fr-FR" sz="2400">
                <a:solidFill>
                  <a:schemeClr val="accent1"/>
                </a:solidFill>
                <a:latin typeface="Helvetica" panose="020B0604020202020204" pitchFamily="34" charset="0"/>
                <a:cs typeface="Helvetica" panose="020B0604020202020204" pitchFamily="34" charset="0"/>
              </a:rPr>
              <a:t>moyens humains </a:t>
            </a:r>
            <a:r>
              <a:rPr lang="fr-FR" sz="2400">
                <a:latin typeface="Helvetica" panose="020B0604020202020204" pitchFamily="34" charset="0"/>
                <a:cs typeface="Helvetica" panose="020B0604020202020204" pitchFamily="34" charset="0"/>
              </a:rPr>
              <a:t>et d’ingénierie</a:t>
            </a:r>
          </a:p>
          <a:p>
            <a:pPr marL="342900" lvl="1" indent="0">
              <a:buNone/>
            </a:pPr>
            <a:endParaRPr lang="fr-FR" sz="2400">
              <a:latin typeface="Helvetica" panose="020B0604020202020204" pitchFamily="34" charset="0"/>
              <a:cs typeface="Helvetica" panose="020B0604020202020204" pitchFamily="34" charset="0"/>
            </a:endParaRPr>
          </a:p>
          <a:p>
            <a:pPr lvl="1"/>
            <a:r>
              <a:rPr lang="fr-FR" sz="2400">
                <a:latin typeface="Helvetica" panose="020B0604020202020204" pitchFamily="34" charset="0"/>
                <a:cs typeface="Helvetica" panose="020B0604020202020204" pitchFamily="34" charset="0"/>
              </a:rPr>
              <a:t>3. Des enveloppes financières </a:t>
            </a:r>
            <a:r>
              <a:rPr lang="fr-FR" sz="2400">
                <a:solidFill>
                  <a:schemeClr val="accent1"/>
                </a:solidFill>
                <a:latin typeface="Helvetica" panose="020B0604020202020204" pitchFamily="34" charset="0"/>
                <a:cs typeface="Helvetica" panose="020B0604020202020204" pitchFamily="34" charset="0"/>
              </a:rPr>
              <a:t>dans la durée </a:t>
            </a:r>
            <a:r>
              <a:rPr lang="fr-FR" sz="2400">
                <a:latin typeface="Helvetica" panose="020B0604020202020204" pitchFamily="34" charset="0"/>
                <a:cs typeface="Helvetica" panose="020B0604020202020204" pitchFamily="34" charset="0"/>
              </a:rPr>
              <a:t>pour prendre en charge les surcoûts et amorcer des actions plus transformatrices</a:t>
            </a:r>
          </a:p>
        </p:txBody>
      </p:sp>
      <p:sp>
        <p:nvSpPr>
          <p:cNvPr id="3" name="Titre 2">
            <a:extLst>
              <a:ext uri="{FF2B5EF4-FFF2-40B4-BE49-F238E27FC236}">
                <a16:creationId xmlns:a16="http://schemas.microsoft.com/office/drawing/2014/main" id="{6BD838F9-BE73-F96C-EC02-DDAEC6E334F1}"/>
              </a:ext>
            </a:extLst>
          </p:cNvPr>
          <p:cNvSpPr>
            <a:spLocks noGrp="1"/>
          </p:cNvSpPr>
          <p:nvPr>
            <p:ph type="title"/>
          </p:nvPr>
        </p:nvSpPr>
        <p:spPr/>
        <p:txBody>
          <a:bodyPr/>
          <a:lstStyle/>
          <a:p>
            <a:r>
              <a:rPr lang="fr-FR"/>
              <a:t>Pour avancer aujourd’hui : quoi ?</a:t>
            </a:r>
          </a:p>
        </p:txBody>
      </p:sp>
      <p:sp>
        <p:nvSpPr>
          <p:cNvPr id="4" name="Espace réservé du texte 3">
            <a:extLst>
              <a:ext uri="{FF2B5EF4-FFF2-40B4-BE49-F238E27FC236}">
                <a16:creationId xmlns:a16="http://schemas.microsoft.com/office/drawing/2014/main" id="{C87F6B8F-D6C4-820E-F585-703088C0255C}"/>
              </a:ext>
            </a:extLst>
          </p:cNvPr>
          <p:cNvSpPr>
            <a:spLocks noGrp="1"/>
          </p:cNvSpPr>
          <p:nvPr>
            <p:ph type="body" sz="quarter" idx="10"/>
          </p:nvPr>
        </p:nvSpPr>
        <p:spPr/>
        <p:txBody>
          <a:bodyPr/>
          <a:lstStyle/>
          <a:p>
            <a:endParaRPr lang="fr-FR"/>
          </a:p>
        </p:txBody>
      </p:sp>
      <p:pic>
        <p:nvPicPr>
          <p:cNvPr id="6" name="Image 5">
            <a:extLst>
              <a:ext uri="{FF2B5EF4-FFF2-40B4-BE49-F238E27FC236}">
                <a16:creationId xmlns:a16="http://schemas.microsoft.com/office/drawing/2014/main" id="{65E9ACCD-B76E-4991-DA24-8AB380BACDF3}"/>
              </a:ext>
            </a:extLst>
          </p:cNvPr>
          <p:cNvPicPr>
            <a:picLocks noChangeAspect="1"/>
          </p:cNvPicPr>
          <p:nvPr/>
        </p:nvPicPr>
        <p:blipFill>
          <a:blip r:embed="rId2"/>
          <a:stretch>
            <a:fillRect/>
          </a:stretch>
        </p:blipFill>
        <p:spPr>
          <a:xfrm>
            <a:off x="3134163" y="1556792"/>
            <a:ext cx="5836466" cy="4535948"/>
          </a:xfrm>
          <a:prstGeom prst="rect">
            <a:avLst/>
          </a:prstGeom>
        </p:spPr>
      </p:pic>
    </p:spTree>
    <p:extLst>
      <p:ext uri="{BB962C8B-B14F-4D97-AF65-F5344CB8AC3E}">
        <p14:creationId xmlns:p14="http://schemas.microsoft.com/office/powerpoint/2010/main" val="1002348094"/>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D6FD0-3D24-CA4A-97AD-EE17A46855F1}"/>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13B5667B-B56B-A9C5-A0FE-C9DF7D832A7C}"/>
              </a:ext>
            </a:extLst>
          </p:cNvPr>
          <p:cNvSpPr>
            <a:spLocks noGrp="1"/>
          </p:cNvSpPr>
          <p:nvPr>
            <p:ph type="title"/>
          </p:nvPr>
        </p:nvSpPr>
        <p:spPr/>
        <p:txBody>
          <a:bodyPr/>
          <a:lstStyle/>
          <a:p>
            <a:r>
              <a:rPr lang="fr-FR"/>
              <a:t>Pour les communes et métropoles ?</a:t>
            </a:r>
          </a:p>
        </p:txBody>
      </p:sp>
      <p:sp>
        <p:nvSpPr>
          <p:cNvPr id="4" name="Espace réservé du texte 3">
            <a:extLst>
              <a:ext uri="{FF2B5EF4-FFF2-40B4-BE49-F238E27FC236}">
                <a16:creationId xmlns:a16="http://schemas.microsoft.com/office/drawing/2014/main" id="{693E4D6E-5DCD-217E-65A5-CD55B58F5511}"/>
              </a:ext>
            </a:extLst>
          </p:cNvPr>
          <p:cNvSpPr>
            <a:spLocks noGrp="1"/>
          </p:cNvSpPr>
          <p:nvPr>
            <p:ph type="body" sz="quarter" idx="10"/>
          </p:nvPr>
        </p:nvSpPr>
        <p:spPr/>
        <p:txBody>
          <a:bodyPr/>
          <a:lstStyle/>
          <a:p>
            <a:endParaRPr lang="fr-FR"/>
          </a:p>
        </p:txBody>
      </p:sp>
      <p:pic>
        <p:nvPicPr>
          <p:cNvPr id="6" name="Image 5">
            <a:extLst>
              <a:ext uri="{FF2B5EF4-FFF2-40B4-BE49-F238E27FC236}">
                <a16:creationId xmlns:a16="http://schemas.microsoft.com/office/drawing/2014/main" id="{5F83797C-42B9-72E0-C711-7646D604D699}"/>
              </a:ext>
            </a:extLst>
          </p:cNvPr>
          <p:cNvPicPr>
            <a:picLocks noChangeAspect="1"/>
          </p:cNvPicPr>
          <p:nvPr/>
        </p:nvPicPr>
        <p:blipFill rotWithShape="1">
          <a:blip r:embed="rId2"/>
          <a:srcRect t="11354"/>
          <a:stretch/>
        </p:blipFill>
        <p:spPr>
          <a:xfrm>
            <a:off x="827584" y="1456093"/>
            <a:ext cx="7433911" cy="5419617"/>
          </a:xfrm>
          <a:prstGeom prst="rect">
            <a:avLst/>
          </a:prstGeom>
        </p:spPr>
      </p:pic>
    </p:spTree>
    <p:extLst>
      <p:ext uri="{BB962C8B-B14F-4D97-AF65-F5344CB8AC3E}">
        <p14:creationId xmlns:p14="http://schemas.microsoft.com/office/powerpoint/2010/main" val="1807185339"/>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C975F-F448-DCC4-864C-41090ED4E215}"/>
            </a:ext>
          </a:extLst>
        </p:cNvPr>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A0A91261-7E59-F2C1-0EC5-EB04A09407C3}"/>
              </a:ext>
            </a:extLst>
          </p:cNvPr>
          <p:cNvSpPr>
            <a:spLocks noGrp="1"/>
          </p:cNvSpPr>
          <p:nvPr>
            <p:ph idx="1"/>
          </p:nvPr>
        </p:nvSpPr>
        <p:spPr>
          <a:xfrm>
            <a:off x="251519" y="1484784"/>
            <a:ext cx="8787549" cy="4896544"/>
          </a:xfrm>
        </p:spPr>
        <p:txBody>
          <a:bodyPr>
            <a:normAutofit lnSpcReduction="10000"/>
          </a:bodyPr>
          <a:lstStyle/>
          <a:p>
            <a:pPr marL="400050" indent="-457200">
              <a:spcAft>
                <a:spcPts val="600"/>
              </a:spcAft>
              <a:buFont typeface="Wingdings" pitchFamily="2" charset="2"/>
              <a:buChar char="§"/>
            </a:pPr>
            <a:r>
              <a:rPr lang="fr-FR" sz="2600" b="1"/>
              <a:t>Identification des questions à poser pour chaque sujet</a:t>
            </a:r>
          </a:p>
          <a:p>
            <a:pPr marL="400050" indent="-457200">
              <a:spcAft>
                <a:spcPts val="600"/>
              </a:spcAft>
              <a:buFont typeface="Wingdings" pitchFamily="2" charset="2"/>
              <a:buChar char="§"/>
            </a:pPr>
            <a:r>
              <a:rPr lang="fr-FR" sz="2600" b="1"/>
              <a:t>Etat de l’art des chiffres disponibles pour nourrir ces discussions</a:t>
            </a:r>
          </a:p>
          <a:p>
            <a:pPr marL="685800" lvl="1">
              <a:spcBef>
                <a:spcPts val="0"/>
              </a:spcBef>
              <a:buFont typeface="Wingdings" panose="05000000000000000000" pitchFamily="2" charset="2"/>
              <a:buChar char="è"/>
            </a:pPr>
            <a:r>
              <a:rPr lang="fr-FR" sz="2200"/>
              <a:t>A quel niveau de risque se préparer ? Que choisit-on de protéger ? </a:t>
            </a:r>
          </a:p>
          <a:p>
            <a:pPr lvl="2" indent="-342900">
              <a:spcBef>
                <a:spcPts val="0"/>
              </a:spcBef>
              <a:buFont typeface="Wingdings" pitchFamily="2" charset="2"/>
              <a:buChar char="§"/>
            </a:pPr>
            <a:r>
              <a:rPr lang="fr-FR" sz="1800"/>
              <a:t>Ex. Quel investissement consent-on pour des infrastructures plus robustes ? </a:t>
            </a:r>
          </a:p>
          <a:p>
            <a:pPr marL="685800" lvl="1">
              <a:spcBef>
                <a:spcPts val="0"/>
              </a:spcBef>
              <a:buFont typeface="Wingdings" panose="05000000000000000000" pitchFamily="2" charset="2"/>
              <a:buChar char="è"/>
            </a:pPr>
            <a:r>
              <a:rPr lang="fr-FR" sz="2200"/>
              <a:t>Quels modèles (agricoles, touristiques, d’aménagement) privilégie-t-on ? </a:t>
            </a:r>
          </a:p>
          <a:p>
            <a:pPr lvl="2" indent="-342900">
              <a:spcBef>
                <a:spcPts val="0"/>
              </a:spcBef>
              <a:buFont typeface="Wingdings" pitchFamily="2" charset="2"/>
              <a:buChar char="§"/>
            </a:pPr>
            <a:r>
              <a:rPr lang="fr-FR" sz="1800">
                <a:solidFill>
                  <a:schemeClr val="tx1"/>
                </a:solidFill>
                <a:cs typeface="Helvetica"/>
              </a:rPr>
              <a:t>Ex. investit-on massivement dans le stockage d’eau pour l’irrigation ou </a:t>
            </a:r>
            <a:r>
              <a:rPr lang="fr-FR" sz="1800"/>
              <a:t>dans</a:t>
            </a:r>
            <a:r>
              <a:rPr lang="fr-FR" sz="1800">
                <a:solidFill>
                  <a:schemeClr val="tx1"/>
                </a:solidFill>
                <a:cs typeface="Helvetica"/>
              </a:rPr>
              <a:t> la transformation des filières agricoles ?</a:t>
            </a:r>
          </a:p>
          <a:p>
            <a:pPr marL="685800" lvl="1">
              <a:spcBef>
                <a:spcPts val="0"/>
              </a:spcBef>
              <a:buFont typeface="Wingdings" panose="05000000000000000000" pitchFamily="2" charset="2"/>
              <a:buChar char="è"/>
            </a:pPr>
            <a:r>
              <a:rPr lang="fr-FR" sz="2200">
                <a:cs typeface="Helvetica"/>
              </a:rPr>
              <a:t>Qui porte les coûts, quelles solidarités ? </a:t>
            </a:r>
          </a:p>
          <a:p>
            <a:pPr lvl="2" indent="-342900">
              <a:spcBef>
                <a:spcPts val="0"/>
              </a:spcBef>
              <a:buFont typeface="Wingdings" pitchFamily="2" charset="2"/>
              <a:buChar char="§"/>
            </a:pPr>
            <a:r>
              <a:rPr lang="fr-FR" sz="1800">
                <a:solidFill>
                  <a:schemeClr val="tx1"/>
                </a:solidFill>
                <a:cs typeface="Helvetica"/>
              </a:rPr>
              <a:t>Ex. Comment alimenter un fonds pour la recomposition du littoral ? </a:t>
            </a:r>
          </a:p>
          <a:p>
            <a:pPr lvl="1" algn="ctr">
              <a:spcAft>
                <a:spcPts val="600"/>
              </a:spcAft>
            </a:pPr>
            <a:endParaRPr lang="fr-FR" sz="1200" b="1" u="sng">
              <a:solidFill>
                <a:schemeClr val="tx1"/>
              </a:solidFill>
            </a:endParaRPr>
          </a:p>
          <a:p>
            <a:pPr algn="ctr">
              <a:spcAft>
                <a:spcPts val="600"/>
              </a:spcAft>
            </a:pPr>
            <a:endParaRPr lang="fr-FR" sz="1600">
              <a:solidFill>
                <a:srgbClr val="404041"/>
              </a:solidFill>
              <a:highlight>
                <a:srgbClr val="FFFF00"/>
              </a:highlight>
              <a:latin typeface="Helvetica"/>
            </a:endParaRPr>
          </a:p>
          <a:p>
            <a:endParaRPr lang="fr-FR"/>
          </a:p>
        </p:txBody>
      </p:sp>
      <p:sp>
        <p:nvSpPr>
          <p:cNvPr id="6" name="Titre 5">
            <a:extLst>
              <a:ext uri="{FF2B5EF4-FFF2-40B4-BE49-F238E27FC236}">
                <a16:creationId xmlns:a16="http://schemas.microsoft.com/office/drawing/2014/main" id="{86200FC1-21C6-C59A-6379-DF2EAFB60DDE}"/>
              </a:ext>
            </a:extLst>
          </p:cNvPr>
          <p:cNvSpPr>
            <a:spLocks noGrp="1"/>
          </p:cNvSpPr>
          <p:nvPr>
            <p:ph type="title"/>
          </p:nvPr>
        </p:nvSpPr>
        <p:spPr/>
        <p:txBody>
          <a:bodyPr>
            <a:noAutofit/>
          </a:bodyPr>
          <a:lstStyle/>
          <a:p>
            <a:r>
              <a:rPr lang="fr-FR" sz="2500" dirty="0"/>
              <a:t>D’autres besoins dont les coûts dépendront de choix politiques issus de débats à ouvrir rapidement</a:t>
            </a:r>
          </a:p>
        </p:txBody>
      </p:sp>
      <p:sp>
        <p:nvSpPr>
          <p:cNvPr id="8" name="Espace réservé du texte 7">
            <a:extLst>
              <a:ext uri="{FF2B5EF4-FFF2-40B4-BE49-F238E27FC236}">
                <a16:creationId xmlns:a16="http://schemas.microsoft.com/office/drawing/2014/main" id="{BE8444AC-E32F-39A9-6234-4EC0E8EC7BCB}"/>
              </a:ext>
            </a:extLst>
          </p:cNvPr>
          <p:cNvSpPr>
            <a:spLocks noGrp="1"/>
          </p:cNvSpPr>
          <p:nvPr>
            <p:ph type="body" sz="quarter" idx="10"/>
          </p:nvPr>
        </p:nvSpPr>
        <p:spPr/>
        <p:txBody>
          <a:bodyPr/>
          <a:lstStyle/>
          <a:p>
            <a:endParaRPr lang="fr-FR"/>
          </a:p>
        </p:txBody>
      </p:sp>
    </p:spTree>
    <p:extLst>
      <p:ext uri="{BB962C8B-B14F-4D97-AF65-F5344CB8AC3E}">
        <p14:creationId xmlns:p14="http://schemas.microsoft.com/office/powerpoint/2010/main" val="3549241161"/>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13A4E-8EB8-1FD5-5AC7-C0CC7E013CB2}"/>
            </a:ext>
          </a:extLst>
        </p:cNvPr>
        <p:cNvGrpSpPr/>
        <p:nvPr/>
      </p:nvGrpSpPr>
      <p:grpSpPr>
        <a:xfrm>
          <a:off x="0" y="0"/>
          <a:ext cx="0" cy="0"/>
          <a:chOff x="0" y="0"/>
          <a:chExt cx="0" cy="0"/>
        </a:xfrm>
      </p:grpSpPr>
      <p:sp>
        <p:nvSpPr>
          <p:cNvPr id="6" name="Titre 5">
            <a:extLst>
              <a:ext uri="{FF2B5EF4-FFF2-40B4-BE49-F238E27FC236}">
                <a16:creationId xmlns:a16="http://schemas.microsoft.com/office/drawing/2014/main" id="{F5651D27-DA9F-1C81-5EDC-063EA9E30905}"/>
              </a:ext>
            </a:extLst>
          </p:cNvPr>
          <p:cNvSpPr>
            <a:spLocks noGrp="1"/>
          </p:cNvSpPr>
          <p:nvPr>
            <p:ph type="title"/>
          </p:nvPr>
        </p:nvSpPr>
        <p:spPr/>
        <p:txBody>
          <a:bodyPr>
            <a:normAutofit/>
          </a:bodyPr>
          <a:lstStyle/>
          <a:p>
            <a:pPr algn="ctr"/>
            <a:r>
              <a:rPr lang="fr-FR" dirty="0"/>
              <a:t>SCENARIOS DE FINANCEMENT</a:t>
            </a:r>
          </a:p>
        </p:txBody>
      </p:sp>
    </p:spTree>
    <p:extLst>
      <p:ext uri="{BB962C8B-B14F-4D97-AF65-F5344CB8AC3E}">
        <p14:creationId xmlns:p14="http://schemas.microsoft.com/office/powerpoint/2010/main" val="2084382528"/>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FF2F5-E74B-F729-51B4-DDCFB8079F1E}"/>
            </a:ext>
          </a:extLst>
        </p:cNvPr>
        <p:cNvGrpSpPr/>
        <p:nvPr/>
      </p:nvGrpSpPr>
      <p:grpSpPr>
        <a:xfrm>
          <a:off x="0" y="0"/>
          <a:ext cx="0" cy="0"/>
          <a:chOff x="0" y="0"/>
          <a:chExt cx="0" cy="0"/>
        </a:xfrm>
      </p:grpSpPr>
      <p:pic>
        <p:nvPicPr>
          <p:cNvPr id="17" name="Image 16" descr="Une image contenant vert, Turquoise, Bleu sarcelle&#10;&#10;Description générée automatiquement">
            <a:extLst>
              <a:ext uri="{FF2B5EF4-FFF2-40B4-BE49-F238E27FC236}">
                <a16:creationId xmlns:a16="http://schemas.microsoft.com/office/drawing/2014/main" id="{F6D3EB5D-27A9-CF76-FBFD-26844DDE3B64}"/>
              </a:ext>
            </a:extLst>
          </p:cNvPr>
          <p:cNvPicPr>
            <a:picLocks noChangeAspect="1"/>
          </p:cNvPicPr>
          <p:nvPr/>
        </p:nvPicPr>
        <p:blipFill rotWithShape="1">
          <a:blip r:embed="rId2">
            <a:extLst>
              <a:ext uri="{28A0092B-C50C-407E-A947-70E740481C1C}">
                <a14:useLocalDpi xmlns:a14="http://schemas.microsoft.com/office/drawing/2010/main" val="0"/>
              </a:ext>
            </a:extLst>
          </a:blip>
          <a:srcRect l="370" t="444" r="-1"/>
          <a:stretch/>
        </p:blipFill>
        <p:spPr>
          <a:xfrm>
            <a:off x="0" y="857251"/>
            <a:ext cx="3030587" cy="734618"/>
          </a:xfrm>
          <a:prstGeom prst="rect">
            <a:avLst/>
          </a:prstGeom>
        </p:spPr>
      </p:pic>
      <p:sp>
        <p:nvSpPr>
          <p:cNvPr id="12" name="Rectangle 11">
            <a:extLst>
              <a:ext uri="{FF2B5EF4-FFF2-40B4-BE49-F238E27FC236}">
                <a16:creationId xmlns:a16="http://schemas.microsoft.com/office/drawing/2014/main" id="{638EA079-8B60-789C-2C09-0749BAC9BB3B}"/>
              </a:ext>
            </a:extLst>
          </p:cNvPr>
          <p:cNvSpPr/>
          <p:nvPr/>
        </p:nvSpPr>
        <p:spPr>
          <a:xfrm>
            <a:off x="3750469" y="5243173"/>
            <a:ext cx="1600200" cy="7358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Helvetica"/>
              <a:ea typeface="+mn-ea"/>
              <a:cs typeface="+mn-cs"/>
            </a:endParaRPr>
          </a:p>
        </p:txBody>
      </p:sp>
      <p:pic>
        <p:nvPicPr>
          <p:cNvPr id="34" name="Image 33" descr="Une image contenant vert, Turquoise, Bleu sarcelle&#10;&#10;Description générée automatiquement">
            <a:extLst>
              <a:ext uri="{FF2B5EF4-FFF2-40B4-BE49-F238E27FC236}">
                <a16:creationId xmlns:a16="http://schemas.microsoft.com/office/drawing/2014/main" id="{CA508DD2-F0F1-B2C7-980F-F7B67D57B441}"/>
              </a:ext>
            </a:extLst>
          </p:cNvPr>
          <p:cNvPicPr>
            <a:picLocks noChangeAspect="1"/>
          </p:cNvPicPr>
          <p:nvPr/>
        </p:nvPicPr>
        <p:blipFill rotWithShape="1">
          <a:blip r:embed="rId2">
            <a:extLst>
              <a:ext uri="{28A0092B-C50C-407E-A947-70E740481C1C}">
                <a14:useLocalDpi xmlns:a14="http://schemas.microsoft.com/office/drawing/2010/main" val="0"/>
              </a:ext>
            </a:extLst>
          </a:blip>
          <a:srcRect l="370" t="444" r="-1"/>
          <a:stretch/>
        </p:blipFill>
        <p:spPr>
          <a:xfrm>
            <a:off x="0" y="5863671"/>
            <a:ext cx="9144000" cy="147610"/>
          </a:xfrm>
          <a:prstGeom prst="rect">
            <a:avLst/>
          </a:prstGeom>
        </p:spPr>
      </p:pic>
      <p:sp>
        <p:nvSpPr>
          <p:cNvPr id="14" name="Titre 13">
            <a:extLst>
              <a:ext uri="{FF2B5EF4-FFF2-40B4-BE49-F238E27FC236}">
                <a16:creationId xmlns:a16="http://schemas.microsoft.com/office/drawing/2014/main" id="{5651436A-A443-05A7-F5C9-75817F78FE79}"/>
              </a:ext>
            </a:extLst>
          </p:cNvPr>
          <p:cNvSpPr>
            <a:spLocks noGrp="1"/>
          </p:cNvSpPr>
          <p:nvPr>
            <p:ph type="title"/>
          </p:nvPr>
        </p:nvSpPr>
        <p:spPr>
          <a:xfrm>
            <a:off x="97086" y="44607"/>
            <a:ext cx="7911910" cy="792105"/>
          </a:xfrm>
        </p:spPr>
        <p:txBody>
          <a:bodyPr>
            <a:normAutofit/>
          </a:bodyPr>
          <a:lstStyle/>
          <a:p>
            <a:pPr algn="l">
              <a:lnSpc>
                <a:spcPct val="80000"/>
              </a:lnSpc>
            </a:pPr>
            <a:r>
              <a:rPr lang="fr-FR" sz="2200" dirty="0">
                <a:latin typeface="+mn-lt"/>
              </a:rPr>
              <a:t>4- Un impact réel des économies d’énergie, mais marginal à l’échelle du mur d’investissement à gravir</a:t>
            </a:r>
            <a:endParaRPr lang="fr-FR" sz="2200" dirty="0">
              <a:solidFill>
                <a:srgbClr val="174195"/>
              </a:solidFill>
              <a:latin typeface="+mn-lt"/>
            </a:endParaRPr>
          </a:p>
        </p:txBody>
      </p:sp>
      <p:sp>
        <p:nvSpPr>
          <p:cNvPr id="18" name="Titre 2">
            <a:extLst>
              <a:ext uri="{FF2B5EF4-FFF2-40B4-BE49-F238E27FC236}">
                <a16:creationId xmlns:a16="http://schemas.microsoft.com/office/drawing/2014/main" id="{1ED37F37-CD2A-1DAE-18C5-E7C703153929}"/>
              </a:ext>
            </a:extLst>
          </p:cNvPr>
          <p:cNvSpPr txBox="1">
            <a:spLocks/>
          </p:cNvSpPr>
          <p:nvPr/>
        </p:nvSpPr>
        <p:spPr>
          <a:xfrm>
            <a:off x="214168" y="1413632"/>
            <a:ext cx="6480720" cy="540060"/>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100" b="1" i="0" u="none" strike="noStrike" kern="1200" cap="none" spc="0" normalizeH="0" baseline="0" noProof="0" dirty="0">
              <a:ln>
                <a:noFill/>
              </a:ln>
              <a:solidFill>
                <a:srgbClr val="174195"/>
              </a:solidFill>
              <a:effectLst/>
              <a:uLnTx/>
              <a:uFillTx/>
              <a:latin typeface="LexiaDaMa"/>
              <a:ea typeface="+mj-ea"/>
              <a:cs typeface="+mj-cs"/>
            </a:endParaRPr>
          </a:p>
        </p:txBody>
      </p:sp>
      <p:sp>
        <p:nvSpPr>
          <p:cNvPr id="2" name="Titre 2">
            <a:extLst>
              <a:ext uri="{FF2B5EF4-FFF2-40B4-BE49-F238E27FC236}">
                <a16:creationId xmlns:a16="http://schemas.microsoft.com/office/drawing/2014/main" id="{31A26EC8-61C9-805A-5846-0D668F438BB4}"/>
              </a:ext>
            </a:extLst>
          </p:cNvPr>
          <p:cNvSpPr txBox="1">
            <a:spLocks/>
          </p:cNvSpPr>
          <p:nvPr/>
        </p:nvSpPr>
        <p:spPr>
          <a:xfrm>
            <a:off x="157239" y="1072825"/>
            <a:ext cx="6480720" cy="641675"/>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fr-FR" sz="2100" b="1" i="0" u="none" strike="noStrike" kern="1200" cap="none" spc="0" normalizeH="0" baseline="0" noProof="0" dirty="0">
              <a:ln>
                <a:noFill/>
              </a:ln>
              <a:solidFill>
                <a:srgbClr val="404041"/>
              </a:solidFill>
              <a:effectLst/>
              <a:uLnTx/>
              <a:uFillTx/>
              <a:latin typeface="LexiaDaMa"/>
              <a:ea typeface="+mj-ea"/>
              <a:cs typeface="Helvetica"/>
            </a:endParaRPr>
          </a:p>
        </p:txBody>
      </p:sp>
      <p:sp>
        <p:nvSpPr>
          <p:cNvPr id="4" name="Titre 2">
            <a:extLst>
              <a:ext uri="{FF2B5EF4-FFF2-40B4-BE49-F238E27FC236}">
                <a16:creationId xmlns:a16="http://schemas.microsoft.com/office/drawing/2014/main" id="{A689A44E-8682-1F38-26B8-C4ED568BA036}"/>
              </a:ext>
            </a:extLst>
          </p:cNvPr>
          <p:cNvSpPr txBox="1">
            <a:spLocks/>
          </p:cNvSpPr>
          <p:nvPr/>
        </p:nvSpPr>
        <p:spPr>
          <a:xfrm>
            <a:off x="188640" y="1160748"/>
            <a:ext cx="6480720" cy="540060"/>
          </a:xfrm>
          <a:prstGeom prst="rect">
            <a:avLst/>
          </a:prstGeom>
        </p:spPr>
        <p:txBody>
          <a:bodyPr vert="horz" lIns="68580" tIns="34290" rIns="68580" bIns="34290" rtlCol="0" anchor="t">
            <a:normAutofit fontScale="97500"/>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100" b="1" i="1" u="none" strike="noStrike" kern="1200" cap="none" spc="0" normalizeH="0" baseline="0" noProof="0" dirty="0">
              <a:ln>
                <a:noFill/>
              </a:ln>
              <a:solidFill>
                <a:srgbClr val="174195"/>
              </a:solidFill>
              <a:effectLst/>
              <a:uLnTx/>
              <a:uFillTx/>
              <a:latin typeface="LexiaDaMa"/>
              <a:ea typeface="+mj-ea"/>
              <a:cs typeface="+mj-cs"/>
            </a:endParaRPr>
          </a:p>
        </p:txBody>
      </p:sp>
      <p:sp>
        <p:nvSpPr>
          <p:cNvPr id="8" name="Rectangle 7">
            <a:extLst>
              <a:ext uri="{FF2B5EF4-FFF2-40B4-BE49-F238E27FC236}">
                <a16:creationId xmlns:a16="http://schemas.microsoft.com/office/drawing/2014/main" id="{1D1F68CB-A018-59CD-FFC0-032E263AC05A}"/>
              </a:ext>
            </a:extLst>
          </p:cNvPr>
          <p:cNvSpPr/>
          <p:nvPr/>
        </p:nvSpPr>
        <p:spPr>
          <a:xfrm>
            <a:off x="5868144" y="2120111"/>
            <a:ext cx="3322221" cy="3026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800" b="0" i="0" u="none" strike="noStrike" kern="1200" cap="none" spc="0" normalizeH="0" baseline="0" noProof="0" dirty="0">
              <a:ln>
                <a:noFill/>
              </a:ln>
              <a:solidFill>
                <a:srgbClr val="404041"/>
              </a:solidFill>
              <a:effectLst/>
              <a:uLnTx/>
              <a:uFillTx/>
              <a:latin typeface="Helvetica"/>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rgbClr val="404041"/>
                </a:solidFill>
                <a:effectLst/>
                <a:uLnTx/>
                <a:uFillTx/>
                <a:latin typeface="Helvetica"/>
                <a:ea typeface="+mn-ea"/>
                <a:cs typeface="+mn-cs"/>
              </a:rPr>
              <a:t>Les investissements climat permettent des économies d’énergie significatives </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800" b="0" i="0" u="none" strike="noStrike" kern="1200" cap="none" spc="0" normalizeH="0" baseline="0" noProof="0" dirty="0">
              <a:ln>
                <a:noFill/>
              </a:ln>
              <a:solidFill>
                <a:srgbClr val="404041"/>
              </a:solidFill>
              <a:effectLst/>
              <a:uLnTx/>
              <a:uFillTx/>
              <a:latin typeface="Helvetica"/>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rgbClr val="404041"/>
                </a:solidFill>
                <a:effectLst/>
                <a:uLnTx/>
                <a:uFillTx/>
                <a:latin typeface="Helvetica"/>
                <a:ea typeface="+mn-ea"/>
                <a:cs typeface="+mn-cs"/>
              </a:rPr>
              <a:t>Les hypothèses retenues dans l’étude sont des hypothèses optimistes</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800" b="0" i="0" u="none" strike="noStrike" kern="1200" cap="none" spc="0" normalizeH="0" baseline="0" noProof="0" dirty="0">
              <a:ln>
                <a:noFill/>
              </a:ln>
              <a:solidFill>
                <a:srgbClr val="404041"/>
              </a:solidFill>
              <a:effectLst/>
              <a:uLnTx/>
              <a:uFillTx/>
              <a:latin typeface="Helvetica"/>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rgbClr val="404041"/>
                </a:solidFill>
                <a:effectLst/>
                <a:uLnTx/>
                <a:uFillTx/>
                <a:latin typeface="Helvetica"/>
                <a:ea typeface="+mn-ea"/>
                <a:cs typeface="+mn-cs"/>
              </a:rPr>
              <a:t>La contribution de ces économies au financement des investissements supplémentaires reste néanmoins marginale d’ici 2030</a:t>
            </a:r>
          </a:p>
        </p:txBody>
      </p:sp>
      <p:sp>
        <p:nvSpPr>
          <p:cNvPr id="3" name="Titre 1">
            <a:extLst>
              <a:ext uri="{FF2B5EF4-FFF2-40B4-BE49-F238E27FC236}">
                <a16:creationId xmlns:a16="http://schemas.microsoft.com/office/drawing/2014/main" id="{9C707E6A-1645-7A78-8444-499E604F8390}"/>
              </a:ext>
            </a:extLst>
          </p:cNvPr>
          <p:cNvSpPr txBox="1">
            <a:spLocks/>
          </p:cNvSpPr>
          <p:nvPr/>
        </p:nvSpPr>
        <p:spPr>
          <a:xfrm>
            <a:off x="302940" y="1275048"/>
            <a:ext cx="6281342" cy="540060"/>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fr-FR" sz="2025" b="1" i="0" u="none" strike="noStrike" kern="1200" cap="none" spc="0" normalizeH="0" baseline="0" noProof="0" dirty="0">
              <a:ln>
                <a:noFill/>
              </a:ln>
              <a:solidFill>
                <a:srgbClr val="404041"/>
              </a:solidFill>
              <a:effectLst/>
              <a:uLnTx/>
              <a:uFillTx/>
              <a:latin typeface="LexiaDaMa"/>
              <a:ea typeface="+mj-ea"/>
              <a:cs typeface="+mj-cs"/>
            </a:endParaRPr>
          </a:p>
        </p:txBody>
      </p:sp>
      <p:sp>
        <p:nvSpPr>
          <p:cNvPr id="7" name="Espace réservé du numéro de diapositive 6">
            <a:extLst>
              <a:ext uri="{FF2B5EF4-FFF2-40B4-BE49-F238E27FC236}">
                <a16:creationId xmlns:a16="http://schemas.microsoft.com/office/drawing/2014/main" id="{C0A4ADD4-448D-9B19-BB92-4CCCB1215D2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34CA73-E165-43C3-A7BE-6A64DCE862CA}" type="slidenum">
              <a:rPr kumimoji="0" lang="fr-FR" sz="1800" b="0" i="0" u="none" strike="noStrike" kern="1200" cap="none" spc="0" normalizeH="0" baseline="0" noProof="0" smtClean="0">
                <a:ln>
                  <a:noFill/>
                </a:ln>
                <a:solidFill>
                  <a:srgbClr val="404041"/>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fr-FR" sz="1800" b="0" i="0" u="none" strike="noStrike" kern="1200" cap="none" spc="0" normalizeH="0" baseline="0" noProof="0">
              <a:ln>
                <a:noFill/>
              </a:ln>
              <a:solidFill>
                <a:srgbClr val="404041"/>
              </a:solidFill>
              <a:effectLst/>
              <a:uLnTx/>
              <a:uFillTx/>
              <a:latin typeface="Helvetica"/>
              <a:ea typeface="+mn-ea"/>
              <a:cs typeface="+mn-cs"/>
            </a:endParaRPr>
          </a:p>
        </p:txBody>
      </p:sp>
      <p:sp>
        <p:nvSpPr>
          <p:cNvPr id="10" name="Espace réservé du contenu 4">
            <a:extLst>
              <a:ext uri="{FF2B5EF4-FFF2-40B4-BE49-F238E27FC236}">
                <a16:creationId xmlns:a16="http://schemas.microsoft.com/office/drawing/2014/main" id="{51A50720-01BC-6568-B2E0-E8E7F5A02F36}"/>
              </a:ext>
            </a:extLst>
          </p:cNvPr>
          <p:cNvSpPr txBox="1">
            <a:spLocks/>
          </p:cNvSpPr>
          <p:nvPr/>
        </p:nvSpPr>
        <p:spPr>
          <a:xfrm>
            <a:off x="4030133" y="1970838"/>
            <a:ext cx="2639227" cy="3672408"/>
          </a:xfrm>
          <a:prstGeom prst="rect">
            <a:avLst/>
          </a:prstGeom>
        </p:spPr>
        <p:txBody>
          <a:bodyPr vert="horz" lIns="68580" tIns="34290" rIns="68580" bIns="34290" rtlCol="0">
            <a:normAutofit/>
          </a:bodyPr>
          <a:lstStyle>
            <a:lvl1pPr marL="342900" indent="-3429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fr-FR" sz="1800" b="0" i="0" u="none" strike="noStrike" kern="1200" cap="none" spc="0" normalizeH="0" baseline="0" noProof="0" dirty="0">
              <a:ln>
                <a:noFill/>
              </a:ln>
              <a:solidFill>
                <a:srgbClr val="404041"/>
              </a:solidFill>
              <a:effectLst/>
              <a:uLnTx/>
              <a:uFillTx/>
              <a:latin typeface="LexiaDaMa"/>
              <a:ea typeface="+mn-ea"/>
              <a:cs typeface="+mn-cs"/>
            </a:endParaRPr>
          </a:p>
        </p:txBody>
      </p:sp>
      <p:pic>
        <p:nvPicPr>
          <p:cNvPr id="13" name="Image 12">
            <a:extLst>
              <a:ext uri="{FF2B5EF4-FFF2-40B4-BE49-F238E27FC236}">
                <a16:creationId xmlns:a16="http://schemas.microsoft.com/office/drawing/2014/main" id="{23ED3D36-749B-D78B-0B66-27FA64FDFD7E}"/>
              </a:ext>
            </a:extLst>
          </p:cNvPr>
          <p:cNvPicPr>
            <a:picLocks noChangeAspect="1"/>
          </p:cNvPicPr>
          <p:nvPr/>
        </p:nvPicPr>
        <p:blipFill>
          <a:blip r:embed="rId3"/>
          <a:stretch>
            <a:fillRect/>
          </a:stretch>
        </p:blipFill>
        <p:spPr>
          <a:xfrm>
            <a:off x="97086" y="1790825"/>
            <a:ext cx="5819269" cy="3852421"/>
          </a:xfrm>
          <a:prstGeom prst="rect">
            <a:avLst/>
          </a:prstGeom>
        </p:spPr>
      </p:pic>
    </p:spTree>
    <p:extLst>
      <p:ext uri="{BB962C8B-B14F-4D97-AF65-F5344CB8AC3E}">
        <p14:creationId xmlns:p14="http://schemas.microsoft.com/office/powerpoint/2010/main" val="1315905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E3211-98DC-7E39-2EE8-9FC7D19F320B}"/>
            </a:ext>
          </a:extLst>
        </p:cNvPr>
        <p:cNvGrpSpPr/>
        <p:nvPr/>
      </p:nvGrpSpPr>
      <p:grpSpPr>
        <a:xfrm>
          <a:off x="0" y="0"/>
          <a:ext cx="0" cy="0"/>
          <a:chOff x="0" y="0"/>
          <a:chExt cx="0" cy="0"/>
        </a:xfrm>
      </p:grpSpPr>
      <p:pic>
        <p:nvPicPr>
          <p:cNvPr id="17" name="Image 16" descr="Une image contenant vert, Turquoise, Bleu sarcelle&#10;&#10;Description générée automatiquement">
            <a:extLst>
              <a:ext uri="{FF2B5EF4-FFF2-40B4-BE49-F238E27FC236}">
                <a16:creationId xmlns:a16="http://schemas.microsoft.com/office/drawing/2014/main" id="{3490F3E5-30AF-4281-AF1E-C7D926932DEF}"/>
              </a:ext>
            </a:extLst>
          </p:cNvPr>
          <p:cNvPicPr>
            <a:picLocks noChangeAspect="1"/>
          </p:cNvPicPr>
          <p:nvPr/>
        </p:nvPicPr>
        <p:blipFill rotWithShape="1">
          <a:blip r:embed="rId2">
            <a:extLst>
              <a:ext uri="{28A0092B-C50C-407E-A947-70E740481C1C}">
                <a14:useLocalDpi xmlns:a14="http://schemas.microsoft.com/office/drawing/2010/main" val="0"/>
              </a:ext>
            </a:extLst>
          </a:blip>
          <a:srcRect l="370" t="444" r="-1"/>
          <a:stretch/>
        </p:blipFill>
        <p:spPr>
          <a:xfrm>
            <a:off x="0" y="857251"/>
            <a:ext cx="3030587" cy="734618"/>
          </a:xfrm>
          <a:prstGeom prst="rect">
            <a:avLst/>
          </a:prstGeom>
        </p:spPr>
      </p:pic>
      <p:sp>
        <p:nvSpPr>
          <p:cNvPr id="12" name="Rectangle 11">
            <a:extLst>
              <a:ext uri="{FF2B5EF4-FFF2-40B4-BE49-F238E27FC236}">
                <a16:creationId xmlns:a16="http://schemas.microsoft.com/office/drawing/2014/main" id="{FA86254E-E7B3-3265-951D-D3B3485ABC56}"/>
              </a:ext>
            </a:extLst>
          </p:cNvPr>
          <p:cNvSpPr/>
          <p:nvPr/>
        </p:nvSpPr>
        <p:spPr>
          <a:xfrm>
            <a:off x="3750469" y="5243173"/>
            <a:ext cx="1600200" cy="7358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prstClr val="white"/>
              </a:solidFill>
              <a:effectLst/>
              <a:uLnTx/>
              <a:uFillTx/>
              <a:latin typeface="Helvetica"/>
              <a:ea typeface="+mn-ea"/>
              <a:cs typeface="+mn-cs"/>
            </a:endParaRPr>
          </a:p>
        </p:txBody>
      </p:sp>
      <p:pic>
        <p:nvPicPr>
          <p:cNvPr id="34" name="Image 33" descr="Une image contenant vert, Turquoise, Bleu sarcelle&#10;&#10;Description générée automatiquement">
            <a:extLst>
              <a:ext uri="{FF2B5EF4-FFF2-40B4-BE49-F238E27FC236}">
                <a16:creationId xmlns:a16="http://schemas.microsoft.com/office/drawing/2014/main" id="{727E3102-3A3A-F230-937C-EE330A7F339E}"/>
              </a:ext>
            </a:extLst>
          </p:cNvPr>
          <p:cNvPicPr>
            <a:picLocks noChangeAspect="1"/>
          </p:cNvPicPr>
          <p:nvPr/>
        </p:nvPicPr>
        <p:blipFill rotWithShape="1">
          <a:blip r:embed="rId2">
            <a:extLst>
              <a:ext uri="{28A0092B-C50C-407E-A947-70E740481C1C}">
                <a14:useLocalDpi xmlns:a14="http://schemas.microsoft.com/office/drawing/2010/main" val="0"/>
              </a:ext>
            </a:extLst>
          </a:blip>
          <a:srcRect l="370" t="444" r="-1"/>
          <a:stretch/>
        </p:blipFill>
        <p:spPr>
          <a:xfrm>
            <a:off x="0" y="5863671"/>
            <a:ext cx="9144000" cy="147610"/>
          </a:xfrm>
          <a:prstGeom prst="rect">
            <a:avLst/>
          </a:prstGeom>
        </p:spPr>
      </p:pic>
      <p:sp>
        <p:nvSpPr>
          <p:cNvPr id="14" name="Titre 13">
            <a:extLst>
              <a:ext uri="{FF2B5EF4-FFF2-40B4-BE49-F238E27FC236}">
                <a16:creationId xmlns:a16="http://schemas.microsoft.com/office/drawing/2014/main" id="{410E9A32-8FEB-A850-C66A-E49090BB5752}"/>
              </a:ext>
            </a:extLst>
          </p:cNvPr>
          <p:cNvSpPr>
            <a:spLocks noGrp="1"/>
          </p:cNvSpPr>
          <p:nvPr>
            <p:ph type="title"/>
          </p:nvPr>
        </p:nvSpPr>
        <p:spPr>
          <a:xfrm>
            <a:off x="121819" y="-243408"/>
            <a:ext cx="8833541" cy="1518487"/>
          </a:xfrm>
        </p:spPr>
        <p:txBody>
          <a:bodyPr>
            <a:normAutofit/>
          </a:bodyPr>
          <a:lstStyle/>
          <a:p>
            <a:pPr algn="l">
              <a:lnSpc>
                <a:spcPct val="80000"/>
              </a:lnSpc>
            </a:pPr>
            <a:r>
              <a:rPr lang="fr-FR" sz="2200" dirty="0">
                <a:latin typeface="+mn-lt"/>
              </a:rPr>
              <a:t>6- L’hypothèse d’un soutien accru de l’État limité à la DGF et au « fonds vert » ne résout pas l’équation du financement de la transition</a:t>
            </a:r>
            <a:endParaRPr lang="fr-FR" sz="2200" dirty="0">
              <a:solidFill>
                <a:srgbClr val="174195"/>
              </a:solidFill>
              <a:latin typeface="+mn-lt"/>
            </a:endParaRPr>
          </a:p>
        </p:txBody>
      </p:sp>
      <p:sp>
        <p:nvSpPr>
          <p:cNvPr id="2" name="Titre 2">
            <a:extLst>
              <a:ext uri="{FF2B5EF4-FFF2-40B4-BE49-F238E27FC236}">
                <a16:creationId xmlns:a16="http://schemas.microsoft.com/office/drawing/2014/main" id="{420677A8-AAF8-88EB-C735-8EB2E885AB58}"/>
              </a:ext>
            </a:extLst>
          </p:cNvPr>
          <p:cNvSpPr txBox="1">
            <a:spLocks/>
          </p:cNvSpPr>
          <p:nvPr/>
        </p:nvSpPr>
        <p:spPr>
          <a:xfrm>
            <a:off x="157239" y="1072825"/>
            <a:ext cx="6480720" cy="641675"/>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fr-FR" sz="2100" b="1" i="0" u="none" strike="noStrike" kern="1200" cap="none" spc="0" normalizeH="0" baseline="0" noProof="0" dirty="0">
              <a:ln>
                <a:noFill/>
              </a:ln>
              <a:solidFill>
                <a:srgbClr val="404041"/>
              </a:solidFill>
              <a:effectLst/>
              <a:uLnTx/>
              <a:uFillTx/>
              <a:latin typeface="LexiaDaMa"/>
              <a:ea typeface="+mj-ea"/>
              <a:cs typeface="Helvetica"/>
            </a:endParaRPr>
          </a:p>
        </p:txBody>
      </p:sp>
      <p:sp>
        <p:nvSpPr>
          <p:cNvPr id="4" name="Titre 2">
            <a:extLst>
              <a:ext uri="{FF2B5EF4-FFF2-40B4-BE49-F238E27FC236}">
                <a16:creationId xmlns:a16="http://schemas.microsoft.com/office/drawing/2014/main" id="{8005FE84-ABB0-7B3A-0819-C2282A0EB6CB}"/>
              </a:ext>
            </a:extLst>
          </p:cNvPr>
          <p:cNvSpPr txBox="1">
            <a:spLocks/>
          </p:cNvSpPr>
          <p:nvPr/>
        </p:nvSpPr>
        <p:spPr>
          <a:xfrm>
            <a:off x="188640" y="1160748"/>
            <a:ext cx="6480720" cy="540060"/>
          </a:xfrm>
          <a:prstGeom prst="rect">
            <a:avLst/>
          </a:prstGeom>
        </p:spPr>
        <p:txBody>
          <a:bodyPr vert="horz" lIns="68580" tIns="34290" rIns="68580" bIns="34290" rtlCol="0" anchor="t">
            <a:normAutofit fontScale="97500"/>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fr-FR" sz="2100" b="1" i="1" u="none" strike="noStrike" kern="1200" cap="none" spc="0" normalizeH="0" baseline="0" noProof="0" dirty="0">
              <a:ln>
                <a:noFill/>
              </a:ln>
              <a:solidFill>
                <a:srgbClr val="174195"/>
              </a:solidFill>
              <a:effectLst/>
              <a:uLnTx/>
              <a:uFillTx/>
              <a:latin typeface="LexiaDaMa"/>
              <a:ea typeface="+mj-ea"/>
              <a:cs typeface="+mj-cs"/>
            </a:endParaRPr>
          </a:p>
        </p:txBody>
      </p:sp>
      <p:sp>
        <p:nvSpPr>
          <p:cNvPr id="8" name="Rectangle 7">
            <a:extLst>
              <a:ext uri="{FF2B5EF4-FFF2-40B4-BE49-F238E27FC236}">
                <a16:creationId xmlns:a16="http://schemas.microsoft.com/office/drawing/2014/main" id="{E32FE98A-1F9A-5977-707D-69D2BF03E3EE}"/>
              </a:ext>
            </a:extLst>
          </p:cNvPr>
          <p:cNvSpPr/>
          <p:nvPr/>
        </p:nvSpPr>
        <p:spPr>
          <a:xfrm>
            <a:off x="6444208" y="2169948"/>
            <a:ext cx="2699792" cy="2872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800" b="0" i="0" u="none" strike="noStrike" kern="1200" cap="none" spc="0" normalizeH="0" baseline="0" noProof="0" dirty="0">
              <a:ln>
                <a:noFill/>
              </a:ln>
              <a:solidFill>
                <a:srgbClr val="404041"/>
              </a:solidFill>
              <a:effectLst/>
              <a:uLnTx/>
              <a:uFillTx/>
              <a:latin typeface="Helvetica"/>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rgbClr val="404041"/>
                </a:solidFill>
                <a:effectLst/>
                <a:uLnTx/>
                <a:uFillTx/>
                <a:latin typeface="Helvetica"/>
                <a:ea typeface="+mn-ea"/>
                <a:cs typeface="+mn-cs"/>
              </a:rPr>
              <a:t>Double effet conjoint d’une baisse de l’apport de l’État en fonctionnement (en euros constants) et d’une hausse des soutiens ciblés en investissement</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800" b="0" i="0" u="none" strike="noStrike" kern="1200" cap="none" spc="0" normalizeH="0" baseline="0" noProof="0" dirty="0">
              <a:ln>
                <a:noFill/>
              </a:ln>
              <a:solidFill>
                <a:srgbClr val="404041"/>
              </a:solidFill>
              <a:effectLst/>
              <a:uLnTx/>
              <a:uFillTx/>
              <a:latin typeface="Helvetica"/>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srgbClr val="404041"/>
                </a:solidFill>
                <a:effectLst/>
                <a:uLnTx/>
                <a:uFillTx/>
                <a:latin typeface="Helvetica"/>
                <a:ea typeface="+mn-ea"/>
                <a:cs typeface="+mn-cs"/>
              </a:rPr>
              <a:t>Même en stabilisant la DGF et en pérennisant le « fonds vert », l’équation du financement de la transition dans les collectivités reste entière</a:t>
            </a:r>
          </a:p>
        </p:txBody>
      </p:sp>
      <p:sp>
        <p:nvSpPr>
          <p:cNvPr id="7" name="Espace réservé du numéro de diapositive 6">
            <a:extLst>
              <a:ext uri="{FF2B5EF4-FFF2-40B4-BE49-F238E27FC236}">
                <a16:creationId xmlns:a16="http://schemas.microsoft.com/office/drawing/2014/main" id="{38B653E4-B04A-AD2C-B699-203EFDCFECD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334CA73-E165-43C3-A7BE-6A64DCE862CA}" type="slidenum">
              <a:rPr kumimoji="0" lang="fr-FR" sz="1800" b="0" i="0" u="none" strike="noStrike" kern="1200" cap="none" spc="0" normalizeH="0" baseline="0" noProof="0" smtClean="0">
                <a:ln>
                  <a:noFill/>
                </a:ln>
                <a:solidFill>
                  <a:srgbClr val="404041"/>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fr-FR" sz="1800" b="0" i="0" u="none" strike="noStrike" kern="1200" cap="none" spc="0" normalizeH="0" baseline="0" noProof="0">
              <a:ln>
                <a:noFill/>
              </a:ln>
              <a:solidFill>
                <a:srgbClr val="404041"/>
              </a:solidFill>
              <a:effectLst/>
              <a:uLnTx/>
              <a:uFillTx/>
              <a:latin typeface="Helvetica"/>
              <a:ea typeface="+mn-ea"/>
              <a:cs typeface="+mn-cs"/>
            </a:endParaRPr>
          </a:p>
        </p:txBody>
      </p:sp>
      <p:pic>
        <p:nvPicPr>
          <p:cNvPr id="13" name="Image 12">
            <a:extLst>
              <a:ext uri="{FF2B5EF4-FFF2-40B4-BE49-F238E27FC236}">
                <a16:creationId xmlns:a16="http://schemas.microsoft.com/office/drawing/2014/main" id="{1B64D7A9-DC87-47D8-7AD5-6F5DE45120BF}"/>
              </a:ext>
            </a:extLst>
          </p:cNvPr>
          <p:cNvPicPr>
            <a:picLocks noChangeAspect="1"/>
          </p:cNvPicPr>
          <p:nvPr/>
        </p:nvPicPr>
        <p:blipFill>
          <a:blip r:embed="rId3"/>
          <a:stretch>
            <a:fillRect/>
          </a:stretch>
        </p:blipFill>
        <p:spPr>
          <a:xfrm>
            <a:off x="-3372" y="1686960"/>
            <a:ext cx="6574346" cy="4026680"/>
          </a:xfrm>
          <a:prstGeom prst="rect">
            <a:avLst/>
          </a:prstGeom>
        </p:spPr>
      </p:pic>
    </p:spTree>
    <p:extLst>
      <p:ext uri="{BB962C8B-B14F-4D97-AF65-F5344CB8AC3E}">
        <p14:creationId xmlns:p14="http://schemas.microsoft.com/office/powerpoint/2010/main" val="3018089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76F40BAF-EB11-474E-8ACD-6E01D2591FD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327" t="14725" r="7143" b="13594"/>
          <a:stretch/>
        </p:blipFill>
        <p:spPr>
          <a:xfrm>
            <a:off x="96467" y="1556792"/>
            <a:ext cx="9047533" cy="4919047"/>
          </a:xfrm>
        </p:spPr>
      </p:pic>
      <p:sp>
        <p:nvSpPr>
          <p:cNvPr id="3" name="Titre 2">
            <a:extLst>
              <a:ext uri="{FF2B5EF4-FFF2-40B4-BE49-F238E27FC236}">
                <a16:creationId xmlns:a16="http://schemas.microsoft.com/office/drawing/2014/main" id="{BE27E4EF-9C43-914D-B5EF-2E53C7878CA6}"/>
              </a:ext>
            </a:extLst>
          </p:cNvPr>
          <p:cNvSpPr>
            <a:spLocks noGrp="1"/>
          </p:cNvSpPr>
          <p:nvPr>
            <p:ph type="title"/>
          </p:nvPr>
        </p:nvSpPr>
        <p:spPr/>
        <p:txBody>
          <a:bodyPr>
            <a:noAutofit/>
          </a:bodyPr>
          <a:lstStyle/>
          <a:p>
            <a:r>
              <a:rPr lang="fr-FR" sz="2200" dirty="0"/>
              <a:t>Rappel : Les objectifs de la Stratégie Nationale Bas-Carbone : les budgets carbone sectoriels</a:t>
            </a:r>
          </a:p>
        </p:txBody>
      </p:sp>
      <p:pic>
        <p:nvPicPr>
          <p:cNvPr id="7" name="Espace réservé du contenu 4">
            <a:extLst>
              <a:ext uri="{FF2B5EF4-FFF2-40B4-BE49-F238E27FC236}">
                <a16:creationId xmlns:a16="http://schemas.microsoft.com/office/drawing/2014/main" id="{302B330C-1C13-4685-9DA9-337E0E472467}"/>
              </a:ext>
            </a:extLst>
          </p:cNvPr>
          <p:cNvPicPr>
            <a:picLocks noChangeAspect="1"/>
          </p:cNvPicPr>
          <p:nvPr/>
        </p:nvPicPr>
        <p:blipFill rotWithShape="1">
          <a:blip r:embed="rId3">
            <a:extLst>
              <a:ext uri="{28A0092B-C50C-407E-A947-70E740481C1C}">
                <a14:useLocalDpi xmlns:a14="http://schemas.microsoft.com/office/drawing/2010/main" val="0"/>
              </a:ext>
            </a:extLst>
          </a:blip>
          <a:srcRect l="7110" t="92367" r="48458" b="942"/>
          <a:stretch/>
        </p:blipFill>
        <p:spPr>
          <a:xfrm>
            <a:off x="3355915" y="1638662"/>
            <a:ext cx="4821579" cy="504056"/>
          </a:xfrm>
          <a:prstGeom prst="rect">
            <a:avLst/>
          </a:prstGeom>
        </p:spPr>
      </p:pic>
      <p:pic>
        <p:nvPicPr>
          <p:cNvPr id="8" name="Espace réservé du contenu 4">
            <a:extLst>
              <a:ext uri="{FF2B5EF4-FFF2-40B4-BE49-F238E27FC236}">
                <a16:creationId xmlns:a16="http://schemas.microsoft.com/office/drawing/2014/main" id="{E8BD8E8D-8425-4830-893E-52FEC0C13677}"/>
              </a:ext>
            </a:extLst>
          </p:cNvPr>
          <p:cNvPicPr>
            <a:picLocks noChangeAspect="1"/>
          </p:cNvPicPr>
          <p:nvPr/>
        </p:nvPicPr>
        <p:blipFill rotWithShape="1">
          <a:blip r:embed="rId3">
            <a:extLst>
              <a:ext uri="{28A0092B-C50C-407E-A947-70E740481C1C}">
                <a14:useLocalDpi xmlns:a14="http://schemas.microsoft.com/office/drawing/2010/main" val="0"/>
              </a:ext>
            </a:extLst>
          </a:blip>
          <a:srcRect l="51438" t="92367" b="942"/>
          <a:stretch/>
        </p:blipFill>
        <p:spPr>
          <a:xfrm>
            <a:off x="3391017" y="1214212"/>
            <a:ext cx="5269730" cy="504056"/>
          </a:xfrm>
          <a:prstGeom prst="rect">
            <a:avLst/>
          </a:prstGeom>
        </p:spPr>
      </p:pic>
      <p:sp>
        <p:nvSpPr>
          <p:cNvPr id="2" name="ZoneTexte 1">
            <a:extLst>
              <a:ext uri="{FF2B5EF4-FFF2-40B4-BE49-F238E27FC236}">
                <a16:creationId xmlns:a16="http://schemas.microsoft.com/office/drawing/2014/main" id="{0607EF6C-D784-4C7C-B135-0ACE24C0848C}"/>
              </a:ext>
            </a:extLst>
          </p:cNvPr>
          <p:cNvSpPr txBox="1"/>
          <p:nvPr/>
        </p:nvSpPr>
        <p:spPr>
          <a:xfrm rot="20248979">
            <a:off x="662238" y="3804753"/>
            <a:ext cx="7388551" cy="461665"/>
          </a:xfrm>
          <a:prstGeom prst="rect">
            <a:avLst/>
          </a:prstGeom>
          <a:solidFill>
            <a:schemeClr val="bg1"/>
          </a:solidFill>
        </p:spPr>
        <p:txBody>
          <a:bodyPr wrap="square" rtlCol="0">
            <a:spAutoFit/>
          </a:bodyPr>
          <a:lstStyle/>
          <a:p>
            <a:pPr algn="ctr"/>
            <a:r>
              <a:rPr lang="fr-FR" sz="2400" dirty="0">
                <a:solidFill>
                  <a:srgbClr val="FF0000"/>
                </a:solidFill>
              </a:rPr>
              <a:t>En cours de révision</a:t>
            </a:r>
          </a:p>
        </p:txBody>
      </p:sp>
    </p:spTree>
    <p:extLst>
      <p:ext uri="{BB962C8B-B14F-4D97-AF65-F5344CB8AC3E}">
        <p14:creationId xmlns:p14="http://schemas.microsoft.com/office/powerpoint/2010/main" val="155472193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sz="2000">
                <a:latin typeface="Helvetica" pitchFamily="2" charset="0"/>
              </a:rPr>
              <a:t>Les changements structurels ne sont pas engagés</a:t>
            </a:r>
          </a:p>
          <a:p>
            <a:pPr lvl="1"/>
            <a:r>
              <a:rPr lang="fr-FR" sz="1800">
                <a:latin typeface="Helvetica" pitchFamily="2" charset="0"/>
              </a:rPr>
              <a:t>Le premier budget carbone n’a pas été respecté</a:t>
            </a:r>
          </a:p>
          <a:p>
            <a:pPr lvl="1"/>
            <a:r>
              <a:rPr lang="fr-FR" sz="1800">
                <a:latin typeface="Helvetica" pitchFamily="2" charset="0"/>
              </a:rPr>
              <a:t>Le rythme doit s’accélérer</a:t>
            </a:r>
          </a:p>
          <a:p>
            <a:pPr lvl="1"/>
            <a:endParaRPr lang="fr-FR" sz="1800">
              <a:latin typeface="Helvetica" pitchFamily="2" charset="0"/>
            </a:endParaRPr>
          </a:p>
        </p:txBody>
      </p:sp>
      <p:sp>
        <p:nvSpPr>
          <p:cNvPr id="2" name="Titre 1"/>
          <p:cNvSpPr>
            <a:spLocks noGrp="1"/>
          </p:cNvSpPr>
          <p:nvPr>
            <p:ph type="title"/>
          </p:nvPr>
        </p:nvSpPr>
        <p:spPr>
          <a:solidFill>
            <a:schemeClr val="bg1"/>
          </a:solidFill>
        </p:spPr>
        <p:txBody>
          <a:bodyPr anchor="ctr">
            <a:noAutofit/>
          </a:bodyPr>
          <a:lstStyle/>
          <a:p>
            <a:r>
              <a:rPr lang="fr-FR" sz="2200" b="0" dirty="0">
                <a:solidFill>
                  <a:srgbClr val="174195"/>
                </a:solidFill>
                <a:latin typeface="Helvetica" pitchFamily="2" charset="0"/>
                <a:ea typeface="+mj-ea"/>
                <a:cs typeface="+mj-cs"/>
              </a:rPr>
              <a:t>Rappel : Les efforts restent insuffisants, en particulier dans les bâtiments et transports : il faut accélérer !</a:t>
            </a:r>
          </a:p>
        </p:txBody>
      </p:sp>
      <p:sp>
        <p:nvSpPr>
          <p:cNvPr id="7" name="Espace réservé du contenu 3"/>
          <p:cNvSpPr txBox="1">
            <a:spLocks/>
          </p:cNvSpPr>
          <p:nvPr/>
        </p:nvSpPr>
        <p:spPr>
          <a:xfrm>
            <a:off x="9468544" y="3156101"/>
            <a:ext cx="4343400" cy="212766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2000" b="0" i="0" u="none" strike="noStrike" kern="1200" cap="none" spc="0" normalizeH="0" baseline="0" noProof="0">
                <a:ln>
                  <a:noFill/>
                </a:ln>
                <a:solidFill>
                  <a:prstClr val="white"/>
                </a:solidFill>
                <a:effectLst/>
                <a:uLnTx/>
                <a:uFillTx/>
                <a:latin typeface="Helvetica" pitchFamily="2" charset="0"/>
                <a:ea typeface="+mn-ea"/>
                <a:cs typeface="+mn-cs"/>
              </a:rPr>
              <a:t>Les émissions du territoire français ne couvrent pas l’entièreté de la responsabilité de la France</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800" b="0" i="0" u="none" strike="noStrike" kern="1200" cap="none" spc="0" normalizeH="0" baseline="0" noProof="0">
                <a:ln>
                  <a:noFill/>
                </a:ln>
                <a:solidFill>
                  <a:prstClr val="white"/>
                </a:solidFill>
                <a:effectLst/>
                <a:uLnTx/>
                <a:uFillTx/>
                <a:latin typeface="Helvetica" pitchFamily="2" charset="0"/>
                <a:ea typeface="+mn-ea"/>
                <a:cs typeface="+mn-cs"/>
              </a:rPr>
              <a:t>Transports maritimes et aériens internationaux</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1800" b="0" i="0" u="none" strike="noStrike" kern="1200" cap="none" spc="0" normalizeH="0" baseline="0" noProof="0">
                <a:ln>
                  <a:noFill/>
                </a:ln>
                <a:solidFill>
                  <a:prstClr val="white"/>
                </a:solidFill>
                <a:effectLst/>
                <a:uLnTx/>
                <a:uFillTx/>
                <a:latin typeface="Helvetica" pitchFamily="2" charset="0"/>
                <a:ea typeface="+mn-ea"/>
                <a:cs typeface="+mn-cs"/>
              </a:rPr>
              <a:t>Empreinte carbone</a:t>
            </a:r>
          </a:p>
        </p:txBody>
      </p:sp>
      <p:pic>
        <p:nvPicPr>
          <p:cNvPr id="4098" name="Picture 2" descr="Résultat de recherche d'images pour &quot;haut conseil pour le climat&quot;">
            <a:extLst>
              <a:ext uri="{FF2B5EF4-FFF2-40B4-BE49-F238E27FC236}">
                <a16:creationId xmlns:a16="http://schemas.microsoft.com/office/drawing/2014/main" id="{E1F2B57B-53C2-014F-837E-BA90F27CB0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256" b="30155"/>
          <a:stretch/>
        </p:blipFill>
        <p:spPr bwMode="auto">
          <a:xfrm>
            <a:off x="6084168" y="5425188"/>
            <a:ext cx="2540000" cy="776956"/>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F41D7668-DCE0-497A-A47E-C199B09B1426}"/>
              </a:ext>
            </a:extLst>
          </p:cNvPr>
          <p:cNvPicPr>
            <a:picLocks noChangeAspect="1"/>
          </p:cNvPicPr>
          <p:nvPr/>
        </p:nvPicPr>
        <p:blipFill>
          <a:blip r:embed="rId4"/>
          <a:stretch>
            <a:fillRect/>
          </a:stretch>
        </p:blipFill>
        <p:spPr>
          <a:xfrm>
            <a:off x="-290517" y="2580877"/>
            <a:ext cx="5453400" cy="3815877"/>
          </a:xfrm>
          <a:prstGeom prst="rect">
            <a:avLst/>
          </a:prstGeom>
        </p:spPr>
      </p:pic>
      <p:pic>
        <p:nvPicPr>
          <p:cNvPr id="8" name="Image 7">
            <a:extLst>
              <a:ext uri="{FF2B5EF4-FFF2-40B4-BE49-F238E27FC236}">
                <a16:creationId xmlns:a16="http://schemas.microsoft.com/office/drawing/2014/main" id="{80E9E135-F94A-46AA-BAA6-EB47796C1584}"/>
              </a:ext>
            </a:extLst>
          </p:cNvPr>
          <p:cNvPicPr>
            <a:picLocks noChangeAspect="1"/>
          </p:cNvPicPr>
          <p:nvPr/>
        </p:nvPicPr>
        <p:blipFill>
          <a:blip r:embed="rId5"/>
          <a:stretch>
            <a:fillRect/>
          </a:stretch>
        </p:blipFill>
        <p:spPr>
          <a:xfrm>
            <a:off x="4380520" y="2075826"/>
            <a:ext cx="4763480" cy="2937350"/>
          </a:xfrm>
          <a:prstGeom prst="rect">
            <a:avLst/>
          </a:prstGeom>
        </p:spPr>
      </p:pic>
    </p:spTree>
    <p:extLst>
      <p:ext uri="{BB962C8B-B14F-4D97-AF65-F5344CB8AC3E}">
        <p14:creationId xmlns:p14="http://schemas.microsoft.com/office/powerpoint/2010/main" val="141566131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E1815341-7CE4-434F-A901-13FEDD562B48}"/>
              </a:ext>
            </a:extLst>
          </p:cNvPr>
          <p:cNvSpPr>
            <a:spLocks noGrp="1"/>
          </p:cNvSpPr>
          <p:nvPr>
            <p:ph type="title"/>
          </p:nvPr>
        </p:nvSpPr>
        <p:spPr>
          <a:xfrm>
            <a:off x="251519" y="369083"/>
            <a:ext cx="8754831" cy="720080"/>
          </a:xfrm>
        </p:spPr>
        <p:txBody>
          <a:bodyPr>
            <a:noAutofit/>
          </a:bodyPr>
          <a:lstStyle/>
          <a:p>
            <a:r>
              <a:rPr lang="fr-FR" sz="2200" dirty="0"/>
              <a:t>Rappel : L’atteinte des objectifs de la SNBC ne se fera pas sans la contribution des collectivités à l’effort de financement climat</a:t>
            </a:r>
          </a:p>
        </p:txBody>
      </p:sp>
      <p:sp>
        <p:nvSpPr>
          <p:cNvPr id="4" name="Espace réservé du contenu 3">
            <a:extLst>
              <a:ext uri="{FF2B5EF4-FFF2-40B4-BE49-F238E27FC236}">
                <a16:creationId xmlns:a16="http://schemas.microsoft.com/office/drawing/2014/main" id="{83048E9E-5DDD-0B4C-6D77-86259A549029}"/>
              </a:ext>
            </a:extLst>
          </p:cNvPr>
          <p:cNvSpPr>
            <a:spLocks noGrp="1"/>
          </p:cNvSpPr>
          <p:nvPr>
            <p:ph idx="1"/>
          </p:nvPr>
        </p:nvSpPr>
        <p:spPr>
          <a:xfrm>
            <a:off x="79626" y="1530412"/>
            <a:ext cx="9064373" cy="3992531"/>
          </a:xfrm>
        </p:spPr>
        <p:txBody>
          <a:bodyPr>
            <a:normAutofit/>
          </a:bodyPr>
          <a:lstStyle/>
          <a:p>
            <a:pPr marL="457200" lvl="1" indent="0">
              <a:spcBef>
                <a:spcPts val="0"/>
              </a:spcBef>
              <a:spcAft>
                <a:spcPts val="600"/>
              </a:spcAft>
              <a:buNone/>
            </a:pPr>
            <a:endParaRPr lang="fr-FR" sz="1800" dirty="0">
              <a:solidFill>
                <a:schemeClr val="tx1">
                  <a:lumMod val="50000"/>
                </a:schemeClr>
              </a:solidFill>
              <a:cs typeface="Calibri" panose="020F0502020204030204" pitchFamily="34" charset="0"/>
            </a:endParaRPr>
          </a:p>
          <a:p>
            <a:pPr>
              <a:spcBef>
                <a:spcPts val="0"/>
              </a:spcBef>
              <a:spcAft>
                <a:spcPts val="600"/>
              </a:spcAft>
            </a:pPr>
            <a:r>
              <a:rPr lang="fr-FR" sz="1800" b="1" dirty="0">
                <a:solidFill>
                  <a:schemeClr val="tx1">
                    <a:lumMod val="50000"/>
                  </a:schemeClr>
                </a:solidFill>
                <a:cs typeface="Calibri" panose="020F0502020204030204" pitchFamily="34" charset="0"/>
              </a:rPr>
              <a:t>Les collectivités locales ont </a:t>
            </a:r>
            <a:r>
              <a:rPr lang="fr-FR" sz="1800" dirty="0">
                <a:solidFill>
                  <a:schemeClr val="tx1">
                    <a:lumMod val="50000"/>
                  </a:schemeClr>
                </a:solidFill>
                <a:cs typeface="Calibri" panose="020F0502020204030204" pitchFamily="34" charset="0"/>
              </a:rPr>
              <a:t>: </a:t>
            </a:r>
          </a:p>
          <a:p>
            <a:pPr lvl="1">
              <a:spcBef>
                <a:spcPts val="0"/>
              </a:spcBef>
              <a:spcAft>
                <a:spcPts val="600"/>
              </a:spcAft>
              <a:buFont typeface="Wingdings" panose="05000000000000000000" pitchFamily="2" charset="2"/>
              <a:buChar char="Ø"/>
            </a:pPr>
            <a:r>
              <a:rPr lang="fr-FR" sz="1800" b="1" dirty="0">
                <a:solidFill>
                  <a:schemeClr val="tx1">
                    <a:lumMod val="50000"/>
                  </a:schemeClr>
                </a:solidFill>
                <a:cs typeface="Calibri" panose="020F0502020204030204" pitchFamily="34" charset="0"/>
              </a:rPr>
              <a:t>des compétences clés </a:t>
            </a:r>
            <a:r>
              <a:rPr lang="fr-FR" sz="1800" dirty="0">
                <a:solidFill>
                  <a:schemeClr val="tx1">
                    <a:lumMod val="50000"/>
                  </a:schemeClr>
                </a:solidFill>
                <a:cs typeface="Calibri" panose="020F0502020204030204" pitchFamily="34" charset="0"/>
              </a:rPr>
              <a:t>pour la réduction des émissions de GES dans certains secteurs (bâtiment, transport, aménagement du territoire…) ; </a:t>
            </a:r>
          </a:p>
          <a:p>
            <a:pPr lvl="1">
              <a:spcBef>
                <a:spcPts val="0"/>
              </a:spcBef>
              <a:spcAft>
                <a:spcPts val="1200"/>
              </a:spcAft>
              <a:buFont typeface="Wingdings" panose="05000000000000000000" pitchFamily="2" charset="2"/>
              <a:buChar char="Ø"/>
            </a:pPr>
            <a:r>
              <a:rPr lang="fr-FR" sz="1800" b="1" dirty="0">
                <a:solidFill>
                  <a:schemeClr val="tx1">
                    <a:lumMod val="50000"/>
                  </a:schemeClr>
                </a:solidFill>
                <a:cs typeface="Calibri" panose="020F0502020204030204" pitchFamily="34" charset="0"/>
              </a:rPr>
              <a:t>un poids conséquent dans l’investissement public </a:t>
            </a:r>
            <a:r>
              <a:rPr lang="fr-FR" sz="1800" dirty="0">
                <a:solidFill>
                  <a:schemeClr val="tx1">
                    <a:lumMod val="50000"/>
                  </a:schemeClr>
                </a:solidFill>
                <a:cs typeface="Calibri" panose="020F0502020204030204" pitchFamily="34" charset="0"/>
              </a:rPr>
              <a:t>en France </a:t>
            </a:r>
            <a:r>
              <a:rPr lang="fr-FR" sz="1800" i="1" dirty="0">
                <a:solidFill>
                  <a:schemeClr val="tx1">
                    <a:lumMod val="50000"/>
                  </a:schemeClr>
                </a:solidFill>
                <a:cs typeface="Calibri" panose="020F0502020204030204" pitchFamily="34" charset="0"/>
              </a:rPr>
              <a:t>(70 % de l’investissement public civil, BPCE)</a:t>
            </a:r>
          </a:p>
          <a:p>
            <a:pPr lvl="1">
              <a:spcBef>
                <a:spcPts val="0"/>
              </a:spcBef>
              <a:spcAft>
                <a:spcPts val="1200"/>
              </a:spcAft>
              <a:buFont typeface="Wingdings" panose="05000000000000000000" pitchFamily="2" charset="2"/>
              <a:buChar char="Ø"/>
            </a:pPr>
            <a:endParaRPr lang="fr-FR" sz="1400" dirty="0">
              <a:solidFill>
                <a:schemeClr val="tx1">
                  <a:lumMod val="50000"/>
                </a:schemeClr>
              </a:solidFill>
              <a:cs typeface="Calibri" panose="020F0502020204030204" pitchFamily="34" charset="0"/>
            </a:endParaRPr>
          </a:p>
        </p:txBody>
      </p:sp>
      <p:sp>
        <p:nvSpPr>
          <p:cNvPr id="12" name="ZoneTexte 11">
            <a:extLst>
              <a:ext uri="{FF2B5EF4-FFF2-40B4-BE49-F238E27FC236}">
                <a16:creationId xmlns:a16="http://schemas.microsoft.com/office/drawing/2014/main" id="{15D633AE-5C72-13E8-CA26-E64E64D210DC}"/>
              </a:ext>
            </a:extLst>
          </p:cNvPr>
          <p:cNvSpPr txBox="1"/>
          <p:nvPr/>
        </p:nvSpPr>
        <p:spPr>
          <a:xfrm>
            <a:off x="1475656" y="4147900"/>
            <a:ext cx="6004542" cy="150810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57150" indent="0" algn="ctr">
              <a:spcBef>
                <a:spcPts val="0"/>
              </a:spcBef>
              <a:spcAft>
                <a:spcPts val="1200"/>
              </a:spcAft>
              <a:buNone/>
            </a:pPr>
            <a:r>
              <a:rPr lang="fr-FR" sz="1800" b="1" dirty="0">
                <a:solidFill>
                  <a:schemeClr val="tx1">
                    <a:lumMod val="50000"/>
                  </a:schemeClr>
                </a:solidFill>
                <a:cs typeface="Calibri" panose="020F0502020204030204" pitchFamily="34" charset="0"/>
              </a:rPr>
              <a:t>Réussir la transition </a:t>
            </a:r>
            <a:r>
              <a:rPr lang="fr-FR" b="1" dirty="0">
                <a:solidFill>
                  <a:schemeClr val="tx1">
                    <a:lumMod val="50000"/>
                  </a:schemeClr>
                </a:solidFill>
                <a:cs typeface="Calibri" panose="020F0502020204030204" pitchFamily="34" charset="0"/>
              </a:rPr>
              <a:t>écologique</a:t>
            </a:r>
            <a:r>
              <a:rPr lang="fr-FR" sz="1800" b="1" dirty="0">
                <a:solidFill>
                  <a:schemeClr val="tx1">
                    <a:lumMod val="50000"/>
                  </a:schemeClr>
                </a:solidFill>
                <a:cs typeface="Calibri" panose="020F0502020204030204" pitchFamily="34" charset="0"/>
              </a:rPr>
              <a:t> :</a:t>
            </a:r>
          </a:p>
          <a:p>
            <a:pPr marL="342900" indent="-285750" algn="ctr">
              <a:spcBef>
                <a:spcPts val="0"/>
              </a:spcBef>
              <a:spcAft>
                <a:spcPts val="1200"/>
              </a:spcAft>
              <a:buFont typeface="Wingdings" panose="05000000000000000000" pitchFamily="2" charset="2"/>
              <a:buChar char="ó"/>
            </a:pPr>
            <a:r>
              <a:rPr lang="fr-FR" sz="1800" b="1" dirty="0">
                <a:solidFill>
                  <a:schemeClr val="tx1">
                    <a:lumMod val="50000"/>
                  </a:schemeClr>
                </a:solidFill>
                <a:cs typeface="Calibri" panose="020F0502020204030204" pitchFamily="34" charset="0"/>
              </a:rPr>
              <a:t>des actions fortes et rapides des collectivités </a:t>
            </a:r>
          </a:p>
          <a:p>
            <a:pPr marL="342900" indent="-285750" algn="ctr">
              <a:spcBef>
                <a:spcPts val="0"/>
              </a:spcBef>
              <a:spcAft>
                <a:spcPts val="1200"/>
              </a:spcAft>
              <a:buFont typeface="Wingdings" panose="05000000000000000000" pitchFamily="2" charset="2"/>
              <a:buChar char="ó"/>
            </a:pPr>
            <a:r>
              <a:rPr lang="fr-FR" sz="1800" b="1" dirty="0">
                <a:solidFill>
                  <a:schemeClr val="tx1">
                    <a:lumMod val="50000"/>
                  </a:schemeClr>
                </a:solidFill>
                <a:cs typeface="Calibri" panose="020F0502020204030204" pitchFamily="34" charset="0"/>
                <a:sym typeface="Wingdings" panose="05000000000000000000" pitchFamily="2" charset="2"/>
              </a:rPr>
              <a:t> des investissements et de l’ingénierie dédiés à l’échelle locale</a:t>
            </a:r>
            <a:endParaRPr lang="fr-FR" sz="1800" b="1" dirty="0">
              <a:solidFill>
                <a:schemeClr val="tx1">
                  <a:lumMod val="50000"/>
                </a:schemeClr>
              </a:solidFill>
              <a:cs typeface="Calibri" panose="020F0502020204030204" pitchFamily="34" charset="0"/>
            </a:endParaRPr>
          </a:p>
        </p:txBody>
      </p:sp>
    </p:spTree>
    <p:extLst>
      <p:ext uri="{BB962C8B-B14F-4D97-AF65-F5344CB8AC3E}">
        <p14:creationId xmlns:p14="http://schemas.microsoft.com/office/powerpoint/2010/main" val="121353620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7568981-3F72-9149-4FC0-1B79A16D6802}"/>
              </a:ext>
            </a:extLst>
          </p:cNvPr>
          <p:cNvSpPr>
            <a:spLocks noGrp="1"/>
          </p:cNvSpPr>
          <p:nvPr>
            <p:ph type="title"/>
          </p:nvPr>
        </p:nvSpPr>
        <p:spPr>
          <a:xfrm>
            <a:off x="251519" y="277266"/>
            <a:ext cx="8640960" cy="720080"/>
          </a:xfrm>
        </p:spPr>
        <p:txBody>
          <a:bodyPr>
            <a:noAutofit/>
          </a:bodyPr>
          <a:lstStyle/>
          <a:p>
            <a:pPr>
              <a:lnSpc>
                <a:spcPct val="107000"/>
              </a:lnSpc>
              <a:spcAft>
                <a:spcPts val="800"/>
              </a:spcAft>
            </a:pPr>
            <a:r>
              <a:rPr lang="fr-FR" sz="2200" dirty="0"/>
              <a:t>Des besoins d’investissements importants : au moins 12 Mds € d’investissements climat devraient être réalisés par les collectivités chaque année</a:t>
            </a:r>
          </a:p>
        </p:txBody>
      </p:sp>
      <p:sp>
        <p:nvSpPr>
          <p:cNvPr id="11" name="ZoneTexte 10">
            <a:extLst>
              <a:ext uri="{FF2B5EF4-FFF2-40B4-BE49-F238E27FC236}">
                <a16:creationId xmlns:a16="http://schemas.microsoft.com/office/drawing/2014/main" id="{907AFF47-B79B-FD64-B50C-93A85BD6CB37}"/>
              </a:ext>
            </a:extLst>
          </p:cNvPr>
          <p:cNvSpPr txBox="1"/>
          <p:nvPr/>
        </p:nvSpPr>
        <p:spPr>
          <a:xfrm>
            <a:off x="381780" y="1427588"/>
            <a:ext cx="85211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4565AF"/>
                </a:solidFill>
                <a:effectLst/>
                <a:uLnTx/>
                <a:uFillTx/>
                <a:latin typeface="Helvetica"/>
                <a:ea typeface="+mn-ea"/>
                <a:cs typeface="+mn-cs"/>
              </a:rPr>
              <a:t>LES BESOINS D’INVESTISSEMENTS « CLMAT » DES COLLECTIVITES LOCALES POUR LA SNCB-2 PAR SECTEUR (EN MDS€/AN SUR LA PERIODE 2021-30)</a:t>
            </a:r>
          </a:p>
        </p:txBody>
      </p:sp>
      <p:grpSp>
        <p:nvGrpSpPr>
          <p:cNvPr id="8" name="Groupe 7">
            <a:extLst>
              <a:ext uri="{FF2B5EF4-FFF2-40B4-BE49-F238E27FC236}">
                <a16:creationId xmlns:a16="http://schemas.microsoft.com/office/drawing/2014/main" id="{6BBCC98A-48D0-7539-FB49-B45B169F2FFA}"/>
              </a:ext>
            </a:extLst>
          </p:cNvPr>
          <p:cNvGrpSpPr/>
          <p:nvPr/>
        </p:nvGrpSpPr>
        <p:grpSpPr>
          <a:xfrm>
            <a:off x="576901" y="2003380"/>
            <a:ext cx="7990197" cy="4443864"/>
            <a:chOff x="576901" y="2003380"/>
            <a:chExt cx="7990197" cy="4443864"/>
          </a:xfrm>
        </p:grpSpPr>
        <p:pic>
          <p:nvPicPr>
            <p:cNvPr id="5" name="Image 4">
              <a:extLst>
                <a:ext uri="{FF2B5EF4-FFF2-40B4-BE49-F238E27FC236}">
                  <a16:creationId xmlns:a16="http://schemas.microsoft.com/office/drawing/2014/main" id="{2E5C87A2-42AB-3A83-DA8C-60E56E612273}"/>
                </a:ext>
              </a:extLst>
            </p:cNvPr>
            <p:cNvPicPr>
              <a:picLocks noChangeAspect="1"/>
            </p:cNvPicPr>
            <p:nvPr/>
          </p:nvPicPr>
          <p:blipFill>
            <a:blip r:embed="rId3"/>
            <a:stretch>
              <a:fillRect/>
            </a:stretch>
          </p:blipFill>
          <p:spPr>
            <a:xfrm>
              <a:off x="576901" y="2003380"/>
              <a:ext cx="7990197" cy="4443864"/>
            </a:xfrm>
            <a:prstGeom prst="rect">
              <a:avLst/>
            </a:prstGeom>
          </p:spPr>
        </p:pic>
        <p:sp>
          <p:nvSpPr>
            <p:cNvPr id="7" name="Rectangle 6">
              <a:extLst>
                <a:ext uri="{FF2B5EF4-FFF2-40B4-BE49-F238E27FC236}">
                  <a16:creationId xmlns:a16="http://schemas.microsoft.com/office/drawing/2014/main" id="{666797B3-726B-A84D-AFD6-23422E596EB2}"/>
                </a:ext>
              </a:extLst>
            </p:cNvPr>
            <p:cNvSpPr/>
            <p:nvPr/>
          </p:nvSpPr>
          <p:spPr>
            <a:xfrm>
              <a:off x="4427984" y="5589240"/>
              <a:ext cx="36000" cy="28803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Helvetica"/>
                <a:ea typeface="+mn-ea"/>
                <a:cs typeface="+mn-cs"/>
              </a:endParaRPr>
            </a:p>
          </p:txBody>
        </p:sp>
      </p:grpSp>
    </p:spTree>
    <p:extLst>
      <p:ext uri="{BB962C8B-B14F-4D97-AF65-F5344CB8AC3E}">
        <p14:creationId xmlns:p14="http://schemas.microsoft.com/office/powerpoint/2010/main" val="178199254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63999A0-16BE-C54B-D046-6C285883DDA4}"/>
              </a:ext>
            </a:extLst>
          </p:cNvPr>
          <p:cNvSpPr>
            <a:spLocks noGrp="1"/>
          </p:cNvSpPr>
          <p:nvPr>
            <p:ph type="title"/>
          </p:nvPr>
        </p:nvSpPr>
        <p:spPr>
          <a:xfrm>
            <a:off x="209652" y="287433"/>
            <a:ext cx="8640960" cy="720080"/>
          </a:xfrm>
        </p:spPr>
        <p:txBody>
          <a:bodyPr>
            <a:noAutofit/>
          </a:bodyPr>
          <a:lstStyle/>
          <a:p>
            <a:r>
              <a:rPr lang="fr-FR" sz="2200" dirty="0"/>
              <a:t>Un effort d'investissement conséquent doit être réalisé de la part des collectivités (&gt; + 6,5 Mds€)...</a:t>
            </a:r>
            <a:endParaRPr lang="fr-FR" sz="2200" dirty="0">
              <a:cs typeface="Helvetica"/>
            </a:endParaRPr>
          </a:p>
        </p:txBody>
      </p:sp>
      <p:sp>
        <p:nvSpPr>
          <p:cNvPr id="40" name="ZoneTexte 39">
            <a:extLst>
              <a:ext uri="{FF2B5EF4-FFF2-40B4-BE49-F238E27FC236}">
                <a16:creationId xmlns:a16="http://schemas.microsoft.com/office/drawing/2014/main" id="{C4AA2D16-3D2C-3BDC-5756-CF3790D9A766}"/>
              </a:ext>
            </a:extLst>
          </p:cNvPr>
          <p:cNvSpPr txBox="1"/>
          <p:nvPr/>
        </p:nvSpPr>
        <p:spPr>
          <a:xfrm>
            <a:off x="139661" y="1400761"/>
            <a:ext cx="89524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srgbClr val="4565AF"/>
                </a:solidFill>
                <a:effectLst/>
                <a:uLnTx/>
                <a:uFillTx/>
                <a:latin typeface="Calibri" panose="020F0502020204030204" pitchFamily="34" charset="0"/>
                <a:ea typeface="Calibri" panose="020F0502020204030204" pitchFamily="34" charset="0"/>
                <a:cs typeface="Times New Roman" panose="02020603050405020304" pitchFamily="18" charset="0"/>
              </a:rPr>
              <a:t>INVESTISSEMENTS DES COLLECTIVITES LOCALES POUR LE CLIMAT : HISTORIQUE ET BESOINS SNBC-2 (EN MILLIARDS D’EUROS/AN SUR 2021-2030)</a:t>
            </a:r>
          </a:p>
        </p:txBody>
      </p:sp>
      <p:pic>
        <p:nvPicPr>
          <p:cNvPr id="4" name="Image 3">
            <a:extLst>
              <a:ext uri="{FF2B5EF4-FFF2-40B4-BE49-F238E27FC236}">
                <a16:creationId xmlns:a16="http://schemas.microsoft.com/office/drawing/2014/main" id="{8061FE6E-70D5-9C11-8E95-CFBBE4B14E95}"/>
              </a:ext>
            </a:extLst>
          </p:cNvPr>
          <p:cNvPicPr>
            <a:picLocks noChangeAspect="1"/>
          </p:cNvPicPr>
          <p:nvPr/>
        </p:nvPicPr>
        <p:blipFill rotWithShape="1">
          <a:blip r:embed="rId3"/>
          <a:srcRect t="2052" b="13709"/>
          <a:stretch/>
        </p:blipFill>
        <p:spPr>
          <a:xfrm>
            <a:off x="964743" y="2078709"/>
            <a:ext cx="7214513" cy="4070278"/>
          </a:xfrm>
          <a:prstGeom prst="rect">
            <a:avLst/>
          </a:prstGeom>
        </p:spPr>
      </p:pic>
    </p:spTree>
    <p:extLst>
      <p:ext uri="{BB962C8B-B14F-4D97-AF65-F5344CB8AC3E}">
        <p14:creationId xmlns:p14="http://schemas.microsoft.com/office/powerpoint/2010/main" val="3098840419"/>
      </p:ext>
    </p:extLst>
  </p:cSld>
  <p:clrMapOvr>
    <a:masterClrMapping/>
  </p:clrMapOvr>
  <p:transition>
    <p:fade/>
  </p:transition>
</p:sld>
</file>

<file path=ppt/theme/theme1.xml><?xml version="1.0" encoding="utf-8"?>
<a:theme xmlns:a="http://schemas.openxmlformats.org/drawingml/2006/main" name="Thème Office">
  <a:themeElements>
    <a:clrScheme name="I4CE Nuancier 1">
      <a:dk1>
        <a:srgbClr val="404041"/>
      </a:dk1>
      <a:lt1>
        <a:sysClr val="window" lastClr="FFFFFF"/>
      </a:lt1>
      <a:dk2>
        <a:srgbClr val="4565AF"/>
      </a:dk2>
      <a:lt2>
        <a:srgbClr val="EEECE1"/>
      </a:lt2>
      <a:accent1>
        <a:srgbClr val="289CDB"/>
      </a:accent1>
      <a:accent2>
        <a:srgbClr val="C94450"/>
      </a:accent2>
      <a:accent3>
        <a:srgbClr val="ACC435"/>
      </a:accent3>
      <a:accent4>
        <a:srgbClr val="643A81"/>
      </a:accent4>
      <a:accent5>
        <a:srgbClr val="87C0C2"/>
      </a:accent5>
      <a:accent6>
        <a:srgbClr val="E09C35"/>
      </a:accent6>
      <a:hlink>
        <a:srgbClr val="0000FF"/>
      </a:hlink>
      <a:folHlink>
        <a:srgbClr val="800080"/>
      </a:folHlink>
    </a:clrScheme>
    <a:fontScheme name="I4CE">
      <a:majorFont>
        <a:latin typeface="LexiaDaMa"/>
        <a:ea typeface=""/>
        <a:cs typeface=""/>
      </a:majorFont>
      <a:minorFont>
        <a:latin typeface="Helvetica"/>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dèle PPT I4CE 2019" id="{3BBC0D05-4E50-405E-92AB-0EBC95533BED}" vid="{73984D38-BA19-47A7-9C56-7420FCA95E58}"/>
    </a:ext>
  </a:extLst>
</a:theme>
</file>

<file path=ppt/theme/theme2.xml><?xml version="1.0" encoding="utf-8"?>
<a:theme xmlns:a="http://schemas.openxmlformats.org/drawingml/2006/main" name="1_Thème Office">
  <a:themeElements>
    <a:clrScheme name="I4CE Nuancier 1">
      <a:dk1>
        <a:srgbClr val="404041"/>
      </a:dk1>
      <a:lt1>
        <a:sysClr val="window" lastClr="FFFFFF"/>
      </a:lt1>
      <a:dk2>
        <a:srgbClr val="4565AF"/>
      </a:dk2>
      <a:lt2>
        <a:srgbClr val="EEECE1"/>
      </a:lt2>
      <a:accent1>
        <a:srgbClr val="289CDB"/>
      </a:accent1>
      <a:accent2>
        <a:srgbClr val="C94450"/>
      </a:accent2>
      <a:accent3>
        <a:srgbClr val="ACC435"/>
      </a:accent3>
      <a:accent4>
        <a:srgbClr val="643A81"/>
      </a:accent4>
      <a:accent5>
        <a:srgbClr val="87C0C2"/>
      </a:accent5>
      <a:accent6>
        <a:srgbClr val="E09C35"/>
      </a:accent6>
      <a:hlink>
        <a:srgbClr val="0000FF"/>
      </a:hlink>
      <a:folHlink>
        <a:srgbClr val="800080"/>
      </a:folHlink>
    </a:clrScheme>
    <a:fontScheme name="I4CE">
      <a:majorFont>
        <a:latin typeface="LexiaDaMa"/>
        <a:ea typeface=""/>
        <a:cs typeface=""/>
      </a:majorFont>
      <a:minorFont>
        <a:latin typeface="Helvetica"/>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dèle PPT I4CE 2019" id="{3BBC0D05-4E50-405E-92AB-0EBC95533BED}" vid="{73984D38-BA19-47A7-9C56-7420FCA95E58}"/>
    </a:ext>
  </a:extLst>
</a:theme>
</file>

<file path=ppt/theme/theme3.xml><?xml version="1.0" encoding="utf-8"?>
<a:theme xmlns:a="http://schemas.openxmlformats.org/drawingml/2006/main" name="2_Thème Office">
  <a:themeElements>
    <a:clrScheme name="I4CE Nuancier 1">
      <a:dk1>
        <a:srgbClr val="404041"/>
      </a:dk1>
      <a:lt1>
        <a:sysClr val="window" lastClr="FFFFFF"/>
      </a:lt1>
      <a:dk2>
        <a:srgbClr val="4565AF"/>
      </a:dk2>
      <a:lt2>
        <a:srgbClr val="EEECE1"/>
      </a:lt2>
      <a:accent1>
        <a:srgbClr val="289CDB"/>
      </a:accent1>
      <a:accent2>
        <a:srgbClr val="C94450"/>
      </a:accent2>
      <a:accent3>
        <a:srgbClr val="ACC435"/>
      </a:accent3>
      <a:accent4>
        <a:srgbClr val="643A81"/>
      </a:accent4>
      <a:accent5>
        <a:srgbClr val="87C0C2"/>
      </a:accent5>
      <a:accent6>
        <a:srgbClr val="E09C35"/>
      </a:accent6>
      <a:hlink>
        <a:srgbClr val="0000FF"/>
      </a:hlink>
      <a:folHlink>
        <a:srgbClr val="800080"/>
      </a:folHlink>
    </a:clrScheme>
    <a:fontScheme name="I4CE">
      <a:majorFont>
        <a:latin typeface="LexiaDaMa"/>
        <a:ea typeface=""/>
        <a:cs typeface=""/>
      </a:majorFont>
      <a:minorFont>
        <a:latin typeface="Helvetica"/>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dèle PPT I4CE 2019" id="{3BBC0D05-4E50-405E-92AB-0EBC95533BED}" vid="{73984D38-BA19-47A7-9C56-7420FCA95E58}"/>
    </a:ext>
  </a:extLst>
</a:theme>
</file>

<file path=ppt/theme/theme4.xml><?xml version="1.0" encoding="utf-8"?>
<a:theme xmlns:a="http://schemas.openxmlformats.org/drawingml/2006/main" name="3_Thème Office">
  <a:themeElements>
    <a:clrScheme name="I4CE Nuancier 1">
      <a:dk1>
        <a:srgbClr val="404041"/>
      </a:dk1>
      <a:lt1>
        <a:sysClr val="window" lastClr="FFFFFF"/>
      </a:lt1>
      <a:dk2>
        <a:srgbClr val="4565AF"/>
      </a:dk2>
      <a:lt2>
        <a:srgbClr val="EEECE1"/>
      </a:lt2>
      <a:accent1>
        <a:srgbClr val="289CDB"/>
      </a:accent1>
      <a:accent2>
        <a:srgbClr val="C94450"/>
      </a:accent2>
      <a:accent3>
        <a:srgbClr val="ACC435"/>
      </a:accent3>
      <a:accent4>
        <a:srgbClr val="643A81"/>
      </a:accent4>
      <a:accent5>
        <a:srgbClr val="87C0C2"/>
      </a:accent5>
      <a:accent6>
        <a:srgbClr val="E09C35"/>
      </a:accent6>
      <a:hlink>
        <a:srgbClr val="0000FF"/>
      </a:hlink>
      <a:folHlink>
        <a:srgbClr val="800080"/>
      </a:folHlink>
    </a:clrScheme>
    <a:fontScheme name="I4CE">
      <a:majorFont>
        <a:latin typeface="LexiaDaMa"/>
        <a:ea typeface=""/>
        <a:cs typeface=""/>
      </a:majorFont>
      <a:minorFont>
        <a:latin typeface="Helvetica"/>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dèle PPT I4CE 2019" id="{3BBC0D05-4E50-405E-92AB-0EBC95533BED}" vid="{73984D38-BA19-47A7-9C56-7420FCA95E58}"/>
    </a:ext>
  </a:extLst>
</a:theme>
</file>

<file path=ppt/theme/theme5.xml><?xml version="1.0" encoding="utf-8"?>
<a:theme xmlns:a="http://schemas.openxmlformats.org/drawingml/2006/main" name="5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9A5812EC654640AAF0FBDB42E081DB" ma:contentTypeVersion="18" ma:contentTypeDescription="Crée un document." ma:contentTypeScope="" ma:versionID="562c5f8faa3afe0037f80cedbbba92a2">
  <xsd:schema xmlns:xsd="http://www.w3.org/2001/XMLSchema" xmlns:xs="http://www.w3.org/2001/XMLSchema" xmlns:p="http://schemas.microsoft.com/office/2006/metadata/properties" xmlns:ns2="ca8b9c18-5e1d-46e5-9d1a-4e2a3224a5d3" xmlns:ns3="597f0e91-a424-40e7-b159-919cd36229ca" targetNamespace="http://schemas.microsoft.com/office/2006/metadata/properties" ma:root="true" ma:fieldsID="6d0b1f9947d2def9302a79bd3f5241cd" ns2:_="" ns3:_="">
    <xsd:import namespace="ca8b9c18-5e1d-46e5-9d1a-4e2a3224a5d3"/>
    <xsd:import namespace="597f0e91-a424-40e7-b159-919cd36229c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8b9c18-5e1d-46e5-9d1a-4e2a3224a5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05f3d6fe-baf4-44b9-a882-657db6edb6c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7f0e91-a424-40e7-b159-919cd36229ca"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dc45a579-8ad3-4386-ab0e-ea2618c9e016}" ma:internalName="TaxCatchAll" ma:showField="CatchAllData" ma:web="597f0e91-a424-40e7-b159-919cd36229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a8b9c18-5e1d-46e5-9d1a-4e2a3224a5d3">
      <Terms xmlns="http://schemas.microsoft.com/office/infopath/2007/PartnerControls"/>
    </lcf76f155ced4ddcb4097134ff3c332f>
    <TaxCatchAll xmlns="597f0e91-a424-40e7-b159-919cd36229ca" xsi:nil="true"/>
    <SharedWithUsers xmlns="597f0e91-a424-40e7-b159-919cd36229ca">
      <UserInfo>
        <DisplayName>Morgane NICOL</DisplayName>
        <AccountId>27</AccountId>
        <AccountType/>
      </UserInfo>
      <UserInfo>
        <DisplayName>François THOMAZEAU</DisplayName>
        <AccountId>1841</AccountId>
        <AccountType/>
      </UserInfo>
      <UserInfo>
        <DisplayName>Aurore COLIN</DisplayName>
        <AccountId>19</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E59748-B9F8-4A0C-B335-A9F6E8278AA7}"/>
</file>

<file path=customXml/itemProps2.xml><?xml version="1.0" encoding="utf-8"?>
<ds:datastoreItem xmlns:ds="http://schemas.openxmlformats.org/officeDocument/2006/customXml" ds:itemID="{577250F0-6820-4131-942B-BEC10D25BDC7}">
  <ds:schemaRefs>
    <ds:schemaRef ds:uri="2a193445-8f29-4d28-b3a3-ce6182a987ad"/>
    <ds:schemaRef ds:uri="6d25fa36-6e92-4a8c-bcd7-8d2e2e5dc1c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2871B40-1252-4BDB-A5CF-91DD79591D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3706</TotalTime>
  <Words>4608</Words>
  <Application>Microsoft Office PowerPoint</Application>
  <PresentationFormat>Affichage à l'écran (4:3)</PresentationFormat>
  <Paragraphs>451</Paragraphs>
  <Slides>48</Slides>
  <Notes>23</Notes>
  <HiddenSlides>0</HiddenSlides>
  <MMClips>0</MMClips>
  <ScaleCrop>false</ScaleCrop>
  <HeadingPairs>
    <vt:vector size="6" baseType="variant">
      <vt:variant>
        <vt:lpstr>Polices utilisées</vt:lpstr>
      </vt:variant>
      <vt:variant>
        <vt:i4>16</vt:i4>
      </vt:variant>
      <vt:variant>
        <vt:lpstr>Thème</vt:lpstr>
      </vt:variant>
      <vt:variant>
        <vt:i4>5</vt:i4>
      </vt:variant>
      <vt:variant>
        <vt:lpstr>Titres des diapositives</vt:lpstr>
      </vt:variant>
      <vt:variant>
        <vt:i4>48</vt:i4>
      </vt:variant>
    </vt:vector>
  </HeadingPairs>
  <TitlesOfParts>
    <vt:vector size="69" baseType="lpstr">
      <vt:lpstr>AGaramondPro-Bold</vt:lpstr>
      <vt:lpstr>AGaramondPro-Regular</vt:lpstr>
      <vt:lpstr>Arial</vt:lpstr>
      <vt:lpstr>Calibri</vt:lpstr>
      <vt:lpstr>Calibri Light</vt:lpstr>
      <vt:lpstr>EuclidCircularA-Medium</vt:lpstr>
      <vt:lpstr>EuclidCircularA-Regular</vt:lpstr>
      <vt:lpstr>Helvetica</vt:lpstr>
      <vt:lpstr>HelveticaNeueLT Std</vt:lpstr>
      <vt:lpstr>HelveticaNeueLT Std Med</vt:lpstr>
      <vt:lpstr>Lexia DaMa</vt:lpstr>
      <vt:lpstr>LexiaDaMa</vt:lpstr>
      <vt:lpstr>Montserrat</vt:lpstr>
      <vt:lpstr>Montserrat Black</vt:lpstr>
      <vt:lpstr>Oswald Regular</vt:lpstr>
      <vt:lpstr>Wingdings</vt:lpstr>
      <vt:lpstr>Thème Office</vt:lpstr>
      <vt:lpstr>1_Thème Office</vt:lpstr>
      <vt:lpstr>2_Thème Office</vt:lpstr>
      <vt:lpstr>3_Thème Office</vt:lpstr>
      <vt:lpstr>5_Thème Office</vt:lpstr>
      <vt:lpstr>Financement de la transition écologique : les collectivités locales en ont-elles les moyens ?</vt:lpstr>
      <vt:lpstr>L’Institut de l’économie pour le climat</vt:lpstr>
      <vt:lpstr>Le programme collectivités – adaptation d’I4CE</vt:lpstr>
      <vt:lpstr>Collectivités : les besoins d’investissements et d’ingénierie pour la neutralité carbone  et d’ingénierie pour la neutralité carbone</vt:lpstr>
      <vt:lpstr>Rappel : Les objectifs de la Stratégie Nationale Bas-Carbone : les budgets carbone sectoriels</vt:lpstr>
      <vt:lpstr>Rappel : Les efforts restent insuffisants, en particulier dans les bâtiments et transports : il faut accélérer !</vt:lpstr>
      <vt:lpstr>Rappel : L’atteinte des objectifs de la SNBC ne se fera pas sans la contribution des collectivités à l’effort de financement climat</vt:lpstr>
      <vt:lpstr>Des besoins d’investissements importants : au moins 12 Mds € d’investissements climat devraient être réalisés par les collectivités chaque année</vt:lpstr>
      <vt:lpstr>Un effort d'investissement conséquent doit être réalisé de la part des collectivités (&gt; + 6,5 Mds€)...</vt:lpstr>
      <vt:lpstr>Un rythme d’accélération des investissements climat trop faible</vt:lpstr>
      <vt:lpstr>Comparer les chiffres : comprendre les différences de périmètre</vt:lpstr>
      <vt:lpstr>Des besoins auxquels il faudra en plus ajouter les besoins pour l’adaptation au changement climatique</vt:lpstr>
      <vt:lpstr>Collectivités : comment financer l’accélération des investissements climat ? Quatre scénarios à horizon 2030 et d’ingénierie pour la neutralité carbone</vt:lpstr>
      <vt:lpstr>Une équation irrésolue pour un effort d’investissement historique des collectivités locales</vt:lpstr>
      <vt:lpstr>Quatre scénarios contrastés</vt:lpstr>
      <vt:lpstr>1- Tous les scénarios débouchent sur une augmentation significative de la dette des collectivités (1)</vt:lpstr>
      <vt:lpstr>2- Tous les scénarios débouchent sur une augmentation significative de la dette des collectivités (2)</vt:lpstr>
      <vt:lpstr>3- Départements et Régions font face à des difficultés de financement dans tous les scénarios</vt:lpstr>
      <vt:lpstr>5- Le scénario « Ressources propres » est celui qui produit les effets les plus massifs. C’est politiquement le plus difficile. </vt:lpstr>
      <vt:lpstr>La solution repose sur un mix de ces leviers, qui soulèvent chacun des enjeux spécifiques </vt:lpstr>
      <vt:lpstr>Présentation PowerPoint</vt:lpstr>
      <vt:lpstr>Rappel : les objectifs sectoriels de la SNBC 2 et pistes sur les objectifs de la SNBC 3</vt:lpstr>
      <vt:lpstr>Rappel : les objectifs sectoriels de la SNBC 2 et pistes sur les objectifs de la SNBC 3</vt:lpstr>
      <vt:lpstr>…Quelle que soit la trajectoire de transition empruntée</vt:lpstr>
      <vt:lpstr>La majorité des besoins sont portés par le bloc communal, mais tous les échelons doivent investir plus </vt:lpstr>
      <vt:lpstr>Perspectives après 2030 ? </vt:lpstr>
      <vt:lpstr>La majorité des besoins investissements des collectivités découlent d’une obligation ou d’une compétence obligatoire</vt:lpstr>
      <vt:lpstr>Accélérer l’action climat des collectivités nécessite de renforcer leurs moyens d’ingénierie : plus de 25 000 agents dédiés (au minimum), soit 1,5 Md€/an</vt:lpstr>
      <vt:lpstr>Accélérer l’action climat des collectivités nécessite de renforcer leurs moyens d’ingénierie : plus de 25 000 agents dédiés (au minimum), soit 1,5 Md€/an</vt:lpstr>
      <vt:lpstr>METHODOLOGIE</vt:lpstr>
      <vt:lpstr>Des résultats construits avec de nombreux acteurs techniques et représentants de collectivités</vt:lpstr>
      <vt:lpstr>PERIMETRE DE L’ETUDE</vt:lpstr>
      <vt:lpstr>METHODOLOGIE POUR LE CHIFFRAGE DES BESOINS (investissements)</vt:lpstr>
      <vt:lpstr>QU’ENTEND-ON PAR « INVESTISSEMENT DES COLLECTIVITES ? »</vt:lpstr>
      <vt:lpstr>ADAPTATION AU CHANGEMENT CLIMATIQUE</vt:lpstr>
      <vt:lpstr>Atténuation et adaptation indispensables en même temps :  Gérer l’inévitable ET éviter l’ingérable</vt:lpstr>
      <vt:lpstr>Présentation PowerPoint</vt:lpstr>
      <vt:lpstr>Pourquoi est-ce un problème ?</vt:lpstr>
      <vt:lpstr>Concrètement qu’est-ce que l’adaptation ?</vt:lpstr>
      <vt:lpstr>Les mesures à prendre concernent une grande diversité de domaines d’activités et de champs de l’action publique</vt:lpstr>
      <vt:lpstr>11 chantiers pour la France</vt:lpstr>
      <vt:lpstr>Des projets d’adaptation et surtout des projets à adapter</vt:lpstr>
      <vt:lpstr>Pour avancer aujourd’hui : quoi ?</vt:lpstr>
      <vt:lpstr>Pour les communes et métropoles ?</vt:lpstr>
      <vt:lpstr>D’autres besoins dont les coûts dépendront de choix politiques issus de débats à ouvrir rapidement</vt:lpstr>
      <vt:lpstr>SCENARIOS DE FINANCEMENT</vt:lpstr>
      <vt:lpstr>4- Un impact réel des économies d’énergie, mais marginal à l’échelle du mur d’investissement à gravir</vt:lpstr>
      <vt:lpstr>6- L’hypothèse d’un soutien accru de l’État limité à la DGF et au « fonds vert » ne résout pas l’équation du financement de la transition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Exemple titre</dc:title>
  <dc:creator>Benoit LEGUET</dc:creator>
  <cp:lastModifiedBy>Morgane NICOL</cp:lastModifiedBy>
  <cp:revision>46</cp:revision>
  <cp:lastPrinted>2016-12-05T16:42:02Z</cp:lastPrinted>
  <dcterms:created xsi:type="dcterms:W3CDTF">2019-09-04T13:30:22Z</dcterms:created>
  <dcterms:modified xsi:type="dcterms:W3CDTF">2024-02-08T18:39:08Z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0x01010043565D2027CB5C43B896265DB26BF053</vt:lpwstr>
  </property>
  <property fmtid="{D5CDD505-2E9C-101B-9397-08002B2CF9AE}" pid="3" name="MediaServiceImageTags">
    <vt:lpwstr/>
  </property>
</Properties>
</file>