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676" r:id="rId5"/>
    <p:sldMasterId id="2147483706" r:id="rId6"/>
    <p:sldMasterId id="2147483713" r:id="rId7"/>
    <p:sldMasterId id="2147483758" r:id="rId8"/>
  </p:sldMasterIdLst>
  <p:notesMasterIdLst>
    <p:notesMasterId r:id="rId45"/>
  </p:notesMasterIdLst>
  <p:handoutMasterIdLst>
    <p:handoutMasterId r:id="rId46"/>
  </p:handoutMasterIdLst>
  <p:sldIdLst>
    <p:sldId id="470" r:id="rId9"/>
    <p:sldId id="2147473757" r:id="rId10"/>
    <p:sldId id="2147473758" r:id="rId11"/>
    <p:sldId id="2147478749" r:id="rId12"/>
    <p:sldId id="2147478710" r:id="rId13"/>
    <p:sldId id="2147478711" r:id="rId14"/>
    <p:sldId id="2147478787" r:id="rId15"/>
    <p:sldId id="2147473745" r:id="rId16"/>
    <p:sldId id="3536" r:id="rId17"/>
    <p:sldId id="473" r:id="rId18"/>
    <p:sldId id="2147478700" r:id="rId19"/>
    <p:sldId id="2147478788" r:id="rId20"/>
    <p:sldId id="705" r:id="rId21"/>
    <p:sldId id="2147478789" r:id="rId22"/>
    <p:sldId id="2147478790" r:id="rId23"/>
    <p:sldId id="2147473740" r:id="rId24"/>
    <p:sldId id="2147478781" r:id="rId25"/>
    <p:sldId id="2147478797" r:id="rId26"/>
    <p:sldId id="2147478782" r:id="rId27"/>
    <p:sldId id="2147478801" r:id="rId28"/>
    <p:sldId id="2147478802" r:id="rId29"/>
    <p:sldId id="2147478803" r:id="rId30"/>
    <p:sldId id="2147478784" r:id="rId31"/>
    <p:sldId id="2147473744" r:id="rId32"/>
    <p:sldId id="2147478794" r:id="rId33"/>
    <p:sldId id="2147478739" r:id="rId34"/>
    <p:sldId id="2147478792" r:id="rId35"/>
    <p:sldId id="2147478705" r:id="rId36"/>
    <p:sldId id="664" r:id="rId37"/>
    <p:sldId id="2147478793" r:id="rId38"/>
    <p:sldId id="2147473748" r:id="rId39"/>
    <p:sldId id="2147473749" r:id="rId40"/>
    <p:sldId id="2147473750" r:id="rId41"/>
    <p:sldId id="2147473751" r:id="rId42"/>
    <p:sldId id="2147473747" r:id="rId43"/>
    <p:sldId id="457" r:id="rId44"/>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395B51-5704-BBEE-78DD-5527CAFA56F2}" name="MATT Stephanie (CLIMA)" initials="M(" userId="S::stephanie.matt@ec.europa.eu::0742f014-9668-40bc-b14d-a86bfdbab52c" providerId="AD"/>
  <p188:author id="{C45454B3-DD58-E383-0EB6-6F212E76AC32}" name="BERGER Sophie (RTD)" initials="BS(" userId="S::Sophie.BERGER@ec.europa.eu::3ffbaf00-1b58-4bd9-a81d-9f3c033658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37"/>
    <a:srgbClr val="E7ECEE"/>
    <a:srgbClr val="164092"/>
    <a:srgbClr val="9CD4EB"/>
    <a:srgbClr val="ACD144"/>
    <a:srgbClr val="F2F1F5"/>
    <a:srgbClr val="024B9C"/>
    <a:srgbClr val="1E858B"/>
    <a:srgbClr val="7AABA5"/>
    <a:srgbClr val="F397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2C7AD-7D7B-4D88-9B16-F9B46CDE9B9B}" v="12" dt="2025-11-06T16:52:12.711"/>
    <p1510:client id="{7CF885A9-7E61-43FB-8211-710A3B492891}" v="969" dt="2025-11-06T17:33:39.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750" y="60"/>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EMERS Prisca (RTD)" userId="S::prisca.haemers@ec.europa.eu::38c0b95c-f1dd-4a05-bb89-3f7c7ec03987" providerId="AD" clId="Web-{40C2C7AD-7D7B-4D88-9B16-F9B46CDE9B9B}"/>
    <pc:docChg chg="addSld delSld addMainMaster modMainMaster">
      <pc:chgData name="HAEMERS Prisca (RTD)" userId="S::prisca.haemers@ec.europa.eu::38c0b95c-f1dd-4a05-bb89-3f7c7ec03987" providerId="AD" clId="Web-{40C2C7AD-7D7B-4D88-9B16-F9B46CDE9B9B}" dt="2025-11-06T16:52:12.711" v="11"/>
      <pc:docMkLst>
        <pc:docMk/>
      </pc:docMkLst>
      <pc:sldChg chg="add del">
        <pc:chgData name="HAEMERS Prisca (RTD)" userId="S::prisca.haemers@ec.europa.eu::38c0b95c-f1dd-4a05-bb89-3f7c7ec03987" providerId="AD" clId="Web-{40C2C7AD-7D7B-4D88-9B16-F9B46CDE9B9B}" dt="2025-11-06T16:52:12.711" v="11"/>
        <pc:sldMkLst>
          <pc:docMk/>
          <pc:sldMk cId="180799848" sldId="2147478804"/>
        </pc:sldMkLst>
      </pc:sldChg>
      <pc:sldChg chg="add del">
        <pc:chgData name="HAEMERS Prisca (RTD)" userId="S::prisca.haemers@ec.europa.eu::38c0b95c-f1dd-4a05-bb89-3f7c7ec03987" providerId="AD" clId="Web-{40C2C7AD-7D7B-4D88-9B16-F9B46CDE9B9B}" dt="2025-11-06T16:52:12.696" v="10"/>
        <pc:sldMkLst>
          <pc:docMk/>
          <pc:sldMk cId="2957945503" sldId="2147478805"/>
        </pc:sldMkLst>
      </pc:sldChg>
      <pc:sldChg chg="add del">
        <pc:chgData name="HAEMERS Prisca (RTD)" userId="S::prisca.haemers@ec.europa.eu::38c0b95c-f1dd-4a05-bb89-3f7c7ec03987" providerId="AD" clId="Web-{40C2C7AD-7D7B-4D88-9B16-F9B46CDE9B9B}" dt="2025-11-06T16:52:12.696" v="9"/>
        <pc:sldMkLst>
          <pc:docMk/>
          <pc:sldMk cId="670995815" sldId="2147478806"/>
        </pc:sldMkLst>
      </pc:sldChg>
      <pc:sldChg chg="add del">
        <pc:chgData name="HAEMERS Prisca (RTD)" userId="S::prisca.haemers@ec.europa.eu::38c0b95c-f1dd-4a05-bb89-3f7c7ec03987" providerId="AD" clId="Web-{40C2C7AD-7D7B-4D88-9B16-F9B46CDE9B9B}" dt="2025-11-06T16:52:12.680" v="8"/>
        <pc:sldMkLst>
          <pc:docMk/>
          <pc:sldMk cId="1335907390" sldId="2147478807"/>
        </pc:sldMkLst>
      </pc:sldChg>
      <pc:sldChg chg="add">
        <pc:chgData name="HAEMERS Prisca (RTD)" userId="S::prisca.haemers@ec.europa.eu::38c0b95c-f1dd-4a05-bb89-3f7c7ec03987" providerId="AD" clId="Web-{40C2C7AD-7D7B-4D88-9B16-F9B46CDE9B9B}" dt="2025-11-06T16:52:03.351" v="4"/>
        <pc:sldMkLst>
          <pc:docMk/>
          <pc:sldMk cId="3654602305" sldId="2147478808"/>
        </pc:sldMkLst>
      </pc:sldChg>
      <pc:sldChg chg="add">
        <pc:chgData name="HAEMERS Prisca (RTD)" userId="S::prisca.haemers@ec.europa.eu::38c0b95c-f1dd-4a05-bb89-3f7c7ec03987" providerId="AD" clId="Web-{40C2C7AD-7D7B-4D88-9B16-F9B46CDE9B9B}" dt="2025-11-06T16:52:03.523" v="5"/>
        <pc:sldMkLst>
          <pc:docMk/>
          <pc:sldMk cId="1002968266" sldId="2147478809"/>
        </pc:sldMkLst>
      </pc:sldChg>
      <pc:sldChg chg="add">
        <pc:chgData name="HAEMERS Prisca (RTD)" userId="S::prisca.haemers@ec.europa.eu::38c0b95c-f1dd-4a05-bb89-3f7c7ec03987" providerId="AD" clId="Web-{40C2C7AD-7D7B-4D88-9B16-F9B46CDE9B9B}" dt="2025-11-06T16:52:03.711" v="6"/>
        <pc:sldMkLst>
          <pc:docMk/>
          <pc:sldMk cId="1802511252" sldId="2147478810"/>
        </pc:sldMkLst>
      </pc:sldChg>
      <pc:sldChg chg="add">
        <pc:chgData name="HAEMERS Prisca (RTD)" userId="S::prisca.haemers@ec.europa.eu::38c0b95c-f1dd-4a05-bb89-3f7c7ec03987" providerId="AD" clId="Web-{40C2C7AD-7D7B-4D88-9B16-F9B46CDE9B9B}" dt="2025-11-06T16:52:04.086" v="7"/>
        <pc:sldMkLst>
          <pc:docMk/>
          <pc:sldMk cId="3776941524" sldId="2147478811"/>
        </pc:sldMkLst>
      </pc:sldChg>
      <pc:sldMasterChg chg="add addSldLayout">
        <pc:chgData name="HAEMERS Prisca (RTD)" userId="S::prisca.haemers@ec.europa.eu::38c0b95c-f1dd-4a05-bb89-3f7c7ec03987" providerId="AD" clId="Web-{40C2C7AD-7D7B-4D88-9B16-F9B46CDE9B9B}" dt="2025-11-06T16:52:03.351" v="4"/>
        <pc:sldMasterMkLst>
          <pc:docMk/>
          <pc:sldMasterMk cId="0" sldId="2147483659"/>
        </pc:sldMasterMkLst>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48"/>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49"/>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0"/>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1"/>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2"/>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3"/>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4"/>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5"/>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6"/>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7"/>
          </pc:sldLayoutMkLst>
        </pc:sldLayoutChg>
        <pc:sldLayoutChg chg="add">
          <pc:chgData name="HAEMERS Prisca (RTD)" userId="S::prisca.haemers@ec.europa.eu::38c0b95c-f1dd-4a05-bb89-3f7c7ec03987" providerId="AD" clId="Web-{40C2C7AD-7D7B-4D88-9B16-F9B46CDE9B9B}" dt="2025-11-06T16:52:03.351" v="4"/>
          <pc:sldLayoutMkLst>
            <pc:docMk/>
            <pc:sldMasterMk cId="0" sldId="2147483659"/>
            <pc:sldLayoutMk cId="0" sldId="2147483658"/>
          </pc:sldLayoutMkLst>
        </pc:sldLayoutChg>
      </pc:sldMasterChg>
      <pc:sldMasterChg chg="replId addSldLayout modSldLayout">
        <pc:chgData name="HAEMERS Prisca (RTD)" userId="S::prisca.haemers@ec.europa.eu::38c0b95c-f1dd-4a05-bb89-3f7c7ec03987" providerId="AD" clId="Web-{40C2C7AD-7D7B-4D88-9B16-F9B46CDE9B9B}" dt="2025-11-06T16:52:03.351" v="4"/>
        <pc:sldMasterMkLst>
          <pc:docMk/>
          <pc:sldMasterMk cId="459720850" sldId="2147483801"/>
        </pc:sldMasterMkLst>
        <pc:sldLayoutChg chg="add">
          <pc:chgData name="HAEMERS Prisca (RTD)" userId="S::prisca.haemers@ec.europa.eu::38c0b95c-f1dd-4a05-bb89-3f7c7ec03987" providerId="AD" clId="Web-{40C2C7AD-7D7B-4D88-9B16-F9B46CDE9B9B}" dt="2025-11-06T16:51:48.772" v="0"/>
          <pc:sldLayoutMkLst>
            <pc:docMk/>
            <pc:sldMasterMk cId="459720850" sldId="2147483801"/>
            <pc:sldLayoutMk cId="2354898488" sldId="2147483674"/>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1784062935" sldId="2147483800"/>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3788699096" sldId="2147483802"/>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3042341578" sldId="2147483803"/>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932509945" sldId="2147483804"/>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1246774522" sldId="2147483805"/>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2742694199" sldId="2147483806"/>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1484301533" sldId="2147483807"/>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2414118036" sldId="2147483808"/>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399218334" sldId="2147483809"/>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1824428724" sldId="2147483810"/>
          </pc:sldLayoutMkLst>
        </pc:sldLayoutChg>
        <pc:sldLayoutChg chg="replId">
          <pc:chgData name="HAEMERS Prisca (RTD)" userId="S::prisca.haemers@ec.europa.eu::38c0b95c-f1dd-4a05-bb89-3f7c7ec03987" providerId="AD" clId="Web-{40C2C7AD-7D7B-4D88-9B16-F9B46CDE9B9B}" dt="2025-11-06T16:52:03.351" v="4"/>
          <pc:sldLayoutMkLst>
            <pc:docMk/>
            <pc:sldMasterMk cId="459720850" sldId="2147483801"/>
            <pc:sldLayoutMk cId="3692034474" sldId="2147483811"/>
          </pc:sldLayoutMkLst>
        </pc:sldLayoutChg>
      </pc:sldMasterChg>
    </pc:docChg>
  </pc:docChgLst>
  <pc:docChgLst>
    <pc:chgData name="BERGER Sophie (RTD)" userId="3ffbaf00-1b58-4bd9-a81d-9f3c033658e0" providerId="ADAL" clId="{7CF885A9-7E61-43FB-8211-710A3B492891}"/>
    <pc:docChg chg="undo redo custSel addSld delSld modSld sldOrd delMainMaster">
      <pc:chgData name="BERGER Sophie (RTD)" userId="3ffbaf00-1b58-4bd9-a81d-9f3c033658e0" providerId="ADAL" clId="{7CF885A9-7E61-43FB-8211-710A3B492891}" dt="2025-11-06T17:38:30.518" v="6453" actId="20577"/>
      <pc:docMkLst>
        <pc:docMk/>
      </pc:docMkLst>
      <pc:sldChg chg="add del">
        <pc:chgData name="BERGER Sophie (RTD)" userId="3ffbaf00-1b58-4bd9-a81d-9f3c033658e0" providerId="ADAL" clId="{7CF885A9-7E61-43FB-8211-710A3B492891}" dt="2025-11-05T11:59:52.515" v="109" actId="47"/>
        <pc:sldMkLst>
          <pc:docMk/>
          <pc:sldMk cId="611904648" sldId="257"/>
        </pc:sldMkLst>
      </pc:sldChg>
      <pc:sldChg chg="add del">
        <pc:chgData name="BERGER Sophie (RTD)" userId="3ffbaf00-1b58-4bd9-a81d-9f3c033658e0" providerId="ADAL" clId="{7CF885A9-7E61-43FB-8211-710A3B492891}" dt="2025-11-05T11:59:52.515" v="109" actId="47"/>
        <pc:sldMkLst>
          <pc:docMk/>
          <pc:sldMk cId="3532000515" sldId="258"/>
        </pc:sldMkLst>
      </pc:sldChg>
      <pc:sldChg chg="add del">
        <pc:chgData name="BERGER Sophie (RTD)" userId="3ffbaf00-1b58-4bd9-a81d-9f3c033658e0" providerId="ADAL" clId="{7CF885A9-7E61-43FB-8211-710A3B492891}" dt="2025-11-05T11:59:52.515" v="109" actId="47"/>
        <pc:sldMkLst>
          <pc:docMk/>
          <pc:sldMk cId="1551952057" sldId="268"/>
        </pc:sldMkLst>
      </pc:sldChg>
      <pc:sldChg chg="add del">
        <pc:chgData name="BERGER Sophie (RTD)" userId="3ffbaf00-1b58-4bd9-a81d-9f3c033658e0" providerId="ADAL" clId="{7CF885A9-7E61-43FB-8211-710A3B492891}" dt="2025-11-05T11:59:52.515" v="109" actId="47"/>
        <pc:sldMkLst>
          <pc:docMk/>
          <pc:sldMk cId="256839055" sldId="271"/>
        </pc:sldMkLst>
      </pc:sldChg>
      <pc:sldChg chg="add del">
        <pc:chgData name="BERGER Sophie (RTD)" userId="3ffbaf00-1b58-4bd9-a81d-9f3c033658e0" providerId="ADAL" clId="{7CF885A9-7E61-43FB-8211-710A3B492891}" dt="2025-11-05T11:59:52.515" v="109" actId="47"/>
        <pc:sldMkLst>
          <pc:docMk/>
          <pc:sldMk cId="1503139476" sldId="284"/>
        </pc:sldMkLst>
      </pc:sldChg>
      <pc:sldChg chg="add del">
        <pc:chgData name="BERGER Sophie (RTD)" userId="3ffbaf00-1b58-4bd9-a81d-9f3c033658e0" providerId="ADAL" clId="{7CF885A9-7E61-43FB-8211-710A3B492891}" dt="2025-11-05T11:59:52.515" v="109" actId="47"/>
        <pc:sldMkLst>
          <pc:docMk/>
          <pc:sldMk cId="1346820050" sldId="285"/>
        </pc:sldMkLst>
      </pc:sldChg>
      <pc:sldChg chg="add del">
        <pc:chgData name="BERGER Sophie (RTD)" userId="3ffbaf00-1b58-4bd9-a81d-9f3c033658e0" providerId="ADAL" clId="{7CF885A9-7E61-43FB-8211-710A3B492891}" dt="2025-11-05T11:59:52.515" v="109" actId="47"/>
        <pc:sldMkLst>
          <pc:docMk/>
          <pc:sldMk cId="4019977288" sldId="287"/>
        </pc:sldMkLst>
      </pc:sldChg>
      <pc:sldChg chg="add del">
        <pc:chgData name="BERGER Sophie (RTD)" userId="3ffbaf00-1b58-4bd9-a81d-9f3c033658e0" providerId="ADAL" clId="{7CF885A9-7E61-43FB-8211-710A3B492891}" dt="2025-11-05T11:59:52.515" v="109" actId="47"/>
        <pc:sldMkLst>
          <pc:docMk/>
          <pc:sldMk cId="4179308823" sldId="288"/>
        </pc:sldMkLst>
      </pc:sldChg>
      <pc:sldChg chg="add del">
        <pc:chgData name="BERGER Sophie (RTD)" userId="3ffbaf00-1b58-4bd9-a81d-9f3c033658e0" providerId="ADAL" clId="{7CF885A9-7E61-43FB-8211-710A3B492891}" dt="2025-11-05T11:59:52.515" v="109" actId="47"/>
        <pc:sldMkLst>
          <pc:docMk/>
          <pc:sldMk cId="2576771953" sldId="289"/>
        </pc:sldMkLst>
      </pc:sldChg>
      <pc:sldChg chg="addSp delSp modSp del mod ord modShow">
        <pc:chgData name="BERGER Sophie (RTD)" userId="3ffbaf00-1b58-4bd9-a81d-9f3c033658e0" providerId="ADAL" clId="{7CF885A9-7E61-43FB-8211-710A3B492891}" dt="2025-11-05T15:22:30.537" v="1249" actId="47"/>
        <pc:sldMkLst>
          <pc:docMk/>
          <pc:sldMk cId="3857925036" sldId="463"/>
        </pc:sldMkLst>
        <pc:spChg chg="add del mod">
          <ac:chgData name="BERGER Sophie (RTD)" userId="3ffbaf00-1b58-4bd9-a81d-9f3c033658e0" providerId="ADAL" clId="{7CF885A9-7E61-43FB-8211-710A3B492891}" dt="2025-11-05T14:45:48.877" v="380"/>
          <ac:spMkLst>
            <pc:docMk/>
            <pc:sldMk cId="3857925036" sldId="463"/>
            <ac:spMk id="3" creationId="{1C6A7978-6016-5C1C-8A59-93CBF8C3B0DB}"/>
          </ac:spMkLst>
        </pc:spChg>
        <pc:spChg chg="add mod">
          <ac:chgData name="BERGER Sophie (RTD)" userId="3ffbaf00-1b58-4bd9-a81d-9f3c033658e0" providerId="ADAL" clId="{7CF885A9-7E61-43FB-8211-710A3B492891}" dt="2025-11-05T15:21:39.438" v="1156" actId="1076"/>
          <ac:spMkLst>
            <pc:docMk/>
            <pc:sldMk cId="3857925036" sldId="463"/>
            <ac:spMk id="4" creationId="{AD110969-D017-15FE-B84A-335ACE34BADB}"/>
          </ac:spMkLst>
        </pc:spChg>
      </pc:sldChg>
      <pc:sldChg chg="modSp mod">
        <pc:chgData name="BERGER Sophie (RTD)" userId="3ffbaf00-1b58-4bd9-a81d-9f3c033658e0" providerId="ADAL" clId="{7CF885A9-7E61-43FB-8211-710A3B492891}" dt="2025-11-06T17:38:30.518" v="6453" actId="20577"/>
        <pc:sldMkLst>
          <pc:docMk/>
          <pc:sldMk cId="2395976365" sldId="470"/>
        </pc:sldMkLst>
        <pc:spChg chg="mod">
          <ac:chgData name="BERGER Sophie (RTD)" userId="3ffbaf00-1b58-4bd9-a81d-9f3c033658e0" providerId="ADAL" clId="{7CF885A9-7E61-43FB-8211-710A3B492891}" dt="2025-11-06T17:38:30.518" v="6453" actId="20577"/>
          <ac:spMkLst>
            <pc:docMk/>
            <pc:sldMk cId="2395976365" sldId="470"/>
            <ac:spMk id="2" creationId="{00000000-0000-0000-0000-000000000000}"/>
          </ac:spMkLst>
        </pc:spChg>
      </pc:sldChg>
      <pc:sldChg chg="modSp mod ord">
        <pc:chgData name="BERGER Sophie (RTD)" userId="3ffbaf00-1b58-4bd9-a81d-9f3c033658e0" providerId="ADAL" clId="{7CF885A9-7E61-43FB-8211-710A3B492891}" dt="2025-11-06T16:32:26.652" v="5723" actId="207"/>
        <pc:sldMkLst>
          <pc:docMk/>
          <pc:sldMk cId="738097751" sldId="473"/>
        </pc:sldMkLst>
        <pc:spChg chg="mod">
          <ac:chgData name="BERGER Sophie (RTD)" userId="3ffbaf00-1b58-4bd9-a81d-9f3c033658e0" providerId="ADAL" clId="{7CF885A9-7E61-43FB-8211-710A3B492891}" dt="2025-11-06T16:32:23.902" v="5722" actId="207"/>
          <ac:spMkLst>
            <pc:docMk/>
            <pc:sldMk cId="738097751" sldId="473"/>
            <ac:spMk id="2" creationId="{00000000-0000-0000-0000-000000000000}"/>
          </ac:spMkLst>
        </pc:spChg>
        <pc:spChg chg="mod">
          <ac:chgData name="BERGER Sophie (RTD)" userId="3ffbaf00-1b58-4bd9-a81d-9f3c033658e0" providerId="ADAL" clId="{7CF885A9-7E61-43FB-8211-710A3B492891}" dt="2025-11-06T16:32:26.652" v="5723" actId="207"/>
          <ac:spMkLst>
            <pc:docMk/>
            <pc:sldMk cId="738097751" sldId="473"/>
            <ac:spMk id="5" creationId="{00000000-0000-0000-0000-000000000000}"/>
          </ac:spMkLst>
        </pc:spChg>
      </pc:sldChg>
      <pc:sldChg chg="del ord">
        <pc:chgData name="BERGER Sophie (RTD)" userId="3ffbaf00-1b58-4bd9-a81d-9f3c033658e0" providerId="ADAL" clId="{7CF885A9-7E61-43FB-8211-710A3B492891}" dt="2025-11-05T16:13:47.791" v="2275" actId="47"/>
        <pc:sldMkLst>
          <pc:docMk/>
          <pc:sldMk cId="3160161851" sldId="585"/>
        </pc:sldMkLst>
      </pc:sldChg>
      <pc:sldChg chg="add del">
        <pc:chgData name="BERGER Sophie (RTD)" userId="3ffbaf00-1b58-4bd9-a81d-9f3c033658e0" providerId="ADAL" clId="{7CF885A9-7E61-43FB-8211-710A3B492891}" dt="2025-11-05T14:54:34.551" v="412" actId="47"/>
        <pc:sldMkLst>
          <pc:docMk/>
          <pc:sldMk cId="3481818899" sldId="597"/>
        </pc:sldMkLst>
      </pc:sldChg>
      <pc:sldChg chg="modSp add mod">
        <pc:chgData name="BERGER Sophie (RTD)" userId="3ffbaf00-1b58-4bd9-a81d-9f3c033658e0" providerId="ADAL" clId="{7CF885A9-7E61-43FB-8211-710A3B492891}" dt="2025-11-06T16:27:04.154" v="5718" actId="20577"/>
        <pc:sldMkLst>
          <pc:docMk/>
          <pc:sldMk cId="3641399719" sldId="664"/>
        </pc:sldMkLst>
        <pc:spChg chg="mod">
          <ac:chgData name="BERGER Sophie (RTD)" userId="3ffbaf00-1b58-4bd9-a81d-9f3c033658e0" providerId="ADAL" clId="{7CF885A9-7E61-43FB-8211-710A3B492891}" dt="2025-11-06T16:26:45.229" v="5695" actId="6549"/>
          <ac:spMkLst>
            <pc:docMk/>
            <pc:sldMk cId="3641399719" sldId="664"/>
            <ac:spMk id="3" creationId="{C0570F76-4DAE-2FE1-6436-617EC5DC1389}"/>
          </ac:spMkLst>
        </pc:spChg>
        <pc:spChg chg="mod">
          <ac:chgData name="BERGER Sophie (RTD)" userId="3ffbaf00-1b58-4bd9-a81d-9f3c033658e0" providerId="ADAL" clId="{7CF885A9-7E61-43FB-8211-710A3B492891}" dt="2025-11-06T16:26:36.551" v="5674" actId="20577"/>
          <ac:spMkLst>
            <pc:docMk/>
            <pc:sldMk cId="3641399719" sldId="664"/>
            <ac:spMk id="8" creationId="{506311C7-0B1C-5F1C-BBC5-DFB34E384582}"/>
          </ac:spMkLst>
        </pc:spChg>
        <pc:spChg chg="mod">
          <ac:chgData name="BERGER Sophie (RTD)" userId="3ffbaf00-1b58-4bd9-a81d-9f3c033658e0" providerId="ADAL" clId="{7CF885A9-7E61-43FB-8211-710A3B492891}" dt="2025-11-06T16:27:04.154" v="5718" actId="20577"/>
          <ac:spMkLst>
            <pc:docMk/>
            <pc:sldMk cId="3641399719" sldId="664"/>
            <ac:spMk id="11" creationId="{479B0147-4F55-CAB7-D380-F9873B027BD2}"/>
          </ac:spMkLst>
        </pc:spChg>
        <pc:spChg chg="mod">
          <ac:chgData name="BERGER Sophie (RTD)" userId="3ffbaf00-1b58-4bd9-a81d-9f3c033658e0" providerId="ADAL" clId="{7CF885A9-7E61-43FB-8211-710A3B492891}" dt="2025-11-06T16:26:51.095" v="5696" actId="6549"/>
          <ac:spMkLst>
            <pc:docMk/>
            <pc:sldMk cId="3641399719" sldId="664"/>
            <ac:spMk id="18" creationId="{466A31BA-7442-5792-2756-E4DCDDF18D3B}"/>
          </ac:spMkLst>
        </pc:spChg>
      </pc:sldChg>
      <pc:sldChg chg="modSp">
        <pc:chgData name="BERGER Sophie (RTD)" userId="3ffbaf00-1b58-4bd9-a81d-9f3c033658e0" providerId="ADAL" clId="{7CF885A9-7E61-43FB-8211-710A3B492891}" dt="2025-11-05T16:12:52.651" v="2267" actId="20577"/>
        <pc:sldMkLst>
          <pc:docMk/>
          <pc:sldMk cId="373950050" sldId="705"/>
        </pc:sldMkLst>
        <pc:graphicFrameChg chg="mod">
          <ac:chgData name="BERGER Sophie (RTD)" userId="3ffbaf00-1b58-4bd9-a81d-9f3c033658e0" providerId="ADAL" clId="{7CF885A9-7E61-43FB-8211-710A3B492891}" dt="2025-11-05T16:12:52.651" v="2267" actId="20577"/>
          <ac:graphicFrameMkLst>
            <pc:docMk/>
            <pc:sldMk cId="373950050" sldId="705"/>
            <ac:graphicFrameMk id="6" creationId="{CCF62305-9A23-B893-C59A-1FBFF6CDEE2B}"/>
          </ac:graphicFrameMkLst>
        </pc:graphicFrameChg>
      </pc:sldChg>
      <pc:sldChg chg="add del mod ord modShow">
        <pc:chgData name="BERGER Sophie (RTD)" userId="3ffbaf00-1b58-4bd9-a81d-9f3c033658e0" providerId="ADAL" clId="{7CF885A9-7E61-43FB-8211-710A3B492891}" dt="2025-11-05T15:46:24.209" v="1534" actId="47"/>
        <pc:sldMkLst>
          <pc:docMk/>
          <pc:sldMk cId="3740985446" sldId="712"/>
        </pc:sldMkLst>
      </pc:sldChg>
      <pc:sldChg chg="modSp del mod">
        <pc:chgData name="BERGER Sophie (RTD)" userId="3ffbaf00-1b58-4bd9-a81d-9f3c033658e0" providerId="ADAL" clId="{7CF885A9-7E61-43FB-8211-710A3B492891}" dt="2025-11-06T16:26:26.904" v="5653" actId="47"/>
        <pc:sldMkLst>
          <pc:docMk/>
          <pc:sldMk cId="1620966528" sldId="717"/>
        </pc:sldMkLst>
        <pc:spChg chg="mod">
          <ac:chgData name="BERGER Sophie (RTD)" userId="3ffbaf00-1b58-4bd9-a81d-9f3c033658e0" providerId="ADAL" clId="{7CF885A9-7E61-43FB-8211-710A3B492891}" dt="2025-11-06T16:25:58.254" v="5651" actId="207"/>
          <ac:spMkLst>
            <pc:docMk/>
            <pc:sldMk cId="1620966528" sldId="717"/>
            <ac:spMk id="16" creationId="{98349728-FEB1-F69F-76C3-053BDBFBEADD}"/>
          </ac:spMkLst>
        </pc:spChg>
      </pc:sldChg>
      <pc:sldChg chg="modSp del mod ord modShow">
        <pc:chgData name="BERGER Sophie (RTD)" userId="3ffbaf00-1b58-4bd9-a81d-9f3c033658e0" providerId="ADAL" clId="{7CF885A9-7E61-43FB-8211-710A3B492891}" dt="2025-11-05T15:53:06.553" v="1917" actId="47"/>
        <pc:sldMkLst>
          <pc:docMk/>
          <pc:sldMk cId="894222059" sldId="3534"/>
        </pc:sldMkLst>
        <pc:spChg chg="mod">
          <ac:chgData name="BERGER Sophie (RTD)" userId="3ffbaf00-1b58-4bd9-a81d-9f3c033658e0" providerId="ADAL" clId="{7CF885A9-7E61-43FB-8211-710A3B492891}" dt="2025-11-05T15:08:19.699" v="659" actId="6549"/>
          <ac:spMkLst>
            <pc:docMk/>
            <pc:sldMk cId="894222059" sldId="3534"/>
            <ac:spMk id="5" creationId="{00000000-0000-0000-0000-000000000000}"/>
          </ac:spMkLst>
        </pc:spChg>
      </pc:sldChg>
      <pc:sldChg chg="ord">
        <pc:chgData name="BERGER Sophie (RTD)" userId="3ffbaf00-1b58-4bd9-a81d-9f3c033658e0" providerId="ADAL" clId="{7CF885A9-7E61-43FB-8211-710A3B492891}" dt="2025-11-05T14:41:54.174" v="348"/>
        <pc:sldMkLst>
          <pc:docMk/>
          <pc:sldMk cId="2389735429" sldId="3536"/>
        </pc:sldMkLst>
      </pc:sldChg>
      <pc:sldChg chg="add del">
        <pc:chgData name="BERGER Sophie (RTD)" userId="3ffbaf00-1b58-4bd9-a81d-9f3c033658e0" providerId="ADAL" clId="{7CF885A9-7E61-43FB-8211-710A3B492891}" dt="2025-11-05T11:56:28.595" v="2" actId="47"/>
        <pc:sldMkLst>
          <pc:docMk/>
          <pc:sldMk cId="1419963694" sldId="3540"/>
        </pc:sldMkLst>
      </pc:sldChg>
      <pc:sldChg chg="del">
        <pc:chgData name="BERGER Sophie (RTD)" userId="3ffbaf00-1b58-4bd9-a81d-9f3c033658e0" providerId="ADAL" clId="{7CF885A9-7E61-43FB-8211-710A3B492891}" dt="2025-11-05T16:20:37.236" v="2348" actId="47"/>
        <pc:sldMkLst>
          <pc:docMk/>
          <pc:sldMk cId="3669404546" sldId="3541"/>
        </pc:sldMkLst>
      </pc:sldChg>
      <pc:sldChg chg="del">
        <pc:chgData name="BERGER Sophie (RTD)" userId="3ffbaf00-1b58-4bd9-a81d-9f3c033658e0" providerId="ADAL" clId="{7CF885A9-7E61-43FB-8211-710A3B492891}" dt="2025-11-05T14:50:24.238" v="403" actId="47"/>
        <pc:sldMkLst>
          <pc:docMk/>
          <pc:sldMk cId="2799987774" sldId="2147473738"/>
        </pc:sldMkLst>
      </pc:sldChg>
      <pc:sldChg chg="delSp del mod">
        <pc:chgData name="BERGER Sophie (RTD)" userId="3ffbaf00-1b58-4bd9-a81d-9f3c033658e0" providerId="ADAL" clId="{7CF885A9-7E61-43FB-8211-710A3B492891}" dt="2025-11-05T15:27:35.365" v="1281" actId="47"/>
        <pc:sldMkLst>
          <pc:docMk/>
          <pc:sldMk cId="3764038127" sldId="2147473739"/>
        </pc:sldMkLst>
        <pc:spChg chg="del">
          <ac:chgData name="BERGER Sophie (RTD)" userId="3ffbaf00-1b58-4bd9-a81d-9f3c033658e0" providerId="ADAL" clId="{7CF885A9-7E61-43FB-8211-710A3B492891}" dt="2025-11-05T15:17:08.966" v="942" actId="478"/>
          <ac:spMkLst>
            <pc:docMk/>
            <pc:sldMk cId="3764038127" sldId="2147473739"/>
            <ac:spMk id="3" creationId="{CE2E38FF-E163-192A-89D6-3BA54AE1D943}"/>
          </ac:spMkLst>
        </pc:spChg>
      </pc:sldChg>
      <pc:sldChg chg="addSp delSp modSp mod ord">
        <pc:chgData name="BERGER Sophie (RTD)" userId="3ffbaf00-1b58-4bd9-a81d-9f3c033658e0" providerId="ADAL" clId="{7CF885A9-7E61-43FB-8211-710A3B492891}" dt="2025-11-06T16:17:27.917" v="5634" actId="20577"/>
        <pc:sldMkLst>
          <pc:docMk/>
          <pc:sldMk cId="3235266762" sldId="2147473740"/>
        </pc:sldMkLst>
        <pc:spChg chg="mod">
          <ac:chgData name="BERGER Sophie (RTD)" userId="3ffbaf00-1b58-4bd9-a81d-9f3c033658e0" providerId="ADAL" clId="{7CF885A9-7E61-43FB-8211-710A3B492891}" dt="2025-11-06T14:30:12.247" v="3698" actId="20577"/>
          <ac:spMkLst>
            <pc:docMk/>
            <pc:sldMk cId="3235266762" sldId="2147473740"/>
            <ac:spMk id="2" creationId="{00000000-0000-0000-0000-000000000000}"/>
          </ac:spMkLst>
        </pc:spChg>
        <pc:spChg chg="del">
          <ac:chgData name="BERGER Sophie (RTD)" userId="3ffbaf00-1b58-4bd9-a81d-9f3c033658e0" providerId="ADAL" clId="{7CF885A9-7E61-43FB-8211-710A3B492891}" dt="2025-11-05T15:41:50.956" v="1485" actId="478"/>
          <ac:spMkLst>
            <pc:docMk/>
            <pc:sldMk cId="3235266762" sldId="2147473740"/>
            <ac:spMk id="14" creationId="{68AB4B71-106B-9C92-2C2C-CF70C1341B46}"/>
          </ac:spMkLst>
        </pc:spChg>
        <pc:spChg chg="del">
          <ac:chgData name="BERGER Sophie (RTD)" userId="3ffbaf00-1b58-4bd9-a81d-9f3c033658e0" providerId="ADAL" clId="{7CF885A9-7E61-43FB-8211-710A3B492891}" dt="2025-11-05T15:42:02.608" v="1488" actId="478"/>
          <ac:spMkLst>
            <pc:docMk/>
            <pc:sldMk cId="3235266762" sldId="2147473740"/>
            <ac:spMk id="16" creationId="{C56EA482-3401-9ACC-3DC1-0316B23C99D8}"/>
          </ac:spMkLst>
        </pc:spChg>
        <pc:spChg chg="mod">
          <ac:chgData name="BERGER Sophie (RTD)" userId="3ffbaf00-1b58-4bd9-a81d-9f3c033658e0" providerId="ADAL" clId="{7CF885A9-7E61-43FB-8211-710A3B492891}" dt="2025-11-06T14:29:22.777" v="3678" actId="1076"/>
          <ac:spMkLst>
            <pc:docMk/>
            <pc:sldMk cId="3235266762" sldId="2147473740"/>
            <ac:spMk id="17" creationId="{8B41898D-A998-821D-A36F-C7038DFA96B7}"/>
          </ac:spMkLst>
        </pc:spChg>
        <pc:spChg chg="del">
          <ac:chgData name="BERGER Sophie (RTD)" userId="3ffbaf00-1b58-4bd9-a81d-9f3c033658e0" providerId="ADAL" clId="{7CF885A9-7E61-43FB-8211-710A3B492891}" dt="2025-11-05T15:44:23.026" v="1501" actId="478"/>
          <ac:spMkLst>
            <pc:docMk/>
            <pc:sldMk cId="3235266762" sldId="2147473740"/>
            <ac:spMk id="19" creationId="{AF7232D2-0131-B736-588D-D584D3BA7348}"/>
          </ac:spMkLst>
        </pc:spChg>
        <pc:spChg chg="del">
          <ac:chgData name="BERGER Sophie (RTD)" userId="3ffbaf00-1b58-4bd9-a81d-9f3c033658e0" providerId="ADAL" clId="{7CF885A9-7E61-43FB-8211-710A3B492891}" dt="2025-11-05T15:44:20.074" v="1500" actId="478"/>
          <ac:spMkLst>
            <pc:docMk/>
            <pc:sldMk cId="3235266762" sldId="2147473740"/>
            <ac:spMk id="22" creationId="{1DC1D273-5D85-90FB-9E29-D17B3025FF6D}"/>
          </ac:spMkLst>
        </pc:spChg>
        <pc:spChg chg="add mod">
          <ac:chgData name="BERGER Sophie (RTD)" userId="3ffbaf00-1b58-4bd9-a81d-9f3c033658e0" providerId="ADAL" clId="{7CF885A9-7E61-43FB-8211-710A3B492891}" dt="2025-11-06T16:17:27.917" v="5634" actId="20577"/>
          <ac:spMkLst>
            <pc:docMk/>
            <pc:sldMk cId="3235266762" sldId="2147473740"/>
            <ac:spMk id="23" creationId="{CE26732C-1033-394C-FCDA-D024E851CA5A}"/>
          </ac:spMkLst>
        </pc:spChg>
        <pc:picChg chg="add mod">
          <ac:chgData name="BERGER Sophie (RTD)" userId="3ffbaf00-1b58-4bd9-a81d-9f3c033658e0" providerId="ADAL" clId="{7CF885A9-7E61-43FB-8211-710A3B492891}" dt="2025-11-06T14:29:39.925" v="3687" actId="1076"/>
          <ac:picMkLst>
            <pc:docMk/>
            <pc:sldMk cId="3235266762" sldId="2147473740"/>
            <ac:picMk id="3" creationId="{C103F3ED-4911-1E93-99D2-BF94661F5E76}"/>
          </ac:picMkLst>
        </pc:picChg>
        <pc:picChg chg="mod">
          <ac:chgData name="BERGER Sophie (RTD)" userId="3ffbaf00-1b58-4bd9-a81d-9f3c033658e0" providerId="ADAL" clId="{7CF885A9-7E61-43FB-8211-710A3B492891}" dt="2025-11-06T14:29:33.745" v="3683" actId="1076"/>
          <ac:picMkLst>
            <pc:docMk/>
            <pc:sldMk cId="3235266762" sldId="2147473740"/>
            <ac:picMk id="4" creationId="{A6946EFC-21B3-B444-3EC3-14680212BC04}"/>
          </ac:picMkLst>
        </pc:picChg>
        <pc:picChg chg="del">
          <ac:chgData name="BERGER Sophie (RTD)" userId="3ffbaf00-1b58-4bd9-a81d-9f3c033658e0" providerId="ADAL" clId="{7CF885A9-7E61-43FB-8211-710A3B492891}" dt="2025-11-05T15:42:52.402" v="1497" actId="478"/>
          <ac:picMkLst>
            <pc:docMk/>
            <pc:sldMk cId="3235266762" sldId="2147473740"/>
            <ac:picMk id="5" creationId="{6D101BDE-FDE4-ED74-1450-BA1A9F5DBFDF}"/>
          </ac:picMkLst>
        </pc:picChg>
        <pc:picChg chg="mod">
          <ac:chgData name="BERGER Sophie (RTD)" userId="3ffbaf00-1b58-4bd9-a81d-9f3c033658e0" providerId="ADAL" clId="{7CF885A9-7E61-43FB-8211-710A3B492891}" dt="2025-11-06T14:29:51.252" v="3691" actId="1076"/>
          <ac:picMkLst>
            <pc:docMk/>
            <pc:sldMk cId="3235266762" sldId="2147473740"/>
            <ac:picMk id="6" creationId="{4BD8C35A-DBDA-E679-9E2B-79FF2D3848C4}"/>
          </ac:picMkLst>
        </pc:picChg>
        <pc:picChg chg="mod">
          <ac:chgData name="BERGER Sophie (RTD)" userId="3ffbaf00-1b58-4bd9-a81d-9f3c033658e0" providerId="ADAL" clId="{7CF885A9-7E61-43FB-8211-710A3B492891}" dt="2025-11-06T14:29:36.608" v="3685" actId="1076"/>
          <ac:picMkLst>
            <pc:docMk/>
            <pc:sldMk cId="3235266762" sldId="2147473740"/>
            <ac:picMk id="11" creationId="{37BC9E8E-E0C8-D6C0-86C3-3D6DB8A96E47}"/>
          </ac:picMkLst>
        </pc:picChg>
        <pc:picChg chg="mod">
          <ac:chgData name="BERGER Sophie (RTD)" userId="3ffbaf00-1b58-4bd9-a81d-9f3c033658e0" providerId="ADAL" clId="{7CF885A9-7E61-43FB-8211-710A3B492891}" dt="2025-11-06T14:29:37.923" v="3686" actId="1076"/>
          <ac:picMkLst>
            <pc:docMk/>
            <pc:sldMk cId="3235266762" sldId="2147473740"/>
            <ac:picMk id="12" creationId="{D3828B44-3A09-00EB-36EB-3A7F0DE6CF77}"/>
          </ac:picMkLst>
        </pc:picChg>
        <pc:picChg chg="mod">
          <ac:chgData name="BERGER Sophie (RTD)" userId="3ffbaf00-1b58-4bd9-a81d-9f3c033658e0" providerId="ADAL" clId="{7CF885A9-7E61-43FB-8211-710A3B492891}" dt="2025-11-06T14:29:27.923" v="3680" actId="1076"/>
          <ac:picMkLst>
            <pc:docMk/>
            <pc:sldMk cId="3235266762" sldId="2147473740"/>
            <ac:picMk id="15" creationId="{9C2B70DE-AE5B-BC6B-C5A0-72483F3EDC09}"/>
          </ac:picMkLst>
        </pc:picChg>
        <pc:picChg chg="add mod">
          <ac:chgData name="BERGER Sophie (RTD)" userId="3ffbaf00-1b58-4bd9-a81d-9f3c033658e0" providerId="ADAL" clId="{7CF885A9-7E61-43FB-8211-710A3B492891}" dt="2025-11-06T14:29:43.219" v="3688" actId="1076"/>
          <ac:picMkLst>
            <pc:docMk/>
            <pc:sldMk cId="3235266762" sldId="2147473740"/>
            <ac:picMk id="18" creationId="{1B377957-7662-4D72-E755-A1048429BA7B}"/>
          </ac:picMkLst>
        </pc:picChg>
        <pc:picChg chg="add mod">
          <ac:chgData name="BERGER Sophie (RTD)" userId="3ffbaf00-1b58-4bd9-a81d-9f3c033658e0" providerId="ADAL" clId="{7CF885A9-7E61-43FB-8211-710A3B492891}" dt="2025-11-06T14:29:31.397" v="3682" actId="1076"/>
          <ac:picMkLst>
            <pc:docMk/>
            <pc:sldMk cId="3235266762" sldId="2147473740"/>
            <ac:picMk id="20" creationId="{7DB1CD21-6D9D-7342-B4C1-FF1BF5B65AE9}"/>
          </ac:picMkLst>
        </pc:picChg>
        <pc:picChg chg="add mod modCrop">
          <ac:chgData name="BERGER Sophie (RTD)" userId="3ffbaf00-1b58-4bd9-a81d-9f3c033658e0" providerId="ADAL" clId="{7CF885A9-7E61-43FB-8211-710A3B492891}" dt="2025-11-06T14:29:46.371" v="3689" actId="1076"/>
          <ac:picMkLst>
            <pc:docMk/>
            <pc:sldMk cId="3235266762" sldId="2147473740"/>
            <ac:picMk id="21" creationId="{60F115FF-9C05-0654-DB75-8E1C5D66C3F0}"/>
          </ac:picMkLst>
        </pc:picChg>
      </pc:sldChg>
      <pc:sldChg chg="del">
        <pc:chgData name="BERGER Sophie (RTD)" userId="3ffbaf00-1b58-4bd9-a81d-9f3c033658e0" providerId="ADAL" clId="{7CF885A9-7E61-43FB-8211-710A3B492891}" dt="2025-11-05T17:35:01.751" v="3195" actId="47"/>
        <pc:sldMkLst>
          <pc:docMk/>
          <pc:sldMk cId="817540873" sldId="2147473741"/>
        </pc:sldMkLst>
      </pc:sldChg>
      <pc:sldChg chg="del ord">
        <pc:chgData name="BERGER Sophie (RTD)" userId="3ffbaf00-1b58-4bd9-a81d-9f3c033658e0" providerId="ADAL" clId="{7CF885A9-7E61-43FB-8211-710A3B492891}" dt="2025-11-05T16:20:53.441" v="2349" actId="47"/>
        <pc:sldMkLst>
          <pc:docMk/>
          <pc:sldMk cId="3000996686" sldId="2147473742"/>
        </pc:sldMkLst>
      </pc:sldChg>
      <pc:sldChg chg="del">
        <pc:chgData name="BERGER Sophie (RTD)" userId="3ffbaf00-1b58-4bd9-a81d-9f3c033658e0" providerId="ADAL" clId="{7CF885A9-7E61-43FB-8211-710A3B492891}" dt="2025-11-05T14:51:22.857" v="405" actId="47"/>
        <pc:sldMkLst>
          <pc:docMk/>
          <pc:sldMk cId="4183665664" sldId="2147473743"/>
        </pc:sldMkLst>
      </pc:sldChg>
      <pc:sldChg chg="modSp mod ord">
        <pc:chgData name="BERGER Sophie (RTD)" userId="3ffbaf00-1b58-4bd9-a81d-9f3c033658e0" providerId="ADAL" clId="{7CF885A9-7E61-43FB-8211-710A3B492891}" dt="2025-11-06T16:36:59.232" v="5732" actId="1076"/>
        <pc:sldMkLst>
          <pc:docMk/>
          <pc:sldMk cId="2713432738" sldId="2147473744"/>
        </pc:sldMkLst>
        <pc:spChg chg="mod">
          <ac:chgData name="BERGER Sophie (RTD)" userId="3ffbaf00-1b58-4bd9-a81d-9f3c033658e0" providerId="ADAL" clId="{7CF885A9-7E61-43FB-8211-710A3B492891}" dt="2025-11-06T15:07:44.401" v="4185" actId="20577"/>
          <ac:spMkLst>
            <pc:docMk/>
            <pc:sldMk cId="2713432738" sldId="2147473744"/>
            <ac:spMk id="2" creationId="{00000000-0000-0000-0000-000000000000}"/>
          </ac:spMkLst>
        </pc:spChg>
        <pc:spChg chg="mod">
          <ac:chgData name="BERGER Sophie (RTD)" userId="3ffbaf00-1b58-4bd9-a81d-9f3c033658e0" providerId="ADAL" clId="{7CF885A9-7E61-43FB-8211-710A3B492891}" dt="2025-11-06T15:32:25.320" v="4416" actId="20577"/>
          <ac:spMkLst>
            <pc:docMk/>
            <pc:sldMk cId="2713432738" sldId="2147473744"/>
            <ac:spMk id="3" creationId="{68A5F829-C59D-5E58-9933-CF5959E93FBC}"/>
          </ac:spMkLst>
        </pc:spChg>
        <pc:picChg chg="mod">
          <ac:chgData name="BERGER Sophie (RTD)" userId="3ffbaf00-1b58-4bd9-a81d-9f3c033658e0" providerId="ADAL" clId="{7CF885A9-7E61-43FB-8211-710A3B492891}" dt="2025-11-06T16:36:59.232" v="5732" actId="1076"/>
          <ac:picMkLst>
            <pc:docMk/>
            <pc:sldMk cId="2713432738" sldId="2147473744"/>
            <ac:picMk id="25" creationId="{B7F01554-5C1B-5470-1EB9-2628FA14624C}"/>
          </ac:picMkLst>
        </pc:picChg>
      </pc:sldChg>
      <pc:sldChg chg="modSp add mod">
        <pc:chgData name="BERGER Sophie (RTD)" userId="3ffbaf00-1b58-4bd9-a81d-9f3c033658e0" providerId="ADAL" clId="{7CF885A9-7E61-43FB-8211-710A3B492891}" dt="2025-11-05T11:56:52.535" v="75" actId="20577"/>
        <pc:sldMkLst>
          <pc:docMk/>
          <pc:sldMk cId="2893273895" sldId="2147473745"/>
        </pc:sldMkLst>
        <pc:spChg chg="mod">
          <ac:chgData name="BERGER Sophie (RTD)" userId="3ffbaf00-1b58-4bd9-a81d-9f3c033658e0" providerId="ADAL" clId="{7CF885A9-7E61-43FB-8211-710A3B492891}" dt="2025-11-05T11:56:52.535" v="75" actId="20577"/>
          <ac:spMkLst>
            <pc:docMk/>
            <pc:sldMk cId="2893273895" sldId="2147473745"/>
            <ac:spMk id="3" creationId="{00000000-0000-0000-0000-000000000000}"/>
          </ac:spMkLst>
        </pc:spChg>
      </pc:sldChg>
      <pc:sldChg chg="modSp add del mod">
        <pc:chgData name="BERGER Sophie (RTD)" userId="3ffbaf00-1b58-4bd9-a81d-9f3c033658e0" providerId="ADAL" clId="{7CF885A9-7E61-43FB-8211-710A3B492891}" dt="2025-11-05T16:20:30.229" v="2347" actId="47"/>
        <pc:sldMkLst>
          <pc:docMk/>
          <pc:sldMk cId="8222743" sldId="2147473746"/>
        </pc:sldMkLst>
        <pc:spChg chg="mod">
          <ac:chgData name="BERGER Sophie (RTD)" userId="3ffbaf00-1b58-4bd9-a81d-9f3c033658e0" providerId="ADAL" clId="{7CF885A9-7E61-43FB-8211-710A3B492891}" dt="2025-11-05T11:57:49.263" v="104" actId="20577"/>
          <ac:spMkLst>
            <pc:docMk/>
            <pc:sldMk cId="8222743" sldId="2147473746"/>
            <ac:spMk id="3" creationId="{B6833DD1-43F1-0791-209B-44CA9D7E7841}"/>
          </ac:spMkLst>
        </pc:spChg>
      </pc:sldChg>
      <pc:sldChg chg="add del">
        <pc:chgData name="BERGER Sophie (RTD)" userId="3ffbaf00-1b58-4bd9-a81d-9f3c033658e0" providerId="ADAL" clId="{7CF885A9-7E61-43FB-8211-710A3B492891}" dt="2025-11-05T11:57:04.873" v="77"/>
        <pc:sldMkLst>
          <pc:docMk/>
          <pc:sldMk cId="1257079393" sldId="2147473746"/>
        </pc:sldMkLst>
      </pc:sldChg>
      <pc:sldChg chg="addSp delSp modSp new mod modClrScheme chgLayout">
        <pc:chgData name="BERGER Sophie (RTD)" userId="3ffbaf00-1b58-4bd9-a81d-9f3c033658e0" providerId="ADAL" clId="{7CF885A9-7E61-43FB-8211-710A3B492891}" dt="2025-11-05T11:58:37.121" v="106" actId="700"/>
        <pc:sldMkLst>
          <pc:docMk/>
          <pc:sldMk cId="587515360" sldId="2147473747"/>
        </pc:sldMkLst>
        <pc:spChg chg="del mod ord">
          <ac:chgData name="BERGER Sophie (RTD)" userId="3ffbaf00-1b58-4bd9-a81d-9f3c033658e0" providerId="ADAL" clId="{7CF885A9-7E61-43FB-8211-710A3B492891}" dt="2025-11-05T11:58:37.121" v="106" actId="700"/>
          <ac:spMkLst>
            <pc:docMk/>
            <pc:sldMk cId="587515360" sldId="2147473747"/>
            <ac:spMk id="2" creationId="{54054B28-55D7-4878-E8E3-761C8343D071}"/>
          </ac:spMkLst>
        </pc:spChg>
        <pc:spChg chg="add mod ord">
          <ac:chgData name="BERGER Sophie (RTD)" userId="3ffbaf00-1b58-4bd9-a81d-9f3c033658e0" providerId="ADAL" clId="{7CF885A9-7E61-43FB-8211-710A3B492891}" dt="2025-11-05T11:58:37.121" v="106" actId="700"/>
          <ac:spMkLst>
            <pc:docMk/>
            <pc:sldMk cId="587515360" sldId="2147473747"/>
            <ac:spMk id="3" creationId="{67256147-5BB1-A96B-2B07-5D167846319C}"/>
          </ac:spMkLst>
        </pc:spChg>
        <pc:spChg chg="add mod ord">
          <ac:chgData name="BERGER Sophie (RTD)" userId="3ffbaf00-1b58-4bd9-a81d-9f3c033658e0" providerId="ADAL" clId="{7CF885A9-7E61-43FB-8211-710A3B492891}" dt="2025-11-05T11:58:37.121" v="106" actId="700"/>
          <ac:spMkLst>
            <pc:docMk/>
            <pc:sldMk cId="587515360" sldId="2147473747"/>
            <ac:spMk id="4" creationId="{084DEFC6-0015-F8DA-6D97-01880BC24D38}"/>
          </ac:spMkLst>
        </pc:spChg>
      </pc:sldChg>
      <pc:sldChg chg="modSp add mod">
        <pc:chgData name="BERGER Sophie (RTD)" userId="3ffbaf00-1b58-4bd9-a81d-9f3c033658e0" providerId="ADAL" clId="{7CF885A9-7E61-43FB-8211-710A3B492891}" dt="2025-11-06T15:52:14.282" v="5482" actId="20577"/>
        <pc:sldMkLst>
          <pc:docMk/>
          <pc:sldMk cId="451950306" sldId="2147473748"/>
        </pc:sldMkLst>
        <pc:spChg chg="mod">
          <ac:chgData name="BERGER Sophie (RTD)" userId="3ffbaf00-1b58-4bd9-a81d-9f3c033658e0" providerId="ADAL" clId="{7CF885A9-7E61-43FB-8211-710A3B492891}" dt="2025-11-06T15:08:39.603" v="4234" actId="20577"/>
          <ac:spMkLst>
            <pc:docMk/>
            <pc:sldMk cId="451950306" sldId="2147473748"/>
            <ac:spMk id="2" creationId="{00000000-0000-0000-0000-000000000000}"/>
          </ac:spMkLst>
        </pc:spChg>
        <pc:spChg chg="mod">
          <ac:chgData name="BERGER Sophie (RTD)" userId="3ffbaf00-1b58-4bd9-a81d-9f3c033658e0" providerId="ADAL" clId="{7CF885A9-7E61-43FB-8211-710A3B492891}" dt="2025-11-06T15:52:14.282" v="5482" actId="20577"/>
          <ac:spMkLst>
            <pc:docMk/>
            <pc:sldMk cId="451950306" sldId="2147473748"/>
            <ac:spMk id="8" creationId="{00000000-0000-0000-0000-000000000000}"/>
          </ac:spMkLst>
        </pc:spChg>
      </pc:sldChg>
      <pc:sldChg chg="modSp add mod">
        <pc:chgData name="BERGER Sophie (RTD)" userId="3ffbaf00-1b58-4bd9-a81d-9f3c033658e0" providerId="ADAL" clId="{7CF885A9-7E61-43FB-8211-710A3B492891}" dt="2025-11-05T17:26:11.157" v="2913" actId="20577"/>
        <pc:sldMkLst>
          <pc:docMk/>
          <pc:sldMk cId="3052201662" sldId="2147473749"/>
        </pc:sldMkLst>
        <pc:spChg chg="mod">
          <ac:chgData name="BERGER Sophie (RTD)" userId="3ffbaf00-1b58-4bd9-a81d-9f3c033658e0" providerId="ADAL" clId="{7CF885A9-7E61-43FB-8211-710A3B492891}" dt="2025-11-05T17:26:11.157" v="2913" actId="20577"/>
          <ac:spMkLst>
            <pc:docMk/>
            <pc:sldMk cId="3052201662" sldId="2147473749"/>
            <ac:spMk id="2" creationId="{00000000-0000-0000-0000-000000000000}"/>
          </ac:spMkLst>
        </pc:spChg>
        <pc:spChg chg="mod">
          <ac:chgData name="BERGER Sophie (RTD)" userId="3ffbaf00-1b58-4bd9-a81d-9f3c033658e0" providerId="ADAL" clId="{7CF885A9-7E61-43FB-8211-710A3B492891}" dt="2025-11-05T17:26:03.521" v="2886" actId="20577"/>
          <ac:spMkLst>
            <pc:docMk/>
            <pc:sldMk cId="3052201662" sldId="2147473749"/>
            <ac:spMk id="3" creationId="{00000000-0000-0000-0000-000000000000}"/>
          </ac:spMkLst>
        </pc:spChg>
      </pc:sldChg>
      <pc:sldChg chg="modSp add mod">
        <pc:chgData name="BERGER Sophie (RTD)" userId="3ffbaf00-1b58-4bd9-a81d-9f3c033658e0" providerId="ADAL" clId="{7CF885A9-7E61-43FB-8211-710A3B492891}" dt="2025-11-06T15:51:28.022" v="5435" actId="6549"/>
        <pc:sldMkLst>
          <pc:docMk/>
          <pc:sldMk cId="2040590670" sldId="2147473750"/>
        </pc:sldMkLst>
        <pc:spChg chg="mod">
          <ac:chgData name="BERGER Sophie (RTD)" userId="3ffbaf00-1b58-4bd9-a81d-9f3c033658e0" providerId="ADAL" clId="{7CF885A9-7E61-43FB-8211-710A3B492891}" dt="2025-11-05T17:26:23.599" v="2952" actId="27636"/>
          <ac:spMkLst>
            <pc:docMk/>
            <pc:sldMk cId="2040590670" sldId="2147473750"/>
            <ac:spMk id="2" creationId="{00000000-0000-0000-0000-000000000000}"/>
          </ac:spMkLst>
        </pc:spChg>
        <pc:spChg chg="mod">
          <ac:chgData name="BERGER Sophie (RTD)" userId="3ffbaf00-1b58-4bd9-a81d-9f3c033658e0" providerId="ADAL" clId="{7CF885A9-7E61-43FB-8211-710A3B492891}" dt="2025-11-06T15:51:28.022" v="5435" actId="6549"/>
          <ac:spMkLst>
            <pc:docMk/>
            <pc:sldMk cId="2040590670" sldId="2147473750"/>
            <ac:spMk id="5" creationId="{00000000-0000-0000-0000-000000000000}"/>
          </ac:spMkLst>
        </pc:spChg>
      </pc:sldChg>
      <pc:sldChg chg="modSp add mod">
        <pc:chgData name="BERGER Sophie (RTD)" userId="3ffbaf00-1b58-4bd9-a81d-9f3c033658e0" providerId="ADAL" clId="{7CF885A9-7E61-43FB-8211-710A3B492891}" dt="2025-11-06T15:51:15.257" v="5424"/>
        <pc:sldMkLst>
          <pc:docMk/>
          <pc:sldMk cId="3994709573" sldId="2147473751"/>
        </pc:sldMkLst>
        <pc:spChg chg="mod">
          <ac:chgData name="BERGER Sophie (RTD)" userId="3ffbaf00-1b58-4bd9-a81d-9f3c033658e0" providerId="ADAL" clId="{7CF885A9-7E61-43FB-8211-710A3B492891}" dt="2025-11-06T15:48:47.525" v="5408" actId="20577"/>
          <ac:spMkLst>
            <pc:docMk/>
            <pc:sldMk cId="3994709573" sldId="2147473751"/>
            <ac:spMk id="23" creationId="{00000000-0000-0000-0000-000000000000}"/>
          </ac:spMkLst>
        </pc:spChg>
        <pc:spChg chg="mod">
          <ac:chgData name="BERGER Sophie (RTD)" userId="3ffbaf00-1b58-4bd9-a81d-9f3c033658e0" providerId="ADAL" clId="{7CF885A9-7E61-43FB-8211-710A3B492891}" dt="2025-11-06T15:50:09.679" v="5414" actId="115"/>
          <ac:spMkLst>
            <pc:docMk/>
            <pc:sldMk cId="3994709573" sldId="2147473751"/>
            <ac:spMk id="30" creationId="{00000000-0000-0000-0000-000000000000}"/>
          </ac:spMkLst>
        </pc:spChg>
        <pc:spChg chg="mod">
          <ac:chgData name="BERGER Sophie (RTD)" userId="3ffbaf00-1b58-4bd9-a81d-9f3c033658e0" providerId="ADAL" clId="{7CF885A9-7E61-43FB-8211-710A3B492891}" dt="2025-11-06T15:51:15.257" v="5424"/>
          <ac:spMkLst>
            <pc:docMk/>
            <pc:sldMk cId="3994709573" sldId="2147473751"/>
            <ac:spMk id="31" creationId="{00000000-0000-0000-0000-000000000000}"/>
          </ac:spMkLst>
        </pc:spChg>
        <pc:spChg chg="mod">
          <ac:chgData name="BERGER Sophie (RTD)" userId="3ffbaf00-1b58-4bd9-a81d-9f3c033658e0" providerId="ADAL" clId="{7CF885A9-7E61-43FB-8211-710A3B492891}" dt="2025-11-06T15:50:06.007" v="5412" actId="115"/>
          <ac:spMkLst>
            <pc:docMk/>
            <pc:sldMk cId="3994709573" sldId="2147473751"/>
            <ac:spMk id="32" creationId="{00000000-0000-0000-0000-000000000000}"/>
          </ac:spMkLst>
        </pc:spChg>
        <pc:spChg chg="mod">
          <ac:chgData name="BERGER Sophie (RTD)" userId="3ffbaf00-1b58-4bd9-a81d-9f3c033658e0" providerId="ADAL" clId="{7CF885A9-7E61-43FB-8211-710A3B492891}" dt="2025-11-06T15:50:39.532" v="5419" actId="14100"/>
          <ac:spMkLst>
            <pc:docMk/>
            <pc:sldMk cId="3994709573" sldId="2147473751"/>
            <ac:spMk id="33" creationId="{00000000-0000-0000-0000-000000000000}"/>
          </ac:spMkLst>
        </pc:spChg>
        <pc:spChg chg="mod">
          <ac:chgData name="BERGER Sophie (RTD)" userId="3ffbaf00-1b58-4bd9-a81d-9f3c033658e0" providerId="ADAL" clId="{7CF885A9-7E61-43FB-8211-710A3B492891}" dt="2025-11-06T15:51:03.382" v="5423" actId="14100"/>
          <ac:spMkLst>
            <pc:docMk/>
            <pc:sldMk cId="3994709573" sldId="2147473751"/>
            <ac:spMk id="40" creationId="{00000000-0000-0000-0000-000000000000}"/>
          </ac:spMkLst>
        </pc:spChg>
        <pc:grpChg chg="mod">
          <ac:chgData name="BERGER Sophie (RTD)" userId="3ffbaf00-1b58-4bd9-a81d-9f3c033658e0" providerId="ADAL" clId="{7CF885A9-7E61-43FB-8211-710A3B492891}" dt="2025-11-06T15:50:46.067" v="5421" actId="14100"/>
          <ac:grpSpMkLst>
            <pc:docMk/>
            <pc:sldMk cId="3994709573" sldId="2147473751"/>
            <ac:grpSpMk id="6" creationId="{00000000-0000-0000-0000-000000000000}"/>
          </ac:grpSpMkLst>
        </pc:grpChg>
      </pc:sldChg>
      <pc:sldChg chg="add del">
        <pc:chgData name="BERGER Sophie (RTD)" userId="3ffbaf00-1b58-4bd9-a81d-9f3c033658e0" providerId="ADAL" clId="{7CF885A9-7E61-43FB-8211-710A3B492891}" dt="2025-11-05T16:49:53.022" v="2441" actId="47"/>
        <pc:sldMkLst>
          <pc:docMk/>
          <pc:sldMk cId="2729515702" sldId="2147473752"/>
        </pc:sldMkLst>
      </pc:sldChg>
      <pc:sldChg chg="add del">
        <pc:chgData name="BERGER Sophie (RTD)" userId="3ffbaf00-1b58-4bd9-a81d-9f3c033658e0" providerId="ADAL" clId="{7CF885A9-7E61-43FB-8211-710A3B492891}" dt="2025-11-05T14:50:36.571" v="404" actId="47"/>
        <pc:sldMkLst>
          <pc:docMk/>
          <pc:sldMk cId="1314331884" sldId="2147473753"/>
        </pc:sldMkLst>
      </pc:sldChg>
      <pc:sldChg chg="add del">
        <pc:chgData name="BERGER Sophie (RTD)" userId="3ffbaf00-1b58-4bd9-a81d-9f3c033658e0" providerId="ADAL" clId="{7CF885A9-7E61-43FB-8211-710A3B492891}" dt="2025-11-05T16:50:49.807" v="2444" actId="47"/>
        <pc:sldMkLst>
          <pc:docMk/>
          <pc:sldMk cId="723469976" sldId="2147473754"/>
        </pc:sldMkLst>
      </pc:sldChg>
      <pc:sldChg chg="add del mod modShow">
        <pc:chgData name="BERGER Sophie (RTD)" userId="3ffbaf00-1b58-4bd9-a81d-9f3c033658e0" providerId="ADAL" clId="{7CF885A9-7E61-43FB-8211-710A3B492891}" dt="2025-11-06T15:08:56.012" v="4235" actId="47"/>
        <pc:sldMkLst>
          <pc:docMk/>
          <pc:sldMk cId="402211129" sldId="2147473755"/>
        </pc:sldMkLst>
      </pc:sldChg>
      <pc:sldChg chg="add del">
        <pc:chgData name="BERGER Sophie (RTD)" userId="3ffbaf00-1b58-4bd9-a81d-9f3c033658e0" providerId="ADAL" clId="{7CF885A9-7E61-43FB-8211-710A3B492891}" dt="2025-11-05T16:50:56.419" v="2445" actId="47"/>
        <pc:sldMkLst>
          <pc:docMk/>
          <pc:sldMk cId="1385694801" sldId="2147473756"/>
        </pc:sldMkLst>
      </pc:sldChg>
      <pc:sldChg chg="modSp new mod ord">
        <pc:chgData name="BERGER Sophie (RTD)" userId="3ffbaf00-1b58-4bd9-a81d-9f3c033658e0" providerId="ADAL" clId="{7CF885A9-7E61-43FB-8211-710A3B492891}" dt="2025-11-06T16:13:32.382" v="5533" actId="20577"/>
        <pc:sldMkLst>
          <pc:docMk/>
          <pc:sldMk cId="2776593296" sldId="2147473757"/>
        </pc:sldMkLst>
        <pc:spChg chg="mod">
          <ac:chgData name="BERGER Sophie (RTD)" userId="3ffbaf00-1b58-4bd9-a81d-9f3c033658e0" providerId="ADAL" clId="{7CF885A9-7E61-43FB-8211-710A3B492891}" dt="2025-11-05T14:15:58.873" v="119" actId="20577"/>
          <ac:spMkLst>
            <pc:docMk/>
            <pc:sldMk cId="2776593296" sldId="2147473757"/>
            <ac:spMk id="2" creationId="{F66A7ACF-D50E-189B-09AC-8DBCF7E88121}"/>
          </ac:spMkLst>
        </pc:spChg>
        <pc:spChg chg="mod">
          <ac:chgData name="BERGER Sophie (RTD)" userId="3ffbaf00-1b58-4bd9-a81d-9f3c033658e0" providerId="ADAL" clId="{7CF885A9-7E61-43FB-8211-710A3B492891}" dt="2025-11-06T16:13:32.382" v="5533" actId="20577"/>
          <ac:spMkLst>
            <pc:docMk/>
            <pc:sldMk cId="2776593296" sldId="2147473757"/>
            <ac:spMk id="3" creationId="{9F78CA79-32BA-5361-67C7-5433FDF87DDA}"/>
          </ac:spMkLst>
        </pc:spChg>
      </pc:sldChg>
      <pc:sldChg chg="modSp add">
        <pc:chgData name="BERGER Sophie (RTD)" userId="3ffbaf00-1b58-4bd9-a81d-9f3c033658e0" providerId="ADAL" clId="{7CF885A9-7E61-43FB-8211-710A3B492891}" dt="2025-11-05T14:24:15.704" v="344"/>
        <pc:sldMkLst>
          <pc:docMk/>
          <pc:sldMk cId="4278474518" sldId="2147473758"/>
        </pc:sldMkLst>
        <pc:spChg chg="mod">
          <ac:chgData name="BERGER Sophie (RTD)" userId="3ffbaf00-1b58-4bd9-a81d-9f3c033658e0" providerId="ADAL" clId="{7CF885A9-7E61-43FB-8211-710A3B492891}" dt="2025-11-05T14:24:15.704" v="344"/>
          <ac:spMkLst>
            <pc:docMk/>
            <pc:sldMk cId="4278474518" sldId="2147473758"/>
            <ac:spMk id="3" creationId="{E37BF678-D9F1-739D-3092-D48C820A3C13}"/>
          </ac:spMkLst>
        </pc:spChg>
      </pc:sldChg>
      <pc:sldChg chg="modSp add del mod ord">
        <pc:chgData name="BERGER Sophie (RTD)" userId="3ffbaf00-1b58-4bd9-a81d-9f3c033658e0" providerId="ADAL" clId="{7CF885A9-7E61-43FB-8211-710A3B492891}" dt="2025-11-06T15:47:28.948" v="5336" actId="47"/>
        <pc:sldMkLst>
          <pc:docMk/>
          <pc:sldMk cId="62486485" sldId="2147473759"/>
        </pc:sldMkLst>
        <pc:spChg chg="mod">
          <ac:chgData name="BERGER Sophie (RTD)" userId="3ffbaf00-1b58-4bd9-a81d-9f3c033658e0" providerId="ADAL" clId="{7CF885A9-7E61-43FB-8211-710A3B492891}" dt="2025-11-05T16:58:41.998" v="2474" actId="20577"/>
          <ac:spMkLst>
            <pc:docMk/>
            <pc:sldMk cId="62486485" sldId="2147473759"/>
            <ac:spMk id="3" creationId="{D8685E1E-E3F2-F72D-493F-FAF2656A267D}"/>
          </ac:spMkLst>
        </pc:spChg>
      </pc:sldChg>
      <pc:sldChg chg="addSp modSp add del mod modShow">
        <pc:chgData name="BERGER Sophie (RTD)" userId="3ffbaf00-1b58-4bd9-a81d-9f3c033658e0" providerId="ADAL" clId="{7CF885A9-7E61-43FB-8211-710A3B492891}" dt="2025-11-05T15:20:09.930" v="1077" actId="47"/>
        <pc:sldMkLst>
          <pc:docMk/>
          <pc:sldMk cId="3672856471" sldId="2147478661"/>
        </pc:sldMkLst>
        <pc:spChg chg="add mod">
          <ac:chgData name="BERGER Sophie (RTD)" userId="3ffbaf00-1b58-4bd9-a81d-9f3c033658e0" providerId="ADAL" clId="{7CF885A9-7E61-43FB-8211-710A3B492891}" dt="2025-11-05T15:17:27.593" v="946" actId="1076"/>
          <ac:spMkLst>
            <pc:docMk/>
            <pc:sldMk cId="3672856471" sldId="2147478661"/>
            <ac:spMk id="2" creationId="{1F7A3D2D-5073-A3B9-44F4-BB336C6A6FF4}"/>
          </ac:spMkLst>
        </pc:spChg>
        <pc:spChg chg="mod">
          <ac:chgData name="BERGER Sophie (RTD)" userId="3ffbaf00-1b58-4bd9-a81d-9f3c033658e0" providerId="ADAL" clId="{7CF885A9-7E61-43FB-8211-710A3B492891}" dt="2025-11-05T15:17:33.148" v="959" actId="20577"/>
          <ac:spMkLst>
            <pc:docMk/>
            <pc:sldMk cId="3672856471" sldId="2147478661"/>
            <ac:spMk id="3" creationId="{DCAE91F7-2E22-439C-9FDB-D5209733B32A}"/>
          </ac:spMkLst>
        </pc:spChg>
      </pc:sldChg>
      <pc:sldChg chg="modSp add del mod modShow">
        <pc:chgData name="BERGER Sophie (RTD)" userId="3ffbaf00-1b58-4bd9-a81d-9f3c033658e0" providerId="ADAL" clId="{7CF885A9-7E61-43FB-8211-710A3B492891}" dt="2025-11-05T16:01:22.921" v="2142" actId="2696"/>
        <pc:sldMkLst>
          <pc:docMk/>
          <pc:sldMk cId="716908363" sldId="2147478689"/>
        </pc:sldMkLst>
        <pc:spChg chg="mod">
          <ac:chgData name="BERGER Sophie (RTD)" userId="3ffbaf00-1b58-4bd9-a81d-9f3c033658e0" providerId="ADAL" clId="{7CF885A9-7E61-43FB-8211-710A3B492891}" dt="2025-11-05T15:15:21.090" v="936" actId="14100"/>
          <ac:spMkLst>
            <pc:docMk/>
            <pc:sldMk cId="716908363" sldId="2147478689"/>
            <ac:spMk id="8" creationId="{5BC1C1CE-DC8A-A18B-F5BD-F8213559F76E}"/>
          </ac:spMkLst>
        </pc:spChg>
        <pc:graphicFrameChg chg="mod">
          <ac:chgData name="BERGER Sophie (RTD)" userId="3ffbaf00-1b58-4bd9-a81d-9f3c033658e0" providerId="ADAL" clId="{7CF885A9-7E61-43FB-8211-710A3B492891}" dt="2025-11-05T15:14:30.985" v="823" actId="20577"/>
          <ac:graphicFrameMkLst>
            <pc:docMk/>
            <pc:sldMk cId="716908363" sldId="2147478689"/>
            <ac:graphicFrameMk id="5" creationId="{82916940-037A-B246-622B-DDD237246FE6}"/>
          </ac:graphicFrameMkLst>
        </pc:graphicFrameChg>
      </pc:sldChg>
      <pc:sldChg chg="add del">
        <pc:chgData name="BERGER Sophie (RTD)" userId="3ffbaf00-1b58-4bd9-a81d-9f3c033658e0" providerId="ADAL" clId="{7CF885A9-7E61-43FB-8211-710A3B492891}" dt="2025-11-06T16:27:10.451" v="5719" actId="47"/>
        <pc:sldMkLst>
          <pc:docMk/>
          <pc:sldMk cId="2663515638" sldId="2147478689"/>
        </pc:sldMkLst>
      </pc:sldChg>
      <pc:sldChg chg="addSp modSp add del mod modShow">
        <pc:chgData name="BERGER Sophie (RTD)" userId="3ffbaf00-1b58-4bd9-a81d-9f3c033658e0" providerId="ADAL" clId="{7CF885A9-7E61-43FB-8211-710A3B492891}" dt="2025-11-06T16:27:32.713" v="5720" actId="47"/>
        <pc:sldMkLst>
          <pc:docMk/>
          <pc:sldMk cId="145090153" sldId="2147478690"/>
        </pc:sldMkLst>
        <pc:spChg chg="add mod">
          <ac:chgData name="BERGER Sophie (RTD)" userId="3ffbaf00-1b58-4bd9-a81d-9f3c033658e0" providerId="ADAL" clId="{7CF885A9-7E61-43FB-8211-710A3B492891}" dt="2025-11-06T15:07:52.346" v="4187" actId="1076"/>
          <ac:spMkLst>
            <pc:docMk/>
            <pc:sldMk cId="145090153" sldId="2147478690"/>
            <ac:spMk id="2" creationId="{84318991-0351-4A20-611A-1AF784CA5903}"/>
          </ac:spMkLst>
        </pc:spChg>
        <pc:picChg chg="ord">
          <ac:chgData name="BERGER Sophie (RTD)" userId="3ffbaf00-1b58-4bd9-a81d-9f3c033658e0" providerId="ADAL" clId="{7CF885A9-7E61-43FB-8211-710A3B492891}" dt="2025-11-06T15:07:57.373" v="4188" actId="166"/>
          <ac:picMkLst>
            <pc:docMk/>
            <pc:sldMk cId="145090153" sldId="2147478690"/>
            <ac:picMk id="7" creationId="{3B2CD382-86C6-00D5-0839-6746254934A6}"/>
          </ac:picMkLst>
        </pc:picChg>
      </pc:sldChg>
      <pc:sldChg chg="addSp delSp modSp add mod modCm">
        <pc:chgData name="BERGER Sophie (RTD)" userId="3ffbaf00-1b58-4bd9-a81d-9f3c033658e0" providerId="ADAL" clId="{7CF885A9-7E61-43FB-8211-710A3B492891}" dt="2025-11-06T16:14:35.266" v="5618" actId="27636"/>
        <pc:sldMkLst>
          <pc:docMk/>
          <pc:sldMk cId="1976457583" sldId="2147478700"/>
        </pc:sldMkLst>
        <pc:spChg chg="mod">
          <ac:chgData name="BERGER Sophie (RTD)" userId="3ffbaf00-1b58-4bd9-a81d-9f3c033658e0" providerId="ADAL" clId="{7CF885A9-7E61-43FB-8211-710A3B492891}" dt="2025-11-06T16:04:36.720" v="5517" actId="20577"/>
          <ac:spMkLst>
            <pc:docMk/>
            <pc:sldMk cId="1976457583" sldId="2147478700"/>
            <ac:spMk id="3" creationId="{869F8400-1559-A268-3B18-84AEF9AD7FAC}"/>
          </ac:spMkLst>
        </pc:spChg>
        <pc:spChg chg="add mod">
          <ac:chgData name="BERGER Sophie (RTD)" userId="3ffbaf00-1b58-4bd9-a81d-9f3c033658e0" providerId="ADAL" clId="{7CF885A9-7E61-43FB-8211-710A3B492891}" dt="2025-11-05T15:21:28.800" v="1155" actId="1076"/>
          <ac:spMkLst>
            <pc:docMk/>
            <pc:sldMk cId="1976457583" sldId="2147478700"/>
            <ac:spMk id="5" creationId="{BB68FF52-A54F-85F4-1C0F-2E2D57D55F05}"/>
          </ac:spMkLst>
        </pc:spChg>
        <pc:spChg chg="mod">
          <ac:chgData name="BERGER Sophie (RTD)" userId="3ffbaf00-1b58-4bd9-a81d-9f3c033658e0" providerId="ADAL" clId="{7CF885A9-7E61-43FB-8211-710A3B492891}" dt="2025-11-06T16:14:35.266" v="5618" actId="27636"/>
          <ac:spMkLst>
            <pc:docMk/>
            <pc:sldMk cId="1976457583" sldId="2147478700"/>
            <ac:spMk id="6" creationId="{00000000-0000-0000-0000-000000000000}"/>
          </ac:spMkLst>
        </pc:spChg>
        <pc:spChg chg="del">
          <ac:chgData name="BERGER Sophie (RTD)" userId="3ffbaf00-1b58-4bd9-a81d-9f3c033658e0" providerId="ADAL" clId="{7CF885A9-7E61-43FB-8211-710A3B492891}" dt="2025-11-05T15:21:25.554" v="1153" actId="478"/>
          <ac:spMkLst>
            <pc:docMk/>
            <pc:sldMk cId="1976457583" sldId="2147478700"/>
            <ac:spMk id="9" creationId="{9BB1071B-D253-62DD-633A-81483A89002D}"/>
          </ac:spMkLst>
        </pc:spChg>
        <pc:spChg chg="mod">
          <ac:chgData name="BERGER Sophie (RTD)" userId="3ffbaf00-1b58-4bd9-a81d-9f3c033658e0" providerId="ADAL" clId="{7CF885A9-7E61-43FB-8211-710A3B492891}" dt="2025-11-05T15:22:27.560" v="1248" actId="20577"/>
          <ac:spMkLst>
            <pc:docMk/>
            <pc:sldMk cId="1976457583" sldId="2147478700"/>
            <ac:spMk id="29" creationId="{00000000-0000-0000-0000-000000000000}"/>
          </ac:spMkLst>
        </pc:spChg>
        <pc:picChg chg="add mod">
          <ac:chgData name="BERGER Sophie (RTD)" userId="3ffbaf00-1b58-4bd9-a81d-9f3c033658e0" providerId="ADAL" clId="{7CF885A9-7E61-43FB-8211-710A3B492891}" dt="2025-11-05T15:21:11.132" v="1151" actId="1076"/>
          <ac:picMkLst>
            <pc:docMk/>
            <pc:sldMk cId="1976457583" sldId="2147478700"/>
            <ac:picMk id="2" creationId="{E98F68A4-E3CF-C5C7-F5E1-37A8C311BD32}"/>
          </ac:picMkLst>
        </pc:picChg>
        <pc:picChg chg="mod">
          <ac:chgData name="BERGER Sophie (RTD)" userId="3ffbaf00-1b58-4bd9-a81d-9f3c033658e0" providerId="ADAL" clId="{7CF885A9-7E61-43FB-8211-710A3B492891}" dt="2025-11-05T15:21:02.779" v="1147" actId="1076"/>
          <ac:picMkLst>
            <pc:docMk/>
            <pc:sldMk cId="1976457583" sldId="2147478700"/>
            <ac:picMk id="10" creationId="{E72BD5AE-9830-7073-7C3D-5FAFAEE85E92}"/>
          </ac:picMkLst>
        </pc:picChg>
        <pc:extLst>
          <p:ext xmlns:p="http://schemas.openxmlformats.org/presentationml/2006/main" uri="{D6D511B9-2390-475A-947B-AFAB55BFBCF1}">
            <pc226:cmChg xmlns:pc226="http://schemas.microsoft.com/office/powerpoint/2022/06/main/command" chg="mod">
              <pc226:chgData name="BERGER Sophie (RTD)" userId="3ffbaf00-1b58-4bd9-a81d-9f3c033658e0" providerId="ADAL" clId="{7CF885A9-7E61-43FB-8211-710A3B492891}" dt="2025-11-06T16:14:32.616" v="5616" actId="20577"/>
              <pc2:cmMkLst xmlns:pc2="http://schemas.microsoft.com/office/powerpoint/2019/9/main/command">
                <pc:docMk/>
                <pc:sldMk cId="1976457583" sldId="2147478700"/>
                <pc2:cmMk id="{E0E5F728-4425-4F83-AED4-B792E96B79B9}"/>
              </pc2:cmMkLst>
            </pc226:cmChg>
          </p:ext>
        </pc:extLst>
      </pc:sldChg>
      <pc:sldChg chg="addSp modSp add mod">
        <pc:chgData name="BERGER Sophie (RTD)" userId="3ffbaf00-1b58-4bd9-a81d-9f3c033658e0" providerId="ADAL" clId="{7CF885A9-7E61-43FB-8211-710A3B492891}" dt="2025-11-06T17:21:33.470" v="5932" actId="1440"/>
        <pc:sldMkLst>
          <pc:docMk/>
          <pc:sldMk cId="1181390243" sldId="2147478705"/>
        </pc:sldMkLst>
        <pc:spChg chg="mod">
          <ac:chgData name="BERGER Sophie (RTD)" userId="3ffbaf00-1b58-4bd9-a81d-9f3c033658e0" providerId="ADAL" clId="{7CF885A9-7E61-43FB-8211-710A3B492891}" dt="2025-11-06T17:20:30.161" v="5920" actId="1076"/>
          <ac:spMkLst>
            <pc:docMk/>
            <pc:sldMk cId="1181390243" sldId="2147478705"/>
            <ac:spMk id="3" creationId="{00DF5419-5662-E510-5C39-26C731E3C5F1}"/>
          </ac:spMkLst>
        </pc:spChg>
        <pc:spChg chg="mod">
          <ac:chgData name="BERGER Sophie (RTD)" userId="3ffbaf00-1b58-4bd9-a81d-9f3c033658e0" providerId="ADAL" clId="{7CF885A9-7E61-43FB-8211-710A3B492891}" dt="2025-11-06T17:20:39.371" v="5923" actId="14100"/>
          <ac:spMkLst>
            <pc:docMk/>
            <pc:sldMk cId="1181390243" sldId="2147478705"/>
            <ac:spMk id="4" creationId="{979DE537-2554-3273-7FAD-6337CB1B75B7}"/>
          </ac:spMkLst>
        </pc:spChg>
        <pc:picChg chg="add mod">
          <ac:chgData name="BERGER Sophie (RTD)" userId="3ffbaf00-1b58-4bd9-a81d-9f3c033658e0" providerId="ADAL" clId="{7CF885A9-7E61-43FB-8211-710A3B492891}" dt="2025-11-06T17:21:24.680" v="5930" actId="14100"/>
          <ac:picMkLst>
            <pc:docMk/>
            <pc:sldMk cId="1181390243" sldId="2147478705"/>
            <ac:picMk id="2" creationId="{FF7EBB45-6B6A-1383-FC21-EFBB4B29492A}"/>
          </ac:picMkLst>
        </pc:picChg>
        <pc:picChg chg="add mod">
          <ac:chgData name="BERGER Sophie (RTD)" userId="3ffbaf00-1b58-4bd9-a81d-9f3c033658e0" providerId="ADAL" clId="{7CF885A9-7E61-43FB-8211-710A3B492891}" dt="2025-11-06T17:21:33.470" v="5932" actId="1440"/>
          <ac:picMkLst>
            <pc:docMk/>
            <pc:sldMk cId="1181390243" sldId="2147478705"/>
            <ac:picMk id="6" creationId="{1FE1BCC6-4B94-C7AE-8AB9-3A2558184FA2}"/>
          </ac:picMkLst>
        </pc:picChg>
        <pc:picChg chg="add mod">
          <ac:chgData name="BERGER Sophie (RTD)" userId="3ffbaf00-1b58-4bd9-a81d-9f3c033658e0" providerId="ADAL" clId="{7CF885A9-7E61-43FB-8211-710A3B492891}" dt="2025-11-06T17:21:21.044" v="5929" actId="1440"/>
          <ac:picMkLst>
            <pc:docMk/>
            <pc:sldMk cId="1181390243" sldId="2147478705"/>
            <ac:picMk id="8" creationId="{B2CD1951-08E1-6614-D6D6-EB04E69BCE8E}"/>
          </ac:picMkLst>
        </pc:picChg>
      </pc:sldChg>
      <pc:sldChg chg="addSp delSp modSp add del mod modCm">
        <pc:chgData name="BERGER Sophie (RTD)" userId="3ffbaf00-1b58-4bd9-a81d-9f3c033658e0" providerId="ADAL" clId="{7CF885A9-7E61-43FB-8211-710A3B492891}" dt="2025-11-06T16:14:06.080" v="5586" actId="20577"/>
        <pc:sldMkLst>
          <pc:docMk/>
          <pc:sldMk cId="893262661" sldId="2147478710"/>
        </pc:sldMkLst>
        <pc:spChg chg="del">
          <ac:chgData name="BERGER Sophie (RTD)" userId="3ffbaf00-1b58-4bd9-a81d-9f3c033658e0" providerId="ADAL" clId="{7CF885A9-7E61-43FB-8211-710A3B492891}" dt="2025-11-05T15:48:18.218" v="1577" actId="478"/>
          <ac:spMkLst>
            <pc:docMk/>
            <pc:sldMk cId="893262661" sldId="2147478710"/>
            <ac:spMk id="2" creationId="{1B0213D4-6E3C-BA99-6500-BA33412AEFD8}"/>
          </ac:spMkLst>
        </pc:spChg>
        <pc:spChg chg="add del mod">
          <ac:chgData name="BERGER Sophie (RTD)" userId="3ffbaf00-1b58-4bd9-a81d-9f3c033658e0" providerId="ADAL" clId="{7CF885A9-7E61-43FB-8211-710A3B492891}" dt="2025-11-05T15:49:17.775" v="1663" actId="478"/>
          <ac:spMkLst>
            <pc:docMk/>
            <pc:sldMk cId="893262661" sldId="2147478710"/>
            <ac:spMk id="3" creationId="{7D70F46B-45F3-7DD0-8460-46416393E996}"/>
          </ac:spMkLst>
        </pc:spChg>
        <pc:spChg chg="mod">
          <ac:chgData name="BERGER Sophie (RTD)" userId="3ffbaf00-1b58-4bd9-a81d-9f3c033658e0" providerId="ADAL" clId="{7CF885A9-7E61-43FB-8211-710A3B492891}" dt="2025-11-06T16:14:06.080" v="5586" actId="20577"/>
          <ac:spMkLst>
            <pc:docMk/>
            <pc:sldMk cId="893262661" sldId="2147478710"/>
            <ac:spMk id="4" creationId="{00000000-0000-0000-0000-000000000000}"/>
          </ac:spMkLst>
        </pc:spChg>
        <pc:spChg chg="mod">
          <ac:chgData name="BERGER Sophie (RTD)" userId="3ffbaf00-1b58-4bd9-a81d-9f3c033658e0" providerId="ADAL" clId="{7CF885A9-7E61-43FB-8211-710A3B492891}" dt="2025-11-05T17:28:33.035" v="2983" actId="20577"/>
          <ac:spMkLst>
            <pc:docMk/>
            <pc:sldMk cId="893262661" sldId="2147478710"/>
            <ac:spMk id="5" creationId="{00000000-0000-0000-0000-000000000000}"/>
          </ac:spMkLst>
        </pc:spChg>
        <pc:spChg chg="mod">
          <ac:chgData name="BERGER Sophie (RTD)" userId="3ffbaf00-1b58-4bd9-a81d-9f3c033658e0" providerId="ADAL" clId="{7CF885A9-7E61-43FB-8211-710A3B492891}" dt="2025-11-05T15:53:03.749" v="1916" actId="1076"/>
          <ac:spMkLst>
            <pc:docMk/>
            <pc:sldMk cId="893262661" sldId="2147478710"/>
            <ac:spMk id="6" creationId="{00000000-0000-0000-0000-000000000000}"/>
          </ac:spMkLst>
        </pc:spChg>
        <pc:spChg chg="mod">
          <ac:chgData name="BERGER Sophie (RTD)" userId="3ffbaf00-1b58-4bd9-a81d-9f3c033658e0" providerId="ADAL" clId="{7CF885A9-7E61-43FB-8211-710A3B492891}" dt="2025-11-05T15:52:09.915" v="1837" actId="20577"/>
          <ac:spMkLst>
            <pc:docMk/>
            <pc:sldMk cId="893262661" sldId="2147478710"/>
            <ac:spMk id="7" creationId="{00000000-0000-0000-0000-000000000000}"/>
          </ac:spMkLst>
        </pc:spChg>
        <pc:spChg chg="del">
          <ac:chgData name="BERGER Sophie (RTD)" userId="3ffbaf00-1b58-4bd9-a81d-9f3c033658e0" providerId="ADAL" clId="{7CF885A9-7E61-43FB-8211-710A3B492891}" dt="2025-11-05T15:48:07.168" v="1563" actId="478"/>
          <ac:spMkLst>
            <pc:docMk/>
            <pc:sldMk cId="893262661" sldId="2147478710"/>
            <ac:spMk id="10" creationId="{C1ACE504-0F53-8364-2BED-92E0412810A2}"/>
          </ac:spMkLst>
        </pc:spChg>
        <pc:spChg chg="del">
          <ac:chgData name="BERGER Sophie (RTD)" userId="3ffbaf00-1b58-4bd9-a81d-9f3c033658e0" providerId="ADAL" clId="{7CF885A9-7E61-43FB-8211-710A3B492891}" dt="2025-11-05T15:48:47.752" v="1640" actId="478"/>
          <ac:spMkLst>
            <pc:docMk/>
            <pc:sldMk cId="893262661" sldId="2147478710"/>
            <ac:spMk id="11" creationId="{C1ACE504-0F53-8364-2BED-92E0412810A2}"/>
          </ac:spMkLst>
        </pc:spChg>
        <pc:extLst>
          <p:ext xmlns:p="http://schemas.openxmlformats.org/presentationml/2006/main" uri="{D6D511B9-2390-475A-947B-AFAB55BFBCF1}">
            <pc226:cmChg xmlns:pc226="http://schemas.microsoft.com/office/powerpoint/2022/06/main/command" chg="mod">
              <pc226:chgData name="BERGER Sophie (RTD)" userId="3ffbaf00-1b58-4bd9-a81d-9f3c033658e0" providerId="ADAL" clId="{7CF885A9-7E61-43FB-8211-710A3B492891}" dt="2025-11-06T16:14:06.080" v="5586" actId="20577"/>
              <pc2:cmMkLst xmlns:pc2="http://schemas.microsoft.com/office/powerpoint/2019/9/main/command">
                <pc:docMk/>
                <pc:sldMk cId="893262661" sldId="2147478710"/>
                <pc2:cmMk id="{90FBA7A5-8CCC-4C88-8A0C-1CF12530442C}"/>
              </pc2:cmMkLst>
            </pc226:cmChg>
          </p:ext>
        </pc:extLst>
      </pc:sldChg>
      <pc:sldChg chg="modSp add mod">
        <pc:chgData name="BERGER Sophie (RTD)" userId="3ffbaf00-1b58-4bd9-a81d-9f3c033658e0" providerId="ADAL" clId="{7CF885A9-7E61-43FB-8211-710A3B492891}" dt="2025-11-06T15:56:19.127" v="5487" actId="1076"/>
        <pc:sldMkLst>
          <pc:docMk/>
          <pc:sldMk cId="3034890195" sldId="2147478711"/>
        </pc:sldMkLst>
        <pc:spChg chg="mod">
          <ac:chgData name="BERGER Sophie (RTD)" userId="3ffbaf00-1b58-4bd9-a81d-9f3c033658e0" providerId="ADAL" clId="{7CF885A9-7E61-43FB-8211-710A3B492891}" dt="2025-11-05T15:05:47.721" v="558" actId="1076"/>
          <ac:spMkLst>
            <pc:docMk/>
            <pc:sldMk cId="3034890195" sldId="2147478711"/>
            <ac:spMk id="2" creationId="{5561C7BC-6CDE-CA9B-560E-4AA6ABFF0D8F}"/>
          </ac:spMkLst>
        </pc:spChg>
        <pc:spChg chg="mod">
          <ac:chgData name="BERGER Sophie (RTD)" userId="3ffbaf00-1b58-4bd9-a81d-9f3c033658e0" providerId="ADAL" clId="{7CF885A9-7E61-43FB-8211-710A3B492891}" dt="2025-11-06T15:56:19.127" v="5487" actId="1076"/>
          <ac:spMkLst>
            <pc:docMk/>
            <pc:sldMk cId="3034890195" sldId="2147478711"/>
            <ac:spMk id="10" creationId="{2F1CB8E5-E5A3-74D3-91DA-F337BD2BD67A}"/>
          </ac:spMkLst>
        </pc:spChg>
        <pc:spChg chg="mod">
          <ac:chgData name="BERGER Sophie (RTD)" userId="3ffbaf00-1b58-4bd9-a81d-9f3c033658e0" providerId="ADAL" clId="{7CF885A9-7E61-43FB-8211-710A3B492891}" dt="2025-11-05T15:04:01.466" v="443"/>
          <ac:spMkLst>
            <pc:docMk/>
            <pc:sldMk cId="3034890195" sldId="2147478711"/>
            <ac:spMk id="142" creationId="{00000000-0000-0000-0000-000000000000}"/>
          </ac:spMkLst>
        </pc:spChg>
        <pc:picChg chg="mod">
          <ac:chgData name="BERGER Sophie (RTD)" userId="3ffbaf00-1b58-4bd9-a81d-9f3c033658e0" providerId="ADAL" clId="{7CF885A9-7E61-43FB-8211-710A3B492891}" dt="2025-11-06T15:56:15.505" v="5486" actId="1076"/>
          <ac:picMkLst>
            <pc:docMk/>
            <pc:sldMk cId="3034890195" sldId="2147478711"/>
            <ac:picMk id="3" creationId="{CD3DC571-4F60-5F6B-B6CF-68BE7C527A1B}"/>
          </ac:picMkLst>
        </pc:picChg>
      </pc:sldChg>
      <pc:sldChg chg="add del">
        <pc:chgData name="BERGER Sophie (RTD)" userId="3ffbaf00-1b58-4bd9-a81d-9f3c033658e0" providerId="ADAL" clId="{7CF885A9-7E61-43FB-8211-710A3B492891}" dt="2025-11-05T14:54:31.537" v="411" actId="47"/>
        <pc:sldMkLst>
          <pc:docMk/>
          <pc:sldMk cId="1190160069" sldId="2147478722"/>
        </pc:sldMkLst>
      </pc:sldChg>
      <pc:sldChg chg="add del">
        <pc:chgData name="BERGER Sophie (RTD)" userId="3ffbaf00-1b58-4bd9-a81d-9f3c033658e0" providerId="ADAL" clId="{7CF885A9-7E61-43FB-8211-710A3B492891}" dt="2025-11-05T15:03:06.072" v="425" actId="47"/>
        <pc:sldMkLst>
          <pc:docMk/>
          <pc:sldMk cId="1114633736" sldId="2147478727"/>
        </pc:sldMkLst>
      </pc:sldChg>
      <pc:sldChg chg="addSp delSp modSp add del mod ord">
        <pc:chgData name="BERGER Sophie (RTD)" userId="3ffbaf00-1b58-4bd9-a81d-9f3c033658e0" providerId="ADAL" clId="{7CF885A9-7E61-43FB-8211-710A3B492891}" dt="2025-11-05T16:12:16.987" v="2248" actId="47"/>
        <pc:sldMkLst>
          <pc:docMk/>
          <pc:sldMk cId="2761285499" sldId="2147478733"/>
        </pc:sldMkLst>
        <pc:spChg chg="add del mod">
          <ac:chgData name="BERGER Sophie (RTD)" userId="3ffbaf00-1b58-4bd9-a81d-9f3c033658e0" providerId="ADAL" clId="{7CF885A9-7E61-43FB-8211-710A3B492891}" dt="2025-11-05T16:11:55.232" v="2245" actId="478"/>
          <ac:spMkLst>
            <pc:docMk/>
            <pc:sldMk cId="2761285499" sldId="2147478733"/>
            <ac:spMk id="3" creationId="{253F4EC0-E218-CE09-B021-87FAB57EF2E5}"/>
          </ac:spMkLst>
        </pc:spChg>
      </pc:sldChg>
      <pc:sldChg chg="add del">
        <pc:chgData name="BERGER Sophie (RTD)" userId="3ffbaf00-1b58-4bd9-a81d-9f3c033658e0" providerId="ADAL" clId="{7CF885A9-7E61-43FB-8211-710A3B492891}" dt="2025-11-05T14:54:20.862" v="410" actId="47"/>
        <pc:sldMkLst>
          <pc:docMk/>
          <pc:sldMk cId="2764174349" sldId="2147478737"/>
        </pc:sldMkLst>
      </pc:sldChg>
      <pc:sldChg chg="modSp add mod ord">
        <pc:chgData name="BERGER Sophie (RTD)" userId="3ffbaf00-1b58-4bd9-a81d-9f3c033658e0" providerId="ADAL" clId="{7CF885A9-7E61-43FB-8211-710A3B492891}" dt="2025-11-06T16:04:08.312" v="5515" actId="14734"/>
        <pc:sldMkLst>
          <pc:docMk/>
          <pc:sldMk cId="1868535445" sldId="2147478739"/>
        </pc:sldMkLst>
        <pc:spChg chg="mod">
          <ac:chgData name="BERGER Sophie (RTD)" userId="3ffbaf00-1b58-4bd9-a81d-9f3c033658e0" providerId="ADAL" clId="{7CF885A9-7E61-43FB-8211-710A3B492891}" dt="2025-11-06T16:03:43.583" v="5511" actId="20577"/>
          <ac:spMkLst>
            <pc:docMk/>
            <pc:sldMk cId="1868535445" sldId="2147478739"/>
            <ac:spMk id="2" creationId="{5DDA3C00-0F01-6DA7-5BF5-F8066212C824}"/>
          </ac:spMkLst>
        </pc:spChg>
        <pc:graphicFrameChg chg="mod modGraphic">
          <ac:chgData name="BERGER Sophie (RTD)" userId="3ffbaf00-1b58-4bd9-a81d-9f3c033658e0" providerId="ADAL" clId="{7CF885A9-7E61-43FB-8211-710A3B492891}" dt="2025-11-06T16:04:08.312" v="5515" actId="14734"/>
          <ac:graphicFrameMkLst>
            <pc:docMk/>
            <pc:sldMk cId="1868535445" sldId="2147478739"/>
            <ac:graphicFrameMk id="3" creationId="{9D6836CB-20B2-D507-0762-A2C681A0B9C1}"/>
          </ac:graphicFrameMkLst>
        </pc:graphicFrameChg>
      </pc:sldChg>
      <pc:sldChg chg="addSp modSp add del mod">
        <pc:chgData name="BERGER Sophie (RTD)" userId="3ffbaf00-1b58-4bd9-a81d-9f3c033658e0" providerId="ADAL" clId="{7CF885A9-7E61-43FB-8211-710A3B492891}" dt="2025-11-06T16:02:55.422" v="5508" actId="47"/>
        <pc:sldMkLst>
          <pc:docMk/>
          <pc:sldMk cId="917606236" sldId="2147478742"/>
        </pc:sldMkLst>
        <pc:spChg chg="add mod">
          <ac:chgData name="BERGER Sophie (RTD)" userId="3ffbaf00-1b58-4bd9-a81d-9f3c033658e0" providerId="ADAL" clId="{7CF885A9-7E61-43FB-8211-710A3B492891}" dt="2025-11-05T16:28:34.249" v="2434" actId="1076"/>
          <ac:spMkLst>
            <pc:docMk/>
            <pc:sldMk cId="917606236" sldId="2147478742"/>
            <ac:spMk id="2" creationId="{C53797A1-E984-AE80-A06B-96A97ACE830F}"/>
          </ac:spMkLst>
        </pc:spChg>
      </pc:sldChg>
      <pc:sldChg chg="modSp add mod">
        <pc:chgData name="BERGER Sophie (RTD)" userId="3ffbaf00-1b58-4bd9-a81d-9f3c033658e0" providerId="ADAL" clId="{7CF885A9-7E61-43FB-8211-710A3B492891}" dt="2025-11-06T15:55:30.553" v="5485" actId="20577"/>
        <pc:sldMkLst>
          <pc:docMk/>
          <pc:sldMk cId="3188364470" sldId="2147478749"/>
        </pc:sldMkLst>
        <pc:spChg chg="mod">
          <ac:chgData name="BERGER Sophie (RTD)" userId="3ffbaf00-1b58-4bd9-a81d-9f3c033658e0" providerId="ADAL" clId="{7CF885A9-7E61-43FB-8211-710A3B492891}" dt="2025-11-06T15:55:30.553" v="5485" actId="20577"/>
          <ac:spMkLst>
            <pc:docMk/>
            <pc:sldMk cId="3188364470" sldId="2147478749"/>
            <ac:spMk id="2" creationId="{1095226B-5A01-773B-B413-B3D7768C6CF6}"/>
          </ac:spMkLst>
        </pc:spChg>
        <pc:spChg chg="mod">
          <ac:chgData name="BERGER Sophie (RTD)" userId="3ffbaf00-1b58-4bd9-a81d-9f3c033658e0" providerId="ADAL" clId="{7CF885A9-7E61-43FB-8211-710A3B492891}" dt="2025-11-06T14:28:07.561" v="3676" actId="113"/>
          <ac:spMkLst>
            <pc:docMk/>
            <pc:sldMk cId="3188364470" sldId="2147478749"/>
            <ac:spMk id="3" creationId="{8017A7D5-CF98-0C5A-AA06-E060567E73BD}"/>
          </ac:spMkLst>
        </pc:spChg>
      </pc:sldChg>
      <pc:sldChg chg="add del">
        <pc:chgData name="BERGER Sophie (RTD)" userId="3ffbaf00-1b58-4bd9-a81d-9f3c033658e0" providerId="ADAL" clId="{7CF885A9-7E61-43FB-8211-710A3B492891}" dt="2025-11-05T15:16:30.676" v="941" actId="47"/>
        <pc:sldMkLst>
          <pc:docMk/>
          <pc:sldMk cId="4015166730" sldId="2147478750"/>
        </pc:sldMkLst>
      </pc:sldChg>
      <pc:sldChg chg="add del">
        <pc:chgData name="BERGER Sophie (RTD)" userId="3ffbaf00-1b58-4bd9-a81d-9f3c033658e0" providerId="ADAL" clId="{7CF885A9-7E61-43FB-8211-710A3B492891}" dt="2025-11-05T14:54:36.535" v="413" actId="47"/>
        <pc:sldMkLst>
          <pc:docMk/>
          <pc:sldMk cId="3921968581" sldId="2147478780"/>
        </pc:sldMkLst>
      </pc:sldChg>
      <pc:sldChg chg="modSp add mod ord">
        <pc:chgData name="BERGER Sophie (RTD)" userId="3ffbaf00-1b58-4bd9-a81d-9f3c033658e0" providerId="ADAL" clId="{7CF885A9-7E61-43FB-8211-710A3B492891}" dt="2025-11-06T10:11:06.638" v="3529" actId="20577"/>
        <pc:sldMkLst>
          <pc:docMk/>
          <pc:sldMk cId="59585873" sldId="2147478781"/>
        </pc:sldMkLst>
        <pc:spChg chg="mod">
          <ac:chgData name="BERGER Sophie (RTD)" userId="3ffbaf00-1b58-4bd9-a81d-9f3c033658e0" providerId="ADAL" clId="{7CF885A9-7E61-43FB-8211-710A3B492891}" dt="2025-11-05T16:13:59.348" v="2288" actId="20577"/>
          <ac:spMkLst>
            <pc:docMk/>
            <pc:sldMk cId="59585873" sldId="2147478781"/>
            <ac:spMk id="2" creationId="{D4F188BB-E16B-9A38-3805-B52A0BB9B36B}"/>
          </ac:spMkLst>
        </pc:spChg>
        <pc:spChg chg="mod">
          <ac:chgData name="BERGER Sophie (RTD)" userId="3ffbaf00-1b58-4bd9-a81d-9f3c033658e0" providerId="ADAL" clId="{7CF885A9-7E61-43FB-8211-710A3B492891}" dt="2025-11-06T10:07:25.804" v="3429" actId="113"/>
          <ac:spMkLst>
            <pc:docMk/>
            <pc:sldMk cId="59585873" sldId="2147478781"/>
            <ac:spMk id="6" creationId="{7D858882-47F6-3604-04F0-8B8C7C2362E7}"/>
          </ac:spMkLst>
        </pc:spChg>
        <pc:spChg chg="mod">
          <ac:chgData name="BERGER Sophie (RTD)" userId="3ffbaf00-1b58-4bd9-a81d-9f3c033658e0" providerId="ADAL" clId="{7CF885A9-7E61-43FB-8211-710A3B492891}" dt="2025-11-06T10:08:16.925" v="3432"/>
          <ac:spMkLst>
            <pc:docMk/>
            <pc:sldMk cId="59585873" sldId="2147478781"/>
            <ac:spMk id="8" creationId="{B59188D1-3A54-18C3-4772-F32721580928}"/>
          </ac:spMkLst>
        </pc:spChg>
        <pc:spChg chg="mod">
          <ac:chgData name="BERGER Sophie (RTD)" userId="3ffbaf00-1b58-4bd9-a81d-9f3c033658e0" providerId="ADAL" clId="{7CF885A9-7E61-43FB-8211-710A3B492891}" dt="2025-11-06T10:11:06.638" v="3529" actId="20577"/>
          <ac:spMkLst>
            <pc:docMk/>
            <pc:sldMk cId="59585873" sldId="2147478781"/>
            <ac:spMk id="10" creationId="{F7D2C260-FA85-2D8B-4137-9A6364716EB7}"/>
          </ac:spMkLst>
        </pc:spChg>
        <pc:spChg chg="mod">
          <ac:chgData name="BERGER Sophie (RTD)" userId="3ffbaf00-1b58-4bd9-a81d-9f3c033658e0" providerId="ADAL" clId="{7CF885A9-7E61-43FB-8211-710A3B492891}" dt="2025-11-06T10:08:24.160" v="3443" actId="20577"/>
          <ac:spMkLst>
            <pc:docMk/>
            <pc:sldMk cId="59585873" sldId="2147478781"/>
            <ac:spMk id="19" creationId="{32A85B76-0AEF-05F2-83EC-DAAF303191F3}"/>
          </ac:spMkLst>
        </pc:spChg>
        <pc:spChg chg="mod">
          <ac:chgData name="BERGER Sophie (RTD)" userId="3ffbaf00-1b58-4bd9-a81d-9f3c033658e0" providerId="ADAL" clId="{7CF885A9-7E61-43FB-8211-710A3B492891}" dt="2025-11-06T10:09:57.596" v="3481" actId="20577"/>
          <ac:spMkLst>
            <pc:docMk/>
            <pc:sldMk cId="59585873" sldId="2147478781"/>
            <ac:spMk id="20" creationId="{C5009AA4-C260-5503-5F55-4C81C60595E7}"/>
          </ac:spMkLst>
        </pc:spChg>
        <pc:spChg chg="mod">
          <ac:chgData name="BERGER Sophie (RTD)" userId="3ffbaf00-1b58-4bd9-a81d-9f3c033658e0" providerId="ADAL" clId="{7CF885A9-7E61-43FB-8211-710A3B492891}" dt="2025-11-06T10:07:08.513" v="3426" actId="20577"/>
          <ac:spMkLst>
            <pc:docMk/>
            <pc:sldMk cId="59585873" sldId="2147478781"/>
            <ac:spMk id="21" creationId="{21334494-BFCE-21E0-AB66-97F1A03B70A1}"/>
          </ac:spMkLst>
        </pc:spChg>
      </pc:sldChg>
      <pc:sldChg chg="addSp delSp modSp add mod">
        <pc:chgData name="BERGER Sophie (RTD)" userId="3ffbaf00-1b58-4bd9-a81d-9f3c033658e0" providerId="ADAL" clId="{7CF885A9-7E61-43FB-8211-710A3B492891}" dt="2025-11-06T16:35:20.131" v="5725" actId="403"/>
        <pc:sldMkLst>
          <pc:docMk/>
          <pc:sldMk cId="1490517308" sldId="2147478782"/>
        </pc:sldMkLst>
        <pc:spChg chg="add del mod">
          <ac:chgData name="BERGER Sophie (RTD)" userId="3ffbaf00-1b58-4bd9-a81d-9f3c033658e0" providerId="ADAL" clId="{7CF885A9-7E61-43FB-8211-710A3B492891}" dt="2025-11-06T10:14:30.999" v="3633" actId="478"/>
          <ac:spMkLst>
            <pc:docMk/>
            <pc:sldMk cId="1490517308" sldId="2147478782"/>
            <ac:spMk id="2" creationId="{2ECD6B09-E322-75EE-0658-A9468BF985DB}"/>
          </ac:spMkLst>
        </pc:spChg>
        <pc:spChg chg="add del mod">
          <ac:chgData name="BERGER Sophie (RTD)" userId="3ffbaf00-1b58-4bd9-a81d-9f3c033658e0" providerId="ADAL" clId="{7CF885A9-7E61-43FB-8211-710A3B492891}" dt="2025-11-06T15:38:54.950" v="4867"/>
          <ac:spMkLst>
            <pc:docMk/>
            <pc:sldMk cId="1490517308" sldId="2147478782"/>
            <ac:spMk id="2" creationId="{D9AABD76-A344-3066-824E-74B3C0971BD3}"/>
          </ac:spMkLst>
        </pc:spChg>
        <pc:spChg chg="add mod">
          <ac:chgData name="BERGER Sophie (RTD)" userId="3ffbaf00-1b58-4bd9-a81d-9f3c033658e0" providerId="ADAL" clId="{7CF885A9-7E61-43FB-8211-710A3B492891}" dt="2025-11-06T16:35:20.131" v="5725" actId="403"/>
          <ac:spMkLst>
            <pc:docMk/>
            <pc:sldMk cId="1490517308" sldId="2147478782"/>
            <ac:spMk id="4" creationId="{EFFC8839-4ABF-4A5F-273A-80CBBCCC0555}"/>
          </ac:spMkLst>
        </pc:spChg>
        <pc:spChg chg="mod">
          <ac:chgData name="BERGER Sophie (RTD)" userId="3ffbaf00-1b58-4bd9-a81d-9f3c033658e0" providerId="ADAL" clId="{7CF885A9-7E61-43FB-8211-710A3B492891}" dt="2025-11-06T15:38:39.183" v="4864" actId="113"/>
          <ac:spMkLst>
            <pc:docMk/>
            <pc:sldMk cId="1490517308" sldId="2147478782"/>
            <ac:spMk id="6" creationId="{4D8695ED-7333-EACF-07B5-47E801D610BB}"/>
          </ac:spMkLst>
        </pc:spChg>
        <pc:spChg chg="mod">
          <ac:chgData name="BERGER Sophie (RTD)" userId="3ffbaf00-1b58-4bd9-a81d-9f3c033658e0" providerId="ADAL" clId="{7CF885A9-7E61-43FB-8211-710A3B492891}" dt="2025-11-06T14:31:01.634" v="3708" actId="1076"/>
          <ac:spMkLst>
            <pc:docMk/>
            <pc:sldMk cId="1490517308" sldId="2147478782"/>
            <ac:spMk id="7" creationId="{9B9A4D94-70D5-D5EC-5953-E1949AD29518}"/>
          </ac:spMkLst>
        </pc:spChg>
        <pc:spChg chg="mod">
          <ac:chgData name="BERGER Sophie (RTD)" userId="3ffbaf00-1b58-4bd9-a81d-9f3c033658e0" providerId="ADAL" clId="{7CF885A9-7E61-43FB-8211-710A3B492891}" dt="2025-11-06T14:30:39.673" v="3699" actId="207"/>
          <ac:spMkLst>
            <pc:docMk/>
            <pc:sldMk cId="1490517308" sldId="2147478782"/>
            <ac:spMk id="8" creationId="{35604665-5E66-8AAD-EF7D-3CADCCAF4E81}"/>
          </ac:spMkLst>
        </pc:spChg>
      </pc:sldChg>
      <pc:sldChg chg="add del">
        <pc:chgData name="BERGER Sophie (RTD)" userId="3ffbaf00-1b58-4bd9-a81d-9f3c033658e0" providerId="ADAL" clId="{7CF885A9-7E61-43FB-8211-710A3B492891}" dt="2025-11-05T17:35:33.046" v="3196" actId="47"/>
        <pc:sldMkLst>
          <pc:docMk/>
          <pc:sldMk cId="352682623" sldId="2147478783"/>
        </pc:sldMkLst>
      </pc:sldChg>
      <pc:sldChg chg="addSp delSp modSp add mod">
        <pc:chgData name="BERGER Sophie (RTD)" userId="3ffbaf00-1b58-4bd9-a81d-9f3c033658e0" providerId="ADAL" clId="{7CF885A9-7E61-43FB-8211-710A3B492891}" dt="2025-11-06T16:25:03.137" v="5643" actId="1440"/>
        <pc:sldMkLst>
          <pc:docMk/>
          <pc:sldMk cId="4108158496" sldId="2147478784"/>
        </pc:sldMkLst>
        <pc:spChg chg="mod">
          <ac:chgData name="BERGER Sophie (RTD)" userId="3ffbaf00-1b58-4bd9-a81d-9f3c033658e0" providerId="ADAL" clId="{7CF885A9-7E61-43FB-8211-710A3B492891}" dt="2025-11-06T14:31:17.106" v="3712" actId="20577"/>
          <ac:spMkLst>
            <pc:docMk/>
            <pc:sldMk cId="4108158496" sldId="2147478784"/>
            <ac:spMk id="14" creationId="{22F02D6E-C122-332E-3F49-0ED8CD3F3CBF}"/>
          </ac:spMkLst>
        </pc:spChg>
        <pc:picChg chg="add mod">
          <ac:chgData name="BERGER Sophie (RTD)" userId="3ffbaf00-1b58-4bd9-a81d-9f3c033658e0" providerId="ADAL" clId="{7CF885A9-7E61-43FB-8211-710A3B492891}" dt="2025-11-06T16:25:03.137" v="5643" actId="1440"/>
          <ac:picMkLst>
            <pc:docMk/>
            <pc:sldMk cId="4108158496" sldId="2147478784"/>
            <ac:picMk id="4" creationId="{9B4064B4-BF31-772C-641F-8A2275C5CC6A}"/>
          </ac:picMkLst>
        </pc:picChg>
        <pc:picChg chg="del">
          <ac:chgData name="BERGER Sophie (RTD)" userId="3ffbaf00-1b58-4bd9-a81d-9f3c033658e0" providerId="ADAL" clId="{7CF885A9-7E61-43FB-8211-710A3B492891}" dt="2025-11-06T16:24:54.022" v="5639" actId="478"/>
          <ac:picMkLst>
            <pc:docMk/>
            <pc:sldMk cId="4108158496" sldId="2147478784"/>
            <ac:picMk id="5" creationId="{F547462D-180F-72A4-744C-55F7B5C47D74}"/>
          </ac:picMkLst>
        </pc:picChg>
      </pc:sldChg>
      <pc:sldChg chg="add del">
        <pc:chgData name="BERGER Sophie (RTD)" userId="3ffbaf00-1b58-4bd9-a81d-9f3c033658e0" providerId="ADAL" clId="{7CF885A9-7E61-43FB-8211-710A3B492891}" dt="2025-11-05T15:06:09.057" v="562" actId="47"/>
        <pc:sldMkLst>
          <pc:docMk/>
          <pc:sldMk cId="787105435" sldId="2147478785"/>
        </pc:sldMkLst>
      </pc:sldChg>
      <pc:sldChg chg="add del">
        <pc:chgData name="BERGER Sophie (RTD)" userId="3ffbaf00-1b58-4bd9-a81d-9f3c033658e0" providerId="ADAL" clId="{7CF885A9-7E61-43FB-8211-710A3B492891}" dt="2025-11-05T15:06:11.282" v="563" actId="47"/>
        <pc:sldMkLst>
          <pc:docMk/>
          <pc:sldMk cId="2733147319" sldId="2147478786"/>
        </pc:sldMkLst>
      </pc:sldChg>
      <pc:sldChg chg="addSp delSp modSp add mod">
        <pc:chgData name="BERGER Sophie (RTD)" userId="3ffbaf00-1b58-4bd9-a81d-9f3c033658e0" providerId="ADAL" clId="{7CF885A9-7E61-43FB-8211-710A3B492891}" dt="2025-11-06T15:56:37.501" v="5489" actId="113"/>
        <pc:sldMkLst>
          <pc:docMk/>
          <pc:sldMk cId="1221385606" sldId="2147478787"/>
        </pc:sldMkLst>
        <pc:spChg chg="add del mod">
          <ac:chgData name="BERGER Sophie (RTD)" userId="3ffbaf00-1b58-4bd9-a81d-9f3c033658e0" providerId="ADAL" clId="{7CF885A9-7E61-43FB-8211-710A3B492891}" dt="2025-11-05T15:53:34.587" v="1924" actId="478"/>
          <ac:spMkLst>
            <pc:docMk/>
            <pc:sldMk cId="1221385606" sldId="2147478787"/>
            <ac:spMk id="2" creationId="{A7B7328E-C127-E88B-2ECD-3FD7A7649586}"/>
          </ac:spMkLst>
        </pc:spChg>
        <pc:spChg chg="mod">
          <ac:chgData name="BERGER Sophie (RTD)" userId="3ffbaf00-1b58-4bd9-a81d-9f3c033658e0" providerId="ADAL" clId="{7CF885A9-7E61-43FB-8211-710A3B492891}" dt="2025-11-05T15:54:29.283" v="1960" actId="6549"/>
          <ac:spMkLst>
            <pc:docMk/>
            <pc:sldMk cId="1221385606" sldId="2147478787"/>
            <ac:spMk id="4" creationId="{18E54CB4-4C79-6124-AFAE-C2990124B7DF}"/>
          </ac:spMkLst>
        </pc:spChg>
        <pc:spChg chg="mod">
          <ac:chgData name="BERGER Sophie (RTD)" userId="3ffbaf00-1b58-4bd9-a81d-9f3c033658e0" providerId="ADAL" clId="{7CF885A9-7E61-43FB-8211-710A3B492891}" dt="2025-11-05T15:58:38.649" v="2103" actId="20577"/>
          <ac:spMkLst>
            <pc:docMk/>
            <pc:sldMk cId="1221385606" sldId="2147478787"/>
            <ac:spMk id="5" creationId="{0AC48831-3E3B-AE06-D38A-013F6E338708}"/>
          </ac:spMkLst>
        </pc:spChg>
        <pc:spChg chg="mod">
          <ac:chgData name="BERGER Sophie (RTD)" userId="3ffbaf00-1b58-4bd9-a81d-9f3c033658e0" providerId="ADAL" clId="{7CF885A9-7E61-43FB-8211-710A3B492891}" dt="2025-11-06T15:56:37.501" v="5489" actId="113"/>
          <ac:spMkLst>
            <pc:docMk/>
            <pc:sldMk cId="1221385606" sldId="2147478787"/>
            <ac:spMk id="9" creationId="{13A69454-3C07-101E-DF4D-0089F9F3450B}"/>
          </ac:spMkLst>
        </pc:spChg>
        <pc:spChg chg="mod">
          <ac:chgData name="BERGER Sophie (RTD)" userId="3ffbaf00-1b58-4bd9-a81d-9f3c033658e0" providerId="ADAL" clId="{7CF885A9-7E61-43FB-8211-710A3B492891}" dt="2025-11-05T16:00:26.444" v="2140" actId="20577"/>
          <ac:spMkLst>
            <pc:docMk/>
            <pc:sldMk cId="1221385606" sldId="2147478787"/>
            <ac:spMk id="12" creationId="{33B9CBD4-80BF-32CC-3731-4554B7D03E1B}"/>
          </ac:spMkLst>
        </pc:spChg>
        <pc:spChg chg="mod">
          <ac:chgData name="BERGER Sophie (RTD)" userId="3ffbaf00-1b58-4bd9-a81d-9f3c033658e0" providerId="ADAL" clId="{7CF885A9-7E61-43FB-8211-710A3B492891}" dt="2025-11-05T15:58:01.841" v="2086" actId="113"/>
          <ac:spMkLst>
            <pc:docMk/>
            <pc:sldMk cId="1221385606" sldId="2147478787"/>
            <ac:spMk id="16" creationId="{8262115D-894B-363F-CFC0-0464E6A0E8B1}"/>
          </ac:spMkLst>
        </pc:spChg>
        <pc:spChg chg="mod">
          <ac:chgData name="BERGER Sophie (RTD)" userId="3ffbaf00-1b58-4bd9-a81d-9f3c033658e0" providerId="ADAL" clId="{7CF885A9-7E61-43FB-8211-710A3B492891}" dt="2025-11-05T15:56:33.555" v="2024" actId="6549"/>
          <ac:spMkLst>
            <pc:docMk/>
            <pc:sldMk cId="1221385606" sldId="2147478787"/>
            <ac:spMk id="18" creationId="{7C571830-5AC3-B638-1496-0BEEE3863D4F}"/>
          </ac:spMkLst>
        </pc:spChg>
        <pc:spChg chg="mod">
          <ac:chgData name="BERGER Sophie (RTD)" userId="3ffbaf00-1b58-4bd9-a81d-9f3c033658e0" providerId="ADAL" clId="{7CF885A9-7E61-43FB-8211-710A3B492891}" dt="2025-11-05T15:55:52.419" v="1973" actId="113"/>
          <ac:spMkLst>
            <pc:docMk/>
            <pc:sldMk cId="1221385606" sldId="2147478787"/>
            <ac:spMk id="21" creationId="{5A727C40-9400-AE5E-6202-517028091503}"/>
          </ac:spMkLst>
        </pc:spChg>
        <pc:spChg chg="mod">
          <ac:chgData name="BERGER Sophie (RTD)" userId="3ffbaf00-1b58-4bd9-a81d-9f3c033658e0" providerId="ADAL" clId="{7CF885A9-7E61-43FB-8211-710A3B492891}" dt="2025-11-05T15:57:30.563" v="2079" actId="20577"/>
          <ac:spMkLst>
            <pc:docMk/>
            <pc:sldMk cId="1221385606" sldId="2147478787"/>
            <ac:spMk id="24" creationId="{EF614CD6-6AF0-E897-0507-14BF43F05C3B}"/>
          </ac:spMkLst>
        </pc:spChg>
        <pc:grpChg chg="mod">
          <ac:chgData name="BERGER Sophie (RTD)" userId="3ffbaf00-1b58-4bd9-a81d-9f3c033658e0" providerId="ADAL" clId="{7CF885A9-7E61-43FB-8211-710A3B492891}" dt="2025-11-05T15:59:47.908" v="2126" actId="14100"/>
          <ac:grpSpMkLst>
            <pc:docMk/>
            <pc:sldMk cId="1221385606" sldId="2147478787"/>
            <ac:grpSpMk id="43" creationId="{0AFD5C49-E423-5DE4-4032-BADF0AC40230}"/>
          </ac:grpSpMkLst>
        </pc:grpChg>
        <pc:picChg chg="mod">
          <ac:chgData name="BERGER Sophie (RTD)" userId="3ffbaf00-1b58-4bd9-a81d-9f3c033658e0" providerId="ADAL" clId="{7CF885A9-7E61-43FB-8211-710A3B492891}" dt="2025-11-05T16:00:04.482" v="2130" actId="1076"/>
          <ac:picMkLst>
            <pc:docMk/>
            <pc:sldMk cId="1221385606" sldId="2147478787"/>
            <ac:picMk id="35" creationId="{03A743AC-57D6-BA1C-D95D-5AB5CB7D8430}"/>
          </ac:picMkLst>
        </pc:picChg>
      </pc:sldChg>
      <pc:sldChg chg="modSp add mod">
        <pc:chgData name="BERGER Sophie (RTD)" userId="3ffbaf00-1b58-4bd9-a81d-9f3c033658e0" providerId="ADAL" clId="{7CF885A9-7E61-43FB-8211-710A3B492891}" dt="2025-11-06T15:25:07.639" v="4239" actId="14100"/>
        <pc:sldMkLst>
          <pc:docMk/>
          <pc:sldMk cId="734558448" sldId="2147478788"/>
        </pc:sldMkLst>
        <pc:spChg chg="mod">
          <ac:chgData name="BERGER Sophie (RTD)" userId="3ffbaf00-1b58-4bd9-a81d-9f3c033658e0" providerId="ADAL" clId="{7CF885A9-7E61-43FB-8211-710A3B492891}" dt="2025-11-05T16:18:24.454" v="2300" actId="20577"/>
          <ac:spMkLst>
            <pc:docMk/>
            <pc:sldMk cId="734558448" sldId="2147478788"/>
            <ac:spMk id="4" creationId="{425B7E74-5130-FEC7-E4D7-B91655EF379F}"/>
          </ac:spMkLst>
        </pc:spChg>
        <pc:spChg chg="mod">
          <ac:chgData name="BERGER Sophie (RTD)" userId="3ffbaf00-1b58-4bd9-a81d-9f3c033658e0" providerId="ADAL" clId="{7CF885A9-7E61-43FB-8211-710A3B492891}" dt="2025-11-05T16:18:47.785" v="2302" actId="20577"/>
          <ac:spMkLst>
            <pc:docMk/>
            <pc:sldMk cId="734558448" sldId="2147478788"/>
            <ac:spMk id="5" creationId="{37639ED6-3274-4EF0-B122-35E01A96995D}"/>
          </ac:spMkLst>
        </pc:spChg>
        <pc:spChg chg="mod">
          <ac:chgData name="BERGER Sophie (RTD)" userId="3ffbaf00-1b58-4bd9-a81d-9f3c033658e0" providerId="ADAL" clId="{7CF885A9-7E61-43FB-8211-710A3B492891}" dt="2025-11-06T15:25:07.639" v="4239" actId="14100"/>
          <ac:spMkLst>
            <pc:docMk/>
            <pc:sldMk cId="734558448" sldId="2147478788"/>
            <ac:spMk id="13" creationId="{D5DE4682-3B05-66B7-BF44-9D52041E40E7}"/>
          </ac:spMkLst>
        </pc:spChg>
      </pc:sldChg>
      <pc:sldChg chg="addSp delSp modSp add mod">
        <pc:chgData name="BERGER Sophie (RTD)" userId="3ffbaf00-1b58-4bd9-a81d-9f3c033658e0" providerId="ADAL" clId="{7CF885A9-7E61-43FB-8211-710A3B492891}" dt="2025-11-06T15:59:43.008" v="5500" actId="20577"/>
        <pc:sldMkLst>
          <pc:docMk/>
          <pc:sldMk cId="217698387" sldId="2147478789"/>
        </pc:sldMkLst>
        <pc:spChg chg="mod">
          <ac:chgData name="BERGER Sophie (RTD)" userId="3ffbaf00-1b58-4bd9-a81d-9f3c033658e0" providerId="ADAL" clId="{7CF885A9-7E61-43FB-8211-710A3B492891}" dt="2025-11-05T15:30:25.030" v="1320" actId="20577"/>
          <ac:spMkLst>
            <pc:docMk/>
            <pc:sldMk cId="217698387" sldId="2147478789"/>
            <ac:spMk id="2" creationId="{84FAA4E3-E7E9-C558-9F39-2057D955DDB3}"/>
          </ac:spMkLst>
        </pc:spChg>
        <pc:spChg chg="mod">
          <ac:chgData name="BERGER Sophie (RTD)" userId="3ffbaf00-1b58-4bd9-a81d-9f3c033658e0" providerId="ADAL" clId="{7CF885A9-7E61-43FB-8211-710A3B492891}" dt="2025-11-06T15:59:43.008" v="5500" actId="20577"/>
          <ac:spMkLst>
            <pc:docMk/>
            <pc:sldMk cId="217698387" sldId="2147478789"/>
            <ac:spMk id="10" creationId="{B5DC7640-E156-D75B-8F8D-529850D95664}"/>
          </ac:spMkLst>
        </pc:spChg>
        <pc:spChg chg="del">
          <ac:chgData name="BERGER Sophie (RTD)" userId="3ffbaf00-1b58-4bd9-a81d-9f3c033658e0" providerId="ADAL" clId="{7CF885A9-7E61-43FB-8211-710A3B492891}" dt="2025-11-05T15:31:39.886" v="1373" actId="478"/>
          <ac:spMkLst>
            <pc:docMk/>
            <pc:sldMk cId="217698387" sldId="2147478789"/>
            <ac:spMk id="38" creationId="{34CD1C7E-7C5F-3C76-7191-7AA1EEBF2D9F}"/>
          </ac:spMkLst>
        </pc:spChg>
        <pc:picChg chg="add mod">
          <ac:chgData name="BERGER Sophie (RTD)" userId="3ffbaf00-1b58-4bd9-a81d-9f3c033658e0" providerId="ADAL" clId="{7CF885A9-7E61-43FB-8211-710A3B492891}" dt="2025-11-05T16:02:21.976" v="2147" actId="1076"/>
          <ac:picMkLst>
            <pc:docMk/>
            <pc:sldMk cId="217698387" sldId="2147478789"/>
            <ac:picMk id="3" creationId="{0832B78D-ED5C-EC62-B9A7-A440257AB8D8}"/>
          </ac:picMkLst>
        </pc:picChg>
        <pc:picChg chg="del">
          <ac:chgData name="BERGER Sophie (RTD)" userId="3ffbaf00-1b58-4bd9-a81d-9f3c033658e0" providerId="ADAL" clId="{7CF885A9-7E61-43FB-8211-710A3B492891}" dt="2025-11-05T15:31:42.169" v="1374" actId="478"/>
          <ac:picMkLst>
            <pc:docMk/>
            <pc:sldMk cId="217698387" sldId="2147478789"/>
            <ac:picMk id="7" creationId="{0D9C970D-2C19-7B3F-0433-E9FF17590D35}"/>
          </ac:picMkLst>
        </pc:picChg>
        <pc:picChg chg="del">
          <ac:chgData name="BERGER Sophie (RTD)" userId="3ffbaf00-1b58-4bd9-a81d-9f3c033658e0" providerId="ADAL" clId="{7CF885A9-7E61-43FB-8211-710A3B492891}" dt="2025-11-05T15:31:42.169" v="1374" actId="478"/>
          <ac:picMkLst>
            <pc:docMk/>
            <pc:sldMk cId="217698387" sldId="2147478789"/>
            <ac:picMk id="12" creationId="{DAB3FA8A-6713-20DE-6C7C-C5D1D42318FB}"/>
          </ac:picMkLst>
        </pc:picChg>
        <pc:picChg chg="del">
          <ac:chgData name="BERGER Sophie (RTD)" userId="3ffbaf00-1b58-4bd9-a81d-9f3c033658e0" providerId="ADAL" clId="{7CF885A9-7E61-43FB-8211-710A3B492891}" dt="2025-11-05T15:31:42.169" v="1374" actId="478"/>
          <ac:picMkLst>
            <pc:docMk/>
            <pc:sldMk cId="217698387" sldId="2147478789"/>
            <ac:picMk id="13" creationId="{FFE13D65-D6E9-5BF8-F9C6-778D99FAFE28}"/>
          </ac:picMkLst>
        </pc:picChg>
        <pc:picChg chg="del">
          <ac:chgData name="BERGER Sophie (RTD)" userId="3ffbaf00-1b58-4bd9-a81d-9f3c033658e0" providerId="ADAL" clId="{7CF885A9-7E61-43FB-8211-710A3B492891}" dt="2025-11-05T15:31:42.169" v="1374" actId="478"/>
          <ac:picMkLst>
            <pc:docMk/>
            <pc:sldMk cId="217698387" sldId="2147478789"/>
            <ac:picMk id="14" creationId="{47829BCB-EE1F-8A05-0F25-94DBA3290AD4}"/>
          </ac:picMkLst>
        </pc:picChg>
        <pc:picChg chg="del">
          <ac:chgData name="BERGER Sophie (RTD)" userId="3ffbaf00-1b58-4bd9-a81d-9f3c033658e0" providerId="ADAL" clId="{7CF885A9-7E61-43FB-8211-710A3B492891}" dt="2025-11-05T15:31:42.169" v="1374" actId="478"/>
          <ac:picMkLst>
            <pc:docMk/>
            <pc:sldMk cId="217698387" sldId="2147478789"/>
            <ac:picMk id="16" creationId="{12664575-C94B-33CB-6C56-647169D489A3}"/>
          </ac:picMkLst>
        </pc:picChg>
        <pc:picChg chg="del">
          <ac:chgData name="BERGER Sophie (RTD)" userId="3ffbaf00-1b58-4bd9-a81d-9f3c033658e0" providerId="ADAL" clId="{7CF885A9-7E61-43FB-8211-710A3B492891}" dt="2025-11-05T15:31:42.169" v="1374" actId="478"/>
          <ac:picMkLst>
            <pc:docMk/>
            <pc:sldMk cId="217698387" sldId="2147478789"/>
            <ac:picMk id="29" creationId="{D4EA01B7-86F6-E5A8-3F33-3A23FBD60605}"/>
          </ac:picMkLst>
        </pc:picChg>
        <pc:picChg chg="del">
          <ac:chgData name="BERGER Sophie (RTD)" userId="3ffbaf00-1b58-4bd9-a81d-9f3c033658e0" providerId="ADAL" clId="{7CF885A9-7E61-43FB-8211-710A3B492891}" dt="2025-11-05T15:31:42.169" v="1374" actId="478"/>
          <ac:picMkLst>
            <pc:docMk/>
            <pc:sldMk cId="217698387" sldId="2147478789"/>
            <ac:picMk id="31" creationId="{F5B3510A-BE4E-DE55-D0F8-C6C1C2E9FBE8}"/>
          </ac:picMkLst>
        </pc:picChg>
        <pc:picChg chg="del">
          <ac:chgData name="BERGER Sophie (RTD)" userId="3ffbaf00-1b58-4bd9-a81d-9f3c033658e0" providerId="ADAL" clId="{7CF885A9-7E61-43FB-8211-710A3B492891}" dt="2025-11-05T15:31:42.169" v="1374" actId="478"/>
          <ac:picMkLst>
            <pc:docMk/>
            <pc:sldMk cId="217698387" sldId="2147478789"/>
            <ac:picMk id="33" creationId="{5028D8AA-65C2-F4F2-F868-1227461624CE}"/>
          </ac:picMkLst>
        </pc:picChg>
      </pc:sldChg>
      <pc:sldChg chg="add del">
        <pc:chgData name="BERGER Sophie (RTD)" userId="3ffbaf00-1b58-4bd9-a81d-9f3c033658e0" providerId="ADAL" clId="{7CF885A9-7E61-43FB-8211-710A3B492891}" dt="2025-11-05T15:27:47.729" v="1283"/>
        <pc:sldMkLst>
          <pc:docMk/>
          <pc:sldMk cId="275278595" sldId="2147478789"/>
        </pc:sldMkLst>
      </pc:sldChg>
      <pc:sldChg chg="addSp delSp modSp add mod modCm">
        <pc:chgData name="BERGER Sophie (RTD)" userId="3ffbaf00-1b58-4bd9-a81d-9f3c033658e0" providerId="ADAL" clId="{7CF885A9-7E61-43FB-8211-710A3B492891}" dt="2025-11-06T16:34:00.986" v="5724" actId="1076"/>
        <pc:sldMkLst>
          <pc:docMk/>
          <pc:sldMk cId="4013721725" sldId="2147478790"/>
        </pc:sldMkLst>
        <pc:spChg chg="mod">
          <ac:chgData name="BERGER Sophie (RTD)" userId="3ffbaf00-1b58-4bd9-a81d-9f3c033658e0" providerId="ADAL" clId="{7CF885A9-7E61-43FB-8211-710A3B492891}" dt="2025-11-06T16:00:15.856" v="5504" actId="20577"/>
          <ac:spMkLst>
            <pc:docMk/>
            <pc:sldMk cId="4013721725" sldId="2147478790"/>
            <ac:spMk id="2" creationId="{59A4DBDE-C922-A40D-564F-F355A60F7E2A}"/>
          </ac:spMkLst>
        </pc:spChg>
        <pc:spChg chg="add del mod">
          <ac:chgData name="BERGER Sophie (RTD)" userId="3ffbaf00-1b58-4bd9-a81d-9f3c033658e0" providerId="ADAL" clId="{7CF885A9-7E61-43FB-8211-710A3B492891}" dt="2025-11-05T17:28:57.352" v="2984" actId="478"/>
          <ac:spMkLst>
            <pc:docMk/>
            <pc:sldMk cId="4013721725" sldId="2147478790"/>
            <ac:spMk id="3" creationId="{51CD1698-E891-AF1C-A87F-0283A8FF9447}"/>
          </ac:spMkLst>
        </pc:spChg>
        <pc:spChg chg="mod">
          <ac:chgData name="BERGER Sophie (RTD)" userId="3ffbaf00-1b58-4bd9-a81d-9f3c033658e0" providerId="ADAL" clId="{7CF885A9-7E61-43FB-8211-710A3B492891}" dt="2025-11-06T16:15:31.922" v="5620" actId="20577"/>
          <ac:spMkLst>
            <pc:docMk/>
            <pc:sldMk cId="4013721725" sldId="2147478790"/>
            <ac:spMk id="6" creationId="{E929565A-A7DF-396D-DB37-D3848FDE8BDC}"/>
          </ac:spMkLst>
        </pc:spChg>
        <pc:spChg chg="mod">
          <ac:chgData name="BERGER Sophie (RTD)" userId="3ffbaf00-1b58-4bd9-a81d-9f3c033658e0" providerId="ADAL" clId="{7CF885A9-7E61-43FB-8211-710A3B492891}" dt="2025-11-05T17:29:08.283" v="2987" actId="20577"/>
          <ac:spMkLst>
            <pc:docMk/>
            <pc:sldMk cId="4013721725" sldId="2147478790"/>
            <ac:spMk id="22" creationId="{04FD2934-A8B6-5B4B-6615-E1867A37AEA0}"/>
          </ac:spMkLst>
        </pc:spChg>
        <pc:spChg chg="mod">
          <ac:chgData name="BERGER Sophie (RTD)" userId="3ffbaf00-1b58-4bd9-a81d-9f3c033658e0" providerId="ADAL" clId="{7CF885A9-7E61-43FB-8211-710A3B492891}" dt="2025-11-06T16:34:00.986" v="5724" actId="1076"/>
          <ac:spMkLst>
            <pc:docMk/>
            <pc:sldMk cId="4013721725" sldId="2147478790"/>
            <ac:spMk id="23" creationId="{624B15F5-BCEA-E902-C240-61431D5A8C19}"/>
          </ac:spMkLst>
        </pc:spChg>
        <pc:spChg chg="mod">
          <ac:chgData name="BERGER Sophie (RTD)" userId="3ffbaf00-1b58-4bd9-a81d-9f3c033658e0" providerId="ADAL" clId="{7CF885A9-7E61-43FB-8211-710A3B492891}" dt="2025-11-05T17:29:21.326" v="3011" actId="20577"/>
          <ac:spMkLst>
            <pc:docMk/>
            <pc:sldMk cId="4013721725" sldId="2147478790"/>
            <ac:spMk id="24" creationId="{AE4A33FB-7C5A-34EC-FA29-C5245404E904}"/>
          </ac:spMkLst>
        </pc:spChg>
        <pc:extLst>
          <p:ext xmlns:p="http://schemas.openxmlformats.org/presentationml/2006/main" uri="{D6D511B9-2390-475A-947B-AFAB55BFBCF1}">
            <pc226:cmChg xmlns:pc226="http://schemas.microsoft.com/office/powerpoint/2022/06/main/command" chg="mod">
              <pc226:chgData name="BERGER Sophie (RTD)" userId="3ffbaf00-1b58-4bd9-a81d-9f3c033658e0" providerId="ADAL" clId="{7CF885A9-7E61-43FB-8211-710A3B492891}" dt="2025-11-06T16:15:31.922" v="5620" actId="20577"/>
              <pc2:cmMkLst xmlns:pc2="http://schemas.microsoft.com/office/powerpoint/2019/9/main/command">
                <pc:docMk/>
                <pc:sldMk cId="4013721725" sldId="2147478790"/>
                <pc2:cmMk id="{268610BA-FFDF-4F58-9E5F-54C3F6CBA68E}"/>
              </pc2:cmMkLst>
            </pc226:cmChg>
            <pc226:cmChg xmlns:pc226="http://schemas.microsoft.com/office/powerpoint/2022/06/main/command" chg="mod">
              <pc226:chgData name="BERGER Sophie (RTD)" userId="3ffbaf00-1b58-4bd9-a81d-9f3c033658e0" providerId="ADAL" clId="{7CF885A9-7E61-43FB-8211-710A3B492891}" dt="2025-11-06T16:00:15.856" v="5504" actId="20577"/>
              <pc2:cmMkLst xmlns:pc2="http://schemas.microsoft.com/office/powerpoint/2019/9/main/command">
                <pc:docMk/>
                <pc:sldMk cId="4013721725" sldId="2147478790"/>
                <pc2:cmMk id="{D7C079D7-B76F-4389-A6FA-4634D131815C}"/>
              </pc2:cmMkLst>
            </pc226:cmChg>
          </p:ext>
        </pc:extLst>
      </pc:sldChg>
      <pc:sldChg chg="addSp modSp add del mod">
        <pc:chgData name="BERGER Sophie (RTD)" userId="3ffbaf00-1b58-4bd9-a81d-9f3c033658e0" providerId="ADAL" clId="{7CF885A9-7E61-43FB-8211-710A3B492891}" dt="2025-11-06T10:12:42.942" v="3539" actId="47"/>
        <pc:sldMkLst>
          <pc:docMk/>
          <pc:sldMk cId="3509291098" sldId="2147478791"/>
        </pc:sldMkLst>
        <pc:spChg chg="mod">
          <ac:chgData name="BERGER Sophie (RTD)" userId="3ffbaf00-1b58-4bd9-a81d-9f3c033658e0" providerId="ADAL" clId="{7CF885A9-7E61-43FB-8211-710A3B492891}" dt="2025-11-05T16:19:17.628" v="2309" actId="6549"/>
          <ac:spMkLst>
            <pc:docMk/>
            <pc:sldMk cId="3509291098" sldId="2147478791"/>
            <ac:spMk id="2" creationId="{02F97B91-A856-B489-A00C-C22253D8BC25}"/>
          </ac:spMkLst>
        </pc:spChg>
        <pc:spChg chg="add mod">
          <ac:chgData name="BERGER Sophie (RTD)" userId="3ffbaf00-1b58-4bd9-a81d-9f3c033658e0" providerId="ADAL" clId="{7CF885A9-7E61-43FB-8211-710A3B492891}" dt="2025-11-05T17:33:49.009" v="3160" actId="1076"/>
          <ac:spMkLst>
            <pc:docMk/>
            <pc:sldMk cId="3509291098" sldId="2147478791"/>
            <ac:spMk id="3" creationId="{888017E6-9F08-ECE9-6D5F-C2305F3FC2A7}"/>
          </ac:spMkLst>
        </pc:spChg>
        <pc:spChg chg="add mod">
          <ac:chgData name="BERGER Sophie (RTD)" userId="3ffbaf00-1b58-4bd9-a81d-9f3c033658e0" providerId="ADAL" clId="{7CF885A9-7E61-43FB-8211-710A3B492891}" dt="2025-11-05T17:34:23.972" v="3192" actId="1076"/>
          <ac:spMkLst>
            <pc:docMk/>
            <pc:sldMk cId="3509291098" sldId="2147478791"/>
            <ac:spMk id="4" creationId="{208B20A1-6CD7-5644-F8CC-6B2D85DDDCE1}"/>
          </ac:spMkLst>
        </pc:spChg>
        <pc:spChg chg="mod">
          <ac:chgData name="BERGER Sophie (RTD)" userId="3ffbaf00-1b58-4bd9-a81d-9f3c033658e0" providerId="ADAL" clId="{7CF885A9-7E61-43FB-8211-710A3B492891}" dt="2025-11-05T17:31:30.991" v="3100" actId="6549"/>
          <ac:spMkLst>
            <pc:docMk/>
            <pc:sldMk cId="3509291098" sldId="2147478791"/>
            <ac:spMk id="6" creationId="{5B68EA4E-87E0-DE58-A5DC-07262E1386BE}"/>
          </ac:spMkLst>
        </pc:spChg>
        <pc:spChg chg="mod">
          <ac:chgData name="BERGER Sophie (RTD)" userId="3ffbaf00-1b58-4bd9-a81d-9f3c033658e0" providerId="ADAL" clId="{7CF885A9-7E61-43FB-8211-710A3B492891}" dt="2025-11-05T17:33:39.140" v="3155" actId="6549"/>
          <ac:spMkLst>
            <pc:docMk/>
            <pc:sldMk cId="3509291098" sldId="2147478791"/>
            <ac:spMk id="8" creationId="{7AB31F91-D200-3150-5B1E-57823C30D767}"/>
          </ac:spMkLst>
        </pc:spChg>
        <pc:spChg chg="mod">
          <ac:chgData name="BERGER Sophie (RTD)" userId="3ffbaf00-1b58-4bd9-a81d-9f3c033658e0" providerId="ADAL" clId="{7CF885A9-7E61-43FB-8211-710A3B492891}" dt="2025-11-05T17:34:20.197" v="3191" actId="6549"/>
          <ac:spMkLst>
            <pc:docMk/>
            <pc:sldMk cId="3509291098" sldId="2147478791"/>
            <ac:spMk id="10" creationId="{4180E7BE-4FDE-2502-00CF-3ACB69CC1E03}"/>
          </ac:spMkLst>
        </pc:spChg>
        <pc:spChg chg="mod">
          <ac:chgData name="BERGER Sophie (RTD)" userId="3ffbaf00-1b58-4bd9-a81d-9f3c033658e0" providerId="ADAL" clId="{7CF885A9-7E61-43FB-8211-710A3B492891}" dt="2025-11-05T17:34:26.476" v="3193" actId="1076"/>
          <ac:spMkLst>
            <pc:docMk/>
            <pc:sldMk cId="3509291098" sldId="2147478791"/>
            <ac:spMk id="19" creationId="{8BC4260A-E9E6-7FA7-497D-E5C22A68DE08}"/>
          </ac:spMkLst>
        </pc:spChg>
        <pc:spChg chg="mod">
          <ac:chgData name="BERGER Sophie (RTD)" userId="3ffbaf00-1b58-4bd9-a81d-9f3c033658e0" providerId="ADAL" clId="{7CF885A9-7E61-43FB-8211-710A3B492891}" dt="2025-11-05T17:34:29.458" v="3194" actId="1076"/>
          <ac:spMkLst>
            <pc:docMk/>
            <pc:sldMk cId="3509291098" sldId="2147478791"/>
            <ac:spMk id="30" creationId="{F23518F6-6256-6A83-ADB7-56C3F8C02686}"/>
          </ac:spMkLst>
        </pc:spChg>
      </pc:sldChg>
      <pc:sldChg chg="modSp add mod">
        <pc:chgData name="BERGER Sophie (RTD)" userId="3ffbaf00-1b58-4bd9-a81d-9f3c033658e0" providerId="ADAL" clId="{7CF885A9-7E61-43FB-8211-710A3B492891}" dt="2025-11-05T16:27:22.173" v="2432" actId="20577"/>
        <pc:sldMkLst>
          <pc:docMk/>
          <pc:sldMk cId="2103867009" sldId="2147478792"/>
        </pc:sldMkLst>
        <pc:spChg chg="mod">
          <ac:chgData name="BERGER Sophie (RTD)" userId="3ffbaf00-1b58-4bd9-a81d-9f3c033658e0" providerId="ADAL" clId="{7CF885A9-7E61-43FB-8211-710A3B492891}" dt="2025-11-05T16:27:22.173" v="2432" actId="20577"/>
          <ac:spMkLst>
            <pc:docMk/>
            <pc:sldMk cId="2103867009" sldId="2147478792"/>
            <ac:spMk id="3" creationId="{0499E06F-3895-4279-083E-24BB844604AF}"/>
          </ac:spMkLst>
        </pc:spChg>
      </pc:sldChg>
      <pc:sldChg chg="add ord">
        <pc:chgData name="BERGER Sophie (RTD)" userId="3ffbaf00-1b58-4bd9-a81d-9f3c033658e0" providerId="ADAL" clId="{7CF885A9-7E61-43FB-8211-710A3B492891}" dt="2025-11-05T16:20:28.798" v="2346"/>
        <pc:sldMkLst>
          <pc:docMk/>
          <pc:sldMk cId="3426003805" sldId="2147478793"/>
        </pc:sldMkLst>
      </pc:sldChg>
      <pc:sldChg chg="modSp new mod">
        <pc:chgData name="BERGER Sophie (RTD)" userId="3ffbaf00-1b58-4bd9-a81d-9f3c033658e0" providerId="ADAL" clId="{7CF885A9-7E61-43FB-8211-710A3B492891}" dt="2025-11-06T16:37:08.854" v="5733" actId="6549"/>
        <pc:sldMkLst>
          <pc:docMk/>
          <pc:sldMk cId="2541159080" sldId="2147478794"/>
        </pc:sldMkLst>
        <pc:spChg chg="mod">
          <ac:chgData name="BERGER Sophie (RTD)" userId="3ffbaf00-1b58-4bd9-a81d-9f3c033658e0" providerId="ADAL" clId="{7CF885A9-7E61-43FB-8211-710A3B492891}" dt="2025-11-06T16:37:08.854" v="5733" actId="6549"/>
          <ac:spMkLst>
            <pc:docMk/>
            <pc:sldMk cId="2541159080" sldId="2147478794"/>
            <ac:spMk id="2" creationId="{D4C71CB2-455D-8B1A-00C6-48E94CE9322F}"/>
          </ac:spMkLst>
        </pc:spChg>
        <pc:spChg chg="mod">
          <ac:chgData name="BERGER Sophie (RTD)" userId="3ffbaf00-1b58-4bd9-a81d-9f3c033658e0" providerId="ADAL" clId="{7CF885A9-7E61-43FB-8211-710A3B492891}" dt="2025-11-06T16:27:37.308" v="5721" actId="6549"/>
          <ac:spMkLst>
            <pc:docMk/>
            <pc:sldMk cId="2541159080" sldId="2147478794"/>
            <ac:spMk id="3" creationId="{C0B35E73-8F60-E2B4-EF5B-5B57ED5A7413}"/>
          </ac:spMkLst>
        </pc:spChg>
      </pc:sldChg>
      <pc:sldChg chg="modSp add del mod">
        <pc:chgData name="BERGER Sophie (RTD)" userId="3ffbaf00-1b58-4bd9-a81d-9f3c033658e0" providerId="ADAL" clId="{7CF885A9-7E61-43FB-8211-710A3B492891}" dt="2025-11-06T15:48:16.003" v="5382" actId="47"/>
        <pc:sldMkLst>
          <pc:docMk/>
          <pc:sldMk cId="1304652347" sldId="2147478795"/>
        </pc:sldMkLst>
        <pc:spChg chg="mod">
          <ac:chgData name="BERGER Sophie (RTD)" userId="3ffbaf00-1b58-4bd9-a81d-9f3c033658e0" providerId="ADAL" clId="{7CF885A9-7E61-43FB-8211-710A3B492891}" dt="2025-11-05T17:40:49.960" v="3237" actId="20577"/>
          <ac:spMkLst>
            <pc:docMk/>
            <pc:sldMk cId="1304652347" sldId="2147478795"/>
            <ac:spMk id="2" creationId="{6EA8AD84-220A-F69D-A13E-D29211D421FA}"/>
          </ac:spMkLst>
        </pc:spChg>
        <pc:spChg chg="mod">
          <ac:chgData name="BERGER Sophie (RTD)" userId="3ffbaf00-1b58-4bd9-a81d-9f3c033658e0" providerId="ADAL" clId="{7CF885A9-7E61-43FB-8211-710A3B492891}" dt="2025-11-05T17:23:59.039" v="2821" actId="20577"/>
          <ac:spMkLst>
            <pc:docMk/>
            <pc:sldMk cId="1304652347" sldId="2147478795"/>
            <ac:spMk id="3" creationId="{884096F6-14AA-5C79-0D24-A27D03A43CEA}"/>
          </ac:spMkLst>
        </pc:spChg>
      </pc:sldChg>
      <pc:sldChg chg="new del">
        <pc:chgData name="BERGER Sophie (RTD)" userId="3ffbaf00-1b58-4bd9-a81d-9f3c033658e0" providerId="ADAL" clId="{7CF885A9-7E61-43FB-8211-710A3B492891}" dt="2025-11-05T17:40:19.486" v="3209" actId="680"/>
        <pc:sldMkLst>
          <pc:docMk/>
          <pc:sldMk cId="888420338" sldId="2147478796"/>
        </pc:sldMkLst>
      </pc:sldChg>
      <pc:sldChg chg="addSp modSp add del mod">
        <pc:chgData name="BERGER Sophie (RTD)" userId="3ffbaf00-1b58-4bd9-a81d-9f3c033658e0" providerId="ADAL" clId="{7CF885A9-7E61-43FB-8211-710A3B492891}" dt="2025-11-06T15:48:19.558" v="5383" actId="47"/>
        <pc:sldMkLst>
          <pc:docMk/>
          <pc:sldMk cId="1722494518" sldId="2147478796"/>
        </pc:sldMkLst>
        <pc:spChg chg="mod">
          <ac:chgData name="BERGER Sophie (RTD)" userId="3ffbaf00-1b58-4bd9-a81d-9f3c033658e0" providerId="ADAL" clId="{7CF885A9-7E61-43FB-8211-710A3B492891}" dt="2025-11-05T17:41:22.638" v="3351" actId="20577"/>
          <ac:spMkLst>
            <pc:docMk/>
            <pc:sldMk cId="1722494518" sldId="2147478796"/>
            <ac:spMk id="2" creationId="{EE8D9970-7ACB-DCA2-086C-55D6C8F7D748}"/>
          </ac:spMkLst>
        </pc:spChg>
        <pc:spChg chg="mod">
          <ac:chgData name="BERGER Sophie (RTD)" userId="3ffbaf00-1b58-4bd9-a81d-9f3c033658e0" providerId="ADAL" clId="{7CF885A9-7E61-43FB-8211-710A3B492891}" dt="2025-11-05T17:41:34.567" v="3368" actId="20577"/>
          <ac:spMkLst>
            <pc:docMk/>
            <pc:sldMk cId="1722494518" sldId="2147478796"/>
            <ac:spMk id="3" creationId="{20B5F666-6FB2-641B-48DB-13D5A8927D92}"/>
          </ac:spMkLst>
        </pc:spChg>
        <pc:spChg chg="add mod">
          <ac:chgData name="BERGER Sophie (RTD)" userId="3ffbaf00-1b58-4bd9-a81d-9f3c033658e0" providerId="ADAL" clId="{7CF885A9-7E61-43FB-8211-710A3B492891}" dt="2025-11-05T17:41:41.464" v="3377" actId="20577"/>
          <ac:spMkLst>
            <pc:docMk/>
            <pc:sldMk cId="1722494518" sldId="2147478796"/>
            <ac:spMk id="4" creationId="{7B3843CB-943D-3B5B-CD36-E280C3B82819}"/>
          </ac:spMkLst>
        </pc:spChg>
      </pc:sldChg>
      <pc:sldChg chg="addSp delSp modSp add mod">
        <pc:chgData name="BERGER Sophie (RTD)" userId="3ffbaf00-1b58-4bd9-a81d-9f3c033658e0" providerId="ADAL" clId="{7CF885A9-7E61-43FB-8211-710A3B492891}" dt="2025-11-06T16:01:25.876" v="5505" actId="478"/>
        <pc:sldMkLst>
          <pc:docMk/>
          <pc:sldMk cId="835835615" sldId="2147478797"/>
        </pc:sldMkLst>
        <pc:spChg chg="del">
          <ac:chgData name="BERGER Sophie (RTD)" userId="3ffbaf00-1b58-4bd9-a81d-9f3c033658e0" providerId="ADAL" clId="{7CF885A9-7E61-43FB-8211-710A3B492891}" dt="2025-11-06T10:11:45.739" v="3531" actId="478"/>
          <ac:spMkLst>
            <pc:docMk/>
            <pc:sldMk cId="835835615" sldId="2147478797"/>
            <ac:spMk id="2" creationId="{29D53AC4-F6E3-96D3-4785-103298D6A919}"/>
          </ac:spMkLst>
        </pc:spChg>
        <pc:spChg chg="add mod">
          <ac:chgData name="BERGER Sophie (RTD)" userId="3ffbaf00-1b58-4bd9-a81d-9f3c033658e0" providerId="ADAL" clId="{7CF885A9-7E61-43FB-8211-710A3B492891}" dt="2025-11-06T15:32:03.151" v="4385" actId="1076"/>
          <ac:spMkLst>
            <pc:docMk/>
            <pc:sldMk cId="835835615" sldId="2147478797"/>
            <ac:spMk id="2" creationId="{D4E9563B-4110-048A-A0F9-90D4D84EDB9D}"/>
          </ac:spMkLst>
        </pc:spChg>
        <pc:spChg chg="add del mod">
          <ac:chgData name="BERGER Sophie (RTD)" userId="3ffbaf00-1b58-4bd9-a81d-9f3c033658e0" providerId="ADAL" clId="{7CF885A9-7E61-43FB-8211-710A3B492891}" dt="2025-11-06T16:01:25.876" v="5505" actId="478"/>
          <ac:spMkLst>
            <pc:docMk/>
            <pc:sldMk cId="835835615" sldId="2147478797"/>
            <ac:spMk id="4" creationId="{8793092D-2274-AA4F-64F0-6B8EDE771499}"/>
          </ac:spMkLst>
        </pc:spChg>
        <pc:spChg chg="add mod">
          <ac:chgData name="BERGER Sophie (RTD)" userId="3ffbaf00-1b58-4bd9-a81d-9f3c033658e0" providerId="ADAL" clId="{7CF885A9-7E61-43FB-8211-710A3B492891}" dt="2025-11-06T10:11:46.451" v="3532"/>
          <ac:spMkLst>
            <pc:docMk/>
            <pc:sldMk cId="835835615" sldId="2147478797"/>
            <ac:spMk id="5" creationId="{5BDD4D2B-DCBB-DBC4-0A16-45DBAEC4512F}"/>
          </ac:spMkLst>
        </pc:spChg>
        <pc:spChg chg="mod">
          <ac:chgData name="BERGER Sophie (RTD)" userId="3ffbaf00-1b58-4bd9-a81d-9f3c033658e0" providerId="ADAL" clId="{7CF885A9-7E61-43FB-8211-710A3B492891}" dt="2025-11-06T10:12:27.386" v="3538" actId="6549"/>
          <ac:spMkLst>
            <pc:docMk/>
            <pc:sldMk cId="835835615" sldId="2147478797"/>
            <ac:spMk id="6" creationId="{D2B80D81-70E8-A99B-09AC-BB6D1964B3EA}"/>
          </ac:spMkLst>
        </pc:spChg>
        <pc:spChg chg="add mod">
          <ac:chgData name="BERGER Sophie (RTD)" userId="3ffbaf00-1b58-4bd9-a81d-9f3c033658e0" providerId="ADAL" clId="{7CF885A9-7E61-43FB-8211-710A3B492891}" dt="2025-11-06T15:22:03.792" v="4237" actId="1076"/>
          <ac:spMkLst>
            <pc:docMk/>
            <pc:sldMk cId="835835615" sldId="2147478797"/>
            <ac:spMk id="7" creationId="{922305DA-ABDE-247D-6043-069F2B0CBFD7}"/>
          </ac:spMkLst>
        </pc:spChg>
        <pc:spChg chg="mod">
          <ac:chgData name="BERGER Sophie (RTD)" userId="3ffbaf00-1b58-4bd9-a81d-9f3c033658e0" providerId="ADAL" clId="{7CF885A9-7E61-43FB-8211-710A3B492891}" dt="2025-11-06T10:11:59.451" v="3533" actId="6549"/>
          <ac:spMkLst>
            <pc:docMk/>
            <pc:sldMk cId="835835615" sldId="2147478797"/>
            <ac:spMk id="8" creationId="{0DA1F788-FE4E-9CD8-E73F-0261F31E1DED}"/>
          </ac:spMkLst>
        </pc:spChg>
        <pc:spChg chg="add mod">
          <ac:chgData name="BERGER Sophie (RTD)" userId="3ffbaf00-1b58-4bd9-a81d-9f3c033658e0" providerId="ADAL" clId="{7CF885A9-7E61-43FB-8211-710A3B492891}" dt="2025-11-06T15:22:07.451" v="4238" actId="1076"/>
          <ac:spMkLst>
            <pc:docMk/>
            <pc:sldMk cId="835835615" sldId="2147478797"/>
            <ac:spMk id="9" creationId="{6D843A0B-F6FC-B2FE-FC3F-0BC6517BF2E7}"/>
          </ac:spMkLst>
        </pc:spChg>
        <pc:spChg chg="mod">
          <ac:chgData name="BERGER Sophie (RTD)" userId="3ffbaf00-1b58-4bd9-a81d-9f3c033658e0" providerId="ADAL" clId="{7CF885A9-7E61-43FB-8211-710A3B492891}" dt="2025-11-06T10:12:18.462" v="3536" actId="20577"/>
          <ac:spMkLst>
            <pc:docMk/>
            <pc:sldMk cId="835835615" sldId="2147478797"/>
            <ac:spMk id="10" creationId="{E6FF8591-2955-2293-8D04-DCE5058C8B80}"/>
          </ac:spMkLst>
        </pc:spChg>
      </pc:sldChg>
      <pc:sldChg chg="addSp modSp new del mod modShow">
        <pc:chgData name="BERGER Sophie (RTD)" userId="3ffbaf00-1b58-4bd9-a81d-9f3c033658e0" providerId="ADAL" clId="{7CF885A9-7E61-43FB-8211-710A3B492891}" dt="2025-11-06T15:07:38.745" v="4182" actId="47"/>
        <pc:sldMkLst>
          <pc:docMk/>
          <pc:sldMk cId="1952315120" sldId="2147478798"/>
        </pc:sldMkLst>
        <pc:picChg chg="add mod">
          <ac:chgData name="BERGER Sophie (RTD)" userId="3ffbaf00-1b58-4bd9-a81d-9f3c033658e0" providerId="ADAL" clId="{7CF885A9-7E61-43FB-8211-710A3B492891}" dt="2025-11-06T11:35:35.907" v="3672" actId="1076"/>
          <ac:picMkLst>
            <pc:docMk/>
            <pc:sldMk cId="1952315120" sldId="2147478798"/>
            <ac:picMk id="5" creationId="{E9B11F07-CD63-E744-7115-2C8CE89AAE08}"/>
          </ac:picMkLst>
        </pc:picChg>
        <pc:picChg chg="add mod">
          <ac:chgData name="BERGER Sophie (RTD)" userId="3ffbaf00-1b58-4bd9-a81d-9f3c033658e0" providerId="ADAL" clId="{7CF885A9-7E61-43FB-8211-710A3B492891}" dt="2025-11-06T11:36:27.331" v="3674" actId="1076"/>
          <ac:picMkLst>
            <pc:docMk/>
            <pc:sldMk cId="1952315120" sldId="2147478798"/>
            <ac:picMk id="7" creationId="{5C7BDF1F-2444-34A7-ACC7-3215C91656FA}"/>
          </ac:picMkLst>
        </pc:picChg>
      </pc:sldChg>
      <pc:sldChg chg="add del">
        <pc:chgData name="BERGER Sophie (RTD)" userId="3ffbaf00-1b58-4bd9-a81d-9f3c033658e0" providerId="ADAL" clId="{7CF885A9-7E61-43FB-8211-710A3B492891}" dt="2025-11-06T15:07:25.263" v="4181" actId="47"/>
        <pc:sldMkLst>
          <pc:docMk/>
          <pc:sldMk cId="2145868950" sldId="2147478799"/>
        </pc:sldMkLst>
      </pc:sldChg>
      <pc:sldChg chg="delSp modSp add del mod">
        <pc:chgData name="BERGER Sophie (RTD)" userId="3ffbaf00-1b58-4bd9-a81d-9f3c033658e0" providerId="ADAL" clId="{7CF885A9-7E61-43FB-8211-710A3B492891}" dt="2025-11-06T14:40:54.865" v="4112" actId="47"/>
        <pc:sldMkLst>
          <pc:docMk/>
          <pc:sldMk cId="2917779670" sldId="2147478800"/>
        </pc:sldMkLst>
        <pc:spChg chg="mod">
          <ac:chgData name="BERGER Sophie (RTD)" userId="3ffbaf00-1b58-4bd9-a81d-9f3c033658e0" providerId="ADAL" clId="{7CF885A9-7E61-43FB-8211-710A3B492891}" dt="2025-11-06T14:32:02.033" v="3744" actId="1076"/>
          <ac:spMkLst>
            <pc:docMk/>
            <pc:sldMk cId="2917779670" sldId="2147478800"/>
            <ac:spMk id="8" creationId="{8F247695-B1C5-798E-B7FA-20720BA392FC}"/>
          </ac:spMkLst>
        </pc:spChg>
        <pc:spChg chg="del">
          <ac:chgData name="BERGER Sophie (RTD)" userId="3ffbaf00-1b58-4bd9-a81d-9f3c033658e0" providerId="ADAL" clId="{7CF885A9-7E61-43FB-8211-710A3B492891}" dt="2025-11-06T14:31:55.753" v="3743" actId="478"/>
          <ac:spMkLst>
            <pc:docMk/>
            <pc:sldMk cId="2917779670" sldId="2147478800"/>
            <ac:spMk id="11" creationId="{BC5B382F-78CB-EA57-BECB-74B1BAEF7CEA}"/>
          </ac:spMkLst>
        </pc:spChg>
        <pc:picChg chg="del mod">
          <ac:chgData name="BERGER Sophie (RTD)" userId="3ffbaf00-1b58-4bd9-a81d-9f3c033658e0" providerId="ADAL" clId="{7CF885A9-7E61-43FB-8211-710A3B492891}" dt="2025-11-06T14:31:39.436" v="3742" actId="478"/>
          <ac:picMkLst>
            <pc:docMk/>
            <pc:sldMk cId="2917779670" sldId="2147478800"/>
            <ac:picMk id="10" creationId="{38399437-4CB8-5A4F-44F9-ABFD2730335B}"/>
          </ac:picMkLst>
        </pc:picChg>
      </pc:sldChg>
      <pc:sldChg chg="addSp modSp add mod">
        <pc:chgData name="BERGER Sophie (RTD)" userId="3ffbaf00-1b58-4bd9-a81d-9f3c033658e0" providerId="ADAL" clId="{7CF885A9-7E61-43FB-8211-710A3B492891}" dt="2025-11-06T17:27:43.147" v="6201" actId="20577"/>
        <pc:sldMkLst>
          <pc:docMk/>
          <pc:sldMk cId="1259971752" sldId="2147478801"/>
        </pc:sldMkLst>
        <pc:spChg chg="mod">
          <ac:chgData name="BERGER Sophie (RTD)" userId="3ffbaf00-1b58-4bd9-a81d-9f3c033658e0" providerId="ADAL" clId="{7CF885A9-7E61-43FB-8211-710A3B492891}" dt="2025-11-06T14:33:21.723" v="3776" actId="20577"/>
          <ac:spMkLst>
            <pc:docMk/>
            <pc:sldMk cId="1259971752" sldId="2147478801"/>
            <ac:spMk id="2" creationId="{21C6757A-DBFE-8342-FAD9-1FF4D82B100B}"/>
          </ac:spMkLst>
        </pc:spChg>
        <pc:spChg chg="add mod">
          <ac:chgData name="BERGER Sophie (RTD)" userId="3ffbaf00-1b58-4bd9-a81d-9f3c033658e0" providerId="ADAL" clId="{7CF885A9-7E61-43FB-8211-710A3B492891}" dt="2025-11-06T17:27:43.147" v="6201" actId="20577"/>
          <ac:spMkLst>
            <pc:docMk/>
            <pc:sldMk cId="1259971752" sldId="2147478801"/>
            <ac:spMk id="4" creationId="{B9D563CF-C8AC-8BB0-5BF3-392579097D63}"/>
          </ac:spMkLst>
        </pc:spChg>
        <pc:spChg chg="mod">
          <ac:chgData name="BERGER Sophie (RTD)" userId="3ffbaf00-1b58-4bd9-a81d-9f3c033658e0" providerId="ADAL" clId="{7CF885A9-7E61-43FB-8211-710A3B492891}" dt="2025-11-06T14:34:05.044" v="3881" actId="14100"/>
          <ac:spMkLst>
            <pc:docMk/>
            <pc:sldMk cId="1259971752" sldId="2147478801"/>
            <ac:spMk id="10" creationId="{C6F3D80A-63A5-079D-E2AB-997111D25448}"/>
          </ac:spMkLst>
        </pc:spChg>
      </pc:sldChg>
      <pc:sldChg chg="addSp delSp modSp add mod">
        <pc:chgData name="BERGER Sophie (RTD)" userId="3ffbaf00-1b58-4bd9-a81d-9f3c033658e0" providerId="ADAL" clId="{7CF885A9-7E61-43FB-8211-710A3B492891}" dt="2025-11-06T16:23:53.474" v="5638" actId="113"/>
        <pc:sldMkLst>
          <pc:docMk/>
          <pc:sldMk cId="3820043873" sldId="2147478802"/>
        </pc:sldMkLst>
        <pc:spChg chg="mod">
          <ac:chgData name="BERGER Sophie (RTD)" userId="3ffbaf00-1b58-4bd9-a81d-9f3c033658e0" providerId="ADAL" clId="{7CF885A9-7E61-43FB-8211-710A3B492891}" dt="2025-11-06T16:01:44.515" v="5507" actId="20577"/>
          <ac:spMkLst>
            <pc:docMk/>
            <pc:sldMk cId="3820043873" sldId="2147478802"/>
            <ac:spMk id="2" creationId="{FC9E1AA6-14CD-6A3C-E85C-67BAB6F971E3}"/>
          </ac:spMkLst>
        </pc:spChg>
        <pc:spChg chg="del">
          <ac:chgData name="BERGER Sophie (RTD)" userId="3ffbaf00-1b58-4bd9-a81d-9f3c033658e0" providerId="ADAL" clId="{7CF885A9-7E61-43FB-8211-710A3B492891}" dt="2025-11-06T14:50:00.038" v="4124" actId="478"/>
          <ac:spMkLst>
            <pc:docMk/>
            <pc:sldMk cId="3820043873" sldId="2147478802"/>
            <ac:spMk id="4" creationId="{9477A17B-FE3A-2CF0-089B-928F10F49F71}"/>
          </ac:spMkLst>
        </pc:spChg>
        <pc:spChg chg="mod">
          <ac:chgData name="BERGER Sophie (RTD)" userId="3ffbaf00-1b58-4bd9-a81d-9f3c033658e0" providerId="ADAL" clId="{7CF885A9-7E61-43FB-8211-710A3B492891}" dt="2025-11-06T16:23:53.474" v="5638" actId="113"/>
          <ac:spMkLst>
            <pc:docMk/>
            <pc:sldMk cId="3820043873" sldId="2147478802"/>
            <ac:spMk id="10" creationId="{AE57F3DA-6D4D-96AD-8F92-9A0B553F356E}"/>
          </ac:spMkLst>
        </pc:spChg>
        <pc:spChg chg="add mod">
          <ac:chgData name="BERGER Sophie (RTD)" userId="3ffbaf00-1b58-4bd9-a81d-9f3c033658e0" providerId="ADAL" clId="{7CF885A9-7E61-43FB-8211-710A3B492891}" dt="2025-11-06T15:06:35.251" v="4180" actId="1076"/>
          <ac:spMkLst>
            <pc:docMk/>
            <pc:sldMk cId="3820043873" sldId="2147478802"/>
            <ac:spMk id="16" creationId="{38334DE5-7561-D8B6-9E10-19E434BA2B6C}"/>
          </ac:spMkLst>
        </pc:spChg>
        <pc:picChg chg="del">
          <ac:chgData name="BERGER Sophie (RTD)" userId="3ffbaf00-1b58-4bd9-a81d-9f3c033658e0" providerId="ADAL" clId="{7CF885A9-7E61-43FB-8211-710A3B492891}" dt="2025-11-06T15:02:17.681" v="4129" actId="478"/>
          <ac:picMkLst>
            <pc:docMk/>
            <pc:sldMk cId="3820043873" sldId="2147478802"/>
            <ac:picMk id="3" creationId="{0714A7AD-0966-D840-F18D-125E1CFD5553}"/>
          </ac:picMkLst>
        </pc:picChg>
        <pc:picChg chg="add mod ord modCrop">
          <ac:chgData name="BERGER Sophie (RTD)" userId="3ffbaf00-1b58-4bd9-a81d-9f3c033658e0" providerId="ADAL" clId="{7CF885A9-7E61-43FB-8211-710A3B492891}" dt="2025-11-06T15:05:50.233" v="4168" actId="166"/>
          <ac:picMkLst>
            <pc:docMk/>
            <pc:sldMk cId="3820043873" sldId="2147478802"/>
            <ac:picMk id="6" creationId="{706C9DE2-114F-6711-D8E1-FF4168D1124B}"/>
          </ac:picMkLst>
        </pc:picChg>
        <pc:picChg chg="add mod">
          <ac:chgData name="BERGER Sophie (RTD)" userId="3ffbaf00-1b58-4bd9-a81d-9f3c033658e0" providerId="ADAL" clId="{7CF885A9-7E61-43FB-8211-710A3B492891}" dt="2025-11-06T15:06:32.561" v="4179" actId="1076"/>
          <ac:picMkLst>
            <pc:docMk/>
            <pc:sldMk cId="3820043873" sldId="2147478802"/>
            <ac:picMk id="8" creationId="{7E2FFF14-CC2E-50C2-7B8D-06CEE8C17940}"/>
          </ac:picMkLst>
        </pc:picChg>
        <pc:picChg chg="add mod">
          <ac:chgData name="BERGER Sophie (RTD)" userId="3ffbaf00-1b58-4bd9-a81d-9f3c033658e0" providerId="ADAL" clId="{7CF885A9-7E61-43FB-8211-710A3B492891}" dt="2025-11-06T15:03:41.479" v="4149" actId="14100"/>
          <ac:picMkLst>
            <pc:docMk/>
            <pc:sldMk cId="3820043873" sldId="2147478802"/>
            <ac:picMk id="11" creationId="{2677B6D6-7ED3-8542-DE24-2568D720B11B}"/>
          </ac:picMkLst>
        </pc:picChg>
        <pc:picChg chg="add mod">
          <ac:chgData name="BERGER Sophie (RTD)" userId="3ffbaf00-1b58-4bd9-a81d-9f3c033658e0" providerId="ADAL" clId="{7CF885A9-7E61-43FB-8211-710A3B492891}" dt="2025-11-06T15:06:30.919" v="4178" actId="1076"/>
          <ac:picMkLst>
            <pc:docMk/>
            <pc:sldMk cId="3820043873" sldId="2147478802"/>
            <ac:picMk id="13" creationId="{7BE6EF4F-FA7E-1AB2-D09E-7E3A72040103}"/>
          </ac:picMkLst>
        </pc:picChg>
        <pc:picChg chg="add mod">
          <ac:chgData name="BERGER Sophie (RTD)" userId="3ffbaf00-1b58-4bd9-a81d-9f3c033658e0" providerId="ADAL" clId="{7CF885A9-7E61-43FB-8211-710A3B492891}" dt="2025-11-06T15:05:26.892" v="4162" actId="1076"/>
          <ac:picMkLst>
            <pc:docMk/>
            <pc:sldMk cId="3820043873" sldId="2147478802"/>
            <ac:picMk id="15" creationId="{00B8F989-A391-1AE7-3DD9-78E026FCF270}"/>
          </ac:picMkLst>
        </pc:picChg>
      </pc:sldChg>
      <pc:sldChg chg="modSp add del mod">
        <pc:chgData name="BERGER Sophie (RTD)" userId="3ffbaf00-1b58-4bd9-a81d-9f3c033658e0" providerId="ADAL" clId="{7CF885A9-7E61-43FB-8211-710A3B492891}" dt="2025-11-06T15:43:35.435" v="5037" actId="47"/>
        <pc:sldMkLst>
          <pc:docMk/>
          <pc:sldMk cId="3791827517" sldId="2147478803"/>
        </pc:sldMkLst>
        <pc:spChg chg="mod">
          <ac:chgData name="BERGER Sophie (RTD)" userId="3ffbaf00-1b58-4bd9-a81d-9f3c033658e0" providerId="ADAL" clId="{7CF885A9-7E61-43FB-8211-710A3B492891}" dt="2025-11-06T15:36:59.690" v="4832" actId="20577"/>
          <ac:spMkLst>
            <pc:docMk/>
            <pc:sldMk cId="3791827517" sldId="2147478803"/>
            <ac:spMk id="2" creationId="{124A89B2-DBFA-65D4-D411-DDE4B49AECDA}"/>
          </ac:spMkLst>
        </pc:spChg>
        <pc:graphicFrameChg chg="modGraphic">
          <ac:chgData name="BERGER Sophie (RTD)" userId="3ffbaf00-1b58-4bd9-a81d-9f3c033658e0" providerId="ADAL" clId="{7CF885A9-7E61-43FB-8211-710A3B492891}" dt="2025-11-06T15:41:48.120" v="5009" actId="6549"/>
          <ac:graphicFrameMkLst>
            <pc:docMk/>
            <pc:sldMk cId="3791827517" sldId="2147478803"/>
            <ac:graphicFrameMk id="3" creationId="{BC82C376-AC40-BB6C-D3FD-5DC0592B13FD}"/>
          </ac:graphicFrameMkLst>
        </pc:graphicFrameChg>
      </pc:sldChg>
      <pc:sldChg chg="addSp delSp modSp add mod">
        <pc:chgData name="BERGER Sophie (RTD)" userId="3ffbaf00-1b58-4bd9-a81d-9f3c033658e0" providerId="ADAL" clId="{7CF885A9-7E61-43FB-8211-710A3B492891}" dt="2025-11-06T17:33:03.089" v="6362" actId="14100"/>
        <pc:sldMkLst>
          <pc:docMk/>
          <pc:sldMk cId="4031641298" sldId="2147478803"/>
        </pc:sldMkLst>
        <pc:spChg chg="mod">
          <ac:chgData name="BERGER Sophie (RTD)" userId="3ffbaf00-1b58-4bd9-a81d-9f3c033658e0" providerId="ADAL" clId="{7CF885A9-7E61-43FB-8211-710A3B492891}" dt="2025-11-06T16:36:24.552" v="5731" actId="20577"/>
          <ac:spMkLst>
            <pc:docMk/>
            <pc:sldMk cId="4031641298" sldId="2147478803"/>
            <ac:spMk id="2" creationId="{CF851A4B-4223-805A-4344-B30B5845B381}"/>
          </ac:spMkLst>
        </pc:spChg>
        <pc:spChg chg="add del mod">
          <ac:chgData name="BERGER Sophie (RTD)" userId="3ffbaf00-1b58-4bd9-a81d-9f3c033658e0" providerId="ADAL" clId="{7CF885A9-7E61-43FB-8211-710A3B492891}" dt="2025-11-06T17:30:42.493" v="6273" actId="478"/>
          <ac:spMkLst>
            <pc:docMk/>
            <pc:sldMk cId="4031641298" sldId="2147478803"/>
            <ac:spMk id="7" creationId="{71A8A10D-3331-39E1-BDDD-2527C7142B7F}"/>
          </ac:spMkLst>
        </pc:spChg>
        <pc:spChg chg="add mod">
          <ac:chgData name="BERGER Sophie (RTD)" userId="3ffbaf00-1b58-4bd9-a81d-9f3c033658e0" providerId="ADAL" clId="{7CF885A9-7E61-43FB-8211-710A3B492891}" dt="2025-11-06T17:33:03.089" v="6362" actId="14100"/>
          <ac:spMkLst>
            <pc:docMk/>
            <pc:sldMk cId="4031641298" sldId="2147478803"/>
            <ac:spMk id="9" creationId="{2DF27EDA-261B-63C1-2E05-0DE9334E011C}"/>
          </ac:spMkLst>
        </pc:spChg>
        <pc:spChg chg="mod ord">
          <ac:chgData name="BERGER Sophie (RTD)" userId="3ffbaf00-1b58-4bd9-a81d-9f3c033658e0" providerId="ADAL" clId="{7CF885A9-7E61-43FB-8211-710A3B492891}" dt="2025-11-06T17:32:09.880" v="6347" actId="404"/>
          <ac:spMkLst>
            <pc:docMk/>
            <pc:sldMk cId="4031641298" sldId="2147478803"/>
            <ac:spMk id="10" creationId="{846E763F-7FC1-BBAE-9FEC-72262F38FFC6}"/>
          </ac:spMkLst>
        </pc:spChg>
        <pc:spChg chg="del">
          <ac:chgData name="BERGER Sophie (RTD)" userId="3ffbaf00-1b58-4bd9-a81d-9f3c033658e0" providerId="ADAL" clId="{7CF885A9-7E61-43FB-8211-710A3B492891}" dt="2025-11-06T17:23:09.150" v="5939" actId="478"/>
          <ac:spMkLst>
            <pc:docMk/>
            <pc:sldMk cId="4031641298" sldId="2147478803"/>
            <ac:spMk id="16" creationId="{B0D290C5-2104-E315-482B-D36BDB464DFF}"/>
          </ac:spMkLst>
        </pc:spChg>
        <pc:spChg chg="add mod">
          <ac:chgData name="BERGER Sophie (RTD)" userId="3ffbaf00-1b58-4bd9-a81d-9f3c033658e0" providerId="ADAL" clId="{7CF885A9-7E61-43FB-8211-710A3B492891}" dt="2025-11-06T17:32:39.027" v="6354" actId="1076"/>
          <ac:spMkLst>
            <pc:docMk/>
            <pc:sldMk cId="4031641298" sldId="2147478803"/>
            <ac:spMk id="18" creationId="{46909825-964F-A469-8B19-137E674419A6}"/>
          </ac:spMkLst>
        </pc:spChg>
        <pc:spChg chg="add mod">
          <ac:chgData name="BERGER Sophie (RTD)" userId="3ffbaf00-1b58-4bd9-a81d-9f3c033658e0" providerId="ADAL" clId="{7CF885A9-7E61-43FB-8211-710A3B492891}" dt="2025-11-06T17:32:31.088" v="6352" actId="1076"/>
          <ac:spMkLst>
            <pc:docMk/>
            <pc:sldMk cId="4031641298" sldId="2147478803"/>
            <ac:spMk id="19" creationId="{303078E5-5FBE-63C6-3156-3DAC646085BB}"/>
          </ac:spMkLst>
        </pc:spChg>
        <pc:spChg chg="add mod">
          <ac:chgData name="BERGER Sophie (RTD)" userId="3ffbaf00-1b58-4bd9-a81d-9f3c033658e0" providerId="ADAL" clId="{7CF885A9-7E61-43FB-8211-710A3B492891}" dt="2025-11-06T17:32:51.066" v="6357" actId="1076"/>
          <ac:spMkLst>
            <pc:docMk/>
            <pc:sldMk cId="4031641298" sldId="2147478803"/>
            <ac:spMk id="22" creationId="{3EF29C9A-9639-EADE-E17C-47ECE4D60990}"/>
          </ac:spMkLst>
        </pc:spChg>
        <pc:spChg chg="del mod">
          <ac:chgData name="BERGER Sophie (RTD)" userId="3ffbaf00-1b58-4bd9-a81d-9f3c033658e0" providerId="ADAL" clId="{7CF885A9-7E61-43FB-8211-710A3B492891}" dt="2025-11-06T17:29:23.325" v="6216" actId="478"/>
          <ac:spMkLst>
            <pc:docMk/>
            <pc:sldMk cId="4031641298" sldId="2147478803"/>
            <ac:spMk id="35" creationId="{260D2C77-BF6F-7923-F2ED-71691A9E4EAD}"/>
          </ac:spMkLst>
        </pc:spChg>
        <pc:graphicFrameChg chg="add mod">
          <ac:chgData name="BERGER Sophie (RTD)" userId="3ffbaf00-1b58-4bd9-a81d-9f3c033658e0" providerId="ADAL" clId="{7CF885A9-7E61-43FB-8211-710A3B492891}" dt="2025-11-06T17:32:45.277" v="6355" actId="1076"/>
          <ac:graphicFrameMkLst>
            <pc:docMk/>
            <pc:sldMk cId="4031641298" sldId="2147478803"/>
            <ac:graphicFrameMk id="12" creationId="{3438F40A-B923-2395-1741-0A57DFD58563}"/>
          </ac:graphicFrameMkLst>
        </pc:graphicFrameChg>
        <pc:picChg chg="add mod">
          <ac:chgData name="BERGER Sophie (RTD)" userId="3ffbaf00-1b58-4bd9-a81d-9f3c033658e0" providerId="ADAL" clId="{7CF885A9-7E61-43FB-8211-710A3B492891}" dt="2025-11-06T17:24:27.101" v="5948" actId="1076"/>
          <ac:picMkLst>
            <pc:docMk/>
            <pc:sldMk cId="4031641298" sldId="2147478803"/>
            <ac:picMk id="4" creationId="{8F23C312-3604-CBB4-7EAC-E771704F83B2}"/>
          </ac:picMkLst>
        </pc:picChg>
        <pc:picChg chg="del">
          <ac:chgData name="BERGER Sophie (RTD)" userId="3ffbaf00-1b58-4bd9-a81d-9f3c033658e0" providerId="ADAL" clId="{7CF885A9-7E61-43FB-8211-710A3B492891}" dt="2025-11-06T17:23:03.521" v="5937" actId="478"/>
          <ac:picMkLst>
            <pc:docMk/>
            <pc:sldMk cId="4031641298" sldId="2147478803"/>
            <ac:picMk id="6" creationId="{FF3B73A8-D506-0B20-CEDE-9051804FB67F}"/>
          </ac:picMkLst>
        </pc:picChg>
        <pc:picChg chg="del">
          <ac:chgData name="BERGER Sophie (RTD)" userId="3ffbaf00-1b58-4bd9-a81d-9f3c033658e0" providerId="ADAL" clId="{7CF885A9-7E61-43FB-8211-710A3B492891}" dt="2025-11-06T17:23:01.955" v="5935" actId="478"/>
          <ac:picMkLst>
            <pc:docMk/>
            <pc:sldMk cId="4031641298" sldId="2147478803"/>
            <ac:picMk id="8" creationId="{F8768F38-AC09-68DE-FB18-84EF38CB0654}"/>
          </ac:picMkLst>
        </pc:picChg>
        <pc:picChg chg="del">
          <ac:chgData name="BERGER Sophie (RTD)" userId="3ffbaf00-1b58-4bd9-a81d-9f3c033658e0" providerId="ADAL" clId="{7CF885A9-7E61-43FB-8211-710A3B492891}" dt="2025-11-06T17:24:14.764" v="5940" actId="478"/>
          <ac:picMkLst>
            <pc:docMk/>
            <pc:sldMk cId="4031641298" sldId="2147478803"/>
            <ac:picMk id="11" creationId="{79F166E1-B587-0795-F0AA-D8FCD274C0A7}"/>
          </ac:picMkLst>
        </pc:picChg>
        <pc:picChg chg="del">
          <ac:chgData name="BERGER Sophie (RTD)" userId="3ffbaf00-1b58-4bd9-a81d-9f3c033658e0" providerId="ADAL" clId="{7CF885A9-7E61-43FB-8211-710A3B492891}" dt="2025-11-06T17:23:07.400" v="5938" actId="478"/>
          <ac:picMkLst>
            <pc:docMk/>
            <pc:sldMk cId="4031641298" sldId="2147478803"/>
            <ac:picMk id="13" creationId="{1F123DC7-1100-FC6A-C118-4A4AA5BF618F}"/>
          </ac:picMkLst>
        </pc:picChg>
        <pc:picChg chg="add del mod">
          <ac:chgData name="BERGER Sophie (RTD)" userId="3ffbaf00-1b58-4bd9-a81d-9f3c033658e0" providerId="ADAL" clId="{7CF885A9-7E61-43FB-8211-710A3B492891}" dt="2025-11-06T17:32:14.792" v="6348" actId="478"/>
          <ac:picMkLst>
            <pc:docMk/>
            <pc:sldMk cId="4031641298" sldId="2147478803"/>
            <ac:picMk id="14" creationId="{3FF39791-F9AF-5E7E-872A-E25BC39D5A54}"/>
          </ac:picMkLst>
        </pc:picChg>
        <pc:picChg chg="del">
          <ac:chgData name="BERGER Sophie (RTD)" userId="3ffbaf00-1b58-4bd9-a81d-9f3c033658e0" providerId="ADAL" clId="{7CF885A9-7E61-43FB-8211-710A3B492891}" dt="2025-11-06T17:23:02.680" v="5936" actId="478"/>
          <ac:picMkLst>
            <pc:docMk/>
            <pc:sldMk cId="4031641298" sldId="2147478803"/>
            <ac:picMk id="15" creationId="{320F14EE-3303-16C1-19D8-E282E4FF5E07}"/>
          </ac:picMkLst>
        </pc:picChg>
        <pc:picChg chg="add mod">
          <ac:chgData name="BERGER Sophie (RTD)" userId="3ffbaf00-1b58-4bd9-a81d-9f3c033658e0" providerId="ADAL" clId="{7CF885A9-7E61-43FB-8211-710A3B492891}" dt="2025-11-06T17:32:47.910" v="6356" actId="1076"/>
          <ac:picMkLst>
            <pc:docMk/>
            <pc:sldMk cId="4031641298" sldId="2147478803"/>
            <ac:picMk id="17" creationId="{6CC932B4-9213-F16E-6307-92A490EBD62B}"/>
          </ac:picMkLst>
        </pc:picChg>
        <pc:picChg chg="add mod">
          <ac:chgData name="BERGER Sophie (RTD)" userId="3ffbaf00-1b58-4bd9-a81d-9f3c033658e0" providerId="ADAL" clId="{7CF885A9-7E61-43FB-8211-710A3B492891}" dt="2025-11-06T17:32:03.902" v="6346"/>
          <ac:picMkLst>
            <pc:docMk/>
            <pc:sldMk cId="4031641298" sldId="2147478803"/>
            <ac:picMk id="20" creationId="{4AAFFF64-1ED4-620C-BA52-03B150952F13}"/>
          </ac:picMkLst>
        </pc:picChg>
        <pc:picChg chg="add mod">
          <ac:chgData name="BERGER Sophie (RTD)" userId="3ffbaf00-1b58-4bd9-a81d-9f3c033658e0" providerId="ADAL" clId="{7CF885A9-7E61-43FB-8211-710A3B492891}" dt="2025-11-06T17:32:34.559" v="6353" actId="1076"/>
          <ac:picMkLst>
            <pc:docMk/>
            <pc:sldMk cId="4031641298" sldId="2147478803"/>
            <ac:picMk id="21" creationId="{7B442744-EA4A-3901-0971-BBE3B11BA4BE}"/>
          </ac:picMkLst>
        </pc:picChg>
      </pc:sldChg>
      <pc:sldChg chg="modSp add del">
        <pc:chgData name="BERGER Sophie (RTD)" userId="3ffbaf00-1b58-4bd9-a81d-9f3c033658e0" providerId="ADAL" clId="{7CF885A9-7E61-43FB-8211-710A3B492891}" dt="2025-11-06T17:33:21.689" v="6363" actId="47"/>
        <pc:sldMkLst>
          <pc:docMk/>
          <pc:sldMk cId="756507669" sldId="2147478808"/>
        </pc:sldMkLst>
        <pc:spChg chg="mod">
          <ac:chgData name="BERGER Sophie (RTD)" userId="3ffbaf00-1b58-4bd9-a81d-9f3c033658e0" providerId="ADAL" clId="{7CF885A9-7E61-43FB-8211-710A3B492891}" dt="2025-11-06T17:30:22.201" v="6272" actId="1076"/>
          <ac:spMkLst>
            <pc:docMk/>
            <pc:sldMk cId="756507669" sldId="2147478808"/>
            <ac:spMk id="12" creationId="{E4A38445-7B99-8842-1BC1-45DE5359856C}"/>
          </ac:spMkLst>
        </pc:spChg>
        <pc:spChg chg="mod">
          <ac:chgData name="BERGER Sophie (RTD)" userId="3ffbaf00-1b58-4bd9-a81d-9f3c033658e0" providerId="ADAL" clId="{7CF885A9-7E61-43FB-8211-710A3B492891}" dt="2025-11-06T17:30:22.201" v="6272" actId="1076"/>
          <ac:spMkLst>
            <pc:docMk/>
            <pc:sldMk cId="756507669" sldId="2147478808"/>
            <ac:spMk id="14" creationId="{F23614F1-E6F7-0685-A8E4-8C9B1E093B9A}"/>
          </ac:spMkLst>
        </pc:spChg>
        <pc:spChg chg="mod">
          <ac:chgData name="BERGER Sophie (RTD)" userId="3ffbaf00-1b58-4bd9-a81d-9f3c033658e0" providerId="ADAL" clId="{7CF885A9-7E61-43FB-8211-710A3B492891}" dt="2025-11-06T17:30:22.201" v="6272" actId="1076"/>
          <ac:spMkLst>
            <pc:docMk/>
            <pc:sldMk cId="756507669" sldId="2147478808"/>
            <ac:spMk id="15" creationId="{90C3ED70-4945-BA84-D401-C6C63669F65B}"/>
          </ac:spMkLst>
        </pc:spChg>
        <pc:spChg chg="mod">
          <ac:chgData name="BERGER Sophie (RTD)" userId="3ffbaf00-1b58-4bd9-a81d-9f3c033658e0" providerId="ADAL" clId="{7CF885A9-7E61-43FB-8211-710A3B492891}" dt="2025-11-06T17:30:22.201" v="6272" actId="1076"/>
          <ac:spMkLst>
            <pc:docMk/>
            <pc:sldMk cId="756507669" sldId="2147478808"/>
            <ac:spMk id="17" creationId="{F7F316F3-7BB9-D0F4-A3CB-D12DA4E7C086}"/>
          </ac:spMkLst>
        </pc:spChg>
        <pc:spChg chg="mod">
          <ac:chgData name="BERGER Sophie (RTD)" userId="3ffbaf00-1b58-4bd9-a81d-9f3c033658e0" providerId="ADAL" clId="{7CF885A9-7E61-43FB-8211-710A3B492891}" dt="2025-11-06T17:30:22.201" v="6272" actId="1076"/>
          <ac:spMkLst>
            <pc:docMk/>
            <pc:sldMk cId="756507669" sldId="2147478808"/>
            <ac:spMk id="21" creationId="{05FBC868-A2C7-592F-E1F8-FBD01521B96C}"/>
          </ac:spMkLst>
        </pc:spChg>
        <pc:spChg chg="mod">
          <ac:chgData name="BERGER Sophie (RTD)" userId="3ffbaf00-1b58-4bd9-a81d-9f3c033658e0" providerId="ADAL" clId="{7CF885A9-7E61-43FB-8211-710A3B492891}" dt="2025-11-06T17:30:22.201" v="6272" actId="1076"/>
          <ac:spMkLst>
            <pc:docMk/>
            <pc:sldMk cId="756507669" sldId="2147478808"/>
            <ac:spMk id="23" creationId="{26BB44EA-37E3-4348-D153-ED7E2596F75D}"/>
          </ac:spMkLst>
        </pc:spChg>
        <pc:spChg chg="mod">
          <ac:chgData name="BERGER Sophie (RTD)" userId="3ffbaf00-1b58-4bd9-a81d-9f3c033658e0" providerId="ADAL" clId="{7CF885A9-7E61-43FB-8211-710A3B492891}" dt="2025-11-06T17:30:22.201" v="6272" actId="1076"/>
          <ac:spMkLst>
            <pc:docMk/>
            <pc:sldMk cId="756507669" sldId="2147478808"/>
            <ac:spMk id="24" creationId="{C3E9949D-37AF-0B01-6122-7A16C3749402}"/>
          </ac:spMkLst>
        </pc:spChg>
        <pc:spChg chg="mod">
          <ac:chgData name="BERGER Sophie (RTD)" userId="3ffbaf00-1b58-4bd9-a81d-9f3c033658e0" providerId="ADAL" clId="{7CF885A9-7E61-43FB-8211-710A3B492891}" dt="2025-11-06T17:30:22.201" v="6272" actId="1076"/>
          <ac:spMkLst>
            <pc:docMk/>
            <pc:sldMk cId="756507669" sldId="2147478808"/>
            <ac:spMk id="25" creationId="{6164D9AF-B449-45C1-EDE9-1B2F51CDB149}"/>
          </ac:spMkLst>
        </pc:spChg>
        <pc:spChg chg="mod">
          <ac:chgData name="BERGER Sophie (RTD)" userId="3ffbaf00-1b58-4bd9-a81d-9f3c033658e0" providerId="ADAL" clId="{7CF885A9-7E61-43FB-8211-710A3B492891}" dt="2025-11-06T17:30:22.201" v="6272" actId="1076"/>
          <ac:spMkLst>
            <pc:docMk/>
            <pc:sldMk cId="756507669" sldId="2147478808"/>
            <ac:spMk id="26" creationId="{E3F21D20-8495-F5F0-6179-69CA444F63D2}"/>
          </ac:spMkLst>
        </pc:spChg>
        <pc:spChg chg="mod">
          <ac:chgData name="BERGER Sophie (RTD)" userId="3ffbaf00-1b58-4bd9-a81d-9f3c033658e0" providerId="ADAL" clId="{7CF885A9-7E61-43FB-8211-710A3B492891}" dt="2025-11-06T17:30:22.201" v="6272" actId="1076"/>
          <ac:spMkLst>
            <pc:docMk/>
            <pc:sldMk cId="756507669" sldId="2147478808"/>
            <ac:spMk id="27" creationId="{EE3B3196-6DB4-B122-A2A6-F331E745CB84}"/>
          </ac:spMkLst>
        </pc:spChg>
      </pc:sldChg>
      <pc:sldChg chg="del">
        <pc:chgData name="BERGER Sophie (RTD)" userId="3ffbaf00-1b58-4bd9-a81d-9f3c033658e0" providerId="ADAL" clId="{7CF885A9-7E61-43FB-8211-710A3B492891}" dt="2025-11-06T17:21:46.903" v="5933" actId="2696"/>
        <pc:sldMkLst>
          <pc:docMk/>
          <pc:sldMk cId="3654602305" sldId="2147478808"/>
        </pc:sldMkLst>
      </pc:sldChg>
      <pc:sldChg chg="del">
        <pc:chgData name="BERGER Sophie (RTD)" userId="3ffbaf00-1b58-4bd9-a81d-9f3c033658e0" providerId="ADAL" clId="{7CF885A9-7E61-43FB-8211-710A3B492891}" dt="2025-11-06T17:21:46.903" v="5933" actId="2696"/>
        <pc:sldMkLst>
          <pc:docMk/>
          <pc:sldMk cId="1002968266" sldId="2147478809"/>
        </pc:sldMkLst>
      </pc:sldChg>
      <pc:sldChg chg="add del">
        <pc:chgData name="BERGER Sophie (RTD)" userId="3ffbaf00-1b58-4bd9-a81d-9f3c033658e0" providerId="ADAL" clId="{7CF885A9-7E61-43FB-8211-710A3B492891}" dt="2025-11-06T17:33:22.923" v="6364" actId="47"/>
        <pc:sldMkLst>
          <pc:docMk/>
          <pc:sldMk cId="2167118518" sldId="2147478809"/>
        </pc:sldMkLst>
      </pc:sldChg>
      <pc:sldChg chg="add del">
        <pc:chgData name="BERGER Sophie (RTD)" userId="3ffbaf00-1b58-4bd9-a81d-9f3c033658e0" providerId="ADAL" clId="{7CF885A9-7E61-43FB-8211-710A3B492891}" dt="2025-11-06T17:33:24.161" v="6365" actId="47"/>
        <pc:sldMkLst>
          <pc:docMk/>
          <pc:sldMk cId="363423883" sldId="2147478810"/>
        </pc:sldMkLst>
      </pc:sldChg>
      <pc:sldChg chg="del">
        <pc:chgData name="BERGER Sophie (RTD)" userId="3ffbaf00-1b58-4bd9-a81d-9f3c033658e0" providerId="ADAL" clId="{7CF885A9-7E61-43FB-8211-710A3B492891}" dt="2025-11-06T17:21:46.903" v="5933" actId="2696"/>
        <pc:sldMkLst>
          <pc:docMk/>
          <pc:sldMk cId="1802511252" sldId="2147478810"/>
        </pc:sldMkLst>
      </pc:sldChg>
      <pc:sldChg chg="add del">
        <pc:chgData name="BERGER Sophie (RTD)" userId="3ffbaf00-1b58-4bd9-a81d-9f3c033658e0" providerId="ADAL" clId="{7CF885A9-7E61-43FB-8211-710A3B492891}" dt="2025-11-06T17:33:39.116" v="6366" actId="47"/>
        <pc:sldMkLst>
          <pc:docMk/>
          <pc:sldMk cId="3750175711" sldId="2147478811"/>
        </pc:sldMkLst>
      </pc:sldChg>
      <pc:sldChg chg="del">
        <pc:chgData name="BERGER Sophie (RTD)" userId="3ffbaf00-1b58-4bd9-a81d-9f3c033658e0" providerId="ADAL" clId="{7CF885A9-7E61-43FB-8211-710A3B492891}" dt="2025-11-06T17:21:46.903" v="5933" actId="2696"/>
        <pc:sldMkLst>
          <pc:docMk/>
          <pc:sldMk cId="3776941524" sldId="2147478811"/>
        </pc:sldMkLst>
      </pc:sldChg>
      <pc:sldMasterChg chg="del delSldLayout">
        <pc:chgData name="BERGER Sophie (RTD)" userId="3ffbaf00-1b58-4bd9-a81d-9f3c033658e0" providerId="ADAL" clId="{7CF885A9-7E61-43FB-8211-710A3B492891}" dt="2025-11-06T17:21:46.903" v="5933" actId="2696"/>
        <pc:sldMasterMkLst>
          <pc:docMk/>
          <pc:sldMasterMk cId="0" sldId="2147483659"/>
        </pc:sldMasterMkLst>
        <pc:sldLayoutChg chg="del">
          <pc:chgData name="BERGER Sophie (RTD)" userId="3ffbaf00-1b58-4bd9-a81d-9f3c033658e0" providerId="ADAL" clId="{7CF885A9-7E61-43FB-8211-710A3B492891}" dt="2025-11-06T17:21:46.903" v="5933" actId="2696"/>
          <pc:sldLayoutMkLst>
            <pc:docMk/>
            <pc:sldMasterMk cId="0" sldId="2147483659"/>
            <pc:sldLayoutMk cId="0" sldId="2147483648"/>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49"/>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0"/>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1"/>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2"/>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3"/>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4"/>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5"/>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6"/>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7"/>
          </pc:sldLayoutMkLst>
        </pc:sldLayoutChg>
        <pc:sldLayoutChg chg="del">
          <pc:chgData name="BERGER Sophie (RTD)" userId="3ffbaf00-1b58-4bd9-a81d-9f3c033658e0" providerId="ADAL" clId="{7CF885A9-7E61-43FB-8211-710A3B492891}" dt="2025-11-06T17:21:46.903" v="5933" actId="2696"/>
          <pc:sldLayoutMkLst>
            <pc:docMk/>
            <pc:sldMasterMk cId="0" sldId="2147483659"/>
            <pc:sldLayoutMk cId="0" sldId="2147483658"/>
          </pc:sldLayoutMkLst>
        </pc:sldLayoutChg>
      </pc:sldMasterChg>
      <pc:sldMasterChg chg="delSldLayout">
        <pc:chgData name="BERGER Sophie (RTD)" userId="3ffbaf00-1b58-4bd9-a81d-9f3c033658e0" providerId="ADAL" clId="{7CF885A9-7E61-43FB-8211-710A3B492891}" dt="2025-11-06T17:33:39.116" v="6366" actId="47"/>
        <pc:sldMasterMkLst>
          <pc:docMk/>
          <pc:sldMasterMk cId="4228155882" sldId="2147483706"/>
        </pc:sldMasterMkLst>
        <pc:sldLayoutChg chg="del">
          <pc:chgData name="BERGER Sophie (RTD)" userId="3ffbaf00-1b58-4bd9-a81d-9f3c033658e0" providerId="ADAL" clId="{7CF885A9-7E61-43FB-8211-710A3B492891}" dt="2025-11-05T15:03:06.072" v="425" actId="47"/>
          <pc:sldLayoutMkLst>
            <pc:docMk/>
            <pc:sldMasterMk cId="4228155882" sldId="2147483706"/>
            <pc:sldLayoutMk cId="3726890374" sldId="2147483757"/>
          </pc:sldLayoutMkLst>
        </pc:sldLayoutChg>
        <pc:sldLayoutChg chg="del">
          <pc:chgData name="BERGER Sophie (RTD)" userId="3ffbaf00-1b58-4bd9-a81d-9f3c033658e0" providerId="ADAL" clId="{7CF885A9-7E61-43FB-8211-710A3B492891}" dt="2025-11-06T17:33:39.116" v="6366" actId="47"/>
          <pc:sldLayoutMkLst>
            <pc:docMk/>
            <pc:sldMasterMk cId="4228155882" sldId="2147483706"/>
            <pc:sldLayoutMk cId="204048211" sldId="2147483812"/>
          </pc:sldLayoutMkLst>
        </pc:sldLayoutChg>
      </pc:sldMasterChg>
      <pc:sldMasterChg chg="del delSldLayout">
        <pc:chgData name="BERGER Sophie (RTD)" userId="3ffbaf00-1b58-4bd9-a81d-9f3c033658e0" providerId="ADAL" clId="{7CF885A9-7E61-43FB-8211-710A3B492891}" dt="2025-11-05T16:01:22.921" v="2142" actId="2696"/>
        <pc:sldMasterMkLst>
          <pc:docMk/>
          <pc:sldMasterMk cId="3174184805" sldId="2147483718"/>
        </pc:sldMasterMkLst>
        <pc:sldLayoutChg chg="del">
          <pc:chgData name="BERGER Sophie (RTD)" userId="3ffbaf00-1b58-4bd9-a81d-9f3c033658e0" providerId="ADAL" clId="{7CF885A9-7E61-43FB-8211-710A3B492891}" dt="2025-11-05T16:01:22.921" v="2142" actId="2696"/>
          <pc:sldLayoutMkLst>
            <pc:docMk/>
            <pc:sldMasterMk cId="3174184805" sldId="2147483718"/>
            <pc:sldLayoutMk cId="3742872695" sldId="2147483719"/>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543764280" sldId="2147483720"/>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379905661" sldId="2147483721"/>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790721231" sldId="2147483722"/>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13928883" sldId="2147483723"/>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919596232" sldId="2147483724"/>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404189068" sldId="2147483725"/>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599310923" sldId="2147483726"/>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444669883" sldId="2147483727"/>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042687698" sldId="2147483728"/>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005642636" sldId="2147483729"/>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230297925" sldId="2147483730"/>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012133109" sldId="2147483731"/>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103694752" sldId="2147483732"/>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563713008" sldId="2147483733"/>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648570119" sldId="2147483734"/>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446584477" sldId="2147483735"/>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854810001" sldId="2147483736"/>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64656871" sldId="2147483737"/>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042031020" sldId="2147483738"/>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211516232" sldId="2147483739"/>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081717672" sldId="2147483740"/>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75566262" sldId="2147483741"/>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1405647265" sldId="2147483742"/>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972133739" sldId="2147483743"/>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23195189" sldId="2147483744"/>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965655076" sldId="2147483745"/>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357050348" sldId="2147483746"/>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116081350" sldId="2147483747"/>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47591645" sldId="2147483748"/>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158094460" sldId="2147483749"/>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009737900" sldId="2147483750"/>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825352073" sldId="2147483751"/>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367041506" sldId="2147483752"/>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03092066" sldId="2147483753"/>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2707792611" sldId="2147483754"/>
          </pc:sldLayoutMkLst>
        </pc:sldLayoutChg>
        <pc:sldLayoutChg chg="del">
          <pc:chgData name="BERGER Sophie (RTD)" userId="3ffbaf00-1b58-4bd9-a81d-9f3c033658e0" providerId="ADAL" clId="{7CF885A9-7E61-43FB-8211-710A3B492891}" dt="2025-11-05T16:01:22.921" v="2142" actId="2696"/>
          <pc:sldLayoutMkLst>
            <pc:docMk/>
            <pc:sldMasterMk cId="3174184805" sldId="2147483718"/>
            <pc:sldLayoutMk cId="340817955" sldId="2147483755"/>
          </pc:sldLayoutMkLst>
        </pc:sldLayoutChg>
      </pc:sldMasterChg>
      <pc:sldMasterChg chg="delSldLayout">
        <pc:chgData name="BERGER Sophie (RTD)" userId="3ffbaf00-1b58-4bd9-a81d-9f3c033658e0" providerId="ADAL" clId="{7CF885A9-7E61-43FB-8211-710A3B492891}" dt="2025-11-05T15:06:11.282" v="563" actId="47"/>
        <pc:sldMasterMkLst>
          <pc:docMk/>
          <pc:sldMasterMk cId="75664172" sldId="2147483758"/>
        </pc:sldMasterMkLst>
        <pc:sldLayoutChg chg="del">
          <pc:chgData name="BERGER Sophie (RTD)" userId="3ffbaf00-1b58-4bd9-a81d-9f3c033658e0" providerId="ADAL" clId="{7CF885A9-7E61-43FB-8211-710A3B492891}" dt="2025-11-05T15:06:11.282" v="563" actId="47"/>
          <pc:sldLayoutMkLst>
            <pc:docMk/>
            <pc:sldMasterMk cId="75664172" sldId="2147483758"/>
            <pc:sldLayoutMk cId="532636968" sldId="2147483797"/>
          </pc:sldLayoutMkLst>
        </pc:sldLayoutChg>
      </pc:sldMasterChg>
      <pc:sldMasterChg chg="delSldLayout">
        <pc:chgData name="BERGER Sophie (RTD)" userId="3ffbaf00-1b58-4bd9-a81d-9f3c033658e0" providerId="ADAL" clId="{7CF885A9-7E61-43FB-8211-710A3B492891}" dt="2025-11-06T16:26:26.904" v="5653" actId="47"/>
        <pc:sldMasterMkLst>
          <pc:docMk/>
          <pc:sldMasterMk cId="459720850" sldId="2147483801"/>
        </pc:sldMasterMkLst>
        <pc:sldLayoutChg chg="del">
          <pc:chgData name="BERGER Sophie (RTD)" userId="3ffbaf00-1b58-4bd9-a81d-9f3c033658e0" providerId="ADAL" clId="{7CF885A9-7E61-43FB-8211-710A3B492891}" dt="2025-11-06T16:26:26.904" v="5653" actId="47"/>
          <pc:sldLayoutMkLst>
            <pc:docMk/>
            <pc:sldMasterMk cId="459720850" sldId="2147483801"/>
            <pc:sldLayoutMk cId="243570390" sldId="2147483675"/>
          </pc:sldLayoutMkLst>
        </pc:sldLayoutChg>
        <pc:sldLayoutChg chg="del">
          <pc:chgData name="BERGER Sophie (RTD)" userId="3ffbaf00-1b58-4bd9-a81d-9f3c033658e0" providerId="ADAL" clId="{7CF885A9-7E61-43FB-8211-710A3B492891}" dt="2025-11-05T11:56:28.595" v="2" actId="47"/>
          <pc:sldLayoutMkLst>
            <pc:docMk/>
            <pc:sldMasterMk cId="459720850" sldId="2147483801"/>
            <pc:sldLayoutMk cId="1098602821" sldId="214748370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DF030-216D-4182-BA6D-375924867AFF}"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IE"/>
        </a:p>
      </dgm:t>
    </dgm:pt>
    <dgm:pt modelId="{B629486D-454E-4476-8B1C-6433E31AF594}">
      <dgm:prSet phldrT="[Text]"/>
      <dgm:spPr>
        <a:solidFill>
          <a:schemeClr val="accent1">
            <a:lumMod val="20000"/>
            <a:lumOff val="80000"/>
          </a:schemeClr>
        </a:solidFill>
      </dgm:spPr>
      <dgm:t>
        <a:bodyPr/>
        <a:lstStyle/>
        <a:p>
          <a:r>
            <a:rPr lang="en-IE">
              <a:solidFill>
                <a:schemeClr val="tx1"/>
              </a:solidFill>
            </a:rPr>
            <a:t>UE : continent </a:t>
          </a:r>
          <a:r>
            <a:rPr lang="en-IE" err="1">
              <a:solidFill>
                <a:schemeClr val="tx1"/>
              </a:solidFill>
            </a:rPr>
            <a:t>résilient</a:t>
          </a:r>
          <a:r>
            <a:rPr lang="en-IE">
              <a:solidFill>
                <a:schemeClr val="tx1"/>
              </a:solidFill>
            </a:rPr>
            <a:t> </a:t>
          </a:r>
          <a:r>
            <a:rPr lang="en-IE" err="1">
              <a:solidFill>
                <a:schemeClr val="tx1"/>
              </a:solidFill>
            </a:rPr>
            <a:t>d’ici</a:t>
          </a:r>
          <a:r>
            <a:rPr lang="en-IE">
              <a:solidFill>
                <a:schemeClr val="tx1"/>
              </a:solidFill>
            </a:rPr>
            <a:t> 2050</a:t>
          </a:r>
        </a:p>
      </dgm:t>
    </dgm:pt>
    <dgm:pt modelId="{F9B35F72-BFA1-4061-A67B-FF574A67F9C7}" type="parTrans" cxnId="{6B637F7A-68B9-41AA-8564-3C4C1C9E04DC}">
      <dgm:prSet/>
      <dgm:spPr/>
      <dgm:t>
        <a:bodyPr/>
        <a:lstStyle/>
        <a:p>
          <a:endParaRPr lang="en-IE"/>
        </a:p>
      </dgm:t>
    </dgm:pt>
    <dgm:pt modelId="{1ACC1706-1D9C-4603-ACD9-175F5C18E05F}" type="sibTrans" cxnId="{6B637F7A-68B9-41AA-8564-3C4C1C9E04DC}">
      <dgm:prSet/>
      <dgm:spPr/>
      <dgm:t>
        <a:bodyPr/>
        <a:lstStyle/>
        <a:p>
          <a:endParaRPr lang="en-IE"/>
        </a:p>
      </dgm:t>
    </dgm:pt>
    <dgm:pt modelId="{9EE8C11E-1AE6-4A6E-BEF5-B3417C45EFFD}">
      <dgm:prSet phldrT="[Text]"/>
      <dgm:spPr>
        <a:solidFill>
          <a:schemeClr val="accent1">
            <a:lumMod val="60000"/>
            <a:lumOff val="40000"/>
          </a:schemeClr>
        </a:solidFill>
      </dgm:spPr>
      <dgm:t>
        <a:bodyPr/>
        <a:lstStyle/>
        <a:p>
          <a:r>
            <a:rPr lang="en-IE">
              <a:solidFill>
                <a:schemeClr val="tx1"/>
              </a:solidFill>
            </a:rPr>
            <a:t>National: </a:t>
          </a:r>
          <a:r>
            <a:rPr lang="en-IE">
              <a:solidFill>
                <a:schemeClr val="tx1"/>
              </a:solidFill>
              <a:latin typeface="Arial"/>
            </a:rPr>
            <a:t>stratégies</a:t>
          </a:r>
          <a:r>
            <a:rPr lang="en-IE">
              <a:solidFill>
                <a:schemeClr val="tx1"/>
              </a:solidFill>
            </a:rPr>
            <a:t> et plans </a:t>
          </a:r>
          <a:r>
            <a:rPr lang="en-IE" err="1">
              <a:solidFill>
                <a:schemeClr val="tx1"/>
              </a:solidFill>
            </a:rPr>
            <a:t>d’adaptation</a:t>
          </a:r>
          <a:endParaRPr lang="en-IE">
            <a:solidFill>
              <a:schemeClr val="tx1"/>
            </a:solidFill>
          </a:endParaRPr>
        </a:p>
      </dgm:t>
    </dgm:pt>
    <dgm:pt modelId="{48D4F2D5-1BF4-4B58-915A-E965AD5465A9}" type="parTrans" cxnId="{231F0AF3-064C-4796-9BB3-B0D6D55DCD38}">
      <dgm:prSet/>
      <dgm:spPr/>
      <dgm:t>
        <a:bodyPr/>
        <a:lstStyle/>
        <a:p>
          <a:endParaRPr lang="en-IE"/>
        </a:p>
      </dgm:t>
    </dgm:pt>
    <dgm:pt modelId="{41E5DE48-15DF-49A8-BA7B-EBFAFA183C42}" type="sibTrans" cxnId="{231F0AF3-064C-4796-9BB3-B0D6D55DCD38}">
      <dgm:prSet/>
      <dgm:spPr/>
      <dgm:t>
        <a:bodyPr/>
        <a:lstStyle/>
        <a:p>
          <a:endParaRPr lang="en-IE"/>
        </a:p>
      </dgm:t>
    </dgm:pt>
    <dgm:pt modelId="{531880A5-9144-4AB9-B50A-252AD49775F6}">
      <dgm:prSet phldrT="[Text]"/>
      <dgm:spPr/>
      <dgm:t>
        <a:bodyPr/>
        <a:lstStyle/>
        <a:p>
          <a:r>
            <a:rPr lang="en-IE" err="1">
              <a:latin typeface="Arial"/>
            </a:rPr>
            <a:t>Régional</a:t>
          </a:r>
          <a:r>
            <a:rPr lang="en-IE"/>
            <a:t>/local</a:t>
          </a:r>
        </a:p>
      </dgm:t>
    </dgm:pt>
    <dgm:pt modelId="{D349F5A3-DDDB-43C3-8A37-31B5F9419F5D}" type="parTrans" cxnId="{8A0403C7-3F38-4645-A97F-0426560B4DC9}">
      <dgm:prSet/>
      <dgm:spPr/>
      <dgm:t>
        <a:bodyPr/>
        <a:lstStyle/>
        <a:p>
          <a:endParaRPr lang="en-IE"/>
        </a:p>
      </dgm:t>
    </dgm:pt>
    <dgm:pt modelId="{A8E0C268-6EF1-4D60-B71B-A3EA66CFF3EB}" type="sibTrans" cxnId="{8A0403C7-3F38-4645-A97F-0426560B4DC9}">
      <dgm:prSet/>
      <dgm:spPr/>
      <dgm:t>
        <a:bodyPr/>
        <a:lstStyle/>
        <a:p>
          <a:endParaRPr lang="en-IE"/>
        </a:p>
      </dgm:t>
    </dgm:pt>
    <dgm:pt modelId="{F60FA856-F564-440F-B99B-7AB45DB14B05}">
      <dgm:prSet phldrT="[Text]"/>
      <dgm:spPr/>
      <dgm:t>
        <a:bodyPr/>
        <a:lstStyle/>
        <a:p>
          <a:pPr rtl="0"/>
          <a:r>
            <a:rPr lang="en-IE">
              <a:latin typeface="Arial"/>
            </a:rPr>
            <a:t>Impacts </a:t>
          </a:r>
          <a:r>
            <a:rPr lang="en-IE" err="1">
              <a:latin typeface="Arial"/>
            </a:rPr>
            <a:t>ressentis</a:t>
          </a:r>
          <a:endParaRPr lang="en-IE"/>
        </a:p>
      </dgm:t>
    </dgm:pt>
    <dgm:pt modelId="{EA353A33-6F9D-4FB5-A780-C5413448E661}" type="parTrans" cxnId="{C3AE2415-3C52-48EA-8CAF-F290931B3872}">
      <dgm:prSet/>
      <dgm:spPr/>
      <dgm:t>
        <a:bodyPr/>
        <a:lstStyle/>
        <a:p>
          <a:endParaRPr lang="en-IE"/>
        </a:p>
      </dgm:t>
    </dgm:pt>
    <dgm:pt modelId="{9A58CCBD-8DD4-4F62-AB5A-054ABCAD98F7}" type="sibTrans" cxnId="{C3AE2415-3C52-48EA-8CAF-F290931B3872}">
      <dgm:prSet/>
      <dgm:spPr/>
      <dgm:t>
        <a:bodyPr/>
        <a:lstStyle/>
        <a:p>
          <a:endParaRPr lang="en-IE"/>
        </a:p>
      </dgm:t>
    </dgm:pt>
    <dgm:pt modelId="{A6B9D643-C3BF-4C93-8328-77EE377606AA}">
      <dgm:prSet phldrT="[Text]"/>
      <dgm:spPr/>
      <dgm:t>
        <a:bodyPr/>
        <a:lstStyle/>
        <a:p>
          <a:r>
            <a:rPr lang="en-IE" err="1">
              <a:latin typeface="Arial"/>
            </a:rPr>
            <a:t>Besoins</a:t>
          </a:r>
          <a:r>
            <a:rPr lang="en-IE"/>
            <a:t> </a:t>
          </a:r>
          <a:r>
            <a:rPr lang="en-IE" err="1"/>
            <a:t>d’action</a:t>
          </a:r>
          <a:endParaRPr lang="en-IE"/>
        </a:p>
      </dgm:t>
    </dgm:pt>
    <dgm:pt modelId="{8D59A01A-BA2C-4378-A73B-BAB07D3F7403}" type="parTrans" cxnId="{A21C5B8D-B3C4-4ABD-9800-DCBA1CF7A5E9}">
      <dgm:prSet/>
      <dgm:spPr/>
      <dgm:t>
        <a:bodyPr/>
        <a:lstStyle/>
        <a:p>
          <a:endParaRPr lang="en-IE"/>
        </a:p>
      </dgm:t>
    </dgm:pt>
    <dgm:pt modelId="{ED0E2421-119B-4B67-8703-5F8E7CA90627}" type="sibTrans" cxnId="{A21C5B8D-B3C4-4ABD-9800-DCBA1CF7A5E9}">
      <dgm:prSet/>
      <dgm:spPr/>
      <dgm:t>
        <a:bodyPr/>
        <a:lstStyle/>
        <a:p>
          <a:endParaRPr lang="en-IE"/>
        </a:p>
      </dgm:t>
    </dgm:pt>
    <dgm:pt modelId="{8C2FA929-68B8-4EED-AD58-10EE37E824DF}" type="pres">
      <dgm:prSet presAssocID="{454DF030-216D-4182-BA6D-375924867AFF}" presName="Name0" presStyleCnt="0">
        <dgm:presLayoutVars>
          <dgm:chMax val="3"/>
          <dgm:chPref val="1"/>
          <dgm:dir/>
          <dgm:animLvl val="lvl"/>
          <dgm:resizeHandles/>
        </dgm:presLayoutVars>
      </dgm:prSet>
      <dgm:spPr/>
    </dgm:pt>
    <dgm:pt modelId="{2B3819BF-2B15-4850-B53C-C40D26EE0FD9}" type="pres">
      <dgm:prSet presAssocID="{454DF030-216D-4182-BA6D-375924867AFF}" presName="outerBox" presStyleCnt="0"/>
      <dgm:spPr/>
    </dgm:pt>
    <dgm:pt modelId="{7E9A6FFA-AEB6-460A-9777-905DE208EB89}" type="pres">
      <dgm:prSet presAssocID="{454DF030-216D-4182-BA6D-375924867AFF}" presName="outerBoxParent" presStyleLbl="node1" presStyleIdx="0" presStyleCnt="3"/>
      <dgm:spPr/>
    </dgm:pt>
    <dgm:pt modelId="{47427381-47B5-4154-857E-53ADF417F8A0}" type="pres">
      <dgm:prSet presAssocID="{454DF030-216D-4182-BA6D-375924867AFF}" presName="outerBoxChildren" presStyleCnt="0"/>
      <dgm:spPr/>
    </dgm:pt>
    <dgm:pt modelId="{5264E2BE-0A0B-4657-9C68-BB52FEE86E5F}" type="pres">
      <dgm:prSet presAssocID="{454DF030-216D-4182-BA6D-375924867AFF}" presName="middleBox" presStyleCnt="0"/>
      <dgm:spPr/>
    </dgm:pt>
    <dgm:pt modelId="{DF47BA4B-9B15-4FA9-9914-553E9D0DE771}" type="pres">
      <dgm:prSet presAssocID="{454DF030-216D-4182-BA6D-375924867AFF}" presName="middleBoxParent" presStyleLbl="node1" presStyleIdx="1" presStyleCnt="3"/>
      <dgm:spPr/>
    </dgm:pt>
    <dgm:pt modelId="{07EDF175-FBB5-45C7-9592-B4BA9B3E0708}" type="pres">
      <dgm:prSet presAssocID="{454DF030-216D-4182-BA6D-375924867AFF}" presName="middleBoxChildren" presStyleCnt="0"/>
      <dgm:spPr/>
    </dgm:pt>
    <dgm:pt modelId="{B9861516-0A86-4952-9365-977A0AC6982D}" type="pres">
      <dgm:prSet presAssocID="{454DF030-216D-4182-BA6D-375924867AFF}" presName="centerBox" presStyleCnt="0"/>
      <dgm:spPr/>
    </dgm:pt>
    <dgm:pt modelId="{A6479938-E448-4B77-BC28-76AC14E2DA14}" type="pres">
      <dgm:prSet presAssocID="{454DF030-216D-4182-BA6D-375924867AFF}" presName="centerBoxParent" presStyleLbl="node1" presStyleIdx="2" presStyleCnt="3"/>
      <dgm:spPr/>
    </dgm:pt>
    <dgm:pt modelId="{AC6245F8-490E-432A-B90F-706376F68FFA}" type="pres">
      <dgm:prSet presAssocID="{454DF030-216D-4182-BA6D-375924867AFF}" presName="centerBoxChildren" presStyleCnt="0"/>
      <dgm:spPr/>
    </dgm:pt>
    <dgm:pt modelId="{2AC92652-400E-48C8-9BD3-5797C63D99DD}" type="pres">
      <dgm:prSet presAssocID="{F60FA856-F564-440F-B99B-7AB45DB14B05}" presName="cChild" presStyleLbl="fgAcc1" presStyleIdx="0" presStyleCnt="2">
        <dgm:presLayoutVars>
          <dgm:bulletEnabled val="1"/>
        </dgm:presLayoutVars>
      </dgm:prSet>
      <dgm:spPr/>
    </dgm:pt>
    <dgm:pt modelId="{E9A000EB-2B35-4EAF-BE04-8B68AD2729F5}" type="pres">
      <dgm:prSet presAssocID="{9A58CCBD-8DD4-4F62-AB5A-054ABCAD98F7}" presName="centerSibTrans" presStyleCnt="0"/>
      <dgm:spPr/>
    </dgm:pt>
    <dgm:pt modelId="{F0832120-85F4-4479-A79E-BD27E1DE23B2}" type="pres">
      <dgm:prSet presAssocID="{A6B9D643-C3BF-4C93-8328-77EE377606AA}" presName="cChild" presStyleLbl="fgAcc1" presStyleIdx="1" presStyleCnt="2">
        <dgm:presLayoutVars>
          <dgm:bulletEnabled val="1"/>
        </dgm:presLayoutVars>
      </dgm:prSet>
      <dgm:spPr/>
    </dgm:pt>
  </dgm:ptLst>
  <dgm:cxnLst>
    <dgm:cxn modelId="{C3AE2415-3C52-48EA-8CAF-F290931B3872}" srcId="{531880A5-9144-4AB9-B50A-252AD49775F6}" destId="{F60FA856-F564-440F-B99B-7AB45DB14B05}" srcOrd="0" destOrd="0" parTransId="{EA353A33-6F9D-4FB5-A780-C5413448E661}" sibTransId="{9A58CCBD-8DD4-4F62-AB5A-054ABCAD98F7}"/>
    <dgm:cxn modelId="{502F2728-48EE-4AB8-8F98-97AE32524540}" type="presOf" srcId="{A6B9D643-C3BF-4C93-8328-77EE377606AA}" destId="{F0832120-85F4-4479-A79E-BD27E1DE23B2}" srcOrd="0" destOrd="0" presId="urn:microsoft.com/office/officeart/2005/8/layout/target2"/>
    <dgm:cxn modelId="{6B637F7A-68B9-41AA-8564-3C4C1C9E04DC}" srcId="{454DF030-216D-4182-BA6D-375924867AFF}" destId="{B629486D-454E-4476-8B1C-6433E31AF594}" srcOrd="0" destOrd="0" parTransId="{F9B35F72-BFA1-4061-A67B-FF574A67F9C7}" sibTransId="{1ACC1706-1D9C-4603-ACD9-175F5C18E05F}"/>
    <dgm:cxn modelId="{A21C5B8D-B3C4-4ABD-9800-DCBA1CF7A5E9}" srcId="{531880A5-9144-4AB9-B50A-252AD49775F6}" destId="{A6B9D643-C3BF-4C93-8328-77EE377606AA}" srcOrd="1" destOrd="0" parTransId="{8D59A01A-BA2C-4378-A73B-BAB07D3F7403}" sibTransId="{ED0E2421-119B-4B67-8703-5F8E7CA90627}"/>
    <dgm:cxn modelId="{60705DA2-1A93-4F20-91EE-86954052B774}" type="presOf" srcId="{531880A5-9144-4AB9-B50A-252AD49775F6}" destId="{A6479938-E448-4B77-BC28-76AC14E2DA14}" srcOrd="0" destOrd="0" presId="urn:microsoft.com/office/officeart/2005/8/layout/target2"/>
    <dgm:cxn modelId="{8A0403C7-3F38-4645-A97F-0426560B4DC9}" srcId="{454DF030-216D-4182-BA6D-375924867AFF}" destId="{531880A5-9144-4AB9-B50A-252AD49775F6}" srcOrd="2" destOrd="0" parTransId="{D349F5A3-DDDB-43C3-8A37-31B5F9419F5D}" sibTransId="{A8E0C268-6EF1-4D60-B71B-A3EA66CFF3EB}"/>
    <dgm:cxn modelId="{D45AD5CC-F526-48DF-95DD-6A2521B1F807}" type="presOf" srcId="{B629486D-454E-4476-8B1C-6433E31AF594}" destId="{7E9A6FFA-AEB6-460A-9777-905DE208EB89}" srcOrd="0" destOrd="0" presId="urn:microsoft.com/office/officeart/2005/8/layout/target2"/>
    <dgm:cxn modelId="{56E5E5CD-CAE5-46E6-B02B-CB446D497AA1}" type="presOf" srcId="{F60FA856-F564-440F-B99B-7AB45DB14B05}" destId="{2AC92652-400E-48C8-9BD3-5797C63D99DD}" srcOrd="0" destOrd="0" presId="urn:microsoft.com/office/officeart/2005/8/layout/target2"/>
    <dgm:cxn modelId="{231F0AF3-064C-4796-9BB3-B0D6D55DCD38}" srcId="{454DF030-216D-4182-BA6D-375924867AFF}" destId="{9EE8C11E-1AE6-4A6E-BEF5-B3417C45EFFD}" srcOrd="1" destOrd="0" parTransId="{48D4F2D5-1BF4-4B58-915A-E965AD5465A9}" sibTransId="{41E5DE48-15DF-49A8-BA7B-EBFAFA183C42}"/>
    <dgm:cxn modelId="{213A3FF4-3352-4F65-916F-89CF31F1C748}" type="presOf" srcId="{9EE8C11E-1AE6-4A6E-BEF5-B3417C45EFFD}" destId="{DF47BA4B-9B15-4FA9-9914-553E9D0DE771}" srcOrd="0" destOrd="0" presId="urn:microsoft.com/office/officeart/2005/8/layout/target2"/>
    <dgm:cxn modelId="{14876BFE-74BE-4FE7-B9E7-4BB4772BB68F}" type="presOf" srcId="{454DF030-216D-4182-BA6D-375924867AFF}" destId="{8C2FA929-68B8-4EED-AD58-10EE37E824DF}" srcOrd="0" destOrd="0" presId="urn:microsoft.com/office/officeart/2005/8/layout/target2"/>
    <dgm:cxn modelId="{D516BCC7-8978-4EC3-A6C7-4029C1AA8CD9}" type="presParOf" srcId="{8C2FA929-68B8-4EED-AD58-10EE37E824DF}" destId="{2B3819BF-2B15-4850-B53C-C40D26EE0FD9}" srcOrd="0" destOrd="0" presId="urn:microsoft.com/office/officeart/2005/8/layout/target2"/>
    <dgm:cxn modelId="{F98912B9-62F0-4D46-8BE1-76A699C748AC}" type="presParOf" srcId="{2B3819BF-2B15-4850-B53C-C40D26EE0FD9}" destId="{7E9A6FFA-AEB6-460A-9777-905DE208EB89}" srcOrd="0" destOrd="0" presId="urn:microsoft.com/office/officeart/2005/8/layout/target2"/>
    <dgm:cxn modelId="{1D1477D3-646A-4D12-A0B0-AA671094EA0A}" type="presParOf" srcId="{2B3819BF-2B15-4850-B53C-C40D26EE0FD9}" destId="{47427381-47B5-4154-857E-53ADF417F8A0}" srcOrd="1" destOrd="0" presId="urn:microsoft.com/office/officeart/2005/8/layout/target2"/>
    <dgm:cxn modelId="{7AD6909F-BD56-4118-B578-4804E4B5E190}" type="presParOf" srcId="{8C2FA929-68B8-4EED-AD58-10EE37E824DF}" destId="{5264E2BE-0A0B-4657-9C68-BB52FEE86E5F}" srcOrd="1" destOrd="0" presId="urn:microsoft.com/office/officeart/2005/8/layout/target2"/>
    <dgm:cxn modelId="{F653F423-987E-451A-A79B-41B18A289549}" type="presParOf" srcId="{5264E2BE-0A0B-4657-9C68-BB52FEE86E5F}" destId="{DF47BA4B-9B15-4FA9-9914-553E9D0DE771}" srcOrd="0" destOrd="0" presId="urn:microsoft.com/office/officeart/2005/8/layout/target2"/>
    <dgm:cxn modelId="{922773A5-D38A-473D-95A2-A6260C1269C9}" type="presParOf" srcId="{5264E2BE-0A0B-4657-9C68-BB52FEE86E5F}" destId="{07EDF175-FBB5-45C7-9592-B4BA9B3E0708}" srcOrd="1" destOrd="0" presId="urn:microsoft.com/office/officeart/2005/8/layout/target2"/>
    <dgm:cxn modelId="{5BE5E166-99B1-45FD-85B8-B27DF578D783}" type="presParOf" srcId="{8C2FA929-68B8-4EED-AD58-10EE37E824DF}" destId="{B9861516-0A86-4952-9365-977A0AC6982D}" srcOrd="2" destOrd="0" presId="urn:microsoft.com/office/officeart/2005/8/layout/target2"/>
    <dgm:cxn modelId="{861E97BF-C513-4CEF-AC08-E698987B1E67}" type="presParOf" srcId="{B9861516-0A86-4952-9365-977A0AC6982D}" destId="{A6479938-E448-4B77-BC28-76AC14E2DA14}" srcOrd="0" destOrd="0" presId="urn:microsoft.com/office/officeart/2005/8/layout/target2"/>
    <dgm:cxn modelId="{8BC21401-A203-41DE-9D81-CA7FEBB4A9CC}" type="presParOf" srcId="{B9861516-0A86-4952-9365-977A0AC6982D}" destId="{AC6245F8-490E-432A-B90F-706376F68FFA}" srcOrd="1" destOrd="0" presId="urn:microsoft.com/office/officeart/2005/8/layout/target2"/>
    <dgm:cxn modelId="{ECF94EEA-450D-4AD1-A70A-36FF6DE7DE83}" type="presParOf" srcId="{AC6245F8-490E-432A-B90F-706376F68FFA}" destId="{2AC92652-400E-48C8-9BD3-5797C63D99DD}" srcOrd="0" destOrd="0" presId="urn:microsoft.com/office/officeart/2005/8/layout/target2"/>
    <dgm:cxn modelId="{B508E120-B50D-4D74-8C49-8CF054B9F290}" type="presParOf" srcId="{AC6245F8-490E-432A-B90F-706376F68FFA}" destId="{E9A000EB-2B35-4EAF-BE04-8B68AD2729F5}" srcOrd="1" destOrd="0" presId="urn:microsoft.com/office/officeart/2005/8/layout/target2"/>
    <dgm:cxn modelId="{09CD7F09-5D45-4AA8-8CF4-C63F3E9D046F}" type="presParOf" srcId="{AC6245F8-490E-432A-B90F-706376F68FFA}" destId="{F0832120-85F4-4479-A79E-BD27E1DE23B2}"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A850B-FF0F-433B-93F5-16B7E3EC113D}"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0E79959D-E466-4D26-A5F1-B22F89EBDBFA}">
      <dgm:prSet custT="1"/>
      <dgm:spPr/>
      <dgm:t>
        <a:bodyPr/>
        <a:lstStyle/>
        <a:p>
          <a:r>
            <a:rPr lang="fr-FR" sz="3200" dirty="0"/>
            <a:t>1. Projets de </a:t>
          </a:r>
          <a:r>
            <a:rPr lang="fr-FR" sz="3200" b="1" dirty="0"/>
            <a:t>démonstration</a:t>
          </a:r>
          <a:r>
            <a:rPr lang="fr-FR" sz="3200" dirty="0"/>
            <a:t> </a:t>
          </a:r>
          <a:endParaRPr lang="en-US" sz="2600" dirty="0"/>
        </a:p>
      </dgm:t>
    </dgm:pt>
    <dgm:pt modelId="{F520102A-8F40-4F40-AACF-0D7097DB4E6D}" type="parTrans" cxnId="{9A0D6818-5D7C-477D-9B15-DC60B2B78399}">
      <dgm:prSet/>
      <dgm:spPr/>
      <dgm:t>
        <a:bodyPr/>
        <a:lstStyle/>
        <a:p>
          <a:endParaRPr lang="en-US"/>
        </a:p>
      </dgm:t>
    </dgm:pt>
    <dgm:pt modelId="{00262E48-A8B7-4F9F-B7C0-67FC1CE74EE8}" type="sibTrans" cxnId="{9A0D6818-5D7C-477D-9B15-DC60B2B78399}">
      <dgm:prSet/>
      <dgm:spPr/>
      <dgm:t>
        <a:bodyPr/>
        <a:lstStyle/>
        <a:p>
          <a:endParaRPr lang="en-US"/>
        </a:p>
      </dgm:t>
    </dgm:pt>
    <dgm:pt modelId="{975E614D-8294-4CD9-917D-DD35DDDC5356}">
      <dgm:prSet custT="1"/>
      <dgm:spPr/>
      <dgm:t>
        <a:bodyPr/>
        <a:lstStyle/>
        <a:p>
          <a:r>
            <a:rPr lang="en-IE" sz="3200" b="1" dirty="0"/>
            <a:t>4. </a:t>
          </a:r>
          <a:r>
            <a:rPr lang="en-IE" sz="3200" b="1" dirty="0" err="1"/>
            <a:t>Projets</a:t>
          </a:r>
          <a:r>
            <a:rPr lang="en-IE" sz="3200" b="1" dirty="0"/>
            <a:t> de recherche</a:t>
          </a:r>
          <a:endParaRPr lang="en-US" sz="2600" dirty="0"/>
        </a:p>
      </dgm:t>
    </dgm:pt>
    <dgm:pt modelId="{FD15E101-3C9F-42E4-AE3B-8DA6EAB3E08E}" type="parTrans" cxnId="{377FFADB-63AB-4360-8BBB-EFFB17902ABB}">
      <dgm:prSet/>
      <dgm:spPr/>
      <dgm:t>
        <a:bodyPr/>
        <a:lstStyle/>
        <a:p>
          <a:endParaRPr lang="en-US"/>
        </a:p>
      </dgm:t>
    </dgm:pt>
    <dgm:pt modelId="{0CED570E-31F3-4FFE-912B-2B2F0038B0FD}" type="sibTrans" cxnId="{377FFADB-63AB-4360-8BBB-EFFB17902ABB}">
      <dgm:prSet/>
      <dgm:spPr/>
      <dgm:t>
        <a:bodyPr/>
        <a:lstStyle/>
        <a:p>
          <a:endParaRPr lang="en-US"/>
        </a:p>
      </dgm:t>
    </dgm:pt>
    <dgm:pt modelId="{997D319A-EC9C-40FF-A1FF-D6CDF13CD101}">
      <dgm:prSet custT="1"/>
      <dgm:spPr/>
      <dgm:t>
        <a:bodyPr/>
        <a:lstStyle/>
        <a:p>
          <a:r>
            <a:rPr lang="en-IE" sz="2600" dirty="0"/>
            <a:t>3. Hubs </a:t>
          </a:r>
          <a:r>
            <a:rPr lang="en-IE" sz="2600" dirty="0" err="1"/>
            <a:t>nationaux</a:t>
          </a:r>
          <a:r>
            <a:rPr lang="en-IE" sz="2600" dirty="0"/>
            <a:t> </a:t>
          </a:r>
          <a:r>
            <a:rPr lang="en-IE" sz="2600" dirty="0" err="1"/>
            <a:t>d’adaptation</a:t>
          </a:r>
          <a:endParaRPr lang="en-US" sz="2600" dirty="0"/>
        </a:p>
      </dgm:t>
    </dgm:pt>
    <dgm:pt modelId="{75BC5F9B-3855-42FA-AFBB-A1D9061D24EB}" type="parTrans" cxnId="{3A02D629-9999-419B-BB84-97F43C739B9D}">
      <dgm:prSet/>
      <dgm:spPr/>
      <dgm:t>
        <a:bodyPr/>
        <a:lstStyle/>
        <a:p>
          <a:endParaRPr lang="en-IE"/>
        </a:p>
      </dgm:t>
    </dgm:pt>
    <dgm:pt modelId="{6D471D21-E5C1-40D4-AF1C-6C3DFFA5A29B}" type="sibTrans" cxnId="{3A02D629-9999-419B-BB84-97F43C739B9D}">
      <dgm:prSet/>
      <dgm:spPr/>
      <dgm:t>
        <a:bodyPr/>
        <a:lstStyle/>
        <a:p>
          <a:endParaRPr lang="en-IE"/>
        </a:p>
      </dgm:t>
    </dgm:pt>
    <dgm:pt modelId="{8FE729C6-BB30-41A4-AFB3-43E683E99CCC}">
      <dgm:prSet custT="1"/>
      <dgm:spPr/>
      <dgm:t>
        <a:bodyPr/>
        <a:lstStyle/>
        <a:p>
          <a:r>
            <a:rPr lang="en-IE" sz="3200" dirty="0"/>
            <a:t>5. </a:t>
          </a:r>
          <a:r>
            <a:rPr lang="en-IE" sz="3200" dirty="0" err="1"/>
            <a:t>Communauté</a:t>
          </a:r>
          <a:r>
            <a:rPr lang="en-IE" sz="3200" dirty="0"/>
            <a:t> de Pratique   / Support </a:t>
          </a:r>
          <a:r>
            <a:rPr lang="en-IE" sz="3200" dirty="0" err="1"/>
            <a:t>général</a:t>
          </a:r>
          <a:endParaRPr lang="en-US" sz="2600" dirty="0"/>
        </a:p>
      </dgm:t>
    </dgm:pt>
    <dgm:pt modelId="{9631BFA2-A558-470B-9929-FB3D0D009EC8}" type="parTrans" cxnId="{751A71C7-0CD8-4241-ACCB-34E232C8B7D0}">
      <dgm:prSet/>
      <dgm:spPr/>
      <dgm:t>
        <a:bodyPr/>
        <a:lstStyle/>
        <a:p>
          <a:endParaRPr lang="en-IE"/>
        </a:p>
      </dgm:t>
    </dgm:pt>
    <dgm:pt modelId="{9C6047CF-9AAF-4CCD-9807-97C65FF507BB}" type="sibTrans" cxnId="{751A71C7-0CD8-4241-ACCB-34E232C8B7D0}">
      <dgm:prSet/>
      <dgm:spPr/>
      <dgm:t>
        <a:bodyPr/>
        <a:lstStyle/>
        <a:p>
          <a:endParaRPr lang="en-IE"/>
        </a:p>
      </dgm:t>
    </dgm:pt>
    <dgm:pt modelId="{87612036-9572-4ECA-8335-7D2EB7B03258}">
      <dgm:prSet custT="1"/>
      <dgm:spPr/>
      <dgm:t>
        <a:bodyPr/>
        <a:lstStyle/>
        <a:p>
          <a:r>
            <a:rPr lang="en-IE" sz="3200" dirty="0"/>
            <a:t>2. Assistance technique et financière aux </a:t>
          </a:r>
          <a:r>
            <a:rPr lang="en-IE" sz="3200" dirty="0" err="1"/>
            <a:t>régions</a:t>
          </a:r>
          <a:endParaRPr lang="en-US" sz="2600" dirty="0"/>
        </a:p>
      </dgm:t>
    </dgm:pt>
    <dgm:pt modelId="{4BD100CD-0B74-4A6E-A803-FF3509C873C4}" type="parTrans" cxnId="{B4B95C1E-7C9D-4961-9569-4AA34466E355}">
      <dgm:prSet/>
      <dgm:spPr/>
      <dgm:t>
        <a:bodyPr/>
        <a:lstStyle/>
        <a:p>
          <a:endParaRPr lang="en-IE"/>
        </a:p>
      </dgm:t>
    </dgm:pt>
    <dgm:pt modelId="{56E69A19-37CC-47B6-97A2-4F33DCADFB53}" type="sibTrans" cxnId="{B4B95C1E-7C9D-4961-9569-4AA34466E355}">
      <dgm:prSet/>
      <dgm:spPr/>
      <dgm:t>
        <a:bodyPr/>
        <a:lstStyle/>
        <a:p>
          <a:endParaRPr lang="en-IE"/>
        </a:p>
      </dgm:t>
    </dgm:pt>
    <dgm:pt modelId="{C8C2608C-8FA0-4871-8C2B-9E9A898EDD5F}" type="pres">
      <dgm:prSet presAssocID="{620A850B-FF0F-433B-93F5-16B7E3EC113D}" presName="diagram" presStyleCnt="0">
        <dgm:presLayoutVars>
          <dgm:dir/>
          <dgm:resizeHandles val="exact"/>
        </dgm:presLayoutVars>
      </dgm:prSet>
      <dgm:spPr/>
    </dgm:pt>
    <dgm:pt modelId="{2D513075-49A1-40DF-9861-5324A0EC8915}" type="pres">
      <dgm:prSet presAssocID="{0E79959D-E466-4D26-A5F1-B22F89EBDBFA}" presName="node" presStyleLbl="node1" presStyleIdx="0" presStyleCnt="5" custLinFactNeighborX="-1563" custLinFactNeighborY="-868">
        <dgm:presLayoutVars>
          <dgm:bulletEnabled val="1"/>
        </dgm:presLayoutVars>
      </dgm:prSet>
      <dgm:spPr/>
    </dgm:pt>
    <dgm:pt modelId="{3C3EA7A4-4715-49CF-888C-E8D453723140}" type="pres">
      <dgm:prSet presAssocID="{00262E48-A8B7-4F9F-B7C0-67FC1CE74EE8}" presName="sibTrans" presStyleCnt="0"/>
      <dgm:spPr/>
    </dgm:pt>
    <dgm:pt modelId="{44B22FAF-CC95-49D0-86FD-A4306D7EDFC3}" type="pres">
      <dgm:prSet presAssocID="{87612036-9572-4ECA-8335-7D2EB7B03258}" presName="node" presStyleLbl="node1" presStyleIdx="1" presStyleCnt="5">
        <dgm:presLayoutVars>
          <dgm:bulletEnabled val="1"/>
        </dgm:presLayoutVars>
      </dgm:prSet>
      <dgm:spPr/>
    </dgm:pt>
    <dgm:pt modelId="{F111D1AF-1BBC-41F0-8EC3-089BD3F539B5}" type="pres">
      <dgm:prSet presAssocID="{56E69A19-37CC-47B6-97A2-4F33DCADFB53}" presName="sibTrans" presStyleCnt="0"/>
      <dgm:spPr/>
    </dgm:pt>
    <dgm:pt modelId="{07D22968-257A-4BF0-AD9D-FBC4E91362B0}" type="pres">
      <dgm:prSet presAssocID="{997D319A-EC9C-40FF-A1FF-D6CDF13CD101}" presName="node" presStyleLbl="node1" presStyleIdx="2" presStyleCnt="5">
        <dgm:presLayoutVars>
          <dgm:bulletEnabled val="1"/>
        </dgm:presLayoutVars>
      </dgm:prSet>
      <dgm:spPr/>
    </dgm:pt>
    <dgm:pt modelId="{B4892022-7345-4733-95FC-EECCF4711160}" type="pres">
      <dgm:prSet presAssocID="{6D471D21-E5C1-40D4-AF1C-6C3DFFA5A29B}" presName="sibTrans" presStyleCnt="0"/>
      <dgm:spPr/>
    </dgm:pt>
    <dgm:pt modelId="{467D317D-5195-4622-84B6-41984762507B}" type="pres">
      <dgm:prSet presAssocID="{975E614D-8294-4CD9-917D-DD35DDDC5356}" presName="node" presStyleLbl="node1" presStyleIdx="3" presStyleCnt="5">
        <dgm:presLayoutVars>
          <dgm:bulletEnabled val="1"/>
        </dgm:presLayoutVars>
      </dgm:prSet>
      <dgm:spPr/>
    </dgm:pt>
    <dgm:pt modelId="{0BA32BDA-6FAD-4042-864A-318D920A157B}" type="pres">
      <dgm:prSet presAssocID="{0CED570E-31F3-4FFE-912B-2B2F0038B0FD}" presName="sibTrans" presStyleCnt="0"/>
      <dgm:spPr/>
    </dgm:pt>
    <dgm:pt modelId="{46FAC4CB-85F5-4C7C-92C7-FF145C4F070E}" type="pres">
      <dgm:prSet presAssocID="{8FE729C6-BB30-41A4-AFB3-43E683E99CCC}" presName="node" presStyleLbl="node1" presStyleIdx="4" presStyleCnt="5">
        <dgm:presLayoutVars>
          <dgm:bulletEnabled val="1"/>
        </dgm:presLayoutVars>
      </dgm:prSet>
      <dgm:spPr/>
    </dgm:pt>
  </dgm:ptLst>
  <dgm:cxnLst>
    <dgm:cxn modelId="{F31CF316-E0DA-46DE-A5D7-E7BA7DA27AE8}" type="presOf" srcId="{87612036-9572-4ECA-8335-7D2EB7B03258}" destId="{44B22FAF-CC95-49D0-86FD-A4306D7EDFC3}" srcOrd="0" destOrd="0" presId="urn:microsoft.com/office/officeart/2005/8/layout/default"/>
    <dgm:cxn modelId="{9A0D6818-5D7C-477D-9B15-DC60B2B78399}" srcId="{620A850B-FF0F-433B-93F5-16B7E3EC113D}" destId="{0E79959D-E466-4D26-A5F1-B22F89EBDBFA}" srcOrd="0" destOrd="0" parTransId="{F520102A-8F40-4F40-AACF-0D7097DB4E6D}" sibTransId="{00262E48-A8B7-4F9F-B7C0-67FC1CE74EE8}"/>
    <dgm:cxn modelId="{B4B95C1E-7C9D-4961-9569-4AA34466E355}" srcId="{620A850B-FF0F-433B-93F5-16B7E3EC113D}" destId="{87612036-9572-4ECA-8335-7D2EB7B03258}" srcOrd="1" destOrd="0" parTransId="{4BD100CD-0B74-4A6E-A803-FF3509C873C4}" sibTransId="{56E69A19-37CC-47B6-97A2-4F33DCADFB53}"/>
    <dgm:cxn modelId="{3A02D629-9999-419B-BB84-97F43C739B9D}" srcId="{620A850B-FF0F-433B-93F5-16B7E3EC113D}" destId="{997D319A-EC9C-40FF-A1FF-D6CDF13CD101}" srcOrd="2" destOrd="0" parTransId="{75BC5F9B-3855-42FA-AFBB-A1D9061D24EB}" sibTransId="{6D471D21-E5C1-40D4-AF1C-6C3DFFA5A29B}"/>
    <dgm:cxn modelId="{843AA02D-68DE-4E0D-9DAA-3577AE888681}" type="presOf" srcId="{620A850B-FF0F-433B-93F5-16B7E3EC113D}" destId="{C8C2608C-8FA0-4871-8C2B-9E9A898EDD5F}" srcOrd="0" destOrd="0" presId="urn:microsoft.com/office/officeart/2005/8/layout/default"/>
    <dgm:cxn modelId="{C0173E75-E8DE-4224-8BD3-65DE53938280}" type="presOf" srcId="{997D319A-EC9C-40FF-A1FF-D6CDF13CD101}" destId="{07D22968-257A-4BF0-AD9D-FBC4E91362B0}" srcOrd="0" destOrd="0" presId="urn:microsoft.com/office/officeart/2005/8/layout/default"/>
    <dgm:cxn modelId="{A3EBF355-54B6-4180-8FB7-96AEEF7E7ADF}" type="presOf" srcId="{975E614D-8294-4CD9-917D-DD35DDDC5356}" destId="{467D317D-5195-4622-84B6-41984762507B}" srcOrd="0" destOrd="0" presId="urn:microsoft.com/office/officeart/2005/8/layout/default"/>
    <dgm:cxn modelId="{751A71C7-0CD8-4241-ACCB-34E232C8B7D0}" srcId="{620A850B-FF0F-433B-93F5-16B7E3EC113D}" destId="{8FE729C6-BB30-41A4-AFB3-43E683E99CCC}" srcOrd="4" destOrd="0" parTransId="{9631BFA2-A558-470B-9929-FB3D0D009EC8}" sibTransId="{9C6047CF-9AAF-4CCD-9807-97C65FF507BB}"/>
    <dgm:cxn modelId="{686F5FD5-035D-4A62-8C10-5913CBBF64E3}" type="presOf" srcId="{0E79959D-E466-4D26-A5F1-B22F89EBDBFA}" destId="{2D513075-49A1-40DF-9861-5324A0EC8915}" srcOrd="0" destOrd="0" presId="urn:microsoft.com/office/officeart/2005/8/layout/default"/>
    <dgm:cxn modelId="{377FFADB-63AB-4360-8BBB-EFFB17902ABB}" srcId="{620A850B-FF0F-433B-93F5-16B7E3EC113D}" destId="{975E614D-8294-4CD9-917D-DD35DDDC5356}" srcOrd="3" destOrd="0" parTransId="{FD15E101-3C9F-42E4-AE3B-8DA6EAB3E08E}" sibTransId="{0CED570E-31F3-4FFE-912B-2B2F0038B0FD}"/>
    <dgm:cxn modelId="{67C7DBFC-2CAB-4C69-9868-856355F2F324}" type="presOf" srcId="{8FE729C6-BB30-41A4-AFB3-43E683E99CCC}" destId="{46FAC4CB-85F5-4C7C-92C7-FF145C4F070E}" srcOrd="0" destOrd="0" presId="urn:microsoft.com/office/officeart/2005/8/layout/default"/>
    <dgm:cxn modelId="{28D41763-FB19-4AB8-B6E2-0F9C3A433492}" type="presParOf" srcId="{C8C2608C-8FA0-4871-8C2B-9E9A898EDD5F}" destId="{2D513075-49A1-40DF-9861-5324A0EC8915}" srcOrd="0" destOrd="0" presId="urn:microsoft.com/office/officeart/2005/8/layout/default"/>
    <dgm:cxn modelId="{724F278F-D6FD-4324-B463-CCEBD631A0F7}" type="presParOf" srcId="{C8C2608C-8FA0-4871-8C2B-9E9A898EDD5F}" destId="{3C3EA7A4-4715-49CF-888C-E8D453723140}" srcOrd="1" destOrd="0" presId="urn:microsoft.com/office/officeart/2005/8/layout/default"/>
    <dgm:cxn modelId="{54449DD5-C1B1-491D-A05B-2EE9E0D0B60D}" type="presParOf" srcId="{C8C2608C-8FA0-4871-8C2B-9E9A898EDD5F}" destId="{44B22FAF-CC95-49D0-86FD-A4306D7EDFC3}" srcOrd="2" destOrd="0" presId="urn:microsoft.com/office/officeart/2005/8/layout/default"/>
    <dgm:cxn modelId="{FC1ABCB5-DD85-4F49-8EC7-1B4998A434C3}" type="presParOf" srcId="{C8C2608C-8FA0-4871-8C2B-9E9A898EDD5F}" destId="{F111D1AF-1BBC-41F0-8EC3-089BD3F539B5}" srcOrd="3" destOrd="0" presId="urn:microsoft.com/office/officeart/2005/8/layout/default"/>
    <dgm:cxn modelId="{F68C556B-B6A7-41D3-83E0-FC78EAC542FE}" type="presParOf" srcId="{C8C2608C-8FA0-4871-8C2B-9E9A898EDD5F}" destId="{07D22968-257A-4BF0-AD9D-FBC4E91362B0}" srcOrd="4" destOrd="0" presId="urn:microsoft.com/office/officeart/2005/8/layout/default"/>
    <dgm:cxn modelId="{4E8C66B8-FACE-44BC-8743-4FADE9079FC0}" type="presParOf" srcId="{C8C2608C-8FA0-4871-8C2B-9E9A898EDD5F}" destId="{B4892022-7345-4733-95FC-EECCF4711160}" srcOrd="5" destOrd="0" presId="urn:microsoft.com/office/officeart/2005/8/layout/default"/>
    <dgm:cxn modelId="{74401E3E-E86D-476F-88D3-1C90AA3E77D3}" type="presParOf" srcId="{C8C2608C-8FA0-4871-8C2B-9E9A898EDD5F}" destId="{467D317D-5195-4622-84B6-41984762507B}" srcOrd="6" destOrd="0" presId="urn:microsoft.com/office/officeart/2005/8/layout/default"/>
    <dgm:cxn modelId="{5CD69C88-BF82-4D21-97F4-1642C9547ED4}" type="presParOf" srcId="{C8C2608C-8FA0-4871-8C2B-9E9A898EDD5F}" destId="{0BA32BDA-6FAD-4042-864A-318D920A157B}" srcOrd="7" destOrd="0" presId="urn:microsoft.com/office/officeart/2005/8/layout/default"/>
    <dgm:cxn modelId="{B6327BE3-99A3-4729-B7C2-74EF9C6FB052}" type="presParOf" srcId="{C8C2608C-8FA0-4871-8C2B-9E9A898EDD5F}" destId="{46FAC4CB-85F5-4C7C-92C7-FF145C4F070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A6FFA-AEB6-460A-9777-905DE208EB89}">
      <dsp:nvSpPr>
        <dsp:cNvPr id="0" name=""/>
        <dsp:cNvSpPr/>
      </dsp:nvSpPr>
      <dsp:spPr>
        <a:xfrm>
          <a:off x="0" y="0"/>
          <a:ext cx="11045825" cy="4311650"/>
        </a:xfrm>
        <a:prstGeom prst="roundRect">
          <a:avLst>
            <a:gd name="adj" fmla="val 85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3346319" numCol="1" spcCol="1270" anchor="t" anchorCtr="0">
          <a:noAutofit/>
        </a:bodyPr>
        <a:lstStyle/>
        <a:p>
          <a:pPr marL="0" lvl="0" indent="0" algn="l" defTabSz="1689100">
            <a:lnSpc>
              <a:spcPct val="90000"/>
            </a:lnSpc>
            <a:spcBef>
              <a:spcPct val="0"/>
            </a:spcBef>
            <a:spcAft>
              <a:spcPct val="35000"/>
            </a:spcAft>
            <a:buNone/>
          </a:pPr>
          <a:r>
            <a:rPr lang="en-IE" sz="3800" kern="1200">
              <a:solidFill>
                <a:schemeClr val="tx1"/>
              </a:solidFill>
            </a:rPr>
            <a:t>UE : continent </a:t>
          </a:r>
          <a:r>
            <a:rPr lang="en-IE" sz="3800" kern="1200" err="1">
              <a:solidFill>
                <a:schemeClr val="tx1"/>
              </a:solidFill>
            </a:rPr>
            <a:t>résilient</a:t>
          </a:r>
          <a:r>
            <a:rPr lang="en-IE" sz="3800" kern="1200">
              <a:solidFill>
                <a:schemeClr val="tx1"/>
              </a:solidFill>
            </a:rPr>
            <a:t> </a:t>
          </a:r>
          <a:r>
            <a:rPr lang="en-IE" sz="3800" kern="1200" err="1">
              <a:solidFill>
                <a:schemeClr val="tx1"/>
              </a:solidFill>
            </a:rPr>
            <a:t>d’ici</a:t>
          </a:r>
          <a:r>
            <a:rPr lang="en-IE" sz="3800" kern="1200">
              <a:solidFill>
                <a:schemeClr val="tx1"/>
              </a:solidFill>
            </a:rPr>
            <a:t> 2050</a:t>
          </a:r>
        </a:p>
      </dsp:txBody>
      <dsp:txXfrm>
        <a:off x="107341" y="107341"/>
        <a:ext cx="10831143" cy="4096968"/>
      </dsp:txXfrm>
    </dsp:sp>
    <dsp:sp modelId="{DF47BA4B-9B15-4FA9-9914-553E9D0DE771}">
      <dsp:nvSpPr>
        <dsp:cNvPr id="0" name=""/>
        <dsp:cNvSpPr/>
      </dsp:nvSpPr>
      <dsp:spPr>
        <a:xfrm>
          <a:off x="276145" y="1077912"/>
          <a:ext cx="10493533" cy="3018155"/>
        </a:xfrm>
        <a:prstGeom prst="roundRect">
          <a:avLst>
            <a:gd name="adj" fmla="val 105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916528" numCol="1" spcCol="1270" anchor="t" anchorCtr="0">
          <a:noAutofit/>
        </a:bodyPr>
        <a:lstStyle/>
        <a:p>
          <a:pPr marL="0" lvl="0" indent="0" algn="l" defTabSz="1689100">
            <a:lnSpc>
              <a:spcPct val="90000"/>
            </a:lnSpc>
            <a:spcBef>
              <a:spcPct val="0"/>
            </a:spcBef>
            <a:spcAft>
              <a:spcPct val="35000"/>
            </a:spcAft>
            <a:buNone/>
          </a:pPr>
          <a:r>
            <a:rPr lang="en-IE" sz="3800" kern="1200">
              <a:solidFill>
                <a:schemeClr val="tx1"/>
              </a:solidFill>
            </a:rPr>
            <a:t>National: </a:t>
          </a:r>
          <a:r>
            <a:rPr lang="en-IE" sz="3800" kern="1200">
              <a:solidFill>
                <a:schemeClr val="tx1"/>
              </a:solidFill>
              <a:latin typeface="Arial"/>
            </a:rPr>
            <a:t>stratégies</a:t>
          </a:r>
          <a:r>
            <a:rPr lang="en-IE" sz="3800" kern="1200">
              <a:solidFill>
                <a:schemeClr val="tx1"/>
              </a:solidFill>
            </a:rPr>
            <a:t> et plans </a:t>
          </a:r>
          <a:r>
            <a:rPr lang="en-IE" sz="3800" kern="1200" err="1">
              <a:solidFill>
                <a:schemeClr val="tx1"/>
              </a:solidFill>
            </a:rPr>
            <a:t>d’adaptation</a:t>
          </a:r>
          <a:endParaRPr lang="en-IE" sz="3800" kern="1200">
            <a:solidFill>
              <a:schemeClr val="tx1"/>
            </a:solidFill>
          </a:endParaRPr>
        </a:p>
      </dsp:txBody>
      <dsp:txXfrm>
        <a:off x="368964" y="1170731"/>
        <a:ext cx="10307895" cy="2832517"/>
      </dsp:txXfrm>
    </dsp:sp>
    <dsp:sp modelId="{A6479938-E448-4B77-BC28-76AC14E2DA14}">
      <dsp:nvSpPr>
        <dsp:cNvPr id="0" name=""/>
        <dsp:cNvSpPr/>
      </dsp:nvSpPr>
      <dsp:spPr>
        <a:xfrm>
          <a:off x="552291" y="2155825"/>
          <a:ext cx="9941242" cy="1724660"/>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973475" numCol="1" spcCol="1270" anchor="t" anchorCtr="0">
          <a:noAutofit/>
        </a:bodyPr>
        <a:lstStyle/>
        <a:p>
          <a:pPr marL="0" lvl="0" indent="0" algn="l" defTabSz="1689100">
            <a:lnSpc>
              <a:spcPct val="90000"/>
            </a:lnSpc>
            <a:spcBef>
              <a:spcPct val="0"/>
            </a:spcBef>
            <a:spcAft>
              <a:spcPct val="35000"/>
            </a:spcAft>
            <a:buNone/>
          </a:pPr>
          <a:r>
            <a:rPr lang="en-IE" sz="3800" kern="1200" err="1">
              <a:latin typeface="Arial"/>
            </a:rPr>
            <a:t>Régional</a:t>
          </a:r>
          <a:r>
            <a:rPr lang="en-IE" sz="3800" kern="1200"/>
            <a:t>/local</a:t>
          </a:r>
        </a:p>
      </dsp:txBody>
      <dsp:txXfrm>
        <a:off x="605330" y="2208864"/>
        <a:ext cx="9835164" cy="1618582"/>
      </dsp:txXfrm>
    </dsp:sp>
    <dsp:sp modelId="{2AC92652-400E-48C8-9BD3-5797C63D99DD}">
      <dsp:nvSpPr>
        <dsp:cNvPr id="0" name=""/>
        <dsp:cNvSpPr/>
      </dsp:nvSpPr>
      <dsp:spPr>
        <a:xfrm>
          <a:off x="800822" y="2931922"/>
          <a:ext cx="4680587" cy="776097"/>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IE" sz="3500" kern="1200">
              <a:latin typeface="Arial"/>
            </a:rPr>
            <a:t>Impacts </a:t>
          </a:r>
          <a:r>
            <a:rPr lang="en-IE" sz="3500" kern="1200" err="1">
              <a:latin typeface="Arial"/>
            </a:rPr>
            <a:t>ressentis</a:t>
          </a:r>
          <a:endParaRPr lang="en-IE" sz="3500" kern="1200"/>
        </a:p>
      </dsp:txBody>
      <dsp:txXfrm>
        <a:off x="824690" y="2955790"/>
        <a:ext cx="4632851" cy="728361"/>
      </dsp:txXfrm>
    </dsp:sp>
    <dsp:sp modelId="{F0832120-85F4-4479-A79E-BD27E1DE23B2}">
      <dsp:nvSpPr>
        <dsp:cNvPr id="0" name=""/>
        <dsp:cNvSpPr/>
      </dsp:nvSpPr>
      <dsp:spPr>
        <a:xfrm>
          <a:off x="5563525" y="2931922"/>
          <a:ext cx="4680587" cy="776097"/>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IE" sz="3500" kern="1200" err="1">
              <a:latin typeface="Arial"/>
            </a:rPr>
            <a:t>Besoins</a:t>
          </a:r>
          <a:r>
            <a:rPr lang="en-IE" sz="3500" kern="1200"/>
            <a:t> </a:t>
          </a:r>
          <a:r>
            <a:rPr lang="en-IE" sz="3500" kern="1200" err="1"/>
            <a:t>d’action</a:t>
          </a:r>
          <a:endParaRPr lang="en-IE" sz="3500" kern="1200"/>
        </a:p>
      </dsp:txBody>
      <dsp:txXfrm>
        <a:off x="5587393" y="2955790"/>
        <a:ext cx="4632851" cy="728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13075-49A1-40DF-9861-5324A0EC8915}">
      <dsp:nvSpPr>
        <dsp:cNvPr id="0" name=""/>
        <dsp:cNvSpPr/>
      </dsp:nvSpPr>
      <dsp:spPr>
        <a:xfrm>
          <a:off x="172606" y="0"/>
          <a:ext cx="3311555" cy="19869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1. Projets de </a:t>
          </a:r>
          <a:r>
            <a:rPr lang="fr-FR" sz="3200" b="1" kern="1200" dirty="0"/>
            <a:t>démonstration</a:t>
          </a:r>
          <a:r>
            <a:rPr lang="fr-FR" sz="3200" kern="1200" dirty="0"/>
            <a:t> </a:t>
          </a:r>
          <a:endParaRPr lang="en-US" sz="2600" kern="1200" dirty="0"/>
        </a:p>
      </dsp:txBody>
      <dsp:txXfrm>
        <a:off x="172606" y="0"/>
        <a:ext cx="3311555" cy="1986933"/>
      </dsp:txXfrm>
    </dsp:sp>
    <dsp:sp modelId="{44B22FAF-CC95-49D0-86FD-A4306D7EDFC3}">
      <dsp:nvSpPr>
        <dsp:cNvPr id="0" name=""/>
        <dsp:cNvSpPr/>
      </dsp:nvSpPr>
      <dsp:spPr>
        <a:xfrm>
          <a:off x="3867076" y="3092"/>
          <a:ext cx="3311555" cy="19869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2. Assistance technique et financière aux </a:t>
          </a:r>
          <a:r>
            <a:rPr lang="en-IE" sz="3200" kern="1200" dirty="0" err="1"/>
            <a:t>régions</a:t>
          </a:r>
          <a:endParaRPr lang="en-US" sz="2600" kern="1200" dirty="0"/>
        </a:p>
      </dsp:txBody>
      <dsp:txXfrm>
        <a:off x="3867076" y="3092"/>
        <a:ext cx="3311555" cy="1986933"/>
      </dsp:txXfrm>
    </dsp:sp>
    <dsp:sp modelId="{07D22968-257A-4BF0-AD9D-FBC4E91362B0}">
      <dsp:nvSpPr>
        <dsp:cNvPr id="0" name=""/>
        <dsp:cNvSpPr/>
      </dsp:nvSpPr>
      <dsp:spPr>
        <a:xfrm>
          <a:off x="7509787" y="3092"/>
          <a:ext cx="3311555" cy="19869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E" sz="2600" kern="1200" dirty="0"/>
            <a:t>3. Hubs </a:t>
          </a:r>
          <a:r>
            <a:rPr lang="en-IE" sz="2600" kern="1200" dirty="0" err="1"/>
            <a:t>nationaux</a:t>
          </a:r>
          <a:r>
            <a:rPr lang="en-IE" sz="2600" kern="1200" dirty="0"/>
            <a:t> </a:t>
          </a:r>
          <a:r>
            <a:rPr lang="en-IE" sz="2600" kern="1200" dirty="0" err="1"/>
            <a:t>d’adaptation</a:t>
          </a:r>
          <a:endParaRPr lang="en-US" sz="2600" kern="1200" dirty="0"/>
        </a:p>
      </dsp:txBody>
      <dsp:txXfrm>
        <a:off x="7509787" y="3092"/>
        <a:ext cx="3311555" cy="1986933"/>
      </dsp:txXfrm>
    </dsp:sp>
    <dsp:sp modelId="{467D317D-5195-4622-84B6-41984762507B}">
      <dsp:nvSpPr>
        <dsp:cNvPr id="0" name=""/>
        <dsp:cNvSpPr/>
      </dsp:nvSpPr>
      <dsp:spPr>
        <a:xfrm>
          <a:off x="2045721" y="2321180"/>
          <a:ext cx="3311555" cy="19869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b="1" kern="1200" dirty="0"/>
            <a:t>4. </a:t>
          </a:r>
          <a:r>
            <a:rPr lang="en-IE" sz="3200" b="1" kern="1200" dirty="0" err="1"/>
            <a:t>Projets</a:t>
          </a:r>
          <a:r>
            <a:rPr lang="en-IE" sz="3200" b="1" kern="1200" dirty="0"/>
            <a:t> de recherche</a:t>
          </a:r>
          <a:endParaRPr lang="en-US" sz="2600" kern="1200" dirty="0"/>
        </a:p>
      </dsp:txBody>
      <dsp:txXfrm>
        <a:off x="2045721" y="2321180"/>
        <a:ext cx="3311555" cy="1986933"/>
      </dsp:txXfrm>
    </dsp:sp>
    <dsp:sp modelId="{46FAC4CB-85F5-4C7C-92C7-FF145C4F070E}">
      <dsp:nvSpPr>
        <dsp:cNvPr id="0" name=""/>
        <dsp:cNvSpPr/>
      </dsp:nvSpPr>
      <dsp:spPr>
        <a:xfrm>
          <a:off x="5688432" y="2321180"/>
          <a:ext cx="3311555" cy="19869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5. </a:t>
          </a:r>
          <a:r>
            <a:rPr lang="en-IE" sz="3200" kern="1200" dirty="0" err="1"/>
            <a:t>Communauté</a:t>
          </a:r>
          <a:r>
            <a:rPr lang="en-IE" sz="3200" kern="1200" dirty="0"/>
            <a:t> de Pratique   / Support </a:t>
          </a:r>
          <a:r>
            <a:rPr lang="en-IE" sz="3200" kern="1200" dirty="0" err="1"/>
            <a:t>général</a:t>
          </a:r>
          <a:endParaRPr lang="en-US" sz="2600" kern="1200" dirty="0"/>
        </a:p>
      </dsp:txBody>
      <dsp:txXfrm>
        <a:off x="5688432" y="2321180"/>
        <a:ext cx="3311555" cy="1986933"/>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A939EFE-0303-44F6-9A16-FD3B5E015DB1}" type="datetimeFigureOut">
              <a:rPr lang="en-GB" smtClean="0"/>
              <a:t>06/11/2025</a:t>
            </a:fld>
            <a:endParaRPr lang="en-GB"/>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3B926D1-0013-4A80-B64E-9D824EE65210}" type="datetimeFigureOut">
              <a:rPr lang="en-GB" smtClean="0"/>
              <a:t>06/11/2025</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084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AF94-D114-3040-4923-207AEAFD9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C2AF4-E6B5-A8D7-ED3D-783025F04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F5750-4913-FA71-84EF-EA3AF9BDF1E5}"/>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F4AF76DE-6A7D-074F-1BE8-CF1C2CD396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72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8E8A-B791-9219-A40E-B9707BE2E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C48A1-DC74-9D58-9808-E178B5347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8264C-D5B5-0C64-44DB-1EC37D021A2B}"/>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868EF66D-8DD0-ADB4-10FB-73C90FEE9C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5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PIISA, our main objectives are the following: </a:t>
            </a:r>
            <a:br>
              <a:rPr lang="en-US" dirty="0"/>
            </a:br>
            <a:br>
              <a:rPr lang="en-US" dirty="0"/>
            </a:br>
            <a:r>
              <a:rPr lang="en-US" dirty="0"/>
              <a:t>Develop a methodology for assessing potential financial losses in the event of a clay soil shrinkage event occurring. Design a web dashboard to educate homeowners in relation to their insurance cover that employs the above-mentioned methodology. Create a guide for homeowners on how to prepare for and advocate effectively during their next appointment with their insurance advisor to ask for adequate insurance coverage. </a:t>
            </a:r>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376988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552D-9D5F-A61B-7867-B55CCE0CB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03E8E-FC5B-0E75-57A5-AA7093E5B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6E32C-AAD5-9982-293F-CEBC123DE12D}"/>
              </a:ext>
            </a:extLst>
          </p:cNvPr>
          <p:cNvSpPr>
            <a:spLocks noGrp="1"/>
          </p:cNvSpPr>
          <p:nvPr>
            <p:ph type="body" idx="1"/>
          </p:nvPr>
        </p:nvSpPr>
        <p:spPr/>
        <p:txBody>
          <a:bodyPr/>
          <a:lstStyle/>
          <a:p>
            <a:r>
              <a:rPr lang="en-US" dirty="0"/>
              <a:t>During PIISA, our main objectives are the following: </a:t>
            </a:r>
            <a:br>
              <a:rPr lang="en-US" dirty="0"/>
            </a:br>
            <a:br>
              <a:rPr lang="en-US" dirty="0"/>
            </a:br>
            <a:r>
              <a:rPr lang="en-US" dirty="0"/>
              <a:t>Develop a methodology for assessing potential financial losses in the event of a clay soil shrinkage event occurring. Design a web dashboard to educate homeowners in relation to their insurance cover that employs the above-mentioned methodology. Create a guide for homeowners on how to prepare for and advocate effectively during their next appointment with their insurance advisor to ask for adequate insurance coverage. </a:t>
            </a:r>
            <a:endParaRPr lang="en-IE" dirty="0"/>
          </a:p>
        </p:txBody>
      </p:sp>
      <p:sp>
        <p:nvSpPr>
          <p:cNvPr id="4" name="Slide Number Placeholder 3">
            <a:extLst>
              <a:ext uri="{FF2B5EF4-FFF2-40B4-BE49-F238E27FC236}">
                <a16:creationId xmlns:a16="http://schemas.microsoft.com/office/drawing/2014/main" id="{CD1F02F6-A8AA-FD1F-E7A9-BA4019C1D1FE}"/>
              </a:ext>
            </a:extLst>
          </p:cNvPr>
          <p:cNvSpPr>
            <a:spLocks noGrp="1"/>
          </p:cNvSpPr>
          <p:nvPr>
            <p:ph type="sldNum" sz="quarter" idx="5"/>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417059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259E-74BE-689D-0142-A3F0DDA59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DC926-D2DE-AD5A-3119-5A345D4BA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927F6-D8AB-FCE2-7B84-C8573B660DEC}"/>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a:t>Section lead: </a:t>
            </a:r>
            <a:r>
              <a:rPr lang="en-GB" sz="1200">
                <a:cs typeface="Arial"/>
              </a:rPr>
              <a:t>Ximena</a:t>
            </a:r>
            <a:endParaRPr lang="en-GB"/>
          </a:p>
          <a:p>
            <a:endParaRPr lang="en-GB"/>
          </a:p>
          <a:p>
            <a:endParaRPr lang="en-GB"/>
          </a:p>
        </p:txBody>
      </p:sp>
      <p:sp>
        <p:nvSpPr>
          <p:cNvPr id="4" name="Slide Number Placeholder 3">
            <a:extLst>
              <a:ext uri="{FF2B5EF4-FFF2-40B4-BE49-F238E27FC236}">
                <a16:creationId xmlns:a16="http://schemas.microsoft.com/office/drawing/2014/main" id="{AAD8EED6-9415-7AB0-277D-84AEF56E1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745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7" rtl="0" eaLnBrk="1" fontAlgn="auto" latinLnBrk="0" hangingPunct="1">
              <a:lnSpc>
                <a:spcPct val="100000"/>
              </a:lnSpc>
              <a:spcBef>
                <a:spcPts val="0"/>
              </a:spcBef>
              <a:spcAft>
                <a:spcPts val="0"/>
              </a:spcAft>
              <a:buClrTx/>
              <a:buSzTx/>
              <a:buFontTx/>
              <a:buChar char="-"/>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1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CA6B-F84E-6B8F-8E26-650E0B1B9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4D096-36AB-6AC0-D987-1FBE43E41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2C1C9-E44C-9693-2284-8DB9CD4B436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356330-40D1-E9E1-5DC7-7580FE34ACF0}"/>
              </a:ext>
            </a:extLst>
          </p:cNvPr>
          <p:cNvSpPr>
            <a:spLocks noGrp="1"/>
          </p:cNvSpPr>
          <p:nvPr>
            <p:ph type="sldNum" sz="quarter" idx="5"/>
          </p:nvPr>
        </p:nvSpPr>
        <p:spPr/>
        <p:txBody>
          <a:bodyPr/>
          <a:lstStyle/>
          <a:p>
            <a:fld id="{59CF2995-AB43-4B7C-B8CD-9DC7C3692A9C}" type="slidenum">
              <a:rPr lang="en-GB" smtClean="0"/>
              <a:t>26</a:t>
            </a:fld>
            <a:endParaRPr lang="en-GB"/>
          </a:p>
        </p:txBody>
      </p:sp>
    </p:spTree>
    <p:extLst>
      <p:ext uri="{BB962C8B-B14F-4D97-AF65-F5344CB8AC3E}">
        <p14:creationId xmlns:p14="http://schemas.microsoft.com/office/powerpoint/2010/main" val="30629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Find out</a:t>
            </a:r>
            <a:r>
              <a:rPr lang="de-AT" baseline="0"/>
              <a:t> </a:t>
            </a:r>
            <a:r>
              <a:rPr lang="de-AT" baseline="0" err="1"/>
              <a:t>more</a:t>
            </a:r>
            <a:r>
              <a:rPr lang="de-AT" baseline="0"/>
              <a:t> </a:t>
            </a:r>
            <a:r>
              <a:rPr lang="de-AT" baseline="0" err="1"/>
              <a:t>here</a:t>
            </a:r>
            <a:r>
              <a:rPr lang="de-AT" baseline="0"/>
              <a:t>:</a:t>
            </a:r>
          </a:p>
          <a:p>
            <a:r>
              <a:rPr lang="en-IE"/>
              <a:t>https://myintracomm.ec.europa.eu/dg/RTD/eu-missions/Pages/default.aspx (internal)</a:t>
            </a:r>
          </a:p>
        </p:txBody>
      </p:sp>
      <p:sp>
        <p:nvSpPr>
          <p:cNvPr id="4" name="Slide Number Placeholder 3"/>
          <p:cNvSpPr>
            <a:spLocks noGrp="1"/>
          </p:cNvSpPr>
          <p:nvPr>
            <p:ph type="sldNum" sz="quarter" idx="10"/>
          </p:nvPr>
        </p:nvSpPr>
        <p:spPr/>
        <p:txBody>
          <a:bodyPr/>
          <a:lstStyle/>
          <a:p>
            <a:fld id="{2AA163FB-A76C-4ED5-BD34-4C89E57D5D20}" type="slidenum">
              <a:rPr lang="en-IE" smtClean="0"/>
              <a:t>36</a:t>
            </a:fld>
            <a:endParaRPr lang="en-IE"/>
          </a:p>
        </p:txBody>
      </p:sp>
    </p:spTree>
    <p:extLst>
      <p:ext uri="{BB962C8B-B14F-4D97-AF65-F5344CB8AC3E}">
        <p14:creationId xmlns:p14="http://schemas.microsoft.com/office/powerpoint/2010/main" val="132777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4088802d63_0_1631:notes"/>
          <p:cNvSpPr>
            <a:spLocks noGrp="1" noRot="1" noChangeAspect="1"/>
          </p:cNvSpPr>
          <p:nvPr>
            <p:ph type="sldImg" idx="2"/>
          </p:nvPr>
        </p:nvSpPr>
        <p:spPr>
          <a:xfrm>
            <a:off x="114300" y="1328738"/>
            <a:ext cx="6386513" cy="3594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14088802d63_0_1631:notes"/>
          <p:cNvSpPr txBox="1">
            <a:spLocks noGrp="1"/>
          </p:cNvSpPr>
          <p:nvPr>
            <p:ph type="body" idx="1"/>
          </p:nvPr>
        </p:nvSpPr>
        <p:spPr>
          <a:xfrm>
            <a:off x="661571" y="5123236"/>
            <a:ext cx="5292563" cy="4191912"/>
          </a:xfrm>
          <a:prstGeom prst="rect">
            <a:avLst/>
          </a:prstGeom>
          <a:noFill/>
          <a:ln>
            <a:noFill/>
          </a:ln>
        </p:spPr>
        <p:txBody>
          <a:bodyPr spcFirstLastPara="1" wrap="square" lIns="91425" tIns="45700" rIns="91425" bIns="45700" anchor="t" anchorCtr="0">
            <a:noAutofit/>
          </a:bodyPr>
          <a:lstStyle/>
          <a:p>
            <a:pPr>
              <a:spcAft>
                <a:spcPts val="600"/>
              </a:spcAft>
            </a:pPr>
            <a:r>
              <a:rPr lang="en-GB" sz="1800">
                <a:effectLst/>
                <a:latin typeface="Aptos" panose="020B0004020202020204" pitchFamily="34" charset="0"/>
                <a:ea typeface="Aptos" panose="020B0004020202020204" pitchFamily="34" charset="0"/>
                <a:cs typeface="Arial" panose="020B0604020202020204" pitchFamily="34" charset="0"/>
              </a:rPr>
              <a:t>Next year, we will deliver </a:t>
            </a:r>
            <a:r>
              <a:rPr lang="en-GB" sz="1800" b="1">
                <a:effectLst/>
                <a:latin typeface="Aptos" panose="020B0004020202020204" pitchFamily="34" charset="0"/>
                <a:ea typeface="Aptos" panose="020B0004020202020204" pitchFamily="34" charset="0"/>
                <a:cs typeface="Arial" panose="020B0604020202020204" pitchFamily="34" charset="0"/>
              </a:rPr>
              <a:t>a European Climate Resilience and Risk Management Plan</a:t>
            </a:r>
            <a:endParaRPr lang="en-US" sz="1200">
              <a:latin typeface="+mn-lt"/>
              <a:cs typeface="Calibri" panose="020F0502020204030204" pitchFamily="34" charset="0"/>
            </a:endParaRPr>
          </a:p>
        </p:txBody>
      </p:sp>
      <p:sp>
        <p:nvSpPr>
          <p:cNvPr id="139" name="Google Shape;139;g14088802d63_0_1631:notes"/>
          <p:cNvSpPr txBox="1">
            <a:spLocks noGrp="1"/>
          </p:cNvSpPr>
          <p:nvPr>
            <p:ph type="sldNum" idx="12"/>
          </p:nvPr>
        </p:nvSpPr>
        <p:spPr>
          <a:xfrm>
            <a:off x="3747369" y="10111553"/>
            <a:ext cx="2866806" cy="53403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91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6D5A-02D3-BDCA-AFE6-4B6C5C9B3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A619F-DEFD-9E43-47FE-C99F02821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AB9CA-6900-15F8-51FB-E5026CABE2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4E996C87-3F3D-3CA1-C0E4-31E38AF11FE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9CF2995-AB43-4B7C-B8CD-9DC7C3692A9C}"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153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Main implementation mechanism of the adaptation strategy, at local level</a:t>
            </a:r>
          </a:p>
        </p:txBody>
      </p:sp>
      <p:sp>
        <p:nvSpPr>
          <p:cNvPr id="4" name="Slide Number Placeholder 3"/>
          <p:cNvSpPr>
            <a:spLocks noGrp="1"/>
          </p:cNvSpPr>
          <p:nvPr>
            <p:ph type="sldNum" sz="quarter" idx="5"/>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302618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cities are welcome to sign the Charter if not already the case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975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D8751-31BF-005E-ED8B-48755D21E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82A25-ADCA-CCDF-8970-48DA45355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857E9-824D-517A-EF3E-BADB92B754D3}"/>
              </a:ext>
            </a:extLst>
          </p:cNvPr>
          <p:cNvSpPr>
            <a:spLocks noGrp="1"/>
          </p:cNvSpPr>
          <p:nvPr>
            <p:ph type="body" idx="1"/>
          </p:nvPr>
        </p:nvSpPr>
        <p:spPr/>
        <p:txBody>
          <a:bodyPr/>
          <a:lstStyle/>
          <a:p>
            <a:r>
              <a:rPr lang="en-US"/>
              <a:t>So </a:t>
            </a:r>
            <a:r>
              <a:rPr lang="en-US" err="1"/>
              <a:t>focaliser</a:t>
            </a:r>
            <a:r>
              <a:rPr lang="en-US"/>
              <a:t> sur le </a:t>
            </a:r>
            <a:r>
              <a:rPr lang="en-US" err="1"/>
              <a:t>portail</a:t>
            </a:r>
            <a:r>
              <a:rPr lang="en-US"/>
              <a:t>. Qui </a:t>
            </a:r>
            <a:r>
              <a:rPr lang="en-US" err="1"/>
              <a:t>sont</a:t>
            </a:r>
            <a:r>
              <a:rPr lang="en-US"/>
              <a:t> les </a:t>
            </a:r>
            <a:r>
              <a:rPr lang="en-US" err="1"/>
              <a:t>beneficiaire</a:t>
            </a:r>
            <a:r>
              <a:rPr lang="en-US"/>
              <a:t> </a:t>
            </a:r>
          </a:p>
        </p:txBody>
      </p:sp>
      <p:sp>
        <p:nvSpPr>
          <p:cNvPr id="4" name="Slide Number Placeholder 3">
            <a:extLst>
              <a:ext uri="{FF2B5EF4-FFF2-40B4-BE49-F238E27FC236}">
                <a16:creationId xmlns:a16="http://schemas.microsoft.com/office/drawing/2014/main" id="{80EE5B5A-E581-C45D-F824-97118CDBAC66}"/>
              </a:ext>
            </a:extLst>
          </p:cNvPr>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355579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116543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CARDIMED project, in which the Municipality is an active partner, focuses on strengthening environmental resilience through the contribution of science and technology, focusing on the specific needs of Mediterranean regions.</a:t>
            </a:r>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238E6-5EF0-4612-9366-9992368EFE65}"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50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B" noProof="0"/>
              <a:t>Most Charter Signatories need MIP4Adapt’s assistance with identification and prioritisation of adaptation options and the development of implementation plans before they can draw upon MIP4Adapt’s assistance to access funding and finance. </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B" noProof="0"/>
              <a:t>Hence support on funding and finance usually starts later and is reflected in the number of Charter Signatories for whom assistance has been completed.</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B" noProof="0"/>
              <a:t>Support for citizen and stakeholder engagement is delivered alongside the adaptation planning support</a:t>
            </a:r>
            <a:r>
              <a:rPr lang="en-GB" b="0" noProof="0"/>
              <a:t>, focused on development of engagement strategies and implementation of relevant engagement methods and tools.</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B" b="0" noProof="0"/>
              <a:t>500 days delivered</a:t>
            </a:r>
          </a:p>
          <a:p>
            <a:pPr marL="171450" marR="0" lvl="0" indent="-171450" algn="l" defTabSz="914377" rtl="0" eaLnBrk="1" fontAlgn="auto" latinLnBrk="0" hangingPunct="1">
              <a:lnSpc>
                <a:spcPct val="100000"/>
              </a:lnSpc>
              <a:spcBef>
                <a:spcPts val="0"/>
              </a:spcBef>
              <a:spcAft>
                <a:spcPts val="0"/>
              </a:spcAft>
              <a:buClrTx/>
              <a:buSzTx/>
              <a:buFontTx/>
              <a:buChar char="-"/>
              <a:tabLst/>
              <a:defRPr/>
            </a:pPr>
            <a:r>
              <a:rPr lang="en-GB"/>
              <a:t>Thematic: Ecosystem-based and </a:t>
            </a:r>
            <a:r>
              <a:rPr lang="en-GB" err="1"/>
              <a:t>NbS</a:t>
            </a:r>
            <a:r>
              <a:rPr lang="en-GB"/>
              <a:t>, Governance and engagement; Knowledge and data; Behavioural change (same most frequent themes as RLACs involved in Mission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765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D39D4F72-AD6A-6B47-A2FF-9CFB1C55FFAF}"/>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81252093"/>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ast page with credits">
    <p:bg>
      <p:bgPr>
        <a:solidFill>
          <a:schemeClr val="bg2"/>
        </a:solidFill>
        <a:effectLst/>
      </p:bgPr>
    </p:bg>
    <p:spTree>
      <p:nvGrpSpPr>
        <p:cNvPr id="1" name=""/>
        <p:cNvGrpSpPr/>
        <p:nvPr/>
      </p:nvGrpSpPr>
      <p:grpSpPr>
        <a:xfrm>
          <a:off x="0" y="0"/>
          <a:ext cx="0" cy="0"/>
          <a:chOff x="0" y="0"/>
          <a:chExt cx="0" cy="0"/>
        </a:xfrm>
      </p:grpSpPr>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26391284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62815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5" y="571"/>
            <a:ext cx="12187429" cy="6856857"/>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881817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067584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 y="250"/>
            <a:ext cx="12190855" cy="6857499"/>
          </a:xfrm>
          <a:prstGeom prst="rect">
            <a:avLst/>
          </a:prstGeom>
        </p:spPr>
      </p:pic>
      <p:sp>
        <p:nvSpPr>
          <p:cNvPr id="5" name="TextBox 4"/>
          <p:cNvSpPr txBox="1"/>
          <p:nvPr userDrawn="1"/>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European Union, 2021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33829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354898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01">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F344DAC-CAF0-FD46-AD85-E95F92D74FA2}"/>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637F271A-470F-AA4D-B0C3-147C09D15B35}"/>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chemeClr val="tx1"/>
                </a:solidFill>
              </a:defRPr>
            </a:lvl1pPr>
            <a:lvl2pPr marL="383990" indent="-191995">
              <a:lnSpc>
                <a:spcPct val="100000"/>
              </a:lnSpc>
              <a:spcBef>
                <a:spcPts val="533"/>
              </a:spcBef>
              <a:buClrTx/>
              <a:defRPr sz="1400">
                <a:solidFill>
                  <a:schemeClr val="tx1"/>
                </a:solidFill>
              </a:defRPr>
            </a:lvl2pPr>
            <a:lvl3pPr marL="383990" indent="-191995">
              <a:lnSpc>
                <a:spcPct val="100000"/>
              </a:lnSpc>
              <a:spcBef>
                <a:spcPts val="533"/>
              </a:spcBef>
              <a:buClrTx/>
              <a:defRPr sz="1400">
                <a:solidFill>
                  <a:schemeClr val="tx1"/>
                </a:solidFill>
              </a:defRPr>
            </a:lvl3pPr>
            <a:lvl4pPr marL="383990" indent="-191995">
              <a:lnSpc>
                <a:spcPct val="100000"/>
              </a:lnSpc>
              <a:spcBef>
                <a:spcPts val="533"/>
              </a:spcBef>
              <a:buClrTx/>
              <a:defRPr sz="1400">
                <a:solidFill>
                  <a:schemeClr val="tx1"/>
                </a:solidFill>
              </a:defRPr>
            </a:lvl4pPr>
            <a:lvl5pPr marL="383990" indent="-191995">
              <a:lnSpc>
                <a:spcPct val="100000"/>
              </a:lnSpc>
              <a:spcBef>
                <a:spcPts val="533"/>
              </a:spcBef>
              <a:buClrTx/>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1">
            <a:extLst>
              <a:ext uri="{FF2B5EF4-FFF2-40B4-BE49-F238E27FC236}">
                <a16:creationId xmlns:a16="http://schemas.microsoft.com/office/drawing/2014/main" id="{06531206-9784-0C41-9089-E245E0644F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9" name="Date Placeholder 2">
            <a:extLst>
              <a:ext uri="{FF2B5EF4-FFF2-40B4-BE49-F238E27FC236}">
                <a16:creationId xmlns:a16="http://schemas.microsoft.com/office/drawing/2014/main" id="{6FD67A23-3EAD-6F44-8FDF-394ED6C2416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0" name="Title 1">
            <a:extLst>
              <a:ext uri="{FF2B5EF4-FFF2-40B4-BE49-F238E27FC236}">
                <a16:creationId xmlns:a16="http://schemas.microsoft.com/office/drawing/2014/main" id="{82C0B276-B27B-F447-8017-0F52A3268DA0}"/>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3" name="Text Placeholder 2">
            <a:extLst>
              <a:ext uri="{FF2B5EF4-FFF2-40B4-BE49-F238E27FC236}">
                <a16:creationId xmlns:a16="http://schemas.microsoft.com/office/drawing/2014/main" id="{A3D7D555-43A0-D144-A673-8452908830A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chemeClr val="tx1">
                    <a:lumMod val="40000"/>
                    <a:lumOff val="60000"/>
                  </a:schemeClr>
                </a:solidFill>
              </a:defRPr>
            </a:lvl1pPr>
          </a:lstStyle>
          <a:p>
            <a:r>
              <a:rPr lang="en-US"/>
              <a:t>CLICK TO EDIT SECTION HEADING</a:t>
            </a:r>
          </a:p>
        </p:txBody>
      </p:sp>
    </p:spTree>
    <p:extLst>
      <p:ext uri="{BB962C8B-B14F-4D97-AF65-F5344CB8AC3E}">
        <p14:creationId xmlns:p14="http://schemas.microsoft.com/office/powerpoint/2010/main" val="914469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02">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03CCCE9E-7735-A744-A495-7CF608587DC2}"/>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6F64E477-EAFD-C942-90CD-8AA2D33694CD}"/>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3E326C9-4DA4-A549-8A3F-738CB37104C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29C634D7-AEDD-1140-B0D5-A745D1778EB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17" name="Footer Placeholder 1">
            <a:extLst>
              <a:ext uri="{FF2B5EF4-FFF2-40B4-BE49-F238E27FC236}">
                <a16:creationId xmlns:a16="http://schemas.microsoft.com/office/drawing/2014/main" id="{28723752-AB01-4546-8259-023DB1CA5E84}"/>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8" name="Date Placeholder 2">
            <a:extLst>
              <a:ext uri="{FF2B5EF4-FFF2-40B4-BE49-F238E27FC236}">
                <a16:creationId xmlns:a16="http://schemas.microsoft.com/office/drawing/2014/main" id="{BD263A6E-8D43-7D4F-8A05-AEA71C20A9A6}"/>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3" name="Content Placeholder 3">
            <a:extLst>
              <a:ext uri="{FF2B5EF4-FFF2-40B4-BE49-F238E27FC236}">
                <a16:creationId xmlns:a16="http://schemas.microsoft.com/office/drawing/2014/main" id="{608AD3EC-9E85-024E-9A19-2E06CC5AF99C}"/>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18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0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C889B6B-814B-424D-9246-128BBF50AB14}"/>
              </a:ext>
            </a:extLst>
          </p:cNvPr>
          <p:cNvSpPr>
            <a:spLocks noGrp="1"/>
          </p:cNvSpPr>
          <p:nvPr>
            <p:ph type="pic" sz="quarter" idx="33"/>
          </p:nvPr>
        </p:nvSpPr>
        <p:spPr>
          <a:xfrm>
            <a:off x="334964" y="4470404"/>
            <a:ext cx="3729037"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6" name="Picture Placeholder 2">
            <a:extLst>
              <a:ext uri="{FF2B5EF4-FFF2-40B4-BE49-F238E27FC236}">
                <a16:creationId xmlns:a16="http://schemas.microsoft.com/office/drawing/2014/main" id="{78181A48-4B1C-F44A-B7BD-697454A18DE5}"/>
              </a:ext>
            </a:extLst>
          </p:cNvPr>
          <p:cNvSpPr>
            <a:spLocks noGrp="1"/>
          </p:cNvSpPr>
          <p:nvPr>
            <p:ph type="pic" sz="quarter" idx="34"/>
          </p:nvPr>
        </p:nvSpPr>
        <p:spPr>
          <a:xfrm>
            <a:off x="4283388" y="4470404"/>
            <a:ext cx="3598333"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7" name="Picture Placeholder 2">
            <a:extLst>
              <a:ext uri="{FF2B5EF4-FFF2-40B4-BE49-F238E27FC236}">
                <a16:creationId xmlns:a16="http://schemas.microsoft.com/office/drawing/2014/main" id="{B9D13357-A400-D646-8E82-41A67F698150}"/>
              </a:ext>
            </a:extLst>
          </p:cNvPr>
          <p:cNvSpPr>
            <a:spLocks noGrp="1"/>
          </p:cNvSpPr>
          <p:nvPr>
            <p:ph type="pic" sz="quarter" idx="35"/>
          </p:nvPr>
        </p:nvSpPr>
        <p:spPr>
          <a:xfrm>
            <a:off x="8101107" y="4470404"/>
            <a:ext cx="3755931" cy="1644649"/>
          </a:xfrm>
          <a:prstGeom prst="rect">
            <a:avLst/>
          </a:prstGeom>
          <a:noFill/>
        </p:spPr>
        <p:txBody>
          <a:bodyPr anchor="ctr" anchorCtr="0"/>
          <a:lstStyle>
            <a:lvl1pPr marL="0" indent="0" algn="ctr">
              <a:buNone/>
              <a:defRPr sz="1867">
                <a:solidFill>
                  <a:schemeClr val="tx1"/>
                </a:solidFill>
              </a:defRPr>
            </a:lvl1pPr>
          </a:lstStyle>
          <a:p>
            <a:endParaRPr lang="en-GB"/>
          </a:p>
        </p:txBody>
      </p:sp>
      <p:cxnSp>
        <p:nvCxnSpPr>
          <p:cNvPr id="14" name="Straight Connector 13">
            <a:extLst>
              <a:ext uri="{FF2B5EF4-FFF2-40B4-BE49-F238E27FC236}">
                <a16:creationId xmlns:a16="http://schemas.microsoft.com/office/drawing/2014/main" id="{3BDA4A2F-DC0A-A24F-BDA5-194B61C5A4B1}"/>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F16A834-59CB-1241-854B-80CF98603B43}"/>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79E37904-89DD-E14D-ABA4-5E6E307C5142}"/>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18" name="Footer Placeholder 1">
            <a:extLst>
              <a:ext uri="{FF2B5EF4-FFF2-40B4-BE49-F238E27FC236}">
                <a16:creationId xmlns:a16="http://schemas.microsoft.com/office/drawing/2014/main" id="{4BEB172D-F7D3-F246-9CE7-D11FC73231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9" name="Date Placeholder 2">
            <a:extLst>
              <a:ext uri="{FF2B5EF4-FFF2-40B4-BE49-F238E27FC236}">
                <a16:creationId xmlns:a16="http://schemas.microsoft.com/office/drawing/2014/main" id="{DB5E8F50-D903-334C-A658-610DF64783F0}"/>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0" name="Content Placeholder 3">
            <a:extLst>
              <a:ext uri="{FF2B5EF4-FFF2-40B4-BE49-F238E27FC236}">
                <a16:creationId xmlns:a16="http://schemas.microsoft.com/office/drawing/2014/main" id="{D9971E2A-9A29-7A42-A9E3-848B7CD92307}"/>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432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04">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63175E1-7240-C149-9024-3C76418A09EB}"/>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867ACE8-1024-7347-8586-80103528DC7A}"/>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5" name="Text Placeholder 2">
            <a:extLst>
              <a:ext uri="{FF2B5EF4-FFF2-40B4-BE49-F238E27FC236}">
                <a16:creationId xmlns:a16="http://schemas.microsoft.com/office/drawing/2014/main" id="{52315BA2-9263-3A40-B2EC-91B595643174}"/>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16" name="Footer Placeholder 1">
            <a:extLst>
              <a:ext uri="{FF2B5EF4-FFF2-40B4-BE49-F238E27FC236}">
                <a16:creationId xmlns:a16="http://schemas.microsoft.com/office/drawing/2014/main" id="{19C211A1-B1E6-5A4B-9D36-1EEAA97D046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7" name="Date Placeholder 2">
            <a:extLst>
              <a:ext uri="{FF2B5EF4-FFF2-40B4-BE49-F238E27FC236}">
                <a16:creationId xmlns:a16="http://schemas.microsoft.com/office/drawing/2014/main" id="{C67F7F15-07F8-5544-A5A9-B4EA62920F1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19" name="Content Placeholder 3">
            <a:extLst>
              <a:ext uri="{FF2B5EF4-FFF2-40B4-BE49-F238E27FC236}">
                <a16:creationId xmlns:a16="http://schemas.microsoft.com/office/drawing/2014/main" id="{2E9D0851-1D7B-014F-A89B-4C8F934457D0}"/>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082C6C8C-46DE-3243-BDDD-31D472F85722}"/>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a:extLst>
              <a:ext uri="{FF2B5EF4-FFF2-40B4-BE49-F238E27FC236}">
                <a16:creationId xmlns:a16="http://schemas.microsoft.com/office/drawing/2014/main" id="{4C64F209-3FC3-BE46-A812-8AE4F251EDB7}"/>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082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05">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FBF8AA03-2812-534D-9E0F-EAD7759DDE9E}"/>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7" name="Date Placeholder 2">
            <a:extLst>
              <a:ext uri="{FF2B5EF4-FFF2-40B4-BE49-F238E27FC236}">
                <a16:creationId xmlns:a16="http://schemas.microsoft.com/office/drawing/2014/main" id="{7A0FD505-1C8C-F145-B500-02D62738C635}"/>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329851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White 01">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37F271A-470F-AA4D-B0C3-147C09D15B35}"/>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chemeClr val="tx1"/>
                </a:solidFill>
              </a:defRPr>
            </a:lvl1pPr>
            <a:lvl2pPr marL="383990" indent="-191995">
              <a:lnSpc>
                <a:spcPct val="100000"/>
              </a:lnSpc>
              <a:spcBef>
                <a:spcPts val="533"/>
              </a:spcBef>
              <a:buClrTx/>
              <a:defRPr sz="1400">
                <a:solidFill>
                  <a:schemeClr val="tx1"/>
                </a:solidFill>
              </a:defRPr>
            </a:lvl2pPr>
            <a:lvl3pPr marL="383990" indent="-191995">
              <a:lnSpc>
                <a:spcPct val="100000"/>
              </a:lnSpc>
              <a:spcBef>
                <a:spcPts val="533"/>
              </a:spcBef>
              <a:buClrTx/>
              <a:defRPr sz="1400">
                <a:solidFill>
                  <a:schemeClr val="tx1"/>
                </a:solidFill>
              </a:defRPr>
            </a:lvl3pPr>
            <a:lvl4pPr marL="383990" indent="-191995">
              <a:lnSpc>
                <a:spcPct val="100000"/>
              </a:lnSpc>
              <a:spcBef>
                <a:spcPts val="533"/>
              </a:spcBef>
              <a:buClrTx/>
              <a:defRPr sz="1400">
                <a:solidFill>
                  <a:schemeClr val="tx1"/>
                </a:solidFill>
              </a:defRPr>
            </a:lvl4pPr>
            <a:lvl5pPr marL="383990" indent="-191995">
              <a:lnSpc>
                <a:spcPct val="100000"/>
              </a:lnSpc>
              <a:spcBef>
                <a:spcPts val="533"/>
              </a:spcBef>
              <a:buClrTx/>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1">
            <a:extLst>
              <a:ext uri="{FF2B5EF4-FFF2-40B4-BE49-F238E27FC236}">
                <a16:creationId xmlns:a16="http://schemas.microsoft.com/office/drawing/2014/main" id="{06531206-9784-0C41-9089-E245E0644F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9" name="Date Placeholder 2">
            <a:extLst>
              <a:ext uri="{FF2B5EF4-FFF2-40B4-BE49-F238E27FC236}">
                <a16:creationId xmlns:a16="http://schemas.microsoft.com/office/drawing/2014/main" id="{6FD67A23-3EAD-6F44-8FDF-394ED6C2416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0" name="Title 1">
            <a:extLst>
              <a:ext uri="{FF2B5EF4-FFF2-40B4-BE49-F238E27FC236}">
                <a16:creationId xmlns:a16="http://schemas.microsoft.com/office/drawing/2014/main" id="{82C0B276-B27B-F447-8017-0F52A3268DA0}"/>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3" name="Text Placeholder 2">
            <a:extLst>
              <a:ext uri="{FF2B5EF4-FFF2-40B4-BE49-F238E27FC236}">
                <a16:creationId xmlns:a16="http://schemas.microsoft.com/office/drawing/2014/main" id="{A3D7D555-43A0-D144-A673-8452908830A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chemeClr val="tx1">
                    <a:lumMod val="40000"/>
                    <a:lumOff val="60000"/>
                  </a:schemeClr>
                </a:solidFill>
              </a:defRPr>
            </a:lvl1pPr>
          </a:lstStyle>
          <a:p>
            <a:r>
              <a:rPr lang="en-US"/>
              <a:t>CLICK TO EDIT SECTION HEADING</a:t>
            </a:r>
          </a:p>
        </p:txBody>
      </p:sp>
    </p:spTree>
    <p:extLst>
      <p:ext uri="{BB962C8B-B14F-4D97-AF65-F5344CB8AC3E}">
        <p14:creationId xmlns:p14="http://schemas.microsoft.com/office/powerpoint/2010/main" val="107296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hite 02">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03CCCE9E-7735-A744-A495-7CF608587DC2}"/>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B3E326C9-4DA4-A549-8A3F-738CB37104C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29C634D7-AEDD-1140-B0D5-A745D1778EB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17" name="Footer Placeholder 1">
            <a:extLst>
              <a:ext uri="{FF2B5EF4-FFF2-40B4-BE49-F238E27FC236}">
                <a16:creationId xmlns:a16="http://schemas.microsoft.com/office/drawing/2014/main" id="{28723752-AB01-4546-8259-023DB1CA5E84}"/>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8" name="Date Placeholder 2">
            <a:extLst>
              <a:ext uri="{FF2B5EF4-FFF2-40B4-BE49-F238E27FC236}">
                <a16:creationId xmlns:a16="http://schemas.microsoft.com/office/drawing/2014/main" id="{BD263A6E-8D43-7D4F-8A05-AEA71C20A9A6}"/>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3" name="Content Placeholder 3">
            <a:extLst>
              <a:ext uri="{FF2B5EF4-FFF2-40B4-BE49-F238E27FC236}">
                <a16:creationId xmlns:a16="http://schemas.microsoft.com/office/drawing/2014/main" id="{608AD3EC-9E85-024E-9A19-2E06CC5AF99C}"/>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374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ving Blu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FB73D9-8395-CE48-810F-DCE613BC41E0}"/>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cxnSp>
        <p:nvCxnSpPr>
          <p:cNvPr id="15" name="Straight Connector 14">
            <a:extLst>
              <a:ext uri="{FF2B5EF4-FFF2-40B4-BE49-F238E27FC236}">
                <a16:creationId xmlns:a16="http://schemas.microsoft.com/office/drawing/2014/main" id="{3424F39F-D324-2E4A-9FF6-AED864B9F6A7}"/>
              </a:ext>
            </a:extLst>
          </p:cNvPr>
          <p:cNvCxnSpPr>
            <a:cxnSpLocks/>
          </p:cNvCxnSpPr>
          <p:nvPr userDrawn="1"/>
        </p:nvCxnSpPr>
        <p:spPr>
          <a:xfrm>
            <a:off x="338337" y="1150391"/>
            <a:ext cx="115187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4EAA999-8CB4-0749-BE16-2981ABF069BF}"/>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614F644-9121-6540-9A44-1F9E2CAF79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18" name="Footer Placeholder 1">
            <a:extLst>
              <a:ext uri="{FF2B5EF4-FFF2-40B4-BE49-F238E27FC236}">
                <a16:creationId xmlns:a16="http://schemas.microsoft.com/office/drawing/2014/main" id="{9FEB25C3-4F99-614D-A66F-3D203555753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5" name="Date Placeholder 2">
            <a:extLst>
              <a:ext uri="{FF2B5EF4-FFF2-40B4-BE49-F238E27FC236}">
                <a16:creationId xmlns:a16="http://schemas.microsoft.com/office/drawing/2014/main" id="{320537A2-C8A1-2E45-9BAC-5DA9DCBB655F}"/>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6" name="Content Placeholder 3">
            <a:extLst>
              <a:ext uri="{FF2B5EF4-FFF2-40B4-BE49-F238E27FC236}">
                <a16:creationId xmlns:a16="http://schemas.microsoft.com/office/drawing/2014/main" id="{839156BE-1CE5-804A-8ADA-5F2AD2AC2AB7}"/>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FFFFFF"/>
                </a:solidFill>
              </a:defRPr>
            </a:lvl1pPr>
            <a:lvl2pPr marL="383990" indent="-191995">
              <a:lnSpc>
                <a:spcPct val="100000"/>
              </a:lnSpc>
              <a:spcBef>
                <a:spcPts val="533"/>
              </a:spcBef>
              <a:buClrTx/>
              <a:defRPr sz="1400">
                <a:solidFill>
                  <a:srgbClr val="FFFFFF"/>
                </a:solidFill>
              </a:defRPr>
            </a:lvl2pPr>
            <a:lvl3pPr marL="383990" indent="-191995">
              <a:lnSpc>
                <a:spcPct val="100000"/>
              </a:lnSpc>
              <a:spcBef>
                <a:spcPts val="533"/>
              </a:spcBef>
              <a:buClrTx/>
              <a:defRPr sz="1400">
                <a:solidFill>
                  <a:srgbClr val="FFFFFF"/>
                </a:solidFill>
              </a:defRPr>
            </a:lvl3pPr>
            <a:lvl4pPr marL="383990" indent="-191995">
              <a:lnSpc>
                <a:spcPct val="100000"/>
              </a:lnSpc>
              <a:spcBef>
                <a:spcPts val="533"/>
              </a:spcBef>
              <a:buClrTx/>
              <a:defRPr sz="1400">
                <a:solidFill>
                  <a:srgbClr val="FFFFFF"/>
                </a:solidFill>
              </a:defRPr>
            </a:lvl4pPr>
            <a:lvl5pPr marL="383990" indent="-191995">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464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ving Blue 0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DFC69-042C-7547-8373-80F5A109D9A4}"/>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5" name="Title 1">
            <a:extLst>
              <a:ext uri="{FF2B5EF4-FFF2-40B4-BE49-F238E27FC236}">
                <a16:creationId xmlns:a16="http://schemas.microsoft.com/office/drawing/2014/main" id="{BE748F39-877A-9340-965D-EB7CCA6BA19B}"/>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377A340F-EEBA-C545-BDEC-B1C61682905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17" name="Footer Placeholder 1">
            <a:extLst>
              <a:ext uri="{FF2B5EF4-FFF2-40B4-BE49-F238E27FC236}">
                <a16:creationId xmlns:a16="http://schemas.microsoft.com/office/drawing/2014/main" id="{ED5C539A-1113-164B-ADC9-D517650CCAD0}"/>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3" name="Date Placeholder 2">
            <a:extLst>
              <a:ext uri="{FF2B5EF4-FFF2-40B4-BE49-F238E27FC236}">
                <a16:creationId xmlns:a16="http://schemas.microsoft.com/office/drawing/2014/main" id="{606E55E6-A4C5-484E-A028-FCD5EDC532A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5" name="Content Placeholder 3">
            <a:extLst>
              <a:ext uri="{FF2B5EF4-FFF2-40B4-BE49-F238E27FC236}">
                <a16:creationId xmlns:a16="http://schemas.microsoft.com/office/drawing/2014/main" id="{420E24C3-5103-804F-A42D-591545B720D9}"/>
              </a:ext>
            </a:extLst>
          </p:cNvPr>
          <p:cNvSpPr>
            <a:spLocks noGrp="1"/>
          </p:cNvSpPr>
          <p:nvPr>
            <p:ph sz="half" idx="2"/>
          </p:nvPr>
        </p:nvSpPr>
        <p:spPr>
          <a:xfrm>
            <a:off x="338337"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a:extLst>
              <a:ext uri="{FF2B5EF4-FFF2-40B4-BE49-F238E27FC236}">
                <a16:creationId xmlns:a16="http://schemas.microsoft.com/office/drawing/2014/main" id="{2AA71FA5-922E-254B-A826-FD403710AA16}"/>
              </a:ext>
            </a:extLst>
          </p:cNvPr>
          <p:cNvSpPr>
            <a:spLocks noGrp="1"/>
          </p:cNvSpPr>
          <p:nvPr>
            <p:ph sz="half" idx="23"/>
          </p:nvPr>
        </p:nvSpPr>
        <p:spPr>
          <a:xfrm>
            <a:off x="6239972"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5AC19B6-FC62-4F41-9847-7214542DB7C7}"/>
              </a:ext>
            </a:extLst>
          </p:cNvPr>
          <p:cNvCxnSpPr>
            <a:cxnSpLocks/>
          </p:cNvCxnSpPr>
          <p:nvPr userDrawn="1"/>
        </p:nvCxnSpPr>
        <p:spPr>
          <a:xfrm>
            <a:off x="338337" y="1150391"/>
            <a:ext cx="115187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513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ving Blue 0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B473D4-BC5A-2242-B7EC-AD0AB21ADCFB}"/>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5" name="Picture Placeholder 2">
            <a:extLst>
              <a:ext uri="{FF2B5EF4-FFF2-40B4-BE49-F238E27FC236}">
                <a16:creationId xmlns:a16="http://schemas.microsoft.com/office/drawing/2014/main" id="{0C889B6B-814B-424D-9246-128BBF50AB14}"/>
              </a:ext>
            </a:extLst>
          </p:cNvPr>
          <p:cNvSpPr>
            <a:spLocks noGrp="1"/>
          </p:cNvSpPr>
          <p:nvPr>
            <p:ph type="pic" sz="quarter" idx="33"/>
          </p:nvPr>
        </p:nvSpPr>
        <p:spPr>
          <a:xfrm>
            <a:off x="334964" y="4470403"/>
            <a:ext cx="3729037" cy="1473199"/>
          </a:xfrm>
          <a:prstGeom prst="rect">
            <a:avLst/>
          </a:prstGeom>
          <a:noFill/>
        </p:spPr>
        <p:txBody>
          <a:bodyPr anchor="ctr" anchorCtr="0"/>
          <a:lstStyle>
            <a:lvl1pPr marL="0" indent="0" algn="ctr">
              <a:buNone/>
              <a:defRPr sz="1867">
                <a:solidFill>
                  <a:schemeClr val="bg1"/>
                </a:solidFill>
              </a:defRPr>
            </a:lvl1pPr>
          </a:lstStyle>
          <a:p>
            <a:endParaRPr lang="en-GB"/>
          </a:p>
        </p:txBody>
      </p:sp>
      <p:sp>
        <p:nvSpPr>
          <p:cNvPr id="6" name="Picture Placeholder 2">
            <a:extLst>
              <a:ext uri="{FF2B5EF4-FFF2-40B4-BE49-F238E27FC236}">
                <a16:creationId xmlns:a16="http://schemas.microsoft.com/office/drawing/2014/main" id="{78181A48-4B1C-F44A-B7BD-697454A18DE5}"/>
              </a:ext>
            </a:extLst>
          </p:cNvPr>
          <p:cNvSpPr>
            <a:spLocks noGrp="1"/>
          </p:cNvSpPr>
          <p:nvPr>
            <p:ph type="pic" sz="quarter" idx="34"/>
          </p:nvPr>
        </p:nvSpPr>
        <p:spPr>
          <a:xfrm>
            <a:off x="4283388" y="4470403"/>
            <a:ext cx="3598333" cy="1473199"/>
          </a:xfrm>
          <a:prstGeom prst="rect">
            <a:avLst/>
          </a:prstGeom>
          <a:noFill/>
        </p:spPr>
        <p:txBody>
          <a:bodyPr anchor="ctr" anchorCtr="0"/>
          <a:lstStyle>
            <a:lvl1pPr marL="0" indent="0" algn="ctr">
              <a:buNone/>
              <a:defRPr sz="1867">
                <a:solidFill>
                  <a:schemeClr val="bg1"/>
                </a:solidFill>
              </a:defRPr>
            </a:lvl1pPr>
          </a:lstStyle>
          <a:p>
            <a:endParaRPr lang="en-GB"/>
          </a:p>
        </p:txBody>
      </p:sp>
      <p:sp>
        <p:nvSpPr>
          <p:cNvPr id="7" name="Picture Placeholder 2">
            <a:extLst>
              <a:ext uri="{FF2B5EF4-FFF2-40B4-BE49-F238E27FC236}">
                <a16:creationId xmlns:a16="http://schemas.microsoft.com/office/drawing/2014/main" id="{B9D13357-A400-D646-8E82-41A67F698150}"/>
              </a:ext>
            </a:extLst>
          </p:cNvPr>
          <p:cNvSpPr>
            <a:spLocks noGrp="1"/>
          </p:cNvSpPr>
          <p:nvPr>
            <p:ph type="pic" sz="quarter" idx="35"/>
          </p:nvPr>
        </p:nvSpPr>
        <p:spPr>
          <a:xfrm>
            <a:off x="8101107" y="4470403"/>
            <a:ext cx="3755931" cy="1473199"/>
          </a:xfrm>
          <a:prstGeom prst="rect">
            <a:avLst/>
          </a:prstGeom>
          <a:noFill/>
        </p:spPr>
        <p:txBody>
          <a:bodyPr anchor="ctr" anchorCtr="0"/>
          <a:lstStyle>
            <a:lvl1pPr marL="0" indent="0" algn="ctr">
              <a:buNone/>
              <a:defRPr sz="1867">
                <a:solidFill>
                  <a:schemeClr val="bg1"/>
                </a:solidFill>
              </a:defRPr>
            </a:lvl1pPr>
          </a:lstStyle>
          <a:p>
            <a:endParaRPr lang="en-GB"/>
          </a:p>
        </p:txBody>
      </p:sp>
      <p:cxnSp>
        <p:nvCxnSpPr>
          <p:cNvPr id="13" name="Straight Connector 12">
            <a:extLst>
              <a:ext uri="{FF2B5EF4-FFF2-40B4-BE49-F238E27FC236}">
                <a16:creationId xmlns:a16="http://schemas.microsoft.com/office/drawing/2014/main" id="{65E5F348-E48A-1D45-BA5C-64A8CB699EF8}"/>
              </a:ext>
            </a:extLst>
          </p:cNvPr>
          <p:cNvCxnSpPr>
            <a:cxnSpLocks/>
          </p:cNvCxnSpPr>
          <p:nvPr userDrawn="1"/>
        </p:nvCxnSpPr>
        <p:spPr>
          <a:xfrm>
            <a:off x="338337" y="1150391"/>
            <a:ext cx="11518701" cy="0"/>
          </a:xfrm>
          <a:prstGeom prst="line">
            <a:avLst/>
          </a:prstGeom>
          <a:noFill/>
          <a:ln w="12700" cap="flat" cmpd="sng" algn="ctr">
            <a:solidFill>
              <a:srgbClr val="FFFFFF"/>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6BB1A58-9747-9843-A8C0-62F27CD447A2}"/>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116F307D-EEA0-F44D-B447-2F884109A2EC}"/>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17" name="Footer Placeholder 1">
            <a:extLst>
              <a:ext uri="{FF2B5EF4-FFF2-40B4-BE49-F238E27FC236}">
                <a16:creationId xmlns:a16="http://schemas.microsoft.com/office/drawing/2014/main" id="{22A2575C-F301-FA47-A33C-760E39502BA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8" name="Date Placeholder 2">
            <a:extLst>
              <a:ext uri="{FF2B5EF4-FFF2-40B4-BE49-F238E27FC236}">
                <a16:creationId xmlns:a16="http://schemas.microsoft.com/office/drawing/2014/main" id="{379645A6-9793-C74C-94A7-E5878BC313DB}"/>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19" name="Content Placeholder 3">
            <a:extLst>
              <a:ext uri="{FF2B5EF4-FFF2-40B4-BE49-F238E27FC236}">
                <a16:creationId xmlns:a16="http://schemas.microsoft.com/office/drawing/2014/main" id="{0C54F07C-932F-464D-9A74-A1B39FF1DE85}"/>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10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ving Blue 0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1F6433-9689-8247-90C7-21017450DA22}"/>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cxnSp>
        <p:nvCxnSpPr>
          <p:cNvPr id="15" name="Straight Connector 14">
            <a:extLst>
              <a:ext uri="{FF2B5EF4-FFF2-40B4-BE49-F238E27FC236}">
                <a16:creationId xmlns:a16="http://schemas.microsoft.com/office/drawing/2014/main" id="{EC3DDCBC-6254-CF49-AA48-51218B3807AB}"/>
              </a:ext>
            </a:extLst>
          </p:cNvPr>
          <p:cNvCxnSpPr>
            <a:cxnSpLocks/>
          </p:cNvCxnSpPr>
          <p:nvPr userDrawn="1"/>
        </p:nvCxnSpPr>
        <p:spPr>
          <a:xfrm>
            <a:off x="338337" y="1150391"/>
            <a:ext cx="11518701" cy="0"/>
          </a:xfrm>
          <a:prstGeom prst="line">
            <a:avLst/>
          </a:prstGeom>
          <a:noFill/>
          <a:ln w="12700" cap="flat" cmpd="sng" algn="ctr">
            <a:solidFill>
              <a:srgbClr val="FFFFFF"/>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06107726-D428-6449-AA5A-FC4C7C67A22E}"/>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23" name="Text Placeholder 2">
            <a:extLst>
              <a:ext uri="{FF2B5EF4-FFF2-40B4-BE49-F238E27FC236}">
                <a16:creationId xmlns:a16="http://schemas.microsoft.com/office/drawing/2014/main" id="{F689EE15-060F-4F46-9421-D08E02A14003}"/>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24" name="Footer Placeholder 1">
            <a:extLst>
              <a:ext uri="{FF2B5EF4-FFF2-40B4-BE49-F238E27FC236}">
                <a16:creationId xmlns:a16="http://schemas.microsoft.com/office/drawing/2014/main" id="{4EC9A6E2-FFBB-0446-85A1-1118378CEA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5" name="Date Placeholder 2">
            <a:extLst>
              <a:ext uri="{FF2B5EF4-FFF2-40B4-BE49-F238E27FC236}">
                <a16:creationId xmlns:a16="http://schemas.microsoft.com/office/drawing/2014/main" id="{431B439C-CC72-9846-B910-6B136E878462}"/>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9" name="Content Placeholder 3">
            <a:extLst>
              <a:ext uri="{FF2B5EF4-FFF2-40B4-BE49-F238E27FC236}">
                <a16:creationId xmlns:a16="http://schemas.microsoft.com/office/drawing/2014/main" id="{B36B6E6C-C8E8-A345-9FD5-8112B4E5AB9B}"/>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a:extLst>
              <a:ext uri="{FF2B5EF4-FFF2-40B4-BE49-F238E27FC236}">
                <a16:creationId xmlns:a16="http://schemas.microsoft.com/office/drawing/2014/main" id="{BFDB974A-A7DA-4D45-9570-126476AD380F}"/>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
            <a:extLst>
              <a:ext uri="{FF2B5EF4-FFF2-40B4-BE49-F238E27FC236}">
                <a16:creationId xmlns:a16="http://schemas.microsoft.com/office/drawing/2014/main" id="{A9D749EE-A86E-6241-A50C-F25C2684BF75}"/>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614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ving Blue 0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7AC7B0-EF43-4F4B-8D22-760B9A6D1D11}"/>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8" name="Footer Placeholder 1">
            <a:extLst>
              <a:ext uri="{FF2B5EF4-FFF2-40B4-BE49-F238E27FC236}">
                <a16:creationId xmlns:a16="http://schemas.microsoft.com/office/drawing/2014/main" id="{89A0431A-B3B6-8E4E-9664-64144F87BDFF}"/>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9" name="Date Placeholder 2">
            <a:extLst>
              <a:ext uri="{FF2B5EF4-FFF2-40B4-BE49-F238E27FC236}">
                <a16:creationId xmlns:a16="http://schemas.microsoft.com/office/drawing/2014/main" id="{BBD91A5A-CF95-4E47-B3AB-9219FB4DCD9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600078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ving Blu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FB73D9-8395-CE48-810F-DCE613BC41E0}"/>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6" name="Title 1">
            <a:extLst>
              <a:ext uri="{FF2B5EF4-FFF2-40B4-BE49-F238E27FC236}">
                <a16:creationId xmlns:a16="http://schemas.microsoft.com/office/drawing/2014/main" id="{D4EAA999-8CB4-0749-BE16-2981ABF069BF}"/>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17" name="Text Placeholder 2">
            <a:extLst>
              <a:ext uri="{FF2B5EF4-FFF2-40B4-BE49-F238E27FC236}">
                <a16:creationId xmlns:a16="http://schemas.microsoft.com/office/drawing/2014/main" id="{2614F644-9121-6540-9A44-1F9E2CAF79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18" name="Footer Placeholder 1">
            <a:extLst>
              <a:ext uri="{FF2B5EF4-FFF2-40B4-BE49-F238E27FC236}">
                <a16:creationId xmlns:a16="http://schemas.microsoft.com/office/drawing/2014/main" id="{9FEB25C3-4F99-614D-A66F-3D203555753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5" name="Date Placeholder 2">
            <a:extLst>
              <a:ext uri="{FF2B5EF4-FFF2-40B4-BE49-F238E27FC236}">
                <a16:creationId xmlns:a16="http://schemas.microsoft.com/office/drawing/2014/main" id="{320537A2-C8A1-2E45-9BAC-5DA9DCBB655F}"/>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6" name="Content Placeholder 3">
            <a:extLst>
              <a:ext uri="{FF2B5EF4-FFF2-40B4-BE49-F238E27FC236}">
                <a16:creationId xmlns:a16="http://schemas.microsoft.com/office/drawing/2014/main" id="{839156BE-1CE5-804A-8ADA-5F2AD2AC2AB7}"/>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FFFFFF"/>
                </a:solidFill>
              </a:defRPr>
            </a:lvl1pPr>
            <a:lvl2pPr marL="383990" indent="-191995">
              <a:lnSpc>
                <a:spcPct val="100000"/>
              </a:lnSpc>
              <a:spcBef>
                <a:spcPts val="533"/>
              </a:spcBef>
              <a:buClrTx/>
              <a:defRPr sz="1400">
                <a:solidFill>
                  <a:srgbClr val="FFFFFF"/>
                </a:solidFill>
              </a:defRPr>
            </a:lvl2pPr>
            <a:lvl3pPr marL="383990" indent="-191995">
              <a:lnSpc>
                <a:spcPct val="100000"/>
              </a:lnSpc>
              <a:spcBef>
                <a:spcPts val="533"/>
              </a:spcBef>
              <a:buClrTx/>
              <a:defRPr sz="1400">
                <a:solidFill>
                  <a:srgbClr val="FFFFFF"/>
                </a:solidFill>
              </a:defRPr>
            </a:lvl3pPr>
            <a:lvl4pPr marL="383990" indent="-191995">
              <a:lnSpc>
                <a:spcPct val="100000"/>
              </a:lnSpc>
              <a:spcBef>
                <a:spcPts val="533"/>
              </a:spcBef>
              <a:buClrTx/>
              <a:defRPr sz="1400">
                <a:solidFill>
                  <a:srgbClr val="FFFFFF"/>
                </a:solidFill>
              </a:defRPr>
            </a:lvl4pPr>
            <a:lvl5pPr marL="383990" indent="-191995">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627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iving Blue 0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DFC69-042C-7547-8373-80F5A109D9A4}"/>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5" name="Title 1">
            <a:extLst>
              <a:ext uri="{FF2B5EF4-FFF2-40B4-BE49-F238E27FC236}">
                <a16:creationId xmlns:a16="http://schemas.microsoft.com/office/drawing/2014/main" id="{BE748F39-877A-9340-965D-EB7CCA6BA19B}"/>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a:t>CLICK TO EDIT MASTER TITLE STYLE</a:t>
            </a:r>
            <a:endParaRPr lang="en-US"/>
          </a:p>
        </p:txBody>
      </p:sp>
      <p:sp>
        <p:nvSpPr>
          <p:cNvPr id="16" name="Text Placeholder 2">
            <a:extLst>
              <a:ext uri="{FF2B5EF4-FFF2-40B4-BE49-F238E27FC236}">
                <a16:creationId xmlns:a16="http://schemas.microsoft.com/office/drawing/2014/main" id="{377A340F-EEBA-C545-BDEC-B1C61682905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a:t>CLICK TO EDIT SECTION HEADING</a:t>
            </a:r>
          </a:p>
        </p:txBody>
      </p:sp>
      <p:sp>
        <p:nvSpPr>
          <p:cNvPr id="17" name="Footer Placeholder 1">
            <a:extLst>
              <a:ext uri="{FF2B5EF4-FFF2-40B4-BE49-F238E27FC236}">
                <a16:creationId xmlns:a16="http://schemas.microsoft.com/office/drawing/2014/main" id="{ED5C539A-1113-164B-ADC9-D517650CCAD0}"/>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3" name="Date Placeholder 2">
            <a:extLst>
              <a:ext uri="{FF2B5EF4-FFF2-40B4-BE49-F238E27FC236}">
                <a16:creationId xmlns:a16="http://schemas.microsoft.com/office/drawing/2014/main" id="{606E55E6-A4C5-484E-A028-FCD5EDC532A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5" name="Content Placeholder 3">
            <a:extLst>
              <a:ext uri="{FF2B5EF4-FFF2-40B4-BE49-F238E27FC236}">
                <a16:creationId xmlns:a16="http://schemas.microsoft.com/office/drawing/2014/main" id="{420E24C3-5103-804F-A42D-591545B720D9}"/>
              </a:ext>
            </a:extLst>
          </p:cNvPr>
          <p:cNvSpPr>
            <a:spLocks noGrp="1"/>
          </p:cNvSpPr>
          <p:nvPr>
            <p:ph sz="half" idx="2"/>
          </p:nvPr>
        </p:nvSpPr>
        <p:spPr>
          <a:xfrm>
            <a:off x="338337"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a:extLst>
              <a:ext uri="{FF2B5EF4-FFF2-40B4-BE49-F238E27FC236}">
                <a16:creationId xmlns:a16="http://schemas.microsoft.com/office/drawing/2014/main" id="{2AA71FA5-922E-254B-A826-FD403710AA16}"/>
              </a:ext>
            </a:extLst>
          </p:cNvPr>
          <p:cNvSpPr>
            <a:spLocks noGrp="1"/>
          </p:cNvSpPr>
          <p:nvPr>
            <p:ph sz="half" idx="23"/>
          </p:nvPr>
        </p:nvSpPr>
        <p:spPr>
          <a:xfrm>
            <a:off x="6239972"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810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0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1DDCD7-573D-F241-9A33-A3EBC64CB0B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1A4596"/>
              </a:solidFill>
            </a:endParaRPr>
          </a:p>
        </p:txBody>
      </p:sp>
      <p:cxnSp>
        <p:nvCxnSpPr>
          <p:cNvPr id="23" name="Straight Connector 22">
            <a:extLst>
              <a:ext uri="{FF2B5EF4-FFF2-40B4-BE49-F238E27FC236}">
                <a16:creationId xmlns:a16="http://schemas.microsoft.com/office/drawing/2014/main" id="{9AFF913C-B145-EE4D-8CFA-EC7C23F69D73}"/>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2182D8FF-154E-6046-811D-052A2B884634}"/>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25" name="Text Placeholder 2">
            <a:extLst>
              <a:ext uri="{FF2B5EF4-FFF2-40B4-BE49-F238E27FC236}">
                <a16:creationId xmlns:a16="http://schemas.microsoft.com/office/drawing/2014/main" id="{3D7CDE87-0750-154B-8545-BA6A261A14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27" name="Footer Placeholder 1">
            <a:extLst>
              <a:ext uri="{FF2B5EF4-FFF2-40B4-BE49-F238E27FC236}">
                <a16:creationId xmlns:a16="http://schemas.microsoft.com/office/drawing/2014/main" id="{CD115606-AAAB-CF4D-9849-8EA0385E78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8" name="Date Placeholder 2">
            <a:extLst>
              <a:ext uri="{FF2B5EF4-FFF2-40B4-BE49-F238E27FC236}">
                <a16:creationId xmlns:a16="http://schemas.microsoft.com/office/drawing/2014/main" id="{3A4A4956-1714-BF42-95D8-7DA65DD5C51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9" name="Content Placeholder 3">
            <a:extLst>
              <a:ext uri="{FF2B5EF4-FFF2-40B4-BE49-F238E27FC236}">
                <a16:creationId xmlns:a16="http://schemas.microsoft.com/office/drawing/2014/main" id="{CC4ED22B-14F0-C34B-AC07-74B8B6462B5E}"/>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000000"/>
                </a:solidFill>
              </a:defRPr>
            </a:lvl1pPr>
            <a:lvl2pPr marL="383990" indent="-191995">
              <a:lnSpc>
                <a:spcPct val="100000"/>
              </a:lnSpc>
              <a:spcBef>
                <a:spcPts val="533"/>
              </a:spcBef>
              <a:buClrTx/>
              <a:defRPr sz="1400">
                <a:solidFill>
                  <a:srgbClr val="000000"/>
                </a:solidFill>
              </a:defRPr>
            </a:lvl2pPr>
            <a:lvl3pPr marL="383990" indent="-191995">
              <a:lnSpc>
                <a:spcPct val="100000"/>
              </a:lnSpc>
              <a:spcBef>
                <a:spcPts val="533"/>
              </a:spcBef>
              <a:buClrTx/>
              <a:defRPr sz="1400">
                <a:solidFill>
                  <a:srgbClr val="000000"/>
                </a:solidFill>
              </a:defRPr>
            </a:lvl3pPr>
            <a:lvl4pPr marL="383990" indent="-191995">
              <a:lnSpc>
                <a:spcPct val="100000"/>
              </a:lnSpc>
              <a:spcBef>
                <a:spcPts val="533"/>
              </a:spcBef>
              <a:buClrTx/>
              <a:defRPr sz="1400">
                <a:solidFill>
                  <a:srgbClr val="000000"/>
                </a:solidFill>
              </a:defRPr>
            </a:lvl4pPr>
            <a:lvl5pPr marL="383990" indent="-191995">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303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71BB581-84B1-3A48-A759-654ABC56A65A}"/>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5" name="Straight Connector 24">
            <a:extLst>
              <a:ext uri="{FF2B5EF4-FFF2-40B4-BE49-F238E27FC236}">
                <a16:creationId xmlns:a16="http://schemas.microsoft.com/office/drawing/2014/main" id="{59C6E568-D0B9-CA4D-95F4-EDDD64E176B6}"/>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28E6D4DD-3D0C-3B4D-8CCF-9759E25603E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27" name="Text Placeholder 2">
            <a:extLst>
              <a:ext uri="{FF2B5EF4-FFF2-40B4-BE49-F238E27FC236}">
                <a16:creationId xmlns:a16="http://schemas.microsoft.com/office/drawing/2014/main" id="{55C693FC-0689-FD4F-9F08-7FFA865FCF1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29" name="Footer Placeholder 1">
            <a:extLst>
              <a:ext uri="{FF2B5EF4-FFF2-40B4-BE49-F238E27FC236}">
                <a16:creationId xmlns:a16="http://schemas.microsoft.com/office/drawing/2014/main" id="{B21DAEB7-2D73-1744-B1D8-FCBE54C5A9A7}"/>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0" name="Date Placeholder 2">
            <a:extLst>
              <a:ext uri="{FF2B5EF4-FFF2-40B4-BE49-F238E27FC236}">
                <a16:creationId xmlns:a16="http://schemas.microsoft.com/office/drawing/2014/main" id="{A6B803A0-AD3D-534A-AC99-7A297594EEA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31" name="Content Placeholder 3">
            <a:extLst>
              <a:ext uri="{FF2B5EF4-FFF2-40B4-BE49-F238E27FC236}">
                <a16:creationId xmlns:a16="http://schemas.microsoft.com/office/drawing/2014/main" id="{E641303D-ACDA-884B-B1E1-5AE0261FD71A}"/>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27454A43-24F1-F341-B89E-6BB2F848DAAD}"/>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09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0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DEB86BE-2A4F-1847-A1FF-70089E685F4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0" name="Straight Connector 29">
            <a:extLst>
              <a:ext uri="{FF2B5EF4-FFF2-40B4-BE49-F238E27FC236}">
                <a16:creationId xmlns:a16="http://schemas.microsoft.com/office/drawing/2014/main" id="{59E3F502-B08A-4340-9976-F0A3D04D4B54}"/>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27C57C9-F0E1-0949-9A60-F44E18CCE7CE}"/>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32" name="Text Placeholder 2">
            <a:extLst>
              <a:ext uri="{FF2B5EF4-FFF2-40B4-BE49-F238E27FC236}">
                <a16:creationId xmlns:a16="http://schemas.microsoft.com/office/drawing/2014/main" id="{4D0485F3-0A10-2141-9EE5-5B2E31889474}"/>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16" name="Picture Placeholder 2">
            <a:extLst>
              <a:ext uri="{FF2B5EF4-FFF2-40B4-BE49-F238E27FC236}">
                <a16:creationId xmlns:a16="http://schemas.microsoft.com/office/drawing/2014/main" id="{44F13A52-8021-1F42-810F-592378ED6AB7}"/>
              </a:ext>
            </a:extLst>
          </p:cNvPr>
          <p:cNvSpPr>
            <a:spLocks noGrp="1"/>
          </p:cNvSpPr>
          <p:nvPr>
            <p:ph type="pic" sz="quarter" idx="33"/>
          </p:nvPr>
        </p:nvSpPr>
        <p:spPr>
          <a:xfrm>
            <a:off x="334964" y="4326481"/>
            <a:ext cx="3729037"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17" name="Picture Placeholder 2">
            <a:extLst>
              <a:ext uri="{FF2B5EF4-FFF2-40B4-BE49-F238E27FC236}">
                <a16:creationId xmlns:a16="http://schemas.microsoft.com/office/drawing/2014/main" id="{AABEB379-774E-9D40-88A1-81DDD24A8E32}"/>
              </a:ext>
            </a:extLst>
          </p:cNvPr>
          <p:cNvSpPr>
            <a:spLocks noGrp="1"/>
          </p:cNvSpPr>
          <p:nvPr>
            <p:ph type="pic" sz="quarter" idx="34"/>
          </p:nvPr>
        </p:nvSpPr>
        <p:spPr>
          <a:xfrm>
            <a:off x="4283388" y="4326481"/>
            <a:ext cx="3598333"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18" name="Picture Placeholder 2">
            <a:extLst>
              <a:ext uri="{FF2B5EF4-FFF2-40B4-BE49-F238E27FC236}">
                <a16:creationId xmlns:a16="http://schemas.microsoft.com/office/drawing/2014/main" id="{2EA0DCD2-EC96-E843-B441-DB933CCF8B66}"/>
              </a:ext>
            </a:extLst>
          </p:cNvPr>
          <p:cNvSpPr>
            <a:spLocks noGrp="1"/>
          </p:cNvSpPr>
          <p:nvPr>
            <p:ph type="pic" sz="quarter" idx="35"/>
          </p:nvPr>
        </p:nvSpPr>
        <p:spPr>
          <a:xfrm>
            <a:off x="8101107" y="4326481"/>
            <a:ext cx="3755931"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33" name="Footer Placeholder 1">
            <a:extLst>
              <a:ext uri="{FF2B5EF4-FFF2-40B4-BE49-F238E27FC236}">
                <a16:creationId xmlns:a16="http://schemas.microsoft.com/office/drawing/2014/main" id="{004F0928-041E-D04A-B13C-9FD8D528C1B6}"/>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4" name="Date Placeholder 2">
            <a:extLst>
              <a:ext uri="{FF2B5EF4-FFF2-40B4-BE49-F238E27FC236}">
                <a16:creationId xmlns:a16="http://schemas.microsoft.com/office/drawing/2014/main" id="{D7BB5E26-F5E2-CB44-A0C3-1CCAC26E2CF3}"/>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35" name="Content Placeholder 3">
            <a:extLst>
              <a:ext uri="{FF2B5EF4-FFF2-40B4-BE49-F238E27FC236}">
                <a16:creationId xmlns:a16="http://schemas.microsoft.com/office/drawing/2014/main" id="{AA5A81F7-9705-BE4B-9879-B921C87B434C}"/>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966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y 0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9E17CA-02F6-C04E-BB65-D784B300F23E}"/>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Text Placeholder 2">
            <a:extLst>
              <a:ext uri="{FF2B5EF4-FFF2-40B4-BE49-F238E27FC236}">
                <a16:creationId xmlns:a16="http://schemas.microsoft.com/office/drawing/2014/main" id="{F7858A1A-A1B1-BF4D-BEE0-CC04B03D3BBD}"/>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18" name="Straight Connector 17">
            <a:extLst>
              <a:ext uri="{FF2B5EF4-FFF2-40B4-BE49-F238E27FC236}">
                <a16:creationId xmlns:a16="http://schemas.microsoft.com/office/drawing/2014/main" id="{9B6BD79E-E8A2-5542-B101-7AF4099499B6}"/>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A86F673-2ABC-EE44-8AB3-A782F9F987A2}"/>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30" name="Footer Placeholder 1">
            <a:extLst>
              <a:ext uri="{FF2B5EF4-FFF2-40B4-BE49-F238E27FC236}">
                <a16:creationId xmlns:a16="http://schemas.microsoft.com/office/drawing/2014/main" id="{59EBE302-8A94-F745-B668-58B1F14AA26E}"/>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1" name="Date Placeholder 2">
            <a:extLst>
              <a:ext uri="{FF2B5EF4-FFF2-40B4-BE49-F238E27FC236}">
                <a16:creationId xmlns:a16="http://schemas.microsoft.com/office/drawing/2014/main" id="{DED23BB0-CD96-5340-A0BB-EAF56A5B6B0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32" name="Content Placeholder 3">
            <a:extLst>
              <a:ext uri="{FF2B5EF4-FFF2-40B4-BE49-F238E27FC236}">
                <a16:creationId xmlns:a16="http://schemas.microsoft.com/office/drawing/2014/main" id="{46826C2D-B5DE-1B4C-BD89-7728FDBE9535}"/>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a:extLst>
              <a:ext uri="{FF2B5EF4-FFF2-40B4-BE49-F238E27FC236}">
                <a16:creationId xmlns:a16="http://schemas.microsoft.com/office/drawing/2014/main" id="{B7566D74-2BCF-E948-B263-047400567EE7}"/>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
            <a:extLst>
              <a:ext uri="{FF2B5EF4-FFF2-40B4-BE49-F238E27FC236}">
                <a16:creationId xmlns:a16="http://schemas.microsoft.com/office/drawing/2014/main" id="{2844B625-DA5A-D442-8C22-A06F339E1D84}"/>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877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y 0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EF166E-05B3-D742-BCAD-2CCFA8DB00D8}"/>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ooter Placeholder 1">
            <a:extLst>
              <a:ext uri="{FF2B5EF4-FFF2-40B4-BE49-F238E27FC236}">
                <a16:creationId xmlns:a16="http://schemas.microsoft.com/office/drawing/2014/main" id="{51DC3C4B-9C0A-4146-AE89-5EF9A6F70B69}"/>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12" name="Date Placeholder 2">
            <a:extLst>
              <a:ext uri="{FF2B5EF4-FFF2-40B4-BE49-F238E27FC236}">
                <a16:creationId xmlns:a16="http://schemas.microsoft.com/office/drawing/2014/main" id="{17C5610A-C075-E146-A0C7-8DB515FBD42C}"/>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2171057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ey 0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1DDCD7-573D-F241-9A33-A3EBC64CB0B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1A4596"/>
              </a:solidFill>
            </a:endParaRPr>
          </a:p>
        </p:txBody>
      </p:sp>
      <p:sp>
        <p:nvSpPr>
          <p:cNvPr id="24" name="Title 1">
            <a:extLst>
              <a:ext uri="{FF2B5EF4-FFF2-40B4-BE49-F238E27FC236}">
                <a16:creationId xmlns:a16="http://schemas.microsoft.com/office/drawing/2014/main" id="{2182D8FF-154E-6046-811D-052A2B884634}"/>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25" name="Text Placeholder 2">
            <a:extLst>
              <a:ext uri="{FF2B5EF4-FFF2-40B4-BE49-F238E27FC236}">
                <a16:creationId xmlns:a16="http://schemas.microsoft.com/office/drawing/2014/main" id="{3D7CDE87-0750-154B-8545-BA6A261A14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27" name="Footer Placeholder 1">
            <a:extLst>
              <a:ext uri="{FF2B5EF4-FFF2-40B4-BE49-F238E27FC236}">
                <a16:creationId xmlns:a16="http://schemas.microsoft.com/office/drawing/2014/main" id="{CD115606-AAAB-CF4D-9849-8EA0385E78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8" name="Date Placeholder 2">
            <a:extLst>
              <a:ext uri="{FF2B5EF4-FFF2-40B4-BE49-F238E27FC236}">
                <a16:creationId xmlns:a16="http://schemas.microsoft.com/office/drawing/2014/main" id="{3A4A4956-1714-BF42-95D8-7DA65DD5C51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29" name="Content Placeholder 3">
            <a:extLst>
              <a:ext uri="{FF2B5EF4-FFF2-40B4-BE49-F238E27FC236}">
                <a16:creationId xmlns:a16="http://schemas.microsoft.com/office/drawing/2014/main" id="{CC4ED22B-14F0-C34B-AC07-74B8B6462B5E}"/>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000000"/>
                </a:solidFill>
              </a:defRPr>
            </a:lvl1pPr>
            <a:lvl2pPr marL="383990" indent="-191995">
              <a:lnSpc>
                <a:spcPct val="100000"/>
              </a:lnSpc>
              <a:spcBef>
                <a:spcPts val="533"/>
              </a:spcBef>
              <a:buClrTx/>
              <a:defRPr sz="1400">
                <a:solidFill>
                  <a:srgbClr val="000000"/>
                </a:solidFill>
              </a:defRPr>
            </a:lvl2pPr>
            <a:lvl3pPr marL="383990" indent="-191995">
              <a:lnSpc>
                <a:spcPct val="100000"/>
              </a:lnSpc>
              <a:spcBef>
                <a:spcPts val="533"/>
              </a:spcBef>
              <a:buClrTx/>
              <a:defRPr sz="1400">
                <a:solidFill>
                  <a:srgbClr val="000000"/>
                </a:solidFill>
              </a:defRPr>
            </a:lvl3pPr>
            <a:lvl4pPr marL="383990" indent="-191995">
              <a:lnSpc>
                <a:spcPct val="100000"/>
              </a:lnSpc>
              <a:spcBef>
                <a:spcPts val="533"/>
              </a:spcBef>
              <a:buClrTx/>
              <a:defRPr sz="1400">
                <a:solidFill>
                  <a:srgbClr val="000000"/>
                </a:solidFill>
              </a:defRPr>
            </a:lvl4pPr>
            <a:lvl5pPr marL="383990" indent="-191995">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952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rey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71BB581-84B1-3A48-A759-654ABC56A65A}"/>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Title 1">
            <a:extLst>
              <a:ext uri="{FF2B5EF4-FFF2-40B4-BE49-F238E27FC236}">
                <a16:creationId xmlns:a16="http://schemas.microsoft.com/office/drawing/2014/main" id="{28E6D4DD-3D0C-3B4D-8CCF-9759E25603E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27" name="Text Placeholder 2">
            <a:extLst>
              <a:ext uri="{FF2B5EF4-FFF2-40B4-BE49-F238E27FC236}">
                <a16:creationId xmlns:a16="http://schemas.microsoft.com/office/drawing/2014/main" id="{55C693FC-0689-FD4F-9F08-7FFA865FCF1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sp>
        <p:nvSpPr>
          <p:cNvPr id="29" name="Footer Placeholder 1">
            <a:extLst>
              <a:ext uri="{FF2B5EF4-FFF2-40B4-BE49-F238E27FC236}">
                <a16:creationId xmlns:a16="http://schemas.microsoft.com/office/drawing/2014/main" id="{B21DAEB7-2D73-1744-B1D8-FCBE54C5A9A7}"/>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0" name="Date Placeholder 2">
            <a:extLst>
              <a:ext uri="{FF2B5EF4-FFF2-40B4-BE49-F238E27FC236}">
                <a16:creationId xmlns:a16="http://schemas.microsoft.com/office/drawing/2014/main" id="{A6B803A0-AD3D-534A-AC99-7A297594EEA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31" name="Content Placeholder 3">
            <a:extLst>
              <a:ext uri="{FF2B5EF4-FFF2-40B4-BE49-F238E27FC236}">
                <a16:creationId xmlns:a16="http://schemas.microsoft.com/office/drawing/2014/main" id="{E641303D-ACDA-884B-B1E1-5AE0261FD71A}"/>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
            <a:extLst>
              <a:ext uri="{FF2B5EF4-FFF2-40B4-BE49-F238E27FC236}">
                <a16:creationId xmlns:a16="http://schemas.microsoft.com/office/drawing/2014/main" id="{27454A43-24F1-F341-B89E-6BB2F848DAAD}"/>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865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Layout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4C550D-A106-0F4C-B6F4-51A975BA1022}"/>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Text Placeholder 2">
            <a:extLst>
              <a:ext uri="{FF2B5EF4-FFF2-40B4-BE49-F238E27FC236}">
                <a16:creationId xmlns:a16="http://schemas.microsoft.com/office/drawing/2014/main" id="{E6C868DA-8627-B546-9823-6118C7C7EE2D}"/>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27" name="Straight Connector 26">
            <a:extLst>
              <a:ext uri="{FF2B5EF4-FFF2-40B4-BE49-F238E27FC236}">
                <a16:creationId xmlns:a16="http://schemas.microsoft.com/office/drawing/2014/main" id="{6F6A31B6-44A9-314F-AF5F-612F83D598F7}"/>
              </a:ext>
            </a:extLst>
          </p:cNvPr>
          <p:cNvCxnSpPr>
            <a:cxnSpLocks/>
          </p:cNvCxnSpPr>
          <p:nvPr userDrawn="1"/>
        </p:nvCxnSpPr>
        <p:spPr>
          <a:xfrm>
            <a:off x="338337" y="1150391"/>
            <a:ext cx="55611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DD93AAE-276C-9E46-A9BE-23E1F0CD9C11}"/>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0825"/>
            <a:ext cx="5847081" cy="5842000"/>
          </a:xfrm>
          <a:prstGeom prst="rect">
            <a:avLst/>
          </a:prstGeom>
          <a:solidFill>
            <a:srgbClr val="D0D2D2"/>
          </a:solidFill>
        </p:spPr>
        <p:txBody>
          <a:bodyPr anchor="ctr" anchorCtr="0"/>
          <a:lstStyle>
            <a:lvl1pPr marL="0" indent="0" algn="ctr">
              <a:buNone/>
              <a:defRPr sz="1600">
                <a:solidFill>
                  <a:schemeClr val="bg2">
                    <a:lumMod val="75000"/>
                  </a:schemeClr>
                </a:solidFill>
              </a:defRPr>
            </a:lvl1pPr>
          </a:lstStyle>
          <a:p>
            <a:r>
              <a:rPr lang="en-GB"/>
              <a:t>Click to add picture</a:t>
            </a:r>
          </a:p>
        </p:txBody>
      </p:sp>
      <p:sp>
        <p:nvSpPr>
          <p:cNvPr id="29" name="Footer Placeholder 1">
            <a:extLst>
              <a:ext uri="{FF2B5EF4-FFF2-40B4-BE49-F238E27FC236}">
                <a16:creationId xmlns:a16="http://schemas.microsoft.com/office/drawing/2014/main" id="{22B9EDE2-C934-AD43-9422-6F611F70A365}"/>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0" name="Date Placeholder 2">
            <a:extLst>
              <a:ext uri="{FF2B5EF4-FFF2-40B4-BE49-F238E27FC236}">
                <a16:creationId xmlns:a16="http://schemas.microsoft.com/office/drawing/2014/main" id="{79AED8CC-F883-1648-AF87-CB0D60643AB4}"/>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
        <p:nvSpPr>
          <p:cNvPr id="31" name="Content Placeholder 3">
            <a:extLst>
              <a:ext uri="{FF2B5EF4-FFF2-40B4-BE49-F238E27FC236}">
                <a16:creationId xmlns:a16="http://schemas.microsoft.com/office/drawing/2014/main" id="{3C63CDC3-835F-CD42-9760-1940FB7979E5}"/>
              </a:ext>
            </a:extLst>
          </p:cNvPr>
          <p:cNvSpPr>
            <a:spLocks noGrp="1"/>
          </p:cNvSpPr>
          <p:nvPr>
            <p:ph sz="half" idx="23"/>
          </p:nvPr>
        </p:nvSpPr>
        <p:spPr>
          <a:xfrm>
            <a:off x="338337" y="1412875"/>
            <a:ext cx="5600699" cy="450638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79378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13C0F1-5383-D44F-8414-6EEE4A7520B5}"/>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Text Placeholder 2">
            <a:extLst>
              <a:ext uri="{FF2B5EF4-FFF2-40B4-BE49-F238E27FC236}">
                <a16:creationId xmlns:a16="http://schemas.microsoft.com/office/drawing/2014/main" id="{F332A42B-AD04-EE43-874A-8405AE5BEA28}"/>
              </a:ext>
            </a:extLst>
          </p:cNvPr>
          <p:cNvSpPr>
            <a:spLocks noGrp="1"/>
          </p:cNvSpPr>
          <p:nvPr>
            <p:ph type="body" sz="quarter" idx="23"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23" name="Straight Connector 22">
            <a:extLst>
              <a:ext uri="{FF2B5EF4-FFF2-40B4-BE49-F238E27FC236}">
                <a16:creationId xmlns:a16="http://schemas.microsoft.com/office/drawing/2014/main" id="{FF971C1F-16F3-FB44-9478-9C1F488DCDC3}"/>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ECB55B1C-5AA0-094E-A625-27547B06721A}"/>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2" name="Rectangle 1">
            <a:extLst>
              <a:ext uri="{FF2B5EF4-FFF2-40B4-BE49-F238E27FC236}">
                <a16:creationId xmlns:a16="http://schemas.microsoft.com/office/drawing/2014/main" id="{5373CFF8-6221-B042-BE94-8488F95C231D}"/>
              </a:ext>
            </a:extLst>
          </p:cNvPr>
          <p:cNvSpPr/>
          <p:nvPr userDrawn="1"/>
        </p:nvSpPr>
        <p:spPr>
          <a:xfrm>
            <a:off x="6096001" y="3176588"/>
            <a:ext cx="5831151" cy="2939392"/>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 Placeholder 2">
            <a:extLst>
              <a:ext uri="{FF2B5EF4-FFF2-40B4-BE49-F238E27FC236}">
                <a16:creationId xmlns:a16="http://schemas.microsoft.com/office/drawing/2014/main" id="{29EA67AC-9A2B-3C42-A1CB-DFEA1DFF6201}"/>
              </a:ext>
            </a:extLst>
          </p:cNvPr>
          <p:cNvSpPr>
            <a:spLocks noGrp="1"/>
          </p:cNvSpPr>
          <p:nvPr>
            <p:ph type="body" sz="quarter" idx="10"/>
          </p:nvPr>
        </p:nvSpPr>
        <p:spPr>
          <a:xfrm>
            <a:off x="6573521" y="3744268"/>
            <a:ext cx="4917864" cy="1950297"/>
          </a:xfrm>
          <a:prstGeom prst="rect">
            <a:avLst/>
          </a:prstGeom>
        </p:spPr>
        <p:txBody>
          <a:bodyPr lIns="0" tIns="0" rIns="0" bIns="0"/>
          <a:lstStyle>
            <a:lvl1pPr marL="0" indent="0">
              <a:buNone/>
              <a:defRPr sz="1400">
                <a:solidFill>
                  <a:schemeClr val="bg1"/>
                </a:solidFill>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1" y="3176591"/>
            <a:ext cx="5865180" cy="293939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a:t>Click to edit Master text styles</a:t>
            </a:r>
          </a:p>
        </p:txBody>
      </p:sp>
      <p:sp>
        <p:nvSpPr>
          <p:cNvPr id="25" name="Footer Placeholder 1">
            <a:extLst>
              <a:ext uri="{FF2B5EF4-FFF2-40B4-BE49-F238E27FC236}">
                <a16:creationId xmlns:a16="http://schemas.microsoft.com/office/drawing/2014/main" id="{C352E7E2-4ACD-0E4A-A822-AED211397CB5}"/>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9" name="Date Placeholder 2">
            <a:extLst>
              <a:ext uri="{FF2B5EF4-FFF2-40B4-BE49-F238E27FC236}">
                <a16:creationId xmlns:a16="http://schemas.microsoft.com/office/drawing/2014/main" id="{4B636440-3701-D94E-B9FB-5E77A9C08D39}"/>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23065774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ayout 0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3C3F59C-E0A9-4F42-980F-3AF54BA41C31}"/>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Text Placeholder 2">
            <a:extLst>
              <a:ext uri="{FF2B5EF4-FFF2-40B4-BE49-F238E27FC236}">
                <a16:creationId xmlns:a16="http://schemas.microsoft.com/office/drawing/2014/main" id="{D7357B0F-D99F-EF47-B5A5-BD79BA3B3505}"/>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26" name="Straight Connector 25">
            <a:extLst>
              <a:ext uri="{FF2B5EF4-FFF2-40B4-BE49-F238E27FC236}">
                <a16:creationId xmlns:a16="http://schemas.microsoft.com/office/drawing/2014/main" id="{A2388300-476E-DE4C-892F-2B9ACBEE513F}"/>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741507B-51C8-C84A-BFBF-6BED9FF18CEA}"/>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176585"/>
            <a:ext cx="2978795" cy="2909881"/>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176589"/>
            <a:ext cx="2886387" cy="29098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3433855"/>
            <a:ext cx="2462085" cy="2450111"/>
          </a:xfrm>
          <a:prstGeom prst="rect">
            <a:avLst/>
          </a:prstGeom>
        </p:spPr>
        <p:txBody>
          <a:bodyPr lIns="0" tIns="0" rIns="0" bIns="0"/>
          <a:lstStyle>
            <a:lvl1pPr marL="0" indent="0">
              <a:buNone/>
              <a:defRPr sz="1400">
                <a:solidFill>
                  <a:schemeClr val="bg1"/>
                </a:solidFill>
              </a:defRPr>
            </a:lvl1pPr>
          </a:lstStyle>
          <a:p>
            <a:pPr lvl="0"/>
            <a:r>
              <a:rPr lang="en-GB"/>
              <a:t>Click to edit Master text styles</a:t>
            </a:r>
          </a:p>
        </p:txBody>
      </p:sp>
      <p:sp>
        <p:nvSpPr>
          <p:cNvPr id="10" name="Picture Placeholder 12">
            <a:extLst>
              <a:ext uri="{FF2B5EF4-FFF2-40B4-BE49-F238E27FC236}">
                <a16:creationId xmlns:a16="http://schemas.microsoft.com/office/drawing/2014/main" id="{0A62CE74-1A40-A44B-BBBE-E39187A17965}"/>
              </a:ext>
            </a:extLst>
          </p:cNvPr>
          <p:cNvSpPr>
            <a:spLocks noGrp="1"/>
          </p:cNvSpPr>
          <p:nvPr>
            <p:ph type="pic" sz="quarter" idx="20" hasCustomPrompt="1"/>
          </p:nvPr>
        </p:nvSpPr>
        <p:spPr>
          <a:xfrm>
            <a:off x="6096000" y="3176588"/>
            <a:ext cx="2897349" cy="2909880"/>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9230724" y="3433855"/>
            <a:ext cx="2462085" cy="2450111"/>
          </a:xfrm>
          <a:prstGeom prst="rect">
            <a:avLst/>
          </a:prstGeom>
        </p:spPr>
        <p:txBody>
          <a:bodyPr lIns="0" tIns="0" rIns="0" bIns="0"/>
          <a:lstStyle>
            <a:lvl1pPr marL="0" indent="0">
              <a:buNone/>
              <a:defRPr sz="1400">
                <a:solidFill>
                  <a:srgbClr val="000000"/>
                </a:solidFill>
              </a:defRPr>
            </a:lvl1pPr>
          </a:lstStyle>
          <a:p>
            <a:pPr lvl="0"/>
            <a:r>
              <a:rPr lang="en-GB"/>
              <a:t>Click to edit Master text styles</a:t>
            </a:r>
          </a:p>
        </p:txBody>
      </p:sp>
      <p:sp>
        <p:nvSpPr>
          <p:cNvPr id="28" name="Footer Placeholder 1">
            <a:extLst>
              <a:ext uri="{FF2B5EF4-FFF2-40B4-BE49-F238E27FC236}">
                <a16:creationId xmlns:a16="http://schemas.microsoft.com/office/drawing/2014/main" id="{9A859CCB-5019-7846-B452-92FF2DECC166}"/>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2" name="Date Placeholder 2">
            <a:extLst>
              <a:ext uri="{FF2B5EF4-FFF2-40B4-BE49-F238E27FC236}">
                <a16:creationId xmlns:a16="http://schemas.microsoft.com/office/drawing/2014/main" id="{6A5E1AF7-40AE-A84B-BF02-595777B09F3B}"/>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262632955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Layout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811D26-A1B2-2248-97A4-615DA8008183}"/>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Text Placeholder 2">
            <a:extLst>
              <a:ext uri="{FF2B5EF4-FFF2-40B4-BE49-F238E27FC236}">
                <a16:creationId xmlns:a16="http://schemas.microsoft.com/office/drawing/2014/main" id="{B1B9BF20-0A49-204E-B8FD-A2B5F423B89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27" name="Straight Connector 26">
            <a:extLst>
              <a:ext uri="{FF2B5EF4-FFF2-40B4-BE49-F238E27FC236}">
                <a16:creationId xmlns:a16="http://schemas.microsoft.com/office/drawing/2014/main" id="{05F7ED6B-23A9-6146-9800-9D3D2584E5FB}"/>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979256FC-8351-C747-86DA-782194068E9C}"/>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995523"/>
            <a:ext cx="2978795" cy="2090943"/>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3741509"/>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995526"/>
            <a:ext cx="2886387" cy="2090943"/>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2373495"/>
          </a:xfrm>
          <a:prstGeom prst="rect">
            <a:avLst/>
          </a:prstGeom>
        </p:spPr>
        <p:txBody>
          <a:bodyPr lIns="0" tIns="0" rIns="0" bIns="0"/>
          <a:lstStyle>
            <a:lvl1pPr marL="0" indent="0">
              <a:buNone/>
              <a:defRPr sz="1400">
                <a:solidFill>
                  <a:srgbClr val="000000"/>
                </a:solidFill>
              </a:defRPr>
            </a:lvl1pPr>
          </a:lstStyle>
          <a:p>
            <a:pPr lvl="0"/>
            <a:r>
              <a:rPr lang="en-GB"/>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4208930"/>
            <a:ext cx="2462085" cy="1675036"/>
          </a:xfrm>
          <a:prstGeom prst="rect">
            <a:avLst/>
          </a:prstGeom>
        </p:spPr>
        <p:txBody>
          <a:bodyPr lIns="0" tIns="0" rIns="0" bIns="0"/>
          <a:lstStyle>
            <a:lvl1pPr marL="0" indent="0">
              <a:buNone/>
              <a:defRPr sz="1400">
                <a:solidFill>
                  <a:srgbClr val="FFFFFF"/>
                </a:solidFill>
              </a:defRPr>
            </a:lvl1pPr>
          </a:lstStyle>
          <a:p>
            <a:pPr lvl="0"/>
            <a:r>
              <a:rPr lang="en-GB"/>
              <a:t>Click to edit Master text styles</a:t>
            </a:r>
          </a:p>
        </p:txBody>
      </p:sp>
      <p:sp>
        <p:nvSpPr>
          <p:cNvPr id="21" name="Rectangle 20">
            <a:extLst>
              <a:ext uri="{FF2B5EF4-FFF2-40B4-BE49-F238E27FC236}">
                <a16:creationId xmlns:a16="http://schemas.microsoft.com/office/drawing/2014/main" id="{8D4785EB-E145-FC43-954A-F331176906EC}"/>
              </a:ext>
            </a:extLst>
          </p:cNvPr>
          <p:cNvSpPr/>
          <p:nvPr userDrawn="1"/>
        </p:nvSpPr>
        <p:spPr>
          <a:xfrm>
            <a:off x="6099175" y="3995519"/>
            <a:ext cx="5831151" cy="2090947"/>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6348364" y="4208930"/>
            <a:ext cx="5344445" cy="1675036"/>
          </a:xfrm>
          <a:prstGeom prst="rect">
            <a:avLst/>
          </a:prstGeom>
        </p:spPr>
        <p:txBody>
          <a:bodyPr lIns="0" tIns="0" rIns="0" bIns="0"/>
          <a:lstStyle>
            <a:lvl1pPr marL="0" indent="0">
              <a:buNone/>
              <a:defRPr sz="1400">
                <a:solidFill>
                  <a:srgbClr val="FFFFFF"/>
                </a:solidFill>
              </a:defRPr>
            </a:lvl1pPr>
          </a:lstStyle>
          <a:p>
            <a:pPr lvl="0"/>
            <a:r>
              <a:rPr lang="en-GB"/>
              <a:t>Click to edit Master text styles</a:t>
            </a:r>
          </a:p>
        </p:txBody>
      </p:sp>
      <p:sp>
        <p:nvSpPr>
          <p:cNvPr id="29" name="Footer Placeholder 1">
            <a:extLst>
              <a:ext uri="{FF2B5EF4-FFF2-40B4-BE49-F238E27FC236}">
                <a16:creationId xmlns:a16="http://schemas.microsoft.com/office/drawing/2014/main" id="{AE3410B4-92A4-134F-9D8B-4318ABD7B2F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33" name="Date Placeholder 2">
            <a:extLst>
              <a:ext uri="{FF2B5EF4-FFF2-40B4-BE49-F238E27FC236}">
                <a16:creationId xmlns:a16="http://schemas.microsoft.com/office/drawing/2014/main" id="{41F817C4-1FA6-E545-BBD7-08167CD30F44}"/>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144404773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Layout 0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7D43233-B8DE-5D43-ACB5-419874E350C4}"/>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Text Placeholder 2">
            <a:extLst>
              <a:ext uri="{FF2B5EF4-FFF2-40B4-BE49-F238E27FC236}">
                <a16:creationId xmlns:a16="http://schemas.microsoft.com/office/drawing/2014/main" id="{979E45FD-EADD-FA43-8412-E4D89C72C85C}"/>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a:t>CLICK TO EDIT SECTION HEADING</a:t>
            </a:r>
          </a:p>
        </p:txBody>
      </p:sp>
      <p:cxnSp>
        <p:nvCxnSpPr>
          <p:cNvPr id="25" name="Straight Connector 24">
            <a:extLst>
              <a:ext uri="{FF2B5EF4-FFF2-40B4-BE49-F238E27FC236}">
                <a16:creationId xmlns:a16="http://schemas.microsoft.com/office/drawing/2014/main" id="{995D09CA-75E4-2345-8577-AC9862393A2D}"/>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03A507EE-F779-3E4C-B12D-ED0DF2C65C8B}"/>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a:t>CLICK TO EDIT MASTER TITLE STYLE</a:t>
            </a:r>
            <a:endParaRPr lang="en-US"/>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176585"/>
            <a:ext cx="2978795" cy="290988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44209"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176589"/>
            <a:ext cx="2886387" cy="29098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3433855"/>
            <a:ext cx="2462085" cy="2450111"/>
          </a:xfrm>
          <a:prstGeom prst="rect">
            <a:avLst/>
          </a:prstGeom>
        </p:spPr>
        <p:txBody>
          <a:bodyPr lIns="0" tIns="0" rIns="0" bIns="0"/>
          <a:lstStyle>
            <a:lvl1pPr marL="0" indent="0">
              <a:buNone/>
              <a:defRPr sz="1400">
                <a:solidFill>
                  <a:srgbClr val="FFFFFF"/>
                </a:solidFill>
              </a:defRPr>
            </a:lvl1pPr>
          </a:lstStyle>
          <a:p>
            <a:pPr lvl="0"/>
            <a:r>
              <a:rPr lang="en-GB"/>
              <a:t>Click to edit Master text styles</a:t>
            </a:r>
          </a:p>
        </p:txBody>
      </p:sp>
      <p:sp>
        <p:nvSpPr>
          <p:cNvPr id="10" name="Picture Placeholder 12">
            <a:extLst>
              <a:ext uri="{FF2B5EF4-FFF2-40B4-BE49-F238E27FC236}">
                <a16:creationId xmlns:a16="http://schemas.microsoft.com/office/drawing/2014/main" id="{0A62CE74-1A40-A44B-BBBE-E39187A17965}"/>
              </a:ext>
            </a:extLst>
          </p:cNvPr>
          <p:cNvSpPr>
            <a:spLocks noGrp="1"/>
          </p:cNvSpPr>
          <p:nvPr>
            <p:ph type="pic" sz="quarter" idx="20" hasCustomPrompt="1"/>
          </p:nvPr>
        </p:nvSpPr>
        <p:spPr>
          <a:xfrm>
            <a:off x="6096000" y="3176588"/>
            <a:ext cx="2897349" cy="2909880"/>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a:t>Click to add picture</a:t>
            </a:r>
          </a:p>
        </p:txBody>
      </p:sp>
      <p:sp>
        <p:nvSpPr>
          <p:cNvPr id="21" name="Rectangle 20">
            <a:extLst>
              <a:ext uri="{FF2B5EF4-FFF2-40B4-BE49-F238E27FC236}">
                <a16:creationId xmlns:a16="http://schemas.microsoft.com/office/drawing/2014/main" id="{8D4785EB-E145-FC43-954A-F331176906EC}"/>
              </a:ext>
            </a:extLst>
          </p:cNvPr>
          <p:cNvSpPr/>
          <p:nvPr userDrawn="1"/>
        </p:nvSpPr>
        <p:spPr>
          <a:xfrm>
            <a:off x="8978361" y="3176585"/>
            <a:ext cx="2961849" cy="2909881"/>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9230724" y="3433855"/>
            <a:ext cx="2462085" cy="2450111"/>
          </a:xfrm>
          <a:prstGeom prst="rect">
            <a:avLst/>
          </a:prstGeom>
        </p:spPr>
        <p:txBody>
          <a:bodyPr lIns="0" tIns="0" rIns="0" bIns="0"/>
          <a:lstStyle>
            <a:lvl1pPr marL="0" indent="0">
              <a:buNone/>
              <a:defRPr sz="1400">
                <a:solidFill>
                  <a:srgbClr val="FFFFFF"/>
                </a:solidFill>
              </a:defRPr>
            </a:lvl1pPr>
          </a:lstStyle>
          <a:p>
            <a:pPr lvl="0"/>
            <a:r>
              <a:rPr lang="en-GB"/>
              <a:t>Click to edit Master text styles</a:t>
            </a:r>
          </a:p>
        </p:txBody>
      </p:sp>
      <p:sp>
        <p:nvSpPr>
          <p:cNvPr id="27" name="Footer Placeholder 1">
            <a:extLst>
              <a:ext uri="{FF2B5EF4-FFF2-40B4-BE49-F238E27FC236}">
                <a16:creationId xmlns:a16="http://schemas.microsoft.com/office/drawing/2014/main" id="{E2C19E9C-4BC4-6942-990E-51CB0F212238}"/>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a:p>
        </p:txBody>
      </p:sp>
      <p:sp>
        <p:nvSpPr>
          <p:cNvPr id="28" name="Date Placeholder 2">
            <a:extLst>
              <a:ext uri="{FF2B5EF4-FFF2-40B4-BE49-F238E27FC236}">
                <a16:creationId xmlns:a16="http://schemas.microsoft.com/office/drawing/2014/main" id="{5A464AA6-1B29-F94F-B8A6-0020FBF498EC}"/>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p>
        </p:txBody>
      </p:sp>
    </p:spTree>
    <p:extLst>
      <p:ext uri="{BB962C8B-B14F-4D97-AF65-F5344CB8AC3E}">
        <p14:creationId xmlns:p14="http://schemas.microsoft.com/office/powerpoint/2010/main" val="16404669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32509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2879662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575400" y="1266817"/>
            <a:ext cx="11041200" cy="792841"/>
          </a:xfrm>
          <a:prstGeom prst="rect">
            <a:avLst/>
          </a:prstGeom>
        </p:spPr>
        <p:txBody>
          <a:bodyPr lIns="0" tIns="0" rIns="0" bIns="0">
            <a:no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hasCustomPrompt="1"/>
          </p:nvPr>
        </p:nvSpPr>
        <p:spPr>
          <a:xfrm>
            <a:off x="575400" y="2059658"/>
            <a:ext cx="11041200" cy="4264942"/>
          </a:xfrm>
          <a:prstGeom prst="rect">
            <a:avLst/>
          </a:prstGeom>
        </p:spPr>
        <p:txBody>
          <a:bodyPr lIns="0" tIns="0" rIns="0" bIns="0"/>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2480871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 y="249"/>
            <a:ext cx="12191427" cy="6857821"/>
          </a:xfrm>
          <a:prstGeom prst="rect">
            <a:avLst/>
          </a:prstGeom>
        </p:spPr>
      </p:pic>
      <p:sp>
        <p:nvSpPr>
          <p:cNvPr id="8" name="Title 1"/>
          <p:cNvSpPr>
            <a:spLocks noGrp="1"/>
          </p:cNvSpPr>
          <p:nvPr>
            <p:ph type="ctrTitle" hasCustomPrompt="1"/>
          </p:nvPr>
        </p:nvSpPr>
        <p:spPr>
          <a:xfrm>
            <a:off x="406404" y="4350657"/>
            <a:ext cx="9144000" cy="933763"/>
          </a:xfrm>
          <a:prstGeom prst="rect">
            <a:avLst/>
          </a:prstGeo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add title</a:t>
            </a:r>
            <a:endParaRPr lang="en-GB" dirty="0"/>
          </a:p>
        </p:txBody>
      </p:sp>
      <p:sp>
        <p:nvSpPr>
          <p:cNvPr id="9" name="Subtitle 2"/>
          <p:cNvSpPr>
            <a:spLocks noGrp="1"/>
          </p:cNvSpPr>
          <p:nvPr>
            <p:ph type="subTitle" idx="1" hasCustomPrompt="1"/>
          </p:nvPr>
        </p:nvSpPr>
        <p:spPr>
          <a:xfrm>
            <a:off x="420913" y="5305880"/>
            <a:ext cx="9144000" cy="1655762"/>
          </a:xfrm>
          <a:prstGeom prst="rect">
            <a:avLst/>
          </a:prstGeom>
        </p:spPr>
        <p:txBody>
          <a:bodyPr>
            <a:normAutofit/>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Tree>
    <p:extLst>
      <p:ext uri="{BB962C8B-B14F-4D97-AF65-F5344CB8AC3E}">
        <p14:creationId xmlns:p14="http://schemas.microsoft.com/office/powerpoint/2010/main" val="362441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4" y="1213"/>
            <a:ext cx="12187431" cy="6855572"/>
          </a:xfrm>
          <a:prstGeom prst="rect">
            <a:avLst/>
          </a:prstGeom>
        </p:spPr>
      </p:pic>
    </p:spTree>
    <p:extLst>
      <p:ext uri="{BB962C8B-B14F-4D97-AF65-F5344CB8AC3E}">
        <p14:creationId xmlns:p14="http://schemas.microsoft.com/office/powerpoint/2010/main" val="31104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5" y="571"/>
            <a:ext cx="12187429" cy="6856857"/>
          </a:xfrm>
          <a:prstGeom prst="rect">
            <a:avLst/>
          </a:prstGeom>
        </p:spPr>
      </p:pic>
      <p:sp>
        <p:nvSpPr>
          <p:cNvPr id="4" name="Title 1"/>
          <p:cNvSpPr>
            <a:spLocks noGrp="1"/>
          </p:cNvSpPr>
          <p:nvPr>
            <p:ph type="ctrTitle"/>
          </p:nvPr>
        </p:nvSpPr>
        <p:spPr>
          <a:xfrm>
            <a:off x="1433015" y="4585643"/>
            <a:ext cx="10399593" cy="603239"/>
          </a:xfrm>
          <a:prstGeom prst="rect">
            <a:avLst/>
          </a:prstGeom>
        </p:spPr>
        <p:txBody>
          <a:bodyPr anchor="b">
            <a:normAutofit/>
          </a:bodyPr>
          <a:lstStyle>
            <a:lvl1pPr algn="l">
              <a:defRPr sz="32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199737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dirty="0"/>
              <a:t>Section Titles</a:t>
            </a:r>
            <a:endParaRPr lang="en-GB" dirty="0"/>
          </a:p>
        </p:txBody>
      </p:sp>
    </p:spTree>
    <p:extLst>
      <p:ext uri="{BB962C8B-B14F-4D97-AF65-F5344CB8AC3E}">
        <p14:creationId xmlns:p14="http://schemas.microsoft.com/office/powerpoint/2010/main" val="302213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2543941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 y="250"/>
            <a:ext cx="12190855" cy="6857499"/>
          </a:xfrm>
          <a:prstGeom prst="rect">
            <a:avLst/>
          </a:prstGeom>
        </p:spPr>
      </p:pic>
      <p:sp>
        <p:nvSpPr>
          <p:cNvPr id="5" name="TextBox 4"/>
          <p:cNvSpPr txBox="1"/>
          <p:nvPr userDrawn="1"/>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European Union, 2021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907927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3730323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 y="248"/>
            <a:ext cx="12190861" cy="6857502"/>
          </a:xfrm>
          <a:prstGeom prst="rect">
            <a:avLst/>
          </a:prstGeom>
        </p:spPr>
      </p:pic>
      <p:sp>
        <p:nvSpPr>
          <p:cNvPr id="9" name="Title 1"/>
          <p:cNvSpPr>
            <a:spLocks noGrp="1"/>
          </p:cNvSpPr>
          <p:nvPr>
            <p:ph type="title"/>
          </p:nvPr>
        </p:nvSpPr>
        <p:spPr>
          <a:xfrm>
            <a:off x="575400" y="1266817"/>
            <a:ext cx="11041200" cy="792841"/>
          </a:xfrm>
          <a:prstGeom prst="rect">
            <a:avLst/>
          </a:prstGeom>
        </p:spPr>
        <p:txBody>
          <a:bodyPr lIns="0" tIns="0" rIns="0" bIns="0">
            <a:no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0" name="Content Placeholder 2"/>
          <p:cNvSpPr>
            <a:spLocks noGrp="1"/>
          </p:cNvSpPr>
          <p:nvPr>
            <p:ph idx="1" hasCustomPrompt="1"/>
          </p:nvPr>
        </p:nvSpPr>
        <p:spPr>
          <a:xfrm>
            <a:off x="575400" y="2059658"/>
            <a:ext cx="11041200" cy="4264942"/>
          </a:xfrm>
          <a:prstGeom prst="rect">
            <a:avLst/>
          </a:prstGeom>
        </p:spPr>
        <p:txBody>
          <a:bodyPr lIns="0" tIns="0" rIns="0" bIns="0"/>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1723128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 y="0"/>
            <a:ext cx="12191873" cy="6858070"/>
          </a:xfrm>
          <a:prstGeom prst="rect">
            <a:avLst/>
          </a:prstGeom>
        </p:spPr>
      </p:pic>
      <p:sp>
        <p:nvSpPr>
          <p:cNvPr id="2" name="Title 1"/>
          <p:cNvSpPr>
            <a:spLocks noGrp="1"/>
          </p:cNvSpPr>
          <p:nvPr>
            <p:ph type="ctrTitle"/>
          </p:nvPr>
        </p:nvSpPr>
        <p:spPr>
          <a:xfrm>
            <a:off x="406404" y="4350657"/>
            <a:ext cx="9144000" cy="933763"/>
          </a:xfrm>
          <a:prstGeom prst="rect">
            <a:avLst/>
          </a:prstGeom>
        </p:spPr>
        <p:txBody>
          <a:bodyPr anchor="b">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20913" y="5305880"/>
            <a:ext cx="9144000" cy="1655762"/>
          </a:xfrm>
          <a:prstGeom prst="rect">
            <a:avLst/>
          </a:prstGeom>
        </p:spPr>
        <p:txBody>
          <a:bodyPr>
            <a:normAutofit/>
          </a:bodyPr>
          <a:lstStyle>
            <a:lvl1pPr marL="0" indent="0" algn="l">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66998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 y="0"/>
            <a:ext cx="12191873" cy="6858070"/>
          </a:xfrm>
          <a:prstGeom prst="rect">
            <a:avLst/>
          </a:prstGeom>
        </p:spPr>
      </p:pic>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
        <p:nvSpPr>
          <p:cNvPr id="6" name="Title 1"/>
          <p:cNvSpPr>
            <a:spLocks noGrp="1"/>
          </p:cNvSpPr>
          <p:nvPr>
            <p:ph type="title" hasCustomPrompt="1"/>
          </p:nvPr>
        </p:nvSpPr>
        <p:spPr>
          <a:xfrm>
            <a:off x="555969" y="3082917"/>
            <a:ext cx="11080186" cy="1616083"/>
          </a:xfrm>
          <a:prstGeom prst="rect">
            <a:avLst/>
          </a:prstGeom>
        </p:spPr>
        <p:txBody>
          <a:bodyPr>
            <a:normAutofit/>
          </a:bodyPr>
          <a:lstStyle>
            <a:lvl1pPr algn="ctr">
              <a:defRPr sz="4000" b="1">
                <a:solidFill>
                  <a:schemeClr val="accent1"/>
                </a:solidFill>
                <a:latin typeface="Arial" panose="020B0604020202020204" pitchFamily="34" charset="0"/>
                <a:cs typeface="Arial" panose="020B0604020202020204" pitchFamily="34" charset="0"/>
              </a:defRPr>
            </a:lvl1pPr>
          </a:lstStyle>
          <a:p>
            <a:r>
              <a:rPr lang="en-US" dirty="0"/>
              <a:t>Section Titles</a:t>
            </a:r>
            <a:endParaRPr lang="en-GB" dirty="0"/>
          </a:p>
        </p:txBody>
      </p:sp>
    </p:spTree>
    <p:extLst>
      <p:ext uri="{BB962C8B-B14F-4D97-AF65-F5344CB8AC3E}">
        <p14:creationId xmlns:p14="http://schemas.microsoft.com/office/powerpoint/2010/main" val="2381151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 y="0"/>
            <a:ext cx="12191748" cy="6858000"/>
          </a:xfrm>
          <a:prstGeom prst="rect">
            <a:avLst/>
          </a:prstGeom>
        </p:spPr>
      </p:pic>
      <p:sp>
        <p:nvSpPr>
          <p:cNvPr id="9" name="Title 1"/>
          <p:cNvSpPr>
            <a:spLocks noGrp="1"/>
          </p:cNvSpPr>
          <p:nvPr>
            <p:ph type="title"/>
          </p:nvPr>
        </p:nvSpPr>
        <p:spPr>
          <a:xfrm>
            <a:off x="402779" y="1266817"/>
            <a:ext cx="11045707" cy="1325563"/>
          </a:xfrm>
          <a:prstGeom prst="rect">
            <a:avLst/>
          </a:prstGeom>
        </p:spPr>
        <p:txBody>
          <a:bodyPr>
            <a:normAutofit/>
          </a:bodyPr>
          <a:lstStyle>
            <a:lvl1pPr>
              <a:defRPr sz="3500"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0" name="Content Placeholder 2"/>
          <p:cNvSpPr>
            <a:spLocks noGrp="1"/>
          </p:cNvSpPr>
          <p:nvPr>
            <p:ph idx="1"/>
          </p:nvPr>
        </p:nvSpPr>
        <p:spPr>
          <a:xfrm>
            <a:off x="402776" y="2059658"/>
            <a:ext cx="11045709" cy="4311206"/>
          </a:xfrm>
          <a:prstGeom prst="rect">
            <a:avLst/>
          </a:prstGeom>
        </p:spPr>
        <p:txBody>
          <a:bodyPr/>
          <a:lstStyle>
            <a:lvl1pPr>
              <a:buClr>
                <a:schemeClr val="tx2"/>
              </a:buClr>
              <a:defRPr>
                <a:latin typeface="Arial" panose="020B0604020202020204" pitchFamily="34" charset="0"/>
                <a:cs typeface="Arial" panose="020B0604020202020204" pitchFamily="34" charset="0"/>
              </a:defRPr>
            </a:lvl1pPr>
            <a:lvl2pPr marL="536575" indent="-274638">
              <a:buFont typeface="Segoe UI" panose="020B0502040204020203" pitchFamily="34" charset="0"/>
              <a:buChar char="-"/>
              <a:defRPr>
                <a:latin typeface="Arial" panose="020B0604020202020204" pitchFamily="34" charset="0"/>
                <a:cs typeface="Arial" panose="020B0604020202020204"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452066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 y="0"/>
            <a:ext cx="12191748" cy="6858000"/>
          </a:xfrm>
          <a:prstGeom prst="rect">
            <a:avLst/>
          </a:prstGeom>
        </p:spPr>
      </p:pic>
      <p:sp>
        <p:nvSpPr>
          <p:cNvPr id="10" name="Content Placeholder 2"/>
          <p:cNvSpPr>
            <a:spLocks noGrp="1"/>
          </p:cNvSpPr>
          <p:nvPr>
            <p:ph idx="1"/>
          </p:nvPr>
        </p:nvSpPr>
        <p:spPr>
          <a:xfrm>
            <a:off x="570201" y="3592040"/>
            <a:ext cx="11045709" cy="1184149"/>
          </a:xfrm>
          <a:prstGeom prst="rect">
            <a:avLst/>
          </a:prstGeom>
        </p:spPr>
        <p:txBody>
          <a:bodyPr/>
          <a:lstStyle>
            <a:lvl1pPr marL="0" indent="0" algn="ctr">
              <a:buClr>
                <a:srgbClr val="CC2F2F"/>
              </a:buClr>
              <a:buNone/>
              <a:defRPr>
                <a:solidFill>
                  <a:schemeClr val="accent1"/>
                </a:solidFill>
                <a:latin typeface="Arial" panose="020B0604020202020204" pitchFamily="34" charset="0"/>
                <a:cs typeface="Arial" panose="020B0604020202020204"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dirty="0"/>
              <a:t>Edit Master text styles</a:t>
            </a:r>
          </a:p>
        </p:txBody>
      </p:sp>
      <p:sp>
        <p:nvSpPr>
          <p:cNvPr id="5" name="TextBox 4"/>
          <p:cNvSpPr txBox="1"/>
          <p:nvPr userDrawn="1"/>
        </p:nvSpPr>
        <p:spPr>
          <a:xfrm>
            <a:off x="3092711" y="5556092"/>
            <a:ext cx="6000688" cy="82791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European Union, 2021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Reuse is </a:t>
            </a:r>
            <a:r>
              <a:rPr kumimoji="0" lang="en-US" sz="700" b="0"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Segoe UI" panose="020B0502040204020203" pitchFamily="34" charset="0"/>
              </a:rPr>
              <a:t>authorised</a:t>
            </a: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provided the source is acknowledged and the original meaning or message of the document are not distorted. The European Commission shall not be liable for any consequence stemming from the reuse. The reuse policy of the European Commission documents is implemented by Commission Decision 2011/833/EU of 12 December 2011 on the reuse of Commission documents (OJ L 330, 14.12.2011, p. 39).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All images © European Union, unless otherwise stated. Icons © </a:t>
            </a:r>
            <a:r>
              <a:rPr kumimoji="0" lang="en-US" sz="700" b="0" i="0" u="none" strike="noStrike" kern="1200" cap="none" spc="0" normalizeH="0" baseline="0" noProof="0" dirty="0" err="1">
                <a:ln>
                  <a:noFill/>
                </a:ln>
                <a:solidFill>
                  <a:schemeClr val="accent1"/>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59097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a:t>DD/MM/YYYY</a:t>
            </a:r>
            <a:endParaRPr lang="en-IE"/>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a:t>Click to add a title</a:t>
            </a:r>
            <a:endParaRPr lang="en-IE"/>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292213951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a:t>Click to add a title</a:t>
            </a:r>
            <a:endParaRPr lang="en-IE"/>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cstate="print">
            <a:extLst>
              <a:ext uri="{28A0092B-C50C-407E-A947-70E740481C1C}">
                <a14:useLocalDpi xmlns:a14="http://schemas.microsoft.com/office/drawing/2010/main"/>
              </a:ext>
            </a:extLst>
          </a:blip>
          <a:srcRect/>
          <a:stretch/>
        </p:blipFill>
        <p:spPr>
          <a:xfrm>
            <a:off x="170664" y="174518"/>
            <a:ext cx="2544024" cy="915848"/>
          </a:xfrm>
          <a:prstGeom prst="rect">
            <a:avLst/>
          </a:prstGeom>
          <a:noFill/>
        </p:spPr>
      </p:pic>
    </p:spTree>
    <p:extLst>
      <p:ext uri="{BB962C8B-B14F-4D97-AF65-F5344CB8AC3E}">
        <p14:creationId xmlns:p14="http://schemas.microsoft.com/office/powerpoint/2010/main" val="3580999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4" name="Footer Placeholder 8">
            <a:extLst>
              <a:ext uri="{FF2B5EF4-FFF2-40B4-BE49-F238E27FC236}">
                <a16:creationId xmlns:a16="http://schemas.microsoft.com/office/drawing/2014/main" id="{D8C14CF6-6F1D-C458-1F86-A760F31FEEA9}"/>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98482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1F22256-0B85-5AAD-C0B2-E8F5E3C500B3}"/>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885146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0835BD4-2C09-6FBA-FC30-3BD6A28667F2}"/>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374920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0" name="Footer Placeholder 8">
            <a:extLst>
              <a:ext uri="{FF2B5EF4-FFF2-40B4-BE49-F238E27FC236}">
                <a16:creationId xmlns:a16="http://schemas.microsoft.com/office/drawing/2014/main" id="{5037411D-B917-4DD6-582A-69CDCB27DAAB}"/>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26131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10" name="Footer Placeholder 8">
            <a:extLst>
              <a:ext uri="{FF2B5EF4-FFF2-40B4-BE49-F238E27FC236}">
                <a16:creationId xmlns:a16="http://schemas.microsoft.com/office/drawing/2014/main" id="{6D8387C3-85B8-44CF-42FB-C414F5876B2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746029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3A7104ED-A036-D2F4-B40F-5A65C505AC4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463208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2BE520F0-58F1-06F4-10C5-832EFDCE68D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4535529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6A56761B-AC86-49AF-4B3B-2CCCDB7A47B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4286260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7575C568-2951-1529-11F7-C12F1B0677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685019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9" name="Footer Placeholder 8">
            <a:extLst>
              <a:ext uri="{FF2B5EF4-FFF2-40B4-BE49-F238E27FC236}">
                <a16:creationId xmlns:a16="http://schemas.microsoft.com/office/drawing/2014/main" id="{C1BA1A05-4F7E-D9F9-D094-9C9394F846EC}"/>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850776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12" name="Footer Placeholder 8">
            <a:extLst>
              <a:ext uri="{FF2B5EF4-FFF2-40B4-BE49-F238E27FC236}">
                <a16:creationId xmlns:a16="http://schemas.microsoft.com/office/drawing/2014/main" id="{D838E642-5C12-54DE-94A0-3EDA044A547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856255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10" name="Footer Placeholder 8">
            <a:extLst>
              <a:ext uri="{FF2B5EF4-FFF2-40B4-BE49-F238E27FC236}">
                <a16:creationId xmlns:a16="http://schemas.microsoft.com/office/drawing/2014/main" id="{75400899-1203-EA20-07C6-EFFB182F41F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42211664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6" name="Footer Placeholder 8">
            <a:extLst>
              <a:ext uri="{FF2B5EF4-FFF2-40B4-BE49-F238E27FC236}">
                <a16:creationId xmlns:a16="http://schemas.microsoft.com/office/drawing/2014/main" id="{440D1373-D055-D2EC-8197-171DDBDADDD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98003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8" name="Footer Placeholder 8">
            <a:extLst>
              <a:ext uri="{FF2B5EF4-FFF2-40B4-BE49-F238E27FC236}">
                <a16:creationId xmlns:a16="http://schemas.microsoft.com/office/drawing/2014/main" id="{9454014D-FC40-DABB-5F97-62E05A376F6A}"/>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202585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8" name="Footer Placeholder 8">
            <a:extLst>
              <a:ext uri="{FF2B5EF4-FFF2-40B4-BE49-F238E27FC236}">
                <a16:creationId xmlns:a16="http://schemas.microsoft.com/office/drawing/2014/main" id="{C4BB2291-2147-D1C0-AB46-6D3DE9C2DA5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1754862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9" name="Footer Placeholder 8">
            <a:extLst>
              <a:ext uri="{FF2B5EF4-FFF2-40B4-BE49-F238E27FC236}">
                <a16:creationId xmlns:a16="http://schemas.microsoft.com/office/drawing/2014/main" id="{EFB7DFF0-1C84-8F6C-0408-2B151512616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3747191945"/>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B7624A9B-CC72-EEB9-2AE2-FDB9629A099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a:p>
        </p:txBody>
      </p:sp>
    </p:spTree>
    <p:extLst>
      <p:ext uri="{BB962C8B-B14F-4D97-AF65-F5344CB8AC3E}">
        <p14:creationId xmlns:p14="http://schemas.microsoft.com/office/powerpoint/2010/main" val="4210342924"/>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F256C38A-CD2B-89BF-A117-9ED92151C6A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a:p>
        </p:txBody>
      </p:sp>
    </p:spTree>
    <p:extLst>
      <p:ext uri="{BB962C8B-B14F-4D97-AF65-F5344CB8AC3E}">
        <p14:creationId xmlns:p14="http://schemas.microsoft.com/office/powerpoint/2010/main" val="4139128596"/>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
        <p:nvSpPr>
          <p:cNvPr id="6" name="Footer Placeholder 8">
            <a:extLst>
              <a:ext uri="{FF2B5EF4-FFF2-40B4-BE49-F238E27FC236}">
                <a16:creationId xmlns:a16="http://schemas.microsoft.com/office/drawing/2014/main" id="{E7AFEC3F-1C21-3132-B967-9F0F25A5601F}"/>
              </a:ext>
            </a:extLst>
          </p:cNvPr>
          <p:cNvSpPr>
            <a:spLocks noGrp="1"/>
          </p:cNvSpPr>
          <p:nvPr>
            <p:ph type="ftr" sz="quarter" idx="3"/>
          </p:nvPr>
        </p:nvSpPr>
        <p:spPr>
          <a:xfrm>
            <a:off x="5502728" y="6268953"/>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9461063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4979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210482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8" name="Footer Placeholder 8">
            <a:extLst>
              <a:ext uri="{FF2B5EF4-FFF2-40B4-BE49-F238E27FC236}">
                <a16:creationId xmlns:a16="http://schemas.microsoft.com/office/drawing/2014/main" id="{296A4E82-A1A1-EFC7-7768-E6DDC71C434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34878119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6" name="Footer Placeholder 8">
            <a:extLst>
              <a:ext uri="{FF2B5EF4-FFF2-40B4-BE49-F238E27FC236}">
                <a16:creationId xmlns:a16="http://schemas.microsoft.com/office/drawing/2014/main" id="{F6ADE38F-D638-BFB1-E702-D0F6D0CB016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284784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Footer Placeholder 8">
            <a:extLst>
              <a:ext uri="{FF2B5EF4-FFF2-40B4-BE49-F238E27FC236}">
                <a16:creationId xmlns:a16="http://schemas.microsoft.com/office/drawing/2014/main" id="{2D6F6E54-ED8F-C9DE-9355-5B2E347C244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9125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C1FACF7A-9967-0A10-F75B-7E70FCAB2B7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Tree>
    <p:extLst>
      <p:ext uri="{BB962C8B-B14F-4D97-AF65-F5344CB8AC3E}">
        <p14:creationId xmlns:p14="http://schemas.microsoft.com/office/powerpoint/2010/main" val="3795923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Footer Placeholder 8">
            <a:extLst>
              <a:ext uri="{FF2B5EF4-FFF2-40B4-BE49-F238E27FC236}">
                <a16:creationId xmlns:a16="http://schemas.microsoft.com/office/drawing/2014/main" id="{3E557AF9-465E-61C3-8C33-29231AE45BB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319625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11C79F0A-B650-EE29-9ABF-AC09E775351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3394879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33A6EEA9-52B7-550C-7CFD-E465C8DB4F8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361182743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a:p>
        </p:txBody>
      </p:sp>
      <p:sp>
        <p:nvSpPr>
          <p:cNvPr id="4" name="Footer Placeholder 8">
            <a:extLst>
              <a:ext uri="{FF2B5EF4-FFF2-40B4-BE49-F238E27FC236}">
                <a16:creationId xmlns:a16="http://schemas.microsoft.com/office/drawing/2014/main" id="{36249086-331D-49C8-6F5E-1FD73ADA2347}"/>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976621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3" name="Footer Placeholder 8">
            <a:extLst>
              <a:ext uri="{FF2B5EF4-FFF2-40B4-BE49-F238E27FC236}">
                <a16:creationId xmlns:a16="http://schemas.microsoft.com/office/drawing/2014/main" id="{0850E44D-CF7B-5CF4-6BF7-5B2F65007AD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3708978899"/>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10" name="Footer Placeholder 8">
            <a:extLst>
              <a:ext uri="{FF2B5EF4-FFF2-40B4-BE49-F238E27FC236}">
                <a16:creationId xmlns:a16="http://schemas.microsoft.com/office/drawing/2014/main" id="{3B38F9D4-3EE2-3396-18AD-F87E421900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2041551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40C61561-6F08-5417-8327-52799F6125C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515288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7" name="Footer Placeholder 8">
            <a:extLst>
              <a:ext uri="{FF2B5EF4-FFF2-40B4-BE49-F238E27FC236}">
                <a16:creationId xmlns:a16="http://schemas.microsoft.com/office/drawing/2014/main" id="{2F8295BB-BABD-70B5-D58D-1DF08E62A283}"/>
              </a:ext>
            </a:extLst>
          </p:cNvPr>
          <p:cNvSpPr>
            <a:spLocks noGrp="1"/>
          </p:cNvSpPr>
          <p:nvPr>
            <p:ph type="ftr" sz="quarter" idx="16"/>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10639796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5" name="Footer Placeholder 8">
            <a:extLst>
              <a:ext uri="{FF2B5EF4-FFF2-40B4-BE49-F238E27FC236}">
                <a16:creationId xmlns:a16="http://schemas.microsoft.com/office/drawing/2014/main" id="{F95AF122-27C1-57B4-2A7C-54A134842A05}"/>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6467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4.xml"/><Relationship Id="rId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image" Target="../media/image20.jpeg"/><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image" Target="../media/image19.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theme" Target="../theme/theme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809" r:id="rId1"/>
    <p:sldLayoutId id="2147483662" r:id="rId2"/>
    <p:sldLayoutId id="2147483810" r:id="rId3"/>
    <p:sldLayoutId id="2147483802" r:id="rId4"/>
    <p:sldLayoutId id="2147483804" r:id="rId5"/>
    <p:sldLayoutId id="2147483669" r:id="rId6"/>
    <p:sldLayoutId id="2147483670" r:id="rId7"/>
    <p:sldLayoutId id="2147483803" r:id="rId8"/>
    <p:sldLayoutId id="2147483660" r:id="rId9"/>
    <p:sldLayoutId id="2147483805" r:id="rId10"/>
    <p:sldLayoutId id="2147483661" r:id="rId11"/>
    <p:sldLayoutId id="2147483806" r:id="rId12"/>
    <p:sldLayoutId id="2147483807" r:id="rId13"/>
    <p:sldLayoutId id="2147483800" r:id="rId14"/>
    <p:sldLayoutId id="2147483811" r:id="rId15"/>
    <p:sldLayoutId id="2147483666" r:id="rId16"/>
    <p:sldLayoutId id="2147483667" r:id="rId17"/>
    <p:sldLayoutId id="2147483668" r:id="rId18"/>
    <p:sldLayoutId id="2147483808" r:id="rId19"/>
    <p:sldLayoutId id="2147483671" r:id="rId20"/>
    <p:sldLayoutId id="2147483672" r:id="rId21"/>
    <p:sldLayoutId id="2147483673" r:id="rId22"/>
    <p:sldLayoutId id="2147483674" r:id="rId23"/>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Stripe">
            <a:extLst>
              <a:ext uri="{FF2B5EF4-FFF2-40B4-BE49-F238E27FC236}">
                <a16:creationId xmlns:a16="http://schemas.microsoft.com/office/drawing/2014/main" id="{2198853E-8E27-394A-B32C-D2BEC11EC3A3}"/>
              </a:ext>
            </a:extLst>
          </p:cNvPr>
          <p:cNvSpPr/>
          <p:nvPr userDrawn="1"/>
        </p:nvSpPr>
        <p:spPr bwMode="auto">
          <a:xfrm>
            <a:off x="0" y="6311901"/>
            <a:ext cx="12192000" cy="546100"/>
          </a:xfrm>
          <a:prstGeom prst="rect">
            <a:avLst/>
          </a:prstGeom>
          <a:solidFill>
            <a:srgbClr val="D0D2D2"/>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1962"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2C1BFA8A-17E3-C54D-8871-A7717E7AD191}"/>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07099" y="6441263"/>
            <a:ext cx="1949920" cy="274127"/>
          </a:xfrm>
          <a:prstGeom prst="rect">
            <a:avLst/>
          </a:prstGeom>
        </p:spPr>
      </p:pic>
      <p:cxnSp>
        <p:nvCxnSpPr>
          <p:cNvPr id="9" name="Straight Connector 8">
            <a:extLst>
              <a:ext uri="{FF2B5EF4-FFF2-40B4-BE49-F238E27FC236}">
                <a16:creationId xmlns:a16="http://schemas.microsoft.com/office/drawing/2014/main" id="{951A5A23-71AE-7E45-AA74-3058E6FEABD3}"/>
              </a:ext>
            </a:extLst>
          </p:cNvPr>
          <p:cNvCxnSpPr/>
          <p:nvPr userDrawn="1"/>
        </p:nvCxnSpPr>
        <p:spPr>
          <a:xfrm flipH="1">
            <a:off x="134981" y="6454323"/>
            <a:ext cx="987116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3906DA1-8301-9E43-A07E-9E3E52C4EC32}"/>
              </a:ext>
            </a:extLst>
          </p:cNvPr>
          <p:cNvSpPr txBox="1"/>
          <p:nvPr userDrawn="1"/>
        </p:nvSpPr>
        <p:spPr>
          <a:xfrm>
            <a:off x="134983" y="6561500"/>
            <a:ext cx="199451" cy="153888"/>
          </a:xfrm>
          <a:prstGeom prst="rect">
            <a:avLst/>
          </a:prstGeom>
          <a:noFill/>
        </p:spPr>
        <p:txBody>
          <a:bodyPr wrap="squar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fld id="{DF8F2D51-3F38-EF4C-9EDA-87CD007E1863}" type="slidenum">
              <a:rPr lang="en-US" sz="1000" smtClean="0">
                <a:solidFill>
                  <a:srgbClr val="FFFFFF"/>
                </a:solidFill>
                <a:latin typeface="Arial" panose="020B0604020202020204" pitchFamily="34" charset="0"/>
                <a:cs typeface="Arial" panose="020B0604020202020204" pitchFamily="34" charset="0"/>
              </a:rPr>
              <a:pPr marL="0" marR="0" lvl="0" indent="0" algn="l" defTabSz="914332" rtl="0" eaLnBrk="1" fontAlgn="auto" latinLnBrk="0" hangingPunct="1">
                <a:lnSpc>
                  <a:spcPct val="100000"/>
                </a:lnSpc>
                <a:spcBef>
                  <a:spcPts val="0"/>
                </a:spcBef>
                <a:spcAft>
                  <a:spcPts val="0"/>
                </a:spcAft>
                <a:buClrTx/>
                <a:buSzTx/>
                <a:buFontTx/>
                <a:buNone/>
                <a:tabLst/>
                <a:defRPr/>
              </a:pPr>
              <a:t>‹#›</a:t>
            </a:fld>
            <a:endParaRPr lang="en-GB" sz="1000">
              <a:solidFill>
                <a:srgbClr val="FFFFFF"/>
              </a:solidFill>
            </a:endParaRPr>
          </a:p>
        </p:txBody>
      </p:sp>
    </p:spTree>
    <p:extLst>
      <p:ext uri="{BB962C8B-B14F-4D97-AF65-F5344CB8AC3E}">
        <p14:creationId xmlns:p14="http://schemas.microsoft.com/office/powerpoint/2010/main" val="5286999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Lst>
  <p:hf sldNum="0"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143">
          <p15:clr>
            <a:srgbClr val="F26B43"/>
          </p15:clr>
        </p15:guide>
        <p15:guide id="3" orient="horz" pos="391">
          <p15:clr>
            <a:srgbClr val="F26B43"/>
          </p15:clr>
        </p15:guide>
        <p15:guide id="4" orient="horz" pos="709">
          <p15:clr>
            <a:srgbClr val="F26B43"/>
          </p15:clr>
        </p15:guide>
        <p15:guide id="5" orient="horz" pos="891">
          <p15:clr>
            <a:srgbClr val="F26B43"/>
          </p15:clr>
        </p15:guide>
        <p15:guide id="6" pos="7469">
          <p15:clr>
            <a:srgbClr val="F26B43"/>
          </p15:clr>
        </p15:guide>
        <p15:guide id="7" pos="211">
          <p15:clr>
            <a:srgbClr val="F26B43"/>
          </p15:clr>
        </p15:guide>
        <p15:guide id="8" orient="horz" pos="588">
          <p15:clr>
            <a:srgbClr val="F26B43"/>
          </p15:clr>
        </p15:guide>
        <p15:guide id="9" orient="horz" pos="4125">
          <p15:clr>
            <a:srgbClr val="F26B43"/>
          </p15:clr>
        </p15:guide>
        <p15:guide id="10" orient="horz" pos="42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42281558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56" r:id="rId7"/>
    <p:sldLayoutId id="2147483799" r:id="rId8"/>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dirty="0"/>
          </a:p>
        </p:txBody>
      </p:sp>
    </p:spTree>
    <p:extLst>
      <p:ext uri="{BB962C8B-B14F-4D97-AF65-F5344CB8AC3E}">
        <p14:creationId xmlns:p14="http://schemas.microsoft.com/office/powerpoint/2010/main" val="61145250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a:t>Click to edit Master text styles</a:t>
            </a:r>
          </a:p>
          <a:p>
            <a:pPr lvl="1"/>
            <a:endParaRPr lang="en-US"/>
          </a:p>
          <a:p>
            <a:pPr lvl="1"/>
            <a:endParaRPr lang="en-US"/>
          </a:p>
          <a:p>
            <a:pPr lvl="1"/>
            <a:endParaRPr lang="en-US"/>
          </a:p>
          <a:p>
            <a:pPr lvl="0"/>
            <a:endParaRPr lang="en-US"/>
          </a:p>
          <a:p>
            <a:pPr lvl="1"/>
            <a:endParaRPr lang="en-US"/>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ooter Placeholder 8">
            <a:extLst>
              <a:ext uri="{FF2B5EF4-FFF2-40B4-BE49-F238E27FC236}">
                <a16:creationId xmlns:a16="http://schemas.microsoft.com/office/drawing/2014/main" id="{2756ABFE-DCB4-5FCC-525D-A462F5BB02E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a:p>
        </p:txBody>
      </p:sp>
    </p:spTree>
    <p:extLst>
      <p:ext uri="{BB962C8B-B14F-4D97-AF65-F5344CB8AC3E}">
        <p14:creationId xmlns:p14="http://schemas.microsoft.com/office/powerpoint/2010/main" val="7566417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8" r:id="rId39"/>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hyperlink" Target="https://research-and-innovation.ec.europa.eu/system/files/2023-05/ec_rtd_eu-climate-mission-meet-the-regions.pdf"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research-and-innovation.ec.europa.eu/funding/funding-opportunities/funding-programmes-and-open-calls/horizon-europe/eu-missions-horizon-europe/adaptation-climate-change_en"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hyperlink" Target="https://www.cardimed-project.eu/wp-content/uploads/2025/09/CARDIMED-DEMO9-Fact-Sheet_compressed.pdf" TargetMode="External"/><Relationship Id="rId5" Type="http://schemas.openxmlformats.org/officeDocument/2006/relationships/hyperlink" Target="https://www.cardimed-project.eu/demo-sites/nicosia-future-gardens-ebos/" TargetMode="Externa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jpeg"/><Relationship Id="rId2" Type="http://schemas.openxmlformats.org/officeDocument/2006/relationships/notesSlide" Target="../notesSlides/notesSlide9.xml"/><Relationship Id="rId16" Type="http://schemas.openxmlformats.org/officeDocument/2006/relationships/image" Target="../media/image59.jpeg"/><Relationship Id="rId1" Type="http://schemas.openxmlformats.org/officeDocument/2006/relationships/slideLayout" Target="../slideLayouts/slideLayout50.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8" Type="http://schemas.openxmlformats.org/officeDocument/2006/relationships/hyperlink" Target="https://home-risk.eu/fr/report/search" TargetMode="Externa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1.png"/><Relationship Id="rId2" Type="http://schemas.openxmlformats.org/officeDocument/2006/relationships/slideLayout" Target="../slideLayouts/slideLayout56.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hyperlink" Target="https://futurium.ec.europa.eu/en/eu-mission-adaptation-community/events" TargetMode="Externa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climate-adapt.eea.europa.eu/en/mission/external-content/pdfs/eu-missions-mission-projects-catalogue-2025.pdf/@@download/file" TargetMode="External"/><Relationship Id="rId7" Type="http://schemas.openxmlformats.org/officeDocument/2006/relationships/image" Target="../media/image79.png"/><Relationship Id="rId2" Type="http://schemas.openxmlformats.org/officeDocument/2006/relationships/hyperlink" Target="https://climate-adapt.eea.europa.eu/en/mission/news/news/three-years-of-action-new-report-highlights-progress-on-climate-adaptation" TargetMode="External"/><Relationship Id="rId1" Type="http://schemas.openxmlformats.org/officeDocument/2006/relationships/slideLayout" Target="../slideLayouts/slideLayout56.xml"/><Relationship Id="rId6" Type="http://schemas.openxmlformats.org/officeDocument/2006/relationships/image" Target="../media/image78.png"/><Relationship Id="rId5" Type="http://schemas.openxmlformats.org/officeDocument/2006/relationships/hyperlink" Target="https://climate-adapt.eea.europa.eu/en/mission/solutions/mission-stories?size=n_10_n&amp;filters%5B0%5D%5Bfield%5D=cluster_name&amp;filters%5B0%5D%5Btype%5D=any&amp;filters%5B0%5D%5Bvalues%5D%5B0%5D=cca&amp;filters%5B1%5D%5Bfield%5D=objectProvides&amp;filters%5B1%5D%5Btype%5D=any&amp;filters%5B1%5D%5Bvalues%5D%5B0%5D=Mission%20story&amp;filters%5B2%5D%5Bfield%5D=readingTime&amp;filters%5B2%5D%5Btype%5D=any&amp;filters%5B2%5D%5Bvalues%5D%5B0%5D%5Bname%5D=All&amp;filters%5B2%5D%5Bvalues%5D%5B0%5D%5BrangeType%5D=fixed&amp;filters%5B3%5D%5Bfield%5D=issued.date&amp;filters%5B3%5D%5Btype%5D=any&amp;filters%5B3%5D%5Bvalues%5D%5B0%5D=Last%205%20years&amp;filters%5B4%5D%5Bfield%5D=language&amp;filters%5B4%5D%5Btype%5D=any&amp;filters%5B4%5D%5Bvalues%5D%5B0%5D=en" TargetMode="External"/><Relationship Id="rId4" Type="http://schemas.openxmlformats.org/officeDocument/2006/relationships/hyperlink" Target="https://dashboard.tech.ec.europa.eu/qs_digit_dashboard_mt/public/sense/app/c575fc3f-9de4-4659-9134-e3d0289ae3e9/sheet/9758dd27-b8ac-43f3-8336-8120db0ae19a/state/analysi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climate-adapt.eea.europa.eu/en/mission/news/newsletter-archive" TargetMode="External"/><Relationship Id="rId7" Type="http://schemas.openxmlformats.org/officeDocument/2006/relationships/hyperlink" Target="https://climate-adapt.eea.europa.eu/en/mission" TargetMode="External"/><Relationship Id="rId2" Type="http://schemas.openxmlformats.org/officeDocument/2006/relationships/hyperlink" Target="https://ec.europa.eu/newsroom/clima/user-subscriptions/3165/create" TargetMode="External"/><Relationship Id="rId1" Type="http://schemas.openxmlformats.org/officeDocument/2006/relationships/slideLayout" Target="../slideLayouts/slideLayout59.xml"/><Relationship Id="rId6" Type="http://schemas.openxmlformats.org/officeDocument/2006/relationships/hyperlink" Target="https://bsky.app/profile/mip4adapt.bsky.social" TargetMode="External"/><Relationship Id="rId5" Type="http://schemas.openxmlformats.org/officeDocument/2006/relationships/image" Target="../media/image81.png"/><Relationship Id="rId4" Type="http://schemas.openxmlformats.org/officeDocument/2006/relationships/hyperlink" Target="https://ec.europa.eu/eusurvey/runner/MIP4Adapt_Newsletter_Content" TargetMode="External"/><Relationship Id="rId9" Type="http://schemas.openxmlformats.org/officeDocument/2006/relationships/hyperlink" Target="https://futurium.ec.europa.eu/en/eu-mission-adaptation-communi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hyperlink" Target="https://ec.europa.eu/info/law/better-regulation/have-your-say/initiatives/14770-European-climate-resilience-and-risk-management-integrated-framework_en"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015" y="4585644"/>
            <a:ext cx="10399593" cy="940514"/>
          </a:xfrm>
        </p:spPr>
        <p:txBody>
          <a:bodyPr>
            <a:normAutofit/>
          </a:bodyPr>
          <a:lstStyle/>
          <a:p>
            <a:r>
              <a:rPr lang="en-GB" dirty="0">
                <a:latin typeface="Arial"/>
                <a:cs typeface="Arial"/>
              </a:rPr>
              <a:t>Mission  Adaptation - </a:t>
            </a:r>
            <a:r>
              <a:rPr lang="en-GB" dirty="0" err="1">
                <a:latin typeface="Arial"/>
                <a:cs typeface="Arial"/>
              </a:rPr>
              <a:t>Ihédate</a:t>
            </a:r>
            <a:r>
              <a:rPr lang="en-GB" dirty="0">
                <a:latin typeface="Arial"/>
                <a:cs typeface="Arial"/>
              </a:rPr>
              <a:t> –16.11.2025</a:t>
            </a:r>
            <a:br>
              <a:rPr lang="en-GB" dirty="0">
                <a:latin typeface="Arial"/>
                <a:cs typeface="Arial"/>
              </a:rPr>
            </a:br>
            <a:r>
              <a:rPr lang="en-GB" dirty="0">
                <a:latin typeface="Arial"/>
                <a:cs typeface="Arial"/>
              </a:rPr>
              <a:t>Sophie Berger, DG Recherche &amp; Innovation </a:t>
            </a:r>
          </a:p>
        </p:txBody>
      </p:sp>
    </p:spTree>
    <p:extLst>
      <p:ext uri="{BB962C8B-B14F-4D97-AF65-F5344CB8AC3E}">
        <p14:creationId xmlns:p14="http://schemas.microsoft.com/office/powerpoint/2010/main" val="2395976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stretch>
            <a:fillRect/>
          </a:stretch>
        </p:blipFill>
        <p:spPr>
          <a:xfrm>
            <a:off x="1472667" y="1379283"/>
            <a:ext cx="10733152" cy="56315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p:cNvSpPr>
            <a:spLocks noGrp="1"/>
          </p:cNvSpPr>
          <p:nvPr>
            <p:ph type="title"/>
          </p:nvPr>
        </p:nvSpPr>
        <p:spPr>
          <a:xfrm>
            <a:off x="258400" y="774533"/>
            <a:ext cx="11707443" cy="788397"/>
          </a:xfrm>
        </p:spPr>
        <p:txBody>
          <a:bodyPr>
            <a:normAutofit fontScale="90000"/>
          </a:bodyPr>
          <a:lstStyle/>
          <a:p>
            <a:r>
              <a:rPr lang="fr-BE" dirty="0">
                <a:solidFill>
                  <a:schemeClr val="tx2"/>
                </a:solidFill>
                <a:latin typeface="Arial"/>
                <a:cs typeface="Arial"/>
              </a:rPr>
              <a:t>Mission de l'UE sur l'adaptation au changement climatique</a:t>
            </a:r>
          </a:p>
        </p:txBody>
      </p:sp>
      <p:sp>
        <p:nvSpPr>
          <p:cNvPr id="5" name="TextBox 4"/>
          <p:cNvSpPr txBox="1"/>
          <p:nvPr/>
        </p:nvSpPr>
        <p:spPr>
          <a:xfrm>
            <a:off x="117723" y="1837839"/>
            <a:ext cx="3033440" cy="2585323"/>
          </a:xfrm>
          <a:prstGeom prst="rect">
            <a:avLst/>
          </a:prstGeom>
          <a:noFill/>
        </p:spPr>
        <p:txBody>
          <a:bodyPr wrap="square" lIns="91440" tIns="45720" rIns="91440" bIns="45720" rtlCol="0" anchor="t">
            <a:spAutoFit/>
          </a:bodyPr>
          <a:lstStyle/>
          <a:p>
            <a:r>
              <a:rPr lang="en-US" sz="2400" dirty="0" err="1">
                <a:ea typeface="+mn-lt"/>
                <a:cs typeface="+mn-lt"/>
              </a:rPr>
              <a:t>Soutenir</a:t>
            </a:r>
            <a:r>
              <a:rPr lang="en-US" sz="2400" dirty="0">
                <a:ea typeface="+mn-lt"/>
                <a:cs typeface="+mn-lt"/>
              </a:rPr>
              <a:t> au </a:t>
            </a:r>
            <a:r>
              <a:rPr lang="en-US" sz="2400" dirty="0" err="1">
                <a:ea typeface="+mn-lt"/>
                <a:cs typeface="+mn-lt"/>
              </a:rPr>
              <a:t>moins</a:t>
            </a:r>
            <a:r>
              <a:rPr lang="en-US" sz="2400" dirty="0">
                <a:ea typeface="+mn-lt"/>
                <a:cs typeface="+mn-lt"/>
              </a:rPr>
              <a:t> </a:t>
            </a:r>
            <a:r>
              <a:rPr lang="en-US" sz="2400" b="1" dirty="0">
                <a:ea typeface="+mn-lt"/>
                <a:cs typeface="+mn-lt"/>
              </a:rPr>
              <a:t>150 </a:t>
            </a:r>
            <a:r>
              <a:rPr lang="en-US" sz="2400" b="1" dirty="0" err="1">
                <a:ea typeface="+mn-lt"/>
                <a:cs typeface="+mn-lt"/>
              </a:rPr>
              <a:t>régions</a:t>
            </a:r>
            <a:r>
              <a:rPr lang="en-US" sz="2400" b="1" dirty="0">
                <a:ea typeface="+mn-lt"/>
                <a:cs typeface="+mn-lt"/>
              </a:rPr>
              <a:t> et </a:t>
            </a:r>
            <a:r>
              <a:rPr lang="en-US" sz="2400" b="1" dirty="0" err="1">
                <a:ea typeface="+mn-lt"/>
                <a:cs typeface="+mn-lt"/>
              </a:rPr>
              <a:t>communautés</a:t>
            </a:r>
            <a:r>
              <a:rPr lang="en-US" sz="2400" b="1" dirty="0">
                <a:ea typeface="+mn-lt"/>
                <a:cs typeface="+mn-lt"/>
              </a:rPr>
              <a:t> </a:t>
            </a:r>
            <a:r>
              <a:rPr lang="en-US" sz="2400" dirty="0" err="1">
                <a:ea typeface="+mn-lt"/>
                <a:cs typeface="+mn-lt"/>
              </a:rPr>
              <a:t>européennes</a:t>
            </a:r>
            <a:r>
              <a:rPr lang="en-US" sz="2400" dirty="0">
                <a:ea typeface="+mn-lt"/>
                <a:cs typeface="+mn-lt"/>
              </a:rPr>
              <a:t> </a:t>
            </a:r>
            <a:r>
              <a:rPr lang="en-US" sz="2400" dirty="0" err="1">
                <a:ea typeface="+mn-lt"/>
                <a:cs typeface="+mn-lt"/>
              </a:rPr>
              <a:t>vers</a:t>
            </a:r>
            <a:r>
              <a:rPr lang="en-US" sz="2400" dirty="0">
                <a:ea typeface="+mn-lt"/>
                <a:cs typeface="+mn-lt"/>
              </a:rPr>
              <a:t> la </a:t>
            </a:r>
            <a:r>
              <a:rPr lang="en-US" sz="2400" dirty="0" err="1">
                <a:ea typeface="+mn-lt"/>
                <a:cs typeface="+mn-lt"/>
              </a:rPr>
              <a:t>résilience</a:t>
            </a:r>
            <a:r>
              <a:rPr lang="en-US" sz="2400" dirty="0">
                <a:ea typeface="+mn-lt"/>
                <a:cs typeface="+mn-lt"/>
              </a:rPr>
              <a:t> </a:t>
            </a:r>
            <a:r>
              <a:rPr lang="en-US" sz="2400" dirty="0" err="1">
                <a:ea typeface="+mn-lt"/>
                <a:cs typeface="+mn-lt"/>
              </a:rPr>
              <a:t>climatique</a:t>
            </a:r>
            <a:r>
              <a:rPr lang="en-US" sz="2400" dirty="0">
                <a:ea typeface="+mn-lt"/>
                <a:cs typeface="+mn-lt"/>
              </a:rPr>
              <a:t> </a:t>
            </a:r>
            <a:r>
              <a:rPr lang="en-US" sz="2400" dirty="0" err="1">
                <a:ea typeface="+mn-lt"/>
                <a:cs typeface="+mn-lt"/>
              </a:rPr>
              <a:t>d'ici</a:t>
            </a:r>
            <a:r>
              <a:rPr lang="en-US" sz="2400" dirty="0">
                <a:ea typeface="+mn-lt"/>
                <a:cs typeface="+mn-lt"/>
              </a:rPr>
              <a:t> </a:t>
            </a:r>
            <a:r>
              <a:rPr lang="en-US" sz="2400" b="1" dirty="0">
                <a:ea typeface="+mn-lt"/>
                <a:cs typeface="+mn-lt"/>
              </a:rPr>
              <a:t>2030</a:t>
            </a:r>
            <a:endParaRPr lang="en-US" b="1" dirty="0"/>
          </a:p>
          <a:p>
            <a:endParaRPr lang="en-US" dirty="0"/>
          </a:p>
        </p:txBody>
      </p:sp>
      <p:sp>
        <p:nvSpPr>
          <p:cNvPr id="3" name="Oval 2"/>
          <p:cNvSpPr>
            <a:spLocks/>
          </p:cNvSpPr>
          <p:nvPr/>
        </p:nvSpPr>
        <p:spPr>
          <a:xfrm>
            <a:off x="11421705" y="4949796"/>
            <a:ext cx="540000" cy="540000"/>
          </a:xfrm>
          <a:prstGeom prst="ellipse">
            <a:avLst/>
          </a:prstGeom>
          <a:ln>
            <a:solidFill>
              <a:srgbClr val="F3970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E"/>
              <a:t>I</a:t>
            </a:r>
            <a:endParaRPr lang="en-US"/>
          </a:p>
        </p:txBody>
      </p:sp>
      <p:sp>
        <p:nvSpPr>
          <p:cNvPr id="6" name="Oval 5"/>
          <p:cNvSpPr/>
          <p:nvPr/>
        </p:nvSpPr>
        <p:spPr>
          <a:xfrm>
            <a:off x="11421705" y="3649052"/>
            <a:ext cx="540000" cy="540000"/>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E"/>
              <a:t>II</a:t>
            </a:r>
            <a:endParaRPr lang="en-US"/>
          </a:p>
        </p:txBody>
      </p:sp>
      <p:sp>
        <p:nvSpPr>
          <p:cNvPr id="7" name="Oval 6"/>
          <p:cNvSpPr/>
          <p:nvPr/>
        </p:nvSpPr>
        <p:spPr>
          <a:xfrm>
            <a:off x="11421705" y="2166050"/>
            <a:ext cx="540000" cy="540000"/>
          </a:xfrm>
          <a:prstGeom prst="ellipse">
            <a:avLst/>
          </a:prstGeom>
          <a:ln>
            <a:solidFill>
              <a:srgbClr val="58BBE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E"/>
              <a:t>III</a:t>
            </a:r>
            <a:endParaRPr lang="en-US"/>
          </a:p>
        </p:txBody>
      </p:sp>
      <p:sp>
        <p:nvSpPr>
          <p:cNvPr id="8" name="TextBox 7"/>
          <p:cNvSpPr txBox="1"/>
          <p:nvPr/>
        </p:nvSpPr>
        <p:spPr>
          <a:xfrm>
            <a:off x="7238082" y="6356733"/>
            <a:ext cx="3980577" cy="369332"/>
          </a:xfrm>
          <a:prstGeom prst="rect">
            <a:avLst/>
          </a:prstGeom>
          <a:noFill/>
        </p:spPr>
        <p:txBody>
          <a:bodyPr wrap="none" rtlCol="0">
            <a:spAutoFit/>
          </a:bodyPr>
          <a:lstStyle/>
          <a:p>
            <a:r>
              <a:rPr lang="en-IE"/>
              <a:t>Placed-based – systemic – inclusive </a:t>
            </a:r>
            <a:endParaRPr lang="en-US"/>
          </a:p>
        </p:txBody>
      </p:sp>
    </p:spTree>
    <p:extLst>
      <p:ext uri="{BB962C8B-B14F-4D97-AF65-F5344CB8AC3E}">
        <p14:creationId xmlns:p14="http://schemas.microsoft.com/office/powerpoint/2010/main" val="738097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0021" y="220098"/>
            <a:ext cx="6861106" cy="728238"/>
          </a:xfrm>
          <a:solidFill>
            <a:schemeClr val="bg1"/>
          </a:solidFill>
        </p:spPr>
        <p:txBody>
          <a:bodyPr>
            <a:normAutofit/>
          </a:bodyPr>
          <a:lstStyle/>
          <a:p>
            <a:r>
              <a:rPr lang="fr-BE" dirty="0">
                <a:solidFill>
                  <a:srgbClr val="003399"/>
                </a:solidFill>
              </a:rPr>
              <a:t>Interface science &amp; politique</a:t>
            </a:r>
            <a:endParaRPr lang="en-US" dirty="0">
              <a:solidFill>
                <a:srgbClr val="003399"/>
              </a:solidFill>
            </a:endParaRPr>
          </a:p>
        </p:txBody>
      </p:sp>
      <p:sp>
        <p:nvSpPr>
          <p:cNvPr id="29" name="TextBox 28"/>
          <p:cNvSpPr txBox="1"/>
          <p:nvPr/>
        </p:nvSpPr>
        <p:spPr>
          <a:xfrm>
            <a:off x="7178756" y="1232695"/>
            <a:ext cx="4983375" cy="646331"/>
          </a:xfrm>
          <a:prstGeom prst="rect">
            <a:avLst/>
          </a:prstGeom>
          <a:solidFill>
            <a:srgbClr val="ACD144">
              <a:alpha val="42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srgbClr val="4D4D4D"/>
                </a:solidFill>
                <a:effectLst/>
                <a:uLnTx/>
                <a:uFillTx/>
                <a:latin typeface="Arial"/>
                <a:ea typeface="+mn-ea"/>
                <a:cs typeface="+mn-cs"/>
              </a:rPr>
              <a:t>326 </a:t>
            </a:r>
            <a:r>
              <a:rPr kumimoji="0" lang="en-IE" sz="1800" b="1" i="0" u="none" strike="noStrike" kern="1200" cap="none" spc="0" normalizeH="0" baseline="0" noProof="0" dirty="0" err="1">
                <a:ln>
                  <a:noFill/>
                </a:ln>
                <a:solidFill>
                  <a:srgbClr val="4D4D4D"/>
                </a:solidFill>
                <a:effectLst/>
                <a:uLnTx/>
                <a:uFillTx/>
                <a:latin typeface="Arial"/>
                <a:ea typeface="+mn-ea"/>
                <a:cs typeface="+mn-cs"/>
              </a:rPr>
              <a:t>territoires</a:t>
            </a:r>
            <a:endParaRPr kumimoji="0" lang="en-IE" sz="18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err="1">
                <a:ln>
                  <a:noFill/>
                </a:ln>
                <a:solidFill>
                  <a:srgbClr val="4D4D4D">
                    <a:lumMod val="60000"/>
                    <a:lumOff val="40000"/>
                  </a:srgbClr>
                </a:solidFill>
                <a:effectLst/>
                <a:uLnTx/>
                <a:uFillTx/>
                <a:latin typeface="Arial"/>
                <a:ea typeface="+mn-ea"/>
                <a:cs typeface="+mn-cs"/>
              </a:rPr>
              <a:t>Signataires</a:t>
            </a:r>
            <a:r>
              <a:rPr kumimoji="0" lang="en-IE" sz="1800" b="0" i="0" u="none" strike="noStrike" kern="1200" cap="none" spc="0" normalizeH="0" baseline="0" noProof="0" dirty="0">
                <a:ln>
                  <a:noFill/>
                </a:ln>
                <a:solidFill>
                  <a:srgbClr val="4D4D4D">
                    <a:lumMod val="60000"/>
                    <a:lumOff val="40000"/>
                  </a:srgbClr>
                </a:solidFill>
                <a:effectLst/>
                <a:uLnTx/>
                <a:uFillTx/>
                <a:latin typeface="Arial"/>
                <a:ea typeface="+mn-ea"/>
                <a:cs typeface="+mn-cs"/>
              </a:rPr>
              <a:t> de la </a:t>
            </a:r>
            <a:r>
              <a:rPr kumimoji="0" lang="en-IE" sz="1800" b="0" i="0" u="none" strike="noStrike" kern="1200" cap="none" spc="0" normalizeH="0" baseline="0" noProof="0" dirty="0" err="1">
                <a:ln>
                  <a:noFill/>
                </a:ln>
                <a:solidFill>
                  <a:srgbClr val="4D4D4D">
                    <a:lumMod val="60000"/>
                    <a:lumOff val="40000"/>
                  </a:srgbClr>
                </a:solidFill>
                <a:effectLst/>
                <a:uLnTx/>
                <a:uFillTx/>
                <a:latin typeface="Arial"/>
                <a:ea typeface="+mn-ea"/>
                <a:cs typeface="+mn-cs"/>
              </a:rPr>
              <a:t>Charte</a:t>
            </a:r>
            <a:r>
              <a:rPr kumimoji="0" lang="en-IE" sz="1800" b="0" i="0" u="none" strike="noStrike" kern="1200" cap="none" spc="0" normalizeH="0" baseline="0" noProof="0" dirty="0">
                <a:ln>
                  <a:noFill/>
                </a:ln>
                <a:solidFill>
                  <a:srgbClr val="4D4D4D">
                    <a:lumMod val="60000"/>
                    <a:lumOff val="40000"/>
                  </a:srgbClr>
                </a:solidFill>
                <a:effectLst/>
                <a:uLnTx/>
                <a:uFillTx/>
                <a:latin typeface="Arial"/>
                <a:ea typeface="+mn-ea"/>
                <a:cs typeface="+mn-cs"/>
              </a:rPr>
              <a:t> de la Mission</a:t>
            </a:r>
            <a:endParaRPr kumimoji="0" lang="en-US" sz="1800" b="0" i="0" u="none" strike="noStrike" kern="1200" cap="none" spc="0" normalizeH="0" baseline="0" noProof="0" dirty="0">
              <a:ln>
                <a:noFill/>
              </a:ln>
              <a:solidFill>
                <a:srgbClr val="4D4D4D">
                  <a:lumMod val="60000"/>
                  <a:lumOff val="40000"/>
                </a:srgbClr>
              </a:solidFill>
              <a:effectLst/>
              <a:uLnTx/>
              <a:uFillTx/>
              <a:latin typeface="Arial"/>
              <a:ea typeface="+mn-ea"/>
              <a:cs typeface="+mn-cs"/>
            </a:endParaRPr>
          </a:p>
        </p:txBody>
      </p:sp>
      <p:pic>
        <p:nvPicPr>
          <p:cNvPr id="4" name="Picture 3" descr="A map of europe with green and white colors&#10;&#10;AI-generated content may be incorrect.">
            <a:extLst>
              <a:ext uri="{FF2B5EF4-FFF2-40B4-BE49-F238E27FC236}">
                <a16:creationId xmlns:a16="http://schemas.microsoft.com/office/drawing/2014/main" id="{8F82DF22-2F17-B4E3-0EDE-7BF406BACEC4}"/>
              </a:ext>
            </a:extLst>
          </p:cNvPr>
          <p:cNvPicPr>
            <a:picLocks noChangeAspect="1"/>
          </p:cNvPicPr>
          <p:nvPr/>
        </p:nvPicPr>
        <p:blipFill>
          <a:blip r:embed="rId3" cstate="print">
            <a:extLst>
              <a:ext uri="{28A0092B-C50C-407E-A947-70E740481C1C}">
                <a14:useLocalDpi xmlns:a14="http://schemas.microsoft.com/office/drawing/2010/main" val="0"/>
              </a:ext>
            </a:extLst>
          </a:blip>
          <a:srcRect t="8667"/>
          <a:stretch/>
        </p:blipFill>
        <p:spPr>
          <a:xfrm>
            <a:off x="6354338" y="2029769"/>
            <a:ext cx="5689102" cy="4788551"/>
          </a:xfrm>
          <a:prstGeom prst="rect">
            <a:avLst/>
          </a:prstGeom>
        </p:spPr>
      </p:pic>
      <p:sp>
        <p:nvSpPr>
          <p:cNvPr id="3" name="TextBox 2">
            <a:extLst>
              <a:ext uri="{FF2B5EF4-FFF2-40B4-BE49-F238E27FC236}">
                <a16:creationId xmlns:a16="http://schemas.microsoft.com/office/drawing/2014/main" id="{869F8400-1559-A268-3B18-84AEF9AD7FAC}"/>
              </a:ext>
            </a:extLst>
          </p:cNvPr>
          <p:cNvSpPr txBox="1"/>
          <p:nvPr/>
        </p:nvSpPr>
        <p:spPr>
          <a:xfrm>
            <a:off x="0" y="1259761"/>
            <a:ext cx="4493600" cy="707886"/>
          </a:xfrm>
          <a:prstGeom prst="rect">
            <a:avLst/>
          </a:prstGeom>
          <a:solidFill>
            <a:srgbClr val="ACD144">
              <a:alpha val="42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latin typeface="Arial"/>
              </a:rPr>
              <a:t>64 </a:t>
            </a:r>
            <a:r>
              <a:rPr lang="en-IE" sz="2000" b="1" dirty="0" err="1">
                <a:latin typeface="Arial"/>
              </a:rPr>
              <a:t>Projets</a:t>
            </a:r>
            <a:r>
              <a:rPr lang="en-IE" sz="2000" b="1" dirty="0">
                <a:latin typeface="Arial"/>
              </a:rPr>
              <a:t> de recherche &amp; innovation </a:t>
            </a:r>
            <a:endParaRPr kumimoji="0" lang="en-US" sz="2000" b="0" i="0" u="none" strike="noStrike" kern="1200" cap="none" spc="0" normalizeH="0" baseline="0" noProof="0" dirty="0">
              <a:ln>
                <a:noFill/>
              </a:ln>
              <a:solidFill>
                <a:srgbClr val="4D4D4D">
                  <a:lumMod val="60000"/>
                  <a:lumOff val="40000"/>
                </a:srgbClr>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72BD5AE-9830-7073-7C3D-5FAFAEE85E92}"/>
              </a:ext>
            </a:extLst>
          </p:cNvPr>
          <p:cNvPicPr>
            <a:picLocks noChangeAspect="1"/>
          </p:cNvPicPr>
          <p:nvPr/>
        </p:nvPicPr>
        <p:blipFill>
          <a:blip r:embed="rId4"/>
          <a:stretch>
            <a:fillRect/>
          </a:stretch>
        </p:blipFill>
        <p:spPr>
          <a:xfrm>
            <a:off x="-192" y="3283625"/>
            <a:ext cx="4719767" cy="3213458"/>
          </a:xfrm>
          <a:prstGeom prst="rect">
            <a:avLst/>
          </a:prstGeom>
        </p:spPr>
      </p:pic>
      <p:sp>
        <p:nvSpPr>
          <p:cNvPr id="51" name="Right Brace 50">
            <a:extLst>
              <a:ext uri="{FF2B5EF4-FFF2-40B4-BE49-F238E27FC236}">
                <a16:creationId xmlns:a16="http://schemas.microsoft.com/office/drawing/2014/main" id="{E1091106-5849-B3B4-0809-D28890DBA663}"/>
              </a:ext>
            </a:extLst>
          </p:cNvPr>
          <p:cNvSpPr/>
          <p:nvPr/>
        </p:nvSpPr>
        <p:spPr>
          <a:xfrm rot="10800000">
            <a:off x="7178757" y="2245862"/>
            <a:ext cx="226166" cy="4554089"/>
          </a:xfrm>
          <a:prstGeom prst="rightBrace">
            <a:avLst>
              <a:gd name="adj1" fmla="val 109779"/>
              <a:gd name="adj2" fmla="val 51772"/>
            </a:avLst>
          </a:prstGeom>
          <a:ln w="38100">
            <a:solidFill>
              <a:srgbClr val="ACD144">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a:ea typeface="+mn-ea"/>
              <a:cs typeface="+mn-cs"/>
            </a:endParaRPr>
          </a:p>
        </p:txBody>
      </p:sp>
      <p:sp>
        <p:nvSpPr>
          <p:cNvPr id="16" name="Right Brace 15">
            <a:extLst>
              <a:ext uri="{FF2B5EF4-FFF2-40B4-BE49-F238E27FC236}">
                <a16:creationId xmlns:a16="http://schemas.microsoft.com/office/drawing/2014/main" id="{CD0187DA-55EF-24C3-F97F-77A040DBE8E3}"/>
              </a:ext>
            </a:extLst>
          </p:cNvPr>
          <p:cNvSpPr/>
          <p:nvPr/>
        </p:nvSpPr>
        <p:spPr>
          <a:xfrm rot="10800000" flipH="1">
            <a:off x="4493601" y="2303911"/>
            <a:ext cx="226166" cy="4554089"/>
          </a:xfrm>
          <a:prstGeom prst="rightBrace">
            <a:avLst>
              <a:gd name="adj1" fmla="val 109779"/>
              <a:gd name="adj2" fmla="val 51772"/>
            </a:avLst>
          </a:prstGeom>
          <a:ln w="38100">
            <a:solidFill>
              <a:srgbClr val="ACD144">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D"/>
              </a:solidFill>
              <a:effectLst/>
              <a:uLnTx/>
              <a:uFillTx/>
              <a:latin typeface="Arial"/>
              <a:ea typeface="+mn-ea"/>
              <a:cs typeface="+mn-cs"/>
            </a:endParaRPr>
          </a:p>
        </p:txBody>
      </p:sp>
      <p:pic>
        <p:nvPicPr>
          <p:cNvPr id="2" name="Picture 1">
            <a:extLst>
              <a:ext uri="{FF2B5EF4-FFF2-40B4-BE49-F238E27FC236}">
                <a16:creationId xmlns:a16="http://schemas.microsoft.com/office/drawing/2014/main" id="{E98F68A4-E3CF-C5C7-F5E1-37A8C311B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379" y="1967647"/>
            <a:ext cx="2450781" cy="1242055"/>
          </a:xfrm>
          <a:prstGeom prst="rect">
            <a:avLst/>
          </a:prstGeom>
        </p:spPr>
      </p:pic>
      <p:sp>
        <p:nvSpPr>
          <p:cNvPr id="5" name="TextBox 4">
            <a:extLst>
              <a:ext uri="{FF2B5EF4-FFF2-40B4-BE49-F238E27FC236}">
                <a16:creationId xmlns:a16="http://schemas.microsoft.com/office/drawing/2014/main" id="{BB68FF52-A54F-85F4-1C0F-2E2D57D55F05}"/>
              </a:ext>
            </a:extLst>
          </p:cNvPr>
          <p:cNvSpPr txBox="1"/>
          <p:nvPr/>
        </p:nvSpPr>
        <p:spPr>
          <a:xfrm>
            <a:off x="4798846" y="2947765"/>
            <a:ext cx="2239987" cy="2952558"/>
          </a:xfrm>
          <a:prstGeom prst="rect">
            <a:avLst/>
          </a:prstGeom>
          <a:solidFill>
            <a:srgbClr val="ACD144">
              <a:alpha val="42000"/>
            </a:srgbClr>
          </a:solidFill>
        </p:spPr>
        <p:txBody>
          <a:bodyPr wrap="square" lIns="91440" tIns="45720" rIns="91440" bIns="45720" rtlCol="0" anchor="t">
            <a:spAutoFit/>
          </a:bodyPr>
          <a:lstStyle/>
          <a:p>
            <a:pPr algn="ctr"/>
            <a:r>
              <a:rPr lang="en-IE" b="1"/>
              <a:t>Plateforme </a:t>
            </a:r>
            <a:r>
              <a:rPr lang="en-IE" b="1" err="1"/>
              <a:t>d'Implémentation</a:t>
            </a:r>
            <a:r>
              <a:rPr lang="en-IE" b="1"/>
              <a:t> de la Mission </a:t>
            </a:r>
            <a:endParaRPr lang="en-IE" b="1">
              <a:cs typeface="Arial"/>
            </a:endParaRPr>
          </a:p>
          <a:p>
            <a:pPr algn="ctr"/>
            <a:endParaRPr lang="en-IE" b="1"/>
          </a:p>
          <a:p>
            <a:pPr algn="ctr"/>
            <a:r>
              <a:rPr lang="en-IE">
                <a:solidFill>
                  <a:schemeClr val="tx1">
                    <a:lumMod val="60000"/>
                    <a:lumOff val="40000"/>
                  </a:schemeClr>
                </a:solidFill>
              </a:rPr>
              <a:t>Coordination /</a:t>
            </a:r>
            <a:r>
              <a:rPr lang="en-IE" err="1">
                <a:solidFill>
                  <a:schemeClr val="tx1">
                    <a:lumMod val="60000"/>
                    <a:lumOff val="40000"/>
                  </a:schemeClr>
                </a:solidFill>
              </a:rPr>
              <a:t>communauté</a:t>
            </a:r>
            <a:r>
              <a:rPr lang="en-IE">
                <a:solidFill>
                  <a:schemeClr val="tx1">
                    <a:lumMod val="60000"/>
                    <a:lumOff val="40000"/>
                  </a:schemeClr>
                </a:solidFill>
              </a:rPr>
              <a:t> de pratique</a:t>
            </a:r>
            <a:endParaRPr lang="en-IE">
              <a:solidFill>
                <a:schemeClr val="tx1">
                  <a:lumMod val="60000"/>
                  <a:lumOff val="40000"/>
                </a:schemeClr>
              </a:solidFill>
              <a:cs typeface="Arial"/>
            </a:endParaRPr>
          </a:p>
          <a:p>
            <a:pPr algn="ctr"/>
            <a:r>
              <a:rPr lang="en-IE">
                <a:solidFill>
                  <a:schemeClr val="tx1">
                    <a:lumMod val="60000"/>
                    <a:lumOff val="40000"/>
                  </a:schemeClr>
                </a:solidFill>
              </a:rPr>
              <a:t>Support</a:t>
            </a:r>
          </a:p>
          <a:p>
            <a:pPr algn="ctr"/>
            <a:r>
              <a:rPr lang="en-IE">
                <a:solidFill>
                  <a:schemeClr val="tx1">
                    <a:lumMod val="60000"/>
                    <a:lumOff val="40000"/>
                  </a:schemeClr>
                </a:solidFill>
              </a:rPr>
              <a:t>Communication </a:t>
            </a:r>
          </a:p>
          <a:p>
            <a:pPr algn="ctr"/>
            <a:r>
              <a:rPr lang="en-IE">
                <a:solidFill>
                  <a:schemeClr val="tx1">
                    <a:lumMod val="60000"/>
                    <a:lumOff val="40000"/>
                  </a:schemeClr>
                </a:solidFill>
              </a:rPr>
              <a:t>Monitoring</a:t>
            </a:r>
          </a:p>
        </p:txBody>
      </p:sp>
    </p:spTree>
    <p:extLst>
      <p:ext uri="{BB962C8B-B14F-4D97-AF65-F5344CB8AC3E}">
        <p14:creationId xmlns:p14="http://schemas.microsoft.com/office/powerpoint/2010/main" val="1976457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9A69-037C-F74D-0478-084337AE84B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639ED6-3274-4EF0-B122-35E01A96995D}"/>
              </a:ext>
            </a:extLst>
          </p:cNvPr>
          <p:cNvSpPr txBox="1"/>
          <p:nvPr/>
        </p:nvSpPr>
        <p:spPr>
          <a:xfrm>
            <a:off x="304782" y="1764941"/>
            <a:ext cx="6248417" cy="2343655"/>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24 </a:t>
            </a:r>
            <a:r>
              <a:rPr lang="en-US" sz="2000" b="1" dirty="0" err="1">
                <a:latin typeface="Arial" panose="020B0604020202020204" pitchFamily="34" charset="0"/>
                <a:cs typeface="Arial" panose="020B0604020202020204" pitchFamily="34" charset="0"/>
              </a:rPr>
              <a:t>Signataires</a:t>
            </a:r>
            <a:r>
              <a:rPr lang="en-US" sz="2000" b="1" dirty="0">
                <a:latin typeface="Arial" panose="020B0604020202020204" pitchFamily="34" charset="0"/>
                <a:cs typeface="Arial" panose="020B0604020202020204" pitchFamily="34" charset="0"/>
              </a:rPr>
              <a:t> </a:t>
            </a:r>
            <a:r>
              <a:rPr lang="fr-BE" sz="2000" b="1" dirty="0" err="1">
                <a:latin typeface="Arial" panose="020B0604020202020204" pitchFamily="34" charset="0"/>
                <a:cs typeface="Arial" panose="020B0604020202020204" pitchFamily="34" charset="0"/>
              </a:rPr>
              <a:t>francais</a:t>
            </a:r>
            <a:r>
              <a:rPr lang="en-US" sz="2000" b="1" dirty="0">
                <a:latin typeface="Arial" panose="020B0604020202020204" pitchFamily="34" charset="0"/>
                <a:cs typeface="Arial" panose="020B0604020202020204" pitchFamily="34" charset="0"/>
              </a:rPr>
              <a:t> (sur 326)</a:t>
            </a:r>
            <a:endParaRPr lang="en-US" sz="20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sz="2000" b="1" dirty="0">
                <a:latin typeface="Arial"/>
                <a:cs typeface="Arial"/>
              </a:rPr>
              <a:t>12 </a:t>
            </a:r>
            <a:r>
              <a:rPr lang="en-US" sz="2000" b="1" dirty="0" err="1">
                <a:latin typeface="Arial"/>
                <a:cs typeface="Arial"/>
              </a:rPr>
              <a:t>régions</a:t>
            </a:r>
            <a:r>
              <a:rPr lang="en-US" sz="2000" b="1" dirty="0">
                <a:latin typeface="Arial"/>
                <a:cs typeface="Arial"/>
              </a:rPr>
              <a:t> </a:t>
            </a:r>
            <a:r>
              <a:rPr lang="en-US" sz="2000" dirty="0">
                <a:latin typeface="Arial"/>
                <a:cs typeface="Arial"/>
                <a:sym typeface="Wingdings" panose="05000000000000000000" pitchFamily="2" charset="2"/>
              </a:rPr>
              <a:t>tout </a:t>
            </a:r>
            <a:r>
              <a:rPr lang="en-US" sz="2000" dirty="0" err="1">
                <a:latin typeface="Arial"/>
                <a:cs typeface="Arial"/>
                <a:sym typeface="Wingdings" panose="05000000000000000000" pitchFamily="2" charset="2"/>
              </a:rPr>
              <a:t>l’Hexagone</a:t>
            </a:r>
            <a:endParaRPr lang="en-US" sz="2000" b="1" dirty="0">
              <a:latin typeface="Arial"/>
              <a:cs typeface="Arial"/>
            </a:endParaRPr>
          </a:p>
          <a:p>
            <a:pPr marL="742950" lvl="1" indent="-285750">
              <a:lnSpc>
                <a:spcPct val="150000"/>
              </a:lnSpc>
              <a:buFont typeface="Arial" panose="020B0604020202020204" pitchFamily="34" charset="0"/>
              <a:buChar char="•"/>
            </a:pPr>
            <a:r>
              <a:rPr lang="en-US" sz="2000" b="1" dirty="0">
                <a:latin typeface="Arial"/>
                <a:cs typeface="Arial"/>
              </a:rPr>
              <a:t>1 département </a:t>
            </a:r>
            <a:r>
              <a:rPr lang="en-US" sz="2000" dirty="0">
                <a:latin typeface="Arial"/>
                <a:cs typeface="Arial"/>
              </a:rPr>
              <a:t>: Puy-de-Dome</a:t>
            </a:r>
          </a:p>
          <a:p>
            <a:pPr marL="742950" lvl="1" indent="-285750">
              <a:lnSpc>
                <a:spcPct val="150000"/>
              </a:lnSpc>
              <a:buFont typeface="Arial" panose="020B0604020202020204" pitchFamily="34" charset="0"/>
              <a:buChar char="•"/>
            </a:pPr>
            <a:r>
              <a:rPr lang="en-US" sz="2000" b="1" dirty="0">
                <a:latin typeface="Arial" panose="020B0604020202020204" pitchFamily="34" charset="0"/>
                <a:cs typeface="Arial" panose="020B0604020202020204" pitchFamily="34" charset="0"/>
              </a:rPr>
              <a:t>11 villes </a:t>
            </a:r>
          </a:p>
          <a:p>
            <a:pPr marL="285750" indent="-285750">
              <a:lnSpc>
                <a:spcPct val="150000"/>
              </a:lnSpc>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624991-1174-C009-B8C4-479E54D008BF}"/>
              </a:ext>
            </a:extLst>
          </p:cNvPr>
          <p:cNvSpPr txBox="1"/>
          <p:nvPr/>
        </p:nvSpPr>
        <p:spPr>
          <a:xfrm>
            <a:off x="437724" y="5771585"/>
            <a:ext cx="2287806" cy="369332"/>
          </a:xfrm>
          <a:prstGeom prst="rect">
            <a:avLst/>
          </a:prstGeom>
          <a:noFill/>
        </p:spPr>
        <p:txBody>
          <a:bodyPr wrap="none" lIns="91440" tIns="45720" rIns="91440" bIns="45720" rtlCol="0" anchor="t">
            <a:spAutoFit/>
          </a:bodyPr>
          <a:lstStyle/>
          <a:p>
            <a:r>
              <a:rPr lang="en-IE">
                <a:hlinkClick r:id="rId3"/>
              </a:rPr>
              <a:t>Liste des signataires</a:t>
            </a:r>
            <a:endParaRPr lang="en-IE"/>
          </a:p>
        </p:txBody>
      </p:sp>
      <p:sp>
        <p:nvSpPr>
          <p:cNvPr id="15" name="TextBox 14">
            <a:extLst>
              <a:ext uri="{FF2B5EF4-FFF2-40B4-BE49-F238E27FC236}">
                <a16:creationId xmlns:a16="http://schemas.microsoft.com/office/drawing/2014/main" id="{74860254-027C-95B5-BE18-B0A876EB9811}"/>
              </a:ext>
            </a:extLst>
          </p:cNvPr>
          <p:cNvSpPr txBox="1"/>
          <p:nvPr/>
        </p:nvSpPr>
        <p:spPr>
          <a:xfrm>
            <a:off x="325400" y="6130891"/>
            <a:ext cx="5515919" cy="594801"/>
          </a:xfrm>
          <a:prstGeom prst="rect">
            <a:avLst/>
          </a:prstGeom>
          <a:noFill/>
        </p:spPr>
        <p:txBody>
          <a:bodyPr wrap="square" lIns="91440" tIns="45720" rIns="91440" bIns="45720" anchor="t">
            <a:spAutoFit/>
          </a:bodyPr>
          <a:lstStyle/>
          <a:p>
            <a:pPr algn="ctr"/>
            <a:r>
              <a:rPr lang="en-US" sz="1600">
                <a:solidFill>
                  <a:srgbClr val="404040"/>
                </a:solidFill>
                <a:latin typeface="arial"/>
                <a:cs typeface="arial"/>
                <a:hlinkClick r:id="rId4"/>
              </a:rPr>
              <a:t>Analyse</a:t>
            </a:r>
            <a:r>
              <a:rPr lang="en-US" sz="1600">
                <a:solidFill>
                  <a:srgbClr val="404040"/>
                </a:solidFill>
                <a:latin typeface="arial"/>
                <a:cs typeface="arial"/>
                <a:hlinkClick r:id="rId4">
                  <a:extLst>
                    <a:ext uri="{A12FA001-AC4F-418D-AE19-62706E023703}">
                      <ahyp:hlinkClr xmlns:ahyp="http://schemas.microsoft.com/office/drawing/2018/hyperlinkcolor" val="tx"/>
                    </a:ext>
                  </a:extLst>
                </a:hlinkClick>
              </a:rPr>
              <a:t> des </a:t>
            </a:r>
            <a:r>
              <a:rPr lang="en-US" sz="1600">
                <a:solidFill>
                  <a:srgbClr val="404040"/>
                </a:solidFill>
                <a:latin typeface="arial"/>
                <a:cs typeface="arial"/>
                <a:hlinkClick r:id="rId4"/>
              </a:rPr>
              <a:t>informations fournies par les Signataires de la Charte</a:t>
            </a:r>
            <a:endParaRPr lang="en-US" sz="1600">
              <a:solidFill>
                <a:srgbClr val="404040"/>
              </a:solidFill>
              <a:latin typeface="arial"/>
              <a:cs typeface="arial"/>
            </a:endParaRPr>
          </a:p>
        </p:txBody>
      </p:sp>
      <p:pic>
        <p:nvPicPr>
          <p:cNvPr id="10" name="Picture 9" descr="A picture containing logo&#10;&#10;Description automatically generated">
            <a:extLst>
              <a:ext uri="{FF2B5EF4-FFF2-40B4-BE49-F238E27FC236}">
                <a16:creationId xmlns:a16="http://schemas.microsoft.com/office/drawing/2014/main" id="{5C65D2F5-F284-5110-FB26-942665BB1D90}"/>
              </a:ext>
            </a:extLst>
          </p:cNvPr>
          <p:cNvPicPr>
            <a:picLocks noChangeAspect="1"/>
          </p:cNvPicPr>
          <p:nvPr/>
        </p:nvPicPr>
        <p:blipFill>
          <a:blip r:embed="rId5"/>
          <a:stretch>
            <a:fillRect/>
          </a:stretch>
        </p:blipFill>
        <p:spPr>
          <a:xfrm>
            <a:off x="6553199" y="1143001"/>
            <a:ext cx="5638801" cy="912612"/>
          </a:xfrm>
          <a:prstGeom prst="rect">
            <a:avLst/>
          </a:prstGeom>
        </p:spPr>
      </p:pic>
      <p:sp>
        <p:nvSpPr>
          <p:cNvPr id="4" name="Title 1">
            <a:extLst>
              <a:ext uri="{FF2B5EF4-FFF2-40B4-BE49-F238E27FC236}">
                <a16:creationId xmlns:a16="http://schemas.microsoft.com/office/drawing/2014/main" id="{425B7E74-5130-FEC7-E4D7-B91655EF379F}"/>
              </a:ext>
            </a:extLst>
          </p:cNvPr>
          <p:cNvSpPr txBox="1">
            <a:spLocks/>
          </p:cNvSpPr>
          <p:nvPr/>
        </p:nvSpPr>
        <p:spPr>
          <a:xfrm>
            <a:off x="282483" y="717083"/>
            <a:ext cx="11080186" cy="852269"/>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GB" dirty="0" err="1">
                <a:solidFill>
                  <a:schemeClr val="tx2"/>
                </a:solidFill>
                <a:latin typeface="Arial"/>
                <a:cs typeface="Arial"/>
              </a:rPr>
              <a:t>Signataires</a:t>
            </a:r>
            <a:r>
              <a:rPr lang="en-GB" dirty="0">
                <a:solidFill>
                  <a:schemeClr val="tx2"/>
                </a:solidFill>
                <a:latin typeface="Arial"/>
                <a:cs typeface="Arial"/>
              </a:rPr>
              <a:t> de la </a:t>
            </a:r>
            <a:r>
              <a:rPr lang="en-GB" dirty="0" err="1">
                <a:solidFill>
                  <a:schemeClr val="tx2"/>
                </a:solidFill>
                <a:latin typeface="Arial"/>
                <a:cs typeface="Arial"/>
              </a:rPr>
              <a:t>Charte</a:t>
            </a:r>
            <a:r>
              <a:rPr lang="en-GB" dirty="0">
                <a:solidFill>
                  <a:schemeClr val="tx2"/>
                </a:solidFill>
                <a:latin typeface="Arial"/>
                <a:cs typeface="Arial"/>
              </a:rPr>
              <a:t> </a:t>
            </a:r>
            <a:r>
              <a:rPr lang="en-US" sz="3200" dirty="0">
                <a:solidFill>
                  <a:schemeClr val="bg1"/>
                </a:solidFill>
                <a:highlight>
                  <a:srgbClr val="164092"/>
                </a:highlight>
                <a:latin typeface="Arial"/>
                <a:cs typeface="Arial"/>
              </a:rPr>
              <a:t>France</a:t>
            </a:r>
            <a:endParaRPr lang="en-GB" dirty="0">
              <a:solidFill>
                <a:schemeClr val="tx2"/>
              </a:solidFill>
              <a:latin typeface="Arial"/>
              <a:cs typeface="Arial"/>
            </a:endParaRPr>
          </a:p>
        </p:txBody>
      </p:sp>
      <p:pic>
        <p:nvPicPr>
          <p:cNvPr id="7" name="Picture 6">
            <a:extLst>
              <a:ext uri="{FF2B5EF4-FFF2-40B4-BE49-F238E27FC236}">
                <a16:creationId xmlns:a16="http://schemas.microsoft.com/office/drawing/2014/main" id="{D1E33279-FD92-DE25-FC43-B5EE20CEB5F4}"/>
              </a:ext>
            </a:extLst>
          </p:cNvPr>
          <p:cNvPicPr>
            <a:picLocks noChangeAspect="1"/>
          </p:cNvPicPr>
          <p:nvPr/>
        </p:nvPicPr>
        <p:blipFill rotWithShape="1">
          <a:blip r:embed="rId6"/>
          <a:srcRect l="11470" b="8831"/>
          <a:stretch/>
        </p:blipFill>
        <p:spPr>
          <a:xfrm>
            <a:off x="7269358" y="2561334"/>
            <a:ext cx="4456874" cy="3989302"/>
          </a:xfrm>
          <a:prstGeom prst="rect">
            <a:avLst/>
          </a:prstGeom>
        </p:spPr>
      </p:pic>
      <p:sp>
        <p:nvSpPr>
          <p:cNvPr id="13" name="TextBox 12">
            <a:extLst>
              <a:ext uri="{FF2B5EF4-FFF2-40B4-BE49-F238E27FC236}">
                <a16:creationId xmlns:a16="http://schemas.microsoft.com/office/drawing/2014/main" id="{D5DE4682-3B05-66B7-BF44-9D52041E40E7}"/>
              </a:ext>
            </a:extLst>
          </p:cNvPr>
          <p:cNvSpPr txBox="1"/>
          <p:nvPr/>
        </p:nvSpPr>
        <p:spPr>
          <a:xfrm>
            <a:off x="2233124" y="3304585"/>
            <a:ext cx="5638800" cy="2062103"/>
          </a:xfrm>
          <a:prstGeom prst="rect">
            <a:avLst/>
          </a:prstGeom>
          <a:noFill/>
        </p:spPr>
        <p:txBody>
          <a:bodyPr wrap="square" lIns="91440" tIns="45720" rIns="91440" bIns="45720" numCol="2" rtlCol="0" anchor="t">
            <a:spAutoFit/>
          </a:bodyPr>
          <a:lstStyle/>
          <a:p>
            <a:r>
              <a:rPr lang="en-IE" sz="1600" dirty="0"/>
              <a:t>Angers Loire Metropole </a:t>
            </a:r>
          </a:p>
          <a:p>
            <a:r>
              <a:rPr lang="en-IE" sz="1600" dirty="0"/>
              <a:t>Bordeaux </a:t>
            </a:r>
            <a:r>
              <a:rPr lang="en-IE" sz="1600" dirty="0" err="1"/>
              <a:t>Métropole</a:t>
            </a:r>
            <a:r>
              <a:rPr lang="en-IE" sz="1600" dirty="0"/>
              <a:t> </a:t>
            </a:r>
          </a:p>
          <a:p>
            <a:r>
              <a:rPr lang="en-IE" sz="1600" dirty="0"/>
              <a:t>Clermont Auvergne </a:t>
            </a:r>
            <a:r>
              <a:rPr lang="en-IE" sz="1600" dirty="0" err="1"/>
              <a:t>Métropole</a:t>
            </a:r>
            <a:endParaRPr lang="en-IE" sz="1600" dirty="0"/>
          </a:p>
          <a:p>
            <a:r>
              <a:rPr lang="en-IE" sz="1600" dirty="0" err="1"/>
              <a:t>Eurometropole</a:t>
            </a:r>
            <a:r>
              <a:rPr lang="en-IE" sz="1600" dirty="0"/>
              <a:t> de Strasbourg</a:t>
            </a:r>
          </a:p>
          <a:p>
            <a:r>
              <a:rPr lang="en-IE" sz="1600" dirty="0"/>
              <a:t>La Rochelle </a:t>
            </a:r>
            <a:endParaRPr lang="en-IE" sz="1600" dirty="0">
              <a:cs typeface="Arial"/>
            </a:endParaRPr>
          </a:p>
          <a:p>
            <a:r>
              <a:rPr lang="en-IE" sz="1600" dirty="0" err="1"/>
              <a:t>Métropole</a:t>
            </a:r>
            <a:r>
              <a:rPr lang="en-IE" sz="1600" dirty="0"/>
              <a:t> </a:t>
            </a:r>
            <a:r>
              <a:rPr lang="en-IE" sz="1600" dirty="0" err="1"/>
              <a:t>Européenne</a:t>
            </a:r>
            <a:r>
              <a:rPr lang="en-IE" sz="1600" dirty="0"/>
              <a:t> de Lille </a:t>
            </a:r>
          </a:p>
          <a:p>
            <a:r>
              <a:rPr lang="en-IE" sz="1600" dirty="0"/>
              <a:t>Nantes </a:t>
            </a:r>
            <a:r>
              <a:rPr lang="en-IE" sz="1600" dirty="0" err="1"/>
              <a:t>Métropole</a:t>
            </a:r>
            <a:r>
              <a:rPr lang="en-IE" sz="1600" dirty="0"/>
              <a:t> </a:t>
            </a:r>
          </a:p>
          <a:p>
            <a:r>
              <a:rPr lang="en-IE" sz="1600" dirty="0"/>
              <a:t>Rouen Normandie </a:t>
            </a:r>
            <a:r>
              <a:rPr lang="en-IE" sz="1600" dirty="0" err="1"/>
              <a:t>Métropole</a:t>
            </a:r>
            <a:endParaRPr lang="en-IE" sz="1600" dirty="0"/>
          </a:p>
          <a:p>
            <a:r>
              <a:rPr lang="en-IE" sz="1600" dirty="0"/>
              <a:t>Strasbourg City</a:t>
            </a:r>
          </a:p>
          <a:p>
            <a:r>
              <a:rPr lang="en-IE" sz="1600" dirty="0"/>
              <a:t>Toulouse </a:t>
            </a:r>
            <a:r>
              <a:rPr lang="en-IE" sz="1600" dirty="0" err="1"/>
              <a:t>Métropole</a:t>
            </a:r>
            <a:endParaRPr lang="en-IE" sz="1600" dirty="0"/>
          </a:p>
        </p:txBody>
      </p:sp>
    </p:spTree>
    <p:extLst>
      <p:ext uri="{BB962C8B-B14F-4D97-AF65-F5344CB8AC3E}">
        <p14:creationId xmlns:p14="http://schemas.microsoft.com/office/powerpoint/2010/main" val="73455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AE91F7-2E22-439C-9FDB-D5209733B32A}"/>
              </a:ext>
            </a:extLst>
          </p:cNvPr>
          <p:cNvSpPr>
            <a:spLocks noGrp="1"/>
          </p:cNvSpPr>
          <p:nvPr>
            <p:ph type="title"/>
          </p:nvPr>
        </p:nvSpPr>
        <p:spPr>
          <a:xfrm>
            <a:off x="402777" y="671731"/>
            <a:ext cx="11045707" cy="1325563"/>
          </a:xfrm>
        </p:spPr>
        <p:txBody>
          <a:bodyPr anchor="b">
            <a:normAutofit/>
          </a:bodyPr>
          <a:lstStyle/>
          <a:p>
            <a:r>
              <a:rPr lang="en-IE">
                <a:solidFill>
                  <a:srgbClr val="164092"/>
                </a:solidFill>
              </a:rPr>
              <a:t>Services aux </a:t>
            </a:r>
            <a:r>
              <a:rPr lang="en-IE" err="1">
                <a:solidFill>
                  <a:srgbClr val="164092"/>
                </a:solidFill>
              </a:rPr>
              <a:t>régions</a:t>
            </a:r>
            <a:r>
              <a:rPr lang="en-IE">
                <a:solidFill>
                  <a:srgbClr val="164092"/>
                </a:solidFill>
              </a:rPr>
              <a:t> </a:t>
            </a:r>
          </a:p>
        </p:txBody>
      </p:sp>
      <p:graphicFrame>
        <p:nvGraphicFramePr>
          <p:cNvPr id="6" name="Content Placeholder 3">
            <a:extLst>
              <a:ext uri="{FF2B5EF4-FFF2-40B4-BE49-F238E27FC236}">
                <a16:creationId xmlns:a16="http://schemas.microsoft.com/office/drawing/2014/main" id="{CCF62305-9A23-B893-C59A-1FBFF6CDEE2B}"/>
              </a:ext>
            </a:extLst>
          </p:cNvPr>
          <p:cNvGraphicFramePr>
            <a:graphicFrameLocks noGrp="1"/>
          </p:cNvGraphicFramePr>
          <p:nvPr>
            <p:ph idx="1"/>
            <p:extLst>
              <p:ext uri="{D42A27DB-BD31-4B8C-83A1-F6EECF244321}">
                <p14:modId xmlns:p14="http://schemas.microsoft.com/office/powerpoint/2010/main" val="2801492848"/>
              </p:ext>
            </p:extLst>
          </p:nvPr>
        </p:nvGraphicFramePr>
        <p:xfrm>
          <a:off x="402775" y="2343594"/>
          <a:ext cx="11045709" cy="4311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95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A4E3-E7E9-C558-9F39-2057D955DDB3}"/>
              </a:ext>
            </a:extLst>
          </p:cNvPr>
          <p:cNvSpPr>
            <a:spLocks noGrp="1"/>
          </p:cNvSpPr>
          <p:nvPr>
            <p:ph type="title"/>
          </p:nvPr>
        </p:nvSpPr>
        <p:spPr>
          <a:xfrm>
            <a:off x="338552" y="922864"/>
            <a:ext cx="11045707" cy="752049"/>
          </a:xfrm>
        </p:spPr>
        <p:txBody>
          <a:bodyPr/>
          <a:lstStyle/>
          <a:p>
            <a:r>
              <a:rPr lang="en-IE" dirty="0"/>
              <a:t>1. </a:t>
            </a:r>
            <a:r>
              <a:rPr lang="en-IE" dirty="0" err="1"/>
              <a:t>Projets</a:t>
            </a:r>
            <a:r>
              <a:rPr lang="en-IE" dirty="0"/>
              <a:t> de </a:t>
            </a:r>
            <a:r>
              <a:rPr lang="en-IE" dirty="0" err="1"/>
              <a:t>démonstration</a:t>
            </a:r>
            <a:endParaRPr lang="en-IE" dirty="0"/>
          </a:p>
        </p:txBody>
      </p:sp>
      <p:sp>
        <p:nvSpPr>
          <p:cNvPr id="10" name="TextBox 9">
            <a:extLst>
              <a:ext uri="{FF2B5EF4-FFF2-40B4-BE49-F238E27FC236}">
                <a16:creationId xmlns:a16="http://schemas.microsoft.com/office/drawing/2014/main" id="{B5DC7640-E156-D75B-8F8D-529850D95664}"/>
              </a:ext>
            </a:extLst>
          </p:cNvPr>
          <p:cNvSpPr txBox="1"/>
          <p:nvPr/>
        </p:nvSpPr>
        <p:spPr>
          <a:xfrm>
            <a:off x="3547474" y="2045993"/>
            <a:ext cx="9209156"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2C2C2C"/>
                </a:solidFill>
                <a:effectLst/>
                <a:uLnTx/>
                <a:uFillTx/>
                <a:latin typeface="Arial" panose="020B0604020202020204" pitchFamily="34" charset="0"/>
                <a:ea typeface="+mn-ea"/>
                <a:cs typeface="Arial" panose="020B0604020202020204" pitchFamily="34" charset="0"/>
              </a:rPr>
              <a:t>Co-créer</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et démontrer des solutions innovantes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rgbClr val="2C2C2C"/>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719138" lvl="2" indent="-342900">
              <a:buFont typeface="Arial" panose="020B0604020202020204" pitchFamily="34" charset="0"/>
              <a:buChar char="•"/>
            </a:pPr>
            <a:r>
              <a:rPr lang="en-IE" sz="2400" dirty="0">
                <a:solidFill>
                  <a:srgbClr val="2C2C2C"/>
                </a:solidFill>
                <a:latin typeface="Arial" panose="020B0604020202020204" pitchFamily="34" charset="0"/>
                <a:cs typeface="Arial" panose="020B0604020202020204" pitchFamily="34" charset="0"/>
              </a:rPr>
              <a:t>358 M€ </a:t>
            </a:r>
            <a:r>
              <a:rPr lang="en-IE" sz="2400" dirty="0" err="1">
                <a:solidFill>
                  <a:srgbClr val="2C2C2C"/>
                </a:solidFill>
                <a:latin typeface="Arial" panose="020B0604020202020204" pitchFamily="34" charset="0"/>
                <a:cs typeface="Arial" panose="020B0604020202020204" pitchFamily="34" charset="0"/>
              </a:rPr>
              <a:t>d’investissement</a:t>
            </a:r>
            <a:r>
              <a:rPr lang="en-IE" sz="2400" dirty="0">
                <a:solidFill>
                  <a:srgbClr val="2C2C2C"/>
                </a:solidFill>
                <a:latin typeface="Arial" panose="020B0604020202020204" pitchFamily="34" charset="0"/>
                <a:cs typeface="Arial" panose="020B0604020202020204" pitchFamily="34" charset="0"/>
              </a:rPr>
              <a:t> </a:t>
            </a:r>
            <a:r>
              <a:rPr lang="en-IE" sz="2400" dirty="0">
                <a:solidFill>
                  <a:srgbClr val="2C2C2C"/>
                </a:solidFill>
                <a:latin typeface="Arial" panose="020B0604020202020204" pitchFamily="34" charset="0"/>
                <a:cs typeface="Arial" panose="020B0604020202020204" pitchFamily="34" charset="0"/>
                <a:sym typeface="Wingdings" panose="05000000000000000000" pitchFamily="2" charset="2"/>
              </a:rPr>
              <a:t> </a:t>
            </a:r>
            <a:r>
              <a:rPr lang="en-IE" sz="2400" dirty="0">
                <a:solidFill>
                  <a:schemeClr val="accent1"/>
                </a:solidFill>
                <a:latin typeface="Arial" panose="020B0604020202020204" pitchFamily="34" charset="0"/>
                <a:cs typeface="Arial" panose="020B0604020202020204" pitchFamily="34" charset="0"/>
                <a:sym typeface="Wingdings" panose="05000000000000000000" pitchFamily="2" charset="2"/>
              </a:rPr>
              <a:t>30 M€ pour des </a:t>
            </a:r>
            <a:r>
              <a:rPr lang="en-IE" sz="2400" dirty="0" err="1">
                <a:solidFill>
                  <a:schemeClr val="accent1"/>
                </a:solidFill>
                <a:latin typeface="Arial" panose="020B0604020202020204" pitchFamily="34" charset="0"/>
                <a:cs typeface="Arial" panose="020B0604020202020204" pitchFamily="34" charset="0"/>
                <a:sym typeface="Wingdings" panose="05000000000000000000" pitchFamily="2" charset="2"/>
              </a:rPr>
              <a:t>entités</a:t>
            </a:r>
            <a:r>
              <a:rPr lang="en-IE" sz="2400" dirty="0">
                <a:solidFill>
                  <a:schemeClr val="accent1"/>
                </a:solidFill>
                <a:latin typeface="Arial" panose="020B0604020202020204" pitchFamily="34" charset="0"/>
                <a:cs typeface="Arial" panose="020B0604020202020204" pitchFamily="34" charset="0"/>
                <a:sym typeface="Wingdings" panose="05000000000000000000" pitchFamily="2" charset="2"/>
              </a:rPr>
              <a:t> FR </a:t>
            </a:r>
            <a:endParaRPr lang="en-IE" sz="2400" dirty="0">
              <a:solidFill>
                <a:schemeClr val="accent1"/>
              </a:solidFill>
              <a:latin typeface="Arial" panose="020B0604020202020204" pitchFamily="34" charset="0"/>
              <a:cs typeface="Arial" panose="020B0604020202020204" pitchFamily="34" charset="0"/>
            </a:endParaRPr>
          </a:p>
          <a:p>
            <a:pPr marL="719138" lvl="2" indent="-342900">
              <a:buFont typeface="Arial" panose="020B0604020202020204" pitchFamily="34" charset="0"/>
              <a:buChar char="•"/>
            </a:pPr>
            <a:r>
              <a:rPr lang="en-IE" sz="2400" dirty="0">
                <a:solidFill>
                  <a:srgbClr val="2C2C2C"/>
                </a:solidFill>
                <a:latin typeface="Arial" panose="020B0604020202020204" pitchFamily="34" charset="0"/>
                <a:cs typeface="Arial" panose="020B0604020202020204" pitchFamily="34" charset="0"/>
              </a:rPr>
              <a:t>40 </a:t>
            </a:r>
            <a:r>
              <a:rPr lang="en-IE" sz="2400" dirty="0" err="1">
                <a:solidFill>
                  <a:srgbClr val="2C2C2C"/>
                </a:solidFill>
                <a:latin typeface="Arial" panose="020B0604020202020204" pitchFamily="34" charset="0"/>
                <a:cs typeface="Arial" panose="020B0604020202020204" pitchFamily="34" charset="0"/>
              </a:rPr>
              <a:t>projets</a:t>
            </a:r>
            <a:r>
              <a:rPr lang="en-IE" sz="2400" dirty="0">
                <a:solidFill>
                  <a:srgbClr val="2C2C2C"/>
                </a:solidFill>
                <a:latin typeface="Arial" panose="020B0604020202020204" pitchFamily="34" charset="0"/>
                <a:cs typeface="Arial" panose="020B0604020202020204" pitchFamily="34" charset="0"/>
              </a:rPr>
              <a:t> de </a:t>
            </a:r>
            <a:r>
              <a:rPr lang="en-IE" sz="2400" dirty="0" err="1">
                <a:solidFill>
                  <a:srgbClr val="2C2C2C"/>
                </a:solidFill>
                <a:latin typeface="Arial" panose="020B0604020202020204" pitchFamily="34" charset="0"/>
                <a:cs typeface="Arial" panose="020B0604020202020204" pitchFamily="34" charset="0"/>
              </a:rPr>
              <a:t>démo</a:t>
            </a:r>
            <a:r>
              <a:rPr lang="en-IE" sz="2400" dirty="0">
                <a:solidFill>
                  <a:srgbClr val="2C2C2C"/>
                </a:solidFill>
                <a:latin typeface="Arial" panose="020B0604020202020204" pitchFamily="34" charset="0"/>
                <a:cs typeface="Arial" panose="020B0604020202020204" pitchFamily="34" charset="0"/>
              </a:rPr>
              <a:t>  </a:t>
            </a:r>
            <a:r>
              <a:rPr lang="en-IE" sz="2400" dirty="0">
                <a:solidFill>
                  <a:srgbClr val="2C2C2C"/>
                </a:solidFill>
                <a:latin typeface="Arial" panose="020B0604020202020204" pitchFamily="34" charset="0"/>
                <a:cs typeface="Arial" panose="020B0604020202020204" pitchFamily="34" charset="0"/>
                <a:sym typeface="Wingdings" panose="05000000000000000000" pitchFamily="2" charset="2"/>
              </a:rPr>
              <a:t> </a:t>
            </a:r>
            <a:r>
              <a:rPr lang="en-IE" sz="2400" dirty="0">
                <a:solidFill>
                  <a:schemeClr val="accent1"/>
                </a:solidFill>
                <a:latin typeface="Arial" panose="020B0604020202020204" pitchFamily="34" charset="0"/>
                <a:cs typeface="Arial" panose="020B0604020202020204" pitchFamily="34" charset="0"/>
                <a:sym typeface="Wingdings" panose="05000000000000000000" pitchFamily="2" charset="2"/>
              </a:rPr>
              <a:t>17 </a:t>
            </a:r>
            <a:r>
              <a:rPr lang="en-IE" sz="2400" dirty="0" err="1">
                <a:solidFill>
                  <a:schemeClr val="accent1"/>
                </a:solidFill>
                <a:latin typeface="Arial" panose="020B0604020202020204" pitchFamily="34" charset="0"/>
                <a:cs typeface="Arial" panose="020B0604020202020204" pitchFamily="34" charset="0"/>
                <a:sym typeface="Wingdings" panose="05000000000000000000" pitchFamily="2" charset="2"/>
              </a:rPr>
              <a:t>projets</a:t>
            </a:r>
            <a:r>
              <a:rPr lang="en-IE" sz="2400" dirty="0">
                <a:solidFill>
                  <a:schemeClr val="accent1"/>
                </a:solidFill>
                <a:latin typeface="Arial" panose="020B0604020202020204" pitchFamily="34" charset="0"/>
                <a:cs typeface="Arial" panose="020B0604020202020204" pitchFamily="34" charset="0"/>
                <a:sym typeface="Wingdings" panose="05000000000000000000" pitchFamily="2" charset="2"/>
              </a:rPr>
              <a:t> avec des </a:t>
            </a:r>
            <a:r>
              <a:rPr lang="en-IE" sz="2400" dirty="0" err="1">
                <a:solidFill>
                  <a:schemeClr val="accent1"/>
                </a:solidFill>
                <a:latin typeface="Arial" panose="020B0604020202020204" pitchFamily="34" charset="0"/>
                <a:cs typeface="Arial" panose="020B0604020202020204" pitchFamily="34" charset="0"/>
                <a:sym typeface="Wingdings" panose="05000000000000000000" pitchFamily="2" charset="2"/>
              </a:rPr>
              <a:t>autorités</a:t>
            </a:r>
            <a:r>
              <a:rPr lang="en-IE" sz="2400" dirty="0">
                <a:solidFill>
                  <a:schemeClr val="accent1"/>
                </a:solidFill>
                <a:latin typeface="Arial" panose="020B0604020202020204" pitchFamily="34" charset="0"/>
                <a:cs typeface="Arial" panose="020B0604020202020204" pitchFamily="34" charset="0"/>
                <a:sym typeface="Wingdings" panose="05000000000000000000" pitchFamily="2" charset="2"/>
              </a:rPr>
              <a:t> FR</a:t>
            </a:r>
            <a:endParaRPr lang="en-IE" sz="2400" dirty="0">
              <a:solidFill>
                <a:schemeClr val="accent1"/>
              </a:solidFill>
              <a:latin typeface="Arial" panose="020B0604020202020204" pitchFamily="34" charset="0"/>
              <a:cs typeface="Arial" panose="020B0604020202020204" pitchFamily="34" charset="0"/>
            </a:endParaRPr>
          </a:p>
          <a:p>
            <a:pPr marL="719138" lvl="2" indent="-342900">
              <a:buFont typeface="Arial" panose="020B0604020202020204" pitchFamily="34" charset="0"/>
              <a:buChar char="•"/>
            </a:pP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230 </a:t>
            </a:r>
            <a:r>
              <a:rPr kumimoji="0" lang="en-IE" sz="2400" b="0" i="0" u="none" strike="noStrike" kern="1200" cap="none" spc="0" normalizeH="0" baseline="0" noProof="0" dirty="0" err="1">
                <a:ln>
                  <a:noFill/>
                </a:ln>
                <a:solidFill>
                  <a:srgbClr val="2C2C2C"/>
                </a:solidFill>
                <a:effectLst/>
                <a:uLnTx/>
                <a:uFillTx/>
                <a:latin typeface="Arial" panose="020B0604020202020204" pitchFamily="34" charset="0"/>
                <a:ea typeface="+mn-ea"/>
                <a:cs typeface="Arial" panose="020B0604020202020204" pitchFamily="34" charset="0"/>
              </a:rPr>
              <a:t>démonstrateurs</a:t>
            </a: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IE" sz="24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sym typeface="Wingdings" panose="05000000000000000000" pitchFamily="2" charset="2"/>
              </a:rPr>
              <a:t>12  </a:t>
            </a:r>
            <a:r>
              <a:rPr lang="en-IE" sz="2400" dirty="0" err="1">
                <a:solidFill>
                  <a:srgbClr val="003399"/>
                </a:solidFill>
                <a:latin typeface="Arial" panose="020B0604020202020204" pitchFamily="34" charset="0"/>
                <a:cs typeface="Arial" panose="020B0604020202020204" pitchFamily="34" charset="0"/>
                <a:sym typeface="Wingdings" panose="05000000000000000000" pitchFamily="2" charset="2"/>
              </a:rPr>
              <a:t>démonstrateurs</a:t>
            </a:r>
            <a:r>
              <a:rPr lang="en-IE" sz="2400" dirty="0">
                <a:solidFill>
                  <a:srgbClr val="003399"/>
                </a:solidFill>
                <a:latin typeface="Arial" panose="020B0604020202020204" pitchFamily="34" charset="0"/>
                <a:cs typeface="Arial" panose="020B0604020202020204" pitchFamily="34" charset="0"/>
                <a:sym typeface="Wingdings" panose="05000000000000000000" pitchFamily="2" charset="2"/>
              </a:rPr>
              <a:t>  FR</a:t>
            </a:r>
            <a:endParaRPr kumimoji="0" lang="en-IE" sz="24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a:p>
            <a:pPr marL="719138" lvl="2" indent="-342900">
              <a:buFont typeface="Arial" panose="020B0604020202020204" pitchFamily="34" charset="0"/>
              <a:buChar char="•"/>
            </a:pP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150 </a:t>
            </a:r>
            <a:r>
              <a:rPr kumimoji="0" lang="en-IE" sz="2400" b="0" i="0" u="none" strike="noStrike" kern="1200" cap="none" spc="0" normalizeH="0" baseline="0" noProof="0" dirty="0" err="1">
                <a:ln>
                  <a:noFill/>
                </a:ln>
                <a:solidFill>
                  <a:srgbClr val="2C2C2C"/>
                </a:solidFill>
                <a:effectLst/>
                <a:uLnTx/>
                <a:uFillTx/>
                <a:latin typeface="Arial" panose="020B0604020202020204" pitchFamily="34" charset="0"/>
                <a:ea typeface="+mn-ea"/>
                <a:cs typeface="Arial" panose="020B0604020202020204" pitchFamily="34" charset="0"/>
              </a:rPr>
              <a:t>réplicateurs</a:t>
            </a: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r>
              <a:rPr kumimoji="0" lang="en-IE"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lang="en-IE" sz="2400" dirty="0">
                <a:solidFill>
                  <a:srgbClr val="003399"/>
                </a:solidFill>
                <a:latin typeface="Arial" panose="020B0604020202020204" pitchFamily="34" charset="0"/>
                <a:cs typeface="Arial" panose="020B0604020202020204" pitchFamily="34" charset="0"/>
                <a:sym typeface="Wingdings" panose="05000000000000000000" pitchFamily="2" charset="2"/>
              </a:rPr>
              <a:t>9 </a:t>
            </a:r>
            <a:r>
              <a:rPr kumimoji="0" lang="en-IE" sz="24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IE" sz="2400" b="0" i="0" u="none" strike="noStrike" kern="1200" cap="none" spc="0" normalizeH="0" baseline="0" noProof="0" dirty="0" err="1">
                <a:ln>
                  <a:noFill/>
                </a:ln>
                <a:solidFill>
                  <a:srgbClr val="003399"/>
                </a:solidFill>
                <a:effectLst/>
                <a:uLnTx/>
                <a:uFillTx/>
                <a:latin typeface="Arial" panose="020B0604020202020204" pitchFamily="34" charset="0"/>
                <a:ea typeface="+mn-ea"/>
                <a:cs typeface="Arial" panose="020B0604020202020204" pitchFamily="34" charset="0"/>
                <a:sym typeface="Wingdings" panose="05000000000000000000" pitchFamily="2" charset="2"/>
              </a:rPr>
              <a:t>réplicateurs</a:t>
            </a:r>
            <a:r>
              <a:rPr kumimoji="0" lang="en-IE" sz="24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sym typeface="Wingdings" panose="05000000000000000000" pitchFamily="2" charset="2"/>
              </a:rPr>
              <a:t> FR</a:t>
            </a:r>
            <a:endParaRPr kumimoji="0" lang="fr-BE" sz="24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35" name="Content Placeholder 34">
            <a:extLst>
              <a:ext uri="{FF2B5EF4-FFF2-40B4-BE49-F238E27FC236}">
                <a16:creationId xmlns:a16="http://schemas.microsoft.com/office/drawing/2014/main" id="{E09E59B0-D58F-C555-8E4D-E89AEC5326FE}"/>
              </a:ext>
            </a:extLst>
          </p:cNvPr>
          <p:cNvSpPr>
            <a:spLocks noGrp="1"/>
          </p:cNvSpPr>
          <p:nvPr>
            <p:ph idx="1"/>
          </p:nvPr>
        </p:nvSpPr>
        <p:spPr>
          <a:xfrm>
            <a:off x="459328" y="4063238"/>
            <a:ext cx="4332330" cy="2152208"/>
          </a:xfrm>
        </p:spPr>
        <p:txBody>
          <a:bodyPr/>
          <a:lstStyle/>
          <a:p>
            <a:pPr marL="0" indent="0" algn="ctr">
              <a:buNone/>
            </a:pPr>
            <a:endParaRPr lang="en-IE" b="1" dirty="0">
              <a:solidFill>
                <a:srgbClr val="0392CF"/>
              </a:solidFill>
              <a:latin typeface="Lato" panose="020F0502020204030203" pitchFamily="34" charset="0"/>
              <a:ea typeface="Lato" panose="020F0502020204030203" pitchFamily="34" charset="0"/>
              <a:cs typeface="Lato" panose="020F0502020204030203" pitchFamily="34" charset="0"/>
            </a:endParaRPr>
          </a:p>
          <a:p>
            <a:pPr marL="0" lvl="0" indent="0" algn="ctr">
              <a:buNone/>
            </a:pPr>
            <a:endParaRPr lang="en-IE" dirty="0"/>
          </a:p>
          <a:p>
            <a:pPr marL="0" indent="0">
              <a:buNone/>
            </a:pPr>
            <a:endParaRPr lang="en-IE" dirty="0"/>
          </a:p>
        </p:txBody>
      </p:sp>
      <p:pic>
        <p:nvPicPr>
          <p:cNvPr id="3" name="Picture 2">
            <a:extLst>
              <a:ext uri="{FF2B5EF4-FFF2-40B4-BE49-F238E27FC236}">
                <a16:creationId xmlns:a16="http://schemas.microsoft.com/office/drawing/2014/main" id="{0832B78D-ED5C-EC62-B9A7-A440257AB8D8}"/>
              </a:ext>
            </a:extLst>
          </p:cNvPr>
          <p:cNvPicPr>
            <a:picLocks noChangeAspect="1"/>
          </p:cNvPicPr>
          <p:nvPr/>
        </p:nvPicPr>
        <p:blipFill>
          <a:blip r:embed="rId2"/>
          <a:stretch>
            <a:fillRect/>
          </a:stretch>
        </p:blipFill>
        <p:spPr>
          <a:xfrm>
            <a:off x="394173" y="2045993"/>
            <a:ext cx="3623528" cy="3874957"/>
          </a:xfrm>
          <a:prstGeom prst="rect">
            <a:avLst/>
          </a:prstGeom>
        </p:spPr>
      </p:pic>
    </p:spTree>
    <p:extLst>
      <p:ext uri="{BB962C8B-B14F-4D97-AF65-F5344CB8AC3E}">
        <p14:creationId xmlns:p14="http://schemas.microsoft.com/office/powerpoint/2010/main" val="217698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F61FD-9D6A-FE35-77F0-5370C43AB1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D271C0-63EB-071D-A173-7A2ACD5429BD}"/>
              </a:ext>
            </a:extLst>
          </p:cNvPr>
          <p:cNvPicPr>
            <a:picLocks noChangeAspect="1"/>
          </p:cNvPicPr>
          <p:nvPr/>
        </p:nvPicPr>
        <p:blipFill>
          <a:blip r:embed="rId3"/>
          <a:stretch>
            <a:fillRect/>
          </a:stretch>
        </p:blipFill>
        <p:spPr>
          <a:xfrm>
            <a:off x="6923367" y="2600690"/>
            <a:ext cx="4864459" cy="1118674"/>
          </a:xfrm>
          <a:prstGeom prst="rect">
            <a:avLst/>
          </a:prstGeom>
        </p:spPr>
      </p:pic>
      <p:sp>
        <p:nvSpPr>
          <p:cNvPr id="2" name="Title 1">
            <a:extLst>
              <a:ext uri="{FF2B5EF4-FFF2-40B4-BE49-F238E27FC236}">
                <a16:creationId xmlns:a16="http://schemas.microsoft.com/office/drawing/2014/main" id="{59A4DBDE-C922-A40D-564F-F355A60F7E2A}"/>
              </a:ext>
            </a:extLst>
          </p:cNvPr>
          <p:cNvSpPr>
            <a:spLocks noGrp="1"/>
          </p:cNvSpPr>
          <p:nvPr>
            <p:ph type="title"/>
          </p:nvPr>
        </p:nvSpPr>
        <p:spPr>
          <a:xfrm>
            <a:off x="338552" y="922864"/>
            <a:ext cx="11045707" cy="752049"/>
          </a:xfrm>
        </p:spPr>
        <p:txBody>
          <a:bodyPr/>
          <a:lstStyle/>
          <a:p>
            <a:r>
              <a:rPr lang="en-IE" b="0" dirty="0"/>
              <a:t>1. </a:t>
            </a:r>
            <a:r>
              <a:rPr lang="en-IE" b="0" dirty="0" err="1"/>
              <a:t>Projet</a:t>
            </a:r>
            <a:r>
              <a:rPr lang="en-IE" b="0" dirty="0"/>
              <a:t> de demo </a:t>
            </a:r>
            <a:r>
              <a:rPr lang="en-IE" dirty="0"/>
              <a:t>- </a:t>
            </a:r>
            <a:r>
              <a:rPr lang="en-IE" dirty="0" err="1">
                <a:highlight>
                  <a:srgbClr val="E7ECEE"/>
                </a:highlight>
              </a:rPr>
              <a:t>Exemple</a:t>
            </a:r>
            <a:endParaRPr lang="en-IE" dirty="0">
              <a:highlight>
                <a:srgbClr val="E7ECEE"/>
              </a:highlight>
            </a:endParaRPr>
          </a:p>
        </p:txBody>
      </p:sp>
      <p:sp>
        <p:nvSpPr>
          <p:cNvPr id="6" name="Content Placeholder 5">
            <a:extLst>
              <a:ext uri="{FF2B5EF4-FFF2-40B4-BE49-F238E27FC236}">
                <a16:creationId xmlns:a16="http://schemas.microsoft.com/office/drawing/2014/main" id="{E929565A-A7DF-396D-DB37-D3848FDE8BDC}"/>
              </a:ext>
            </a:extLst>
          </p:cNvPr>
          <p:cNvSpPr>
            <a:spLocks noGrp="1"/>
          </p:cNvSpPr>
          <p:nvPr>
            <p:ph idx="1"/>
          </p:nvPr>
        </p:nvSpPr>
        <p:spPr>
          <a:xfrm>
            <a:off x="389556" y="1519415"/>
            <a:ext cx="6278529" cy="6731955"/>
          </a:xfrm>
        </p:spPr>
        <p:txBody>
          <a:bodyPr/>
          <a:lstStyle/>
          <a:p>
            <a:pPr marL="0" indent="0">
              <a:buNone/>
            </a:pPr>
            <a:r>
              <a:rPr lang="en-IE" dirty="0"/>
              <a:t>Jardins du </a:t>
            </a:r>
            <a:r>
              <a:rPr lang="en-IE" dirty="0" err="1"/>
              <a:t>futur</a:t>
            </a:r>
            <a:r>
              <a:rPr lang="en-IE" dirty="0"/>
              <a:t> à </a:t>
            </a:r>
            <a:r>
              <a:rPr lang="en-IE" dirty="0" err="1"/>
              <a:t>Nicosie</a:t>
            </a:r>
            <a:r>
              <a:rPr lang="en-IE" dirty="0"/>
              <a:t>, CY</a:t>
            </a:r>
          </a:p>
          <a:p>
            <a:pPr marL="0" indent="0">
              <a:buNone/>
            </a:pPr>
            <a:r>
              <a:rPr lang="en-IE" sz="2400" dirty="0">
                <a:sym typeface="Wingdings" panose="05000000000000000000" pitchFamily="2" charset="2"/>
              </a:rPr>
              <a:t> </a:t>
            </a:r>
            <a:r>
              <a:rPr lang="fr-FR" sz="2400" dirty="0">
                <a:sym typeface="Wingdings" panose="05000000000000000000" pitchFamily="2" charset="2"/>
              </a:rPr>
              <a:t>Approche globale qui améliore l'approvisionnement en eau, la qualité de l'eau et la durabilité environnementale.</a:t>
            </a:r>
            <a:endParaRPr lang="en-IE" sz="2400" dirty="0"/>
          </a:p>
          <a:p>
            <a:r>
              <a:rPr lang="en-IE" sz="2400" b="1" dirty="0"/>
              <a:t>Solutions </a:t>
            </a:r>
            <a:r>
              <a:rPr lang="en-IE" sz="2400" dirty="0"/>
              <a:t>: </a:t>
            </a:r>
          </a:p>
          <a:p>
            <a:pPr lvl="1"/>
            <a:r>
              <a:rPr lang="en-IE" sz="2000" dirty="0" err="1"/>
              <a:t>Verdissement</a:t>
            </a:r>
            <a:r>
              <a:rPr lang="en-IE" sz="2000" dirty="0"/>
              <a:t> </a:t>
            </a:r>
          </a:p>
          <a:p>
            <a:pPr lvl="1"/>
            <a:r>
              <a:rPr lang="fr-FR" sz="2000" dirty="0"/>
              <a:t>Traitement des eaux souterraines par microalgues</a:t>
            </a:r>
            <a:endParaRPr lang="en-IE" sz="2000" dirty="0"/>
          </a:p>
          <a:p>
            <a:pPr lvl="1"/>
            <a:r>
              <a:rPr lang="fr-FR" sz="2000" dirty="0"/>
              <a:t>Récupération des eaux de pluie inspirée par la nature</a:t>
            </a:r>
          </a:p>
          <a:p>
            <a:pPr lvl="1"/>
            <a:r>
              <a:rPr lang="fr-FR" sz="2000" dirty="0"/>
              <a:t> Agriculture verticale hydroponique</a:t>
            </a:r>
          </a:p>
          <a:p>
            <a:pPr lvl="1"/>
            <a:endParaRPr lang="en-IE" sz="2000" dirty="0">
              <a:sym typeface="Wingdings" panose="05000000000000000000" pitchFamily="2" charset="2"/>
            </a:endParaRPr>
          </a:p>
          <a:p>
            <a:r>
              <a:rPr lang="en-IE" sz="2400" b="1" dirty="0"/>
              <a:t>Challenges</a:t>
            </a:r>
            <a:r>
              <a:rPr lang="en-IE" sz="2400" dirty="0"/>
              <a:t>: </a:t>
            </a:r>
            <a:r>
              <a:rPr lang="fr-FR" sz="2400" dirty="0"/>
              <a:t>pénurie d'eau, intrusion saline, vagues de chaleur</a:t>
            </a:r>
            <a:endParaRPr lang="en-IE" sz="2400" dirty="0"/>
          </a:p>
          <a:p>
            <a:pPr marL="0" indent="0">
              <a:buNone/>
            </a:pPr>
            <a:endParaRPr lang="en-IE" sz="2000" dirty="0">
              <a:sym typeface="Wingdings" panose="05000000000000000000" pitchFamily="2" charset="2"/>
            </a:endParaRPr>
          </a:p>
          <a:p>
            <a:endParaRPr lang="en-US" sz="2400" dirty="0"/>
          </a:p>
          <a:p>
            <a:endParaRPr lang="en-IE" dirty="0"/>
          </a:p>
        </p:txBody>
      </p:sp>
      <p:pic>
        <p:nvPicPr>
          <p:cNvPr id="5" name="Picture 4">
            <a:extLst>
              <a:ext uri="{FF2B5EF4-FFF2-40B4-BE49-F238E27FC236}">
                <a16:creationId xmlns:a16="http://schemas.microsoft.com/office/drawing/2014/main" id="{B8BCCE21-A1E7-6184-83BD-EA30F755C3C1}"/>
              </a:ext>
            </a:extLst>
          </p:cNvPr>
          <p:cNvPicPr>
            <a:picLocks noChangeAspect="1"/>
          </p:cNvPicPr>
          <p:nvPr/>
        </p:nvPicPr>
        <p:blipFill>
          <a:blip r:embed="rId4"/>
          <a:stretch>
            <a:fillRect/>
          </a:stretch>
        </p:blipFill>
        <p:spPr>
          <a:xfrm>
            <a:off x="8718232" y="-7947"/>
            <a:ext cx="3048849" cy="2155843"/>
          </a:xfrm>
          <a:prstGeom prst="rect">
            <a:avLst/>
          </a:prstGeom>
        </p:spPr>
      </p:pic>
      <p:sp>
        <p:nvSpPr>
          <p:cNvPr id="9" name="TextBox 8">
            <a:extLst>
              <a:ext uri="{FF2B5EF4-FFF2-40B4-BE49-F238E27FC236}">
                <a16:creationId xmlns:a16="http://schemas.microsoft.com/office/drawing/2014/main" id="{387EE5DB-929A-6419-9671-D73CE939326E}"/>
              </a:ext>
            </a:extLst>
          </p:cNvPr>
          <p:cNvSpPr txBox="1"/>
          <p:nvPr/>
        </p:nvSpPr>
        <p:spPr>
          <a:xfrm>
            <a:off x="6923367" y="6435312"/>
            <a:ext cx="51209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rPr>
              <a:t>More information on </a:t>
            </a:r>
            <a:r>
              <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hlinkClick r:id="rId5"/>
              </a:rPr>
              <a:t>website</a:t>
            </a:r>
            <a:r>
              <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rPr>
              <a:t>  or </a:t>
            </a:r>
            <a:r>
              <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hlinkClick r:id="rId6"/>
              </a:rPr>
              <a:t>factsheet</a:t>
            </a:r>
            <a:endPar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D066216A-90C9-AC7B-5243-5B46C26AFB3A}"/>
              </a:ext>
            </a:extLst>
          </p:cNvPr>
          <p:cNvPicPr>
            <a:picLocks noChangeAspect="1"/>
          </p:cNvPicPr>
          <p:nvPr/>
        </p:nvPicPr>
        <p:blipFill>
          <a:blip r:embed="rId7"/>
          <a:stretch>
            <a:fillRect/>
          </a:stretch>
        </p:blipFill>
        <p:spPr>
          <a:xfrm>
            <a:off x="5398994" y="3895319"/>
            <a:ext cx="6683909" cy="1980145"/>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04FD2934-A8B6-5B4B-6615-E1867A37AEA0}"/>
              </a:ext>
            </a:extLst>
          </p:cNvPr>
          <p:cNvSpPr txBox="1"/>
          <p:nvPr/>
        </p:nvSpPr>
        <p:spPr>
          <a:xfrm>
            <a:off x="7166893" y="2334925"/>
            <a:ext cx="8912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PME</a:t>
            </a:r>
          </a:p>
        </p:txBody>
      </p:sp>
      <p:sp>
        <p:nvSpPr>
          <p:cNvPr id="23" name="TextBox 22">
            <a:extLst>
              <a:ext uri="{FF2B5EF4-FFF2-40B4-BE49-F238E27FC236}">
                <a16:creationId xmlns:a16="http://schemas.microsoft.com/office/drawing/2014/main" id="{624B15F5-BCEA-E902-C240-61431D5A8C19}"/>
              </a:ext>
            </a:extLst>
          </p:cNvPr>
          <p:cNvSpPr txBox="1"/>
          <p:nvPr/>
        </p:nvSpPr>
        <p:spPr>
          <a:xfrm>
            <a:off x="8876696" y="2323851"/>
            <a:ext cx="13659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Association</a:t>
            </a:r>
          </a:p>
        </p:txBody>
      </p:sp>
      <p:sp>
        <p:nvSpPr>
          <p:cNvPr id="24" name="TextBox 23">
            <a:extLst>
              <a:ext uri="{FF2B5EF4-FFF2-40B4-BE49-F238E27FC236}">
                <a16:creationId xmlns:a16="http://schemas.microsoft.com/office/drawing/2014/main" id="{AE4A33FB-7C5A-34EC-FA29-C5245404E904}"/>
              </a:ext>
            </a:extLst>
          </p:cNvPr>
          <p:cNvSpPr txBox="1"/>
          <p:nvPr/>
        </p:nvSpPr>
        <p:spPr>
          <a:xfrm>
            <a:off x="10785582" y="2308734"/>
            <a:ext cx="14064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2C2C2C"/>
                </a:solidFill>
                <a:effectLst/>
                <a:uLnTx/>
                <a:uFillTx/>
                <a:latin typeface="Arial" panose="020B0604020202020204" pitchFamily="34" charset="0"/>
                <a:ea typeface="+mn-ea"/>
                <a:cs typeface="Arial" panose="020B0604020202020204" pitchFamily="34" charset="0"/>
              </a:rPr>
              <a:t>municipalité</a:t>
            </a:r>
            <a:endParaRPr kumimoji="0" lang="en-IE" sz="16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372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6" y="1053457"/>
            <a:ext cx="11045707" cy="638183"/>
          </a:xfrm>
          <a:prstGeom prst="rect">
            <a:avLst/>
          </a:prstGeom>
        </p:spPr>
        <p:txBody>
          <a:bodyPr lIns="91440" tIns="45720" rIns="91440" bIns="45720" anchor="t">
            <a:normAutofit/>
          </a:bodyPr>
          <a:lstStyle/>
          <a:p>
            <a:r>
              <a:rPr lang="en-US" sz="3600" dirty="0">
                <a:latin typeface="Arial"/>
                <a:cs typeface="Arial"/>
              </a:rPr>
              <a:t>1. </a:t>
            </a:r>
            <a:r>
              <a:rPr lang="en-US" sz="3600" dirty="0" err="1">
                <a:latin typeface="Arial"/>
                <a:cs typeface="Arial"/>
              </a:rPr>
              <a:t>Projets</a:t>
            </a:r>
            <a:r>
              <a:rPr lang="en-US" sz="3600" dirty="0">
                <a:latin typeface="Arial"/>
                <a:cs typeface="Arial"/>
              </a:rPr>
              <a:t> de </a:t>
            </a:r>
            <a:r>
              <a:rPr lang="en-US" sz="3600" dirty="0" err="1">
                <a:latin typeface="Arial"/>
                <a:cs typeface="Arial"/>
              </a:rPr>
              <a:t>démonstration</a:t>
            </a:r>
            <a:r>
              <a:rPr lang="en-US" sz="3600" dirty="0">
                <a:latin typeface="Arial"/>
                <a:cs typeface="Arial"/>
              </a:rPr>
              <a:t> - </a:t>
            </a:r>
            <a:r>
              <a:rPr lang="en-US" sz="3600" dirty="0">
                <a:solidFill>
                  <a:schemeClr val="bg1"/>
                </a:solidFill>
                <a:highlight>
                  <a:srgbClr val="164092"/>
                </a:highlight>
                <a:latin typeface="Arial"/>
                <a:cs typeface="Arial"/>
              </a:rPr>
              <a:t>France</a:t>
            </a:r>
            <a:endParaRPr lang="en-GB" dirty="0">
              <a:solidFill>
                <a:schemeClr val="bg1"/>
              </a:solidFill>
              <a:highlight>
                <a:srgbClr val="164092"/>
              </a:highlight>
              <a:latin typeface="Arial"/>
              <a:cs typeface="Arial"/>
            </a:endParaRPr>
          </a:p>
        </p:txBody>
      </p:sp>
      <p:pic>
        <p:nvPicPr>
          <p:cNvPr id="4" name="Picture 3">
            <a:extLst>
              <a:ext uri="{FF2B5EF4-FFF2-40B4-BE49-F238E27FC236}">
                <a16:creationId xmlns:a16="http://schemas.microsoft.com/office/drawing/2014/main" id="{A6946EFC-21B3-B444-3EC3-14680212BC04}"/>
              </a:ext>
            </a:extLst>
          </p:cNvPr>
          <p:cNvPicPr>
            <a:picLocks noChangeAspect="1"/>
          </p:cNvPicPr>
          <p:nvPr/>
        </p:nvPicPr>
        <p:blipFill rotWithShape="1">
          <a:blip r:embed="rId3"/>
          <a:srcRect b="11311"/>
          <a:stretch/>
        </p:blipFill>
        <p:spPr>
          <a:xfrm>
            <a:off x="122162" y="2777494"/>
            <a:ext cx="2370266" cy="1066417"/>
          </a:xfrm>
          <a:prstGeom prst="rect">
            <a:avLst/>
          </a:prstGeom>
        </p:spPr>
      </p:pic>
      <p:pic>
        <p:nvPicPr>
          <p:cNvPr id="6" name="Picture 5">
            <a:extLst>
              <a:ext uri="{FF2B5EF4-FFF2-40B4-BE49-F238E27FC236}">
                <a16:creationId xmlns:a16="http://schemas.microsoft.com/office/drawing/2014/main" id="{4BD8C35A-DBDA-E679-9E2B-79FF2D3848C4}"/>
              </a:ext>
            </a:extLst>
          </p:cNvPr>
          <p:cNvPicPr>
            <a:picLocks noChangeAspect="1"/>
          </p:cNvPicPr>
          <p:nvPr/>
        </p:nvPicPr>
        <p:blipFill>
          <a:blip r:embed="rId4"/>
          <a:stretch>
            <a:fillRect/>
          </a:stretch>
        </p:blipFill>
        <p:spPr>
          <a:xfrm>
            <a:off x="-211950" y="1988251"/>
            <a:ext cx="2617187" cy="723864"/>
          </a:xfrm>
          <a:prstGeom prst="rect">
            <a:avLst/>
          </a:prstGeom>
        </p:spPr>
      </p:pic>
      <p:pic>
        <p:nvPicPr>
          <p:cNvPr id="7" name="Picture 6">
            <a:extLst>
              <a:ext uri="{FF2B5EF4-FFF2-40B4-BE49-F238E27FC236}">
                <a16:creationId xmlns:a16="http://schemas.microsoft.com/office/drawing/2014/main" id="{B19183C5-2508-C609-B449-20F5BEA51CA5}"/>
              </a:ext>
            </a:extLst>
          </p:cNvPr>
          <p:cNvPicPr>
            <a:picLocks noChangeAspect="1"/>
          </p:cNvPicPr>
          <p:nvPr/>
        </p:nvPicPr>
        <p:blipFill>
          <a:blip r:embed="rId5"/>
          <a:stretch>
            <a:fillRect/>
          </a:stretch>
        </p:blipFill>
        <p:spPr>
          <a:xfrm>
            <a:off x="217694" y="4581679"/>
            <a:ext cx="2431394" cy="969272"/>
          </a:xfrm>
          <a:prstGeom prst="rect">
            <a:avLst/>
          </a:prstGeom>
        </p:spPr>
      </p:pic>
      <p:pic>
        <p:nvPicPr>
          <p:cNvPr id="8" name="Picture 7">
            <a:extLst>
              <a:ext uri="{FF2B5EF4-FFF2-40B4-BE49-F238E27FC236}">
                <a16:creationId xmlns:a16="http://schemas.microsoft.com/office/drawing/2014/main" id="{D356E237-6690-3D88-BD9B-7E6CDF0C89A0}"/>
              </a:ext>
            </a:extLst>
          </p:cNvPr>
          <p:cNvPicPr>
            <a:picLocks noChangeAspect="1"/>
          </p:cNvPicPr>
          <p:nvPr/>
        </p:nvPicPr>
        <p:blipFill>
          <a:blip r:embed="rId6"/>
          <a:stretch>
            <a:fillRect/>
          </a:stretch>
        </p:blipFill>
        <p:spPr>
          <a:xfrm>
            <a:off x="75867" y="5681709"/>
            <a:ext cx="2257748" cy="1109298"/>
          </a:xfrm>
          <a:prstGeom prst="rect">
            <a:avLst/>
          </a:prstGeom>
        </p:spPr>
      </p:pic>
      <p:pic>
        <p:nvPicPr>
          <p:cNvPr id="9" name="Picture 8">
            <a:extLst>
              <a:ext uri="{FF2B5EF4-FFF2-40B4-BE49-F238E27FC236}">
                <a16:creationId xmlns:a16="http://schemas.microsoft.com/office/drawing/2014/main" id="{91DC690D-DFB8-C697-451E-D09A299A15B2}"/>
              </a:ext>
            </a:extLst>
          </p:cNvPr>
          <p:cNvPicPr>
            <a:picLocks noChangeAspect="1"/>
          </p:cNvPicPr>
          <p:nvPr/>
        </p:nvPicPr>
        <p:blipFill>
          <a:blip r:embed="rId7"/>
          <a:stretch>
            <a:fillRect/>
          </a:stretch>
        </p:blipFill>
        <p:spPr>
          <a:xfrm>
            <a:off x="2671036" y="4435702"/>
            <a:ext cx="1152686" cy="1171739"/>
          </a:xfrm>
          <a:prstGeom prst="rect">
            <a:avLst/>
          </a:prstGeom>
        </p:spPr>
      </p:pic>
      <p:pic>
        <p:nvPicPr>
          <p:cNvPr id="10" name="Picture 9">
            <a:extLst>
              <a:ext uri="{FF2B5EF4-FFF2-40B4-BE49-F238E27FC236}">
                <a16:creationId xmlns:a16="http://schemas.microsoft.com/office/drawing/2014/main" id="{A9F4F2A0-7030-A374-3DF9-1EDD4D236A80}"/>
              </a:ext>
            </a:extLst>
          </p:cNvPr>
          <p:cNvPicPr>
            <a:picLocks noChangeAspect="1"/>
          </p:cNvPicPr>
          <p:nvPr/>
        </p:nvPicPr>
        <p:blipFill>
          <a:blip r:embed="rId8"/>
          <a:stretch>
            <a:fillRect/>
          </a:stretch>
        </p:blipFill>
        <p:spPr>
          <a:xfrm>
            <a:off x="2347833" y="5613957"/>
            <a:ext cx="1533923" cy="1084638"/>
          </a:xfrm>
          <a:prstGeom prst="rect">
            <a:avLst/>
          </a:prstGeom>
        </p:spPr>
      </p:pic>
      <p:pic>
        <p:nvPicPr>
          <p:cNvPr id="11" name="Picture 10" descr="Home - ReGreeneration">
            <a:extLst>
              <a:ext uri="{FF2B5EF4-FFF2-40B4-BE49-F238E27FC236}">
                <a16:creationId xmlns:a16="http://schemas.microsoft.com/office/drawing/2014/main" id="{37BC9E8E-E0C8-D6C0-86C3-3D6DB8A96E47}"/>
              </a:ext>
            </a:extLst>
          </p:cNvPr>
          <p:cNvPicPr>
            <a:picLocks noChangeAspect="1"/>
          </p:cNvPicPr>
          <p:nvPr/>
        </p:nvPicPr>
        <p:blipFill>
          <a:blip r:embed="rId9"/>
          <a:stretch>
            <a:fillRect/>
          </a:stretch>
        </p:blipFill>
        <p:spPr>
          <a:xfrm>
            <a:off x="2323585" y="1861054"/>
            <a:ext cx="1946057" cy="1385725"/>
          </a:xfrm>
          <a:prstGeom prst="rect">
            <a:avLst/>
          </a:prstGeom>
        </p:spPr>
      </p:pic>
      <p:pic>
        <p:nvPicPr>
          <p:cNvPr id="12" name="Picture 11" descr="A logo of a company&#10;&#10;Description automatically generated">
            <a:extLst>
              <a:ext uri="{FF2B5EF4-FFF2-40B4-BE49-F238E27FC236}">
                <a16:creationId xmlns:a16="http://schemas.microsoft.com/office/drawing/2014/main" id="{D3828B44-3A09-00EB-36EB-3A7F0DE6CF77}"/>
              </a:ext>
            </a:extLst>
          </p:cNvPr>
          <p:cNvPicPr>
            <a:picLocks noChangeAspect="1"/>
          </p:cNvPicPr>
          <p:nvPr/>
        </p:nvPicPr>
        <p:blipFill>
          <a:blip r:embed="rId10"/>
          <a:stretch>
            <a:fillRect/>
          </a:stretch>
        </p:blipFill>
        <p:spPr>
          <a:xfrm>
            <a:off x="3247379" y="3309999"/>
            <a:ext cx="1580370" cy="779645"/>
          </a:xfrm>
          <a:prstGeom prst="rect">
            <a:avLst/>
          </a:prstGeom>
        </p:spPr>
      </p:pic>
      <p:pic>
        <p:nvPicPr>
          <p:cNvPr id="13" name="Picture 12" descr="A blue and black logo&#10;&#10;Description automatically generated">
            <a:extLst>
              <a:ext uri="{FF2B5EF4-FFF2-40B4-BE49-F238E27FC236}">
                <a16:creationId xmlns:a16="http://schemas.microsoft.com/office/drawing/2014/main" id="{800AC6AF-2EBA-76C1-CC9A-6DA5DC08BC71}"/>
              </a:ext>
            </a:extLst>
          </p:cNvPr>
          <p:cNvPicPr>
            <a:picLocks noChangeAspect="1"/>
          </p:cNvPicPr>
          <p:nvPr/>
        </p:nvPicPr>
        <p:blipFill>
          <a:blip r:embed="rId11"/>
          <a:stretch>
            <a:fillRect/>
          </a:stretch>
        </p:blipFill>
        <p:spPr>
          <a:xfrm>
            <a:off x="154621" y="3716064"/>
            <a:ext cx="3015210" cy="700635"/>
          </a:xfrm>
          <a:prstGeom prst="rect">
            <a:avLst/>
          </a:prstGeom>
        </p:spPr>
      </p:pic>
      <p:pic>
        <p:nvPicPr>
          <p:cNvPr id="15" name="Picture 14" descr="A logo for a company&#10;&#10;Description automatically generated">
            <a:extLst>
              <a:ext uri="{FF2B5EF4-FFF2-40B4-BE49-F238E27FC236}">
                <a16:creationId xmlns:a16="http://schemas.microsoft.com/office/drawing/2014/main" id="{9C2B70DE-AE5B-BC6B-C5A0-72483F3EDC09}"/>
              </a:ext>
            </a:extLst>
          </p:cNvPr>
          <p:cNvPicPr>
            <a:picLocks noChangeAspect="1"/>
          </p:cNvPicPr>
          <p:nvPr/>
        </p:nvPicPr>
        <p:blipFill>
          <a:blip r:embed="rId12"/>
          <a:stretch>
            <a:fillRect/>
          </a:stretch>
        </p:blipFill>
        <p:spPr>
          <a:xfrm>
            <a:off x="3960868" y="5498786"/>
            <a:ext cx="1643921" cy="1179784"/>
          </a:xfrm>
          <a:prstGeom prst="rect">
            <a:avLst/>
          </a:prstGeom>
        </p:spPr>
      </p:pic>
      <p:sp>
        <p:nvSpPr>
          <p:cNvPr id="17" name="TextBox 16">
            <a:extLst>
              <a:ext uri="{FF2B5EF4-FFF2-40B4-BE49-F238E27FC236}">
                <a16:creationId xmlns:a16="http://schemas.microsoft.com/office/drawing/2014/main" id="{8B41898D-A998-821D-A36F-C7038DFA96B7}"/>
              </a:ext>
            </a:extLst>
          </p:cNvPr>
          <p:cNvSpPr txBox="1"/>
          <p:nvPr/>
        </p:nvSpPr>
        <p:spPr>
          <a:xfrm>
            <a:off x="7102166" y="1701391"/>
            <a:ext cx="4709854" cy="523220"/>
          </a:xfrm>
          <a:prstGeom prst="rect">
            <a:avLst/>
          </a:prstGeom>
          <a:noFill/>
        </p:spPr>
        <p:txBody>
          <a:bodyPr wrap="square" lIns="91440" tIns="45720" rIns="91440" bIns="45720" rtlCol="0" anchor="t">
            <a:spAutoFit/>
          </a:bodyPr>
          <a:lstStyle/>
          <a:p>
            <a:r>
              <a:rPr lang="en-IE" sz="2800" dirty="0">
                <a:solidFill>
                  <a:srgbClr val="164092"/>
                </a:solidFill>
              </a:rPr>
              <a:t>17 </a:t>
            </a:r>
            <a:r>
              <a:rPr lang="en-IE" sz="2800" dirty="0" err="1">
                <a:solidFill>
                  <a:srgbClr val="164092"/>
                </a:solidFill>
              </a:rPr>
              <a:t>projets</a:t>
            </a:r>
            <a:r>
              <a:rPr lang="en-IE" sz="2800" dirty="0">
                <a:solidFill>
                  <a:srgbClr val="164092"/>
                </a:solidFill>
              </a:rPr>
              <a:t> – 17 </a:t>
            </a:r>
            <a:r>
              <a:rPr lang="en-IE" sz="2800" dirty="0" err="1">
                <a:solidFill>
                  <a:srgbClr val="164092"/>
                </a:solidFill>
              </a:rPr>
              <a:t>territoires</a:t>
            </a:r>
            <a:endParaRPr lang="en-IE" sz="2800" dirty="0">
              <a:solidFill>
                <a:srgbClr val="164092"/>
              </a:solidFill>
              <a:cs typeface="Arial"/>
            </a:endParaRPr>
          </a:p>
        </p:txBody>
      </p:sp>
      <p:pic>
        <p:nvPicPr>
          <p:cNvPr id="3" name="Picture 2" descr="A logo for a company&#10;&#10;AI-generated content may be incorrect.">
            <a:extLst>
              <a:ext uri="{FF2B5EF4-FFF2-40B4-BE49-F238E27FC236}">
                <a16:creationId xmlns:a16="http://schemas.microsoft.com/office/drawing/2014/main" id="{C103F3ED-4911-1E93-99D2-BF94661F5E76}"/>
              </a:ext>
            </a:extLst>
          </p:cNvPr>
          <p:cNvPicPr>
            <a:picLocks noChangeAspect="1"/>
          </p:cNvPicPr>
          <p:nvPr/>
        </p:nvPicPr>
        <p:blipFill>
          <a:blip r:embed="rId13">
            <a:extLst>
              <a:ext uri="{28A0092B-C50C-407E-A947-70E740481C1C}">
                <a14:useLocalDpi xmlns:a14="http://schemas.microsoft.com/office/drawing/2010/main" val="0"/>
              </a:ext>
            </a:extLst>
          </a:blip>
          <a:srcRect l="12738" t="32763" r="10263" b="32365"/>
          <a:stretch/>
        </p:blipFill>
        <p:spPr>
          <a:xfrm>
            <a:off x="4157632" y="1855035"/>
            <a:ext cx="1864405" cy="844366"/>
          </a:xfrm>
          <a:prstGeom prst="rect">
            <a:avLst/>
          </a:prstGeom>
        </p:spPr>
      </p:pic>
      <p:pic>
        <p:nvPicPr>
          <p:cNvPr id="18" name="Picture 17" descr="A logo with a letter s&#10;&#10;AI-generated content may be incorrect.">
            <a:extLst>
              <a:ext uri="{FF2B5EF4-FFF2-40B4-BE49-F238E27FC236}">
                <a16:creationId xmlns:a16="http://schemas.microsoft.com/office/drawing/2014/main" id="{1B377957-7662-4D72-E755-A1048429BA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74140" y="3848580"/>
            <a:ext cx="1907013" cy="662436"/>
          </a:xfrm>
          <a:prstGeom prst="rect">
            <a:avLst/>
          </a:prstGeom>
        </p:spPr>
      </p:pic>
      <p:pic>
        <p:nvPicPr>
          <p:cNvPr id="20" name="Picture 19">
            <a:extLst>
              <a:ext uri="{FF2B5EF4-FFF2-40B4-BE49-F238E27FC236}">
                <a16:creationId xmlns:a16="http://schemas.microsoft.com/office/drawing/2014/main" id="{7DB1CD21-6D9D-7342-B4C1-FF1BF5B65AE9}"/>
              </a:ext>
            </a:extLst>
          </p:cNvPr>
          <p:cNvPicPr>
            <a:picLocks noChangeAspect="1"/>
          </p:cNvPicPr>
          <p:nvPr/>
        </p:nvPicPr>
        <p:blipFill>
          <a:blip r:embed="rId15"/>
          <a:stretch>
            <a:fillRect/>
          </a:stretch>
        </p:blipFill>
        <p:spPr>
          <a:xfrm>
            <a:off x="3670934" y="4242847"/>
            <a:ext cx="2507671" cy="1410411"/>
          </a:xfrm>
          <a:prstGeom prst="rect">
            <a:avLst/>
          </a:prstGeom>
        </p:spPr>
      </p:pic>
      <p:pic>
        <p:nvPicPr>
          <p:cNvPr id="21" name="Picture 20" descr="A logo for a health risk adapt&#10;&#10;AI-generated content may be incorrect.">
            <a:extLst>
              <a:ext uri="{FF2B5EF4-FFF2-40B4-BE49-F238E27FC236}">
                <a16:creationId xmlns:a16="http://schemas.microsoft.com/office/drawing/2014/main" id="{60F115FF-9C05-0654-DB75-8E1C5D66C3F0}"/>
              </a:ext>
            </a:extLst>
          </p:cNvPr>
          <p:cNvPicPr>
            <a:picLocks noChangeAspect="1"/>
          </p:cNvPicPr>
          <p:nvPr/>
        </p:nvPicPr>
        <p:blipFill>
          <a:blip r:embed="rId16">
            <a:extLst>
              <a:ext uri="{28A0092B-C50C-407E-A947-70E740481C1C}">
                <a14:useLocalDpi xmlns:a14="http://schemas.microsoft.com/office/drawing/2010/main" val="0"/>
              </a:ext>
            </a:extLst>
          </a:blip>
          <a:srcRect t="13830" b="12132"/>
          <a:stretch/>
        </p:blipFill>
        <p:spPr>
          <a:xfrm>
            <a:off x="4815650" y="2602938"/>
            <a:ext cx="1304964" cy="966161"/>
          </a:xfrm>
          <a:prstGeom prst="rect">
            <a:avLst/>
          </a:prstGeom>
        </p:spPr>
      </p:pic>
      <p:sp>
        <p:nvSpPr>
          <p:cNvPr id="23" name="TextBox 22">
            <a:extLst>
              <a:ext uri="{FF2B5EF4-FFF2-40B4-BE49-F238E27FC236}">
                <a16:creationId xmlns:a16="http://schemas.microsoft.com/office/drawing/2014/main" id="{CE26732C-1033-394C-FCDA-D024E851CA5A}"/>
              </a:ext>
            </a:extLst>
          </p:cNvPr>
          <p:cNvSpPr txBox="1"/>
          <p:nvPr/>
        </p:nvSpPr>
        <p:spPr>
          <a:xfrm>
            <a:off x="7587913" y="2273355"/>
            <a:ext cx="4709854" cy="4801314"/>
          </a:xfrm>
          <a:prstGeom prst="rect">
            <a:avLst/>
          </a:prstGeom>
          <a:noFill/>
        </p:spPr>
        <p:txBody>
          <a:bodyPr wrap="square" rtlCol="0">
            <a:spAutoFit/>
          </a:bodyPr>
          <a:lstStyle/>
          <a:p>
            <a:pPr marL="285750" indent="-285750">
              <a:buFont typeface="Arial" panose="020B0604020202020204" pitchFamily="34" charset="0"/>
              <a:buChar char="•"/>
            </a:pPr>
            <a:r>
              <a:rPr lang="en-IE" sz="1600" dirty="0" err="1"/>
              <a:t>Région</a:t>
            </a:r>
            <a:r>
              <a:rPr lang="en-IE" sz="1600" dirty="0"/>
              <a:t> Sud - Provence-Alpes-Côte d'Azur </a:t>
            </a:r>
          </a:p>
          <a:p>
            <a:pPr marL="285750" indent="-285750">
              <a:buFont typeface="Arial" panose="020B0604020202020204" pitchFamily="34" charset="0"/>
              <a:buChar char="•"/>
            </a:pPr>
            <a:r>
              <a:rPr lang="en-IE" sz="1600" dirty="0"/>
              <a:t>Normandie</a:t>
            </a:r>
          </a:p>
          <a:p>
            <a:pPr marL="285750" indent="-285750">
              <a:buFont typeface="Arial" panose="020B0604020202020204" pitchFamily="34" charset="0"/>
              <a:buChar char="•"/>
            </a:pPr>
            <a:r>
              <a:rPr lang="en-IE" sz="1600" dirty="0"/>
              <a:t>Nouvelle-Aquitaine </a:t>
            </a:r>
          </a:p>
          <a:p>
            <a:pPr marL="285750" indent="-285750">
              <a:buFont typeface="Arial" panose="020B0604020202020204" pitchFamily="34" charset="0"/>
              <a:buChar char="•"/>
            </a:pPr>
            <a:r>
              <a:rPr lang="en-IE" sz="1600" dirty="0"/>
              <a:t>Grenoble</a:t>
            </a:r>
          </a:p>
          <a:p>
            <a:pPr marL="285750" indent="-285750">
              <a:buFont typeface="Arial" panose="020B0604020202020204" pitchFamily="34" charset="0"/>
              <a:buChar char="•"/>
            </a:pPr>
            <a:r>
              <a:rPr lang="en-IE" sz="1600" dirty="0"/>
              <a:t>Guadeloupe</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Grand Est </a:t>
            </a:r>
          </a:p>
          <a:p>
            <a:pPr marL="285750" indent="-285750">
              <a:buFont typeface="Arial" panose="020B0604020202020204" pitchFamily="34" charset="0"/>
              <a:buChar char="•"/>
            </a:pPr>
            <a:r>
              <a:rPr lang="en-IE" sz="1600" dirty="0"/>
              <a:t>Pays des Cévennes</a:t>
            </a:r>
          </a:p>
          <a:p>
            <a:pPr marL="285750" indent="-285750">
              <a:buFont typeface="Arial" panose="020B0604020202020204" pitchFamily="34" charset="0"/>
              <a:buChar char="•"/>
            </a:pPr>
            <a:r>
              <a:rPr lang="en-IE" sz="1600" dirty="0"/>
              <a:t>Bassin de la Vienne</a:t>
            </a:r>
          </a:p>
          <a:p>
            <a:pPr marL="285750" indent="-285750">
              <a:buFont typeface="Arial" panose="020B0604020202020204" pitchFamily="34" charset="0"/>
              <a:buChar char="•"/>
            </a:pPr>
            <a:r>
              <a:rPr lang="en-IE" sz="1600" dirty="0"/>
              <a:t>Centre-Val de Loire</a:t>
            </a:r>
          </a:p>
          <a:p>
            <a:pPr marL="285750" indent="-285750">
              <a:buFont typeface="Arial" panose="020B0604020202020204" pitchFamily="34" charset="0"/>
              <a:buChar char="•"/>
            </a:pPr>
            <a:r>
              <a:rPr lang="en-IE" sz="1600" dirty="0" err="1"/>
              <a:t>communauté</a:t>
            </a:r>
            <a:r>
              <a:rPr lang="en-IE" sz="1600" dirty="0"/>
              <a:t> </a:t>
            </a:r>
            <a:r>
              <a:rPr lang="en-IE" sz="1600" dirty="0" err="1"/>
              <a:t>agglomération</a:t>
            </a:r>
            <a:r>
              <a:rPr lang="en-IE" sz="1600" dirty="0"/>
              <a:t> du pays  Basque</a:t>
            </a:r>
          </a:p>
          <a:p>
            <a:pPr marL="285750" indent="-285750">
              <a:buFont typeface="Arial" panose="020B0604020202020204" pitchFamily="34" charset="0"/>
              <a:buChar char="•"/>
            </a:pPr>
            <a:r>
              <a:rPr lang="en-IE" sz="1600" dirty="0" err="1"/>
              <a:t>Leze</a:t>
            </a:r>
            <a:r>
              <a:rPr lang="en-IE" sz="1600" dirty="0"/>
              <a:t> river basin</a:t>
            </a:r>
          </a:p>
          <a:p>
            <a:pPr marL="285750" indent="-285750">
              <a:buFont typeface="Arial" panose="020B0604020202020204" pitchFamily="34" charset="0"/>
              <a:buChar char="•"/>
            </a:pPr>
            <a:r>
              <a:rPr lang="en-IE" sz="1600" dirty="0"/>
              <a:t>Lyon</a:t>
            </a:r>
          </a:p>
          <a:p>
            <a:pPr marL="285750" indent="-285750">
              <a:buFont typeface="Arial" panose="020B0604020202020204" pitchFamily="34" charset="0"/>
              <a:buChar char="•"/>
            </a:pPr>
            <a:r>
              <a:rPr lang="en-IE" sz="1600" dirty="0"/>
              <a:t>Martinique</a:t>
            </a:r>
          </a:p>
          <a:p>
            <a:pPr marL="285750" indent="-285750">
              <a:buFont typeface="Arial" panose="020B0604020202020204" pitchFamily="34" charset="0"/>
              <a:buChar char="•"/>
            </a:pPr>
            <a:r>
              <a:rPr lang="en-IE" sz="1600" dirty="0"/>
              <a:t>Occitanie</a:t>
            </a:r>
          </a:p>
          <a:p>
            <a:pPr marL="285750" indent="-285750">
              <a:buFont typeface="Arial" panose="020B0604020202020204" pitchFamily="34" charset="0"/>
              <a:buChar char="•"/>
            </a:pPr>
            <a:r>
              <a:rPr lang="en-IE" sz="1600" dirty="0"/>
              <a:t>Paris</a:t>
            </a:r>
          </a:p>
          <a:p>
            <a:pPr marL="285750" indent="-285750">
              <a:buFont typeface="Arial" panose="020B0604020202020204" pitchFamily="34" charset="0"/>
              <a:buChar char="•"/>
            </a:pPr>
            <a:r>
              <a:rPr lang="en-IE" sz="1600" dirty="0"/>
              <a:t>Reunion</a:t>
            </a:r>
          </a:p>
          <a:p>
            <a:pPr marL="285750" indent="-285750">
              <a:buFont typeface="Arial" panose="020B0604020202020204" pitchFamily="34" charset="0"/>
              <a:buChar char="•"/>
            </a:pPr>
            <a:r>
              <a:rPr lang="en-IE" sz="1600" dirty="0"/>
              <a:t>Strasbourg</a:t>
            </a:r>
          </a:p>
          <a:p>
            <a:endParaRPr lang="en-IE" dirty="0"/>
          </a:p>
        </p:txBody>
      </p:sp>
    </p:spTree>
    <p:extLst>
      <p:ext uri="{BB962C8B-B14F-4D97-AF65-F5344CB8AC3E}">
        <p14:creationId xmlns:p14="http://schemas.microsoft.com/office/powerpoint/2010/main" val="323526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34AA-6433-CBA6-9317-044A992AF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188BB-E16B-9A38-3805-B52A0BB9B36B}"/>
              </a:ext>
            </a:extLst>
          </p:cNvPr>
          <p:cNvSpPr>
            <a:spLocks noGrp="1"/>
          </p:cNvSpPr>
          <p:nvPr>
            <p:ph type="title"/>
          </p:nvPr>
        </p:nvSpPr>
        <p:spPr>
          <a:xfrm>
            <a:off x="487360" y="871737"/>
            <a:ext cx="11045707" cy="640353"/>
          </a:xfrm>
        </p:spPr>
        <p:txBody>
          <a:bodyPr>
            <a:normAutofit/>
          </a:bodyPr>
          <a:lstStyle/>
          <a:p>
            <a:r>
              <a:rPr lang="en-GB" dirty="0"/>
              <a:t>2. Support aux </a:t>
            </a:r>
            <a:r>
              <a:rPr lang="en-GB" dirty="0" err="1"/>
              <a:t>régions</a:t>
            </a:r>
            <a:endParaRPr lang="en-GB" dirty="0"/>
          </a:p>
        </p:txBody>
      </p:sp>
      <p:sp>
        <p:nvSpPr>
          <p:cNvPr id="6" name="TextBox 5">
            <a:extLst>
              <a:ext uri="{FF2B5EF4-FFF2-40B4-BE49-F238E27FC236}">
                <a16:creationId xmlns:a16="http://schemas.microsoft.com/office/drawing/2014/main" id="{7D858882-47F6-3604-04F0-8B8C7C2362E7}"/>
              </a:ext>
            </a:extLst>
          </p:cNvPr>
          <p:cNvSpPr txBox="1"/>
          <p:nvPr/>
        </p:nvSpPr>
        <p:spPr>
          <a:xfrm>
            <a:off x="43176" y="2631562"/>
            <a:ext cx="37656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Un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soutien</a:t>
            </a: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personnalisé</a:t>
            </a: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aux signataires dans la langue</a:t>
            </a:r>
            <a:endParaRPr kumimoji="0" lang="en-GB"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Planification de l'adaptation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Participation citoyenne et événements communautaires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Financement des projets d'adaptation</a:t>
            </a:r>
            <a:endPar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59188D1-3A54-18C3-4772-F32721580928}"/>
              </a:ext>
            </a:extLst>
          </p:cNvPr>
          <p:cNvSpPr txBox="1"/>
          <p:nvPr/>
        </p:nvSpPr>
        <p:spPr>
          <a:xfrm>
            <a:off x="4224626" y="2674621"/>
            <a:ext cx="3765600" cy="30777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Soutien technique et financier pour les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évaluations des risques </a:t>
            </a: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climatiques.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Identifier, hiérarchiser et intégrer les risques climatiques dans les plans municipaux et régionaux.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7D2C260-FA85-2D8B-4137-9A6364716EB7}"/>
              </a:ext>
            </a:extLst>
          </p:cNvPr>
          <p:cNvSpPr txBox="1"/>
          <p:nvPr/>
        </p:nvSpPr>
        <p:spPr>
          <a:xfrm>
            <a:off x="8213559" y="2675513"/>
            <a:ext cx="3765600" cy="35086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Méthodologie et soutien financier pour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les stratégies d'adaptation</a:t>
            </a:r>
            <a:endParaRPr kumimoji="0" lang="en-GB"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Plans d’action de résilience climatique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rPr>
              <a:t>Plans de financement et d'investissement pour l'adaptation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p>
        </p:txBody>
      </p:sp>
      <p:pic>
        <p:nvPicPr>
          <p:cNvPr id="11" name="Picture 10">
            <a:extLst>
              <a:ext uri="{FF2B5EF4-FFF2-40B4-BE49-F238E27FC236}">
                <a16:creationId xmlns:a16="http://schemas.microsoft.com/office/drawing/2014/main" id="{936E5CB8-AA89-793A-CDE8-72762BF379C2}"/>
              </a:ext>
            </a:extLst>
          </p:cNvPr>
          <p:cNvPicPr>
            <a:picLocks noChangeAspect="1"/>
          </p:cNvPicPr>
          <p:nvPr/>
        </p:nvPicPr>
        <p:blipFill>
          <a:blip r:embed="rId3"/>
          <a:stretch>
            <a:fillRect/>
          </a:stretch>
        </p:blipFill>
        <p:spPr>
          <a:xfrm>
            <a:off x="4143922" y="1467967"/>
            <a:ext cx="3563420" cy="1206425"/>
          </a:xfrm>
          <a:prstGeom prst="rect">
            <a:avLst/>
          </a:prstGeom>
        </p:spPr>
      </p:pic>
      <p:pic>
        <p:nvPicPr>
          <p:cNvPr id="12" name="Picture 11">
            <a:extLst>
              <a:ext uri="{FF2B5EF4-FFF2-40B4-BE49-F238E27FC236}">
                <a16:creationId xmlns:a16="http://schemas.microsoft.com/office/drawing/2014/main" id="{13F84CA0-E8DA-7FA9-A105-A8C3DB19A2E7}"/>
              </a:ext>
            </a:extLst>
          </p:cNvPr>
          <p:cNvPicPr>
            <a:picLocks noChangeAspect="1"/>
          </p:cNvPicPr>
          <p:nvPr/>
        </p:nvPicPr>
        <p:blipFill>
          <a:blip r:embed="rId4"/>
          <a:stretch>
            <a:fillRect/>
          </a:stretch>
        </p:blipFill>
        <p:spPr>
          <a:xfrm>
            <a:off x="8921918" y="1198812"/>
            <a:ext cx="2371724" cy="1437055"/>
          </a:xfrm>
          <a:prstGeom prst="rect">
            <a:avLst/>
          </a:prstGeom>
        </p:spPr>
      </p:pic>
      <p:grpSp>
        <p:nvGrpSpPr>
          <p:cNvPr id="13" name="Group 12">
            <a:extLst>
              <a:ext uri="{FF2B5EF4-FFF2-40B4-BE49-F238E27FC236}">
                <a16:creationId xmlns:a16="http://schemas.microsoft.com/office/drawing/2014/main" id="{2823E17B-B5EC-D55B-9E16-6BEEB6991290}"/>
              </a:ext>
            </a:extLst>
          </p:cNvPr>
          <p:cNvGrpSpPr/>
          <p:nvPr/>
        </p:nvGrpSpPr>
        <p:grpSpPr>
          <a:xfrm>
            <a:off x="383015" y="1844926"/>
            <a:ext cx="2767971" cy="589700"/>
            <a:chOff x="9380" y="1180078"/>
            <a:chExt cx="3558969" cy="589700"/>
          </a:xfrm>
        </p:grpSpPr>
        <p:sp>
          <p:nvSpPr>
            <p:cNvPr id="14" name="Rectangle 13">
              <a:extLst>
                <a:ext uri="{FF2B5EF4-FFF2-40B4-BE49-F238E27FC236}">
                  <a16:creationId xmlns:a16="http://schemas.microsoft.com/office/drawing/2014/main" id="{259D0730-F414-4798-BCE8-284BDCD3B8C9}"/>
                </a:ext>
              </a:extLst>
            </p:cNvPr>
            <p:cNvSpPr/>
            <p:nvPr/>
          </p:nvSpPr>
          <p:spPr>
            <a:xfrm>
              <a:off x="9380" y="1292594"/>
              <a:ext cx="3291626" cy="4771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2C2C2C">
                    <a:hueOff val="0"/>
                    <a:satOff val="0"/>
                    <a:lumOff val="0"/>
                    <a:alphaOff val="0"/>
                  </a:srgbClr>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41BF1EC9-D5C7-D3BA-4E3F-F6118282D261}"/>
                </a:ext>
              </a:extLst>
            </p:cNvPr>
            <p:cNvSpPr txBox="1"/>
            <p:nvPr/>
          </p:nvSpPr>
          <p:spPr>
            <a:xfrm>
              <a:off x="276723" y="1180078"/>
              <a:ext cx="3291626" cy="477184"/>
            </a:xfrm>
            <a:prstGeom prst="rect">
              <a:avLst/>
            </a:prstGeom>
            <a:solidFill>
              <a:schemeClr val="tx2">
                <a:lumMod val="40000"/>
                <a:lumOff val="6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100000"/>
                </a:lnSpc>
                <a:spcBef>
                  <a:spcPct val="0"/>
                </a:spcBef>
                <a:spcAft>
                  <a:spcPct val="35000"/>
                </a:spcAft>
                <a:buClrTx/>
                <a:buSzTx/>
                <a:buFontTx/>
                <a:buNone/>
                <a:tabLst/>
                <a:defRPr b="1"/>
              </a:pPr>
              <a:r>
                <a:rPr kumimoji="0" lang="en-GB" sz="2600" b="1" i="0" u="none" strike="noStrike" kern="1200" cap="none" spc="0" normalizeH="0" baseline="0" noProof="0">
                  <a:ln>
                    <a:noFill/>
                  </a:ln>
                  <a:solidFill>
                    <a:srgbClr val="003399"/>
                  </a:solidFill>
                  <a:effectLst/>
                  <a:uLnTx/>
                  <a:uFillTx/>
                  <a:latin typeface="Segoe UI"/>
                  <a:ea typeface="+mn-ea"/>
                  <a:cs typeface="+mn-cs"/>
                </a:rPr>
                <a:t>MIP4Adapt</a:t>
              </a:r>
            </a:p>
          </p:txBody>
        </p:sp>
      </p:grpSp>
      <p:sp>
        <p:nvSpPr>
          <p:cNvPr id="19" name="TextBox 18">
            <a:extLst>
              <a:ext uri="{FF2B5EF4-FFF2-40B4-BE49-F238E27FC236}">
                <a16:creationId xmlns:a16="http://schemas.microsoft.com/office/drawing/2014/main" id="{32A85B76-0AEF-05F2-83EC-DAAF303191F3}"/>
              </a:ext>
            </a:extLst>
          </p:cNvPr>
          <p:cNvSpPr txBox="1"/>
          <p:nvPr/>
        </p:nvSpPr>
        <p:spPr>
          <a:xfrm>
            <a:off x="4143922" y="5635754"/>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69 </a:t>
            </a:r>
            <a:r>
              <a:rPr kumimoji="0" lang="en-IE" sz="1800" b="0" i="0" u="none" strike="noStrike" kern="1200" cap="none" spc="0" normalizeH="0" baseline="0" noProof="0" dirty="0" err="1">
                <a:ln>
                  <a:noFill/>
                </a:ln>
                <a:solidFill>
                  <a:srgbClr val="003399"/>
                </a:solidFill>
                <a:effectLst/>
                <a:uLnTx/>
                <a:uFillTx/>
                <a:latin typeface="Arial" panose="020B0604020202020204" pitchFamily="34" charset="0"/>
                <a:ea typeface="+mn-ea"/>
                <a:cs typeface="Arial" panose="020B0604020202020204" pitchFamily="34" charset="0"/>
              </a:rPr>
              <a:t>territoires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C5009AA4-C260-5503-5F55-4C81C60595E7}"/>
              </a:ext>
            </a:extLst>
          </p:cNvPr>
          <p:cNvSpPr txBox="1"/>
          <p:nvPr/>
        </p:nvSpPr>
        <p:spPr>
          <a:xfrm>
            <a:off x="8326070" y="5605868"/>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40 (+60)</a:t>
            </a:r>
            <a:r>
              <a:rPr lang="en-IE" dirty="0">
                <a:solidFill>
                  <a:srgbClr val="003399"/>
                </a:solidFill>
                <a:latin typeface="Arial" panose="020B0604020202020204" pitchFamily="34" charset="0"/>
                <a:cs typeface="Arial" panose="020B0604020202020204" pitchFamily="34" charset="0"/>
              </a:rPr>
              <a:t> </a:t>
            </a:r>
            <a:r>
              <a:rPr lang="en-IE" dirty="0" err="1">
                <a:solidFill>
                  <a:srgbClr val="003399"/>
                </a:solidFill>
                <a:latin typeface="Arial" panose="020B0604020202020204" pitchFamily="34" charset="0"/>
                <a:cs typeface="Arial" panose="020B0604020202020204" pitchFamily="34" charset="0"/>
              </a:rPr>
              <a:t>territoires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21334494-BFCE-21E0-AB66-97F1A03B70A1}"/>
              </a:ext>
            </a:extLst>
          </p:cNvPr>
          <p:cNvSpPr txBox="1"/>
          <p:nvPr/>
        </p:nvSpPr>
        <p:spPr>
          <a:xfrm>
            <a:off x="-68905" y="5697694"/>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150 </a:t>
            </a:r>
            <a:r>
              <a:rPr kumimoji="0" lang="en-IE" sz="1800" b="0" i="0" u="none" strike="noStrike" kern="1200" cap="none" spc="0" normalizeH="0" baseline="0" noProof="0" dirty="0" err="1">
                <a:ln>
                  <a:noFill/>
                </a:ln>
                <a:solidFill>
                  <a:srgbClr val="003399"/>
                </a:solidFill>
                <a:effectLst/>
                <a:uLnTx/>
                <a:uFillTx/>
                <a:latin typeface="Arial" panose="020B0604020202020204" pitchFamily="34" charset="0"/>
                <a:ea typeface="+mn-ea"/>
                <a:cs typeface="Arial" panose="020B0604020202020204" pitchFamily="34" charset="0"/>
              </a:rPr>
              <a:t>Signataires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B6EDBC81-4F32-05A2-EDE5-62B7B7B9176C}"/>
              </a:ext>
            </a:extLst>
          </p:cNvPr>
          <p:cNvCxnSpPr>
            <a:cxnSpLocks/>
          </p:cNvCxnSpPr>
          <p:nvPr/>
        </p:nvCxnSpPr>
        <p:spPr>
          <a:xfrm>
            <a:off x="3782231" y="2003876"/>
            <a:ext cx="26545" cy="425822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AC1E929F-7751-527D-18F0-877750DBEE4C}"/>
              </a:ext>
            </a:extLst>
          </p:cNvPr>
          <p:cNvCxnSpPr>
            <a:cxnSpLocks/>
          </p:cNvCxnSpPr>
          <p:nvPr/>
        </p:nvCxnSpPr>
        <p:spPr>
          <a:xfrm>
            <a:off x="8038353" y="1969443"/>
            <a:ext cx="0" cy="429265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8E636E76-4773-5C3A-1355-E18D0984872D}"/>
              </a:ext>
            </a:extLst>
          </p:cNvPr>
          <p:cNvSpPr txBox="1"/>
          <p:nvPr/>
        </p:nvSpPr>
        <p:spPr>
          <a:xfrm>
            <a:off x="5075400" y="6534784"/>
            <a:ext cx="60489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2C2C2C"/>
                </a:solidFill>
                <a:effectLst/>
                <a:uLnTx/>
                <a:uFillTx/>
                <a:latin typeface="Arial" panose="020B0604020202020204" pitchFamily="34" charset="0"/>
                <a:ea typeface="+mn-ea"/>
                <a:cs typeface="Arial" panose="020B0604020202020204" pitchFamily="34" charset="0"/>
                <a:sym typeface="Wingdings" panose="05000000000000000000" pitchFamily="2" charset="2"/>
              </a:rPr>
              <a:t> follow-ups in the pipeline </a:t>
            </a:r>
            <a:endParaRPr kumimoji="0" lang="en-IE" sz="1800" b="0" i="0" u="none" strike="noStrike" kern="1200" cap="none" spc="0" normalizeH="0" baseline="0" noProof="0">
              <a:ln>
                <a:noFill/>
              </a:ln>
              <a:solidFill>
                <a:srgbClr val="2C2C2C"/>
              </a:solidFill>
              <a:effectLst/>
              <a:uLnTx/>
              <a:uFillTx/>
              <a:latin typeface="Segoe UI"/>
              <a:ea typeface="+mn-ea"/>
              <a:cs typeface="+mn-cs"/>
            </a:endParaRPr>
          </a:p>
        </p:txBody>
      </p:sp>
    </p:spTree>
    <p:extLst>
      <p:ext uri="{BB962C8B-B14F-4D97-AF65-F5344CB8AC3E}">
        <p14:creationId xmlns:p14="http://schemas.microsoft.com/office/powerpoint/2010/main" val="5958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5827F-1FB5-084E-A7C3-98E5D0EF3B6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2B80D81-70E8-A99B-09AC-BB6D1964B3EA}"/>
              </a:ext>
            </a:extLst>
          </p:cNvPr>
          <p:cNvSpPr txBox="1"/>
          <p:nvPr/>
        </p:nvSpPr>
        <p:spPr>
          <a:xfrm>
            <a:off x="43176" y="2631562"/>
            <a:ext cx="37656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Un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soutien</a:t>
            </a: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personnalisé</a:t>
            </a:r>
            <a:r>
              <a:rPr kumimoji="0" lang="fr-FR"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aux signataires dans la langue</a:t>
            </a:r>
            <a:endParaRPr kumimoji="0" lang="en-GB" sz="24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DA1F788-FE4E-9CD8-E73F-0261F31E1DED}"/>
              </a:ext>
            </a:extLst>
          </p:cNvPr>
          <p:cNvSpPr txBox="1"/>
          <p:nvPr/>
        </p:nvSpPr>
        <p:spPr>
          <a:xfrm>
            <a:off x="4224626" y="2674621"/>
            <a:ext cx="376560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Soutien technique et financier pour les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évaluations des risques </a:t>
            </a: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climatiques.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6FF8591-2955-2293-8D04-DCE5058C8B80}"/>
              </a:ext>
            </a:extLst>
          </p:cNvPr>
          <p:cNvSpPr txBox="1"/>
          <p:nvPr/>
        </p:nvSpPr>
        <p:spPr>
          <a:xfrm>
            <a:off x="8213559" y="2675513"/>
            <a:ext cx="37656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Méthodologie et soutien financier pour </a:t>
            </a: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les stratégies d'adaptation</a:t>
            </a:r>
            <a:endParaRPr kumimoji="0" lang="en-GB"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C2C2C">
                  <a:lumMod val="75000"/>
                  <a:lumOff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 </a:t>
            </a:r>
          </a:p>
        </p:txBody>
      </p:sp>
      <p:pic>
        <p:nvPicPr>
          <p:cNvPr id="11" name="Picture 10">
            <a:extLst>
              <a:ext uri="{FF2B5EF4-FFF2-40B4-BE49-F238E27FC236}">
                <a16:creationId xmlns:a16="http://schemas.microsoft.com/office/drawing/2014/main" id="{3F10D61C-A7E1-E982-5CA7-07E791B64166}"/>
              </a:ext>
            </a:extLst>
          </p:cNvPr>
          <p:cNvPicPr>
            <a:picLocks noChangeAspect="1"/>
          </p:cNvPicPr>
          <p:nvPr/>
        </p:nvPicPr>
        <p:blipFill>
          <a:blip r:embed="rId3"/>
          <a:stretch>
            <a:fillRect/>
          </a:stretch>
        </p:blipFill>
        <p:spPr>
          <a:xfrm>
            <a:off x="4143922" y="1467967"/>
            <a:ext cx="3563420" cy="1206425"/>
          </a:xfrm>
          <a:prstGeom prst="rect">
            <a:avLst/>
          </a:prstGeom>
        </p:spPr>
      </p:pic>
      <p:pic>
        <p:nvPicPr>
          <p:cNvPr id="12" name="Picture 11">
            <a:extLst>
              <a:ext uri="{FF2B5EF4-FFF2-40B4-BE49-F238E27FC236}">
                <a16:creationId xmlns:a16="http://schemas.microsoft.com/office/drawing/2014/main" id="{67C85921-E0EA-63F2-2105-9A4460D7E71C}"/>
              </a:ext>
            </a:extLst>
          </p:cNvPr>
          <p:cNvPicPr>
            <a:picLocks noChangeAspect="1"/>
          </p:cNvPicPr>
          <p:nvPr/>
        </p:nvPicPr>
        <p:blipFill>
          <a:blip r:embed="rId4"/>
          <a:stretch>
            <a:fillRect/>
          </a:stretch>
        </p:blipFill>
        <p:spPr>
          <a:xfrm>
            <a:off x="8921918" y="1198812"/>
            <a:ext cx="2371724" cy="1437055"/>
          </a:xfrm>
          <a:prstGeom prst="rect">
            <a:avLst/>
          </a:prstGeom>
        </p:spPr>
      </p:pic>
      <p:grpSp>
        <p:nvGrpSpPr>
          <p:cNvPr id="13" name="Group 12">
            <a:extLst>
              <a:ext uri="{FF2B5EF4-FFF2-40B4-BE49-F238E27FC236}">
                <a16:creationId xmlns:a16="http://schemas.microsoft.com/office/drawing/2014/main" id="{5954B527-F944-70BF-2B9D-C1C1CBBB11C6}"/>
              </a:ext>
            </a:extLst>
          </p:cNvPr>
          <p:cNvGrpSpPr/>
          <p:nvPr/>
        </p:nvGrpSpPr>
        <p:grpSpPr>
          <a:xfrm>
            <a:off x="383015" y="1844926"/>
            <a:ext cx="2767971" cy="589700"/>
            <a:chOff x="9380" y="1180078"/>
            <a:chExt cx="3558969" cy="589700"/>
          </a:xfrm>
        </p:grpSpPr>
        <p:sp>
          <p:nvSpPr>
            <p:cNvPr id="14" name="Rectangle 13">
              <a:extLst>
                <a:ext uri="{FF2B5EF4-FFF2-40B4-BE49-F238E27FC236}">
                  <a16:creationId xmlns:a16="http://schemas.microsoft.com/office/drawing/2014/main" id="{5732441E-EC30-C589-8BD9-B45059FB731B}"/>
                </a:ext>
              </a:extLst>
            </p:cNvPr>
            <p:cNvSpPr/>
            <p:nvPr/>
          </p:nvSpPr>
          <p:spPr>
            <a:xfrm>
              <a:off x="9380" y="1292594"/>
              <a:ext cx="3291626" cy="4771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2C2C2C">
                    <a:hueOff val="0"/>
                    <a:satOff val="0"/>
                    <a:lumOff val="0"/>
                    <a:alphaOff val="0"/>
                  </a:srgbClr>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549103E8-95A3-210E-374F-74E7C4B516CE}"/>
                </a:ext>
              </a:extLst>
            </p:cNvPr>
            <p:cNvSpPr txBox="1"/>
            <p:nvPr/>
          </p:nvSpPr>
          <p:spPr>
            <a:xfrm>
              <a:off x="276723" y="1180078"/>
              <a:ext cx="3291626" cy="477184"/>
            </a:xfrm>
            <a:prstGeom prst="rect">
              <a:avLst/>
            </a:prstGeom>
            <a:solidFill>
              <a:schemeClr val="tx2">
                <a:lumMod val="40000"/>
                <a:lumOff val="6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100000"/>
                </a:lnSpc>
                <a:spcBef>
                  <a:spcPct val="0"/>
                </a:spcBef>
                <a:spcAft>
                  <a:spcPct val="35000"/>
                </a:spcAft>
                <a:buClrTx/>
                <a:buSzTx/>
                <a:buFontTx/>
                <a:buNone/>
                <a:tabLst/>
                <a:defRPr b="1"/>
              </a:pPr>
              <a:r>
                <a:rPr kumimoji="0" lang="en-GB" sz="2600" b="1" i="0" u="none" strike="noStrike" kern="1200" cap="none" spc="0" normalizeH="0" baseline="0" noProof="0">
                  <a:ln>
                    <a:noFill/>
                  </a:ln>
                  <a:solidFill>
                    <a:srgbClr val="003399"/>
                  </a:solidFill>
                  <a:effectLst/>
                  <a:uLnTx/>
                  <a:uFillTx/>
                  <a:latin typeface="Segoe UI"/>
                  <a:ea typeface="+mn-ea"/>
                  <a:cs typeface="+mn-cs"/>
                </a:rPr>
                <a:t>MIP4Adapt</a:t>
              </a:r>
            </a:p>
          </p:txBody>
        </p:sp>
      </p:grpSp>
      <p:sp>
        <p:nvSpPr>
          <p:cNvPr id="19" name="TextBox 18">
            <a:extLst>
              <a:ext uri="{FF2B5EF4-FFF2-40B4-BE49-F238E27FC236}">
                <a16:creationId xmlns:a16="http://schemas.microsoft.com/office/drawing/2014/main" id="{6FE823D2-1DE2-E86A-4132-39470A170FF9}"/>
              </a:ext>
            </a:extLst>
          </p:cNvPr>
          <p:cNvSpPr txBox="1"/>
          <p:nvPr/>
        </p:nvSpPr>
        <p:spPr>
          <a:xfrm>
            <a:off x="4143922" y="5635754"/>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69 </a:t>
            </a:r>
            <a:r>
              <a:rPr kumimoji="0" lang="en-IE" sz="1800" b="0" i="0" u="none" strike="noStrike" kern="1200" cap="none" spc="0" normalizeH="0" baseline="0" noProof="0" dirty="0" err="1">
                <a:ln>
                  <a:noFill/>
                </a:ln>
                <a:solidFill>
                  <a:srgbClr val="003399"/>
                </a:solidFill>
                <a:effectLst/>
                <a:uLnTx/>
                <a:uFillTx/>
                <a:latin typeface="Arial" panose="020B0604020202020204" pitchFamily="34" charset="0"/>
                <a:ea typeface="+mn-ea"/>
                <a:cs typeface="Arial" panose="020B0604020202020204" pitchFamily="34" charset="0"/>
              </a:rPr>
              <a:t>territoires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A12C99A-74B8-5C09-4DAE-7DD0BD2CE100}"/>
              </a:ext>
            </a:extLst>
          </p:cNvPr>
          <p:cNvSpPr txBox="1"/>
          <p:nvPr/>
        </p:nvSpPr>
        <p:spPr>
          <a:xfrm>
            <a:off x="8326070" y="5605868"/>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40 (+60)</a:t>
            </a:r>
            <a:r>
              <a:rPr lang="en-IE" dirty="0">
                <a:solidFill>
                  <a:srgbClr val="003399"/>
                </a:solidFill>
                <a:latin typeface="Arial" panose="020B0604020202020204" pitchFamily="34" charset="0"/>
                <a:cs typeface="Arial" panose="020B0604020202020204" pitchFamily="34" charset="0"/>
              </a:rPr>
              <a:t> </a:t>
            </a:r>
            <a:r>
              <a:rPr lang="en-IE" dirty="0" err="1">
                <a:solidFill>
                  <a:srgbClr val="003399"/>
                </a:solidFill>
                <a:latin typeface="Arial" panose="020B0604020202020204" pitchFamily="34" charset="0"/>
                <a:cs typeface="Arial" panose="020B0604020202020204" pitchFamily="34" charset="0"/>
              </a:rPr>
              <a:t>territoires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5AA91FA6-966A-859E-EDA9-76E3C007DFA6}"/>
              </a:ext>
            </a:extLst>
          </p:cNvPr>
          <p:cNvSpPr txBox="1"/>
          <p:nvPr/>
        </p:nvSpPr>
        <p:spPr>
          <a:xfrm>
            <a:off x="-68905" y="5697694"/>
            <a:ext cx="3563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rPr>
              <a:t>150 </a:t>
            </a:r>
            <a:r>
              <a:rPr kumimoji="0" lang="en-IE" sz="1800" b="0" i="0" u="none" strike="noStrike" kern="1200" cap="none" spc="0" normalizeH="0" baseline="0" noProof="0" dirty="0" err="1">
                <a:ln>
                  <a:noFill/>
                </a:ln>
                <a:solidFill>
                  <a:srgbClr val="003399"/>
                </a:solidFill>
                <a:effectLst/>
                <a:uLnTx/>
                <a:uFillTx/>
                <a:latin typeface="Arial" panose="020B0604020202020204" pitchFamily="34" charset="0"/>
                <a:ea typeface="+mn-ea"/>
                <a:cs typeface="Arial" panose="020B0604020202020204" pitchFamily="34" charset="0"/>
              </a:rPr>
              <a:t>Signataires</a:t>
            </a:r>
            <a:endParaRPr kumimoji="0" lang="en-IE" sz="1800" b="0" i="0" u="none" strike="noStrike" kern="120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B72BAF24-E18B-43E4-5544-728C85E36D11}"/>
              </a:ext>
            </a:extLst>
          </p:cNvPr>
          <p:cNvCxnSpPr>
            <a:cxnSpLocks/>
          </p:cNvCxnSpPr>
          <p:nvPr/>
        </p:nvCxnSpPr>
        <p:spPr>
          <a:xfrm>
            <a:off x="3782231" y="2003876"/>
            <a:ext cx="26545" cy="425822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10FDE84A-6754-9F7B-9A69-384421CB3705}"/>
              </a:ext>
            </a:extLst>
          </p:cNvPr>
          <p:cNvCxnSpPr>
            <a:cxnSpLocks/>
          </p:cNvCxnSpPr>
          <p:nvPr/>
        </p:nvCxnSpPr>
        <p:spPr>
          <a:xfrm>
            <a:off x="8038353" y="1969443"/>
            <a:ext cx="0" cy="429265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F0A52526-1F68-1723-5DB4-9C3856FC1FF7}"/>
              </a:ext>
            </a:extLst>
          </p:cNvPr>
          <p:cNvSpPr txBox="1"/>
          <p:nvPr/>
        </p:nvSpPr>
        <p:spPr>
          <a:xfrm>
            <a:off x="5075400" y="6534784"/>
            <a:ext cx="60489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sym typeface="Wingdings" panose="05000000000000000000" pitchFamily="2" charset="2"/>
              </a:rPr>
              <a:t> follow-ups in the pipeline </a:t>
            </a:r>
            <a:endParaRPr kumimoji="0" lang="en-IE" sz="1800" b="0" i="0" u="none" strike="noStrike" kern="1200" cap="none" spc="0" normalizeH="0" baseline="0" noProof="0" dirty="0">
              <a:ln>
                <a:noFill/>
              </a:ln>
              <a:solidFill>
                <a:srgbClr val="2C2C2C"/>
              </a:solidFill>
              <a:effectLst/>
              <a:uLnTx/>
              <a:uFillTx/>
              <a:latin typeface="Segoe UI"/>
              <a:ea typeface="+mn-ea"/>
              <a:cs typeface="+mn-cs"/>
            </a:endParaRPr>
          </a:p>
        </p:txBody>
      </p:sp>
      <p:sp>
        <p:nvSpPr>
          <p:cNvPr id="5" name="Title 1">
            <a:extLst>
              <a:ext uri="{FF2B5EF4-FFF2-40B4-BE49-F238E27FC236}">
                <a16:creationId xmlns:a16="http://schemas.microsoft.com/office/drawing/2014/main" id="{5BDD4D2B-DCBB-DBC4-0A16-45DBAEC4512F}"/>
              </a:ext>
            </a:extLst>
          </p:cNvPr>
          <p:cNvSpPr txBox="1">
            <a:spLocks/>
          </p:cNvSpPr>
          <p:nvPr/>
        </p:nvSpPr>
        <p:spPr>
          <a:xfrm>
            <a:off x="487360" y="871737"/>
            <a:ext cx="11045707" cy="640353"/>
          </a:xfrm>
          <a:prstGeom prst="rect">
            <a:avLst/>
          </a:prstGeom>
        </p:spPr>
        <p:txBody>
          <a:bodyPr>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r>
              <a:rPr lang="en-GB" dirty="0"/>
              <a:t>2. Support aux regions -</a:t>
            </a:r>
            <a:r>
              <a:rPr lang="en-US" sz="3200" dirty="0">
                <a:latin typeface="Arial"/>
                <a:cs typeface="Arial"/>
              </a:rPr>
              <a:t> </a:t>
            </a:r>
            <a:r>
              <a:rPr lang="en-US" sz="3200" dirty="0">
                <a:solidFill>
                  <a:schemeClr val="bg1"/>
                </a:solidFill>
                <a:highlight>
                  <a:srgbClr val="164092"/>
                </a:highlight>
                <a:latin typeface="Arial"/>
                <a:cs typeface="Arial"/>
              </a:rPr>
              <a:t>France</a:t>
            </a:r>
            <a:endParaRPr lang="en-GB" dirty="0"/>
          </a:p>
        </p:txBody>
      </p:sp>
      <p:sp>
        <p:nvSpPr>
          <p:cNvPr id="7" name="Rectangle: Rounded Corners 6">
            <a:extLst>
              <a:ext uri="{FF2B5EF4-FFF2-40B4-BE49-F238E27FC236}">
                <a16:creationId xmlns:a16="http://schemas.microsoft.com/office/drawing/2014/main" id="{922305DA-ABDE-247D-6043-069F2B0CBFD7}"/>
              </a:ext>
            </a:extLst>
          </p:cNvPr>
          <p:cNvSpPr/>
          <p:nvPr/>
        </p:nvSpPr>
        <p:spPr>
          <a:xfrm>
            <a:off x="4369504" y="4302314"/>
            <a:ext cx="3381133" cy="1274486"/>
          </a:xfrm>
          <a:prstGeom prst="roundRect">
            <a:avLst/>
          </a:prstGeom>
          <a:solidFill>
            <a:srgbClr val="003399">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latin typeface="Arial" panose="020B0604020202020204" pitchFamily="34" charset="0"/>
                <a:cs typeface="Arial" panose="020B0604020202020204" pitchFamily="34" charset="0"/>
              </a:rPr>
              <a:t>Département du Nord</a:t>
            </a:r>
          </a:p>
          <a:p>
            <a:pPr algn="ctr"/>
            <a:r>
              <a:rPr lang="en-IE" sz="2000" dirty="0">
                <a:solidFill>
                  <a:schemeClr val="tx1"/>
                </a:solidFill>
                <a:latin typeface="Arial" panose="020B0604020202020204" pitchFamily="34" charset="0"/>
                <a:cs typeface="Arial" panose="020B0604020202020204" pitchFamily="34" charset="0"/>
              </a:rPr>
              <a:t>La Réunion</a:t>
            </a:r>
          </a:p>
          <a:p>
            <a:pPr algn="ctr"/>
            <a:r>
              <a:rPr lang="en-IE" sz="2000" dirty="0">
                <a:solidFill>
                  <a:schemeClr val="tx1"/>
                </a:solidFill>
                <a:latin typeface="Arial" panose="020B0604020202020204" pitchFamily="34" charset="0"/>
                <a:cs typeface="Arial" panose="020B0604020202020204" pitchFamily="34" charset="0"/>
              </a:rPr>
              <a:t>Hauts-de-France </a:t>
            </a:r>
            <a:endParaRPr lang="en-IE" sz="12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6D843A0B-F6FC-B2FE-FC3F-0BC6517BF2E7}"/>
              </a:ext>
            </a:extLst>
          </p:cNvPr>
          <p:cNvSpPr/>
          <p:nvPr/>
        </p:nvSpPr>
        <p:spPr>
          <a:xfrm>
            <a:off x="8213559" y="4316697"/>
            <a:ext cx="3381133" cy="1274486"/>
          </a:xfrm>
          <a:prstGeom prst="roundRect">
            <a:avLst/>
          </a:prstGeom>
          <a:solidFill>
            <a:srgbClr val="003399">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latin typeface="Arial" panose="020B0604020202020204" pitchFamily="34" charset="0"/>
                <a:cs typeface="Arial" panose="020B0604020202020204" pitchFamily="34" charset="0"/>
              </a:rPr>
              <a:t>Normandie</a:t>
            </a:r>
          </a:p>
          <a:p>
            <a:pPr algn="ctr"/>
            <a:r>
              <a:rPr lang="en-IE" sz="2000" dirty="0">
                <a:solidFill>
                  <a:schemeClr val="tx1"/>
                </a:solidFill>
                <a:latin typeface="Arial" panose="020B0604020202020204" pitchFamily="34" charset="0"/>
                <a:cs typeface="Arial" panose="020B0604020202020204" pitchFamily="34" charset="0"/>
              </a:rPr>
              <a:t>Ile de France</a:t>
            </a:r>
            <a:endParaRPr lang="en-IE" sz="1200" dirty="0">
              <a:solidFill>
                <a:schemeClr val="tx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4E9563B-4110-048A-A0F9-90D4D84EDB9D}"/>
              </a:ext>
            </a:extLst>
          </p:cNvPr>
          <p:cNvSpPr/>
          <p:nvPr/>
        </p:nvSpPr>
        <p:spPr>
          <a:xfrm>
            <a:off x="313495" y="3897507"/>
            <a:ext cx="3381133" cy="1708361"/>
          </a:xfrm>
          <a:prstGeom prst="roundRect">
            <a:avLst/>
          </a:prstGeom>
          <a:solidFill>
            <a:srgbClr val="003399">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solidFill>
                  <a:schemeClr val="tx1"/>
                </a:solidFill>
                <a:latin typeface="Arial" panose="020B0604020202020204" pitchFamily="34" charset="0"/>
                <a:cs typeface="Arial" panose="020B0604020202020204" pitchFamily="34" charset="0"/>
              </a:rPr>
              <a:t>15 </a:t>
            </a:r>
            <a:r>
              <a:rPr lang="en-IE" sz="2000" b="1" dirty="0" err="1">
                <a:solidFill>
                  <a:schemeClr val="tx1"/>
                </a:solidFill>
                <a:latin typeface="Arial" panose="020B0604020202020204" pitchFamily="34" charset="0"/>
                <a:cs typeface="Arial" panose="020B0604020202020204" pitchFamily="34" charset="0"/>
              </a:rPr>
              <a:t>Signataires</a:t>
            </a:r>
            <a:r>
              <a:rPr lang="en-IE" sz="2000" b="1" dirty="0">
                <a:solidFill>
                  <a:schemeClr val="tx1"/>
                </a:solidFill>
                <a:latin typeface="Arial" panose="020B0604020202020204" pitchFamily="34" charset="0"/>
                <a:cs typeface="Arial" panose="020B0604020202020204" pitchFamily="34" charset="0"/>
              </a:rPr>
              <a:t> </a:t>
            </a:r>
            <a:r>
              <a:rPr lang="en-IE" sz="2000" b="1" dirty="0" err="1">
                <a:solidFill>
                  <a:schemeClr val="tx1"/>
                </a:solidFill>
                <a:latin typeface="Arial" panose="020B0604020202020204" pitchFamily="34" charset="0"/>
                <a:cs typeface="Arial" panose="020B0604020202020204" pitchFamily="34" charset="0"/>
              </a:rPr>
              <a:t>incl</a:t>
            </a:r>
            <a:r>
              <a:rPr lang="en-IE" sz="2000" b="1" dirty="0">
                <a:solidFill>
                  <a:schemeClr val="tx1"/>
                </a:solidFill>
                <a:latin typeface="Arial" panose="020B0604020202020204" pitchFamily="34" charset="0"/>
                <a:cs typeface="Arial" panose="020B0604020202020204" pitchFamily="34" charset="0"/>
              </a:rPr>
              <a:t> </a:t>
            </a:r>
            <a:br>
              <a:rPr lang="en-IE" sz="2000" dirty="0">
                <a:solidFill>
                  <a:schemeClr val="tx1"/>
                </a:solidFill>
                <a:latin typeface="Arial" panose="020B0604020202020204" pitchFamily="34" charset="0"/>
                <a:cs typeface="Arial" panose="020B0604020202020204" pitchFamily="34" charset="0"/>
              </a:rPr>
            </a:br>
            <a:r>
              <a:rPr lang="en-IE" sz="2000" i="1" dirty="0">
                <a:solidFill>
                  <a:schemeClr val="tx1"/>
                </a:solidFill>
                <a:latin typeface="Arial" panose="020B0604020202020204" pitchFamily="34" charset="0"/>
                <a:cs typeface="Arial" panose="020B0604020202020204" pitchFamily="34" charset="0"/>
              </a:rPr>
              <a:t>Bordeau, Paris, Lyon, Strasbourg, Occitanie, Nouvelle Aquitaine, Hauts de France</a:t>
            </a:r>
            <a:endParaRPr lang="en-IE" sz="2000" dirty="0">
              <a:solidFill>
                <a:schemeClr val="tx1"/>
              </a:solidFill>
              <a:latin typeface="Arial" panose="020B0604020202020204" pitchFamily="34" charset="0"/>
              <a:cs typeface="Arial" panose="020B0604020202020204" pitchFamily="34" charset="0"/>
            </a:endParaRPr>
          </a:p>
          <a:p>
            <a:pPr algn="ctr"/>
            <a:endParaRPr lang="en-IE"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83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58E0-9AD6-70D2-33C4-E8D7D08E4D07}"/>
            </a:ext>
          </a:extLst>
        </p:cNvPr>
        <p:cNvGrpSpPr/>
        <p:nvPr/>
      </p:nvGrpSpPr>
      <p:grpSpPr>
        <a:xfrm>
          <a:off x="0" y="0"/>
          <a:ext cx="0" cy="0"/>
          <a:chOff x="0" y="0"/>
          <a:chExt cx="0" cy="0"/>
        </a:xfrm>
      </p:grpSpPr>
      <p:sp>
        <p:nvSpPr>
          <p:cNvPr id="146" name="Lorem ipsum dolor sit amet, consectetur adipiscing elit. Vivamus suscipit finibus mi nec scelerisque. Aliquam finibus dolor eget ipsum dapibus ultricies.…">
            <a:extLst>
              <a:ext uri="{FF2B5EF4-FFF2-40B4-BE49-F238E27FC236}">
                <a16:creationId xmlns:a16="http://schemas.microsoft.com/office/drawing/2014/main" id="{0A54A091-34A3-08B6-F60F-8C239FB2A20D}"/>
              </a:ext>
            </a:extLst>
          </p:cNvPr>
          <p:cNvSpPr txBox="1"/>
          <p:nvPr/>
        </p:nvSpPr>
        <p:spPr>
          <a:xfrm>
            <a:off x="155265" y="2131661"/>
            <a:ext cx="10754035" cy="41910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B9A4D94-70D5-D5EC-5953-E1949AD29518}"/>
              </a:ext>
            </a:extLst>
          </p:cNvPr>
          <p:cNvSpPr txBox="1"/>
          <p:nvPr/>
        </p:nvSpPr>
        <p:spPr>
          <a:xfrm>
            <a:off x="434530" y="1208514"/>
            <a:ext cx="111743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Qu’est-ce</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qu’un</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hub national</a:t>
            </a:r>
          </a:p>
        </p:txBody>
      </p:sp>
      <p:sp>
        <p:nvSpPr>
          <p:cNvPr id="6" name="Content Placeholder 5">
            <a:extLst>
              <a:ext uri="{FF2B5EF4-FFF2-40B4-BE49-F238E27FC236}">
                <a16:creationId xmlns:a16="http://schemas.microsoft.com/office/drawing/2014/main" id="{4D8695ED-7333-EACF-07B5-47E801D610BB}"/>
              </a:ext>
            </a:extLst>
          </p:cNvPr>
          <p:cNvSpPr>
            <a:spLocks noGrp="1"/>
          </p:cNvSpPr>
          <p:nvPr>
            <p:ph idx="1"/>
          </p:nvPr>
        </p:nvSpPr>
        <p:spPr>
          <a:xfrm>
            <a:off x="278101" y="1670179"/>
            <a:ext cx="6241969" cy="4311206"/>
          </a:xfrm>
        </p:spPr>
        <p:txBody>
          <a:bodyPr/>
          <a:lstStyle/>
          <a:p>
            <a:pPr marL="342900" lvl="0" indent="-342900">
              <a:lnSpc>
                <a:spcPct val="100000"/>
              </a:lnSpc>
              <a:spcBef>
                <a:spcPts val="0"/>
              </a:spcBef>
              <a:buClrTx/>
              <a:defRPr/>
            </a:pPr>
            <a:r>
              <a:rPr lang="fr-FR" sz="2400" dirty="0">
                <a:solidFill>
                  <a:prstClr val="black"/>
                </a:solidFill>
              </a:rPr>
              <a:t>Structure nationale, flexible, agile et légère</a:t>
            </a:r>
          </a:p>
          <a:p>
            <a:pPr marL="342900" lvl="0" indent="-342900">
              <a:lnSpc>
                <a:spcPct val="100000"/>
              </a:lnSpc>
              <a:spcBef>
                <a:spcPts val="0"/>
              </a:spcBef>
              <a:buClrTx/>
              <a:defRPr/>
            </a:pPr>
            <a:r>
              <a:rPr lang="fr-FR" sz="2400" dirty="0">
                <a:solidFill>
                  <a:prstClr val="black"/>
                </a:solidFill>
              </a:rPr>
              <a:t>avec des représentants des principales autorités nationales, régionales et locales et d'autres parties prenantes</a:t>
            </a:r>
          </a:p>
          <a:p>
            <a:pPr marL="0" lvl="0" indent="0">
              <a:lnSpc>
                <a:spcPct val="100000"/>
              </a:lnSpc>
              <a:spcBef>
                <a:spcPts val="0"/>
              </a:spcBef>
              <a:buClrTx/>
              <a:buNone/>
              <a:defRPr/>
            </a:pPr>
            <a:r>
              <a:rPr lang="fr-FR" sz="2400" b="1" dirty="0" err="1">
                <a:solidFill>
                  <a:prstClr val="black"/>
                </a:solidFill>
              </a:rPr>
              <a:t>Role</a:t>
            </a:r>
            <a:endParaRPr lang="fr-FR" sz="2400" b="1" dirty="0">
              <a:solidFill>
                <a:prstClr val="black"/>
              </a:solidFill>
            </a:endParaRPr>
          </a:p>
          <a:p>
            <a:pPr marL="342900" lvl="0" indent="-342900">
              <a:lnSpc>
                <a:spcPct val="100000"/>
              </a:lnSpc>
              <a:spcBef>
                <a:spcPts val="0"/>
              </a:spcBef>
              <a:buClrTx/>
              <a:defRPr/>
            </a:pPr>
            <a:r>
              <a:rPr lang="fr-FR" sz="2400" dirty="0">
                <a:solidFill>
                  <a:prstClr val="black"/>
                </a:solidFill>
              </a:rPr>
              <a:t>Favorise l'intégration et la cohérence de l'adaptation au changement climatique</a:t>
            </a:r>
          </a:p>
          <a:p>
            <a:pPr marL="342900" lvl="0" indent="-342900">
              <a:lnSpc>
                <a:spcPct val="100000"/>
              </a:lnSpc>
              <a:spcBef>
                <a:spcPts val="0"/>
              </a:spcBef>
              <a:buClrTx/>
              <a:defRPr/>
            </a:pPr>
            <a:r>
              <a:rPr lang="fr-FR" sz="2400" dirty="0">
                <a:solidFill>
                  <a:prstClr val="black"/>
                </a:solidFill>
              </a:rPr>
              <a:t>Organise l'apprentissage par les pairs (jumelage)</a:t>
            </a:r>
          </a:p>
          <a:p>
            <a:pPr marL="342900" lvl="0" indent="-342900">
              <a:lnSpc>
                <a:spcPct val="100000"/>
              </a:lnSpc>
              <a:spcBef>
                <a:spcPts val="0"/>
              </a:spcBef>
              <a:buClrTx/>
              <a:defRPr/>
            </a:pPr>
            <a:r>
              <a:rPr lang="fr-FR" sz="2400" dirty="0" err="1">
                <a:solidFill>
                  <a:prstClr val="black"/>
                </a:solidFill>
                <a:highlight>
                  <a:srgbClr val="FFFF00"/>
                </a:highlight>
              </a:rPr>
              <a:t>Transfére</a:t>
            </a:r>
            <a:r>
              <a:rPr lang="fr-FR" sz="2400" dirty="0">
                <a:solidFill>
                  <a:prstClr val="black"/>
                </a:solidFill>
                <a:highlight>
                  <a:srgbClr val="FFFF00"/>
                </a:highlight>
              </a:rPr>
              <a:t> les solutions de la Mission à de nouveaux publics</a:t>
            </a:r>
            <a:endParaRPr lang="en-IE" sz="2400" dirty="0">
              <a:solidFill>
                <a:prstClr val="black"/>
              </a:solidFill>
              <a:highlight>
                <a:srgbClr val="FFFF00"/>
              </a:highlight>
            </a:endParaRPr>
          </a:p>
          <a:p>
            <a:pPr marL="342900" lvl="0" indent="-342900">
              <a:lnSpc>
                <a:spcPct val="100000"/>
              </a:lnSpc>
              <a:spcBef>
                <a:spcPts val="0"/>
              </a:spcBef>
              <a:buClrTx/>
              <a:defRPr/>
            </a:pPr>
            <a:endParaRPr lang="en-GB" sz="2400" b="1" dirty="0">
              <a:solidFill>
                <a:srgbClr val="000000"/>
              </a:solidFill>
            </a:endParaRPr>
          </a:p>
          <a:p>
            <a:endParaRPr lang="en-IE" sz="2400" dirty="0"/>
          </a:p>
        </p:txBody>
      </p:sp>
      <p:sp>
        <p:nvSpPr>
          <p:cNvPr id="8" name="Title 4">
            <a:extLst>
              <a:ext uri="{FF2B5EF4-FFF2-40B4-BE49-F238E27FC236}">
                <a16:creationId xmlns:a16="http://schemas.microsoft.com/office/drawing/2014/main" id="{35604665-5E66-8AAD-EF7D-3CADCCAF4E81}"/>
              </a:ext>
            </a:extLst>
          </p:cNvPr>
          <p:cNvSpPr txBox="1">
            <a:spLocks/>
          </p:cNvSpPr>
          <p:nvPr/>
        </p:nvSpPr>
        <p:spPr>
          <a:xfrm>
            <a:off x="331109" y="252433"/>
            <a:ext cx="7157512" cy="915967"/>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3. Hubs </a:t>
            </a:r>
            <a:r>
              <a:rPr kumimoji="0" lang="en-GB" sz="36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nationaux</a:t>
            </a:r>
            <a:r>
              <a:rPr kumimoji="0" lang="en-GB" sz="36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kumimoji="0" lang="en-GB" sz="36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d’adaptation</a:t>
            </a:r>
            <a:endParaRPr kumimoji="0" lang="en-IE" sz="35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2958ADFB-6005-FC05-D4FF-B2575AF15777}"/>
              </a:ext>
            </a:extLst>
          </p:cNvPr>
          <p:cNvPicPr>
            <a:picLocks noChangeAspect="1"/>
          </p:cNvPicPr>
          <p:nvPr/>
        </p:nvPicPr>
        <p:blipFill>
          <a:blip r:embed="rId2"/>
          <a:stretch>
            <a:fillRect/>
          </a:stretch>
        </p:blipFill>
        <p:spPr>
          <a:xfrm>
            <a:off x="6295724" y="1870319"/>
            <a:ext cx="5313179" cy="4137881"/>
          </a:xfrm>
          <a:prstGeom prst="rect">
            <a:avLst/>
          </a:prstGeom>
        </p:spPr>
      </p:pic>
      <p:sp>
        <p:nvSpPr>
          <p:cNvPr id="11" name="TextBox 10">
            <a:extLst>
              <a:ext uri="{FF2B5EF4-FFF2-40B4-BE49-F238E27FC236}">
                <a16:creationId xmlns:a16="http://schemas.microsoft.com/office/drawing/2014/main" id="{D7A1EACA-3C94-B979-807A-CF3870B02FE2}"/>
              </a:ext>
            </a:extLst>
          </p:cNvPr>
          <p:cNvSpPr txBox="1"/>
          <p:nvPr/>
        </p:nvSpPr>
        <p:spPr>
          <a:xfrm>
            <a:off x="8163339" y="5790505"/>
            <a:ext cx="32467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rgbClr val="2C2C2C"/>
                </a:solidFill>
                <a:effectLst/>
                <a:uLnTx/>
                <a:uFillTx/>
                <a:latin typeface="Segoe UI"/>
                <a:ea typeface="+mn-ea"/>
                <a:cs typeface="+mn-cs"/>
              </a:rPr>
              <a:t>Designed by </a:t>
            </a:r>
            <a:r>
              <a:rPr kumimoji="0" lang="en-IE" sz="1200" b="0" i="0" u="none" strike="noStrike" kern="1200" cap="none" spc="0" normalizeH="0" baseline="0" noProof="0" err="1">
                <a:ln>
                  <a:noFill/>
                </a:ln>
                <a:solidFill>
                  <a:srgbClr val="2C2C2C"/>
                </a:solidFill>
                <a:effectLst/>
                <a:uLnTx/>
                <a:uFillTx/>
                <a:latin typeface="Segoe UI"/>
                <a:ea typeface="+mn-ea"/>
                <a:cs typeface="+mn-cs"/>
              </a:rPr>
              <a:t>Freepik</a:t>
            </a:r>
            <a:endParaRPr kumimoji="0" lang="en-IE" sz="1200" b="0" i="0" u="none" strike="noStrike" kern="1200" cap="none" spc="0" normalizeH="0" baseline="0" noProof="0">
              <a:ln>
                <a:noFill/>
              </a:ln>
              <a:solidFill>
                <a:srgbClr val="2C2C2C"/>
              </a:solidFill>
              <a:effectLst/>
              <a:uLnTx/>
              <a:uFillTx/>
              <a:latin typeface="Segoe UI"/>
              <a:ea typeface="+mn-ea"/>
              <a:cs typeface="+mn-cs"/>
            </a:endParaRPr>
          </a:p>
        </p:txBody>
      </p:sp>
      <p:sp>
        <p:nvSpPr>
          <p:cNvPr id="4" name="TextBox 3">
            <a:extLst>
              <a:ext uri="{FF2B5EF4-FFF2-40B4-BE49-F238E27FC236}">
                <a16:creationId xmlns:a16="http://schemas.microsoft.com/office/drawing/2014/main" id="{EFFC8839-4ABF-4A5F-273A-80CBBCCC0555}"/>
              </a:ext>
            </a:extLst>
          </p:cNvPr>
          <p:cNvSpPr txBox="1"/>
          <p:nvPr/>
        </p:nvSpPr>
        <p:spPr>
          <a:xfrm>
            <a:off x="1447800" y="6399416"/>
            <a:ext cx="9047922" cy="400110"/>
          </a:xfrm>
          <a:prstGeom prst="rect">
            <a:avLst/>
          </a:prstGeom>
          <a:noFill/>
        </p:spPr>
        <p:txBody>
          <a:bodyPr wrap="square">
            <a:spAutoFit/>
          </a:bodyPr>
          <a:lstStyle/>
          <a:p>
            <a:r>
              <a:rPr lang="en-US" sz="2000" dirty="0">
                <a:solidFill>
                  <a:schemeClr val="bg1"/>
                </a:solidFill>
                <a:highlight>
                  <a:srgbClr val="164092"/>
                </a:highlight>
                <a:latin typeface="Arial"/>
                <a:cs typeface="Arial"/>
              </a:rPr>
              <a:t>France: </a:t>
            </a:r>
            <a:r>
              <a:rPr lang="en-US" sz="2000" dirty="0" err="1">
                <a:solidFill>
                  <a:schemeClr val="accent1"/>
                </a:solidFill>
                <a:latin typeface="Arial"/>
                <a:cs typeface="Arial"/>
              </a:rPr>
              <a:t>mené</a:t>
            </a:r>
            <a:r>
              <a:rPr lang="en-US" sz="2000" dirty="0">
                <a:solidFill>
                  <a:schemeClr val="accent1"/>
                </a:solidFill>
                <a:latin typeface="Arial"/>
                <a:cs typeface="Arial"/>
              </a:rPr>
              <a:t> par CEREMA, qui  </a:t>
            </a:r>
            <a:r>
              <a:rPr lang="en-US" sz="2000" dirty="0" err="1">
                <a:solidFill>
                  <a:schemeClr val="accent1"/>
                </a:solidFill>
                <a:latin typeface="Arial"/>
                <a:cs typeface="Arial"/>
              </a:rPr>
              <a:t>gère</a:t>
            </a:r>
            <a:r>
              <a:rPr lang="en-US" sz="2000" dirty="0">
                <a:solidFill>
                  <a:schemeClr val="accent1"/>
                </a:solidFill>
                <a:latin typeface="Arial"/>
                <a:cs typeface="Arial"/>
              </a:rPr>
              <a:t> la mission </a:t>
            </a:r>
            <a:r>
              <a:rPr lang="en-US" sz="2000" dirty="0" err="1">
                <a:solidFill>
                  <a:schemeClr val="accent1"/>
                </a:solidFill>
                <a:latin typeface="Arial"/>
                <a:cs typeface="Arial"/>
              </a:rPr>
              <a:t>francaise</a:t>
            </a:r>
            <a:r>
              <a:rPr lang="en-US" sz="2000" dirty="0">
                <a:solidFill>
                  <a:schemeClr val="accent1"/>
                </a:solidFill>
                <a:latin typeface="Arial"/>
                <a:cs typeface="Arial"/>
              </a:rPr>
              <a:t> </a:t>
            </a:r>
            <a:r>
              <a:rPr lang="en-US" sz="2000" dirty="0" err="1">
                <a:solidFill>
                  <a:schemeClr val="accent1"/>
                </a:solidFill>
                <a:latin typeface="Arial"/>
                <a:cs typeface="Arial"/>
              </a:rPr>
              <a:t>d’adaptation</a:t>
            </a:r>
            <a:endParaRPr lang="en-IE" sz="2000" dirty="0">
              <a:solidFill>
                <a:schemeClr val="accent1"/>
              </a:solidFill>
            </a:endParaRPr>
          </a:p>
        </p:txBody>
      </p:sp>
    </p:spTree>
    <p:extLst>
      <p:ext uri="{BB962C8B-B14F-4D97-AF65-F5344CB8AC3E}">
        <p14:creationId xmlns:p14="http://schemas.microsoft.com/office/powerpoint/2010/main" val="1490517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7ACF-D50E-189B-09AC-8DBCF7E88121}"/>
              </a:ext>
            </a:extLst>
          </p:cNvPr>
          <p:cNvSpPr>
            <a:spLocks noGrp="1"/>
          </p:cNvSpPr>
          <p:nvPr>
            <p:ph type="title"/>
          </p:nvPr>
        </p:nvSpPr>
        <p:spPr/>
        <p:txBody>
          <a:bodyPr/>
          <a:lstStyle/>
          <a:p>
            <a:r>
              <a:rPr lang="en-IE" dirty="0"/>
              <a:t>Agenda</a:t>
            </a:r>
          </a:p>
        </p:txBody>
      </p:sp>
      <p:sp>
        <p:nvSpPr>
          <p:cNvPr id="3" name="Content Placeholder 2">
            <a:extLst>
              <a:ext uri="{FF2B5EF4-FFF2-40B4-BE49-F238E27FC236}">
                <a16:creationId xmlns:a16="http://schemas.microsoft.com/office/drawing/2014/main" id="{9F78CA79-32BA-5361-67C7-5433FDF87DDA}"/>
              </a:ext>
            </a:extLst>
          </p:cNvPr>
          <p:cNvSpPr>
            <a:spLocks noGrp="1"/>
          </p:cNvSpPr>
          <p:nvPr>
            <p:ph idx="1"/>
          </p:nvPr>
        </p:nvSpPr>
        <p:spPr/>
        <p:txBody>
          <a:bodyPr/>
          <a:lstStyle/>
          <a:p>
            <a:r>
              <a:rPr lang="en-IE" dirty="0"/>
              <a:t>Adaptation au </a:t>
            </a:r>
            <a:r>
              <a:rPr lang="en-IE" dirty="0" err="1"/>
              <a:t>changement</a:t>
            </a:r>
            <a:r>
              <a:rPr lang="en-IE" dirty="0"/>
              <a:t> </a:t>
            </a:r>
            <a:r>
              <a:rPr lang="en-IE" dirty="0" err="1"/>
              <a:t>climatique</a:t>
            </a:r>
            <a:r>
              <a:rPr lang="en-IE" dirty="0"/>
              <a:t> – </a:t>
            </a:r>
            <a:r>
              <a:rPr lang="en-IE" dirty="0" err="1"/>
              <a:t>contexte</a:t>
            </a:r>
            <a:r>
              <a:rPr lang="en-IE" dirty="0"/>
              <a:t> politique </a:t>
            </a:r>
            <a:r>
              <a:rPr lang="en-IE" dirty="0" err="1"/>
              <a:t>européen</a:t>
            </a:r>
            <a:r>
              <a:rPr lang="en-IE" dirty="0"/>
              <a:t> </a:t>
            </a:r>
          </a:p>
          <a:p>
            <a:r>
              <a:rPr lang="en-IE" dirty="0"/>
              <a:t>Mission </a:t>
            </a:r>
            <a:r>
              <a:rPr lang="en-IE" dirty="0" err="1"/>
              <a:t>européenne</a:t>
            </a:r>
            <a:r>
              <a:rPr lang="en-IE" dirty="0"/>
              <a:t> </a:t>
            </a:r>
            <a:r>
              <a:rPr lang="en-IE" dirty="0" err="1"/>
              <a:t>d’adaptation</a:t>
            </a:r>
            <a:endParaRPr lang="en-IE" dirty="0"/>
          </a:p>
          <a:p>
            <a:r>
              <a:rPr lang="en-IE" dirty="0"/>
              <a:t>Discussion </a:t>
            </a:r>
          </a:p>
        </p:txBody>
      </p:sp>
    </p:spTree>
    <p:extLst>
      <p:ext uri="{BB962C8B-B14F-4D97-AF65-F5344CB8AC3E}">
        <p14:creationId xmlns:p14="http://schemas.microsoft.com/office/powerpoint/2010/main" val="2776593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D3436-B89B-F141-151F-0EA961CB2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6757A-DBFE-8342-FAD9-1FF4D82B100B}"/>
              </a:ext>
            </a:extLst>
          </p:cNvPr>
          <p:cNvSpPr>
            <a:spLocks noGrp="1"/>
          </p:cNvSpPr>
          <p:nvPr>
            <p:ph type="title"/>
          </p:nvPr>
        </p:nvSpPr>
        <p:spPr>
          <a:xfrm>
            <a:off x="338552" y="922864"/>
            <a:ext cx="11045707" cy="752049"/>
          </a:xfrm>
        </p:spPr>
        <p:txBody>
          <a:bodyPr/>
          <a:lstStyle/>
          <a:p>
            <a:r>
              <a:rPr lang="en-IE" dirty="0"/>
              <a:t>4. </a:t>
            </a:r>
            <a:r>
              <a:rPr lang="en-IE" dirty="0" err="1"/>
              <a:t>Projets</a:t>
            </a:r>
            <a:r>
              <a:rPr lang="en-IE" dirty="0"/>
              <a:t> de recherche</a:t>
            </a:r>
          </a:p>
        </p:txBody>
      </p:sp>
      <p:sp>
        <p:nvSpPr>
          <p:cNvPr id="10" name="TextBox 9">
            <a:extLst>
              <a:ext uri="{FF2B5EF4-FFF2-40B4-BE49-F238E27FC236}">
                <a16:creationId xmlns:a16="http://schemas.microsoft.com/office/drawing/2014/main" id="{C6F3D80A-63A5-079D-E2AB-997111D25448}"/>
              </a:ext>
            </a:extLst>
          </p:cNvPr>
          <p:cNvSpPr txBox="1"/>
          <p:nvPr/>
        </p:nvSpPr>
        <p:spPr>
          <a:xfrm>
            <a:off x="338552" y="1594433"/>
            <a:ext cx="118534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Créent de la nouvelle connaissance indispensable aux efforts d’adaptation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rgbClr val="2C2C2C"/>
              </a:solidFill>
              <a:latin typeface="Arial" panose="020B0604020202020204" pitchFamily="34" charset="0"/>
              <a:cs typeface="Arial" panose="020B0604020202020204" pitchFamily="34" charset="0"/>
            </a:endParaRPr>
          </a:p>
        </p:txBody>
      </p:sp>
      <p:sp>
        <p:nvSpPr>
          <p:cNvPr id="35" name="Content Placeholder 34">
            <a:extLst>
              <a:ext uri="{FF2B5EF4-FFF2-40B4-BE49-F238E27FC236}">
                <a16:creationId xmlns:a16="http://schemas.microsoft.com/office/drawing/2014/main" id="{C8F2BE2D-B5EF-46F8-9785-87B02A7E7AAC}"/>
              </a:ext>
            </a:extLst>
          </p:cNvPr>
          <p:cNvSpPr>
            <a:spLocks noGrp="1"/>
          </p:cNvSpPr>
          <p:nvPr>
            <p:ph idx="1"/>
          </p:nvPr>
        </p:nvSpPr>
        <p:spPr>
          <a:xfrm>
            <a:off x="459328" y="4063238"/>
            <a:ext cx="4332330" cy="2152208"/>
          </a:xfrm>
        </p:spPr>
        <p:txBody>
          <a:bodyPr/>
          <a:lstStyle/>
          <a:p>
            <a:pPr marL="0" indent="0" algn="ctr">
              <a:buNone/>
            </a:pPr>
            <a:endParaRPr lang="en-IE" b="1" dirty="0">
              <a:solidFill>
                <a:srgbClr val="0392CF"/>
              </a:solidFill>
              <a:latin typeface="Lato" panose="020F0502020204030203" pitchFamily="34" charset="0"/>
              <a:ea typeface="Lato" panose="020F0502020204030203" pitchFamily="34" charset="0"/>
              <a:cs typeface="Lato" panose="020F0502020204030203" pitchFamily="34" charset="0"/>
            </a:endParaRPr>
          </a:p>
          <a:p>
            <a:pPr marL="0" lvl="0" indent="0" algn="ctr">
              <a:buNone/>
            </a:pPr>
            <a:endParaRPr lang="en-IE" dirty="0"/>
          </a:p>
          <a:p>
            <a:pPr marL="0" indent="0">
              <a:buNone/>
            </a:pPr>
            <a:endParaRPr lang="en-IE" dirty="0"/>
          </a:p>
        </p:txBody>
      </p:sp>
      <p:pic>
        <p:nvPicPr>
          <p:cNvPr id="3" name="Picture 2">
            <a:extLst>
              <a:ext uri="{FF2B5EF4-FFF2-40B4-BE49-F238E27FC236}">
                <a16:creationId xmlns:a16="http://schemas.microsoft.com/office/drawing/2014/main" id="{B8FD9742-17CF-4C1C-1071-83BC8DBE0EF5}"/>
              </a:ext>
            </a:extLst>
          </p:cNvPr>
          <p:cNvPicPr>
            <a:picLocks noChangeAspect="1"/>
          </p:cNvPicPr>
          <p:nvPr/>
        </p:nvPicPr>
        <p:blipFill>
          <a:blip r:embed="rId2"/>
          <a:stretch>
            <a:fillRect/>
          </a:stretch>
        </p:blipFill>
        <p:spPr>
          <a:xfrm>
            <a:off x="394173" y="2045993"/>
            <a:ext cx="3623528" cy="3874957"/>
          </a:xfrm>
          <a:prstGeom prst="rect">
            <a:avLst/>
          </a:prstGeom>
        </p:spPr>
      </p:pic>
      <p:sp>
        <p:nvSpPr>
          <p:cNvPr id="4" name="Rectangle 3">
            <a:extLst>
              <a:ext uri="{FF2B5EF4-FFF2-40B4-BE49-F238E27FC236}">
                <a16:creationId xmlns:a16="http://schemas.microsoft.com/office/drawing/2014/main" id="{B9D563CF-C8AC-8BB0-5BF3-392579097D63}"/>
              </a:ext>
            </a:extLst>
          </p:cNvPr>
          <p:cNvSpPr/>
          <p:nvPr/>
        </p:nvSpPr>
        <p:spPr>
          <a:xfrm>
            <a:off x="5135109" y="2520079"/>
            <a:ext cx="5700916" cy="2992825"/>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3200" b="1" dirty="0">
                <a:solidFill>
                  <a:srgbClr val="EE4035"/>
                </a:solidFill>
                <a:latin typeface="Lato" panose="020F0502020204030203" pitchFamily="34" charset="0"/>
                <a:ea typeface="Lato" panose="020F0502020204030203" pitchFamily="34" charset="0"/>
                <a:cs typeface="Lato" panose="020F0502020204030203" pitchFamily="34" charset="0"/>
              </a:rPr>
              <a:t>Engagement </a:t>
            </a:r>
            <a:r>
              <a:rPr lang="en-IE" sz="3200" b="1" dirty="0" err="1">
                <a:solidFill>
                  <a:srgbClr val="EE4035"/>
                </a:solidFill>
                <a:latin typeface="Lato" panose="020F0502020204030203" pitchFamily="34" charset="0"/>
                <a:ea typeface="Lato" panose="020F0502020204030203" pitchFamily="34" charset="0"/>
                <a:cs typeface="Lato" panose="020F0502020204030203" pitchFamily="34" charset="0"/>
              </a:rPr>
              <a:t>citoyen</a:t>
            </a:r>
            <a:r>
              <a:rPr lang="en-IE" sz="3200" b="1" dirty="0">
                <a:solidFill>
                  <a:srgbClr val="EE4035"/>
                </a:solidFill>
                <a:latin typeface="Lato" panose="020F0502020204030203" pitchFamily="34" charset="0"/>
                <a:ea typeface="Lato" panose="020F0502020204030203" pitchFamily="34" charset="0"/>
                <a:cs typeface="Lato" panose="020F0502020204030203" pitchFamily="34" charset="0"/>
              </a:rPr>
              <a:t> </a:t>
            </a:r>
            <a:r>
              <a:rPr lang="en-IE" sz="3200" b="1" dirty="0" err="1">
                <a:solidFill>
                  <a:srgbClr val="77BE3E"/>
                </a:solidFill>
                <a:latin typeface="Lato" panose="020F0502020204030203" pitchFamily="34" charset="0"/>
                <a:ea typeface="Lato" panose="020F0502020204030203" pitchFamily="34" charset="0"/>
                <a:cs typeface="Lato" panose="020F0502020204030203" pitchFamily="34" charset="0"/>
              </a:rPr>
              <a:t>Financement</a:t>
            </a:r>
            <a:r>
              <a:rPr lang="en-IE" sz="3200" b="1" dirty="0">
                <a:solidFill>
                  <a:srgbClr val="77BE3E"/>
                </a:solidFill>
                <a:latin typeface="Lato" panose="020F0502020204030203" pitchFamily="34" charset="0"/>
                <a:ea typeface="Lato" panose="020F0502020204030203" pitchFamily="34" charset="0"/>
                <a:cs typeface="Lato" panose="020F0502020204030203" pitchFamily="34" charset="0"/>
              </a:rPr>
              <a:t> de </a:t>
            </a:r>
            <a:r>
              <a:rPr lang="en-IE" sz="3200" b="1" dirty="0" err="1">
                <a:solidFill>
                  <a:srgbClr val="77BE3E"/>
                </a:solidFill>
                <a:latin typeface="Lato" panose="020F0502020204030203" pitchFamily="34" charset="0"/>
                <a:ea typeface="Lato" panose="020F0502020204030203" pitchFamily="34" charset="0"/>
                <a:cs typeface="Lato" panose="020F0502020204030203" pitchFamily="34" charset="0"/>
              </a:rPr>
              <a:t>l’adaptation</a:t>
            </a:r>
            <a:endParaRPr lang="en-IE" sz="3200" b="1" dirty="0">
              <a:solidFill>
                <a:srgbClr val="77BE3E"/>
              </a:solidFill>
              <a:latin typeface="Lato" panose="020F0502020204030203" pitchFamily="34" charset="0"/>
              <a:ea typeface="Lato" panose="020F0502020204030203" pitchFamily="34" charset="0"/>
              <a:cs typeface="Lato" panose="020F0502020204030203" pitchFamily="34" charset="0"/>
            </a:endParaRPr>
          </a:p>
          <a:p>
            <a:pPr algn="ctr"/>
            <a:r>
              <a:rPr lang="en-IE" sz="3200" b="1" dirty="0">
                <a:solidFill>
                  <a:srgbClr val="008541"/>
                </a:solidFill>
                <a:latin typeface="Lato" panose="020F0502020204030203" pitchFamily="34" charset="0"/>
                <a:ea typeface="Lato" panose="020F0502020204030203" pitchFamily="34" charset="0"/>
                <a:cs typeface="Lato" panose="020F0502020204030203" pitchFamily="34" charset="0"/>
              </a:rPr>
              <a:t>Assurances</a:t>
            </a:r>
          </a:p>
          <a:p>
            <a:pPr algn="ctr"/>
            <a:r>
              <a:rPr lang="en-IE" sz="3200" b="1" dirty="0">
                <a:solidFill>
                  <a:srgbClr val="008541"/>
                </a:solidFill>
                <a:latin typeface="Lato" panose="020F0502020204030203" pitchFamily="34" charset="0"/>
                <a:ea typeface="Lato" panose="020F0502020204030203" pitchFamily="34" charset="0"/>
                <a:cs typeface="Lato" panose="020F0502020204030203" pitchFamily="34" charset="0"/>
              </a:rPr>
              <a:t> </a:t>
            </a:r>
            <a:r>
              <a:rPr lang="en-IE" sz="3200" b="1" dirty="0">
                <a:solidFill>
                  <a:srgbClr val="D11141"/>
                </a:solidFill>
                <a:latin typeface="Lato" panose="020F0502020204030203" pitchFamily="34" charset="0"/>
                <a:ea typeface="Lato" panose="020F0502020204030203" pitchFamily="34" charset="0"/>
                <a:cs typeface="Lato" panose="020F0502020204030203" pitchFamily="34" charset="0"/>
              </a:rPr>
              <a:t>Monitoring </a:t>
            </a:r>
          </a:p>
          <a:p>
            <a:pPr algn="ctr"/>
            <a:r>
              <a:rPr lang="en-IE" sz="3200" b="1" dirty="0">
                <a:solidFill>
                  <a:srgbClr val="0392CF"/>
                </a:solidFill>
                <a:latin typeface="Lato" panose="020F0502020204030203" pitchFamily="34" charset="0"/>
                <a:ea typeface="Lato" panose="020F0502020204030203" pitchFamily="34" charset="0"/>
                <a:cs typeface="Lato" panose="020F0502020204030203" pitchFamily="34" charset="0"/>
              </a:rPr>
              <a:t>Infrastructures critiques</a:t>
            </a:r>
            <a:endParaRPr lang="en-IE" sz="3200" b="1" dirty="0">
              <a:solidFill>
                <a:srgbClr val="FFA700"/>
              </a:solidFill>
              <a:latin typeface="Lato" panose="020F0502020204030203" pitchFamily="34" charset="0"/>
              <a:ea typeface="Lato" panose="020F0502020204030203" pitchFamily="34" charset="0"/>
              <a:cs typeface="Lato" panose="020F0502020204030203" pitchFamily="34" charset="0"/>
            </a:endParaRPr>
          </a:p>
          <a:p>
            <a:pPr lvl="0" algn="ctr"/>
            <a:r>
              <a:rPr lang="en-IE" sz="3200" b="1" dirty="0" err="1">
                <a:solidFill>
                  <a:srgbClr val="FFA700"/>
                </a:solidFill>
                <a:latin typeface="Lato" panose="020F0502020204030203" pitchFamily="34" charset="0"/>
                <a:ea typeface="Lato" panose="020F0502020204030203" pitchFamily="34" charset="0"/>
                <a:cs typeface="Lato" panose="020F0502020204030203" pitchFamily="34" charset="0"/>
              </a:rPr>
              <a:t>Approches</a:t>
            </a:r>
            <a:r>
              <a:rPr lang="en-IE" sz="3200" b="1" dirty="0">
                <a:solidFill>
                  <a:srgbClr val="FFA700"/>
                </a:solidFill>
                <a:latin typeface="Lato" panose="020F0502020204030203" pitchFamily="34" charset="0"/>
                <a:ea typeface="Lato" panose="020F0502020204030203" pitchFamily="34" charset="0"/>
                <a:cs typeface="Lato" panose="020F0502020204030203" pitchFamily="34" charset="0"/>
              </a:rPr>
              <a:t> </a:t>
            </a:r>
            <a:r>
              <a:rPr lang="en-IE" sz="3200" b="1" dirty="0" err="1">
                <a:solidFill>
                  <a:srgbClr val="FFA700"/>
                </a:solidFill>
                <a:latin typeface="Lato" panose="020F0502020204030203" pitchFamily="34" charset="0"/>
                <a:ea typeface="Lato" panose="020F0502020204030203" pitchFamily="34" charset="0"/>
                <a:cs typeface="Lato" panose="020F0502020204030203" pitchFamily="34" charset="0"/>
              </a:rPr>
              <a:t>transformatrices</a:t>
            </a:r>
            <a:endParaRPr lang="en-IE" sz="3200" b="1" dirty="0">
              <a:solidFill>
                <a:srgbClr val="FFA7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5997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E45A-E35C-BCB9-63D0-37B7159E0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E1AA6-14CD-6A3C-E85C-67BAB6F971E3}"/>
              </a:ext>
            </a:extLst>
          </p:cNvPr>
          <p:cNvSpPr>
            <a:spLocks noGrp="1"/>
          </p:cNvSpPr>
          <p:nvPr>
            <p:ph type="title"/>
          </p:nvPr>
        </p:nvSpPr>
        <p:spPr>
          <a:xfrm>
            <a:off x="338552" y="922864"/>
            <a:ext cx="11045707" cy="752049"/>
          </a:xfrm>
        </p:spPr>
        <p:txBody>
          <a:bodyPr/>
          <a:lstStyle/>
          <a:p>
            <a:r>
              <a:rPr lang="en-IE" dirty="0"/>
              <a:t>4. </a:t>
            </a:r>
            <a:r>
              <a:rPr lang="en-IE" dirty="0" err="1"/>
              <a:t>Projets</a:t>
            </a:r>
            <a:r>
              <a:rPr lang="en-IE" dirty="0"/>
              <a:t> de recherche -  </a:t>
            </a:r>
            <a:r>
              <a:rPr lang="en-IE" dirty="0" err="1">
                <a:highlight>
                  <a:srgbClr val="E7ECEE"/>
                </a:highlight>
              </a:rPr>
              <a:t>Exemple</a:t>
            </a:r>
            <a:endParaRPr lang="en-IE" dirty="0"/>
          </a:p>
        </p:txBody>
      </p:sp>
      <p:sp>
        <p:nvSpPr>
          <p:cNvPr id="10" name="TextBox 9">
            <a:extLst>
              <a:ext uri="{FF2B5EF4-FFF2-40B4-BE49-F238E27FC236}">
                <a16:creationId xmlns:a16="http://schemas.microsoft.com/office/drawing/2014/main" id="{AE57F3DA-6D4D-96AD-8F92-9A0B553F356E}"/>
              </a:ext>
            </a:extLst>
          </p:cNvPr>
          <p:cNvSpPr txBox="1"/>
          <p:nvPr/>
        </p:nvSpPr>
        <p:spPr>
          <a:xfrm>
            <a:off x="1586500" y="1594433"/>
            <a:ext cx="106054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2C2C2C"/>
                </a:solidFill>
                <a:latin typeface="Arial" panose="020B0604020202020204" pitchFamily="34" charset="0"/>
                <a:cs typeface="Arial" panose="020B0604020202020204" pitchFamily="34" charset="0"/>
              </a:rPr>
              <a:t>Remédier aux lacunes en matière de couverture </a:t>
            </a:r>
            <a:r>
              <a:rPr lang="fr-FR" sz="2400" b="1" dirty="0">
                <a:solidFill>
                  <a:srgbClr val="2C2C2C"/>
                </a:solidFill>
                <a:latin typeface="Arial" panose="020B0604020202020204" pitchFamily="34" charset="0"/>
                <a:cs typeface="Arial" panose="020B0604020202020204" pitchFamily="34" charset="0"/>
              </a:rPr>
              <a:t>d'assurance</a:t>
            </a:r>
            <a:r>
              <a:rPr lang="fr-FR" sz="2400" dirty="0">
                <a:solidFill>
                  <a:srgbClr val="2C2C2C"/>
                </a:solidFill>
                <a:latin typeface="Arial" panose="020B0604020202020204" pitchFamily="34" charset="0"/>
                <a:cs typeface="Arial" panose="020B0604020202020204" pitchFamily="34" charset="0"/>
              </a:rPr>
              <a:t> pour les risques liés à </a:t>
            </a:r>
            <a:r>
              <a:rPr lang="fr-FR" sz="2400" b="1" dirty="0">
                <a:solidFill>
                  <a:srgbClr val="2C2C2C"/>
                </a:solidFill>
                <a:latin typeface="Arial" panose="020B0604020202020204" pitchFamily="34" charset="0"/>
                <a:cs typeface="Arial" panose="020B0604020202020204" pitchFamily="34" charset="0"/>
              </a:rPr>
              <a:t>la stabilité des sols.</a:t>
            </a:r>
          </a:p>
        </p:txBody>
      </p:sp>
      <p:sp>
        <p:nvSpPr>
          <p:cNvPr id="35" name="Content Placeholder 34">
            <a:extLst>
              <a:ext uri="{FF2B5EF4-FFF2-40B4-BE49-F238E27FC236}">
                <a16:creationId xmlns:a16="http://schemas.microsoft.com/office/drawing/2014/main" id="{F7A3C1CE-3CE0-523B-EDB6-85E30CC10BC3}"/>
              </a:ext>
            </a:extLst>
          </p:cNvPr>
          <p:cNvSpPr>
            <a:spLocks noGrp="1"/>
          </p:cNvSpPr>
          <p:nvPr>
            <p:ph idx="1"/>
          </p:nvPr>
        </p:nvSpPr>
        <p:spPr>
          <a:xfrm>
            <a:off x="459328" y="4063238"/>
            <a:ext cx="4332330" cy="2152208"/>
          </a:xfrm>
        </p:spPr>
        <p:txBody>
          <a:bodyPr/>
          <a:lstStyle/>
          <a:p>
            <a:pPr marL="0" indent="0" algn="ctr">
              <a:buNone/>
            </a:pPr>
            <a:endParaRPr lang="en-IE" b="1" dirty="0">
              <a:solidFill>
                <a:srgbClr val="0392CF"/>
              </a:solidFill>
              <a:latin typeface="Lato" panose="020F0502020204030203" pitchFamily="34" charset="0"/>
              <a:ea typeface="Lato" panose="020F0502020204030203" pitchFamily="34" charset="0"/>
              <a:cs typeface="Lato" panose="020F0502020204030203" pitchFamily="34" charset="0"/>
            </a:endParaRPr>
          </a:p>
          <a:p>
            <a:pPr marL="0" lvl="0" indent="0" algn="ctr">
              <a:buNone/>
            </a:pPr>
            <a:endParaRPr lang="en-IE" dirty="0"/>
          </a:p>
          <a:p>
            <a:pPr marL="0" indent="0">
              <a:buNone/>
            </a:pPr>
            <a:endParaRPr lang="en-IE" dirty="0"/>
          </a:p>
        </p:txBody>
      </p:sp>
      <p:pic>
        <p:nvPicPr>
          <p:cNvPr id="8" name="Picture 7">
            <a:extLst>
              <a:ext uri="{FF2B5EF4-FFF2-40B4-BE49-F238E27FC236}">
                <a16:creationId xmlns:a16="http://schemas.microsoft.com/office/drawing/2014/main" id="{7E2FFF14-CC2E-50C2-7B8D-06CEE8C17940}"/>
              </a:ext>
            </a:extLst>
          </p:cNvPr>
          <p:cNvPicPr>
            <a:picLocks noChangeAspect="1"/>
          </p:cNvPicPr>
          <p:nvPr/>
        </p:nvPicPr>
        <p:blipFill>
          <a:blip r:embed="rId3"/>
          <a:stretch>
            <a:fillRect/>
          </a:stretch>
        </p:blipFill>
        <p:spPr>
          <a:xfrm>
            <a:off x="621006" y="4439527"/>
            <a:ext cx="4170652" cy="1831018"/>
          </a:xfrm>
          <a:prstGeom prst="rect">
            <a:avLst/>
          </a:prstGeom>
        </p:spPr>
      </p:pic>
      <p:pic>
        <p:nvPicPr>
          <p:cNvPr id="11" name="Picture 10">
            <a:extLst>
              <a:ext uri="{FF2B5EF4-FFF2-40B4-BE49-F238E27FC236}">
                <a16:creationId xmlns:a16="http://schemas.microsoft.com/office/drawing/2014/main" id="{2677B6D6-7ED3-8542-DE24-2568D720B11B}"/>
              </a:ext>
            </a:extLst>
          </p:cNvPr>
          <p:cNvPicPr>
            <a:picLocks noChangeAspect="1"/>
          </p:cNvPicPr>
          <p:nvPr/>
        </p:nvPicPr>
        <p:blipFill>
          <a:blip r:embed="rId4"/>
          <a:stretch>
            <a:fillRect/>
          </a:stretch>
        </p:blipFill>
        <p:spPr>
          <a:xfrm>
            <a:off x="338551" y="1580634"/>
            <a:ext cx="1378989" cy="621071"/>
          </a:xfrm>
          <a:prstGeom prst="rect">
            <a:avLst/>
          </a:prstGeom>
        </p:spPr>
      </p:pic>
      <p:pic>
        <p:nvPicPr>
          <p:cNvPr id="13" name="Picture 12">
            <a:extLst>
              <a:ext uri="{FF2B5EF4-FFF2-40B4-BE49-F238E27FC236}">
                <a16:creationId xmlns:a16="http://schemas.microsoft.com/office/drawing/2014/main" id="{7BE6EF4F-FA7E-1AB2-D09E-7E3A72040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045" y="2287318"/>
            <a:ext cx="2962180" cy="2152209"/>
          </a:xfrm>
          <a:prstGeom prst="rect">
            <a:avLst/>
          </a:prstGeom>
        </p:spPr>
      </p:pic>
      <p:pic>
        <p:nvPicPr>
          <p:cNvPr id="15" name="Picture 14">
            <a:extLst>
              <a:ext uri="{FF2B5EF4-FFF2-40B4-BE49-F238E27FC236}">
                <a16:creationId xmlns:a16="http://schemas.microsoft.com/office/drawing/2014/main" id="{00B8F989-A391-1AE7-3DD9-78E026FCF270}"/>
              </a:ext>
            </a:extLst>
          </p:cNvPr>
          <p:cNvPicPr>
            <a:picLocks noChangeAspect="1"/>
          </p:cNvPicPr>
          <p:nvPr/>
        </p:nvPicPr>
        <p:blipFill>
          <a:blip r:embed="rId6"/>
          <a:stretch>
            <a:fillRect/>
          </a:stretch>
        </p:blipFill>
        <p:spPr>
          <a:xfrm>
            <a:off x="5001482" y="2819368"/>
            <a:ext cx="5034568" cy="3816081"/>
          </a:xfrm>
          <a:prstGeom prst="rect">
            <a:avLst/>
          </a:prstGeom>
        </p:spPr>
      </p:pic>
      <p:pic>
        <p:nvPicPr>
          <p:cNvPr id="6" name="Picture 5">
            <a:extLst>
              <a:ext uri="{FF2B5EF4-FFF2-40B4-BE49-F238E27FC236}">
                <a16:creationId xmlns:a16="http://schemas.microsoft.com/office/drawing/2014/main" id="{706C9DE2-114F-6711-D8E1-FF4168D1124B}"/>
              </a:ext>
            </a:extLst>
          </p:cNvPr>
          <p:cNvPicPr>
            <a:picLocks noChangeAspect="1"/>
          </p:cNvPicPr>
          <p:nvPr/>
        </p:nvPicPr>
        <p:blipFill>
          <a:blip r:embed="rId7"/>
          <a:srcRect l="24734" r="23402" b="70891"/>
          <a:stretch/>
        </p:blipFill>
        <p:spPr>
          <a:xfrm>
            <a:off x="9287712" y="3112627"/>
            <a:ext cx="2785019" cy="1077354"/>
          </a:xfrm>
          <a:prstGeom prst="rect">
            <a:avLst/>
          </a:prstGeom>
        </p:spPr>
      </p:pic>
      <p:sp>
        <p:nvSpPr>
          <p:cNvPr id="16" name="TextBox 15">
            <a:extLst>
              <a:ext uri="{FF2B5EF4-FFF2-40B4-BE49-F238E27FC236}">
                <a16:creationId xmlns:a16="http://schemas.microsoft.com/office/drawing/2014/main" id="{38334DE5-7561-D8B6-9E10-19E434BA2B6C}"/>
              </a:ext>
            </a:extLst>
          </p:cNvPr>
          <p:cNvSpPr txBox="1"/>
          <p:nvPr/>
        </p:nvSpPr>
        <p:spPr>
          <a:xfrm>
            <a:off x="801673" y="6407069"/>
            <a:ext cx="4512448" cy="369332"/>
          </a:xfrm>
          <a:prstGeom prst="rect">
            <a:avLst/>
          </a:prstGeom>
          <a:noFill/>
        </p:spPr>
        <p:txBody>
          <a:bodyPr wrap="square" rtlCol="0">
            <a:spAutoFit/>
          </a:bodyPr>
          <a:lstStyle/>
          <a:p>
            <a:r>
              <a:rPr lang="en-IE" dirty="0">
                <a:hlinkClick r:id="rId8"/>
              </a:rPr>
              <a:t>https://home-risk.eu/fr/report/search</a:t>
            </a:r>
            <a:r>
              <a:rPr lang="en-IE" dirty="0"/>
              <a:t> </a:t>
            </a:r>
          </a:p>
        </p:txBody>
      </p:sp>
    </p:spTree>
    <p:extLst>
      <p:ext uri="{BB962C8B-B14F-4D97-AF65-F5344CB8AC3E}">
        <p14:creationId xmlns:p14="http://schemas.microsoft.com/office/powerpoint/2010/main" val="3820043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DFF3-B7B8-82A4-341C-8CF3DFBDF8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51A4B-4223-805A-4344-B30B5845B381}"/>
              </a:ext>
            </a:extLst>
          </p:cNvPr>
          <p:cNvSpPr>
            <a:spLocks noGrp="1"/>
          </p:cNvSpPr>
          <p:nvPr>
            <p:ph type="title"/>
          </p:nvPr>
        </p:nvSpPr>
        <p:spPr>
          <a:xfrm>
            <a:off x="338552" y="922864"/>
            <a:ext cx="11045707" cy="752049"/>
          </a:xfrm>
        </p:spPr>
        <p:txBody>
          <a:bodyPr/>
          <a:lstStyle/>
          <a:p>
            <a:r>
              <a:rPr lang="en-IE" dirty="0"/>
              <a:t>4. </a:t>
            </a:r>
            <a:r>
              <a:rPr lang="en-IE" dirty="0" err="1"/>
              <a:t>Projets</a:t>
            </a:r>
            <a:r>
              <a:rPr lang="en-IE" dirty="0"/>
              <a:t> de recherche -  </a:t>
            </a:r>
            <a:r>
              <a:rPr lang="en-IE" dirty="0" err="1">
                <a:highlight>
                  <a:srgbClr val="E7ECEE"/>
                </a:highlight>
              </a:rPr>
              <a:t>Exemple</a:t>
            </a:r>
            <a:r>
              <a:rPr lang="en-IE" dirty="0">
                <a:highlight>
                  <a:srgbClr val="E7ECEE"/>
                </a:highlight>
              </a:rPr>
              <a:t> (2)</a:t>
            </a:r>
            <a:endParaRPr lang="en-IE" dirty="0"/>
          </a:p>
        </p:txBody>
      </p:sp>
      <p:pic>
        <p:nvPicPr>
          <p:cNvPr id="4" name="Picture 3" descr="A close up of a logo&#10;&#10;AI-generated content may be incorrect.">
            <a:extLst>
              <a:ext uri="{FF2B5EF4-FFF2-40B4-BE49-F238E27FC236}">
                <a16:creationId xmlns:a16="http://schemas.microsoft.com/office/drawing/2014/main" id="{8F23C312-3604-CBB4-7EAC-E771704F8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 y="1619134"/>
            <a:ext cx="2632364" cy="992531"/>
          </a:xfrm>
          <a:prstGeom prst="rect">
            <a:avLst/>
          </a:prstGeom>
        </p:spPr>
      </p:pic>
      <p:sp>
        <p:nvSpPr>
          <p:cNvPr id="10" name="TextBox 9">
            <a:extLst>
              <a:ext uri="{FF2B5EF4-FFF2-40B4-BE49-F238E27FC236}">
                <a16:creationId xmlns:a16="http://schemas.microsoft.com/office/drawing/2014/main" id="{846E763F-7FC1-BBAE-9FEC-72262F38FFC6}"/>
              </a:ext>
            </a:extLst>
          </p:cNvPr>
          <p:cNvSpPr txBox="1"/>
          <p:nvPr/>
        </p:nvSpPr>
        <p:spPr>
          <a:xfrm>
            <a:off x="2445482" y="1615870"/>
            <a:ext cx="10605499" cy="1077218"/>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a:solidFill>
                  <a:srgbClr val="2C2C2C"/>
                </a:solidFill>
                <a:latin typeface="Arial" panose="020B0604020202020204" pitchFamily="34" charset="0"/>
                <a:cs typeface="Arial" panose="020B0604020202020204" pitchFamily="34" charset="0"/>
              </a:rPr>
              <a:t>Mieux </a:t>
            </a:r>
            <a:r>
              <a:rPr lang="fr-FR" sz="2000" b="1" dirty="0">
                <a:solidFill>
                  <a:srgbClr val="2C2C2C"/>
                </a:solidFill>
                <a:latin typeface="Arial" panose="020B0604020202020204" pitchFamily="34" charset="0"/>
                <a:cs typeface="Arial" panose="020B0604020202020204" pitchFamily="34" charset="0"/>
              </a:rPr>
              <a:t>comprendre</a:t>
            </a:r>
            <a:r>
              <a:rPr lang="fr-FR" sz="2000" dirty="0">
                <a:solidFill>
                  <a:srgbClr val="2C2C2C"/>
                </a:solidFill>
                <a:latin typeface="Arial" panose="020B0604020202020204" pitchFamily="34" charset="0"/>
                <a:cs typeface="Arial" panose="020B0604020202020204" pitchFamily="34" charset="0"/>
              </a:rPr>
              <a:t> les vulnérabilités et risques des </a:t>
            </a:r>
            <a:r>
              <a:rPr lang="fr-FR" sz="2000" b="1" dirty="0">
                <a:solidFill>
                  <a:srgbClr val="2C2C2C"/>
                </a:solidFill>
                <a:latin typeface="Arial" panose="020B0604020202020204" pitchFamily="34" charset="0"/>
                <a:cs typeface="Arial" panose="020B0604020202020204" pitchFamily="34" charset="0"/>
              </a:rPr>
              <a:t>infrastructure critiques  </a:t>
            </a:r>
            <a:r>
              <a:rPr lang="fr-FR" sz="2000" dirty="0">
                <a:solidFill>
                  <a:srgbClr val="2C2C2C"/>
                </a:solidFill>
                <a:latin typeface="Arial" panose="020B0604020202020204" pitchFamily="34" charset="0"/>
                <a:cs typeface="Arial" panose="020B0604020202020204" pitchFamily="34" charset="0"/>
              </a:rPr>
              <a:t>(réseaux  </a:t>
            </a:r>
            <a:r>
              <a:rPr lang="fr-FR" sz="2000" dirty="0" err="1">
                <a:solidFill>
                  <a:srgbClr val="2C2C2C"/>
                </a:solidFill>
                <a:latin typeface="Arial" panose="020B0604020202020204" pitchFamily="34" charset="0"/>
                <a:cs typeface="Arial" panose="020B0604020202020204" pitchFamily="34" charset="0"/>
              </a:rPr>
              <a:t>réseaux</a:t>
            </a:r>
            <a:r>
              <a:rPr lang="fr-FR" sz="2000" dirty="0">
                <a:solidFill>
                  <a:srgbClr val="2C2C2C"/>
                </a:solidFill>
                <a:latin typeface="Arial" panose="020B0604020202020204" pitchFamily="34" charset="0"/>
                <a:cs typeface="Arial" panose="020B0604020202020204" pitchFamily="34" charset="0"/>
              </a:rPr>
              <a:t> d'énergie, de transport et de télécommunications) face aux aléas climatiques.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a:solidFill>
                  <a:srgbClr val="2C2C2C"/>
                </a:solidFill>
                <a:latin typeface="Arial" panose="020B0604020202020204" pitchFamily="34" charset="0"/>
                <a:cs typeface="Arial" panose="020B0604020202020204" pitchFamily="34" charset="0"/>
              </a:rPr>
              <a:t>Proposer des méthodes pour renforcer leur </a:t>
            </a:r>
            <a:r>
              <a:rPr lang="fr-FR" sz="2000" b="1" dirty="0">
                <a:solidFill>
                  <a:srgbClr val="2C2C2C"/>
                </a:solidFill>
                <a:latin typeface="Arial" panose="020B0604020202020204" pitchFamily="34" charset="0"/>
                <a:cs typeface="Arial" panose="020B0604020202020204" pitchFamily="34" charset="0"/>
              </a:rPr>
              <a:t>résilience</a:t>
            </a:r>
            <a:r>
              <a:rPr lang="fr-FR" sz="2400" dirty="0">
                <a:solidFill>
                  <a:srgbClr val="2C2C2C"/>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2DF27EDA-261B-63C1-2E05-0DE9334E011C}"/>
              </a:ext>
            </a:extLst>
          </p:cNvPr>
          <p:cNvSpPr txBox="1"/>
          <p:nvPr/>
        </p:nvSpPr>
        <p:spPr>
          <a:xfrm>
            <a:off x="127420" y="2828028"/>
            <a:ext cx="11649606" cy="369332"/>
          </a:xfrm>
          <a:prstGeom prst="rect">
            <a:avLst/>
          </a:prstGeom>
          <a:noFill/>
        </p:spPr>
        <p:txBody>
          <a:bodyPr wrap="square" rtlCol="0">
            <a:spAutoFit/>
          </a:bodyPr>
          <a:lstStyle/>
          <a:p>
            <a:r>
              <a:rPr lang="en-IE" b="1" u="sng" dirty="0" err="1">
                <a:latin typeface="Arial" panose="020B0604020202020204" pitchFamily="34" charset="0"/>
                <a:cs typeface="Arial" panose="020B0604020202020204" pitchFamily="34" charset="0"/>
              </a:rPr>
              <a:t>Inondations</a:t>
            </a:r>
            <a:r>
              <a:rPr lang="en-IE" b="1" u="sng" dirty="0">
                <a:latin typeface="Arial" panose="020B0604020202020204" pitchFamily="34" charset="0"/>
                <a:cs typeface="Arial" panose="020B0604020202020204" pitchFamily="34" charset="0"/>
              </a:rPr>
              <a:t> des chemins de fer </a:t>
            </a:r>
            <a:r>
              <a:rPr lang="en-IE" b="1" u="sng" dirty="0" err="1">
                <a:latin typeface="Arial" panose="020B0604020202020204" pitchFamily="34" charset="0"/>
                <a:cs typeface="Arial" panose="020B0604020202020204" pitchFamily="34" charset="0"/>
              </a:rPr>
              <a:t>en</a:t>
            </a:r>
            <a:r>
              <a:rPr lang="en-IE" b="1" u="sng" dirty="0">
                <a:latin typeface="Arial" panose="020B0604020202020204" pitchFamily="34" charset="0"/>
                <a:cs typeface="Arial" panose="020B0604020202020204" pitchFamily="34" charset="0"/>
              </a:rPr>
              <a:t> </a:t>
            </a:r>
            <a:r>
              <a:rPr lang="en-IE" b="1" u="sng" dirty="0" err="1">
                <a:latin typeface="Arial" panose="020B0604020202020204" pitchFamily="34" charset="0"/>
                <a:cs typeface="Arial" panose="020B0604020202020204" pitchFamily="34" charset="0"/>
              </a:rPr>
              <a:t>Allemagne</a:t>
            </a:r>
            <a:r>
              <a:rPr lang="en-IE" b="1" u="sng" dirty="0">
                <a:latin typeface="Arial" panose="020B0604020202020204" pitchFamily="34" charset="0"/>
                <a:cs typeface="Arial" panose="020B0604020202020204" pitchFamily="34" charset="0"/>
              </a:rPr>
              <a:t> (TEN-T) </a:t>
            </a:r>
            <a:r>
              <a:rPr lang="en-IE" dirty="0">
                <a:latin typeface="Arial" panose="020B0604020202020204" pitchFamily="34" charset="0"/>
                <a:cs typeface="Arial" panose="020B0604020202020204" pitchFamily="34" charset="0"/>
                <a:sym typeface="Wingdings" panose="05000000000000000000" pitchFamily="2" charset="2"/>
              </a:rPr>
              <a:t> </a:t>
            </a:r>
            <a:r>
              <a:rPr lang="en-IE" dirty="0" err="1">
                <a:latin typeface="Arial" panose="020B0604020202020204" pitchFamily="34" charset="0"/>
                <a:cs typeface="Arial" panose="020B0604020202020204" pitchFamily="34" charset="0"/>
                <a:sym typeface="Wingdings" panose="05000000000000000000" pitchFamily="2" charset="2"/>
              </a:rPr>
              <a:t>évaluation</a:t>
            </a:r>
            <a:r>
              <a:rPr lang="en-IE" dirty="0">
                <a:latin typeface="Arial" panose="020B0604020202020204" pitchFamily="34" charset="0"/>
                <a:cs typeface="Arial" panose="020B0604020202020204" pitchFamily="34" charset="0"/>
                <a:sym typeface="Wingdings" panose="05000000000000000000" pitchFamily="2" charset="2"/>
              </a:rPr>
              <a:t> </a:t>
            </a:r>
            <a:r>
              <a:rPr lang="en-IE" dirty="0" err="1">
                <a:latin typeface="Arial" panose="020B0604020202020204" pitchFamily="34" charset="0"/>
                <a:cs typeface="Arial" panose="020B0604020202020204" pitchFamily="34" charset="0"/>
                <a:sym typeface="Wingdings" panose="05000000000000000000" pitchFamily="2" charset="2"/>
              </a:rPr>
              <a:t>d’options</a:t>
            </a:r>
            <a:r>
              <a:rPr lang="en-IE" dirty="0">
                <a:latin typeface="Arial" panose="020B0604020202020204" pitchFamily="34" charset="0"/>
                <a:cs typeface="Arial" panose="020B0604020202020204" pitchFamily="34" charset="0"/>
                <a:sym typeface="Wingdings" panose="05000000000000000000" pitchFamily="2" charset="2"/>
              </a:rPr>
              <a:t> </a:t>
            </a:r>
            <a:r>
              <a:rPr lang="en-IE" dirty="0" err="1">
                <a:latin typeface="Arial" panose="020B0604020202020204" pitchFamily="34" charset="0"/>
                <a:cs typeface="Arial" panose="020B0604020202020204" pitchFamily="34" charset="0"/>
                <a:sym typeface="Wingdings" panose="05000000000000000000" pitchFamily="2" charset="2"/>
              </a:rPr>
              <a:t>d’adaptation</a:t>
            </a:r>
            <a:r>
              <a:rPr lang="en-IE" dirty="0">
                <a:latin typeface="Arial" panose="020B0604020202020204" pitchFamily="34" charset="0"/>
                <a:cs typeface="Arial" panose="020B0604020202020204" pitchFamily="34" charset="0"/>
                <a:sym typeface="Wingdings" panose="05000000000000000000" pitchFamily="2" charset="2"/>
              </a:rPr>
              <a:t> (</a:t>
            </a:r>
            <a:r>
              <a:rPr lang="en-IE" dirty="0" err="1">
                <a:latin typeface="Arial" panose="020B0604020202020204" pitchFamily="34" charset="0"/>
                <a:cs typeface="Arial" panose="020B0604020202020204" pitchFamily="34" charset="0"/>
                <a:sym typeface="Wingdings" panose="05000000000000000000" pitchFamily="2" charset="2"/>
              </a:rPr>
              <a:t>couts-bénéfices</a:t>
            </a:r>
            <a:r>
              <a:rPr lang="en-IE" dirty="0">
                <a:latin typeface="Arial" panose="020B0604020202020204" pitchFamily="34" charset="0"/>
                <a:cs typeface="Arial" panose="020B0604020202020204" pitchFamily="34" charset="0"/>
                <a:sym typeface="Wingdings" panose="05000000000000000000" pitchFamily="2" charset="2"/>
              </a:rPr>
              <a:t>)  </a:t>
            </a:r>
            <a:r>
              <a:rPr lang="en-IE" dirty="0">
                <a:latin typeface="Arial" panose="020B0604020202020204" pitchFamily="34" charset="0"/>
                <a:cs typeface="Arial" panose="020B0604020202020204" pitchFamily="34" charset="0"/>
              </a:rPr>
              <a:t> </a:t>
            </a:r>
          </a:p>
        </p:txBody>
      </p:sp>
      <p:graphicFrame>
        <p:nvGraphicFramePr>
          <p:cNvPr id="12" name="Table 11">
            <a:extLst>
              <a:ext uri="{FF2B5EF4-FFF2-40B4-BE49-F238E27FC236}">
                <a16:creationId xmlns:a16="http://schemas.microsoft.com/office/drawing/2014/main" id="{3438F40A-B923-2395-1741-0A57DFD58563}"/>
              </a:ext>
            </a:extLst>
          </p:cNvPr>
          <p:cNvGraphicFramePr>
            <a:graphicFrameLocks noGrp="1"/>
          </p:cNvGraphicFramePr>
          <p:nvPr>
            <p:custDataLst>
              <p:tags r:id="rId1"/>
            </p:custDataLst>
            <p:extLst>
              <p:ext uri="{D42A27DB-BD31-4B8C-83A1-F6EECF244321}">
                <p14:modId xmlns:p14="http://schemas.microsoft.com/office/powerpoint/2010/main" val="3065932208"/>
              </p:ext>
            </p:extLst>
          </p:nvPr>
        </p:nvGraphicFramePr>
        <p:xfrm>
          <a:off x="4570419" y="3838662"/>
          <a:ext cx="3051162" cy="2806936"/>
        </p:xfrm>
        <a:graphic>
          <a:graphicData uri="http://schemas.openxmlformats.org/drawingml/2006/table">
            <a:tbl>
              <a:tblPr/>
              <a:tblGrid>
                <a:gridCol w="1525581">
                  <a:extLst>
                    <a:ext uri="{9D8B030D-6E8A-4147-A177-3AD203B41FA5}">
                      <a16:colId xmlns:a16="http://schemas.microsoft.com/office/drawing/2014/main" val="2645237983"/>
                    </a:ext>
                  </a:extLst>
                </a:gridCol>
                <a:gridCol w="1525581">
                  <a:extLst>
                    <a:ext uri="{9D8B030D-6E8A-4147-A177-3AD203B41FA5}">
                      <a16:colId xmlns:a16="http://schemas.microsoft.com/office/drawing/2014/main" val="2567514312"/>
                    </a:ext>
                  </a:extLst>
                </a:gridCol>
              </a:tblGrid>
              <a:tr h="435937">
                <a:tc>
                  <a:txBody>
                    <a:bodyPr/>
                    <a:lstStyle/>
                    <a:p>
                      <a:pPr algn="ctr" rtl="0" fontAlgn="ctr"/>
                      <a:r>
                        <a:rPr lang="en-GB" sz="1500" b="1" u="none" strike="noStrike">
                          <a:effectLst/>
                          <a:latin typeface="Space Grotesk" pitchFamily="2" charset="0"/>
                          <a:cs typeface="Space Grotesk" pitchFamily="2" charset="0"/>
                        </a:rPr>
                        <a:t>Level</a:t>
                      </a:r>
                      <a:endParaRPr lang="en-GB" sz="1500" b="1" i="0" u="none" strike="noStrike">
                        <a:solidFill>
                          <a:srgbClr val="000000"/>
                        </a:solidFill>
                        <a:effectLst/>
                        <a:latin typeface="Space Grotesk" pitchFamily="2" charset="0"/>
                        <a:cs typeface="Space Grotesk" pitchFamily="2" charset="0"/>
                      </a:endParaRPr>
                    </a:p>
                  </a:txBody>
                  <a:tcPr marL="7247" marR="7247" marT="7247" marB="0" anchor="ctr"/>
                </a:tc>
                <a:tc>
                  <a:txBody>
                    <a:bodyPr/>
                    <a:lstStyle/>
                    <a:p>
                      <a:pPr algn="ctr" rtl="0" fontAlgn="ctr"/>
                      <a:r>
                        <a:rPr lang="en-GB" sz="1500" b="1" u="none" strike="noStrike">
                          <a:effectLst/>
                          <a:latin typeface="Space Grotesk"/>
                          <a:cs typeface="Space Grotesk" pitchFamily="2" charset="0"/>
                        </a:rPr>
                        <a:t>Adaptation</a:t>
                      </a:r>
                      <a:endParaRPr lang="en-GB" sz="1500" b="1" i="0" u="none" strike="noStrike">
                        <a:solidFill>
                          <a:srgbClr val="000000"/>
                        </a:solidFill>
                        <a:effectLst/>
                        <a:latin typeface="Space Grotesk"/>
                        <a:cs typeface="Space Grotesk" pitchFamily="2" charset="0"/>
                      </a:endParaRPr>
                    </a:p>
                  </a:txBody>
                  <a:tcPr marL="7247" marR="7247" marT="7247" marB="0" anchor="ctr"/>
                </a:tc>
                <a:extLst>
                  <a:ext uri="{0D108BD9-81ED-4DB2-BD59-A6C34878D82A}">
                    <a16:rowId xmlns:a16="http://schemas.microsoft.com/office/drawing/2014/main" val="1172700688"/>
                  </a:ext>
                </a:extLst>
              </a:tr>
              <a:tr h="790333">
                <a:tc>
                  <a:txBody>
                    <a:bodyPr/>
                    <a:lstStyle/>
                    <a:p>
                      <a:pPr algn="ctr" rtl="0" fontAlgn="ctr"/>
                      <a:r>
                        <a:rPr lang="en-GB" sz="1500" u="none" strike="noStrike">
                          <a:effectLst/>
                          <a:latin typeface="Space Grotesk" pitchFamily="2" charset="0"/>
                          <a:cs typeface="Space Grotesk" pitchFamily="2" charset="0"/>
                        </a:rPr>
                        <a:t>L1: Hazard-level</a:t>
                      </a:r>
                      <a:endParaRPr lang="en-GB" sz="1500" b="1" i="0" u="none" strike="noStrike">
                        <a:solidFill>
                          <a:srgbClr val="000000"/>
                        </a:solidFill>
                        <a:effectLst/>
                        <a:latin typeface="Space Grotesk" pitchFamily="2" charset="0"/>
                        <a:cs typeface="Space Grotesk" pitchFamily="2" charset="0"/>
                      </a:endParaRPr>
                    </a:p>
                  </a:txBody>
                  <a:tcPr marL="7247" marR="7247" marT="7247" marB="0" anchor="ctr"/>
                </a:tc>
                <a:tc>
                  <a:txBody>
                    <a:bodyPr/>
                    <a:lstStyle/>
                    <a:p>
                      <a:pPr algn="ctr" rtl="0" fontAlgn="ctr"/>
                      <a:r>
                        <a:rPr lang="en-GB" sz="1500" u="none" strike="noStrike">
                          <a:effectLst/>
                          <a:latin typeface="Space Grotesk" pitchFamily="2" charset="0"/>
                          <a:cs typeface="Space Grotesk" pitchFamily="2" charset="0"/>
                        </a:rPr>
                        <a:t>Building floodwalls</a:t>
                      </a:r>
                      <a:endParaRPr lang="en-GB" sz="1500" b="0" i="0" u="none" strike="noStrike">
                        <a:solidFill>
                          <a:srgbClr val="000000"/>
                        </a:solidFill>
                        <a:effectLst/>
                        <a:latin typeface="Space Grotesk" pitchFamily="2" charset="0"/>
                        <a:cs typeface="Space Grotesk" pitchFamily="2" charset="0"/>
                      </a:endParaRPr>
                    </a:p>
                  </a:txBody>
                  <a:tcPr marL="7247" marR="7247" marT="7247" marB="0" anchor="ctr"/>
                </a:tc>
                <a:extLst>
                  <a:ext uri="{0D108BD9-81ED-4DB2-BD59-A6C34878D82A}">
                    <a16:rowId xmlns:a16="http://schemas.microsoft.com/office/drawing/2014/main" val="2770386793"/>
                  </a:ext>
                </a:extLst>
              </a:tr>
              <a:tr h="790333">
                <a:tc>
                  <a:txBody>
                    <a:bodyPr/>
                    <a:lstStyle/>
                    <a:p>
                      <a:pPr algn="ctr" rtl="0" fontAlgn="ctr"/>
                      <a:r>
                        <a:rPr lang="en-GB" sz="1500" u="none" strike="noStrike">
                          <a:effectLst/>
                          <a:latin typeface="Space Grotesk"/>
                          <a:cs typeface="Space Grotesk" pitchFamily="2" charset="0"/>
                        </a:rPr>
                        <a:t>L2: Asset-level</a:t>
                      </a:r>
                      <a:endParaRPr lang="en-GB" sz="1500" b="1" i="0" u="none" strike="noStrike">
                        <a:solidFill>
                          <a:srgbClr val="000000"/>
                        </a:solidFill>
                        <a:effectLst/>
                        <a:latin typeface="Space Grotesk"/>
                        <a:cs typeface="Space Grotesk" pitchFamily="2" charset="0"/>
                      </a:endParaRPr>
                    </a:p>
                  </a:txBody>
                  <a:tcPr marL="7247" marR="7247" marT="7247"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GB" sz="1500" u="none" strike="noStrike" dirty="0">
                          <a:effectLst/>
                          <a:latin typeface="Space Grotesk" pitchFamily="2" charset="0"/>
                          <a:cs typeface="Space Grotesk" pitchFamily="2" charset="0"/>
                        </a:rPr>
                        <a:t> </a:t>
                      </a:r>
                      <a:r>
                        <a:rPr lang="en-GB" sz="1500" b="0" i="0" u="none" strike="noStrike" dirty="0">
                          <a:solidFill>
                            <a:srgbClr val="000000"/>
                          </a:solidFill>
                          <a:effectLst/>
                          <a:latin typeface="Space Grotesk" pitchFamily="2" charset="0"/>
                          <a:cs typeface="Space Grotesk" pitchFamily="2" charset="0"/>
                        </a:rPr>
                        <a:t>Elevating railways</a:t>
                      </a:r>
                    </a:p>
                  </a:txBody>
                  <a:tcPr marL="7247" marR="7247" marT="7247" marB="0" anchor="ctr"/>
                </a:tc>
                <a:extLst>
                  <a:ext uri="{0D108BD9-81ED-4DB2-BD59-A6C34878D82A}">
                    <a16:rowId xmlns:a16="http://schemas.microsoft.com/office/drawing/2014/main" val="3309412217"/>
                  </a:ext>
                </a:extLst>
              </a:tr>
              <a:tr h="790333">
                <a:tc>
                  <a:txBody>
                    <a:bodyPr/>
                    <a:lstStyle/>
                    <a:p>
                      <a:pPr algn="ctr" rtl="0" fontAlgn="ctr"/>
                      <a:r>
                        <a:rPr lang="en-GB" sz="1500" u="none" strike="noStrike">
                          <a:effectLst/>
                          <a:latin typeface="Space Grotesk"/>
                          <a:cs typeface="Space Grotesk" pitchFamily="2" charset="0"/>
                        </a:rPr>
                        <a:t>L3: Network-level</a:t>
                      </a:r>
                      <a:endParaRPr lang="en-GB" sz="1500" b="1" i="0" u="none" strike="noStrike">
                        <a:solidFill>
                          <a:srgbClr val="000000"/>
                        </a:solidFill>
                        <a:effectLst/>
                        <a:latin typeface="Space Grotesk"/>
                        <a:cs typeface="Space Grotesk" pitchFamily="2" charset="0"/>
                      </a:endParaRPr>
                    </a:p>
                  </a:txBody>
                  <a:tcPr marL="7247" marR="7247" marT="7247" marB="0" anchor="ctr"/>
                </a:tc>
                <a:tc>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GB" sz="1500" b="0" i="0" u="none" strike="noStrike" dirty="0">
                          <a:solidFill>
                            <a:srgbClr val="000000"/>
                          </a:solidFill>
                          <a:effectLst/>
                          <a:latin typeface="Space Grotesk"/>
                          <a:cs typeface="Space Grotesk" pitchFamily="2" charset="0"/>
                        </a:rPr>
                        <a:t>Building new connections (bridges)</a:t>
                      </a:r>
                      <a:endParaRPr lang="en-GB" sz="1500" b="0" i="0" u="none" strike="noStrike" dirty="0">
                        <a:solidFill>
                          <a:srgbClr val="000000"/>
                        </a:solidFill>
                        <a:effectLst/>
                        <a:latin typeface="Space Grotesk" pitchFamily="2" charset="0"/>
                        <a:cs typeface="Space Grotesk" pitchFamily="2" charset="0"/>
                      </a:endParaRPr>
                    </a:p>
                  </a:txBody>
                  <a:tcPr marL="7247" marR="7247" marT="7247" marB="0" anchor="ctr"/>
                </a:tc>
                <a:extLst>
                  <a:ext uri="{0D108BD9-81ED-4DB2-BD59-A6C34878D82A}">
                    <a16:rowId xmlns:a16="http://schemas.microsoft.com/office/drawing/2014/main" val="3199917153"/>
                  </a:ext>
                </a:extLst>
              </a:tr>
            </a:tbl>
          </a:graphicData>
        </a:graphic>
      </p:graphicFrame>
      <p:pic>
        <p:nvPicPr>
          <p:cNvPr id="17" name="Picture 16">
            <a:extLst>
              <a:ext uri="{FF2B5EF4-FFF2-40B4-BE49-F238E27FC236}">
                <a16:creationId xmlns:a16="http://schemas.microsoft.com/office/drawing/2014/main" id="{6CC932B4-9213-F16E-6307-92A490EBD62B}"/>
              </a:ext>
            </a:extLst>
          </p:cNvPr>
          <p:cNvPicPr>
            <a:picLocks noChangeAspect="1"/>
          </p:cNvPicPr>
          <p:nvPr/>
        </p:nvPicPr>
        <p:blipFill>
          <a:blip r:embed="rId5"/>
          <a:stretch>
            <a:fillRect/>
          </a:stretch>
        </p:blipFill>
        <p:spPr>
          <a:xfrm>
            <a:off x="8123550" y="4273310"/>
            <a:ext cx="3653476" cy="1839512"/>
          </a:xfrm>
          <a:prstGeom prst="rect">
            <a:avLst/>
          </a:prstGeom>
        </p:spPr>
      </p:pic>
      <p:sp>
        <p:nvSpPr>
          <p:cNvPr id="18" name="TextBox 17">
            <a:extLst>
              <a:ext uri="{FF2B5EF4-FFF2-40B4-BE49-F238E27FC236}">
                <a16:creationId xmlns:a16="http://schemas.microsoft.com/office/drawing/2014/main" id="{46909825-964F-A469-8B19-137E674419A6}"/>
              </a:ext>
            </a:extLst>
          </p:cNvPr>
          <p:cNvSpPr txBox="1"/>
          <p:nvPr/>
        </p:nvSpPr>
        <p:spPr>
          <a:xfrm>
            <a:off x="306133" y="4267577"/>
            <a:ext cx="1973189"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rtl="0" fontAlgn="ctr"/>
            <a:r>
              <a:rPr lang="en-GB" sz="1800" dirty="0">
                <a:latin typeface="Space Grotesk" pitchFamily="2" charset="0"/>
                <a:cs typeface="Space Grotesk" pitchFamily="2" charset="0"/>
              </a:rPr>
              <a:t>L1: Hazard-level</a:t>
            </a:r>
            <a:endParaRPr lang="en-GB" sz="1800" b="1" dirty="0">
              <a:latin typeface="Space Grotesk" pitchFamily="2" charset="0"/>
              <a:cs typeface="Space Grotesk" pitchFamily="2" charset="0"/>
            </a:endParaRPr>
          </a:p>
        </p:txBody>
      </p:sp>
      <p:sp>
        <p:nvSpPr>
          <p:cNvPr id="19" name="TextBox 18">
            <a:extLst>
              <a:ext uri="{FF2B5EF4-FFF2-40B4-BE49-F238E27FC236}">
                <a16:creationId xmlns:a16="http://schemas.microsoft.com/office/drawing/2014/main" id="{303078E5-5FBE-63C6-3156-3DAC646085BB}"/>
              </a:ext>
            </a:extLst>
          </p:cNvPr>
          <p:cNvSpPr txBox="1"/>
          <p:nvPr/>
        </p:nvSpPr>
        <p:spPr>
          <a:xfrm>
            <a:off x="750621" y="6223837"/>
            <a:ext cx="1874872"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rtl="0" fontAlgn="ctr"/>
            <a:r>
              <a:rPr lang="en-GB" sz="1800">
                <a:latin typeface="Space Grotesk" pitchFamily="2" charset="0"/>
                <a:cs typeface="Space Grotesk" pitchFamily="2" charset="0"/>
              </a:rPr>
              <a:t>L2: Asset-level</a:t>
            </a:r>
            <a:endParaRPr lang="en-GB" sz="1800" b="1">
              <a:latin typeface="Space Grotesk" pitchFamily="2" charset="0"/>
              <a:cs typeface="Space Grotesk" pitchFamily="2" charset="0"/>
            </a:endParaRPr>
          </a:p>
        </p:txBody>
      </p:sp>
      <p:pic>
        <p:nvPicPr>
          <p:cNvPr id="20" name="Picture 19">
            <a:extLst>
              <a:ext uri="{FF2B5EF4-FFF2-40B4-BE49-F238E27FC236}">
                <a16:creationId xmlns:a16="http://schemas.microsoft.com/office/drawing/2014/main" id="{4AAFFF64-1ED4-620C-BA52-03B150952F13}"/>
              </a:ext>
            </a:extLst>
          </p:cNvPr>
          <p:cNvPicPr>
            <a:picLocks noChangeAspect="1"/>
          </p:cNvPicPr>
          <p:nvPr/>
        </p:nvPicPr>
        <p:blipFill>
          <a:blip r:embed="rId6"/>
          <a:stretch>
            <a:fillRect/>
          </a:stretch>
        </p:blipFill>
        <p:spPr>
          <a:xfrm>
            <a:off x="506659" y="4715114"/>
            <a:ext cx="3637011" cy="1878055"/>
          </a:xfrm>
          <a:prstGeom prst="rect">
            <a:avLst/>
          </a:prstGeom>
        </p:spPr>
      </p:pic>
      <p:pic>
        <p:nvPicPr>
          <p:cNvPr id="21" name="Picture 20">
            <a:extLst>
              <a:ext uri="{FF2B5EF4-FFF2-40B4-BE49-F238E27FC236}">
                <a16:creationId xmlns:a16="http://schemas.microsoft.com/office/drawing/2014/main" id="{7B442744-EA4A-3901-0971-BBE3B11BA4BE}"/>
              </a:ext>
            </a:extLst>
          </p:cNvPr>
          <p:cNvPicPr>
            <a:picLocks noChangeAspect="1"/>
          </p:cNvPicPr>
          <p:nvPr/>
        </p:nvPicPr>
        <p:blipFill>
          <a:blip r:embed="rId7"/>
          <a:stretch>
            <a:fillRect/>
          </a:stretch>
        </p:blipFill>
        <p:spPr>
          <a:xfrm>
            <a:off x="414974" y="3400915"/>
            <a:ext cx="3728696" cy="1377691"/>
          </a:xfrm>
          <a:prstGeom prst="rect">
            <a:avLst/>
          </a:prstGeom>
        </p:spPr>
      </p:pic>
      <p:sp>
        <p:nvSpPr>
          <p:cNvPr id="22" name="TextBox 21">
            <a:extLst>
              <a:ext uri="{FF2B5EF4-FFF2-40B4-BE49-F238E27FC236}">
                <a16:creationId xmlns:a16="http://schemas.microsoft.com/office/drawing/2014/main" id="{3EF29C9A-9639-EADE-E17C-47ECE4D60990}"/>
              </a:ext>
            </a:extLst>
          </p:cNvPr>
          <p:cNvSpPr txBox="1"/>
          <p:nvPr/>
        </p:nvSpPr>
        <p:spPr>
          <a:xfrm>
            <a:off x="8998582" y="3783460"/>
            <a:ext cx="2180512"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rtl="0" fontAlgn="ctr"/>
            <a:r>
              <a:rPr lang="en-GB" sz="1800" dirty="0">
                <a:latin typeface="Space Grotesk" pitchFamily="2" charset="0"/>
                <a:cs typeface="Space Grotesk" pitchFamily="2" charset="0"/>
              </a:rPr>
              <a:t>L3: Network-level</a:t>
            </a:r>
            <a:endParaRPr lang="en-GB" sz="1800" b="1" dirty="0">
              <a:latin typeface="Space Grotesk" pitchFamily="2" charset="0"/>
              <a:cs typeface="Space Grotesk" pitchFamily="2" charset="0"/>
            </a:endParaRPr>
          </a:p>
        </p:txBody>
      </p:sp>
    </p:spTree>
    <p:extLst>
      <p:ext uri="{BB962C8B-B14F-4D97-AF65-F5344CB8AC3E}">
        <p14:creationId xmlns:p14="http://schemas.microsoft.com/office/powerpoint/2010/main" val="403164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2ACB-65B5-A972-102C-C0F8D4CE4129}"/>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2F02D6E-C122-332E-3F49-0ED8CD3F3CBF}"/>
              </a:ext>
            </a:extLst>
          </p:cNvPr>
          <p:cNvSpPr txBox="1">
            <a:spLocks/>
          </p:cNvSpPr>
          <p:nvPr/>
        </p:nvSpPr>
        <p:spPr>
          <a:xfrm>
            <a:off x="345629" y="314318"/>
            <a:ext cx="5407471" cy="690320"/>
          </a:xfrm>
          <a:prstGeom prst="rect">
            <a:avLst/>
          </a:prstGeom>
          <a:solidFill>
            <a:schemeClr val="bg1"/>
          </a:solidFill>
        </p:spPr>
        <p:txBody>
          <a:bodyPr>
            <a:normAutofit fontScale="77500" lnSpcReduction="20000"/>
          </a:bodyPr>
          <a:lstStyle>
            <a:lvl1pPr algn="l" defTabSz="914400" rtl="0" eaLnBrk="1" latinLnBrk="0" hangingPunct="1">
              <a:lnSpc>
                <a:spcPct val="90000"/>
              </a:lnSpc>
              <a:spcBef>
                <a:spcPct val="0"/>
              </a:spcBef>
              <a:buNone/>
              <a:defRPr sz="35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IE" dirty="0">
                <a:solidFill>
                  <a:srgbClr val="003399"/>
                </a:solidFill>
              </a:rPr>
              <a:t>5</a:t>
            </a:r>
            <a:r>
              <a:rPr kumimoji="0" lang="en-IE" sz="3500" b="1" i="0" u="none" strike="noStrike" kern="1200" cap="none" spc="0" normalizeH="0" baseline="0" noProof="0" dirty="0">
                <a:ln>
                  <a:noFill/>
                </a:ln>
                <a:solidFill>
                  <a:srgbClr val="003399"/>
                </a:solidFill>
                <a:effectLst/>
                <a:uLnTx/>
                <a:uFillTx/>
                <a:latin typeface="Arial" panose="020B0604020202020204" pitchFamily="34" charset="0"/>
                <a:ea typeface="+mj-ea"/>
                <a:cs typeface="Arial" panose="020B0604020202020204" pitchFamily="34" charset="0"/>
              </a:rPr>
              <a:t>. Resources pour les </a:t>
            </a:r>
            <a:r>
              <a:rPr kumimoji="0" lang="en-IE" sz="3500" b="1" i="0" u="none" strike="noStrike" kern="1200" cap="none" spc="0" normalizeH="0" baseline="0" noProof="0" dirty="0" err="1">
                <a:ln>
                  <a:noFill/>
                </a:ln>
                <a:solidFill>
                  <a:srgbClr val="003399"/>
                </a:solidFill>
                <a:effectLst/>
                <a:uLnTx/>
                <a:uFillTx/>
                <a:latin typeface="Arial" panose="020B0604020202020204" pitchFamily="34" charset="0"/>
                <a:ea typeface="+mj-ea"/>
                <a:cs typeface="Arial" panose="020B0604020202020204" pitchFamily="34" charset="0"/>
              </a:rPr>
              <a:t>régions</a:t>
            </a:r>
            <a:r>
              <a:rPr kumimoji="0" lang="en-IE" sz="3500" b="1" i="0" u="none" strike="noStrike" kern="1200" cap="none" spc="0" normalizeH="0" baseline="0" noProof="0" dirty="0">
                <a:ln>
                  <a:noFill/>
                </a:ln>
                <a:solidFill>
                  <a:srgbClr val="003399"/>
                </a:solidFill>
                <a:effectLst/>
                <a:uLnTx/>
                <a:uFillTx/>
                <a:latin typeface="Arial" panose="020B0604020202020204" pitchFamily="34" charset="0"/>
                <a:ea typeface="+mj-ea"/>
                <a:cs typeface="Arial" panose="020B0604020202020204" pitchFamily="34" charset="0"/>
              </a:rPr>
              <a:t> </a:t>
            </a:r>
          </a:p>
        </p:txBody>
      </p:sp>
      <p:pic>
        <p:nvPicPr>
          <p:cNvPr id="7" name="Picture 6" descr="A blue and green background with text&#10;&#10;AI-generated content may be incorrect.">
            <a:extLst>
              <a:ext uri="{FF2B5EF4-FFF2-40B4-BE49-F238E27FC236}">
                <a16:creationId xmlns:a16="http://schemas.microsoft.com/office/drawing/2014/main" id="{16FBB6EA-88E7-3311-E602-9666642B6A8C}"/>
              </a:ext>
            </a:extLst>
          </p:cNvPr>
          <p:cNvPicPr>
            <a:picLocks noChangeAspect="1"/>
          </p:cNvPicPr>
          <p:nvPr/>
        </p:nvPicPr>
        <p:blipFill>
          <a:blip r:embed="rId3">
            <a:extLst>
              <a:ext uri="{28A0092B-C50C-407E-A947-70E740481C1C}">
                <a14:useLocalDpi xmlns:a14="http://schemas.microsoft.com/office/drawing/2010/main" val="0"/>
              </a:ext>
            </a:extLst>
          </a:blip>
          <a:srcRect l="21818"/>
          <a:stretch/>
        </p:blipFill>
        <p:spPr>
          <a:xfrm>
            <a:off x="3939800" y="3885031"/>
            <a:ext cx="3055572" cy="29630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D154E9B-6D01-FE1B-57E1-EFD7224E7E16}"/>
              </a:ext>
            </a:extLst>
          </p:cNvPr>
          <p:cNvPicPr>
            <a:picLocks noChangeAspect="1"/>
          </p:cNvPicPr>
          <p:nvPr/>
        </p:nvPicPr>
        <p:blipFill>
          <a:blip r:embed="rId4"/>
          <a:stretch>
            <a:fillRect/>
          </a:stretch>
        </p:blipFill>
        <p:spPr>
          <a:xfrm>
            <a:off x="8657418" y="1809204"/>
            <a:ext cx="3416437" cy="4947178"/>
          </a:xfrm>
          <a:prstGeom prst="rect">
            <a:avLst/>
          </a:prstGeom>
          <a:ln>
            <a:noFill/>
          </a:ln>
          <a:effectLst>
            <a:outerShdw blurRad="292100" dist="139700" dir="2700000" algn="tl" rotWithShape="0">
              <a:srgbClr val="333333">
                <a:alpha val="65000"/>
              </a:srgbClr>
            </a:outerShdw>
          </a:effectLst>
        </p:spPr>
      </p:pic>
      <p:pic>
        <p:nvPicPr>
          <p:cNvPr id="3" name="Picture 2" descr="A diagram of steps to support a child&#10;&#10;AI-generated content may be incorrect.">
            <a:extLst>
              <a:ext uri="{FF2B5EF4-FFF2-40B4-BE49-F238E27FC236}">
                <a16:creationId xmlns:a16="http://schemas.microsoft.com/office/drawing/2014/main" id="{6B5D74EB-E56A-B0ED-6ED9-AFD7881DE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8058" y="101618"/>
            <a:ext cx="5079561" cy="396840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B4064B4-BF31-772C-641F-8A2275C5CC6A}"/>
              </a:ext>
            </a:extLst>
          </p:cNvPr>
          <p:cNvPicPr>
            <a:picLocks noChangeAspect="1"/>
          </p:cNvPicPr>
          <p:nvPr/>
        </p:nvPicPr>
        <p:blipFill>
          <a:blip r:embed="rId6"/>
          <a:stretch>
            <a:fillRect/>
          </a:stretch>
        </p:blipFill>
        <p:spPr>
          <a:xfrm>
            <a:off x="0" y="954978"/>
            <a:ext cx="4119262" cy="3587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8158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6" y="1053457"/>
            <a:ext cx="11045707" cy="638183"/>
          </a:xfrm>
          <a:prstGeom prst="rect">
            <a:avLst/>
          </a:prstGeom>
        </p:spPr>
        <p:txBody>
          <a:bodyPr lIns="91440" tIns="45720" rIns="91440" bIns="45720" anchor="t">
            <a:normAutofit/>
          </a:bodyPr>
          <a:lstStyle/>
          <a:p>
            <a:r>
              <a:rPr lang="en-US" sz="3600" dirty="0">
                <a:latin typeface="Arial"/>
                <a:cs typeface="Arial"/>
              </a:rPr>
              <a:t>5. </a:t>
            </a:r>
            <a:r>
              <a:rPr lang="en-US" sz="3600" dirty="0" err="1">
                <a:latin typeface="Arial"/>
                <a:cs typeface="Arial"/>
              </a:rPr>
              <a:t>Communauté</a:t>
            </a:r>
            <a:r>
              <a:rPr lang="en-US" sz="3600" dirty="0">
                <a:latin typeface="Arial"/>
                <a:cs typeface="Arial"/>
              </a:rPr>
              <a:t> de pratique</a:t>
            </a:r>
            <a:endParaRPr lang="en-GB" dirty="0">
              <a:latin typeface="Arial"/>
              <a:cs typeface="Arial"/>
            </a:endParaRPr>
          </a:p>
        </p:txBody>
      </p:sp>
      <p:sp>
        <p:nvSpPr>
          <p:cNvPr id="3" name="Content Placeholder 2">
            <a:extLst>
              <a:ext uri="{FF2B5EF4-FFF2-40B4-BE49-F238E27FC236}">
                <a16:creationId xmlns:a16="http://schemas.microsoft.com/office/drawing/2014/main" id="{68A5F829-C59D-5E58-9933-CF5959E93FBC}"/>
              </a:ext>
            </a:extLst>
          </p:cNvPr>
          <p:cNvSpPr>
            <a:spLocks noGrp="1"/>
          </p:cNvSpPr>
          <p:nvPr>
            <p:ph idx="1"/>
          </p:nvPr>
        </p:nvSpPr>
        <p:spPr>
          <a:xfrm>
            <a:off x="402776" y="2059658"/>
            <a:ext cx="11045709" cy="4311206"/>
          </a:xfrm>
        </p:spPr>
        <p:txBody>
          <a:bodyPr/>
          <a:lstStyle/>
          <a:p>
            <a:r>
              <a:rPr lang="en-IE" dirty="0"/>
              <a:t>3 </a:t>
            </a:r>
            <a:r>
              <a:rPr lang="en-IE" dirty="0" err="1"/>
              <a:t>webinaires</a:t>
            </a:r>
            <a:r>
              <a:rPr lang="en-IE" dirty="0"/>
              <a:t> par </a:t>
            </a:r>
            <a:r>
              <a:rPr lang="en-IE" dirty="0" err="1"/>
              <a:t>mois</a:t>
            </a:r>
            <a:r>
              <a:rPr lang="en-IE" dirty="0"/>
              <a:t> </a:t>
            </a:r>
          </a:p>
          <a:p>
            <a:r>
              <a:rPr lang="en-IE" dirty="0" err="1"/>
              <a:t>Ouverts</a:t>
            </a:r>
            <a:r>
              <a:rPr lang="en-IE" dirty="0"/>
              <a:t> à </a:t>
            </a:r>
            <a:r>
              <a:rPr lang="en-IE" dirty="0" err="1"/>
              <a:t>tous</a:t>
            </a:r>
            <a:endParaRPr lang="en-IE" dirty="0"/>
          </a:p>
          <a:p>
            <a:endParaRPr lang="en-IE" dirty="0"/>
          </a:p>
          <a:p>
            <a:endParaRPr lang="en-IE" dirty="0"/>
          </a:p>
          <a:p>
            <a:endParaRPr lang="en-IE" dirty="0"/>
          </a:p>
          <a:p>
            <a:endParaRPr lang="en-IE" dirty="0"/>
          </a:p>
        </p:txBody>
      </p:sp>
      <p:pic>
        <p:nvPicPr>
          <p:cNvPr id="23" name="Picture 22">
            <a:extLst>
              <a:ext uri="{FF2B5EF4-FFF2-40B4-BE49-F238E27FC236}">
                <a16:creationId xmlns:a16="http://schemas.microsoft.com/office/drawing/2014/main" id="{15EB696A-3F78-64A9-672F-B3E87E63A33B}"/>
              </a:ext>
            </a:extLst>
          </p:cNvPr>
          <p:cNvPicPr>
            <a:picLocks noChangeAspect="1"/>
          </p:cNvPicPr>
          <p:nvPr/>
        </p:nvPicPr>
        <p:blipFill>
          <a:blip r:embed="rId3"/>
          <a:stretch>
            <a:fillRect/>
          </a:stretch>
        </p:blipFill>
        <p:spPr>
          <a:xfrm>
            <a:off x="562307" y="3194268"/>
            <a:ext cx="5363323" cy="3372321"/>
          </a:xfrm>
          <a:prstGeom prst="rect">
            <a:avLst/>
          </a:prstGeom>
        </p:spPr>
      </p:pic>
      <p:pic>
        <p:nvPicPr>
          <p:cNvPr id="25" name="Picture 24">
            <a:extLst>
              <a:ext uri="{FF2B5EF4-FFF2-40B4-BE49-F238E27FC236}">
                <a16:creationId xmlns:a16="http://schemas.microsoft.com/office/drawing/2014/main" id="{B7F01554-5C1B-5470-1EB9-2628FA14624C}"/>
              </a:ext>
            </a:extLst>
          </p:cNvPr>
          <p:cNvPicPr>
            <a:picLocks noChangeAspect="1"/>
          </p:cNvPicPr>
          <p:nvPr/>
        </p:nvPicPr>
        <p:blipFill>
          <a:blip r:embed="rId4"/>
          <a:stretch>
            <a:fillRect/>
          </a:stretch>
        </p:blipFill>
        <p:spPr>
          <a:xfrm>
            <a:off x="6586855" y="1372548"/>
            <a:ext cx="5201376" cy="5010849"/>
          </a:xfrm>
          <a:prstGeom prst="rect">
            <a:avLst/>
          </a:prstGeom>
        </p:spPr>
      </p:pic>
      <p:sp>
        <p:nvSpPr>
          <p:cNvPr id="26" name="TextBox 25">
            <a:extLst>
              <a:ext uri="{FF2B5EF4-FFF2-40B4-BE49-F238E27FC236}">
                <a16:creationId xmlns:a16="http://schemas.microsoft.com/office/drawing/2014/main" id="{5CB65A95-032D-E5D5-2C5B-7C12FE61ADFA}"/>
              </a:ext>
            </a:extLst>
          </p:cNvPr>
          <p:cNvSpPr txBox="1"/>
          <p:nvPr/>
        </p:nvSpPr>
        <p:spPr>
          <a:xfrm>
            <a:off x="6589486" y="6488668"/>
            <a:ext cx="2598057" cy="369332"/>
          </a:xfrm>
          <a:prstGeom prst="rect">
            <a:avLst/>
          </a:prstGeom>
          <a:noFill/>
        </p:spPr>
        <p:txBody>
          <a:bodyPr wrap="square" rtlCol="0">
            <a:spAutoFit/>
          </a:bodyPr>
          <a:lstStyle/>
          <a:p>
            <a:r>
              <a:rPr lang="en-IE"/>
              <a:t>Plus de </a:t>
            </a:r>
            <a:r>
              <a:rPr lang="en-IE" err="1"/>
              <a:t>détails</a:t>
            </a:r>
            <a:r>
              <a:rPr lang="en-IE"/>
              <a:t>: </a:t>
            </a:r>
            <a:r>
              <a:rPr lang="en-IE" err="1">
                <a:hlinkClick r:id="rId5"/>
              </a:rPr>
              <a:t>ici</a:t>
            </a:r>
            <a:endParaRPr lang="en-IE"/>
          </a:p>
        </p:txBody>
      </p:sp>
    </p:spTree>
    <p:extLst>
      <p:ext uri="{BB962C8B-B14F-4D97-AF65-F5344CB8AC3E}">
        <p14:creationId xmlns:p14="http://schemas.microsoft.com/office/powerpoint/2010/main" val="271343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1CB2-455D-8B1A-00C6-48E94CE9322F}"/>
              </a:ext>
            </a:extLst>
          </p:cNvPr>
          <p:cNvSpPr>
            <a:spLocks noGrp="1"/>
          </p:cNvSpPr>
          <p:nvPr>
            <p:ph type="title"/>
          </p:nvPr>
        </p:nvSpPr>
        <p:spPr>
          <a:xfrm>
            <a:off x="185530" y="1266817"/>
            <a:ext cx="12006470" cy="792841"/>
          </a:xfrm>
        </p:spPr>
        <p:txBody>
          <a:bodyPr/>
          <a:lstStyle/>
          <a:p>
            <a:r>
              <a:rPr lang="en-IE" dirty="0"/>
              <a:t>Conclusions  </a:t>
            </a:r>
            <a:endParaRPr lang="en-IE" b="0" dirty="0"/>
          </a:p>
        </p:txBody>
      </p:sp>
      <p:sp>
        <p:nvSpPr>
          <p:cNvPr id="3" name="Content Placeholder 2">
            <a:extLst>
              <a:ext uri="{FF2B5EF4-FFF2-40B4-BE49-F238E27FC236}">
                <a16:creationId xmlns:a16="http://schemas.microsoft.com/office/drawing/2014/main" id="{C0B35E73-8F60-E2B4-EF5B-5B57ED5A7413}"/>
              </a:ext>
            </a:extLst>
          </p:cNvPr>
          <p:cNvSpPr>
            <a:spLocks noGrp="1"/>
          </p:cNvSpPr>
          <p:nvPr>
            <p:ph idx="1"/>
          </p:nvPr>
        </p:nvSpPr>
        <p:spPr/>
        <p:txBody>
          <a:bodyPr/>
          <a:lstStyle/>
          <a:p>
            <a:r>
              <a:rPr lang="en-IE" dirty="0"/>
              <a:t>Mobilisation politique – </a:t>
            </a:r>
            <a:r>
              <a:rPr lang="en-IE" dirty="0" err="1"/>
              <a:t>augmente</a:t>
            </a:r>
            <a:r>
              <a:rPr lang="en-IE" dirty="0"/>
              <a:t> le </a:t>
            </a:r>
            <a:r>
              <a:rPr lang="en-IE" dirty="0" err="1"/>
              <a:t>profil</a:t>
            </a:r>
            <a:r>
              <a:rPr lang="en-IE" dirty="0"/>
              <a:t> de </a:t>
            </a:r>
            <a:r>
              <a:rPr lang="en-IE" dirty="0" err="1"/>
              <a:t>l’adaptation</a:t>
            </a:r>
            <a:endParaRPr lang="en-IE" dirty="0"/>
          </a:p>
          <a:p>
            <a:r>
              <a:rPr lang="en-IE" dirty="0" err="1"/>
              <a:t>Création</a:t>
            </a:r>
            <a:r>
              <a:rPr lang="en-IE" dirty="0"/>
              <a:t> de </a:t>
            </a:r>
            <a:r>
              <a:rPr lang="en-IE" dirty="0" err="1"/>
              <a:t>connaissance</a:t>
            </a:r>
            <a:endParaRPr lang="en-IE" dirty="0"/>
          </a:p>
          <a:p>
            <a:r>
              <a:rPr lang="en-IE" dirty="0"/>
              <a:t>Connexion/</a:t>
            </a:r>
            <a:r>
              <a:rPr lang="en-IE" dirty="0" err="1"/>
              <a:t>échanges</a:t>
            </a:r>
            <a:r>
              <a:rPr lang="en-IE" dirty="0"/>
              <a:t> entre les </a:t>
            </a:r>
            <a:r>
              <a:rPr lang="en-IE" dirty="0" err="1"/>
              <a:t>acteurs</a:t>
            </a:r>
            <a:r>
              <a:rPr lang="en-IE" dirty="0"/>
              <a:t> </a:t>
            </a:r>
          </a:p>
          <a:p>
            <a:pPr lvl="1"/>
            <a:r>
              <a:rPr lang="en-IE" dirty="0"/>
              <a:t>Experts &amp; </a:t>
            </a:r>
            <a:r>
              <a:rPr lang="en-IE" dirty="0" err="1"/>
              <a:t>utilisateurs</a:t>
            </a:r>
            <a:r>
              <a:rPr lang="en-IE" dirty="0"/>
              <a:t> </a:t>
            </a:r>
            <a:r>
              <a:rPr lang="en-IE" dirty="0" err="1"/>
              <a:t>finaux</a:t>
            </a:r>
            <a:endParaRPr lang="en-IE" dirty="0"/>
          </a:p>
          <a:p>
            <a:pPr lvl="1"/>
            <a:r>
              <a:rPr lang="en-IE" dirty="0" err="1"/>
              <a:t>Échanges</a:t>
            </a:r>
            <a:r>
              <a:rPr lang="en-IE" dirty="0"/>
              <a:t> entre pairs </a:t>
            </a:r>
          </a:p>
          <a:p>
            <a:r>
              <a:rPr lang="en-IE" dirty="0"/>
              <a:t>Valeur </a:t>
            </a:r>
            <a:r>
              <a:rPr lang="en-IE" dirty="0" err="1"/>
              <a:t>ajoutée</a:t>
            </a:r>
            <a:r>
              <a:rPr lang="en-IE" dirty="0"/>
              <a:t> </a:t>
            </a:r>
            <a:r>
              <a:rPr lang="en-IE" dirty="0" err="1"/>
              <a:t>européenne</a:t>
            </a:r>
            <a:r>
              <a:rPr lang="en-IE" dirty="0"/>
              <a:t> </a:t>
            </a:r>
          </a:p>
          <a:p>
            <a:r>
              <a:rPr lang="en-IE" dirty="0" err="1"/>
              <a:t>Approche</a:t>
            </a:r>
            <a:r>
              <a:rPr lang="en-IE" dirty="0"/>
              <a:t> “Mission” </a:t>
            </a:r>
            <a:r>
              <a:rPr lang="en-IE" dirty="0" err="1"/>
              <a:t>est</a:t>
            </a:r>
            <a:r>
              <a:rPr lang="en-IE" dirty="0"/>
              <a:t> </a:t>
            </a:r>
            <a:r>
              <a:rPr lang="en-IE" dirty="0" err="1"/>
              <a:t>intéressante</a:t>
            </a:r>
            <a:r>
              <a:rPr lang="en-IE" dirty="0"/>
              <a:t> </a:t>
            </a:r>
          </a:p>
          <a:p>
            <a:pPr lvl="1"/>
            <a:endParaRPr lang="en-IE" dirty="0"/>
          </a:p>
          <a:p>
            <a:pPr marL="0" indent="0">
              <a:buNone/>
            </a:pPr>
            <a:r>
              <a:rPr lang="en-IE" dirty="0">
                <a:sym typeface="Wingdings" panose="05000000000000000000" pitchFamily="2" charset="2"/>
              </a:rPr>
              <a:t> </a:t>
            </a:r>
            <a:r>
              <a:rPr lang="en-IE" dirty="0"/>
              <a:t>la Mission </a:t>
            </a:r>
            <a:r>
              <a:rPr lang="en-IE" dirty="0" err="1"/>
              <a:t>offre</a:t>
            </a:r>
            <a:r>
              <a:rPr lang="en-IE" dirty="0"/>
              <a:t> de </a:t>
            </a:r>
            <a:r>
              <a:rPr lang="en-IE" dirty="0" err="1"/>
              <a:t>nombreuses</a:t>
            </a:r>
            <a:r>
              <a:rPr lang="en-IE" dirty="0"/>
              <a:t> </a:t>
            </a:r>
            <a:r>
              <a:rPr lang="en-IE" dirty="0" err="1"/>
              <a:t>opportunités</a:t>
            </a:r>
            <a:endParaRPr lang="en-IE" dirty="0"/>
          </a:p>
        </p:txBody>
      </p:sp>
    </p:spTree>
    <p:extLst>
      <p:ext uri="{BB962C8B-B14F-4D97-AF65-F5344CB8AC3E}">
        <p14:creationId xmlns:p14="http://schemas.microsoft.com/office/powerpoint/2010/main" val="254115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46EF-EADF-83CE-6EED-4AFCCB2A6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A3C00-0F01-6DA7-5BF5-F8066212C824}"/>
              </a:ext>
            </a:extLst>
          </p:cNvPr>
          <p:cNvSpPr>
            <a:spLocks noGrp="1"/>
          </p:cNvSpPr>
          <p:nvPr>
            <p:ph type="title"/>
          </p:nvPr>
        </p:nvSpPr>
        <p:spPr>
          <a:xfrm>
            <a:off x="317596" y="346838"/>
            <a:ext cx="7580700" cy="638183"/>
          </a:xfrm>
          <a:prstGeom prst="rect">
            <a:avLst/>
          </a:prstGeom>
          <a:solidFill>
            <a:schemeClr val="bg1"/>
          </a:solidFill>
        </p:spPr>
        <p:txBody>
          <a:bodyPr>
            <a:normAutofit/>
          </a:bodyPr>
          <a:lstStyle/>
          <a:p>
            <a:r>
              <a:rPr lang="en-GB" sz="3600" dirty="0" err="1">
                <a:cs typeface="Arial"/>
              </a:rPr>
              <a:t>Prochaines</a:t>
            </a:r>
            <a:r>
              <a:rPr lang="en-GB" sz="3600" dirty="0">
                <a:cs typeface="Arial"/>
              </a:rPr>
              <a:t> </a:t>
            </a:r>
            <a:r>
              <a:rPr lang="en-GB" sz="3600" dirty="0" err="1">
                <a:cs typeface="Arial"/>
              </a:rPr>
              <a:t>opportunités</a:t>
            </a:r>
            <a:r>
              <a:rPr lang="en-GB" sz="3600" dirty="0">
                <a:cs typeface="Arial"/>
              </a:rPr>
              <a:t> - </a:t>
            </a:r>
            <a:r>
              <a:rPr lang="en-GB" sz="3600" dirty="0" err="1">
                <a:cs typeface="Arial"/>
              </a:rPr>
              <a:t>Projets</a:t>
            </a:r>
            <a:endParaRPr lang="en-GB" dirty="0"/>
          </a:p>
        </p:txBody>
      </p:sp>
      <p:graphicFrame>
        <p:nvGraphicFramePr>
          <p:cNvPr id="3" name="Table 2">
            <a:extLst>
              <a:ext uri="{FF2B5EF4-FFF2-40B4-BE49-F238E27FC236}">
                <a16:creationId xmlns:a16="http://schemas.microsoft.com/office/drawing/2014/main" id="{9D6836CB-20B2-D507-0762-A2C681A0B9C1}"/>
              </a:ext>
            </a:extLst>
          </p:cNvPr>
          <p:cNvGraphicFramePr>
            <a:graphicFrameLocks noGrp="1"/>
          </p:cNvGraphicFramePr>
          <p:nvPr>
            <p:extLst>
              <p:ext uri="{D42A27DB-BD31-4B8C-83A1-F6EECF244321}">
                <p14:modId xmlns:p14="http://schemas.microsoft.com/office/powerpoint/2010/main" val="864984491"/>
              </p:ext>
            </p:extLst>
          </p:nvPr>
        </p:nvGraphicFramePr>
        <p:xfrm>
          <a:off x="158798" y="1127152"/>
          <a:ext cx="11874404" cy="5384010"/>
        </p:xfrm>
        <a:graphic>
          <a:graphicData uri="http://schemas.openxmlformats.org/drawingml/2006/table">
            <a:tbl>
              <a:tblPr firstRow="1" bandRow="1">
                <a:tableStyleId>{5C22544A-7EE6-4342-B048-85BDC9FD1C3A}</a:tableStyleId>
              </a:tblPr>
              <a:tblGrid>
                <a:gridCol w="1520005">
                  <a:extLst>
                    <a:ext uri="{9D8B030D-6E8A-4147-A177-3AD203B41FA5}">
                      <a16:colId xmlns:a16="http://schemas.microsoft.com/office/drawing/2014/main" val="2336752102"/>
                    </a:ext>
                  </a:extLst>
                </a:gridCol>
                <a:gridCol w="4827695">
                  <a:extLst>
                    <a:ext uri="{9D8B030D-6E8A-4147-A177-3AD203B41FA5}">
                      <a16:colId xmlns:a16="http://schemas.microsoft.com/office/drawing/2014/main" val="2343768476"/>
                    </a:ext>
                  </a:extLst>
                </a:gridCol>
                <a:gridCol w="2178333">
                  <a:extLst>
                    <a:ext uri="{9D8B030D-6E8A-4147-A177-3AD203B41FA5}">
                      <a16:colId xmlns:a16="http://schemas.microsoft.com/office/drawing/2014/main" val="3712183621"/>
                    </a:ext>
                  </a:extLst>
                </a:gridCol>
                <a:gridCol w="1452306">
                  <a:extLst>
                    <a:ext uri="{9D8B030D-6E8A-4147-A177-3AD203B41FA5}">
                      <a16:colId xmlns:a16="http://schemas.microsoft.com/office/drawing/2014/main" val="4091012278"/>
                    </a:ext>
                  </a:extLst>
                </a:gridCol>
                <a:gridCol w="1896065">
                  <a:extLst>
                    <a:ext uri="{9D8B030D-6E8A-4147-A177-3AD203B41FA5}">
                      <a16:colId xmlns:a16="http://schemas.microsoft.com/office/drawing/2014/main" val="1960894291"/>
                    </a:ext>
                  </a:extLst>
                </a:gridCol>
              </a:tblGrid>
              <a:tr h="468153">
                <a:tc>
                  <a:txBody>
                    <a:bodyPr/>
                    <a:lstStyle/>
                    <a:p>
                      <a:r>
                        <a:rPr lang="en-IE" sz="2000" dirty="0">
                          <a:latin typeface="Arial" panose="020B0604020202020204" pitchFamily="34" charset="0"/>
                          <a:cs typeface="Arial" panose="020B0604020202020204" pitchFamily="34" charset="0"/>
                        </a:rPr>
                        <a:t>Type</a:t>
                      </a:r>
                    </a:p>
                  </a:txBody>
                  <a:tcPr/>
                </a:tc>
                <a:tc>
                  <a:txBody>
                    <a:bodyPr/>
                    <a:lstStyle/>
                    <a:p>
                      <a:r>
                        <a:rPr lang="en-IE" sz="2000" dirty="0" err="1">
                          <a:latin typeface="Arial" panose="020B0604020202020204" pitchFamily="34" charset="0"/>
                          <a:cs typeface="Arial" panose="020B0604020202020204" pitchFamily="34" charset="0"/>
                        </a:rPr>
                        <a:t>Détails</a:t>
                      </a:r>
                      <a:endParaRPr lang="en-IE" sz="2000" dirty="0">
                        <a:latin typeface="Arial" panose="020B0604020202020204" pitchFamily="34" charset="0"/>
                        <a:cs typeface="Arial" panose="020B0604020202020204" pitchFamily="34" charset="0"/>
                      </a:endParaRPr>
                    </a:p>
                  </a:txBody>
                  <a:tcPr/>
                </a:tc>
                <a:tc>
                  <a:txBody>
                    <a:bodyPr/>
                    <a:lstStyle/>
                    <a:p>
                      <a:r>
                        <a:rPr lang="en-IE" sz="2000" dirty="0" err="1">
                          <a:latin typeface="Arial" panose="020B0604020202020204" pitchFamily="34" charset="0"/>
                          <a:cs typeface="Arial" panose="020B0604020202020204" pitchFamily="34" charset="0"/>
                        </a:rPr>
                        <a:t>fournisseur</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Pour qui</a:t>
                      </a:r>
                    </a:p>
                  </a:txBody>
                  <a:tcPr/>
                </a:tc>
                <a:tc>
                  <a:txBody>
                    <a:bodyPr/>
                    <a:lstStyle/>
                    <a:p>
                      <a:r>
                        <a:rPr lang="en-IE" sz="2000" dirty="0">
                          <a:latin typeface="Arial" panose="020B0604020202020204" pitchFamily="34" charset="0"/>
                          <a:cs typeface="Arial" panose="020B0604020202020204" pitchFamily="34" charset="0"/>
                        </a:rPr>
                        <a:t>Quand </a:t>
                      </a:r>
                    </a:p>
                  </a:txBody>
                  <a:tcPr/>
                </a:tc>
                <a:extLst>
                  <a:ext uri="{0D108BD9-81ED-4DB2-BD59-A6C34878D82A}">
                    <a16:rowId xmlns:a16="http://schemas.microsoft.com/office/drawing/2014/main" val="1900121538"/>
                  </a:ext>
                </a:extLst>
              </a:tr>
              <a:tr h="785607">
                <a:tc rowSpan="2">
                  <a:txBody>
                    <a:bodyPr/>
                    <a:lstStyle/>
                    <a:p>
                      <a:r>
                        <a:rPr lang="en-IE" sz="2000" dirty="0">
                          <a:latin typeface="Arial" panose="020B0604020202020204" pitchFamily="34" charset="0"/>
                          <a:cs typeface="Arial" panose="020B0604020202020204" pitchFamily="34" charset="0"/>
                        </a:rPr>
                        <a:t>1. Demos</a:t>
                      </a:r>
                    </a:p>
                  </a:txBody>
                  <a:tcPr>
                    <a:solidFill>
                      <a:srgbClr val="E7E8EF"/>
                    </a:solidFill>
                  </a:tcPr>
                </a:tc>
                <a:tc>
                  <a:txBody>
                    <a:bodyPr/>
                    <a:lstStyle/>
                    <a:p>
                      <a:r>
                        <a:rPr lang="en-IE" sz="2000" dirty="0">
                          <a:latin typeface="Arial" panose="020B0604020202020204" pitchFamily="34" charset="0"/>
                          <a:cs typeface="Arial" panose="020B0604020202020204" pitchFamily="34" charset="0"/>
                        </a:rPr>
                        <a:t>Solution pour </a:t>
                      </a:r>
                      <a:r>
                        <a:rPr lang="en-IE" sz="2000" dirty="0" err="1">
                          <a:latin typeface="Arial" panose="020B0604020202020204" pitchFamily="34" charset="0"/>
                          <a:cs typeface="Arial" panose="020B0604020202020204" pitchFamily="34" charset="0"/>
                        </a:rPr>
                        <a:t>protéger</a:t>
                      </a:r>
                      <a:r>
                        <a:rPr lang="en-IE" sz="2000" dirty="0">
                          <a:latin typeface="Arial" panose="020B0604020202020204" pitchFamily="34" charset="0"/>
                          <a:cs typeface="Arial" panose="020B0604020202020204" pitchFamily="34" charset="0"/>
                        </a:rPr>
                        <a:t> les </a:t>
                      </a:r>
                      <a:r>
                        <a:rPr lang="en-IE" sz="2000" dirty="0" err="1">
                          <a:latin typeface="Arial" panose="020B0604020202020204" pitchFamily="34" charset="0"/>
                          <a:cs typeface="Arial" panose="020B0604020202020204" pitchFamily="34" charset="0"/>
                        </a:rPr>
                        <a:t>héritages</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culturels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Mission </a:t>
                      </a:r>
                      <a:br>
                        <a:rPr lang="en-IE" sz="2000" dirty="0">
                          <a:latin typeface="Arial" panose="020B0604020202020204" pitchFamily="34" charset="0"/>
                          <a:cs typeface="Arial" panose="020B0604020202020204" pitchFamily="34" charset="0"/>
                        </a:rPr>
                      </a:br>
                      <a:r>
                        <a:rPr lang="en-IE" sz="2000" dirty="0">
                          <a:latin typeface="Arial" panose="020B0604020202020204" pitchFamily="34" charset="0"/>
                          <a:cs typeface="Arial" panose="020B0604020202020204" pitchFamily="34" charset="0"/>
                        </a:rPr>
                        <a:t>(Horizon Europe)</a:t>
                      </a:r>
                    </a:p>
                  </a:txBody>
                  <a:tcPr/>
                </a:tc>
                <a:tc>
                  <a:txBody>
                    <a:bodyPr/>
                    <a:lstStyle/>
                    <a:p>
                      <a:r>
                        <a:rPr lang="en-IE" sz="2000" dirty="0">
                          <a:latin typeface="Arial" panose="020B0604020202020204" pitchFamily="34" charset="0"/>
                          <a:cs typeface="Arial" panose="020B0604020202020204" pitchFamily="34" charset="0"/>
                        </a:rPr>
                        <a:t>Tous</a:t>
                      </a:r>
                    </a:p>
                  </a:txBody>
                  <a:tcPr/>
                </a:tc>
                <a:tc>
                  <a:txBody>
                    <a:bodyPr/>
                    <a:lstStyle/>
                    <a:p>
                      <a:r>
                        <a:rPr lang="en-IE" sz="2000" dirty="0">
                          <a:latin typeface="Arial" panose="020B0604020202020204" pitchFamily="34" charset="0"/>
                          <a:cs typeface="Arial" panose="020B0604020202020204" pitchFamily="34" charset="0"/>
                        </a:rPr>
                        <a:t>Appel </a:t>
                      </a:r>
                      <a:r>
                        <a:rPr lang="en-IE" sz="2000" dirty="0" err="1">
                          <a:latin typeface="Arial" panose="020B0604020202020204" pitchFamily="34" charset="0"/>
                          <a:cs typeface="Arial" panose="020B0604020202020204" pitchFamily="34" charset="0"/>
                        </a:rPr>
                        <a:t>ouvre</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en</a:t>
                      </a:r>
                      <a:r>
                        <a:rPr lang="en-IE" sz="2000" dirty="0">
                          <a:latin typeface="Arial" panose="020B0604020202020204" pitchFamily="34" charset="0"/>
                          <a:cs typeface="Arial" panose="020B0604020202020204" pitchFamily="34" charset="0"/>
                        </a:rPr>
                        <a:t> Février 2026</a:t>
                      </a:r>
                    </a:p>
                  </a:txBody>
                  <a:tcPr/>
                </a:tc>
                <a:extLst>
                  <a:ext uri="{0D108BD9-81ED-4DB2-BD59-A6C34878D82A}">
                    <a16:rowId xmlns:a16="http://schemas.microsoft.com/office/drawing/2014/main" val="3840241806"/>
                  </a:ext>
                </a:extLst>
              </a:tr>
              <a:tr h="1021290">
                <a:tc vMerge="1">
                  <a:txBody>
                    <a:bodyPr/>
                    <a:lstStyle/>
                    <a:p>
                      <a:endParaRPr lang="en-IE" sz="2000" dirty="0">
                        <a:latin typeface="Arial" panose="020B0604020202020204" pitchFamily="34" charset="0"/>
                        <a:cs typeface="Arial" panose="020B0604020202020204" pitchFamily="34" charset="0"/>
                      </a:endParaRPr>
                    </a:p>
                  </a:txBody>
                  <a:tcPr/>
                </a:tc>
                <a:tc>
                  <a:txBody>
                    <a:bodyPr/>
                    <a:lstStyle/>
                    <a:p>
                      <a:r>
                        <a:rPr lang="fr-FR" sz="2000" dirty="0">
                          <a:latin typeface="Arial" panose="020B0604020202020204" pitchFamily="34" charset="0"/>
                          <a:cs typeface="Arial" panose="020B0604020202020204" pitchFamily="34" charset="0"/>
                        </a:rPr>
                        <a:t>Résilience des sols face aux événements météorologiques extrêmes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Mission (Horizon Europe)</a:t>
                      </a:r>
                    </a:p>
                  </a:txBody>
                  <a:tcPr/>
                </a:tc>
                <a:tc>
                  <a:txBody>
                    <a:bodyPr/>
                    <a:lstStyle/>
                    <a:p>
                      <a:r>
                        <a:rPr lang="en-IE" sz="2000" dirty="0">
                          <a:latin typeface="Arial" panose="020B0604020202020204" pitchFamily="34" charset="0"/>
                          <a:cs typeface="Arial" panose="020B0604020202020204" pitchFamily="34" charset="0"/>
                        </a:rPr>
                        <a:t>Tous</a:t>
                      </a:r>
                    </a:p>
                  </a:txBody>
                  <a:tcPr/>
                </a:tc>
                <a:tc>
                  <a:txBody>
                    <a:bodyPr/>
                    <a:lstStyle/>
                    <a:p>
                      <a:r>
                        <a:rPr lang="en-IE" sz="2000" dirty="0">
                          <a:latin typeface="Arial" panose="020B0604020202020204" pitchFamily="34" charset="0"/>
                          <a:cs typeface="Arial" panose="020B0604020202020204" pitchFamily="34" charset="0"/>
                        </a:rPr>
                        <a:t>Appel </a:t>
                      </a:r>
                      <a:r>
                        <a:rPr lang="en-IE" sz="2000" dirty="0" err="1">
                          <a:latin typeface="Arial" panose="020B0604020202020204" pitchFamily="34" charset="0"/>
                          <a:cs typeface="Arial" panose="020B0604020202020204" pitchFamily="34" charset="0"/>
                        </a:rPr>
                        <a:t>ouvre</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en</a:t>
                      </a:r>
                      <a:r>
                        <a:rPr lang="en-IE" sz="2000" dirty="0">
                          <a:latin typeface="Arial" panose="020B0604020202020204" pitchFamily="34" charset="0"/>
                          <a:cs typeface="Arial" panose="020B0604020202020204" pitchFamily="34" charset="0"/>
                        </a:rPr>
                        <a:t> Février 2026</a:t>
                      </a:r>
                    </a:p>
                  </a:txBody>
                  <a:tcPr/>
                </a:tc>
                <a:extLst>
                  <a:ext uri="{0D108BD9-81ED-4DB2-BD59-A6C34878D82A}">
                    <a16:rowId xmlns:a16="http://schemas.microsoft.com/office/drawing/2014/main" val="813545945"/>
                  </a:ext>
                </a:extLst>
              </a:tr>
              <a:tr h="785607">
                <a:tc rowSpan="3">
                  <a:txBody>
                    <a:bodyPr/>
                    <a:lstStyle/>
                    <a:p>
                      <a:r>
                        <a:rPr lang="en-IE" sz="2000" dirty="0">
                          <a:latin typeface="Arial" panose="020B0604020202020204" pitchFamily="34" charset="0"/>
                          <a:cs typeface="Arial" panose="020B0604020202020204" pitchFamily="34" charset="0"/>
                        </a:rPr>
                        <a:t>2. Support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dirty="0" err="1">
                          <a:latin typeface="Arial" panose="020B0604020202020204" pitchFamily="34" charset="0"/>
                          <a:cs typeface="Arial" panose="020B0604020202020204" pitchFamily="34" charset="0"/>
                        </a:rPr>
                        <a:t>Soutien</a:t>
                      </a:r>
                      <a:r>
                        <a:rPr lang="en-IE" sz="2000" b="1" dirty="0">
                          <a:latin typeface="Arial" panose="020B0604020202020204" pitchFamily="34" charset="0"/>
                          <a:cs typeface="Arial" panose="020B0604020202020204" pitchFamily="34" charset="0"/>
                        </a:rPr>
                        <a:t> </a:t>
                      </a:r>
                      <a:r>
                        <a:rPr lang="en-IE" sz="2000" b="1" dirty="0" err="1">
                          <a:latin typeface="Arial" panose="020B0604020202020204" pitchFamily="34" charset="0"/>
                          <a:cs typeface="Arial" panose="020B0604020202020204" pitchFamily="34" charset="0"/>
                        </a:rPr>
                        <a:t>personalisé</a:t>
                      </a:r>
                      <a:r>
                        <a:rPr lang="en-IE" sz="2000" b="1" dirty="0">
                          <a:latin typeface="Arial" panose="020B0604020202020204" pitchFamily="34" charset="0"/>
                          <a:cs typeface="Arial" panose="020B0604020202020204" pitchFamily="34" charset="0"/>
                        </a:rPr>
                        <a:t> </a:t>
                      </a:r>
                    </a:p>
                    <a:p>
                      <a:pPr marL="285750" indent="-285750">
                        <a:buFontTx/>
                        <a:buChar char="-"/>
                      </a:pPr>
                      <a:r>
                        <a:rPr lang="en-IE" sz="2000" dirty="0" err="1">
                          <a:latin typeface="Arial" panose="020B0604020202020204" pitchFamily="34" charset="0"/>
                          <a:cs typeface="Arial" panose="020B0604020202020204" pitchFamily="34" charset="0"/>
                        </a:rPr>
                        <a:t>financement</a:t>
                      </a:r>
                      <a:r>
                        <a:rPr lang="en-IE" sz="2000" dirty="0">
                          <a:latin typeface="Arial" panose="020B0604020202020204" pitchFamily="34" charset="0"/>
                          <a:cs typeface="Arial" panose="020B0604020202020204" pitchFamily="34" charset="0"/>
                        </a:rPr>
                        <a:t> </a:t>
                      </a:r>
                    </a:p>
                    <a:p>
                      <a:pPr marL="285750" indent="-285750">
                        <a:buFontTx/>
                        <a:buChar char="-"/>
                      </a:pPr>
                      <a:r>
                        <a:rPr lang="en-IE" sz="2000" dirty="0">
                          <a:latin typeface="Arial" panose="020B0604020202020204" pitchFamily="34" charset="0"/>
                          <a:cs typeface="Arial" panose="020B0604020202020204" pitchFamily="34" charset="0"/>
                        </a:rPr>
                        <a:t>Engagement </a:t>
                      </a:r>
                      <a:r>
                        <a:rPr lang="en-IE" sz="2000" dirty="0" err="1">
                          <a:latin typeface="Arial" panose="020B0604020202020204" pitchFamily="34" charset="0"/>
                          <a:cs typeface="Arial" panose="020B0604020202020204" pitchFamily="34" charset="0"/>
                        </a:rPr>
                        <a:t>citoyen</a:t>
                      </a:r>
                      <a:endParaRPr lang="en-IE"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Arial" panose="020B0604020202020204" pitchFamily="34" charset="0"/>
                          <a:cs typeface="Arial" panose="020B0604020202020204" pitchFamily="34" charset="0"/>
                        </a:rPr>
                        <a:t>MIP4Adapt 2.0</a:t>
                      </a:r>
                    </a:p>
                    <a:p>
                      <a:endParaRPr lang="en-IE" sz="2000" dirty="0">
                        <a:latin typeface="Arial" panose="020B0604020202020204" pitchFamily="34" charset="0"/>
                        <a:cs typeface="Arial" panose="020B0604020202020204" pitchFamily="34" charset="0"/>
                      </a:endParaRPr>
                    </a:p>
                  </a:txBody>
                  <a:tcPr/>
                </a:tc>
                <a:tc>
                  <a:txBody>
                    <a:bodyPr/>
                    <a:lstStyle/>
                    <a:p>
                      <a:r>
                        <a:rPr lang="en-IE" sz="2000" dirty="0" err="1">
                          <a:latin typeface="Arial" panose="020B0604020202020204" pitchFamily="34" charset="0"/>
                          <a:cs typeface="Arial" panose="020B0604020202020204" pitchFamily="34" charset="0"/>
                        </a:rPr>
                        <a:t>Signataires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2026</a:t>
                      </a:r>
                    </a:p>
                  </a:txBody>
                  <a:tcPr/>
                </a:tc>
                <a:extLst>
                  <a:ext uri="{0D108BD9-81ED-4DB2-BD59-A6C34878D82A}">
                    <a16:rowId xmlns:a16="http://schemas.microsoft.com/office/drawing/2014/main" val="3092542912"/>
                  </a:ext>
                </a:extLst>
              </a:tr>
              <a:tr h="468153">
                <a:tc vMerge="1">
                  <a:txBody>
                    <a:bodyPr/>
                    <a:lstStyle/>
                    <a:p>
                      <a:endParaRPr lang="en-IE" sz="2000" dirty="0">
                        <a:latin typeface="Arial" panose="020B0604020202020204" pitchFamily="34" charset="0"/>
                        <a:cs typeface="Arial" panose="020B0604020202020204" pitchFamily="34" charset="0"/>
                      </a:endParaRPr>
                    </a:p>
                  </a:txBody>
                  <a:tcPr/>
                </a:tc>
                <a:tc>
                  <a:txBody>
                    <a:bodyPr/>
                    <a:lstStyle/>
                    <a:p>
                      <a:r>
                        <a:rPr lang="en-IE" sz="2000" b="1" dirty="0">
                          <a:latin typeface="Arial" panose="020B0604020202020204" pitchFamily="34" charset="0"/>
                          <a:cs typeface="Arial" panose="020B0604020202020204" pitchFamily="34" charset="0"/>
                        </a:rPr>
                        <a:t>Support financier </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évaluation</a:t>
                      </a:r>
                      <a:r>
                        <a:rPr lang="en-IE" sz="2000" dirty="0">
                          <a:latin typeface="Arial" panose="020B0604020202020204" pitchFamily="34" charset="0"/>
                          <a:cs typeface="Arial" panose="020B0604020202020204" pitchFamily="34" charset="0"/>
                        </a:rPr>
                        <a:t> des </a:t>
                      </a:r>
                      <a:r>
                        <a:rPr lang="en-IE" sz="2000" dirty="0" err="1">
                          <a:latin typeface="Arial" panose="020B0604020202020204" pitchFamily="34" charset="0"/>
                          <a:cs typeface="Arial" panose="020B0604020202020204" pitchFamily="34" charset="0"/>
                        </a:rPr>
                        <a:t>risques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Follow-up CLIMAAX</a:t>
                      </a:r>
                    </a:p>
                  </a:txBody>
                  <a:tcPr/>
                </a:tc>
                <a:tc>
                  <a:txBody>
                    <a:bodyPr/>
                    <a:lstStyle/>
                    <a:p>
                      <a:r>
                        <a:rPr lang="en-IE" sz="2000" dirty="0">
                          <a:latin typeface="Arial" panose="020B0604020202020204" pitchFamily="34" charset="0"/>
                          <a:cs typeface="Arial" panose="020B0604020202020204" pitchFamily="34" charset="0"/>
                        </a:rPr>
                        <a:t>50 </a:t>
                      </a:r>
                      <a:r>
                        <a:rPr lang="en-IE" sz="2000" dirty="0" err="1">
                          <a:latin typeface="Arial" panose="020B0604020202020204" pitchFamily="34" charset="0"/>
                          <a:cs typeface="Arial" panose="020B0604020202020204" pitchFamily="34" charset="0"/>
                        </a:rPr>
                        <a:t>territoires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2027</a:t>
                      </a:r>
                    </a:p>
                  </a:txBody>
                  <a:tcPr/>
                </a:tc>
                <a:extLst>
                  <a:ext uri="{0D108BD9-81ED-4DB2-BD59-A6C34878D82A}">
                    <a16:rowId xmlns:a16="http://schemas.microsoft.com/office/drawing/2014/main" val="580159646"/>
                  </a:ext>
                </a:extLst>
              </a:tr>
              <a:tr h="468153">
                <a:tc vMerge="1">
                  <a:txBody>
                    <a:bodyPr/>
                    <a:lstStyle/>
                    <a:p>
                      <a:endParaRPr lang="en-IE"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dirty="0">
                          <a:latin typeface="Arial" panose="020B0604020202020204" pitchFamily="34" charset="0"/>
                          <a:cs typeface="Arial" panose="020B0604020202020204" pitchFamily="34" charset="0"/>
                        </a:rPr>
                        <a:t>Support financier </a:t>
                      </a:r>
                      <a:r>
                        <a:rPr lang="en-IE" sz="2000" dirty="0">
                          <a:latin typeface="Arial" panose="020B0604020202020204" pitchFamily="34" charset="0"/>
                          <a:cs typeface="Arial" panose="020B0604020202020204" pitchFamily="34" charset="0"/>
                        </a:rPr>
                        <a:t>– Plans Adaptation &amp; de </a:t>
                      </a:r>
                      <a:r>
                        <a:rPr lang="en-IE" sz="2000" dirty="0" err="1">
                          <a:latin typeface="Arial" panose="020B0604020202020204" pitchFamily="34" charset="0"/>
                          <a:cs typeface="Arial" panose="020B0604020202020204" pitchFamily="34" charset="0"/>
                        </a:rPr>
                        <a:t>financement</a:t>
                      </a:r>
                      <a:endParaRPr lang="en-IE"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Arial" panose="020B0604020202020204" pitchFamily="34" charset="0"/>
                          <a:cs typeface="Arial" panose="020B0604020202020204" pitchFamily="34" charset="0"/>
                        </a:rPr>
                        <a:t>Follow-up P2R</a:t>
                      </a:r>
                    </a:p>
                  </a:txBody>
                  <a:tcPr/>
                </a:tc>
                <a:tc>
                  <a:txBody>
                    <a:bodyPr/>
                    <a:lstStyle/>
                    <a:p>
                      <a:r>
                        <a:rPr lang="en-IE" sz="2000" dirty="0">
                          <a:latin typeface="Arial" panose="020B0604020202020204" pitchFamily="34" charset="0"/>
                          <a:cs typeface="Arial" panose="020B0604020202020204" pitchFamily="34" charset="0"/>
                        </a:rPr>
                        <a:t>70 </a:t>
                      </a:r>
                      <a:r>
                        <a:rPr lang="en-IE" sz="2000" dirty="0" err="1">
                          <a:latin typeface="Arial" panose="020B0604020202020204" pitchFamily="34" charset="0"/>
                          <a:cs typeface="Arial" panose="020B0604020202020204" pitchFamily="34" charset="0"/>
                        </a:rPr>
                        <a:t>territoires</a:t>
                      </a:r>
                      <a:endParaRPr lang="en-IE" sz="2000" dirty="0">
                        <a:latin typeface="Arial" panose="020B0604020202020204" pitchFamily="34" charset="0"/>
                        <a:cs typeface="Arial" panose="020B0604020202020204" pitchFamily="34" charset="0"/>
                      </a:endParaRPr>
                    </a:p>
                  </a:txBody>
                  <a:tcPr/>
                </a:tc>
                <a:tc>
                  <a:txBody>
                    <a:bodyPr/>
                    <a:lstStyle/>
                    <a:p>
                      <a:r>
                        <a:rPr lang="en-IE" sz="2000" dirty="0">
                          <a:latin typeface="Arial" panose="020B0604020202020204" pitchFamily="34" charset="0"/>
                          <a:cs typeface="Arial" panose="020B0604020202020204" pitchFamily="34" charset="0"/>
                        </a:rPr>
                        <a:t>2027</a:t>
                      </a:r>
                    </a:p>
                  </a:txBody>
                  <a:tcPr/>
                </a:tc>
                <a:extLst>
                  <a:ext uri="{0D108BD9-81ED-4DB2-BD59-A6C34878D82A}">
                    <a16:rowId xmlns:a16="http://schemas.microsoft.com/office/drawing/2014/main" val="3033562772"/>
                  </a:ext>
                </a:extLst>
              </a:tr>
              <a:tr h="468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Arial" panose="020B0604020202020204" pitchFamily="34" charset="0"/>
                          <a:cs typeface="Arial" panose="020B0604020202020204" pitchFamily="34" charset="0"/>
                        </a:rPr>
                        <a:t>4. recherche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latin typeface="Arial" panose="020B0604020202020204" pitchFamily="34" charset="0"/>
                          <a:cs typeface="Arial" panose="020B0604020202020204" pitchFamily="34" charset="0"/>
                        </a:rPr>
                        <a:t>Voies</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navigables</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intérieures</a:t>
                      </a:r>
                      <a:endParaRPr lang="en-IE"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Arial" panose="020B0604020202020204" pitchFamily="34" charset="0"/>
                          <a:cs typeface="Arial" panose="020B0604020202020204" pitchFamily="34" charset="0"/>
                        </a:rPr>
                        <a:t>Mission (Horizon Europe)</a:t>
                      </a:r>
                    </a:p>
                  </a:txBody>
                  <a:tcPr/>
                </a:tc>
                <a:tc>
                  <a:txBody>
                    <a:bodyPr/>
                    <a:lstStyle/>
                    <a:p>
                      <a:r>
                        <a:rPr lang="en-IE" sz="2000" dirty="0">
                          <a:latin typeface="Arial" panose="020B0604020202020204" pitchFamily="34" charset="0"/>
                          <a:cs typeface="Arial" panose="020B0604020202020204" pitchFamily="34" charset="0"/>
                        </a:rPr>
                        <a:t>Tous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Arial" panose="020B0604020202020204" pitchFamily="34" charset="0"/>
                          <a:cs typeface="Arial" panose="020B0604020202020204" pitchFamily="34" charset="0"/>
                        </a:rPr>
                        <a:t>Appel </a:t>
                      </a:r>
                      <a:r>
                        <a:rPr lang="en-IE" sz="2000" dirty="0" err="1">
                          <a:latin typeface="Arial" panose="020B0604020202020204" pitchFamily="34" charset="0"/>
                          <a:cs typeface="Arial" panose="020B0604020202020204" pitchFamily="34" charset="0"/>
                        </a:rPr>
                        <a:t>ouvre</a:t>
                      </a:r>
                      <a:r>
                        <a:rPr lang="en-IE" sz="2000" dirty="0">
                          <a:latin typeface="Arial" panose="020B0604020202020204" pitchFamily="34" charset="0"/>
                          <a:cs typeface="Arial" panose="020B0604020202020204" pitchFamily="34" charset="0"/>
                        </a:rPr>
                        <a:t> </a:t>
                      </a:r>
                      <a:r>
                        <a:rPr lang="en-IE" sz="2000" dirty="0" err="1">
                          <a:latin typeface="Arial" panose="020B0604020202020204" pitchFamily="34" charset="0"/>
                          <a:cs typeface="Arial" panose="020B0604020202020204" pitchFamily="34" charset="0"/>
                        </a:rPr>
                        <a:t>en</a:t>
                      </a:r>
                      <a:r>
                        <a:rPr lang="en-IE" sz="2000" dirty="0">
                          <a:latin typeface="Arial" panose="020B0604020202020204" pitchFamily="34" charset="0"/>
                          <a:cs typeface="Arial" panose="020B0604020202020204" pitchFamily="34" charset="0"/>
                        </a:rPr>
                        <a:t> Février 2026</a:t>
                      </a:r>
                    </a:p>
                  </a:txBody>
                  <a:tcPr/>
                </a:tc>
                <a:extLst>
                  <a:ext uri="{0D108BD9-81ED-4DB2-BD59-A6C34878D82A}">
                    <a16:rowId xmlns:a16="http://schemas.microsoft.com/office/drawing/2014/main" val="1678256341"/>
                  </a:ext>
                </a:extLst>
              </a:tr>
            </a:tbl>
          </a:graphicData>
        </a:graphic>
      </p:graphicFrame>
    </p:spTree>
    <p:extLst>
      <p:ext uri="{BB962C8B-B14F-4D97-AF65-F5344CB8AC3E}">
        <p14:creationId xmlns:p14="http://schemas.microsoft.com/office/powerpoint/2010/main" val="1868535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39D3-1474-70C3-FC05-880E194BB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99E06F-3895-4279-083E-24BB844604AF}"/>
              </a:ext>
            </a:extLst>
          </p:cNvPr>
          <p:cNvSpPr>
            <a:spLocks noGrp="1"/>
          </p:cNvSpPr>
          <p:nvPr>
            <p:ph type="title"/>
          </p:nvPr>
        </p:nvSpPr>
        <p:spPr/>
        <p:txBody>
          <a:bodyPr anchor="ctr"/>
          <a:lstStyle/>
          <a:p>
            <a:r>
              <a:rPr lang="en-IE" dirty="0"/>
              <a:t>Extra: </a:t>
            </a:r>
            <a:r>
              <a:rPr lang="en-IE" dirty="0" err="1"/>
              <a:t>ressources</a:t>
            </a:r>
            <a:r>
              <a:rPr lang="en-IE" dirty="0"/>
              <a:t> Mission Adaptation</a:t>
            </a:r>
          </a:p>
        </p:txBody>
      </p:sp>
    </p:spTree>
    <p:extLst>
      <p:ext uri="{BB962C8B-B14F-4D97-AF65-F5344CB8AC3E}">
        <p14:creationId xmlns:p14="http://schemas.microsoft.com/office/powerpoint/2010/main" val="210386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737C4-61F3-FAFA-C034-0536CE34FA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DF5419-5662-E510-5C39-26C731E3C5F1}"/>
              </a:ext>
            </a:extLst>
          </p:cNvPr>
          <p:cNvSpPr>
            <a:spLocks noGrp="1"/>
          </p:cNvSpPr>
          <p:nvPr>
            <p:ph type="title"/>
          </p:nvPr>
        </p:nvSpPr>
        <p:spPr>
          <a:xfrm>
            <a:off x="402776" y="1009642"/>
            <a:ext cx="11045707" cy="588487"/>
          </a:xfrm>
        </p:spPr>
        <p:txBody>
          <a:bodyPr/>
          <a:lstStyle/>
          <a:p>
            <a:r>
              <a:rPr lang="en-IE" dirty="0"/>
              <a:t>Plus </a:t>
            </a:r>
            <a:r>
              <a:rPr lang="en-IE" dirty="0" err="1"/>
              <a:t>d’informations</a:t>
            </a:r>
            <a:r>
              <a:rPr lang="en-IE" dirty="0"/>
              <a:t> sur la Mission Adaptation</a:t>
            </a:r>
          </a:p>
        </p:txBody>
      </p:sp>
      <p:sp>
        <p:nvSpPr>
          <p:cNvPr id="4" name="Content Placeholder 3">
            <a:extLst>
              <a:ext uri="{FF2B5EF4-FFF2-40B4-BE49-F238E27FC236}">
                <a16:creationId xmlns:a16="http://schemas.microsoft.com/office/drawing/2014/main" id="{979DE537-2554-3273-7FAD-6337CB1B75B7}"/>
              </a:ext>
            </a:extLst>
          </p:cNvPr>
          <p:cNvSpPr>
            <a:spLocks noGrp="1"/>
          </p:cNvSpPr>
          <p:nvPr>
            <p:ph idx="1"/>
          </p:nvPr>
        </p:nvSpPr>
        <p:spPr>
          <a:xfrm>
            <a:off x="402776" y="1409179"/>
            <a:ext cx="10712899" cy="4311206"/>
          </a:xfrm>
        </p:spPr>
        <p:txBody>
          <a:bodyPr/>
          <a:lstStyle/>
          <a:p>
            <a:r>
              <a:rPr lang="en-IE" dirty="0">
                <a:hlinkClick r:id="rId2"/>
              </a:rPr>
              <a:t>Rapport </a:t>
            </a:r>
            <a:r>
              <a:rPr lang="en-IE" dirty="0" err="1">
                <a:hlinkClick r:id="rId2"/>
              </a:rPr>
              <a:t>d'activité</a:t>
            </a:r>
            <a:r>
              <a:rPr lang="en-IE" dirty="0"/>
              <a:t> de la Mission Adaptation (2025)</a:t>
            </a:r>
          </a:p>
          <a:p>
            <a:r>
              <a:rPr lang="en-IE" dirty="0">
                <a:hlinkClick r:id="rId3"/>
              </a:rPr>
              <a:t>Catalogue</a:t>
            </a:r>
            <a:r>
              <a:rPr lang="en-IE" dirty="0"/>
              <a:t> des </a:t>
            </a:r>
            <a:r>
              <a:rPr lang="en-IE" dirty="0" err="1"/>
              <a:t>projets</a:t>
            </a:r>
            <a:r>
              <a:rPr lang="en-IE" dirty="0"/>
              <a:t> de la Mission (2025)</a:t>
            </a:r>
          </a:p>
          <a:p>
            <a:r>
              <a:rPr lang="en-IE" dirty="0">
                <a:hlinkClick r:id="rId4"/>
              </a:rPr>
              <a:t>Dashboard </a:t>
            </a:r>
            <a:r>
              <a:rPr lang="en-IE" dirty="0" err="1">
                <a:hlinkClick r:id="rId4"/>
              </a:rPr>
              <a:t>interactif</a:t>
            </a:r>
            <a:r>
              <a:rPr lang="en-IE" dirty="0" err="1">
                <a:sym typeface="Wingdings" panose="05000000000000000000" pitchFamily="2" charset="2"/>
              </a:rPr>
              <a:t>projets</a:t>
            </a:r>
            <a:r>
              <a:rPr lang="en-IE" dirty="0">
                <a:sym typeface="Wingdings" panose="05000000000000000000" pitchFamily="2" charset="2"/>
              </a:rPr>
              <a:t> de la Mission &amp; </a:t>
            </a:r>
            <a:r>
              <a:rPr lang="en-IE" dirty="0" err="1">
                <a:sym typeface="Wingdings" panose="05000000000000000000" pitchFamily="2" charset="2"/>
              </a:rPr>
              <a:t>autres</a:t>
            </a:r>
            <a:endParaRPr lang="en-IE" sz="2400" dirty="0"/>
          </a:p>
          <a:p>
            <a:r>
              <a:rPr lang="en-IE" sz="2400" dirty="0"/>
              <a:t>Adaptation Stories : </a:t>
            </a:r>
            <a:r>
              <a:rPr lang="fr-FR" dirty="0">
                <a:hlinkClick r:id="rId5"/>
              </a:rPr>
              <a:t>lien vers la base de donnée</a:t>
            </a:r>
            <a:endParaRPr lang="en-IE" dirty="0"/>
          </a:p>
          <a:p>
            <a:endParaRPr lang="en-IE" dirty="0"/>
          </a:p>
        </p:txBody>
      </p:sp>
      <p:pic>
        <p:nvPicPr>
          <p:cNvPr id="2" name="Picture 1">
            <a:extLst>
              <a:ext uri="{FF2B5EF4-FFF2-40B4-BE49-F238E27FC236}">
                <a16:creationId xmlns:a16="http://schemas.microsoft.com/office/drawing/2014/main" id="{FF7EBB45-6B6A-1383-FC21-EFBB4B29492A}"/>
              </a:ext>
            </a:extLst>
          </p:cNvPr>
          <p:cNvPicPr>
            <a:picLocks noChangeAspect="1"/>
          </p:cNvPicPr>
          <p:nvPr/>
        </p:nvPicPr>
        <p:blipFill>
          <a:blip r:embed="rId6"/>
          <a:stretch>
            <a:fillRect/>
          </a:stretch>
        </p:blipFill>
        <p:spPr>
          <a:xfrm>
            <a:off x="921543" y="3891242"/>
            <a:ext cx="1923034" cy="268397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FE1BCC6-4B94-C7AE-8AB9-3A2558184FA2}"/>
              </a:ext>
            </a:extLst>
          </p:cNvPr>
          <p:cNvPicPr>
            <a:picLocks noChangeAspect="1"/>
          </p:cNvPicPr>
          <p:nvPr/>
        </p:nvPicPr>
        <p:blipFill>
          <a:blip r:embed="rId7"/>
          <a:stretch>
            <a:fillRect/>
          </a:stretch>
        </p:blipFill>
        <p:spPr>
          <a:xfrm>
            <a:off x="7353074" y="3571875"/>
            <a:ext cx="4648912" cy="304541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2CD1951-08E1-6614-D6D6-EB04E69BCE8E}"/>
              </a:ext>
            </a:extLst>
          </p:cNvPr>
          <p:cNvPicPr>
            <a:picLocks noChangeAspect="1"/>
          </p:cNvPicPr>
          <p:nvPr/>
        </p:nvPicPr>
        <p:blipFill>
          <a:blip r:embed="rId8"/>
          <a:stretch>
            <a:fillRect/>
          </a:stretch>
        </p:blipFill>
        <p:spPr>
          <a:xfrm>
            <a:off x="3699101" y="3900488"/>
            <a:ext cx="1923034" cy="27167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1390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7766616-5D72-D84C-B702-E76997BE8641}"/>
              </a:ext>
            </a:extLst>
          </p:cNvPr>
          <p:cNvSpPr/>
          <p:nvPr/>
        </p:nvSpPr>
        <p:spPr>
          <a:xfrm>
            <a:off x="575399" y="1934337"/>
            <a:ext cx="4182419" cy="2220372"/>
          </a:xfrm>
          <a:prstGeom prst="roundRect">
            <a:avLst>
              <a:gd name="adj" fmla="val 5716"/>
            </a:avLst>
          </a:prstGeom>
          <a:solidFill>
            <a:schemeClr val="tx2"/>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466A31BA-7442-5792-2756-E4DCDDF18D3B}"/>
              </a:ext>
            </a:extLst>
          </p:cNvPr>
          <p:cNvSpPr/>
          <p:nvPr/>
        </p:nvSpPr>
        <p:spPr>
          <a:xfrm>
            <a:off x="4991381" y="1934337"/>
            <a:ext cx="6803720" cy="2220372"/>
          </a:xfrm>
          <a:prstGeom prst="roundRect">
            <a:avLst>
              <a:gd name="adj" fmla="val 5716"/>
            </a:avLst>
          </a:prstGeom>
          <a:solidFill>
            <a:srgbClr val="007137"/>
          </a:solidFill>
          <a:ln w="539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Segoe UI"/>
                <a:cs typeface="Segoe UI"/>
              </a:rPr>
              <a:t>Newsletter</a:t>
            </a:r>
            <a:r>
              <a:rPr kumimoji="0" lang="en-US" sz="2400" b="0" i="0" u="none" strike="noStrike" kern="1200" cap="none" spc="0" normalizeH="0" baseline="0" noProof="0" dirty="0">
                <a:ln>
                  <a:noFill/>
                </a:ln>
                <a:solidFill>
                  <a:srgbClr val="4D4D4D"/>
                </a:solidFill>
                <a:effectLst/>
                <a:uLnTx/>
                <a:uFillTx/>
                <a:latin typeface="Arial"/>
                <a:ea typeface="Segoe UI"/>
                <a:cs typeface="Segoe UI"/>
              </a:rPr>
              <a:t>​</a:t>
            </a: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Segoe UI"/>
                <a:cs typeface="Segoe UI"/>
              </a:rPr>
              <a:t>The monthly newsletter allows readers to keep up to date with the latest activities from MIP4Adapt, the Mission Projects and the most recent developments in climate adaption.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D3E8F9">
                    <a:lumMod val="90000"/>
                  </a:srgbClr>
                </a:solidFill>
                <a:effectLst/>
                <a:uLnTx/>
                <a:uFillTx/>
                <a:latin typeface="Arial"/>
                <a:ea typeface="Segoe UI"/>
                <a:cs typeface="Segoe UI"/>
                <a:hlinkClick r:id="rId2">
                  <a:extLst>
                    <a:ext uri="{A12FA001-AC4F-418D-AE19-62706E023703}">
                      <ahyp:hlinkClr xmlns:ahyp="http://schemas.microsoft.com/office/drawing/2018/hyperlinkcolor" val="tx"/>
                    </a:ext>
                  </a:extLst>
                </a:hlinkClick>
              </a:rPr>
              <a:t>Register here</a:t>
            </a:r>
            <a:r>
              <a:rPr kumimoji="0" lang="en-GB" sz="1600" b="1" i="0" u="sng" strike="noStrike" kern="1200" cap="none" spc="0" normalizeH="0" baseline="0" noProof="0" dirty="0">
                <a:ln>
                  <a:noFill/>
                </a:ln>
                <a:solidFill>
                  <a:srgbClr val="D3E8F9">
                    <a:lumMod val="90000"/>
                  </a:srgbClr>
                </a:solidFill>
                <a:effectLst/>
                <a:uLnTx/>
                <a:uFillTx/>
                <a:latin typeface="Arial"/>
                <a:ea typeface="Segoe UI"/>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D3E8F9">
                    <a:lumMod val="90000"/>
                  </a:srgbClr>
                </a:solidFill>
                <a:effectLst/>
                <a:uLnTx/>
                <a:uFillTx/>
                <a:latin typeface="Arial"/>
                <a:ea typeface="Segoe UI"/>
                <a:cs typeface="Segoe UI"/>
                <a:hlinkClick r:id="rId3">
                  <a:extLst>
                    <a:ext uri="{A12FA001-AC4F-418D-AE19-62706E023703}">
                      <ahyp:hlinkClr xmlns:ahyp="http://schemas.microsoft.com/office/drawing/2018/hyperlinkcolor" val="tx"/>
                    </a:ext>
                  </a:extLst>
                </a:hlinkClick>
              </a:rPr>
              <a:t>Consult the previous editions</a:t>
            </a:r>
            <a:endParaRPr kumimoji="0" lang="en-GB" sz="1600" b="1" i="0" u="sng" strike="noStrike" kern="1200" cap="none" spc="0" normalizeH="0" baseline="0" noProof="0" dirty="0">
              <a:ln>
                <a:noFill/>
              </a:ln>
              <a:solidFill>
                <a:srgbClr val="D3E8F9">
                  <a:lumMod val="90000"/>
                </a:srgbClr>
              </a:solidFill>
              <a:effectLst/>
              <a:uLnTx/>
              <a:uFillTx/>
              <a:latin typeface="Arial"/>
              <a:ea typeface="Segoe UI"/>
              <a:cs typeface="Segoe UI"/>
              <a:hlinkClick r:id="rId4">
                <a:extLst>
                  <a:ext uri="{A12FA001-AC4F-418D-AE19-62706E023703}">
                    <ahyp:hlinkClr xmlns:ahyp="http://schemas.microsoft.com/office/drawing/2018/hyperlinkcolor" val="tx"/>
                  </a:ext>
                </a:extLst>
              </a:hlinkClick>
            </a:endParaRPr>
          </a:p>
        </p:txBody>
      </p:sp>
      <p:sp>
        <p:nvSpPr>
          <p:cNvPr id="16" name="Rounded Rectangle 15">
            <a:extLst>
              <a:ext uri="{FF2B5EF4-FFF2-40B4-BE49-F238E27FC236}">
                <a16:creationId xmlns:a16="http://schemas.microsoft.com/office/drawing/2014/main" id="{98349728-FEB1-F69F-76C3-053BDBFBEADD}"/>
              </a:ext>
            </a:extLst>
          </p:cNvPr>
          <p:cNvSpPr/>
          <p:nvPr/>
        </p:nvSpPr>
        <p:spPr>
          <a:xfrm>
            <a:off x="575399" y="4376881"/>
            <a:ext cx="4182419" cy="1885991"/>
          </a:xfrm>
          <a:prstGeom prst="roundRect">
            <a:avLst>
              <a:gd name="adj" fmla="val 5716"/>
            </a:avLst>
          </a:prstGeom>
          <a:solidFill>
            <a:srgbClr val="007137"/>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a:extLst>
              <a:ext uri="{FF2B5EF4-FFF2-40B4-BE49-F238E27FC236}">
                <a16:creationId xmlns:a16="http://schemas.microsoft.com/office/drawing/2014/main" id="{F9E5D09F-359A-4675-3995-7CF59E6606FF}"/>
              </a:ext>
            </a:extLst>
          </p:cNvPr>
          <p:cNvSpPr/>
          <p:nvPr/>
        </p:nvSpPr>
        <p:spPr>
          <a:xfrm>
            <a:off x="4991382" y="4376881"/>
            <a:ext cx="6803720" cy="1885991"/>
          </a:xfrm>
          <a:prstGeom prst="roundRect">
            <a:avLst>
              <a:gd name="adj" fmla="val 5716"/>
            </a:avLst>
          </a:prstGeom>
          <a:solidFill>
            <a:srgbClr val="034EA2"/>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C7A41AB-03D8-9343-A0C9-852CC1EFACE3}"/>
              </a:ext>
            </a:extLst>
          </p:cNvPr>
          <p:cNvSpPr>
            <a:spLocks noGrp="1"/>
          </p:cNvSpPr>
          <p:nvPr>
            <p:ph type="title"/>
          </p:nvPr>
        </p:nvSpPr>
        <p:spPr>
          <a:xfrm>
            <a:off x="177040" y="1008428"/>
            <a:ext cx="11041200" cy="578985"/>
          </a:xfrm>
        </p:spPr>
        <p:txBody>
          <a:bodyPr/>
          <a:lstStyle/>
          <a:p>
            <a:pPr algn="ctr"/>
            <a:endParaRPr lang="en-GB" sz="3000" i="1">
              <a:solidFill>
                <a:srgbClr val="034EA2"/>
              </a:solidFill>
            </a:endParaRPr>
          </a:p>
        </p:txBody>
      </p:sp>
      <p:sp>
        <p:nvSpPr>
          <p:cNvPr id="3" name="Content Placeholder 2">
            <a:extLst>
              <a:ext uri="{FF2B5EF4-FFF2-40B4-BE49-F238E27FC236}">
                <a16:creationId xmlns:a16="http://schemas.microsoft.com/office/drawing/2014/main" id="{C0570F76-4DAE-2FE1-6436-617EC5DC1389}"/>
              </a:ext>
            </a:extLst>
          </p:cNvPr>
          <p:cNvSpPr>
            <a:spLocks noGrp="1"/>
          </p:cNvSpPr>
          <p:nvPr>
            <p:ph idx="1"/>
          </p:nvPr>
        </p:nvSpPr>
        <p:spPr>
          <a:xfrm>
            <a:off x="748059" y="2142249"/>
            <a:ext cx="4295948" cy="428846"/>
          </a:xfrm>
        </p:spPr>
        <p:txBody>
          <a:bodyPr/>
          <a:lstStyle/>
          <a:p>
            <a:pPr marL="0" indent="0">
              <a:buNone/>
            </a:pPr>
            <a:r>
              <a:rPr lang="en-GB" sz="2400" b="1" dirty="0">
                <a:solidFill>
                  <a:schemeClr val="bg1"/>
                </a:solidFill>
              </a:rPr>
              <a:t>Réseaux </a:t>
            </a:r>
            <a:r>
              <a:rPr lang="en-GB" sz="2400" b="1" dirty="0" err="1">
                <a:solidFill>
                  <a:schemeClr val="bg1"/>
                </a:solidFill>
              </a:rPr>
              <a:t>sociaux</a:t>
            </a:r>
            <a:endParaRPr lang="en-GB" sz="2400" b="1" dirty="0">
              <a:solidFill>
                <a:schemeClr val="bg1"/>
              </a:solidFill>
            </a:endParaRPr>
          </a:p>
        </p:txBody>
      </p:sp>
      <p:pic>
        <p:nvPicPr>
          <p:cNvPr id="7" name="Picture 6" descr="A blue and black logo&#10;&#10;Description automatically generated">
            <a:extLst>
              <a:ext uri="{FF2B5EF4-FFF2-40B4-BE49-F238E27FC236}">
                <a16:creationId xmlns:a16="http://schemas.microsoft.com/office/drawing/2014/main" id="{0EE9B647-6A3C-F289-9AAE-CB8DC0FD1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21" y="3407852"/>
            <a:ext cx="474763" cy="473531"/>
          </a:xfrm>
          <a:prstGeom prst="rect">
            <a:avLst/>
          </a:prstGeom>
        </p:spPr>
      </p:pic>
      <p:sp>
        <p:nvSpPr>
          <p:cNvPr id="6" name="Content Placeholder 2">
            <a:extLst>
              <a:ext uri="{FF2B5EF4-FFF2-40B4-BE49-F238E27FC236}">
                <a16:creationId xmlns:a16="http://schemas.microsoft.com/office/drawing/2014/main" id="{4F54AD75-228B-EB21-8568-851F8C1765DF}"/>
              </a:ext>
            </a:extLst>
          </p:cNvPr>
          <p:cNvSpPr txBox="1">
            <a:spLocks/>
          </p:cNvSpPr>
          <p:nvPr/>
        </p:nvSpPr>
        <p:spPr>
          <a:xfrm>
            <a:off x="2264901" y="2775300"/>
            <a:ext cx="2529859" cy="245588"/>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6038"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@mip4adapt.bsky.socia</a:t>
            </a: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t>
            </a:r>
          </a:p>
        </p:txBody>
      </p:sp>
      <p:sp>
        <p:nvSpPr>
          <p:cNvPr id="10" name="TextBox 9">
            <a:extLst>
              <a:ext uri="{FF2B5EF4-FFF2-40B4-BE49-F238E27FC236}">
                <a16:creationId xmlns:a16="http://schemas.microsoft.com/office/drawing/2014/main" id="{E2FB13E7-6897-27FB-1F25-B9BCA116DBC3}"/>
              </a:ext>
            </a:extLst>
          </p:cNvPr>
          <p:cNvSpPr txBox="1"/>
          <p:nvPr/>
        </p:nvSpPr>
        <p:spPr>
          <a:xfrm>
            <a:off x="1462547" y="3243059"/>
            <a:ext cx="30904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@Mission Implementation Platform for Adaptation to Climate Change (MIP4Adapt)</a:t>
            </a:r>
          </a:p>
        </p:txBody>
      </p:sp>
      <p:sp>
        <p:nvSpPr>
          <p:cNvPr id="8" name="Content Placeholder 2">
            <a:extLst>
              <a:ext uri="{FF2B5EF4-FFF2-40B4-BE49-F238E27FC236}">
                <a16:creationId xmlns:a16="http://schemas.microsoft.com/office/drawing/2014/main" id="{506311C7-0B1C-5F1C-BBC5-DFB34E384582}"/>
              </a:ext>
            </a:extLst>
          </p:cNvPr>
          <p:cNvSpPr txBox="1">
            <a:spLocks/>
          </p:cNvSpPr>
          <p:nvPr/>
        </p:nvSpPr>
        <p:spPr>
          <a:xfrm>
            <a:off x="748059" y="4665446"/>
            <a:ext cx="3656301" cy="1247674"/>
          </a:xfrm>
          <a:prstGeom prst="rect">
            <a:avLst/>
          </a:prstGeom>
        </p:spPr>
        <p:txBody>
          <a:bodyPr lIns="0" tIns="0" rIns="0" bIns="0"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2400" b="1" i="0" u="none" strike="noStrike" kern="1200" cap="none" spc="0" normalizeH="0" baseline="0" noProof="0" dirty="0" err="1">
                <a:ln>
                  <a:noFill/>
                </a:ln>
                <a:solidFill>
                  <a:srgbClr val="FFFFFF"/>
                </a:solidFill>
                <a:effectLst/>
                <a:uLnTx/>
                <a:uFillTx/>
                <a:latin typeface="Arial"/>
                <a:ea typeface="+mn-ea"/>
                <a:cs typeface="Arial"/>
              </a:rPr>
              <a:t>Portail</a:t>
            </a:r>
            <a:r>
              <a:rPr kumimoji="0" lang="en-GB" sz="2400" b="1" i="0" u="none" strike="noStrike" kern="1200" cap="none" spc="0" normalizeH="0" baseline="0" noProof="0" dirty="0">
                <a:ln>
                  <a:noFill/>
                </a:ln>
                <a:solidFill>
                  <a:srgbClr val="FFFFFF"/>
                </a:solidFill>
                <a:effectLst/>
                <a:uLnTx/>
                <a:uFillTx/>
                <a:latin typeface="Arial"/>
                <a:ea typeface="+mn-ea"/>
                <a:cs typeface="Arial"/>
              </a:rPr>
              <a:t> de la Mission</a:t>
            </a:r>
          </a:p>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2000" b="0" i="0" u="none" strike="noStrike" kern="1200" cap="none" spc="0" normalizeH="0" baseline="0" noProof="0" dirty="0">
                <a:ln>
                  <a:noFill/>
                </a:ln>
                <a:solidFill>
                  <a:srgbClr val="D3E8F9">
                    <a:lumMod val="90000"/>
                  </a:srgbClr>
                </a:solidFill>
                <a:effectLst/>
                <a:uLnTx/>
                <a:uFillTx/>
                <a:latin typeface="Arial"/>
                <a:ea typeface="+mn-ea"/>
                <a:cs typeface="Arial"/>
                <a:hlinkClick r:id="rId7">
                  <a:extLst>
                    <a:ext uri="{A12FA001-AC4F-418D-AE19-62706E023703}">
                      <ahyp:hlinkClr xmlns:ahyp="http://schemas.microsoft.com/office/drawing/2018/hyperlinkcolor" val="tx"/>
                    </a:ext>
                  </a:extLst>
                </a:hlinkClick>
              </a:rPr>
              <a:t>https://climate-adapt.eea.europa.eu/en/mission</a:t>
            </a:r>
            <a:r>
              <a:rPr kumimoji="0" lang="en-GB" sz="2000" b="0" i="0" u="none" strike="noStrike" kern="1200" cap="none" spc="0" normalizeH="0" baseline="0" noProof="0" dirty="0">
                <a:ln>
                  <a:noFill/>
                </a:ln>
                <a:solidFill>
                  <a:srgbClr val="D3E8F9">
                    <a:lumMod val="90000"/>
                  </a:srgbClr>
                </a:solidFill>
                <a:effectLst/>
                <a:uLnTx/>
                <a:uFillTx/>
                <a:latin typeface="Arial"/>
                <a:ea typeface="+mn-ea"/>
                <a:cs typeface="Arial"/>
              </a:rPr>
              <a:t> </a:t>
            </a:r>
          </a:p>
        </p:txBody>
      </p:sp>
      <p:pic>
        <p:nvPicPr>
          <p:cNvPr id="9" name="Picture 8">
            <a:extLst>
              <a:ext uri="{FF2B5EF4-FFF2-40B4-BE49-F238E27FC236}">
                <a16:creationId xmlns:a16="http://schemas.microsoft.com/office/drawing/2014/main" id="{7AD609CA-2DE9-3609-683F-95A527FDD083}"/>
              </a:ext>
            </a:extLst>
          </p:cNvPr>
          <p:cNvPicPr>
            <a:picLocks noChangeAspect="1"/>
          </p:cNvPicPr>
          <p:nvPr/>
        </p:nvPicPr>
        <p:blipFill>
          <a:blip r:embed="rId8"/>
          <a:stretch>
            <a:fillRect/>
          </a:stretch>
        </p:blipFill>
        <p:spPr>
          <a:xfrm>
            <a:off x="612341" y="2659196"/>
            <a:ext cx="1466850" cy="447675"/>
          </a:xfrm>
          <a:prstGeom prst="rect">
            <a:avLst/>
          </a:prstGeom>
        </p:spPr>
      </p:pic>
      <p:sp>
        <p:nvSpPr>
          <p:cNvPr id="11" name="Content Placeholder 2">
            <a:extLst>
              <a:ext uri="{FF2B5EF4-FFF2-40B4-BE49-F238E27FC236}">
                <a16:creationId xmlns:a16="http://schemas.microsoft.com/office/drawing/2014/main" id="{479B0147-4F55-CAB7-D380-F9873B027BD2}"/>
              </a:ext>
            </a:extLst>
          </p:cNvPr>
          <p:cNvSpPr txBox="1">
            <a:spLocks/>
          </p:cNvSpPr>
          <p:nvPr/>
        </p:nvSpPr>
        <p:spPr>
          <a:xfrm>
            <a:off x="5460432" y="4681384"/>
            <a:ext cx="6156168" cy="1819598"/>
          </a:xfrm>
          <a:prstGeom prst="rect">
            <a:avLst/>
          </a:prstGeom>
        </p:spPr>
        <p:txBody>
          <a:bodyPr lIns="0" tIns="0" rIns="0" bIns="0"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2400" b="1" i="0" u="none" strike="noStrike" kern="1200" cap="none" spc="0" normalizeH="0" baseline="0" noProof="0" dirty="0" err="1">
                <a:ln>
                  <a:noFill/>
                </a:ln>
                <a:solidFill>
                  <a:srgbClr val="FFFFFF"/>
                </a:solidFill>
                <a:effectLst/>
                <a:uLnTx/>
                <a:uFillTx/>
                <a:latin typeface="Arial"/>
                <a:ea typeface="+mn-ea"/>
                <a:cs typeface="Arial"/>
              </a:rPr>
              <a:t>Communauté</a:t>
            </a:r>
            <a:r>
              <a:rPr kumimoji="0" lang="en-GB" sz="2400" b="1" i="0" u="none" strike="noStrike" kern="1200" cap="none" spc="0" normalizeH="0" baseline="0" noProof="0" dirty="0">
                <a:ln>
                  <a:noFill/>
                </a:ln>
                <a:solidFill>
                  <a:srgbClr val="FFFFFF"/>
                </a:solidFill>
                <a:effectLst/>
                <a:uLnTx/>
                <a:uFillTx/>
                <a:latin typeface="Arial"/>
                <a:ea typeface="+mn-ea"/>
                <a:cs typeface="Arial"/>
              </a:rPr>
              <a:t> de pratique</a:t>
            </a:r>
          </a:p>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Events &amp; training | chat room | space for collaboration</a:t>
            </a:r>
          </a:p>
          <a:p>
            <a:pPr marL="0" marR="0" lvl="0" indent="0" algn="l" defTabSz="914400" rtl="0" eaLnBrk="1" fontAlgn="auto" latinLnBrk="0" hangingPunct="1">
              <a:lnSpc>
                <a:spcPct val="90000"/>
              </a:lnSpc>
              <a:spcBef>
                <a:spcPts val="1000"/>
              </a:spcBef>
              <a:spcAft>
                <a:spcPts val="0"/>
              </a:spcAft>
              <a:buClr>
                <a:srgbClr val="034EA2"/>
              </a:buClr>
              <a:buSzTx/>
              <a:buFont typeface="Arial" panose="020B0604020202020204" pitchFamily="34" charset="0"/>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EU Mission Adaptation Community | </a:t>
            </a:r>
            <a:r>
              <a:rPr kumimoji="0" lang="en-GB"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Futurium</a:t>
            </a: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 (europa.eu)</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364139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31C6-2036-50B1-27FB-4F82B5D8C1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7BF678-D9F1-739D-3092-D48C820A3C13}"/>
              </a:ext>
            </a:extLst>
          </p:cNvPr>
          <p:cNvSpPr>
            <a:spLocks noGrp="1"/>
          </p:cNvSpPr>
          <p:nvPr>
            <p:ph type="title"/>
          </p:nvPr>
        </p:nvSpPr>
        <p:spPr/>
        <p:txBody>
          <a:bodyPr anchor="ctr"/>
          <a:lstStyle/>
          <a:p>
            <a:r>
              <a:rPr lang="en-IE" dirty="0"/>
              <a:t>Adaptation au </a:t>
            </a:r>
            <a:r>
              <a:rPr lang="en-IE" dirty="0" err="1"/>
              <a:t>changement</a:t>
            </a:r>
            <a:r>
              <a:rPr lang="en-IE" dirty="0"/>
              <a:t> </a:t>
            </a:r>
            <a:r>
              <a:rPr lang="en-IE" dirty="0" err="1"/>
              <a:t>climatique</a:t>
            </a:r>
            <a:r>
              <a:rPr lang="en-IE" dirty="0"/>
              <a:t> – </a:t>
            </a:r>
            <a:r>
              <a:rPr lang="en-IE" dirty="0" err="1"/>
              <a:t>contexte</a:t>
            </a:r>
            <a:r>
              <a:rPr lang="en-IE" dirty="0"/>
              <a:t> politique </a:t>
            </a:r>
            <a:r>
              <a:rPr lang="en-IE" dirty="0" err="1"/>
              <a:t>européen</a:t>
            </a:r>
            <a:r>
              <a:rPr lang="en-IE" dirty="0"/>
              <a:t> </a:t>
            </a:r>
          </a:p>
        </p:txBody>
      </p:sp>
    </p:spTree>
    <p:extLst>
      <p:ext uri="{BB962C8B-B14F-4D97-AF65-F5344CB8AC3E}">
        <p14:creationId xmlns:p14="http://schemas.microsoft.com/office/powerpoint/2010/main" val="427847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D5FDE-45C2-7C19-C69B-E5BACB1500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170004-E847-67B8-EA92-CF770EB81175}"/>
              </a:ext>
            </a:extLst>
          </p:cNvPr>
          <p:cNvSpPr>
            <a:spLocks noGrp="1"/>
          </p:cNvSpPr>
          <p:nvPr>
            <p:ph type="title"/>
          </p:nvPr>
        </p:nvSpPr>
        <p:spPr/>
        <p:txBody>
          <a:bodyPr anchor="ctr"/>
          <a:lstStyle/>
          <a:p>
            <a:r>
              <a:rPr lang="en-IE" dirty="0" err="1"/>
              <a:t>Approche</a:t>
            </a:r>
            <a:r>
              <a:rPr lang="en-IE" dirty="0"/>
              <a:t> </a:t>
            </a:r>
            <a:r>
              <a:rPr lang="en-IE" dirty="0" err="1"/>
              <a:t>orientée</a:t>
            </a:r>
            <a:r>
              <a:rPr lang="en-IE" dirty="0"/>
              <a:t> mission </a:t>
            </a:r>
          </a:p>
        </p:txBody>
      </p:sp>
    </p:spTree>
    <p:extLst>
      <p:ext uri="{BB962C8B-B14F-4D97-AF65-F5344CB8AC3E}">
        <p14:creationId xmlns:p14="http://schemas.microsoft.com/office/powerpoint/2010/main" val="3426003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6596859" cy="648230"/>
          </a:xfrm>
          <a:prstGeom prst="rect">
            <a:avLst/>
          </a:prstGeom>
        </p:spPr>
        <p:txBody>
          <a:bodyPr>
            <a:normAutofit fontScale="90000"/>
          </a:bodyPr>
          <a:lstStyle/>
          <a:p>
            <a:r>
              <a:rPr lang="fr-BE" dirty="0"/>
              <a:t>Pourquoi avons-nous besoin de mission? </a:t>
            </a:r>
            <a:endParaRPr lang="en-GB" dirty="0"/>
          </a:p>
        </p:txBody>
      </p:sp>
      <p:sp>
        <p:nvSpPr>
          <p:cNvPr id="8" name="Text Placeholder 2"/>
          <p:cNvSpPr txBox="1">
            <a:spLocks/>
          </p:cNvSpPr>
          <p:nvPr/>
        </p:nvSpPr>
        <p:spPr>
          <a:xfrm>
            <a:off x="488685" y="2375242"/>
            <a:ext cx="10515600" cy="3881904"/>
          </a:xfrm>
          <a:prstGeom prst="rect">
            <a:avLst/>
          </a:prstGeom>
        </p:spPr>
        <p:txBody>
          <a:bodyPr vert="horz" lIns="91440" tIns="45720" rIns="91440" bIns="45720" rtlCol="0" anchor="t">
            <a:noAutofit/>
          </a:bodyPr>
          <a:lstStyle>
            <a:defPPr>
              <a:defRPr lang="en-US"/>
            </a:defPPr>
            <a:lvl1pPr marL="0" indent="0" algn="l" defTabSz="914400" rtl="0" eaLnBrk="1" latinLnBrk="0" hangingPunct="1">
              <a:spcAft>
                <a:spcPts val="0"/>
              </a:spcAft>
              <a:buNone/>
              <a:defRPr sz="2000" b="1" kern="1200">
                <a:solidFill>
                  <a:schemeClr val="tx2"/>
                </a:solidFill>
                <a:latin typeface="+mn-lt"/>
                <a:ea typeface="+mn-ea"/>
                <a:cs typeface="+mn-cs"/>
              </a:defRPr>
            </a:lvl1pPr>
            <a:lvl2pPr marL="0" indent="0" algn="l" defTabSz="914400" rtl="0" eaLnBrk="1" latinLnBrk="0" hangingPunct="1">
              <a:buNone/>
              <a:defRPr sz="1800" b="1" kern="1200">
                <a:solidFill>
                  <a:schemeClr val="accent2"/>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ts val="1200"/>
              </a:spcBef>
              <a:spcAft>
                <a:spcPts val="0"/>
              </a:spcAft>
              <a:buClr>
                <a:srgbClr val="006889"/>
              </a:buClr>
              <a:buSzTx/>
              <a:buFont typeface="Arial" panose="020B0604020202020204" pitchFamily="34" charset="0"/>
              <a:buChar char="●"/>
              <a:tabLst/>
              <a:defRPr/>
            </a:pPr>
            <a:r>
              <a:rPr kumimoji="0" lang="en-GB" sz="2000" b="0" i="0" u="none" strike="noStrike" kern="1200" cap="none" spc="0" normalizeH="0" baseline="0" noProof="0" dirty="0" err="1">
                <a:ln>
                  <a:noFill/>
                </a:ln>
                <a:solidFill>
                  <a:srgbClr val="2C2C2C"/>
                </a:solidFill>
                <a:effectLst/>
                <a:uLnTx/>
                <a:uFillTx/>
                <a:latin typeface="Arial"/>
                <a:ea typeface="+mn-ea"/>
                <a:cs typeface="Arial"/>
              </a:rPr>
              <a:t>Générer</a:t>
            </a:r>
            <a:r>
              <a:rPr kumimoji="0" lang="en-GB" sz="2000" b="0" i="0" u="none" strike="noStrike" kern="1200" cap="none" spc="0" normalizeH="0" baseline="0" noProof="0" dirty="0">
                <a:ln>
                  <a:noFill/>
                </a:ln>
                <a:solidFill>
                  <a:srgbClr val="2C2C2C"/>
                </a:solidFill>
                <a:effectLst/>
                <a:uLnTx/>
                <a:uFillTx/>
                <a:latin typeface="Arial"/>
                <a:ea typeface="+mn-ea"/>
                <a:cs typeface="Arial"/>
              </a:rPr>
              <a:t> de </a:t>
            </a:r>
            <a:r>
              <a:rPr kumimoji="0" lang="en-GB" sz="2000" b="0" i="0" u="none" strike="noStrike" kern="1200" cap="none" spc="0" normalizeH="0" baseline="0" noProof="0" dirty="0" err="1">
                <a:ln>
                  <a:noFill/>
                </a:ln>
                <a:solidFill>
                  <a:srgbClr val="2C2C2C"/>
                </a:solidFill>
                <a:effectLst/>
                <a:uLnTx/>
                <a:uFillTx/>
                <a:latin typeface="Arial"/>
                <a:ea typeface="+mn-ea"/>
                <a:cs typeface="Arial"/>
              </a:rPr>
              <a:t>l’impact</a:t>
            </a:r>
            <a:r>
              <a:rPr kumimoji="0" lang="en-GB" sz="2000" b="0" i="0" u="none" strike="noStrike" kern="1200" cap="none" spc="0" normalizeH="0" baseline="0" noProof="0" dirty="0">
                <a:ln>
                  <a:noFill/>
                </a:ln>
                <a:solidFill>
                  <a:srgbClr val="2C2C2C"/>
                </a:solidFill>
                <a:effectLst/>
                <a:uLnTx/>
                <a:uFillTx/>
                <a:latin typeface="Arial"/>
                <a:ea typeface="+mn-ea"/>
                <a:cs typeface="Arial"/>
              </a:rPr>
              <a:t> </a:t>
            </a:r>
            <a:r>
              <a:rPr kumimoji="0" lang="en-GB" sz="2000" b="0" i="0" u="none" strike="noStrike" kern="1200" cap="none" spc="0" normalizeH="0" baseline="0" noProof="0" dirty="0" err="1">
                <a:ln>
                  <a:noFill/>
                </a:ln>
                <a:solidFill>
                  <a:srgbClr val="2C2C2C"/>
                </a:solidFill>
                <a:effectLst/>
                <a:uLnTx/>
                <a:uFillTx/>
                <a:latin typeface="Arial"/>
                <a:ea typeface="+mn-ea"/>
                <a:cs typeface="Arial"/>
              </a:rPr>
              <a:t>differemment</a:t>
            </a:r>
            <a:r>
              <a:rPr kumimoji="0" lang="en-GB" sz="2000" b="0" i="0" u="none" strike="noStrike" kern="1200" cap="none" spc="0" normalizeH="0" baseline="0" noProof="0" dirty="0">
                <a:ln>
                  <a:noFill/>
                </a:ln>
                <a:solidFill>
                  <a:srgbClr val="2C2C2C"/>
                </a:solidFill>
                <a:effectLst/>
                <a:uLnTx/>
                <a:uFillTx/>
                <a:latin typeface="Arial"/>
                <a:ea typeface="+mn-ea"/>
                <a:cs typeface="Arial"/>
              </a:rPr>
              <a:t> </a:t>
            </a:r>
            <a:endParaRPr kumimoji="0" lang="en-GB" sz="2000" b="1" i="0" u="none" strike="noStrike" kern="1200" cap="none" spc="0" normalizeH="0" baseline="0" noProof="0" dirty="0">
              <a:ln>
                <a:noFill/>
              </a:ln>
              <a:solidFill>
                <a:srgbClr val="2C2C2C"/>
              </a:solidFill>
              <a:effectLst/>
              <a:uLnTx/>
              <a:uFillTx/>
              <a:latin typeface="Arial"/>
              <a:ea typeface="+mn-ea"/>
              <a:cs typeface="Arial"/>
            </a:endParaRPr>
          </a:p>
          <a:p>
            <a:pPr marL="0" marR="0" lvl="1" indent="0" algn="l" defTabSz="914400" rtl="0" eaLnBrk="1" fontAlgn="auto" latinLnBrk="0" hangingPunct="1">
              <a:lnSpc>
                <a:spcPct val="100000"/>
              </a:lnSpc>
              <a:spcBef>
                <a:spcPts val="1200"/>
              </a:spcBef>
              <a:spcAft>
                <a:spcPts val="0"/>
              </a:spcAft>
              <a:buClr>
                <a:srgbClr val="006889"/>
              </a:buClr>
              <a:buSzTx/>
              <a:buFontTx/>
              <a:buNone/>
              <a:tabLst/>
              <a:defRPr/>
            </a:pPr>
            <a:r>
              <a:rPr kumimoji="0" lang="en-GB" sz="2000" b="0" i="1" u="none" strike="noStrike" kern="1200" cap="none" spc="0" normalizeH="0" baseline="0" noProof="0" dirty="0">
                <a:ln>
                  <a:noFill/>
                </a:ln>
                <a:solidFill>
                  <a:srgbClr val="2C2C2C"/>
                </a:solidFill>
                <a:effectLst/>
                <a:uLnTx/>
                <a:uFillTx/>
                <a:latin typeface="Arial"/>
                <a:ea typeface="+mn-ea"/>
                <a:cs typeface="Arial"/>
              </a:rPr>
              <a:t>	</a:t>
            </a:r>
            <a:r>
              <a:rPr kumimoji="0" lang="fr-FR" sz="2000" b="0" i="1" u="none" strike="noStrike" kern="1200" cap="none" spc="0" normalizeH="0" baseline="0" noProof="0" dirty="0">
                <a:ln>
                  <a:noFill/>
                </a:ln>
                <a:solidFill>
                  <a:srgbClr val="2C2C2C"/>
                </a:solidFill>
                <a:effectLst/>
                <a:uLnTx/>
                <a:uFillTx/>
                <a:latin typeface="Arial"/>
                <a:ea typeface="+mn-ea"/>
                <a:cs typeface="Arial"/>
              </a:rPr>
              <a:t>Accent accru sur les objectifs, le travail collaboratif, l'approche par portefeuille</a:t>
            </a:r>
          </a:p>
          <a:p>
            <a:pPr marL="0" marR="0" lvl="1" indent="0" algn="l" defTabSz="914400" rtl="0" eaLnBrk="1" fontAlgn="auto" latinLnBrk="0" hangingPunct="1">
              <a:lnSpc>
                <a:spcPct val="100000"/>
              </a:lnSpc>
              <a:spcBef>
                <a:spcPts val="1200"/>
              </a:spcBef>
              <a:spcAft>
                <a:spcPts val="0"/>
              </a:spcAft>
              <a:buClr>
                <a:srgbClr val="006889"/>
              </a:buClr>
              <a:buSzTx/>
              <a:buFontTx/>
              <a:buNone/>
              <a:tabLst/>
              <a:defRPr/>
            </a:pPr>
            <a:r>
              <a:rPr kumimoji="0" lang="en-GB" sz="2000" b="0" i="0" u="none" strike="noStrike" kern="1200" cap="none" spc="0" normalizeH="0" baseline="0" noProof="0" dirty="0">
                <a:ln>
                  <a:noFill/>
                </a:ln>
                <a:solidFill>
                  <a:srgbClr val="2C2C2C"/>
                </a:solidFill>
                <a:effectLst/>
                <a:uLnTx/>
                <a:uFillTx/>
                <a:latin typeface="Arial"/>
                <a:ea typeface="+mn-ea"/>
                <a:cs typeface="Arial"/>
              </a:rPr>
              <a:t>Bring Europe </a:t>
            </a:r>
            <a:r>
              <a:rPr kumimoji="0" lang="en-GB" sz="2000" b="1" i="0" u="none" strike="noStrike" kern="1200" cap="none" spc="0" normalizeH="0" baseline="0" noProof="0" dirty="0">
                <a:ln>
                  <a:noFill/>
                </a:ln>
                <a:solidFill>
                  <a:srgbClr val="2C2C2C"/>
                </a:solidFill>
                <a:effectLst/>
                <a:uLnTx/>
                <a:uFillTx/>
                <a:latin typeface="Arial"/>
                <a:ea typeface="+mn-ea"/>
                <a:cs typeface="Arial"/>
              </a:rPr>
              <a:t>closer to people </a:t>
            </a:r>
          </a:p>
          <a:p>
            <a:pPr marL="0" marR="0" lvl="1" indent="0" algn="l" defTabSz="914400" rtl="0" eaLnBrk="1" fontAlgn="auto" latinLnBrk="0" hangingPunct="1">
              <a:lnSpc>
                <a:spcPct val="100000"/>
              </a:lnSpc>
              <a:spcBef>
                <a:spcPts val="1200"/>
              </a:spcBef>
              <a:spcAft>
                <a:spcPts val="0"/>
              </a:spcAft>
              <a:buClr>
                <a:srgbClr val="006889"/>
              </a:buClr>
              <a:buSzTx/>
              <a:buFontTx/>
              <a:buNone/>
              <a:tabLst/>
              <a:defRPr/>
            </a:pPr>
            <a:r>
              <a:rPr kumimoji="0" lang="en-GB" sz="2000" b="0" i="0" u="none" strike="noStrike" kern="1200" cap="none" spc="0" normalizeH="0" baseline="0" noProof="0" dirty="0">
                <a:ln>
                  <a:noFill/>
                </a:ln>
                <a:solidFill>
                  <a:srgbClr val="2C2C2C"/>
                </a:solidFill>
                <a:effectLst/>
                <a:uLnTx/>
                <a:uFillTx/>
                <a:latin typeface="Arial"/>
                <a:ea typeface="+mn-ea"/>
                <a:cs typeface="Arial"/>
              </a:rPr>
              <a:t>	</a:t>
            </a:r>
            <a:r>
              <a:rPr kumimoji="0" lang="en-GB" sz="2000" b="0" i="1" u="none" strike="noStrike" kern="1200" cap="none" spc="0" normalizeH="0" baseline="0" noProof="0" dirty="0">
                <a:ln>
                  <a:noFill/>
                </a:ln>
                <a:solidFill>
                  <a:srgbClr val="2C2C2C"/>
                </a:solidFill>
                <a:effectLst/>
                <a:uLnTx/>
                <a:uFillTx/>
                <a:latin typeface="Arial"/>
                <a:ea typeface="+mn-ea"/>
                <a:cs typeface="Arial"/>
              </a:rPr>
              <a:t>Acting upon issues that citizens care about</a:t>
            </a:r>
            <a:endParaRPr kumimoji="0" lang="en-GB" sz="2000" b="0" i="0" u="none" strike="noStrike" kern="1200" cap="none" spc="0" normalizeH="0" baseline="0" noProof="0" dirty="0">
              <a:ln>
                <a:noFill/>
              </a:ln>
              <a:solidFill>
                <a:srgbClr val="2C2C2C"/>
              </a:solidFill>
              <a:effectLst/>
              <a:uLnTx/>
              <a:uFillTx/>
              <a:latin typeface="Arial"/>
              <a:ea typeface="+mn-ea"/>
              <a:cs typeface="Arial"/>
            </a:endParaRPr>
          </a:p>
          <a:p>
            <a:pPr marL="342900" marR="0" lvl="1" indent="-342900" algn="l" defTabSz="914400" rtl="0" eaLnBrk="1" fontAlgn="auto" latinLnBrk="0" hangingPunct="1">
              <a:lnSpc>
                <a:spcPct val="100000"/>
              </a:lnSpc>
              <a:spcBef>
                <a:spcPts val="1200"/>
              </a:spcBef>
              <a:spcAft>
                <a:spcPts val="0"/>
              </a:spcAft>
              <a:buClr>
                <a:srgbClr val="006889"/>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C2C2C"/>
              </a:solidFill>
              <a:effectLst/>
              <a:uLnTx/>
              <a:uFillTx/>
              <a:latin typeface="Arial"/>
              <a:ea typeface="+mn-ea"/>
              <a:cs typeface="Arial"/>
            </a:endParaRPr>
          </a:p>
          <a:p>
            <a:pPr marL="342900" marR="0" lvl="1" indent="-342900" algn="l" defTabSz="914400" rtl="0" eaLnBrk="1" fontAlgn="auto" latinLnBrk="0" hangingPunct="1">
              <a:lnSpc>
                <a:spcPct val="100000"/>
              </a:lnSpc>
              <a:spcBef>
                <a:spcPts val="1200"/>
              </a:spcBef>
              <a:spcAft>
                <a:spcPts val="0"/>
              </a:spcAft>
              <a:buClr>
                <a:srgbClr val="006889"/>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2C2C2C"/>
                </a:solidFill>
                <a:effectLst/>
                <a:uLnTx/>
                <a:uFillTx/>
                <a:latin typeface="Arial"/>
                <a:ea typeface="+mn-ea"/>
                <a:cs typeface="Arial"/>
              </a:rPr>
              <a:t>Deliver the </a:t>
            </a:r>
            <a:r>
              <a:rPr kumimoji="0" lang="en-GB" sz="2000" b="1" i="0" u="none" strike="noStrike" kern="1200" cap="none" spc="0" normalizeH="0" baseline="0" noProof="0" dirty="0">
                <a:ln>
                  <a:noFill/>
                </a:ln>
                <a:solidFill>
                  <a:srgbClr val="2C2C2C"/>
                </a:solidFill>
                <a:effectLst/>
                <a:uLnTx/>
                <a:uFillTx/>
                <a:latin typeface="Arial"/>
                <a:ea typeface="+mn-ea"/>
                <a:cs typeface="Arial"/>
              </a:rPr>
              <a:t>priorities of the European Commission</a:t>
            </a:r>
            <a:r>
              <a:rPr kumimoji="0" lang="en-GB" sz="2000" b="0" i="0" u="none" strike="noStrike" kern="1200" cap="none" spc="0" normalizeH="0" baseline="0" noProof="0" dirty="0">
                <a:ln>
                  <a:noFill/>
                </a:ln>
                <a:solidFill>
                  <a:srgbClr val="2C2C2C"/>
                </a:solidFill>
                <a:effectLst/>
                <a:uLnTx/>
                <a:uFillTx/>
                <a:latin typeface="Arial"/>
                <a:ea typeface="+mn-ea"/>
                <a:cs typeface="Arial"/>
              </a:rPr>
              <a:t> </a:t>
            </a:r>
          </a:p>
          <a:p>
            <a:pPr marL="914400" marR="0" lvl="2" indent="0" algn="l" defTabSz="914400" rtl="0" eaLnBrk="1" fontAlgn="auto" latinLnBrk="0" hangingPunct="1">
              <a:lnSpc>
                <a:spcPct val="100000"/>
              </a:lnSpc>
              <a:spcBef>
                <a:spcPts val="1200"/>
              </a:spcBef>
              <a:spcAft>
                <a:spcPts val="0"/>
              </a:spcAft>
              <a:buClr>
                <a:srgbClr val="006889"/>
              </a:buClr>
              <a:buSzTx/>
              <a:buFontTx/>
              <a:buNone/>
              <a:tabLst/>
              <a:defRPr/>
            </a:pPr>
            <a:r>
              <a:rPr kumimoji="0" lang="en-GB" sz="2000" b="0" i="1" u="none" strike="noStrike" kern="1200" cap="none" spc="0" normalizeH="0" baseline="0" noProof="0" dirty="0">
                <a:ln>
                  <a:noFill/>
                </a:ln>
                <a:solidFill>
                  <a:srgbClr val="2C2C2C"/>
                </a:solidFill>
                <a:effectLst/>
                <a:uLnTx/>
                <a:uFillTx/>
                <a:latin typeface="Arial"/>
                <a:ea typeface="+mn-ea"/>
                <a:cs typeface="Arial"/>
              </a:rPr>
              <a:t>Green Deal, Beating Cancer Action Plan, Conference on the Future of Europe…</a:t>
            </a:r>
            <a:b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Arial"/>
              </a:rPr>
            </a:br>
            <a:endParaRPr kumimoji="0" lang="de-DE" sz="2400" b="0" i="0" u="none" strike="noStrike" kern="1200" cap="none" spc="0" normalizeH="0" baseline="0" noProof="0" dirty="0">
              <a:ln>
                <a:noFill/>
              </a:ln>
              <a:solidFill>
                <a:srgbClr val="878685">
                  <a:lumMod val="50000"/>
                </a:srgbClr>
              </a:solidFill>
              <a:effectLst/>
              <a:uLnTx/>
              <a:uFillTx/>
              <a:latin typeface="Arial"/>
              <a:ea typeface="+mn-ea"/>
              <a:cs typeface="Arial"/>
            </a:endParaRPr>
          </a:p>
        </p:txBody>
      </p:sp>
      <p:pic>
        <p:nvPicPr>
          <p:cNvPr id="3" name="Picture 2" descr="A triangle with rainbows and a beam&#10;&#10;Description automatically generated with medium confidence">
            <a:extLst>
              <a:ext uri="{FF2B5EF4-FFF2-40B4-BE49-F238E27FC236}">
                <a16:creationId xmlns:a16="http://schemas.microsoft.com/office/drawing/2014/main" id="{286D8499-0943-6400-5CA9-ABB0E2EE80F3}"/>
              </a:ext>
            </a:extLst>
          </p:cNvPr>
          <p:cNvPicPr>
            <a:picLocks noChangeAspect="1"/>
          </p:cNvPicPr>
          <p:nvPr/>
        </p:nvPicPr>
        <p:blipFill rotWithShape="1">
          <a:blip r:embed="rId2"/>
          <a:srcRect l="19612" t="8706" r="17360" b="30252"/>
          <a:stretch/>
        </p:blipFill>
        <p:spPr>
          <a:xfrm>
            <a:off x="8940054" y="1266818"/>
            <a:ext cx="3003466" cy="2559748"/>
          </a:xfrm>
          <a:prstGeom prst="rect">
            <a:avLst/>
          </a:prstGeom>
          <a:ln>
            <a:noFill/>
          </a:ln>
          <a:effectLst>
            <a:softEdge rad="112500"/>
          </a:effectLst>
        </p:spPr>
      </p:pic>
    </p:spTree>
    <p:extLst>
      <p:ext uri="{BB962C8B-B14F-4D97-AF65-F5344CB8AC3E}">
        <p14:creationId xmlns:p14="http://schemas.microsoft.com/office/powerpoint/2010/main" val="451950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9" y="1266817"/>
            <a:ext cx="5103647" cy="655927"/>
          </a:xfrm>
          <a:prstGeom prst="rect">
            <a:avLst/>
          </a:prstGeom>
        </p:spPr>
        <p:txBody>
          <a:bodyPr/>
          <a:lstStyle/>
          <a:p>
            <a:r>
              <a:rPr lang="fr-BE" dirty="0"/>
              <a:t>Que sont les missions</a:t>
            </a:r>
            <a:endParaRPr lang="en-GB" dirty="0"/>
          </a:p>
        </p:txBody>
      </p:sp>
      <p:sp>
        <p:nvSpPr>
          <p:cNvPr id="3" name="Content Placeholder 2"/>
          <p:cNvSpPr>
            <a:spLocks noGrp="1"/>
          </p:cNvSpPr>
          <p:nvPr>
            <p:ph idx="1"/>
          </p:nvPr>
        </p:nvSpPr>
        <p:spPr>
          <a:xfrm>
            <a:off x="402776" y="2634752"/>
            <a:ext cx="7923696" cy="3103508"/>
          </a:xfrm>
          <a:prstGeom prst="rect">
            <a:avLst/>
          </a:prstGeom>
        </p:spPr>
        <p:txBody>
          <a:bodyPr lIns="91440" tIns="45720" rIns="91440" bIns="45720" anchor="t"/>
          <a:lstStyle/>
          <a:p>
            <a:pPr marL="261620" lvl="1" indent="0">
              <a:spcBef>
                <a:spcPts val="1200"/>
              </a:spcBef>
              <a:buClr>
                <a:schemeClr val="accent2"/>
              </a:buClr>
              <a:buNone/>
            </a:pPr>
            <a:r>
              <a:rPr lang="en-US" sz="2000" b="1" dirty="0">
                <a:solidFill>
                  <a:schemeClr val="tx2"/>
                </a:solidFill>
                <a:latin typeface="Arial"/>
                <a:cs typeface="Arial"/>
              </a:rPr>
              <a:t>Les missions de </a:t>
            </a:r>
            <a:r>
              <a:rPr lang="en-US" sz="2000" b="1" dirty="0" err="1">
                <a:solidFill>
                  <a:schemeClr val="tx2"/>
                </a:solidFill>
                <a:latin typeface="Arial"/>
                <a:cs typeface="Arial"/>
              </a:rPr>
              <a:t>l’UE</a:t>
            </a:r>
            <a:r>
              <a:rPr lang="en-US" sz="2000" b="1" dirty="0">
                <a:solidFill>
                  <a:schemeClr val="tx2"/>
                </a:solidFill>
                <a:latin typeface="Arial"/>
                <a:cs typeface="Arial"/>
              </a:rPr>
              <a:t> </a:t>
            </a:r>
            <a:r>
              <a:rPr lang="en-US" sz="2000" b="1" dirty="0" err="1">
                <a:solidFill>
                  <a:schemeClr val="tx2"/>
                </a:solidFill>
                <a:latin typeface="Arial"/>
                <a:cs typeface="Arial"/>
              </a:rPr>
              <a:t>devraient</a:t>
            </a:r>
            <a:endParaRPr lang="en-US" b="1" dirty="0">
              <a:solidFill>
                <a:schemeClr val="tx2"/>
              </a:solidFill>
              <a:latin typeface="Arial"/>
              <a:cs typeface="Arial"/>
            </a:endParaRPr>
          </a:p>
          <a:p>
            <a:pPr marL="342900" lvl="1" indent="-342900">
              <a:spcBef>
                <a:spcPts val="1200"/>
              </a:spcBef>
              <a:buClr>
                <a:schemeClr val="accent2"/>
              </a:buClr>
              <a:buFont typeface="Arial" panose="020B0604020202020204" pitchFamily="34" charset="0"/>
              <a:buChar char="●"/>
            </a:pPr>
            <a:r>
              <a:rPr lang="fr-FR" sz="2000" dirty="0"/>
              <a:t>Faire preuve </a:t>
            </a:r>
            <a:r>
              <a:rPr lang="fr-FR" sz="2000" b="1" dirty="0"/>
              <a:t>d'audace et d'inspiration</a:t>
            </a:r>
            <a:r>
              <a:rPr lang="fr-FR" sz="2000" dirty="0"/>
              <a:t>, avec une large portée sociétale ;</a:t>
            </a:r>
          </a:p>
          <a:p>
            <a:pPr marL="342900" lvl="1" indent="-342900">
              <a:spcBef>
                <a:spcPts val="1200"/>
              </a:spcBef>
              <a:buClr>
                <a:schemeClr val="accent2"/>
              </a:buClr>
              <a:buFont typeface="Arial" panose="020B0604020202020204" pitchFamily="34" charset="0"/>
              <a:buChar char="●"/>
            </a:pPr>
            <a:r>
              <a:rPr lang="fr-FR" sz="2000" dirty="0"/>
              <a:t>Indiquer une </a:t>
            </a:r>
            <a:r>
              <a:rPr lang="fr-FR" sz="2000" b="1" dirty="0"/>
              <a:t>orientation claire </a:t>
            </a:r>
            <a:r>
              <a:rPr lang="fr-FR" sz="2000" dirty="0"/>
              <a:t>: ciblée, mesurable et limitée dans le temps ;</a:t>
            </a:r>
          </a:p>
          <a:p>
            <a:pPr marL="342900" lvl="1" indent="-342900">
              <a:spcBef>
                <a:spcPts val="1200"/>
              </a:spcBef>
              <a:buClr>
                <a:schemeClr val="accent2"/>
              </a:buClr>
              <a:buFont typeface="Arial" panose="020B0604020202020204" pitchFamily="34" charset="0"/>
              <a:buChar char="●"/>
            </a:pPr>
            <a:r>
              <a:rPr lang="fr-FR" sz="2000" dirty="0"/>
              <a:t>Être ambitieuses mais réalistes ;</a:t>
            </a:r>
          </a:p>
          <a:p>
            <a:pPr marL="342900" lvl="1" indent="-342900">
              <a:spcBef>
                <a:spcPts val="1200"/>
              </a:spcBef>
              <a:buClr>
                <a:schemeClr val="accent2"/>
              </a:buClr>
              <a:buFont typeface="Arial" panose="020B0604020202020204" pitchFamily="34" charset="0"/>
              <a:buChar char="●"/>
            </a:pPr>
            <a:r>
              <a:rPr lang="fr-FR" sz="2000" dirty="0"/>
              <a:t>Stimuler l'innovation à travers les disciplines, les secteurs et les acteurs ;</a:t>
            </a:r>
          </a:p>
          <a:p>
            <a:pPr marL="342900" lvl="1" indent="-342900">
              <a:spcBef>
                <a:spcPts val="1200"/>
              </a:spcBef>
              <a:buClr>
                <a:schemeClr val="accent2"/>
              </a:buClr>
              <a:buFont typeface="Arial" panose="020B0604020202020204" pitchFamily="34" charset="0"/>
              <a:buChar char="●"/>
            </a:pPr>
            <a:r>
              <a:rPr lang="fr-FR" sz="2000" dirty="0"/>
              <a:t>Adopter une approche participative.</a:t>
            </a:r>
            <a:endParaRPr lang="en-US" sz="2000" dirty="0"/>
          </a:p>
        </p:txBody>
      </p:sp>
      <p:pic>
        <p:nvPicPr>
          <p:cNvPr id="4" name="Picture 3"/>
          <p:cNvPicPr>
            <a:picLocks noChangeAspect="1"/>
          </p:cNvPicPr>
          <p:nvPr/>
        </p:nvPicPr>
        <p:blipFill>
          <a:blip r:embed="rId2"/>
          <a:stretch>
            <a:fillRect/>
          </a:stretch>
        </p:blipFill>
        <p:spPr>
          <a:xfrm>
            <a:off x="8497082" y="1716026"/>
            <a:ext cx="2787444" cy="39384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15" y="5733425"/>
            <a:ext cx="824345" cy="824345"/>
          </a:xfrm>
          <a:prstGeom prst="rect">
            <a:avLst/>
          </a:prstGeom>
        </p:spPr>
      </p:pic>
      <p:sp>
        <p:nvSpPr>
          <p:cNvPr id="6" name="TextBox 5"/>
          <p:cNvSpPr txBox="1"/>
          <p:nvPr/>
        </p:nvSpPr>
        <p:spPr>
          <a:xfrm>
            <a:off x="9201729" y="6278592"/>
            <a:ext cx="21339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Scan me to read the report</a:t>
            </a:r>
            <a:endParaRPr kumimoji="0" lang="en-US" sz="1200" b="1"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2201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8" y="1266817"/>
            <a:ext cx="9827899" cy="709806"/>
          </a:xfrm>
          <a:prstGeom prst="rect">
            <a:avLst/>
          </a:prstGeom>
        </p:spPr>
        <p:txBody>
          <a:bodyPr>
            <a:normAutofit/>
          </a:bodyPr>
          <a:lstStyle/>
          <a:p>
            <a:r>
              <a:rPr lang="fr-BE" dirty="0"/>
              <a:t>Comment les missions fonctionnent </a:t>
            </a:r>
            <a:endParaRPr lang="en-GB" dirty="0"/>
          </a:p>
        </p:txBody>
      </p:sp>
      <p:sp>
        <p:nvSpPr>
          <p:cNvPr id="5" name="Content Placeholder 1"/>
          <p:cNvSpPr txBox="1">
            <a:spLocks/>
          </p:cNvSpPr>
          <p:nvPr/>
        </p:nvSpPr>
        <p:spPr>
          <a:xfrm>
            <a:off x="597859" y="2295956"/>
            <a:ext cx="10762868" cy="422620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600"/>
              </a:spcAft>
              <a:buClrTx/>
              <a:buSzTx/>
              <a:buFont typeface="Segoe UI" panose="020B0502040204020203" pitchFamily="34" charset="0"/>
              <a:buNone/>
              <a:tabLst/>
              <a:defRPr/>
            </a:pPr>
            <a:r>
              <a:rPr kumimoji="0" lang="fr-FR" sz="2000" b="1" i="0" u="none" strike="noStrike" kern="1200" cap="none" spc="0" normalizeH="0" baseline="0" noProof="0" dirty="0">
                <a:ln>
                  <a:noFill/>
                </a:ln>
                <a:solidFill>
                  <a:srgbClr val="B0D10E"/>
                </a:solidFill>
                <a:effectLst/>
                <a:uLnTx/>
                <a:uFillTx/>
                <a:latin typeface="Arial"/>
                <a:ea typeface="+mn-ea"/>
                <a:cs typeface="Arial"/>
              </a:rPr>
              <a:t>Générer de l’impact  :</a:t>
            </a:r>
          </a:p>
          <a:p>
            <a:pPr marL="0" marR="0" lvl="1" indent="0" algn="l" defTabSz="914400" rtl="0" eaLnBrk="1" fontAlgn="auto" latinLnBrk="0" hangingPunct="1">
              <a:lnSpc>
                <a:spcPct val="90000"/>
              </a:lnSpc>
              <a:spcBef>
                <a:spcPts val="0"/>
              </a:spcBef>
              <a:spcAft>
                <a:spcPts val="600"/>
              </a:spcAft>
              <a:buClrTx/>
              <a:buSzTx/>
              <a:buFont typeface="Segoe UI" panose="020B0502040204020203" pitchFamily="34" charset="0"/>
              <a:buNone/>
              <a:tabLst/>
              <a:defRPr/>
            </a:pPr>
            <a:endPar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604520" lvl="1" indent="-342900">
              <a:spcBef>
                <a:spcPts val="600"/>
              </a:spcBef>
              <a:spcAft>
                <a:spcPts val="600"/>
              </a:spcAft>
            </a:pPr>
            <a:r>
              <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Aligner les priorités et les politiques aux niveaux européen et national</a:t>
            </a:r>
          </a:p>
          <a:p>
            <a:pPr marL="604520" lvl="1" indent="-342900">
              <a:spcBef>
                <a:spcPts val="600"/>
              </a:spcBef>
              <a:spcAft>
                <a:spcPts val="600"/>
              </a:spcAft>
            </a:pPr>
            <a:r>
              <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Mettre en œuvre une approche globale</a:t>
            </a:r>
          </a:p>
          <a:p>
            <a:pPr marL="604520" lvl="1" indent="-342900">
              <a:spcBef>
                <a:spcPts val="600"/>
              </a:spcBef>
              <a:spcAft>
                <a:spcPts val="600"/>
              </a:spcAft>
            </a:pPr>
            <a:r>
              <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Promouvoir une nouvelle relation avec les citoyens</a:t>
            </a:r>
          </a:p>
          <a:p>
            <a:pPr marL="604520" lvl="1" indent="-342900">
              <a:spcBef>
                <a:spcPts val="600"/>
              </a:spcBef>
              <a:spcAft>
                <a:spcPts val="600"/>
              </a:spcAft>
            </a:pPr>
            <a:r>
              <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Relier les programmes et créer des synergies</a:t>
            </a:r>
          </a:p>
          <a:p>
            <a:pPr marL="604520" lvl="1" indent="-342900">
              <a:spcBef>
                <a:spcPts val="600"/>
              </a:spcBef>
              <a:spcAft>
                <a:spcPts val="600"/>
              </a:spcAft>
            </a:pPr>
            <a:r>
              <a:rPr kumimoji="0" lang="fr-FR"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rPr>
              <a:t>Maintenir la flexibilité (pas de solution unique)</a:t>
            </a:r>
            <a:endParaRPr kumimoji="0" lang="en-GB" sz="200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B0D10E"/>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C2C2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59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13700" y="2238262"/>
            <a:ext cx="2073159" cy="635680"/>
          </a:xfrm>
        </p:spPr>
        <p:txBody>
          <a:bodyPr anchor="ctr"/>
          <a:lstStyle/>
          <a:p>
            <a:pPr marL="0" indent="0" algn="ctr">
              <a:buNone/>
            </a:pPr>
            <a:r>
              <a:rPr lang="fr-BE" sz="1800" dirty="0">
                <a:solidFill>
                  <a:schemeClr val="bg1"/>
                </a:solidFill>
              </a:rPr>
              <a:t>Cancer</a:t>
            </a:r>
            <a:endParaRPr lang="en-GB" sz="1800" dirty="0">
              <a:solidFill>
                <a:schemeClr val="bg1"/>
              </a:solidFill>
            </a:endParaRPr>
          </a:p>
        </p:txBody>
      </p:sp>
      <p:grpSp>
        <p:nvGrpSpPr>
          <p:cNvPr id="7" name="Group 6"/>
          <p:cNvGrpSpPr/>
          <p:nvPr/>
        </p:nvGrpSpPr>
        <p:grpSpPr>
          <a:xfrm>
            <a:off x="651641" y="3573517"/>
            <a:ext cx="3061124" cy="1042911"/>
            <a:chOff x="5006975" y="2218738"/>
            <a:chExt cx="2085976" cy="645442"/>
          </a:xfrm>
        </p:grpSpPr>
        <p:sp>
          <p:nvSpPr>
            <p:cNvPr id="36" name="Rectangle 35"/>
            <p:cNvSpPr/>
            <p:nvPr/>
          </p:nvSpPr>
          <p:spPr>
            <a:xfrm>
              <a:off x="5006976" y="2218738"/>
              <a:ext cx="2085975" cy="645442"/>
            </a:xfrm>
            <a:prstGeom prst="rect">
              <a:avLst/>
            </a:prstGeom>
            <a:solidFill>
              <a:srgbClr val="0D5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0" name="Content Placeholder 1"/>
            <p:cNvSpPr txBox="1">
              <a:spLocks/>
            </p:cNvSpPr>
            <p:nvPr/>
          </p:nvSpPr>
          <p:spPr>
            <a:xfrm>
              <a:off x="5006975" y="2218738"/>
              <a:ext cx="2085976" cy="645442"/>
            </a:xfrm>
            <a:prstGeom prst="rect">
              <a:avLst/>
            </a:prstGeom>
          </p:spPr>
          <p:txBody>
            <a:bodyPr anchor="ct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 villes climatiquement </a:t>
              </a:r>
              <a:r>
                <a:rPr kumimoji="0" lang="fr-FR" sz="18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neutres</a:t>
              </a: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et intelligentes d'ici 2030</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8057929" y="5661413"/>
            <a:ext cx="2802916" cy="645442"/>
            <a:chOff x="7270748" y="2218738"/>
            <a:chExt cx="2085977" cy="645442"/>
          </a:xfrm>
        </p:grpSpPr>
        <p:sp>
          <p:nvSpPr>
            <p:cNvPr id="37" name="Rectangle 36"/>
            <p:cNvSpPr/>
            <p:nvPr/>
          </p:nvSpPr>
          <p:spPr>
            <a:xfrm>
              <a:off x="7270749" y="2218738"/>
              <a:ext cx="2085975" cy="645442"/>
            </a:xfrm>
            <a:prstGeom prst="rect">
              <a:avLst/>
            </a:prstGeom>
            <a:solidFill>
              <a:srgbClr val="059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 name="Content Placeholder 1"/>
            <p:cNvSpPr txBox="1">
              <a:spLocks/>
            </p:cNvSpPr>
            <p:nvPr/>
          </p:nvSpPr>
          <p:spPr>
            <a:xfrm>
              <a:off x="7270748" y="2218738"/>
              <a:ext cx="2085977" cy="645442"/>
            </a:xfrm>
            <a:prstGeom prst="rect">
              <a:avLst/>
            </a:prstGeom>
          </p:spPr>
          <p:txBody>
            <a:bodyPr anchor="ct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Restaurer nos océans et nos eaux d'ici à 2030.</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 name="Group 2"/>
          <p:cNvGrpSpPr/>
          <p:nvPr/>
        </p:nvGrpSpPr>
        <p:grpSpPr>
          <a:xfrm>
            <a:off x="1629103" y="5129264"/>
            <a:ext cx="3302021" cy="1337431"/>
            <a:chOff x="9534522" y="2218738"/>
            <a:chExt cx="2085976" cy="645442"/>
          </a:xfrm>
        </p:grpSpPr>
        <p:sp>
          <p:nvSpPr>
            <p:cNvPr id="38" name="Rectangle 37"/>
            <p:cNvSpPr/>
            <p:nvPr/>
          </p:nvSpPr>
          <p:spPr>
            <a:xfrm>
              <a:off x="9534523" y="2218738"/>
              <a:ext cx="2085975" cy="645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Content Placeholder 1"/>
            <p:cNvSpPr txBox="1">
              <a:spLocks/>
            </p:cNvSpPr>
            <p:nvPr/>
          </p:nvSpPr>
          <p:spPr>
            <a:xfrm>
              <a:off x="9534522" y="2218738"/>
              <a:ext cx="2085976" cy="645442"/>
            </a:xfrm>
            <a:prstGeom prst="rect">
              <a:avLst/>
            </a:prstGeom>
          </p:spPr>
          <p:txBody>
            <a:bodyPr anchor="ct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 pacte pour les </a:t>
              </a:r>
              <a:r>
                <a:rPr kumimoji="0" lang="fr-FR" sz="18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sols</a:t>
              </a: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en Europe : 100 laboratoires vivants et sites pilotes pour mener la transition vers des sols sains d'ici 2030.</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7183745" y="649357"/>
            <a:ext cx="3603114" cy="2741069"/>
            <a:chOff x="479425" y="2068598"/>
            <a:chExt cx="2149506" cy="913859"/>
          </a:xfrm>
        </p:grpSpPr>
        <p:sp>
          <p:nvSpPr>
            <p:cNvPr id="34" name="Rectangle 33"/>
            <p:cNvSpPr/>
            <p:nvPr/>
          </p:nvSpPr>
          <p:spPr>
            <a:xfrm>
              <a:off x="479425" y="2218738"/>
              <a:ext cx="2085975" cy="645442"/>
            </a:xfrm>
            <a:prstGeom prst="rect">
              <a:avLst/>
            </a:prstGeom>
            <a:solidFill>
              <a:srgbClr val="00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Content Placeholder 1"/>
            <p:cNvSpPr txBox="1">
              <a:spLocks/>
            </p:cNvSpPr>
            <p:nvPr/>
          </p:nvSpPr>
          <p:spPr>
            <a:xfrm>
              <a:off x="479425" y="2068598"/>
              <a:ext cx="2149506" cy="913859"/>
            </a:xfrm>
            <a:prstGeom prst="rect">
              <a:avLst/>
            </a:prstGeom>
          </p:spPr>
          <p:txBody>
            <a:bodyPr anchor="ct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36575" indent="-274638"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6575" indent="-2746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536575" indent="-2746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0D10E"/>
                </a:buClr>
                <a:buSzTx/>
                <a:buFont typeface="Arial" panose="020B0604020202020204" pitchFamily="34" charset="0"/>
                <a:buNone/>
                <a:tabLst/>
                <a:defRPr/>
              </a:pPr>
              <a:r>
                <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Adaptation au changement climatique : soutenir au moins 150 régions et communautés européennes afin qu'elles deviennent résilientes face au changement climatique d'ici 2030.</a:t>
              </a: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3" name="Group 12"/>
          <p:cNvGrpSpPr/>
          <p:nvPr/>
        </p:nvGrpSpPr>
        <p:grpSpPr>
          <a:xfrm>
            <a:off x="4016113" y="2255081"/>
            <a:ext cx="4385226" cy="4148349"/>
            <a:chOff x="4016113" y="1677115"/>
            <a:chExt cx="4385226" cy="4148349"/>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9657" y="1677115"/>
              <a:ext cx="1275062" cy="1126303"/>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113" y="2812461"/>
              <a:ext cx="1448480" cy="133743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661" y="4434030"/>
              <a:ext cx="1013180" cy="139143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3473" y="4551298"/>
              <a:ext cx="1114432" cy="127416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213" y="2885376"/>
              <a:ext cx="870126" cy="1191600"/>
            </a:xfrm>
            <a:prstGeom prst="rect">
              <a:avLst/>
            </a:prstGeom>
          </p:spPr>
        </p:pic>
      </p:grpSp>
      <p:sp>
        <p:nvSpPr>
          <p:cNvPr id="40" name="Rectangle 39"/>
          <p:cNvSpPr/>
          <p:nvPr/>
        </p:nvSpPr>
        <p:spPr>
          <a:xfrm>
            <a:off x="8713700" y="3462199"/>
            <a:ext cx="2997130" cy="1682729"/>
          </a:xfrm>
          <a:prstGeom prst="rect">
            <a:avLst/>
          </a:prstGeom>
          <a:solidFill>
            <a:srgbClr val="908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Segoe UI"/>
                <a:ea typeface="+mn-ea"/>
                <a:cs typeface="+mn-cs"/>
              </a:rPr>
              <a:t>Cancer : collaborer avec le Plan européen de lutte contre le cancer pour améliorer la vie de plus de 3 millions de personnes d'ici 2030.</a:t>
            </a: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3" name="Title 1"/>
          <p:cNvSpPr>
            <a:spLocks noGrp="1"/>
          </p:cNvSpPr>
          <p:nvPr>
            <p:ph type="title"/>
          </p:nvPr>
        </p:nvSpPr>
        <p:spPr>
          <a:xfrm>
            <a:off x="402779" y="1266817"/>
            <a:ext cx="6981708" cy="709806"/>
          </a:xfrm>
          <a:prstGeom prst="rect">
            <a:avLst/>
          </a:prstGeom>
        </p:spPr>
        <p:txBody>
          <a:bodyPr/>
          <a:lstStyle/>
          <a:p>
            <a:r>
              <a:rPr lang="fr-BE" dirty="0"/>
              <a:t>Les 5 mission européennes</a:t>
            </a:r>
            <a:endParaRPr lang="en-GB" dirty="0"/>
          </a:p>
        </p:txBody>
      </p:sp>
    </p:spTree>
    <p:extLst>
      <p:ext uri="{BB962C8B-B14F-4D97-AF65-F5344CB8AC3E}">
        <p14:creationId xmlns:p14="http://schemas.microsoft.com/office/powerpoint/2010/main" val="3994709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56147-5BB1-A96B-2B07-5D167846319C}"/>
              </a:ext>
            </a:extLst>
          </p:cNvPr>
          <p:cNvSpPr>
            <a:spLocks noGrp="1"/>
          </p:cNvSpPr>
          <p:nvPr>
            <p:ph type="title"/>
          </p:nvPr>
        </p:nvSpPr>
        <p:spPr/>
        <p:txBody>
          <a:bodyPr/>
          <a:lstStyle/>
          <a:p>
            <a:endParaRPr lang="en-IE"/>
          </a:p>
        </p:txBody>
      </p:sp>
      <p:sp>
        <p:nvSpPr>
          <p:cNvPr id="4" name="Content Placeholder 3">
            <a:extLst>
              <a:ext uri="{FF2B5EF4-FFF2-40B4-BE49-F238E27FC236}">
                <a16:creationId xmlns:a16="http://schemas.microsoft.com/office/drawing/2014/main" id="{084DEFC6-0015-F8DA-6D97-01880BC24D38}"/>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587515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3786808"/>
            <a:ext cx="12192000" cy="1146239"/>
          </a:xfrm>
        </p:spPr>
        <p:txBody>
          <a:bodyPr/>
          <a:lstStyle/>
          <a:p>
            <a:endParaRPr lang="en-GB" sz="2400" b="1">
              <a:solidFill>
                <a:srgbClr val="FFFF00"/>
              </a:solidFill>
            </a:endParaRPr>
          </a:p>
          <a:p>
            <a:r>
              <a:rPr lang="en-GB" sz="2400" b="1">
                <a:solidFill>
                  <a:srgbClr val="FFFF00"/>
                </a:solidFill>
              </a:rPr>
              <a:t>#EUmissions  #HorizonEU</a:t>
            </a:r>
            <a:r>
              <a:rPr lang="en-GB" b="1">
                <a:solidFill>
                  <a:srgbClr val="FFFF00"/>
                </a:solidFill>
              </a:rPr>
              <a:t> </a:t>
            </a:r>
            <a:r>
              <a:rPr lang="en-GB" sz="2400" b="1">
                <a:solidFill>
                  <a:srgbClr val="FFFF00"/>
                </a:solidFill>
              </a:rPr>
              <a:t>#MissionClimateAdaptation</a:t>
            </a:r>
            <a:endParaRPr lang="en-GB" b="1">
              <a:solidFill>
                <a:srgbClr val="FFFF00"/>
              </a:solidFill>
            </a:endParaRPr>
          </a:p>
        </p:txBody>
      </p:sp>
    </p:spTree>
    <p:extLst>
      <p:ext uri="{BB962C8B-B14F-4D97-AF65-F5344CB8AC3E}">
        <p14:creationId xmlns:p14="http://schemas.microsoft.com/office/powerpoint/2010/main" val="2521395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4969-12E1-D005-CCFF-274374B5A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5226B-5A01-773B-B413-B3D7768C6CF6}"/>
              </a:ext>
            </a:extLst>
          </p:cNvPr>
          <p:cNvSpPr>
            <a:spLocks noGrp="1"/>
          </p:cNvSpPr>
          <p:nvPr>
            <p:ph type="title"/>
          </p:nvPr>
        </p:nvSpPr>
        <p:spPr>
          <a:xfrm>
            <a:off x="73094" y="883724"/>
            <a:ext cx="12118906" cy="1119031"/>
          </a:xfrm>
          <a:solidFill>
            <a:schemeClr val="bg1"/>
          </a:solidFill>
        </p:spPr>
        <p:txBody>
          <a:bodyPr>
            <a:normAutofit/>
          </a:bodyPr>
          <a:lstStyle/>
          <a:p>
            <a:r>
              <a:rPr lang="fr-FR" sz="3200" dirty="0">
                <a:solidFill>
                  <a:srgbClr val="002060"/>
                </a:solidFill>
              </a:rPr>
              <a:t>Discours sur l'état de l'Union prononcé par la présidente von der </a:t>
            </a:r>
            <a:r>
              <a:rPr lang="fr-FR" sz="3200" dirty="0" err="1">
                <a:solidFill>
                  <a:srgbClr val="002060"/>
                </a:solidFill>
              </a:rPr>
              <a:t>Leyen</a:t>
            </a:r>
            <a:r>
              <a:rPr lang="fr-FR" sz="3200" dirty="0">
                <a:solidFill>
                  <a:srgbClr val="002060"/>
                </a:solidFill>
              </a:rPr>
              <a:t> – </a:t>
            </a:r>
            <a:r>
              <a:rPr lang="fr-FR" sz="3200" b="0" dirty="0">
                <a:solidFill>
                  <a:srgbClr val="002060"/>
                </a:solidFill>
              </a:rPr>
              <a:t>Sept 2025</a:t>
            </a:r>
            <a:endParaRPr lang="en-IE" sz="3200" dirty="0">
              <a:solidFill>
                <a:srgbClr val="002060"/>
              </a:solidFill>
            </a:endParaRPr>
          </a:p>
        </p:txBody>
      </p:sp>
      <p:sp>
        <p:nvSpPr>
          <p:cNvPr id="3" name="Content Placeholder 2">
            <a:extLst>
              <a:ext uri="{FF2B5EF4-FFF2-40B4-BE49-F238E27FC236}">
                <a16:creationId xmlns:a16="http://schemas.microsoft.com/office/drawing/2014/main" id="{8017A7D5-CF98-0C5A-AA06-E060567E73BD}"/>
              </a:ext>
            </a:extLst>
          </p:cNvPr>
          <p:cNvSpPr>
            <a:spLocks noGrp="1"/>
          </p:cNvSpPr>
          <p:nvPr>
            <p:ph idx="1"/>
          </p:nvPr>
        </p:nvSpPr>
        <p:spPr>
          <a:xfrm>
            <a:off x="402777" y="2002755"/>
            <a:ext cx="6851464" cy="4295378"/>
          </a:xfrm>
        </p:spPr>
        <p:txBody>
          <a:bodyPr vert="horz" lIns="91440" tIns="45720" rIns="91440" bIns="45720" rtlCol="0" anchor="t">
            <a:noAutofit/>
          </a:bodyPr>
          <a:lstStyle/>
          <a:p>
            <a:pPr marL="0" indent="0" fontAlgn="base">
              <a:buNone/>
            </a:pPr>
            <a:r>
              <a:rPr lang="fr-FR" sz="2200" dirty="0"/>
              <a:t>« Si cela importe aux Européens, cela importe à l'Europe. C'est notre devoir permanent d'agir. Cet été, nous avons tous vu les images des forêts et des villages européens en proie aux flammes. [...] L'ampleur des dégâts est énorme. Et nous savons que ce n'est pas un événement isolé. Le changement climatique rend chaque été plus chaud, plus rude et plus dangereux.</a:t>
            </a:r>
          </a:p>
          <a:p>
            <a:pPr marL="0" indent="0" fontAlgn="base">
              <a:buNone/>
            </a:pPr>
            <a:r>
              <a:rPr lang="fr-FR" sz="2200" dirty="0"/>
              <a:t> C'est pourquoi nous devons </a:t>
            </a:r>
            <a:r>
              <a:rPr lang="fr-FR" sz="2200" b="1" dirty="0"/>
              <a:t>intensifier radicalement nos efforts en matière de résilience et d'adaptation au changement climatique, et de solutions fondées sur la nature</a:t>
            </a:r>
            <a:r>
              <a:rPr lang="fr-FR" sz="2200" dirty="0"/>
              <a:t>. Mais nous devons aussi nous doter des outils nécessaires pour y faire face. »</a:t>
            </a:r>
            <a:endParaRPr lang="en-IE" sz="2200" b="1" dirty="0">
              <a:highlight>
                <a:srgbClr val="FFFF00"/>
              </a:highlight>
            </a:endParaRPr>
          </a:p>
        </p:txBody>
      </p:sp>
      <p:pic>
        <p:nvPicPr>
          <p:cNvPr id="5" name="Picture 4" descr="A person standing at a podium with microphones&#10;&#10;AI-generated content may be incorrect.">
            <a:extLst>
              <a:ext uri="{FF2B5EF4-FFF2-40B4-BE49-F238E27FC236}">
                <a16:creationId xmlns:a16="http://schemas.microsoft.com/office/drawing/2014/main" id="{360DB81C-B0F9-51C0-474F-FA989FBE4F03}"/>
              </a:ext>
            </a:extLst>
          </p:cNvPr>
          <p:cNvPicPr>
            <a:picLocks noChangeAspect="1"/>
          </p:cNvPicPr>
          <p:nvPr/>
        </p:nvPicPr>
        <p:blipFill>
          <a:blip r:embed="rId2"/>
          <a:srcRect r="14909"/>
          <a:stretch/>
        </p:blipFill>
        <p:spPr>
          <a:xfrm>
            <a:off x="7382287" y="2207172"/>
            <a:ext cx="4406936" cy="3446453"/>
          </a:xfrm>
          <a:prstGeom prst="rect">
            <a:avLst/>
          </a:prstGeom>
        </p:spPr>
      </p:pic>
    </p:spTree>
    <p:extLst>
      <p:ext uri="{BB962C8B-B14F-4D97-AF65-F5344CB8AC3E}">
        <p14:creationId xmlns:p14="http://schemas.microsoft.com/office/powerpoint/2010/main" val="3188364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940" y="547135"/>
            <a:ext cx="11045707" cy="1072100"/>
          </a:xfrm>
        </p:spPr>
        <p:txBody>
          <a:bodyPr/>
          <a:lstStyle/>
          <a:p>
            <a:r>
              <a:rPr lang="en-IE" dirty="0">
                <a:solidFill>
                  <a:schemeClr val="tx2"/>
                </a:solidFill>
                <a:latin typeface="Arial"/>
                <a:cs typeface="Arial"/>
              </a:rPr>
              <a:t>Adaptation : </a:t>
            </a:r>
            <a:r>
              <a:rPr lang="en-IE" dirty="0" err="1">
                <a:solidFill>
                  <a:schemeClr val="tx2"/>
                </a:solidFill>
                <a:latin typeface="Arial"/>
                <a:cs typeface="Arial"/>
              </a:rPr>
              <a:t>contexte</a:t>
            </a:r>
            <a:r>
              <a:rPr lang="en-IE" dirty="0">
                <a:solidFill>
                  <a:schemeClr val="tx2"/>
                </a:solidFill>
                <a:latin typeface="Arial"/>
                <a:cs typeface="Arial"/>
              </a:rPr>
              <a:t> politique </a:t>
            </a:r>
            <a:r>
              <a:rPr lang="en-IE" dirty="0" err="1">
                <a:solidFill>
                  <a:schemeClr val="tx2"/>
                </a:solidFill>
                <a:latin typeface="Arial"/>
                <a:cs typeface="Arial"/>
              </a:rPr>
              <a:t>européen</a:t>
            </a:r>
            <a:r>
              <a:rPr lang="en-IE" dirty="0">
                <a:solidFill>
                  <a:schemeClr val="tx2"/>
                </a:solidFill>
                <a:latin typeface="Arial"/>
                <a:cs typeface="Arial"/>
              </a:rPr>
              <a:t> </a:t>
            </a:r>
            <a:endParaRPr lang="en-US" dirty="0">
              <a:solidFill>
                <a:schemeClr val="tx2"/>
              </a:solidFill>
              <a:latin typeface="Arial"/>
              <a:cs typeface="Arial"/>
            </a:endParaRPr>
          </a:p>
        </p:txBody>
      </p:sp>
      <p:sp>
        <p:nvSpPr>
          <p:cNvPr id="5" name="Content Placeholder 4"/>
          <p:cNvSpPr>
            <a:spLocks noGrp="1"/>
          </p:cNvSpPr>
          <p:nvPr>
            <p:ph idx="1"/>
          </p:nvPr>
        </p:nvSpPr>
        <p:spPr>
          <a:xfrm>
            <a:off x="174276" y="1761176"/>
            <a:ext cx="12017724" cy="4549689"/>
          </a:xfrm>
        </p:spPr>
        <p:txBody>
          <a:bodyPr vert="horz" lIns="91440" tIns="45720" rIns="91440" bIns="45720" rtlCol="0" anchor="t">
            <a:noAutofit/>
          </a:bodyPr>
          <a:lstStyle/>
          <a:p>
            <a:r>
              <a:rPr lang="en-US" b="1" dirty="0">
                <a:latin typeface="Arial"/>
                <a:cs typeface="Arial"/>
              </a:rPr>
              <a:t>Le </a:t>
            </a:r>
            <a:r>
              <a:rPr lang="en-US" b="1" dirty="0" err="1">
                <a:latin typeface="Arial"/>
                <a:cs typeface="Arial"/>
              </a:rPr>
              <a:t>pacte</a:t>
            </a:r>
            <a:r>
              <a:rPr lang="en-US" b="1" dirty="0">
                <a:latin typeface="Arial"/>
                <a:cs typeface="Arial"/>
              </a:rPr>
              <a:t> vert </a:t>
            </a:r>
            <a:r>
              <a:rPr lang="en-US" b="1" dirty="0" err="1">
                <a:latin typeface="Arial"/>
                <a:cs typeface="Arial"/>
              </a:rPr>
              <a:t>européen</a:t>
            </a:r>
            <a:r>
              <a:rPr lang="en-US" b="1" dirty="0">
                <a:latin typeface="Arial"/>
                <a:cs typeface="Arial"/>
              </a:rPr>
              <a:t> </a:t>
            </a:r>
            <a:r>
              <a:rPr lang="en-US" dirty="0">
                <a:latin typeface="Arial"/>
                <a:cs typeface="Arial"/>
              </a:rPr>
              <a:t>(2019) </a:t>
            </a:r>
            <a:r>
              <a:rPr lang="en-US" b="1" dirty="0">
                <a:latin typeface="Arial"/>
                <a:cs typeface="Arial"/>
              </a:rPr>
              <a:t> </a:t>
            </a:r>
            <a:r>
              <a:rPr lang="en-US" dirty="0">
                <a:latin typeface="Arial"/>
                <a:cs typeface="Arial"/>
                <a:sym typeface="Wingdings" panose="05000000000000000000" pitchFamily="2" charset="2"/>
              </a:rPr>
              <a:t> </a:t>
            </a:r>
            <a:r>
              <a:rPr lang="fr-FR" dirty="0"/>
              <a:t>L'UE sera climatiquement neutre et </a:t>
            </a:r>
            <a:r>
              <a:rPr lang="fr-FR" b="1" u="sng" dirty="0">
                <a:solidFill>
                  <a:schemeClr val="accent1"/>
                </a:solidFill>
              </a:rPr>
              <a:t>résiliente</a:t>
            </a:r>
            <a:r>
              <a:rPr lang="fr-FR" dirty="0"/>
              <a:t> d'ici 2050</a:t>
            </a:r>
            <a:endParaRPr lang="en-US" dirty="0">
              <a:latin typeface="Arial"/>
              <a:cs typeface="Arial"/>
            </a:endParaRPr>
          </a:p>
          <a:p>
            <a:r>
              <a:rPr lang="en-US" b="1" dirty="0">
                <a:latin typeface="Arial"/>
                <a:cs typeface="Arial"/>
              </a:rPr>
              <a:t>Loi </a:t>
            </a:r>
            <a:r>
              <a:rPr lang="en-US" b="1" dirty="0" err="1">
                <a:latin typeface="Arial"/>
                <a:cs typeface="Arial"/>
              </a:rPr>
              <a:t>Climat</a:t>
            </a:r>
            <a:r>
              <a:rPr lang="en-US" b="1" dirty="0">
                <a:latin typeface="Arial"/>
                <a:cs typeface="Arial"/>
              </a:rPr>
              <a:t> </a:t>
            </a:r>
            <a:r>
              <a:rPr lang="en-US" b="1" dirty="0" err="1">
                <a:latin typeface="Arial"/>
                <a:cs typeface="Arial"/>
              </a:rPr>
              <a:t>européenne</a:t>
            </a:r>
            <a:r>
              <a:rPr lang="en-US" b="1" dirty="0">
                <a:latin typeface="Arial"/>
                <a:cs typeface="Arial"/>
              </a:rPr>
              <a:t> </a:t>
            </a:r>
            <a:r>
              <a:rPr lang="en-US" dirty="0">
                <a:latin typeface="Arial"/>
                <a:cs typeface="Arial"/>
              </a:rPr>
              <a:t>(2021)	</a:t>
            </a:r>
            <a:r>
              <a:rPr lang="en-US" dirty="0">
                <a:latin typeface="Arial"/>
                <a:cs typeface="Arial"/>
                <a:sym typeface="Wingdings" panose="05000000000000000000" pitchFamily="2" charset="2"/>
              </a:rPr>
              <a:t> </a:t>
            </a:r>
            <a:r>
              <a:rPr lang="en-US" dirty="0">
                <a:latin typeface="Arial"/>
                <a:cs typeface="Arial"/>
              </a:rPr>
              <a:t>  </a:t>
            </a:r>
            <a:r>
              <a:rPr lang="en-US" dirty="0" err="1">
                <a:latin typeface="Arial"/>
                <a:cs typeface="Arial"/>
              </a:rPr>
              <a:t>inscrit</a:t>
            </a:r>
            <a:r>
              <a:rPr lang="en-US" dirty="0">
                <a:latin typeface="Arial"/>
                <a:cs typeface="Arial"/>
              </a:rPr>
              <a:t> dans la </a:t>
            </a:r>
            <a:r>
              <a:rPr lang="en-US" dirty="0" err="1">
                <a:latin typeface="Arial"/>
                <a:cs typeface="Arial"/>
              </a:rPr>
              <a:t>loi</a:t>
            </a:r>
            <a:r>
              <a:rPr lang="en-US" dirty="0">
                <a:latin typeface="Arial"/>
                <a:cs typeface="Arial"/>
              </a:rPr>
              <a:t> les </a:t>
            </a:r>
            <a:r>
              <a:rPr lang="en-US" dirty="0" err="1">
                <a:latin typeface="Arial"/>
                <a:cs typeface="Arial"/>
              </a:rPr>
              <a:t>objectifs</a:t>
            </a:r>
            <a:r>
              <a:rPr lang="en-US" dirty="0">
                <a:latin typeface="Arial"/>
                <a:cs typeface="Arial"/>
              </a:rPr>
              <a:t> du </a:t>
            </a:r>
            <a:r>
              <a:rPr lang="en-US" dirty="0" err="1">
                <a:latin typeface="Arial"/>
                <a:cs typeface="Arial"/>
              </a:rPr>
              <a:t>pacte</a:t>
            </a:r>
            <a:r>
              <a:rPr lang="en-US" dirty="0">
                <a:latin typeface="Arial"/>
                <a:cs typeface="Arial"/>
              </a:rPr>
              <a:t> vert</a:t>
            </a:r>
            <a:br>
              <a:rPr lang="en-US" dirty="0">
                <a:latin typeface="Arial"/>
                <a:cs typeface="Arial"/>
              </a:rPr>
            </a:br>
            <a:r>
              <a:rPr lang="en-US" dirty="0">
                <a:latin typeface="Arial"/>
                <a:cs typeface="Arial"/>
              </a:rPr>
              <a:t>article 5 sur </a:t>
            </a:r>
            <a:r>
              <a:rPr lang="en-US" dirty="0" err="1">
                <a:latin typeface="Arial"/>
                <a:cs typeface="Arial"/>
              </a:rPr>
              <a:t>l’adaptation</a:t>
            </a:r>
            <a:endParaRPr lang="en-US" dirty="0">
              <a:latin typeface="Arial"/>
              <a:cs typeface="Arial"/>
            </a:endParaRPr>
          </a:p>
          <a:p>
            <a:r>
              <a:rPr lang="en-US" b="1" dirty="0" err="1">
                <a:latin typeface="Arial"/>
                <a:cs typeface="Arial"/>
              </a:rPr>
              <a:t>Stratégie</a:t>
            </a:r>
            <a:r>
              <a:rPr lang="en-US" b="1" dirty="0">
                <a:latin typeface="Arial"/>
                <a:cs typeface="Arial"/>
              </a:rPr>
              <a:t> </a:t>
            </a:r>
            <a:r>
              <a:rPr lang="en-US" b="1" dirty="0" err="1">
                <a:latin typeface="Arial"/>
                <a:cs typeface="Arial"/>
              </a:rPr>
              <a:t>d’adaptation</a:t>
            </a:r>
            <a:r>
              <a:rPr lang="en-US" b="1" dirty="0">
                <a:latin typeface="Arial"/>
                <a:cs typeface="Arial"/>
              </a:rPr>
              <a:t> de </a:t>
            </a:r>
            <a:r>
              <a:rPr lang="en-US" b="1" dirty="0" err="1">
                <a:latin typeface="Arial"/>
                <a:cs typeface="Arial"/>
              </a:rPr>
              <a:t>l’UE</a:t>
            </a:r>
            <a:r>
              <a:rPr lang="en-US" b="1" dirty="0">
                <a:latin typeface="Arial"/>
                <a:cs typeface="Arial"/>
              </a:rPr>
              <a:t> </a:t>
            </a:r>
            <a:r>
              <a:rPr lang="en-US" dirty="0">
                <a:latin typeface="Arial"/>
                <a:cs typeface="Arial"/>
              </a:rPr>
              <a:t>(2021)</a:t>
            </a:r>
            <a:r>
              <a:rPr lang="en-US" b="1" dirty="0">
                <a:latin typeface="Arial"/>
                <a:cs typeface="Arial"/>
              </a:rPr>
              <a:t>  </a:t>
            </a:r>
            <a:r>
              <a:rPr lang="en-US" dirty="0">
                <a:latin typeface="Arial"/>
                <a:cs typeface="Arial"/>
                <a:sym typeface="Wingdings" panose="05000000000000000000" pitchFamily="2" charset="2"/>
              </a:rPr>
              <a:t>  comment </a:t>
            </a:r>
            <a:r>
              <a:rPr lang="en-US" dirty="0" err="1">
                <a:latin typeface="Arial"/>
                <a:cs typeface="Arial"/>
                <a:sym typeface="Wingdings" panose="05000000000000000000" pitchFamily="2" charset="2"/>
              </a:rPr>
              <a:t>l’UE</a:t>
            </a:r>
            <a:r>
              <a:rPr lang="en-US" dirty="0">
                <a:latin typeface="Arial"/>
                <a:cs typeface="Arial"/>
                <a:sym typeface="Wingdings" panose="05000000000000000000" pitchFamily="2" charset="2"/>
              </a:rPr>
              <a:t> </a:t>
            </a:r>
            <a:r>
              <a:rPr lang="en-US" dirty="0" err="1">
                <a:latin typeface="Arial"/>
                <a:cs typeface="Arial"/>
                <a:sym typeface="Wingdings" panose="05000000000000000000" pitchFamily="2" charset="2"/>
              </a:rPr>
              <a:t>s’adapte</a:t>
            </a:r>
            <a:r>
              <a:rPr lang="en-US" dirty="0">
                <a:latin typeface="Arial"/>
                <a:cs typeface="Arial"/>
                <a:sym typeface="Wingdings" panose="05000000000000000000" pitchFamily="2" charset="2"/>
              </a:rPr>
              <a:t> aux impacts </a:t>
            </a:r>
            <a:r>
              <a:rPr lang="en-US" dirty="0" err="1">
                <a:latin typeface="Arial"/>
                <a:cs typeface="Arial"/>
                <a:sym typeface="Wingdings" panose="05000000000000000000" pitchFamily="2" charset="2"/>
              </a:rPr>
              <a:t>inévitables</a:t>
            </a:r>
            <a:r>
              <a:rPr lang="en-US" dirty="0">
                <a:latin typeface="Arial"/>
                <a:cs typeface="Arial"/>
                <a:sym typeface="Wingdings" panose="05000000000000000000" pitchFamily="2" charset="2"/>
              </a:rPr>
              <a:t>. </a:t>
            </a:r>
            <a:r>
              <a:rPr lang="en-US" dirty="0">
                <a:latin typeface="Arial"/>
                <a:cs typeface="Arial"/>
              </a:rPr>
              <a:t>3 </a:t>
            </a:r>
            <a:r>
              <a:rPr lang="en-US" dirty="0" err="1">
                <a:latin typeface="Arial"/>
                <a:cs typeface="Arial"/>
              </a:rPr>
              <a:t>pillier</a:t>
            </a:r>
            <a:r>
              <a:rPr lang="en-US" dirty="0">
                <a:latin typeface="Arial"/>
                <a:cs typeface="Arial"/>
              </a:rPr>
              <a:t> </a:t>
            </a:r>
            <a:r>
              <a:rPr lang="en-US" dirty="0" err="1">
                <a:latin typeface="Arial"/>
                <a:cs typeface="Arial"/>
              </a:rPr>
              <a:t>importants</a:t>
            </a:r>
            <a:r>
              <a:rPr lang="en-US" dirty="0">
                <a:latin typeface="Arial"/>
                <a:cs typeface="Arial"/>
              </a:rPr>
              <a:t> </a:t>
            </a:r>
            <a:r>
              <a:rPr lang="en-US" dirty="0" err="1">
                <a:latin typeface="Arial"/>
                <a:cs typeface="Arial"/>
              </a:rPr>
              <a:t>d’adaptation</a:t>
            </a:r>
            <a:r>
              <a:rPr lang="en-US" dirty="0">
                <a:latin typeface="Arial"/>
                <a:cs typeface="Arial"/>
              </a:rPr>
              <a:t>:</a:t>
            </a:r>
          </a:p>
          <a:p>
            <a:pPr lvl="1" indent="-274320">
              <a:spcAft>
                <a:spcPts val="0"/>
              </a:spcAft>
            </a:pPr>
            <a:r>
              <a:rPr lang="en-US" b="1" dirty="0"/>
              <a:t>+ </a:t>
            </a:r>
            <a:r>
              <a:rPr lang="en-US" b="1" dirty="0" err="1"/>
              <a:t>intelligente</a:t>
            </a:r>
            <a:endParaRPr lang="en-US" dirty="0"/>
          </a:p>
          <a:p>
            <a:pPr lvl="1" indent="-274320">
              <a:spcAft>
                <a:spcPts val="0"/>
              </a:spcAft>
            </a:pPr>
            <a:r>
              <a:rPr lang="en-US" b="1" dirty="0"/>
              <a:t>+ </a:t>
            </a:r>
            <a:r>
              <a:rPr lang="en-US" b="1" dirty="0" err="1"/>
              <a:t>systemique</a:t>
            </a:r>
            <a:r>
              <a:rPr lang="en-US" b="1" dirty="0"/>
              <a:t> </a:t>
            </a:r>
            <a:endParaRPr lang="en-US" dirty="0"/>
          </a:p>
          <a:p>
            <a:pPr lvl="1" indent="-274320">
              <a:spcAft>
                <a:spcPts val="0"/>
              </a:spcAft>
            </a:pPr>
            <a:r>
              <a:rPr lang="en-US" b="1" dirty="0"/>
              <a:t>+ </a:t>
            </a:r>
            <a:r>
              <a:rPr lang="en-US" b="1" dirty="0" err="1"/>
              <a:t>rapide</a:t>
            </a:r>
            <a:r>
              <a:rPr lang="en-US" b="1" dirty="0"/>
              <a:t> </a:t>
            </a:r>
          </a:p>
          <a:p>
            <a:pPr lvl="1" indent="-274320">
              <a:spcAft>
                <a:spcPts val="0"/>
              </a:spcAft>
            </a:pPr>
            <a:endParaRPr lang="en-US" dirty="0"/>
          </a:p>
          <a:p>
            <a:pPr marL="297180" indent="-342900"/>
            <a:r>
              <a:rPr lang="fr-FR" b="1" dirty="0">
                <a:latin typeface="Arial"/>
                <a:cs typeface="Arial"/>
              </a:rPr>
              <a:t>Cadre européen intégré pour la résilience climatique </a:t>
            </a:r>
            <a:r>
              <a:rPr lang="en-US" dirty="0">
                <a:latin typeface="Arial"/>
                <a:cs typeface="Arial"/>
              </a:rPr>
              <a:t>(2026) </a:t>
            </a:r>
          </a:p>
          <a:p>
            <a:pPr marL="262255" lvl="1" indent="0">
              <a:buNone/>
            </a:pPr>
            <a:endParaRPr lang="en-US" dirty="0"/>
          </a:p>
          <a:p>
            <a:pPr lvl="1" indent="-274320"/>
            <a:endParaRPr lang="en-US" dirty="0"/>
          </a:p>
          <a:p>
            <a:pPr marL="0" indent="0">
              <a:buNone/>
            </a:pPr>
            <a:endParaRPr lang="en-US" dirty="0"/>
          </a:p>
        </p:txBody>
      </p:sp>
      <p:sp>
        <p:nvSpPr>
          <p:cNvPr id="6" name="Right Brace 5"/>
          <p:cNvSpPr/>
          <p:nvPr/>
        </p:nvSpPr>
        <p:spPr>
          <a:xfrm>
            <a:off x="4059296" y="4780470"/>
            <a:ext cx="183189" cy="1187469"/>
          </a:xfrm>
          <a:prstGeom prst="rightBrace">
            <a:avLst>
              <a:gd name="adj1" fmla="val 109779"/>
              <a:gd name="adj2" fmla="val 51772"/>
            </a:avLst>
          </a:prstGeom>
          <a:ln w="38100">
            <a:solidFill>
              <a:srgbClr val="7AABA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a:ea typeface="+mn-ea"/>
              <a:cs typeface="+mn-cs"/>
              <a:sym typeface="Arial"/>
            </a:endParaRPr>
          </a:p>
        </p:txBody>
      </p:sp>
      <p:sp>
        <p:nvSpPr>
          <p:cNvPr id="7" name="Rounded Rectangle 6"/>
          <p:cNvSpPr/>
          <p:nvPr/>
        </p:nvSpPr>
        <p:spPr>
          <a:xfrm>
            <a:off x="4482835" y="4847307"/>
            <a:ext cx="3015916" cy="994611"/>
          </a:xfrm>
          <a:prstGeom prst="round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Arial"/>
                <a:ea typeface="+mn-ea"/>
                <a:cs typeface="+mn-cs"/>
                <a:sym typeface="Arial"/>
              </a:rPr>
              <a:t>Mission </a:t>
            </a:r>
            <a:r>
              <a:rPr kumimoji="0" lang="en-IE" sz="2000" b="0" i="0" u="none" strike="noStrike" kern="1200" cap="none" spc="0" normalizeH="0" baseline="0" noProof="0" dirty="0" err="1">
                <a:ln>
                  <a:noFill/>
                </a:ln>
                <a:solidFill>
                  <a:srgbClr val="FFFFFF"/>
                </a:solidFill>
                <a:effectLst/>
                <a:uLnTx/>
                <a:uFillTx/>
                <a:latin typeface="Arial"/>
                <a:ea typeface="+mn-ea"/>
                <a:cs typeface="+mn-cs"/>
                <a:sym typeface="Arial"/>
              </a:rPr>
              <a:t>d’adaptation</a:t>
            </a:r>
            <a:endParaRPr kumimoji="0" lang="en-US" sz="2000" b="0" i="0" u="none" strike="noStrike" kern="120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9326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0" name="TextBox 9">
            <a:extLst>
              <a:ext uri="{FF2B5EF4-FFF2-40B4-BE49-F238E27FC236}">
                <a16:creationId xmlns:a16="http://schemas.microsoft.com/office/drawing/2014/main" id="{2F1CB8E5-E5A3-74D3-91DA-F337BD2BD67A}"/>
              </a:ext>
            </a:extLst>
          </p:cNvPr>
          <p:cNvSpPr txBox="1"/>
          <p:nvPr/>
        </p:nvSpPr>
        <p:spPr>
          <a:xfrm>
            <a:off x="2927004" y="1878837"/>
            <a:ext cx="6713145" cy="3139321"/>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kumimoji="0" lang="en-GB" sz="2800" b="0" i="0" u="none" strike="noStrike" kern="0" cap="none" spc="0" normalizeH="0" baseline="0" noProof="0" dirty="0" err="1">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Annoncé</a:t>
            </a:r>
            <a:r>
              <a:rPr kumimoji="0" lang="en-GB"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  </a:t>
            </a:r>
            <a:r>
              <a:rPr lang="fr-BE" sz="2800" kern="0" dirty="0">
                <a:solidFill>
                  <a:prstClr val="black">
                    <a:lumMod val="50000"/>
                  </a:prstClr>
                </a:solidFill>
                <a:latin typeface="Calibri" panose="020F0502020204030204" pitchFamily="34" charset="0"/>
                <a:ea typeface="Calibri"/>
                <a:cs typeface="Calibri" panose="020F0502020204030204" pitchFamily="34" charset="0"/>
                <a:sym typeface="Arial"/>
              </a:rPr>
              <a:t>comme le</a:t>
            </a:r>
            <a:r>
              <a:rPr kumimoji="0" lang="fr-BE"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 ‘</a:t>
            </a:r>
            <a:r>
              <a:rPr lang="fr-BE" sz="2800" kern="0" dirty="0">
                <a:solidFill>
                  <a:prstClr val="black">
                    <a:lumMod val="50000"/>
                  </a:prstClr>
                </a:solidFill>
                <a:latin typeface="Calibri" panose="020F0502020204030204" pitchFamily="34" charset="0"/>
                <a:ea typeface="Calibri"/>
                <a:cs typeface="Calibri" panose="020F0502020204030204" pitchFamily="34" charset="0"/>
                <a:sym typeface="Arial"/>
              </a:rPr>
              <a:t>Plan Européen d’Adaptation Climatique’ dans </a:t>
            </a:r>
            <a:r>
              <a:rPr kumimoji="0" lang="en-IE"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les </a:t>
            </a:r>
            <a:r>
              <a:rPr kumimoji="0" lang="en-IE" sz="2800" b="0" i="0" u="none" strike="noStrike" kern="0" cap="none" spc="0" normalizeH="0" baseline="0" noProof="0" dirty="0" err="1">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lignes</a:t>
            </a:r>
            <a:r>
              <a:rPr kumimoji="0" lang="en-IE"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 politiques </a:t>
            </a: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rPr>
              <a:t>2024-2029</a:t>
            </a:r>
            <a:endParaRPr kumimoji="0" lang="en-GB" sz="2800" b="0" i="0" u="none" strike="noStrike" kern="0" cap="none" spc="0" normalizeH="0" baseline="0" noProof="0" dirty="0">
              <a:ln>
                <a:noFill/>
              </a:ln>
              <a:solidFill>
                <a:prstClr val="black">
                  <a:lumMod val="50000"/>
                </a:prstClr>
              </a:solidFill>
              <a:effectLst/>
              <a:uLnTx/>
              <a:uFillTx/>
              <a:latin typeface="Calibri" panose="020F0502020204030204" pitchFamily="34" charset="0"/>
              <a:ea typeface="Calibri"/>
              <a:cs typeface="Calibri" panose="020F0502020204030204" pitchFamily="34" charset="0"/>
              <a:sym typeface="Arial"/>
            </a:endParaRPr>
          </a:p>
          <a:p>
            <a:pPr marL="457200" marR="0" lvl="0" indent="-457200" algn="l" defTabSz="914400"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Consultation </a:t>
            </a:r>
            <a:r>
              <a:rPr kumimoji="0" lang="en-US" sz="2800" b="0" i="0" u="none" strike="noStrike" kern="0" cap="none" spc="0" normalizeH="0" baseline="0" noProof="0" dirty="0" err="1">
                <a:ln>
                  <a:noFill/>
                </a:ln>
                <a:solidFill>
                  <a:prstClr val="black">
                    <a:lumMod val="50000"/>
                  </a:prstClr>
                </a:solidFill>
                <a:effectLst/>
                <a:uLnTx/>
                <a:uFillTx/>
                <a:latin typeface="Calibri" panose="020F0502020204030204" pitchFamily="34" charset="0"/>
                <a:cs typeface="Calibri" panose="020F0502020204030204" pitchFamily="34" charset="0"/>
                <a:sym typeface="Arial"/>
              </a:rPr>
              <a:t>publique</a:t>
            </a: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 </a:t>
            </a:r>
            <a:r>
              <a:rPr kumimoji="0" lang="en-US" sz="2800" b="0" i="0" u="none" strike="noStrike" kern="0" cap="none" spc="0" normalizeH="0" baseline="0" noProof="0" dirty="0" err="1">
                <a:ln>
                  <a:noFill/>
                </a:ln>
                <a:solidFill>
                  <a:prstClr val="black">
                    <a:lumMod val="50000"/>
                  </a:prstClr>
                </a:solidFill>
                <a:effectLst/>
                <a:uLnTx/>
                <a:uFillTx/>
                <a:latin typeface="Calibri" panose="020F0502020204030204" pitchFamily="34" charset="0"/>
                <a:cs typeface="Calibri" panose="020F0502020204030204" pitchFamily="34" charset="0"/>
                <a:sym typeface="Arial"/>
              </a:rPr>
              <a:t>lancée</a:t>
            </a: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 </a:t>
            </a:r>
            <a:r>
              <a:rPr kumimoji="0" lang="en-US" sz="2800" b="0" i="0" u="none" strike="noStrike" kern="0" cap="none" spc="0" normalizeH="0" baseline="0" noProof="0" dirty="0" err="1">
                <a:ln>
                  <a:noFill/>
                </a:ln>
                <a:solidFill>
                  <a:prstClr val="black">
                    <a:lumMod val="50000"/>
                  </a:prstClr>
                </a:solidFill>
                <a:effectLst/>
                <a:uLnTx/>
                <a:uFillTx/>
                <a:latin typeface="Calibri" panose="020F0502020204030204" pitchFamily="34" charset="0"/>
                <a:cs typeface="Calibri" panose="020F0502020204030204" pitchFamily="34" charset="0"/>
                <a:sym typeface="Arial"/>
              </a:rPr>
              <a:t>d’ici</a:t>
            </a: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 la fin 2025</a:t>
            </a:r>
          </a:p>
          <a:p>
            <a:pPr marL="457200" marR="0" lvl="0" indent="-457200" algn="l" defTabSz="914400"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Adoption </a:t>
            </a:r>
            <a:r>
              <a:rPr kumimoji="0" lang="fr-BE" sz="2800" b="0" i="0" u="none" strike="noStrike" kern="0" cap="none" spc="0" normalizeH="0" baseline="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prévue</a:t>
            </a:r>
            <a:r>
              <a:rPr kumimoji="0" lang="en-US" sz="2800" b="0" i="0" u="none" strike="noStrike" kern="0" cap="none" spc="0" normalizeH="0" baseline="0" noProof="0" dirty="0">
                <a:ln>
                  <a:noFill/>
                </a:ln>
                <a:solidFill>
                  <a:prstClr val="black">
                    <a:lumMod val="50000"/>
                  </a:prstClr>
                </a:solidFill>
                <a:effectLst/>
                <a:uLnTx/>
                <a:uFillTx/>
                <a:latin typeface="Calibri" panose="020F0502020204030204" pitchFamily="34" charset="0"/>
                <a:cs typeface="Calibri" panose="020F0502020204030204" pitchFamily="34" charset="0"/>
                <a:sym typeface="Arial"/>
              </a:rPr>
              <a:t> pour Q4 2026</a:t>
            </a:r>
          </a:p>
        </p:txBody>
      </p:sp>
      <p:sp>
        <p:nvSpPr>
          <p:cNvPr id="142" name="Google Shape;142;g14088802d63_0_1631"/>
          <p:cNvSpPr txBox="1"/>
          <p:nvPr/>
        </p:nvSpPr>
        <p:spPr>
          <a:xfrm>
            <a:off x="3197772" y="401516"/>
            <a:ext cx="6713144" cy="978689"/>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fr-FR" sz="3200" b="1" i="0" u="none" strike="noStrike" kern="0" cap="none" spc="0" normalizeH="0" baseline="0" noProof="0" dirty="0">
                <a:ln>
                  <a:noFill/>
                </a:ln>
                <a:solidFill>
                  <a:srgbClr val="003399"/>
                </a:solidFill>
                <a:effectLst/>
                <a:uLnTx/>
                <a:uFillTx/>
                <a:latin typeface="Arial"/>
                <a:ea typeface="+mj-ea"/>
                <a:cs typeface="Arial"/>
                <a:sym typeface="Arial"/>
              </a:rPr>
              <a:t>Cadre européen intégré pour la résilience climatique</a:t>
            </a:r>
            <a:endParaRPr kumimoji="0" lang="en-US" sz="3200" b="1" i="0" u="none" strike="noStrike" kern="0" cap="none" spc="0" normalizeH="0" baseline="0" noProof="0" dirty="0">
              <a:ln>
                <a:noFill/>
              </a:ln>
              <a:solidFill>
                <a:srgbClr val="003399"/>
              </a:solidFill>
              <a:effectLst/>
              <a:uLnTx/>
              <a:uFillTx/>
              <a:latin typeface="Arial"/>
              <a:ea typeface="+mj-ea"/>
              <a:cs typeface="Arial"/>
              <a:sym typeface="Arial"/>
            </a:endParaRPr>
          </a:p>
        </p:txBody>
      </p:sp>
      <p:pic>
        <p:nvPicPr>
          <p:cNvPr id="4" name="Picture 3" descr="A person pointing at a whiteboard&#10;&#10;AI-generated content may be incorrect.">
            <a:extLst>
              <a:ext uri="{FF2B5EF4-FFF2-40B4-BE49-F238E27FC236}">
                <a16:creationId xmlns:a16="http://schemas.microsoft.com/office/drawing/2014/main" id="{22B4EB06-6ACB-DBA4-D2C8-F86D94BD2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64981"/>
            <a:ext cx="2753411" cy="1835779"/>
          </a:xfrm>
          <a:prstGeom prst="rect">
            <a:avLst/>
          </a:prstGeom>
        </p:spPr>
      </p:pic>
      <p:pic>
        <p:nvPicPr>
          <p:cNvPr id="7" name="Picture 6" descr="A person holding a fan in a city&#10;&#10;AI-generated content may be incorrect.">
            <a:extLst>
              <a:ext uri="{FF2B5EF4-FFF2-40B4-BE49-F238E27FC236}">
                <a16:creationId xmlns:a16="http://schemas.microsoft.com/office/drawing/2014/main" id="{67BB48FC-06D1-86DF-67F9-6878034A7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000384"/>
            <a:ext cx="2753411" cy="1836531"/>
          </a:xfrm>
          <a:prstGeom prst="rect">
            <a:avLst/>
          </a:prstGeom>
        </p:spPr>
      </p:pic>
      <p:pic>
        <p:nvPicPr>
          <p:cNvPr id="9" name="Picture 8" descr="A person looking at a helicopter flying&#10;&#10;AI-generated content may be incorrect.">
            <a:extLst>
              <a:ext uri="{FF2B5EF4-FFF2-40B4-BE49-F238E27FC236}">
                <a16:creationId xmlns:a16="http://schemas.microsoft.com/office/drawing/2014/main" id="{E7037321-9ECE-AE66-9FEA-530343D5D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14300"/>
            <a:ext cx="2753411" cy="2753411"/>
          </a:xfrm>
          <a:prstGeom prst="rect">
            <a:avLst/>
          </a:prstGeom>
        </p:spPr>
      </p:pic>
      <p:sp>
        <p:nvSpPr>
          <p:cNvPr id="2" name="TextBox 1">
            <a:extLst>
              <a:ext uri="{FF2B5EF4-FFF2-40B4-BE49-F238E27FC236}">
                <a16:creationId xmlns:a16="http://schemas.microsoft.com/office/drawing/2014/main" id="{5561C7BC-6CDE-CA9B-560E-4AA6ABFF0D8F}"/>
              </a:ext>
            </a:extLst>
          </p:cNvPr>
          <p:cNvSpPr txBox="1"/>
          <p:nvPr/>
        </p:nvSpPr>
        <p:spPr>
          <a:xfrm>
            <a:off x="4369985" y="5938554"/>
            <a:ext cx="5540931" cy="369332"/>
          </a:xfrm>
          <a:prstGeom prst="rect">
            <a:avLst/>
          </a:prstGeom>
          <a:noFill/>
        </p:spPr>
        <p:txBody>
          <a:bodyPr wrap="square" rtlCol="0">
            <a:spAutoFit/>
          </a:bodyPr>
          <a:lstStyle/>
          <a:p>
            <a:r>
              <a:rPr lang="en-IE" dirty="0">
                <a:hlinkClick r:id="rId6"/>
              </a:rPr>
              <a:t>More information</a:t>
            </a:r>
            <a:endParaRPr lang="en-IE" dirty="0"/>
          </a:p>
        </p:txBody>
      </p:sp>
      <p:pic>
        <p:nvPicPr>
          <p:cNvPr id="3" name="Picture 2">
            <a:extLst>
              <a:ext uri="{FF2B5EF4-FFF2-40B4-BE49-F238E27FC236}">
                <a16:creationId xmlns:a16="http://schemas.microsoft.com/office/drawing/2014/main" id="{CD3DC571-4F60-5F6B-B6CF-68BE7C527A1B}"/>
              </a:ext>
            </a:extLst>
          </p:cNvPr>
          <p:cNvPicPr>
            <a:picLocks noChangeAspect="1"/>
          </p:cNvPicPr>
          <p:nvPr/>
        </p:nvPicPr>
        <p:blipFill>
          <a:blip r:embed="rId7"/>
          <a:stretch>
            <a:fillRect/>
          </a:stretch>
        </p:blipFill>
        <p:spPr>
          <a:xfrm>
            <a:off x="9369380" y="9751"/>
            <a:ext cx="2822620" cy="6858000"/>
          </a:xfrm>
          <a:prstGeom prst="rect">
            <a:avLst/>
          </a:prstGeom>
        </p:spPr>
      </p:pic>
    </p:spTree>
    <p:extLst>
      <p:ext uri="{BB962C8B-B14F-4D97-AF65-F5344CB8AC3E}">
        <p14:creationId xmlns:p14="http://schemas.microsoft.com/office/powerpoint/2010/main" val="303489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83F8-D5ED-C20C-FDB0-74AC58654098}"/>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F30065FC-BDB1-9BD5-0AD6-5DAEA3BF74C4}"/>
              </a:ext>
            </a:extLst>
          </p:cNvPr>
          <p:cNvGrpSpPr/>
          <p:nvPr/>
        </p:nvGrpSpPr>
        <p:grpSpPr>
          <a:xfrm>
            <a:off x="4100880" y="2393102"/>
            <a:ext cx="3990241" cy="2018908"/>
            <a:chOff x="3935310" y="2393102"/>
            <a:chExt cx="3990241" cy="2018908"/>
          </a:xfrm>
        </p:grpSpPr>
        <p:sp>
          <p:nvSpPr>
            <p:cNvPr id="18" name="Title 12">
              <a:extLst>
                <a:ext uri="{FF2B5EF4-FFF2-40B4-BE49-F238E27FC236}">
                  <a16:creationId xmlns:a16="http://schemas.microsoft.com/office/drawing/2014/main" id="{7C571830-5AC3-B638-1496-0BEEE3863D4F}"/>
                </a:ext>
              </a:extLst>
            </p:cNvPr>
            <p:cNvSpPr txBox="1">
              <a:spLocks/>
            </p:cNvSpPr>
            <p:nvPr/>
          </p:nvSpPr>
          <p:spPr>
            <a:xfrm>
              <a:off x="4569218" y="2393102"/>
              <a:ext cx="2934769" cy="1467796"/>
            </a:xfrm>
            <a:prstGeom prst="rect">
              <a:avLst/>
            </a:prstGeom>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03399"/>
                  </a:solidFill>
                  <a:effectLst/>
                  <a:uLnTx/>
                  <a:uFillTx/>
                  <a:latin typeface="Arial"/>
                  <a:ea typeface="+mj-ea"/>
                  <a:cs typeface="+mj-cs"/>
                  <a:sym typeface="Arial"/>
                </a:rPr>
                <a:t>EUROPE CLIMATIQUEMENT RÉSILIENTE</a:t>
              </a:r>
              <a:endParaRPr kumimoji="0" lang="en-IE" sz="2400" b="1" i="0" u="none" strike="noStrike" kern="1200" cap="none" spc="0" normalizeH="0" baseline="0" noProof="0" dirty="0">
                <a:ln>
                  <a:noFill/>
                </a:ln>
                <a:solidFill>
                  <a:srgbClr val="003399"/>
                </a:solidFill>
                <a:effectLst/>
                <a:uLnTx/>
                <a:uFillTx/>
                <a:latin typeface="Arial"/>
                <a:ea typeface="+mj-ea"/>
                <a:cs typeface="+mj-cs"/>
                <a:sym typeface="Arial"/>
              </a:endParaRPr>
            </a:p>
          </p:txBody>
        </p:sp>
        <p:sp>
          <p:nvSpPr>
            <p:cNvPr id="24" name="Title 12">
              <a:extLst>
                <a:ext uri="{FF2B5EF4-FFF2-40B4-BE49-F238E27FC236}">
                  <a16:creationId xmlns:a16="http://schemas.microsoft.com/office/drawing/2014/main" id="{EF614CD6-6AF0-E897-0507-14BF43F05C3B}"/>
                </a:ext>
              </a:extLst>
            </p:cNvPr>
            <p:cNvSpPr txBox="1">
              <a:spLocks/>
            </p:cNvSpPr>
            <p:nvPr/>
          </p:nvSpPr>
          <p:spPr>
            <a:xfrm>
              <a:off x="3935310" y="3747618"/>
              <a:ext cx="3990241" cy="664392"/>
            </a:xfrm>
            <a:prstGeom prst="rect">
              <a:avLst/>
            </a:prstGeom>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lang="en-US" sz="2400" dirty="0" err="1">
                  <a:solidFill>
                    <a:srgbClr val="003399"/>
                  </a:solidFill>
                  <a:latin typeface="Arial"/>
                  <a:sym typeface="Arial"/>
                </a:rPr>
                <a:t>Préparer</a:t>
              </a:r>
              <a:r>
                <a:rPr lang="en-US" sz="2400" dirty="0">
                  <a:solidFill>
                    <a:srgbClr val="003399"/>
                  </a:solidFill>
                  <a:latin typeface="Arial"/>
                  <a:sym typeface="Arial"/>
                </a:rPr>
                <a:t> </a:t>
              </a:r>
              <a:r>
                <a:rPr lang="en-US" sz="2400" dirty="0" err="1">
                  <a:solidFill>
                    <a:srgbClr val="003399"/>
                  </a:solidFill>
                  <a:latin typeface="Arial"/>
                  <a:sym typeface="Arial"/>
                </a:rPr>
                <a:t>l’Europe</a:t>
              </a:r>
              <a:r>
                <a:rPr lang="en-US" sz="2400" dirty="0">
                  <a:solidFill>
                    <a:srgbClr val="003399"/>
                  </a:solidFill>
                  <a:latin typeface="Arial"/>
                  <a:sym typeface="Arial"/>
                </a:rPr>
                <a:t> aux </a:t>
              </a:r>
              <a:r>
                <a:rPr lang="en-US" sz="2400" dirty="0" err="1">
                  <a:solidFill>
                    <a:srgbClr val="003399"/>
                  </a:solidFill>
                  <a:latin typeface="Arial"/>
                  <a:sym typeface="Arial"/>
                </a:rPr>
                <a:t>risques</a:t>
              </a:r>
              <a:r>
                <a:rPr lang="en-US" sz="2400" dirty="0">
                  <a:solidFill>
                    <a:srgbClr val="003399"/>
                  </a:solidFill>
                  <a:latin typeface="Arial"/>
                  <a:sym typeface="Arial"/>
                </a:rPr>
                <a:t> </a:t>
              </a:r>
              <a:r>
                <a:rPr lang="en-US" sz="2400" dirty="0" err="1">
                  <a:solidFill>
                    <a:srgbClr val="003399"/>
                  </a:solidFill>
                  <a:latin typeface="Arial"/>
                  <a:sym typeface="Arial"/>
                </a:rPr>
                <a:t>climatiques</a:t>
              </a:r>
              <a:r>
                <a:rPr lang="en-US" sz="2400" dirty="0">
                  <a:solidFill>
                    <a:srgbClr val="003399"/>
                  </a:solidFill>
                  <a:latin typeface="Arial"/>
                  <a:sym typeface="Arial"/>
                </a:rPr>
                <a:t> </a:t>
              </a:r>
              <a:endParaRPr kumimoji="0" lang="en-IE" sz="2400" b="0" i="0" u="none" strike="noStrike" kern="1200" cap="none" spc="0" normalizeH="0" baseline="0" noProof="0" dirty="0">
                <a:ln>
                  <a:noFill/>
                </a:ln>
                <a:solidFill>
                  <a:srgbClr val="003399"/>
                </a:solidFill>
                <a:effectLst/>
                <a:uLnTx/>
                <a:uFillTx/>
                <a:latin typeface="Arial"/>
                <a:ea typeface="+mj-ea"/>
                <a:cs typeface="+mj-cs"/>
                <a:sym typeface="Arial"/>
              </a:endParaRPr>
            </a:p>
          </p:txBody>
        </p:sp>
      </p:grpSp>
      <p:sp>
        <p:nvSpPr>
          <p:cNvPr id="4" name="Title 12">
            <a:extLst>
              <a:ext uri="{FF2B5EF4-FFF2-40B4-BE49-F238E27FC236}">
                <a16:creationId xmlns:a16="http://schemas.microsoft.com/office/drawing/2014/main" id="{18E54CB4-4C79-6124-AFAE-C2990124B7DF}"/>
              </a:ext>
            </a:extLst>
          </p:cNvPr>
          <p:cNvSpPr>
            <a:spLocks noGrp="1"/>
          </p:cNvSpPr>
          <p:nvPr>
            <p:ph type="title"/>
          </p:nvPr>
        </p:nvSpPr>
        <p:spPr>
          <a:xfrm>
            <a:off x="1108050" y="234006"/>
            <a:ext cx="11083950" cy="782357"/>
          </a:xfrm>
        </p:spPr>
        <p:txBody>
          <a:bodyPr anchor="ctr"/>
          <a:lstStyle/>
          <a:p>
            <a:pPr algn="ctr"/>
            <a:r>
              <a:rPr lang="fr-FR" sz="3200" dirty="0">
                <a:cs typeface="Arial"/>
              </a:rPr>
              <a:t>Cadre européen intégré pour la résilience climatique</a:t>
            </a:r>
            <a:br>
              <a:rPr lang="en-US" sz="3200" kern="0" dirty="0">
                <a:solidFill>
                  <a:srgbClr val="003399"/>
                </a:solidFill>
                <a:cs typeface="Arial"/>
                <a:sym typeface="Raleway"/>
              </a:rPr>
            </a:br>
            <a:r>
              <a:rPr lang="en-US" sz="3200" kern="0" dirty="0">
                <a:solidFill>
                  <a:srgbClr val="003399"/>
                </a:solidFill>
                <a:cs typeface="Arial"/>
                <a:sym typeface="Raleway"/>
              </a:rPr>
              <a:t> </a:t>
            </a:r>
            <a:r>
              <a:rPr lang="en-US" sz="3200" b="1" dirty="0">
                <a:solidFill>
                  <a:srgbClr val="003399"/>
                </a:solidFill>
              </a:rPr>
              <a:t>5 </a:t>
            </a:r>
            <a:r>
              <a:rPr lang="en-US" sz="3200" b="1" dirty="0" err="1">
                <a:solidFill>
                  <a:srgbClr val="003399"/>
                </a:solidFill>
              </a:rPr>
              <a:t>composants</a:t>
            </a:r>
            <a:r>
              <a:rPr lang="en-US" sz="3200" b="1" dirty="0">
                <a:solidFill>
                  <a:srgbClr val="003399"/>
                </a:solidFill>
              </a:rPr>
              <a:t> </a:t>
            </a:r>
            <a:r>
              <a:rPr lang="en-US" sz="3200" b="1" dirty="0" err="1">
                <a:solidFill>
                  <a:srgbClr val="003399"/>
                </a:solidFill>
              </a:rPr>
              <a:t>clés</a:t>
            </a:r>
            <a:endParaRPr lang="en-IE" sz="3200" b="1" dirty="0">
              <a:solidFill>
                <a:srgbClr val="003399"/>
              </a:solidFill>
            </a:endParaRPr>
          </a:p>
        </p:txBody>
      </p:sp>
      <p:grpSp>
        <p:nvGrpSpPr>
          <p:cNvPr id="44" name="Group 43">
            <a:extLst>
              <a:ext uri="{FF2B5EF4-FFF2-40B4-BE49-F238E27FC236}">
                <a16:creationId xmlns:a16="http://schemas.microsoft.com/office/drawing/2014/main" id="{A3BDE539-5023-EF25-9353-4B2B1E042C46}"/>
              </a:ext>
            </a:extLst>
          </p:cNvPr>
          <p:cNvGrpSpPr/>
          <p:nvPr/>
        </p:nvGrpSpPr>
        <p:grpSpPr>
          <a:xfrm>
            <a:off x="4705134" y="5237637"/>
            <a:ext cx="2450591" cy="1518931"/>
            <a:chOff x="8339043" y="2880964"/>
            <a:chExt cx="2450591" cy="1518931"/>
          </a:xfrm>
        </p:grpSpPr>
        <p:grpSp>
          <p:nvGrpSpPr>
            <p:cNvPr id="37" name="Group 36">
              <a:extLst>
                <a:ext uri="{FF2B5EF4-FFF2-40B4-BE49-F238E27FC236}">
                  <a16:creationId xmlns:a16="http://schemas.microsoft.com/office/drawing/2014/main" id="{C4B7C55E-DFCE-4DCA-F94F-5328E8F67A41}"/>
                </a:ext>
              </a:extLst>
            </p:cNvPr>
            <p:cNvGrpSpPr/>
            <p:nvPr/>
          </p:nvGrpSpPr>
          <p:grpSpPr>
            <a:xfrm>
              <a:off x="9265666" y="2880964"/>
              <a:ext cx="576000" cy="576000"/>
              <a:chOff x="7592554" y="2723582"/>
              <a:chExt cx="576000" cy="576000"/>
            </a:xfrm>
          </p:grpSpPr>
          <p:sp>
            <p:nvSpPr>
              <p:cNvPr id="28" name="Oval 27">
                <a:extLst>
                  <a:ext uri="{FF2B5EF4-FFF2-40B4-BE49-F238E27FC236}">
                    <a16:creationId xmlns:a16="http://schemas.microsoft.com/office/drawing/2014/main" id="{96F4637B-C204-530F-9DF4-2A96A1C9EF56}"/>
                  </a:ext>
                </a:extLst>
              </p:cNvPr>
              <p:cNvSpPr/>
              <p:nvPr/>
            </p:nvSpPr>
            <p:spPr>
              <a:xfrm>
                <a:off x="7592554" y="2723582"/>
                <a:ext cx="576000" cy="576000"/>
              </a:xfrm>
              <a:prstGeom prst="ellipse">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2800" b="1"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3" name="Picture 32" descr="A money under a umbrella&#10;&#10;AI-generated content may be incorrect.">
                <a:extLst>
                  <a:ext uri="{FF2B5EF4-FFF2-40B4-BE49-F238E27FC236}">
                    <a16:creationId xmlns:a16="http://schemas.microsoft.com/office/drawing/2014/main" id="{96A99E56-1B39-D6D0-30F0-34C0E1DAC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467" y="2790674"/>
                <a:ext cx="459752" cy="430070"/>
              </a:xfrm>
              <a:prstGeom prst="rect">
                <a:avLst/>
              </a:prstGeom>
            </p:spPr>
          </p:pic>
        </p:grpSp>
        <p:sp>
          <p:nvSpPr>
            <p:cNvPr id="5" name="Rectangle: Rounded Corners 4">
              <a:extLst>
                <a:ext uri="{FF2B5EF4-FFF2-40B4-BE49-F238E27FC236}">
                  <a16:creationId xmlns:a16="http://schemas.microsoft.com/office/drawing/2014/main" id="{0AC48831-3E3B-AE06-D38A-013F6E338708}"/>
                </a:ext>
              </a:extLst>
            </p:cNvPr>
            <p:cNvSpPr/>
            <p:nvPr/>
          </p:nvSpPr>
          <p:spPr>
            <a:xfrm>
              <a:off x="8339043" y="3129785"/>
              <a:ext cx="2450591" cy="1270110"/>
            </a:xfrm>
            <a:prstGeom prst="roundRect">
              <a:avLst/>
            </a:prstGeom>
            <a:solidFill>
              <a:srgbClr val="003399">
                <a:alpha val="20000"/>
              </a:srgbClr>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99"/>
                  </a:solidFill>
                  <a:effectLst/>
                  <a:uLnTx/>
                  <a:uFillTx/>
                  <a:latin typeface="Arial"/>
                  <a:ea typeface="Calibri"/>
                  <a:cs typeface="Calibri"/>
                </a:rPr>
                <a:t>Finance &amp; assurance</a:t>
              </a:r>
              <a:endParaRPr kumimoji="0" lang="en-IE" sz="20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7" name="Picture 6" descr="A money under a umbrella&#10;&#10;AI-generated content may be incorrect.">
            <a:extLst>
              <a:ext uri="{FF2B5EF4-FFF2-40B4-BE49-F238E27FC236}">
                <a16:creationId xmlns:a16="http://schemas.microsoft.com/office/drawing/2014/main" id="{87E4928D-11CB-84F5-3DC5-055E46D30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081" y="2450894"/>
            <a:ext cx="459752" cy="430070"/>
          </a:xfrm>
          <a:prstGeom prst="rect">
            <a:avLst/>
          </a:prstGeom>
        </p:spPr>
      </p:pic>
      <p:grpSp>
        <p:nvGrpSpPr>
          <p:cNvPr id="48" name="Group 47">
            <a:extLst>
              <a:ext uri="{FF2B5EF4-FFF2-40B4-BE49-F238E27FC236}">
                <a16:creationId xmlns:a16="http://schemas.microsoft.com/office/drawing/2014/main" id="{B4D652C5-4F52-879A-7EFA-9D1638B9981F}"/>
              </a:ext>
            </a:extLst>
          </p:cNvPr>
          <p:cNvGrpSpPr/>
          <p:nvPr/>
        </p:nvGrpSpPr>
        <p:grpSpPr>
          <a:xfrm>
            <a:off x="7933176" y="3710945"/>
            <a:ext cx="2815200" cy="1853387"/>
            <a:chOff x="7686434" y="3565802"/>
            <a:chExt cx="2815200" cy="1853387"/>
          </a:xfrm>
        </p:grpSpPr>
        <p:sp>
          <p:nvSpPr>
            <p:cNvPr id="27" name="Oval 26">
              <a:extLst>
                <a:ext uri="{FF2B5EF4-FFF2-40B4-BE49-F238E27FC236}">
                  <a16:creationId xmlns:a16="http://schemas.microsoft.com/office/drawing/2014/main" id="{750E826A-5B73-BFC9-D5A7-B192147DD86F}"/>
                </a:ext>
              </a:extLst>
            </p:cNvPr>
            <p:cNvSpPr/>
            <p:nvPr/>
          </p:nvSpPr>
          <p:spPr>
            <a:xfrm>
              <a:off x="8806034" y="3565802"/>
              <a:ext cx="576000" cy="576000"/>
            </a:xfrm>
            <a:prstGeom prst="ellipse">
              <a:avLst/>
            </a:prstGeom>
            <a:solidFill>
              <a:schemeClr val="accent1">
                <a:lumMod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28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6" name="Group 45">
              <a:extLst>
                <a:ext uri="{FF2B5EF4-FFF2-40B4-BE49-F238E27FC236}">
                  <a16:creationId xmlns:a16="http://schemas.microsoft.com/office/drawing/2014/main" id="{C69204B9-262D-E8E3-86A1-E0312FCEC971}"/>
                </a:ext>
              </a:extLst>
            </p:cNvPr>
            <p:cNvGrpSpPr/>
            <p:nvPr/>
          </p:nvGrpSpPr>
          <p:grpSpPr>
            <a:xfrm>
              <a:off x="7686434" y="3657585"/>
              <a:ext cx="2815200" cy="1761604"/>
              <a:chOff x="7686434" y="3657585"/>
              <a:chExt cx="2815200" cy="1761604"/>
            </a:xfrm>
          </p:grpSpPr>
          <p:pic>
            <p:nvPicPr>
              <p:cNvPr id="32" name="Picture 31" descr="A white outline of a trophy&#10;&#10;AI-generated content may be incorrect.">
                <a:extLst>
                  <a:ext uri="{FF2B5EF4-FFF2-40B4-BE49-F238E27FC236}">
                    <a16:creationId xmlns:a16="http://schemas.microsoft.com/office/drawing/2014/main" id="{498D044F-17EB-E9C3-30FB-35A783859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4090" y="3657585"/>
                <a:ext cx="448966" cy="422760"/>
              </a:xfrm>
              <a:prstGeom prst="rect">
                <a:avLst/>
              </a:prstGeom>
            </p:spPr>
          </p:pic>
          <p:sp>
            <p:nvSpPr>
              <p:cNvPr id="9" name="Rectangle: Rounded Corners 8">
                <a:extLst>
                  <a:ext uri="{FF2B5EF4-FFF2-40B4-BE49-F238E27FC236}">
                    <a16:creationId xmlns:a16="http://schemas.microsoft.com/office/drawing/2014/main" id="{13A69454-3C07-101E-DF4D-0089F9F3450B}"/>
                  </a:ext>
                </a:extLst>
              </p:cNvPr>
              <p:cNvSpPr/>
              <p:nvPr/>
            </p:nvSpPr>
            <p:spPr>
              <a:xfrm>
                <a:off x="7686434" y="3941911"/>
                <a:ext cx="2815200" cy="1477278"/>
              </a:xfrm>
              <a:prstGeom prst="roundRect">
                <a:avLst/>
              </a:prstGeom>
              <a:solidFill>
                <a:srgbClr val="225D3F">
                  <a:alpha val="20000"/>
                </a:srgbClr>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225D3F"/>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225D3F"/>
                    </a:solidFill>
                    <a:effectLst/>
                    <a:uLnTx/>
                    <a:uFillTx/>
                    <a:latin typeface="Arial"/>
                    <a:ea typeface="Calibri"/>
                    <a:cs typeface="Calibri"/>
                  </a:rPr>
                  <a:t>Opportunités en matière de </a:t>
                </a:r>
                <a:r>
                  <a:rPr kumimoji="0" lang="fr-FR" sz="2000" b="1" i="0" u="none" strike="noStrike" kern="1200" cap="none" spc="0" normalizeH="0" baseline="0" noProof="0" dirty="0">
                    <a:ln>
                      <a:noFill/>
                    </a:ln>
                    <a:solidFill>
                      <a:srgbClr val="225D3F"/>
                    </a:solidFill>
                    <a:effectLst/>
                    <a:uLnTx/>
                    <a:uFillTx/>
                    <a:latin typeface="Arial"/>
                    <a:ea typeface="Calibri"/>
                    <a:cs typeface="Calibri"/>
                  </a:rPr>
                  <a:t>compétitivité et d'innovation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000" b="0" i="0" u="none" strike="noStrike" kern="1200" cap="none" spc="0" normalizeH="0" baseline="0" noProof="0" dirty="0">
                  <a:ln>
                    <a:noFill/>
                  </a:ln>
                  <a:solidFill>
                    <a:srgbClr val="225D3F"/>
                  </a:solidFill>
                  <a:effectLst/>
                  <a:uLnTx/>
                  <a:uFillTx/>
                  <a:latin typeface="Arial"/>
                  <a:ea typeface="+mn-ea"/>
                  <a:cs typeface="+mn-cs"/>
                </a:endParaRPr>
              </a:p>
            </p:txBody>
          </p:sp>
        </p:grpSp>
      </p:grpSp>
      <p:grpSp>
        <p:nvGrpSpPr>
          <p:cNvPr id="43" name="Group 42">
            <a:extLst>
              <a:ext uri="{FF2B5EF4-FFF2-40B4-BE49-F238E27FC236}">
                <a16:creationId xmlns:a16="http://schemas.microsoft.com/office/drawing/2014/main" id="{0AFD5C49-E423-5DE4-4032-BADF0AC40230}"/>
              </a:ext>
            </a:extLst>
          </p:cNvPr>
          <p:cNvGrpSpPr/>
          <p:nvPr/>
        </p:nvGrpSpPr>
        <p:grpSpPr>
          <a:xfrm>
            <a:off x="828076" y="3501642"/>
            <a:ext cx="3390347" cy="2226013"/>
            <a:chOff x="7162825" y="4472153"/>
            <a:chExt cx="3090747" cy="2226013"/>
          </a:xfrm>
        </p:grpSpPr>
        <p:grpSp>
          <p:nvGrpSpPr>
            <p:cNvPr id="36" name="Group 35">
              <a:extLst>
                <a:ext uri="{FF2B5EF4-FFF2-40B4-BE49-F238E27FC236}">
                  <a16:creationId xmlns:a16="http://schemas.microsoft.com/office/drawing/2014/main" id="{D14D7228-7815-5700-6C77-07D3B8D33D4E}"/>
                </a:ext>
              </a:extLst>
            </p:cNvPr>
            <p:cNvGrpSpPr/>
            <p:nvPr/>
          </p:nvGrpSpPr>
          <p:grpSpPr>
            <a:xfrm>
              <a:off x="8423859" y="4472153"/>
              <a:ext cx="579908" cy="624414"/>
              <a:chOff x="6742911" y="5115927"/>
              <a:chExt cx="579908" cy="624414"/>
            </a:xfrm>
          </p:grpSpPr>
          <p:sp>
            <p:nvSpPr>
              <p:cNvPr id="30" name="Oval 29">
                <a:extLst>
                  <a:ext uri="{FF2B5EF4-FFF2-40B4-BE49-F238E27FC236}">
                    <a16:creationId xmlns:a16="http://schemas.microsoft.com/office/drawing/2014/main" id="{FAE4ABB3-974B-B9BF-C3A7-D82349DD753D}"/>
                  </a:ext>
                </a:extLst>
              </p:cNvPr>
              <p:cNvSpPr/>
              <p:nvPr/>
            </p:nvSpPr>
            <p:spPr>
              <a:xfrm>
                <a:off x="6742911" y="5145439"/>
                <a:ext cx="576000" cy="576000"/>
              </a:xfrm>
              <a:prstGeom prst="ellipse">
                <a:avLst/>
              </a:prstGeom>
              <a:solidFill>
                <a:srgbClr val="006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2800" b="1"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5" name="Picture 34" descr="A white arrows in a circle&#10;&#10;AI-generated content may be incorrect.">
                <a:extLst>
                  <a:ext uri="{FF2B5EF4-FFF2-40B4-BE49-F238E27FC236}">
                    <a16:creationId xmlns:a16="http://schemas.microsoft.com/office/drawing/2014/main" id="{03A743AC-57D6-BA1C-D95D-5AB5CB7D84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916" y="5115927"/>
                <a:ext cx="569903" cy="624414"/>
              </a:xfrm>
              <a:prstGeom prst="rect">
                <a:avLst/>
              </a:prstGeom>
            </p:spPr>
          </p:pic>
        </p:grpSp>
        <p:sp>
          <p:nvSpPr>
            <p:cNvPr id="12" name="Rectangle: Rounded Corners 11">
              <a:extLst>
                <a:ext uri="{FF2B5EF4-FFF2-40B4-BE49-F238E27FC236}">
                  <a16:creationId xmlns:a16="http://schemas.microsoft.com/office/drawing/2014/main" id="{33B9CBD4-80BF-32CC-3731-4554B7D03E1B}"/>
                </a:ext>
              </a:extLst>
            </p:cNvPr>
            <p:cNvSpPr/>
            <p:nvPr/>
          </p:nvSpPr>
          <p:spPr>
            <a:xfrm>
              <a:off x="7162825" y="4962966"/>
              <a:ext cx="3090747" cy="1735200"/>
            </a:xfrm>
            <a:prstGeom prst="roundRect">
              <a:avLst/>
            </a:prstGeom>
            <a:solidFill>
              <a:srgbClr val="006C31">
                <a:alpha val="20000"/>
              </a:srgbClr>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6C31"/>
                  </a:solidFill>
                  <a:effectLst/>
                  <a:uLnTx/>
                  <a:uFillTx/>
                  <a:latin typeface="Arial"/>
                  <a:ea typeface="Calibri" panose="020F0502020204030204" pitchFamily="34" charset="0"/>
                  <a:cs typeface="Calibri" panose="020F0502020204030204" pitchFamily="34" charset="0"/>
                </a:rPr>
                <a:t>Intégration systématique </a:t>
              </a:r>
              <a:r>
                <a:rPr kumimoji="0" lang="fr-FR" i="0" u="none" strike="noStrike" kern="1200" cap="none" spc="0" normalizeH="0" baseline="0" noProof="0" dirty="0">
                  <a:ln>
                    <a:noFill/>
                  </a:ln>
                  <a:solidFill>
                    <a:srgbClr val="006C31"/>
                  </a:solidFill>
                  <a:effectLst/>
                  <a:uLnTx/>
                  <a:uFillTx/>
                  <a:latin typeface="Arial"/>
                  <a:ea typeface="Calibri" panose="020F0502020204030204" pitchFamily="34" charset="0"/>
                  <a:cs typeface="Calibri" panose="020F0502020204030204" pitchFamily="34" charset="0"/>
                </a:rPr>
                <a:t>: Déployer la résilience dès la conception dans tous les secteurs et toutes les politiques.</a:t>
              </a:r>
              <a:endParaRPr kumimoji="0" lang="en-IE"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2" name="Group 41">
            <a:extLst>
              <a:ext uri="{FF2B5EF4-FFF2-40B4-BE49-F238E27FC236}">
                <a16:creationId xmlns:a16="http://schemas.microsoft.com/office/drawing/2014/main" id="{7D93497E-EABC-CC8B-1284-9E9708AAD5E8}"/>
              </a:ext>
            </a:extLst>
          </p:cNvPr>
          <p:cNvGrpSpPr/>
          <p:nvPr/>
        </p:nvGrpSpPr>
        <p:grpSpPr>
          <a:xfrm>
            <a:off x="7728536" y="1177004"/>
            <a:ext cx="2667545" cy="2090898"/>
            <a:chOff x="810643" y="4412010"/>
            <a:chExt cx="2667545" cy="2090898"/>
          </a:xfrm>
        </p:grpSpPr>
        <p:grpSp>
          <p:nvGrpSpPr>
            <p:cNvPr id="25" name="Group 24">
              <a:extLst>
                <a:ext uri="{FF2B5EF4-FFF2-40B4-BE49-F238E27FC236}">
                  <a16:creationId xmlns:a16="http://schemas.microsoft.com/office/drawing/2014/main" id="{439AA466-4D8B-95C1-DFAD-76027D98620D}"/>
                </a:ext>
              </a:extLst>
            </p:cNvPr>
            <p:cNvGrpSpPr/>
            <p:nvPr/>
          </p:nvGrpSpPr>
          <p:grpSpPr>
            <a:xfrm>
              <a:off x="1855102" y="4412010"/>
              <a:ext cx="576000" cy="576000"/>
              <a:chOff x="3955953" y="5216702"/>
              <a:chExt cx="576000" cy="576000"/>
            </a:xfrm>
          </p:grpSpPr>
          <p:sp>
            <p:nvSpPr>
              <p:cNvPr id="29" name="Oval 28">
                <a:extLst>
                  <a:ext uri="{FF2B5EF4-FFF2-40B4-BE49-F238E27FC236}">
                    <a16:creationId xmlns:a16="http://schemas.microsoft.com/office/drawing/2014/main" id="{DD502FB5-ED15-EF08-45A2-8E75514E1EAF}"/>
                  </a:ext>
                </a:extLst>
              </p:cNvPr>
              <p:cNvSpPr/>
              <p:nvPr/>
            </p:nvSpPr>
            <p:spPr>
              <a:xfrm>
                <a:off x="3955953" y="5216702"/>
                <a:ext cx="576000" cy="576000"/>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2800" b="1"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4" name="Picture 33" descr="A white line drawing of a document&#10;&#10;AI-generated content may be incorrect.">
                <a:extLst>
                  <a:ext uri="{FF2B5EF4-FFF2-40B4-BE49-F238E27FC236}">
                    <a16:creationId xmlns:a16="http://schemas.microsoft.com/office/drawing/2014/main" id="{9AC01CDF-EC49-6272-9A5F-8D598768D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023" y="5276845"/>
                <a:ext cx="448332" cy="484418"/>
              </a:xfrm>
              <a:prstGeom prst="rect">
                <a:avLst/>
              </a:prstGeom>
            </p:spPr>
          </p:pic>
        </p:grpSp>
        <p:sp>
          <p:nvSpPr>
            <p:cNvPr id="16" name="Rectangle: Rounded Corners 15">
              <a:extLst>
                <a:ext uri="{FF2B5EF4-FFF2-40B4-BE49-F238E27FC236}">
                  <a16:creationId xmlns:a16="http://schemas.microsoft.com/office/drawing/2014/main" id="{8262115D-894B-363F-CFC0-0464E6A0E8B1}"/>
                </a:ext>
              </a:extLst>
            </p:cNvPr>
            <p:cNvSpPr/>
            <p:nvPr/>
          </p:nvSpPr>
          <p:spPr>
            <a:xfrm>
              <a:off x="810643" y="4767708"/>
              <a:ext cx="2667545" cy="1735200"/>
            </a:xfrm>
            <a:prstGeom prst="roundRect">
              <a:avLst/>
            </a:prstGeom>
            <a:solidFill>
              <a:srgbClr val="240146">
                <a:alpha val="20000"/>
              </a:srgbClr>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240146"/>
                  </a:solidFill>
                  <a:effectLst/>
                  <a:uLnTx/>
                  <a:uFillTx/>
                  <a:latin typeface="Arial"/>
                  <a:ea typeface="Calibri" panose="020F0502020204030204" pitchFamily="34" charset="0"/>
                  <a:cs typeface="Calibri" panose="020F0502020204030204" pitchFamily="34" charset="0"/>
                </a:rPr>
                <a:t>Proposition de </a:t>
              </a:r>
              <a:r>
                <a:rPr kumimoji="0" lang="fr-FR" sz="2000" b="1" i="0" u="none" strike="noStrike" kern="1200" cap="none" spc="0" normalizeH="0" baseline="0" noProof="0" dirty="0">
                  <a:ln>
                    <a:noFill/>
                  </a:ln>
                  <a:solidFill>
                    <a:srgbClr val="240146"/>
                  </a:solidFill>
                  <a:effectLst/>
                  <a:uLnTx/>
                  <a:uFillTx/>
                  <a:latin typeface="Arial"/>
                  <a:ea typeface="Calibri" panose="020F0502020204030204" pitchFamily="34" charset="0"/>
                  <a:cs typeface="Calibri" panose="020F0502020204030204" pitchFamily="34" charset="0"/>
                </a:rPr>
                <a:t>cadre juridique </a:t>
              </a:r>
              <a:r>
                <a:rPr kumimoji="0" lang="fr-FR" sz="2000" i="0" u="none" strike="noStrike" kern="1200" cap="none" spc="0" normalizeH="0" baseline="0" noProof="0" dirty="0">
                  <a:ln>
                    <a:noFill/>
                  </a:ln>
                  <a:solidFill>
                    <a:srgbClr val="240146"/>
                  </a:solidFill>
                  <a:effectLst/>
                  <a:uLnTx/>
                  <a:uFillTx/>
                  <a:latin typeface="Arial"/>
                  <a:ea typeface="Calibri" panose="020F0502020204030204" pitchFamily="34" charset="0"/>
                  <a:cs typeface="Calibri" panose="020F0502020204030204" pitchFamily="34" charset="0"/>
                </a:rPr>
                <a:t>pour la résilience climatique</a:t>
              </a:r>
              <a:endParaRPr kumimoji="0" lang="en-IE" sz="2000" i="0" u="none" strike="noStrike" kern="1200" cap="none" spc="0" normalizeH="0" baseline="0" noProof="0" dirty="0">
                <a:ln>
                  <a:noFill/>
                </a:ln>
                <a:solidFill>
                  <a:srgbClr val="240146"/>
                </a:solidFill>
                <a:effectLst/>
                <a:uLnTx/>
                <a:uFillTx/>
                <a:latin typeface="Arial"/>
                <a:ea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B4516321-4802-C2B9-0813-8F4FB9739224}"/>
              </a:ext>
            </a:extLst>
          </p:cNvPr>
          <p:cNvGrpSpPr/>
          <p:nvPr/>
        </p:nvGrpSpPr>
        <p:grpSpPr>
          <a:xfrm>
            <a:off x="1837659" y="1088653"/>
            <a:ext cx="2816578" cy="2038347"/>
            <a:chOff x="1248610" y="1648281"/>
            <a:chExt cx="2816578" cy="2038347"/>
          </a:xfrm>
        </p:grpSpPr>
        <p:grpSp>
          <p:nvGrpSpPr>
            <p:cNvPr id="39" name="Group 38">
              <a:extLst>
                <a:ext uri="{FF2B5EF4-FFF2-40B4-BE49-F238E27FC236}">
                  <a16:creationId xmlns:a16="http://schemas.microsoft.com/office/drawing/2014/main" id="{976F7743-8558-4A27-79BC-26B879958EB8}"/>
                </a:ext>
              </a:extLst>
            </p:cNvPr>
            <p:cNvGrpSpPr/>
            <p:nvPr/>
          </p:nvGrpSpPr>
          <p:grpSpPr>
            <a:xfrm>
              <a:off x="2368899" y="1648281"/>
              <a:ext cx="576000" cy="576000"/>
              <a:chOff x="3077122" y="2718817"/>
              <a:chExt cx="576000" cy="576000"/>
            </a:xfrm>
          </p:grpSpPr>
          <p:sp>
            <p:nvSpPr>
              <p:cNvPr id="26" name="Oval 25">
                <a:extLst>
                  <a:ext uri="{FF2B5EF4-FFF2-40B4-BE49-F238E27FC236}">
                    <a16:creationId xmlns:a16="http://schemas.microsoft.com/office/drawing/2014/main" id="{6009DCBB-DCFE-1418-F870-E4F68C446C20}"/>
                  </a:ext>
                </a:extLst>
              </p:cNvPr>
              <p:cNvSpPr/>
              <p:nvPr/>
            </p:nvSpPr>
            <p:spPr>
              <a:xfrm>
                <a:off x="3077122" y="2718817"/>
                <a:ext cx="576000" cy="576000"/>
              </a:xfrm>
              <a:prstGeom prst="ellipse">
                <a:avLst/>
              </a:prstGeom>
              <a:solidFill>
                <a:schemeClr val="accent6">
                  <a:lumMod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2800" b="1"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1" name="Picture 30" descr="A white line drawing of a head and a light bulb&#10;&#10;AI-generated content may be incorrect.">
                <a:extLst>
                  <a:ext uri="{FF2B5EF4-FFF2-40B4-BE49-F238E27FC236}">
                    <a16:creationId xmlns:a16="http://schemas.microsoft.com/office/drawing/2014/main" id="{8CC6A829-C8FA-A7FA-FFD5-4DEE58833E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9325" y="2815750"/>
                <a:ext cx="463430" cy="414848"/>
              </a:xfrm>
              <a:prstGeom prst="rect">
                <a:avLst/>
              </a:prstGeom>
            </p:spPr>
          </p:pic>
        </p:grpSp>
        <p:sp>
          <p:nvSpPr>
            <p:cNvPr id="21" name="Rectangle: Rounded Corners 20">
              <a:extLst>
                <a:ext uri="{FF2B5EF4-FFF2-40B4-BE49-F238E27FC236}">
                  <a16:creationId xmlns:a16="http://schemas.microsoft.com/office/drawing/2014/main" id="{5A727C40-9400-AE5E-6202-517028091503}"/>
                </a:ext>
              </a:extLst>
            </p:cNvPr>
            <p:cNvSpPr/>
            <p:nvPr/>
          </p:nvSpPr>
          <p:spPr>
            <a:xfrm>
              <a:off x="1248610" y="1950633"/>
              <a:ext cx="2816578" cy="1735995"/>
            </a:xfrm>
            <a:prstGeom prst="roundRect">
              <a:avLst/>
            </a:prstGeom>
            <a:solidFill>
              <a:srgbClr val="6F0643">
                <a:alpha val="20000"/>
              </a:srgbClr>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F0643"/>
                  </a:solidFill>
                  <a:effectLst/>
                  <a:uLnTx/>
                  <a:uFillTx/>
                  <a:latin typeface="Arial"/>
                  <a:ea typeface="Calibri"/>
                  <a:cs typeface="Calibri"/>
                </a:rPr>
                <a:t>Outils numériques </a:t>
              </a:r>
              <a:r>
                <a:rPr kumimoji="0" lang="fr-FR" sz="1600" i="0" u="none" strike="noStrike" kern="1200" cap="none" spc="0" normalizeH="0" baseline="0" noProof="0" dirty="0">
                  <a:ln>
                    <a:noFill/>
                  </a:ln>
                  <a:solidFill>
                    <a:srgbClr val="6F0643"/>
                  </a:solidFill>
                  <a:effectLst/>
                  <a:uLnTx/>
                  <a:uFillTx/>
                  <a:latin typeface="Arial"/>
                  <a:ea typeface="Calibri"/>
                  <a:cs typeface="Calibri"/>
                </a:rPr>
                <a:t>de sensibilisation aux risques</a:t>
              </a:r>
              <a:r>
                <a:rPr kumimoji="0" lang="fr-FR" sz="1600" b="1" i="0" u="none" strike="noStrike" kern="1200" cap="none" spc="0" normalizeH="0" baseline="0" noProof="0" dirty="0">
                  <a:ln>
                    <a:noFill/>
                  </a:ln>
                  <a:solidFill>
                    <a:srgbClr val="6F0643"/>
                  </a:solidFill>
                  <a:effectLst/>
                  <a:uLnTx/>
                  <a:uFillTx/>
                  <a:latin typeface="Arial"/>
                  <a:ea typeface="Calibri"/>
                  <a:cs typeface="Calibri"/>
                </a:rPr>
                <a:t> </a:t>
              </a:r>
              <a:r>
                <a:rPr kumimoji="0" lang="fr-FR" sz="1600" i="0" u="none" strike="noStrike" kern="1200" cap="none" spc="0" normalizeH="0" baseline="0" noProof="0" dirty="0">
                  <a:ln>
                    <a:noFill/>
                  </a:ln>
                  <a:solidFill>
                    <a:srgbClr val="6F0643"/>
                  </a:solidFill>
                  <a:effectLst/>
                  <a:uLnTx/>
                  <a:uFillTx/>
                  <a:latin typeface="Arial"/>
                  <a:ea typeface="Calibri"/>
                  <a:cs typeface="Calibri"/>
                </a:rPr>
                <a:t>et autonomisation des </a:t>
              </a:r>
              <a:r>
                <a:rPr kumimoji="0" lang="fr-FR" sz="1600" b="1" i="0" u="none" strike="noStrike" kern="1200" cap="none" spc="0" normalizeH="0" baseline="0" noProof="0" dirty="0">
                  <a:ln>
                    <a:noFill/>
                  </a:ln>
                  <a:solidFill>
                    <a:srgbClr val="6F0643"/>
                  </a:solidFill>
                  <a:effectLst/>
                  <a:uLnTx/>
                  <a:uFillTx/>
                  <a:latin typeface="Arial"/>
                  <a:ea typeface="Calibri"/>
                  <a:cs typeface="Calibri"/>
                </a:rPr>
                <a:t>citoyens et des entreprises.</a:t>
              </a:r>
              <a:endParaRPr kumimoji="0" lang="en-IE" sz="16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22138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GB" dirty="0"/>
              <a:t>Mission </a:t>
            </a:r>
            <a:r>
              <a:rPr lang="en-GB" dirty="0" err="1"/>
              <a:t>européenne</a:t>
            </a:r>
            <a:r>
              <a:rPr lang="en-GB" dirty="0"/>
              <a:t> </a:t>
            </a:r>
            <a:r>
              <a:rPr lang="en-GB" dirty="0" err="1"/>
              <a:t>d’adaptation</a:t>
            </a:r>
            <a:r>
              <a:rPr lang="en-GB" dirty="0"/>
              <a:t> au </a:t>
            </a:r>
            <a:r>
              <a:rPr lang="en-GB" dirty="0" err="1"/>
              <a:t>changement</a:t>
            </a:r>
            <a:r>
              <a:rPr lang="en-GB" dirty="0"/>
              <a:t> </a:t>
            </a:r>
            <a:r>
              <a:rPr lang="en-GB" dirty="0" err="1"/>
              <a:t>climatique</a:t>
            </a:r>
            <a:endParaRPr lang="en-GB" dirty="0"/>
          </a:p>
        </p:txBody>
      </p:sp>
    </p:spTree>
    <p:extLst>
      <p:ext uri="{BB962C8B-B14F-4D97-AF65-F5344CB8AC3E}">
        <p14:creationId xmlns:p14="http://schemas.microsoft.com/office/powerpoint/2010/main" val="289327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E2E8-02BB-E7D4-1F48-FA172CCAF973}"/>
              </a:ext>
            </a:extLst>
          </p:cNvPr>
          <p:cNvSpPr>
            <a:spLocks noGrp="1"/>
          </p:cNvSpPr>
          <p:nvPr>
            <p:ph type="title"/>
          </p:nvPr>
        </p:nvSpPr>
        <p:spPr/>
        <p:txBody>
          <a:bodyPr/>
          <a:lstStyle/>
          <a:p>
            <a:endParaRPr lang="en-IE"/>
          </a:p>
        </p:txBody>
      </p:sp>
      <p:graphicFrame>
        <p:nvGraphicFramePr>
          <p:cNvPr id="4" name="Content Placeholder 3">
            <a:extLst>
              <a:ext uri="{FF2B5EF4-FFF2-40B4-BE49-F238E27FC236}">
                <a16:creationId xmlns:a16="http://schemas.microsoft.com/office/drawing/2014/main" id="{35A94991-B0DC-FB62-6B30-4B876B16CC3B}"/>
              </a:ext>
            </a:extLst>
          </p:cNvPr>
          <p:cNvGraphicFramePr>
            <a:graphicFrameLocks noGrp="1"/>
          </p:cNvGraphicFramePr>
          <p:nvPr>
            <p:ph idx="1"/>
            <p:extLst>
              <p:ext uri="{D42A27DB-BD31-4B8C-83A1-F6EECF244321}">
                <p14:modId xmlns:p14="http://schemas.microsoft.com/office/powerpoint/2010/main" val="3059598318"/>
              </p:ext>
            </p:extLst>
          </p:nvPr>
        </p:nvGraphicFramePr>
        <p:xfrm>
          <a:off x="402779" y="1443846"/>
          <a:ext cx="11045825" cy="431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79EFD81-2053-C3E0-419F-7803787D2950}"/>
              </a:ext>
            </a:extLst>
          </p:cNvPr>
          <p:cNvSpPr txBox="1"/>
          <p:nvPr/>
        </p:nvSpPr>
        <p:spPr>
          <a:xfrm>
            <a:off x="2663841" y="5932525"/>
            <a:ext cx="7738016" cy="707886"/>
          </a:xfrm>
          <a:prstGeom prst="rect">
            <a:avLst/>
          </a:prstGeom>
          <a:noFill/>
        </p:spPr>
        <p:txBody>
          <a:bodyPr wrap="none" lIns="91440" tIns="45720" rIns="91440" bIns="45720" rtlCol="0" anchor="t">
            <a:spAutoFit/>
          </a:bodyPr>
          <a:lstStyle/>
          <a:p>
            <a:r>
              <a:rPr lang="en-IE" sz="2000">
                <a:solidFill>
                  <a:srgbClr val="164092"/>
                </a:solidFill>
                <a:sym typeface="Wingdings" panose="05000000000000000000" pitchFamily="2" charset="2"/>
              </a:rPr>
              <a:t> </a:t>
            </a:r>
            <a:r>
              <a:rPr lang="en-IE" sz="2000" b="1">
                <a:solidFill>
                  <a:srgbClr val="164092"/>
                </a:solidFill>
              </a:rPr>
              <a:t>Mission de </a:t>
            </a:r>
            <a:r>
              <a:rPr lang="en-IE" sz="2000" b="1" err="1">
                <a:solidFill>
                  <a:srgbClr val="164092"/>
                </a:solidFill>
              </a:rPr>
              <a:t>l’UE</a:t>
            </a:r>
            <a:r>
              <a:rPr lang="en-IE" sz="2000" b="1">
                <a:solidFill>
                  <a:srgbClr val="164092"/>
                </a:solidFill>
              </a:rPr>
              <a:t> sur </a:t>
            </a:r>
            <a:r>
              <a:rPr lang="en-IE" sz="2000" b="1" err="1">
                <a:solidFill>
                  <a:srgbClr val="164092"/>
                </a:solidFill>
              </a:rPr>
              <a:t>l’adaptation</a:t>
            </a:r>
            <a:r>
              <a:rPr lang="en-IE" sz="2000" b="1">
                <a:solidFill>
                  <a:srgbClr val="164092"/>
                </a:solidFill>
              </a:rPr>
              <a:t> au </a:t>
            </a:r>
            <a:r>
              <a:rPr lang="en-IE" sz="2000" b="1" err="1">
                <a:solidFill>
                  <a:srgbClr val="164092"/>
                </a:solidFill>
              </a:rPr>
              <a:t>changement</a:t>
            </a:r>
            <a:r>
              <a:rPr lang="en-IE" sz="2000" b="1">
                <a:solidFill>
                  <a:srgbClr val="164092"/>
                </a:solidFill>
              </a:rPr>
              <a:t> </a:t>
            </a:r>
            <a:r>
              <a:rPr lang="en-IE" sz="2000" b="1" err="1">
                <a:solidFill>
                  <a:srgbClr val="164092"/>
                </a:solidFill>
              </a:rPr>
              <a:t>climatique</a:t>
            </a:r>
            <a:r>
              <a:rPr lang="en-IE" sz="2000" b="1">
                <a:solidFill>
                  <a:srgbClr val="164092"/>
                </a:solidFill>
              </a:rPr>
              <a:t> </a:t>
            </a:r>
            <a:br>
              <a:rPr lang="en-IE" sz="2000" b="1">
                <a:solidFill>
                  <a:srgbClr val="164092"/>
                </a:solidFill>
              </a:rPr>
            </a:br>
            <a:r>
              <a:rPr lang="en-IE" sz="2000">
                <a:solidFill>
                  <a:srgbClr val="164092"/>
                </a:solidFill>
              </a:rPr>
              <a:t>fait le lien entre les </a:t>
            </a:r>
            <a:r>
              <a:rPr lang="en-IE" sz="2000" err="1">
                <a:solidFill>
                  <a:srgbClr val="164092"/>
                </a:solidFill>
              </a:rPr>
              <a:t>niveaux</a:t>
            </a:r>
            <a:r>
              <a:rPr lang="en-IE" sz="2000">
                <a:solidFill>
                  <a:srgbClr val="164092"/>
                </a:solidFill>
              </a:rPr>
              <a:t> </a:t>
            </a:r>
            <a:r>
              <a:rPr lang="en-IE" sz="2000" err="1">
                <a:solidFill>
                  <a:srgbClr val="164092"/>
                </a:solidFill>
              </a:rPr>
              <a:t>européen</a:t>
            </a:r>
            <a:r>
              <a:rPr lang="en-IE" sz="2000">
                <a:solidFill>
                  <a:srgbClr val="164092"/>
                </a:solidFill>
              </a:rPr>
              <a:t> et les </a:t>
            </a:r>
            <a:r>
              <a:rPr lang="en-IE" sz="2000" err="1">
                <a:solidFill>
                  <a:srgbClr val="164092"/>
                </a:solidFill>
              </a:rPr>
              <a:t>régions</a:t>
            </a:r>
            <a:endParaRPr lang="en-IE" sz="2000" b="1">
              <a:solidFill>
                <a:srgbClr val="164092"/>
              </a:solidFill>
            </a:endParaRPr>
          </a:p>
        </p:txBody>
      </p:sp>
    </p:spTree>
    <p:extLst>
      <p:ext uri="{BB962C8B-B14F-4D97-AF65-F5344CB8AC3E}">
        <p14:creationId xmlns:p14="http://schemas.microsoft.com/office/powerpoint/2010/main" val="23897354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FBF6BE0F_5079_4D23_B589_9E42576035B8&quot;,&quot;SourceFullName&quot;:&quot;&quot;,&quot;LastUpdate&quot;:&quot;2024-03-18 1:22 PM&quot;,&quot;UpdatedBy&quot;:&quot;peregrin&quot;,&quot;IsLinked&quot;:false,&quot;IsBrokenLink&quot;:false,&quot;Type&quot;:2}"/>
</p:tagLst>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1_RICARDO CORE">
  <a:themeElements>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Ricardo Colours Baselin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1A4596"/>
        </a:hlink>
        <a:folHlink>
          <a:srgbClr val="A3AAAE"/>
        </a:folHlink>
      </a:clrScheme>
    </a:extraClrScheme>
    <a:extraClrScheme>
      <a:clrScheme name="Ricardo Colours Option 1">
        <a:dk1>
          <a:srgbClr val="000000"/>
        </a:dk1>
        <a:lt1>
          <a:srgbClr val="FFFFFF"/>
        </a:lt1>
        <a:dk2>
          <a:srgbClr val="00A6B6"/>
        </a:dk2>
        <a:lt2>
          <a:srgbClr val="FFFFFF"/>
        </a:lt2>
        <a:accent1>
          <a:srgbClr val="1F1646"/>
        </a:accent1>
        <a:accent2>
          <a:srgbClr val="1A4596"/>
        </a:accent2>
        <a:accent3>
          <a:srgbClr val="009BDF"/>
        </a:accent3>
        <a:accent4>
          <a:srgbClr val="323E48"/>
        </a:accent4>
        <a:accent5>
          <a:srgbClr val="A3AAAE"/>
        </a:accent5>
        <a:accent6>
          <a:srgbClr val="D0D2D2"/>
        </a:accent6>
        <a:hlink>
          <a:srgbClr val="1A4596"/>
        </a:hlink>
        <a:folHlink>
          <a:srgbClr val="A3AAAE"/>
        </a:folHlink>
      </a:clrScheme>
    </a:extraClrScheme>
    <a:extraClrScheme>
      <a:clrScheme name="Ricardo Colours Option 2">
        <a:dk1>
          <a:srgbClr val="000000"/>
        </a:dk1>
        <a:lt1>
          <a:srgbClr val="FFFFFF"/>
        </a:lt1>
        <a:dk2>
          <a:srgbClr val="00A6B6"/>
        </a:dk2>
        <a:lt2>
          <a:srgbClr val="FFFFFF"/>
        </a:lt2>
        <a:accent1>
          <a:srgbClr val="1A4596"/>
        </a:accent1>
        <a:accent2>
          <a:srgbClr val="009BDF"/>
        </a:accent2>
        <a:accent3>
          <a:srgbClr val="A3AAAE"/>
        </a:accent3>
        <a:accent4>
          <a:srgbClr val="1F1646"/>
        </a:accent4>
        <a:accent5>
          <a:srgbClr val="D0D2D2"/>
        </a:accent5>
        <a:accent6>
          <a:srgbClr val="323E48"/>
        </a:accent6>
        <a:hlink>
          <a:srgbClr val="1A4596"/>
        </a:hlink>
        <a:folHlink>
          <a:srgbClr val="A3AAAE"/>
        </a:folHlink>
      </a:clrScheme>
    </a:extraClrScheme>
    <a:extraClrScheme>
      <a:clrScheme name="Ricardo Colours Option 3">
        <a:dk1>
          <a:srgbClr val="000000"/>
        </a:dk1>
        <a:lt1>
          <a:srgbClr val="FFFFFF"/>
        </a:lt1>
        <a:dk2>
          <a:srgbClr val="00A6B6"/>
        </a:dk2>
        <a:lt2>
          <a:srgbClr val="FFFFFF"/>
        </a:lt2>
        <a:accent1>
          <a:srgbClr val="1A4596"/>
        </a:accent1>
        <a:accent2>
          <a:srgbClr val="A3AAAE"/>
        </a:accent2>
        <a:accent3>
          <a:srgbClr val="009BDF"/>
        </a:accent3>
        <a:accent4>
          <a:srgbClr val="1F1646"/>
        </a:accent4>
        <a:accent5>
          <a:srgbClr val="D0D2D2"/>
        </a:accent5>
        <a:accent6>
          <a:srgbClr val="323E48"/>
        </a:accent6>
        <a:hlink>
          <a:srgbClr val="1A4596"/>
        </a:hlink>
        <a:folHlink>
          <a:srgbClr val="A3AAAE"/>
        </a:folHlink>
      </a:clrScheme>
    </a:extraClrScheme>
    <a:extraClrScheme>
      <a:clrScheme name="Ricardo Colours Option 4">
        <a:dk1>
          <a:srgbClr val="000000"/>
        </a:dk1>
        <a:lt1>
          <a:srgbClr val="FFFFFF"/>
        </a:lt1>
        <a:dk2>
          <a:srgbClr val="00A6B6"/>
        </a:dk2>
        <a:lt2>
          <a:srgbClr val="FFFFFF"/>
        </a:lt2>
        <a:accent1>
          <a:srgbClr val="1A4596"/>
        </a:accent1>
        <a:accent2>
          <a:srgbClr val="009BDF"/>
        </a:accent2>
        <a:accent3>
          <a:srgbClr val="A3AAAE"/>
        </a:accent3>
        <a:accent4>
          <a:srgbClr val="00956E"/>
        </a:accent4>
        <a:accent5>
          <a:srgbClr val="97124B"/>
        </a:accent5>
        <a:accent6>
          <a:srgbClr val="FECC16"/>
        </a:accent6>
        <a:hlink>
          <a:srgbClr val="1A4596"/>
        </a:hlink>
        <a:folHlink>
          <a:srgbClr val="A3AAAE"/>
        </a:folHlink>
      </a:clrScheme>
    </a:extraClrScheme>
    <a:extraClrScheme>
      <a:clrScheme name="Ricardo Colours Option 5">
        <a:dk1>
          <a:srgbClr val="000000"/>
        </a:dk1>
        <a:lt1>
          <a:srgbClr val="FFFFFF"/>
        </a:lt1>
        <a:dk2>
          <a:srgbClr val="00A6B6"/>
        </a:dk2>
        <a:lt2>
          <a:srgbClr val="FFFFFF"/>
        </a:lt2>
        <a:accent1>
          <a:srgbClr val="1A4596"/>
        </a:accent1>
        <a:accent2>
          <a:srgbClr val="009BDF"/>
        </a:accent2>
        <a:accent3>
          <a:srgbClr val="A3AAAE"/>
        </a:accent3>
        <a:accent4>
          <a:srgbClr val="FECC16"/>
        </a:accent4>
        <a:accent5>
          <a:srgbClr val="00956E"/>
        </a:accent5>
        <a:accent6>
          <a:srgbClr val="E97300"/>
        </a:accent6>
        <a:hlink>
          <a:srgbClr val="1A4596"/>
        </a:hlink>
        <a:folHlink>
          <a:srgbClr val="A3AAAE"/>
        </a:folHlink>
      </a:clrScheme>
    </a:extraClrScheme>
    <a:extraClrScheme>
      <a:clrScheme name="Ricardo Colours Option 6">
        <a:dk1>
          <a:srgbClr val="000000"/>
        </a:dk1>
        <a:lt1>
          <a:srgbClr val="FFFFFF"/>
        </a:lt1>
        <a:dk2>
          <a:srgbClr val="00A6B6"/>
        </a:dk2>
        <a:lt2>
          <a:srgbClr val="FFFFFF"/>
        </a:lt2>
        <a:accent1>
          <a:srgbClr val="1A4596"/>
        </a:accent1>
        <a:accent2>
          <a:srgbClr val="009BDF"/>
        </a:accent2>
        <a:accent3>
          <a:srgbClr val="A3AAAE"/>
        </a:accent3>
        <a:accent4>
          <a:srgbClr val="97124B"/>
        </a:accent4>
        <a:accent5>
          <a:srgbClr val="00956E"/>
        </a:accent5>
        <a:accent6>
          <a:srgbClr val="FECC16"/>
        </a:accent6>
        <a:hlink>
          <a:srgbClr val="1A4596"/>
        </a:hlink>
        <a:folHlink>
          <a:srgbClr val="A3AAAE"/>
        </a:folHlink>
      </a:clrScheme>
    </a:extraClrScheme>
    <a:extraClrScheme>
      <a:clrScheme name="Ricardo Colours Option 7">
        <a:dk1>
          <a:srgbClr val="000000"/>
        </a:dk1>
        <a:lt1>
          <a:srgbClr val="FFFFFF"/>
        </a:lt1>
        <a:dk2>
          <a:srgbClr val="00A6B6"/>
        </a:dk2>
        <a:lt2>
          <a:srgbClr val="FFFFFF"/>
        </a:lt2>
        <a:accent1>
          <a:srgbClr val="1A4596"/>
        </a:accent1>
        <a:accent2>
          <a:srgbClr val="00A6B6"/>
        </a:accent2>
        <a:accent3>
          <a:srgbClr val="009BDF"/>
        </a:accent3>
        <a:accent4>
          <a:srgbClr val="FECC16"/>
        </a:accent4>
        <a:accent5>
          <a:srgbClr val="A3AAAE"/>
        </a:accent5>
        <a:accent6>
          <a:srgbClr val="E97300"/>
        </a:accent6>
        <a:hlink>
          <a:srgbClr val="1A4596"/>
        </a:hlink>
        <a:folHlink>
          <a:srgbClr val="A3AAAE"/>
        </a:folHlink>
      </a:clrScheme>
    </a:extraClrScheme>
    <a:extraClrScheme>
      <a:clrScheme name="Ricardo Colours Option 8">
        <a:dk1>
          <a:srgbClr val="000000"/>
        </a:dk1>
        <a:lt1>
          <a:srgbClr val="FFFFFF"/>
        </a:lt1>
        <a:dk2>
          <a:srgbClr val="00A6B6"/>
        </a:dk2>
        <a:lt2>
          <a:srgbClr val="FFFFFF"/>
        </a:lt2>
        <a:accent1>
          <a:srgbClr val="1A4596"/>
        </a:accent1>
        <a:accent2>
          <a:srgbClr val="97124B"/>
        </a:accent2>
        <a:accent3>
          <a:srgbClr val="009BDF"/>
        </a:accent3>
        <a:accent4>
          <a:srgbClr val="76236D"/>
        </a:accent4>
        <a:accent5>
          <a:srgbClr val="00A6B6"/>
        </a:accent5>
        <a:accent6>
          <a:srgbClr val="FECC16"/>
        </a:accent6>
        <a:hlink>
          <a:srgbClr val="1A4596"/>
        </a:hlink>
        <a:folHlink>
          <a:srgbClr val="A3AAAE"/>
        </a:folHlink>
      </a:clrScheme>
    </a:extraClrScheme>
    <a:extraClrScheme>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
      <a:clrScheme name="Ricardo Colours Option 10">
        <a:dk1>
          <a:srgbClr val="000000"/>
        </a:dk1>
        <a:lt1>
          <a:srgbClr val="FFFFFF"/>
        </a:lt1>
        <a:dk2>
          <a:srgbClr val="1F1646"/>
        </a:dk2>
        <a:lt2>
          <a:srgbClr val="FFFFFF"/>
        </a:lt2>
        <a:accent1>
          <a:srgbClr val="1A4596"/>
        </a:accent1>
        <a:accent2>
          <a:srgbClr val="009BDF"/>
        </a:accent2>
        <a:accent3>
          <a:srgbClr val="A3AAAE"/>
        </a:accent3>
        <a:accent4>
          <a:srgbClr val="00956E"/>
        </a:accent4>
        <a:accent5>
          <a:srgbClr val="FECC16"/>
        </a:accent5>
        <a:accent6>
          <a:srgbClr val="97124B"/>
        </a:accent6>
        <a:hlink>
          <a:srgbClr val="1A4596"/>
        </a:hlink>
        <a:folHlink>
          <a:srgbClr val="A3AAAE"/>
        </a:folHlink>
      </a:clrScheme>
    </a:extraClrScheme>
  </a:extraClrSchemeLst>
  <a:custClrLst>
    <a:custClr name="Black RGB(0, 0, 0)">
      <a:srgbClr val="000000"/>
    </a:custClr>
    <a:custClr name="Ricardo Dark Grey RGB(50, 62, 72)">
      <a:srgbClr val="323E48"/>
    </a:custClr>
    <a:custClr name="Ricardo Logo Grey RGB(163, 170, 174)">
      <a:srgbClr val="A3AAAE"/>
    </a:custClr>
    <a:custClr name="Ricardo Light Grey RGB(208, 210, 210)">
      <a:srgbClr val="D0D2D2"/>
    </a:custClr>
    <a:custClr name="White RGB(255, 255, 255)">
      <a:srgbClr val="FFFFFF"/>
    </a:custClr>
    <a:custClr name="Ricardo Dark Blue RGB(31, 22, 70)">
      <a:srgbClr val="1F1646"/>
    </a:custClr>
    <a:custClr name="Ricardo Logo Blue RGB(26, 69, 150)">
      <a:srgbClr val="1A4596"/>
    </a:custClr>
    <a:custClr name="Ricardo Light Blue RGB(0, 155, 223)">
      <a:srgbClr val="009BDF"/>
    </a:custClr>
    <a:custClr name="Ricardo AI Teal RGB(0, 166, 182)">
      <a:srgbClr val="00A6B6"/>
    </a:custClr>
    <a:custClr name="Ricardo EE Green RGB(0, 149, 110)">
      <a:srgbClr val="00956E"/>
    </a:custClr>
    <a:custClr name="Ricardo Secondary Dark Green RGB(0, 76, 70)">
      <a:srgbClr val="004C46"/>
    </a:custClr>
    <a:custClr name="Ricardo Defence Purple RGB(118, 35, 109)">
      <a:srgbClr val="76236D"/>
    </a:custClr>
    <a:custClr name="Ricardo Secondary Plum RGB(151, 18, 75)">
      <a:srgbClr val="97124B"/>
    </a:custClr>
    <a:custClr name="Ricardo Rail Orange RGB(233, 115, 0)">
      <a:srgbClr val="E97300"/>
    </a:custClr>
    <a:custClr name="Ricardo Secondary Yellow RGB(254, 204, 22)">
      <a:srgbClr val="FECC16"/>
    </a:custClr>
  </a:custClrLst>
  <a:extLst>
    <a:ext uri="{05A4C25C-085E-4340-85A3-A5531E510DB2}">
      <thm15:themeFamily xmlns:thm15="http://schemas.microsoft.com/office/thememl/2012/main" name="Presentation1" id="{11C573FA-8A6F-E343-8160-6E298F5B8079}" vid="{DA66EE59-41D1-AA43-B369-4CFF6EDC0508}"/>
    </a:ext>
  </a:extLst>
</a:theme>
</file>

<file path=ppt/theme/theme3.xml><?xml version="1.0" encoding="utf-8"?>
<a:theme xmlns:a="http://schemas.openxmlformats.org/drawingml/2006/main" name="1_Office Theme">
  <a:themeElements>
    <a:clrScheme name="Horizon Missions">
      <a:dk1>
        <a:srgbClr val="2C2C2C"/>
      </a:dk1>
      <a:lt1>
        <a:srgbClr val="FFFFFF"/>
      </a:lt1>
      <a:dk2>
        <a:srgbClr val="B0D10E"/>
      </a:dk2>
      <a:lt2>
        <a:srgbClr val="FFFFFF"/>
      </a:lt2>
      <a:accent1>
        <a:srgbClr val="003399"/>
      </a:accent1>
      <a:accent2>
        <a:srgbClr val="006889"/>
      </a:accent2>
      <a:accent3>
        <a:srgbClr val="A2D5D0"/>
      </a:accent3>
      <a:accent4>
        <a:srgbClr val="9BD4F0"/>
      </a:accent4>
      <a:accent5>
        <a:srgbClr val="CD6F15"/>
      </a:accent5>
      <a:accent6>
        <a:srgbClr val="CB5184"/>
      </a:accent6>
      <a:hlink>
        <a:srgbClr val="003399"/>
      </a:hlink>
      <a:folHlink>
        <a:srgbClr val="B0D10E"/>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3">
      <a:dk1>
        <a:srgbClr val="2C2C2C"/>
      </a:dk1>
      <a:lt1>
        <a:srgbClr val="FFFFFF"/>
      </a:lt1>
      <a:dk2>
        <a:srgbClr val="B0D10E"/>
      </a:dk2>
      <a:lt2>
        <a:srgbClr val="FFFFFF"/>
      </a:lt2>
      <a:accent1>
        <a:srgbClr val="104483"/>
      </a:accent1>
      <a:accent2>
        <a:srgbClr val="006889"/>
      </a:accent2>
      <a:accent3>
        <a:srgbClr val="A2D5D0"/>
      </a:accent3>
      <a:accent4>
        <a:srgbClr val="9BD4F0"/>
      </a:accent4>
      <a:accent5>
        <a:srgbClr val="CD6F15"/>
      </a:accent5>
      <a:accent6>
        <a:srgbClr val="CB5184"/>
      </a:accent6>
      <a:hlink>
        <a:srgbClr val="104483"/>
      </a:hlink>
      <a:folHlink>
        <a:srgbClr val="B0D10E"/>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amp_VI_EC_Corporate_PPT_Template_2024 2.pptx" id="{82638BCC-62B9-435A-B3D4-91B8F41A0F82}" vid="{331CF50E-8039-4F5B-9C47-F59CDFBC17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e39ddcedd54b5a4918a6dfea5f1432a7">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4375710ba33db0462fcb0e1559d7eb04"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SharedWithUsers xmlns="597f0e91-a424-40e7-b159-919cd36229ca">
      <UserInfo>
        <DisplayName>BARRIO ALONSO Javier (CINEA)</DisplayName>
        <AccountId>281</AccountId>
        <AccountType/>
      </UserInfo>
    </SharedWithUsers>
  </documentManagement>
</p:properties>
</file>

<file path=customXml/itemProps1.xml><?xml version="1.0" encoding="utf-8"?>
<ds:datastoreItem xmlns:ds="http://schemas.openxmlformats.org/officeDocument/2006/customXml" ds:itemID="{B090C53A-88E4-41DD-84AB-AC7A56F2E10C}">
  <ds:schemaRefs>
    <ds:schemaRef ds:uri="http://schemas.microsoft.com/sharepoint/v3/contenttype/forms"/>
  </ds:schemaRefs>
</ds:datastoreItem>
</file>

<file path=customXml/itemProps2.xml><?xml version="1.0" encoding="utf-8"?>
<ds:datastoreItem xmlns:ds="http://schemas.openxmlformats.org/officeDocument/2006/customXml" ds:itemID="{0A16AE7A-4AEA-4AB1-9FD3-D63844B0618E}"/>
</file>

<file path=customXml/itemProps3.xml><?xml version="1.0" encoding="utf-8"?>
<ds:datastoreItem xmlns:ds="http://schemas.openxmlformats.org/officeDocument/2006/customXml" ds:itemID="{F6C1DD55-5A1D-43CF-A720-CF0A2AAAFE45}">
  <ds:schemaRefs>
    <ds:schemaRef ds:uri="ca389862-8822-4f5b-b306-df79f3f1f689"/>
    <ds:schemaRef ds:uri="d5375bd6-41ca-4bd6-bd15-cc491fe67d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1614</TotalTime>
  <Words>2114</Words>
  <Application>Microsoft Office PowerPoint</Application>
  <PresentationFormat>Widescreen</PresentationFormat>
  <Paragraphs>336</Paragraphs>
  <Slides>36</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36</vt:i4>
      </vt:variant>
    </vt:vector>
  </HeadingPairs>
  <TitlesOfParts>
    <vt:vector size="50" baseType="lpstr">
      <vt:lpstr>Aptos</vt:lpstr>
      <vt:lpstr>Arial</vt:lpstr>
      <vt:lpstr>Arial</vt:lpstr>
      <vt:lpstr>Calibri</vt:lpstr>
      <vt:lpstr>Lato</vt:lpstr>
      <vt:lpstr>Segoe UI</vt:lpstr>
      <vt:lpstr>Segoe UI Semibold</vt:lpstr>
      <vt:lpstr>Space Grotesk</vt:lpstr>
      <vt:lpstr>Wingdings</vt:lpstr>
      <vt:lpstr>Office Theme</vt:lpstr>
      <vt:lpstr>1_RICARDO CORE</vt:lpstr>
      <vt:lpstr>1_Office Theme</vt:lpstr>
      <vt:lpstr>2_Office Theme</vt:lpstr>
      <vt:lpstr>colour palette new PPT</vt:lpstr>
      <vt:lpstr>Mission  Adaptation - Ihédate –16.11.2025 Sophie Berger, DG Recherche &amp; Innovation </vt:lpstr>
      <vt:lpstr>Agenda</vt:lpstr>
      <vt:lpstr>Adaptation au changement climatique – contexte politique européen </vt:lpstr>
      <vt:lpstr>Discours sur l'état de l'Union prononcé par la présidente von der Leyen – Sept 2025</vt:lpstr>
      <vt:lpstr>Adaptation : contexte politique européen </vt:lpstr>
      <vt:lpstr>PowerPoint Presentation</vt:lpstr>
      <vt:lpstr>Cadre européen intégré pour la résilience climatique  5 composants clés</vt:lpstr>
      <vt:lpstr>Mission européenne d’adaptation au changement climatique</vt:lpstr>
      <vt:lpstr>PowerPoint Presentation</vt:lpstr>
      <vt:lpstr>Mission de l'UE sur l'adaptation au changement climatique</vt:lpstr>
      <vt:lpstr>Interface science &amp; politique</vt:lpstr>
      <vt:lpstr>PowerPoint Presentation</vt:lpstr>
      <vt:lpstr>Services aux régions </vt:lpstr>
      <vt:lpstr>1. Projets de démonstration</vt:lpstr>
      <vt:lpstr>1. Projet de demo - Exemple</vt:lpstr>
      <vt:lpstr>1. Projets de démonstration - France</vt:lpstr>
      <vt:lpstr>2. Support aux régions</vt:lpstr>
      <vt:lpstr>PowerPoint Presentation</vt:lpstr>
      <vt:lpstr>PowerPoint Presentation</vt:lpstr>
      <vt:lpstr>4. Projets de recherche</vt:lpstr>
      <vt:lpstr>4. Projets de recherche -  Exemple</vt:lpstr>
      <vt:lpstr>4. Projets de recherche -  Exemple (2)</vt:lpstr>
      <vt:lpstr>PowerPoint Presentation</vt:lpstr>
      <vt:lpstr>5. Communauté de pratique</vt:lpstr>
      <vt:lpstr>Conclusions  </vt:lpstr>
      <vt:lpstr>Prochaines opportunités - Projets</vt:lpstr>
      <vt:lpstr>Extra: ressources Mission Adaptation</vt:lpstr>
      <vt:lpstr>Plus d’informations sur la Mission Adaptation</vt:lpstr>
      <vt:lpstr>PowerPoint Presentation</vt:lpstr>
      <vt:lpstr>Approche orientée mission </vt:lpstr>
      <vt:lpstr>Pourquoi avons-nous besoin de mission? </vt:lpstr>
      <vt:lpstr>Que sont les missions</vt:lpstr>
      <vt:lpstr>Comment les missions fonctionnent </vt:lpstr>
      <vt:lpstr>Les 5 mission européennes</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CORREA Rosa (RTD)</dc:creator>
  <cp:lastModifiedBy>BERGER Sophie (RTD)</cp:lastModifiedBy>
  <cp:revision>22</cp:revision>
  <cp:lastPrinted>2022-05-17T12:21:45Z</cp:lastPrinted>
  <dcterms:created xsi:type="dcterms:W3CDTF">2021-02-26T08:26:01Z</dcterms:created>
  <dcterms:modified xsi:type="dcterms:W3CDTF">2025-11-06T17:38:33Z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y fmtid="{D5CDD505-2E9C-101B-9397-08002B2CF9AE}" pid="3" name="MSIP_Label_6bd9ddd1-4d20-43f6-abfa-fc3c07406f94_Enabled">
    <vt:lpwstr>true</vt:lpwstr>
  </property>
  <property fmtid="{D5CDD505-2E9C-101B-9397-08002B2CF9AE}" pid="4" name="MSIP_Label_6bd9ddd1-4d20-43f6-abfa-fc3c07406f94_SetDate">
    <vt:lpwstr>2022-04-08T06:40:19Z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515d7500-0f0f-4137-8377-724f66341830</vt:lpwstr>
  </property>
  <property fmtid="{D5CDD505-2E9C-101B-9397-08002B2CF9AE}" pid="9" name="MSIP_Label_6bd9ddd1-4d20-43f6-abfa-fc3c07406f94_ContentBits">
    <vt:lpwstr>0</vt:lpwstr>
  </property>
  <property fmtid="{D5CDD505-2E9C-101B-9397-08002B2CF9AE}" pid="10" name="MediaServiceImageTags">
    <vt:lpwstr/>
  </property>
  <property fmtid="{D5CDD505-2E9C-101B-9397-08002B2CF9AE}" pid="11" name="Order">
    <vt:r8>115500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